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61" r:id="rId3"/>
    <p:sldId id="257" r:id="rId4"/>
    <p:sldId id="259" r:id="rId5"/>
    <p:sldId id="258" r:id="rId6"/>
    <p:sldId id="260"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59CED7A-5DB7-93B2-303C-1A2F0882F0A7}" v="526" dt="2026-03-06T17:02:20.45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fora Tanase (2433532)" userId="S::2433532@student.uwtsd.ac.uk::8c27a92f-b1a9-40b6-87f8-d7cefcf63765" providerId="AD" clId="Web-{B59CED7A-5DB7-93B2-303C-1A2F0882F0A7}"/>
    <pc:docChg chg="mod addSld delSld modSld sldOrd addMainMaster delMainMaster">
      <pc:chgData name="Sefora Tanase (2433532)" userId="S::2433532@student.uwtsd.ac.uk::8c27a92f-b1a9-40b6-87f8-d7cefcf63765" providerId="AD" clId="Web-{B59CED7A-5DB7-93B2-303C-1A2F0882F0A7}" dt="2026-03-06T17:02:20.454" v="553" actId="14100"/>
      <pc:docMkLst>
        <pc:docMk/>
      </pc:docMkLst>
      <pc:sldChg chg="addSp delSp modSp mod modClrScheme chgLayout">
        <pc:chgData name="Sefora Tanase (2433532)" userId="S::2433532@student.uwtsd.ac.uk::8c27a92f-b1a9-40b6-87f8-d7cefcf63765" providerId="AD" clId="Web-{B59CED7A-5DB7-93B2-303C-1A2F0882F0A7}" dt="2026-03-06T16:54:53.710" v="518" actId="20577"/>
        <pc:sldMkLst>
          <pc:docMk/>
          <pc:sldMk cId="109857222" sldId="256"/>
        </pc:sldMkLst>
        <pc:spChg chg="del mod ord">
          <ac:chgData name="Sefora Tanase (2433532)" userId="S::2433532@student.uwtsd.ac.uk::8c27a92f-b1a9-40b6-87f8-d7cefcf63765" providerId="AD" clId="Web-{B59CED7A-5DB7-93B2-303C-1A2F0882F0A7}" dt="2026-03-06T15:14:03.344" v="1"/>
          <ac:spMkLst>
            <pc:docMk/>
            <pc:sldMk cId="109857222" sldId="256"/>
            <ac:spMk id="2" creationId="{00000000-0000-0000-0000-000000000000}"/>
          </ac:spMkLst>
        </pc:spChg>
        <pc:spChg chg="del mod ord">
          <ac:chgData name="Sefora Tanase (2433532)" userId="S::2433532@student.uwtsd.ac.uk::8c27a92f-b1a9-40b6-87f8-d7cefcf63765" providerId="AD" clId="Web-{B59CED7A-5DB7-93B2-303C-1A2F0882F0A7}" dt="2026-03-06T15:14:03.344" v="1"/>
          <ac:spMkLst>
            <pc:docMk/>
            <pc:sldMk cId="109857222" sldId="256"/>
            <ac:spMk id="3" creationId="{00000000-0000-0000-0000-000000000000}"/>
          </ac:spMkLst>
        </pc:spChg>
        <pc:spChg chg="add mod ord">
          <ac:chgData name="Sefora Tanase (2433532)" userId="S::2433532@student.uwtsd.ac.uk::8c27a92f-b1a9-40b6-87f8-d7cefcf63765" providerId="AD" clId="Web-{B59CED7A-5DB7-93B2-303C-1A2F0882F0A7}" dt="2026-03-06T16:54:53.710" v="518" actId="20577"/>
          <ac:spMkLst>
            <pc:docMk/>
            <pc:sldMk cId="109857222" sldId="256"/>
            <ac:spMk id="4" creationId="{D35914BF-AD66-3610-B0F9-47B54E8F7B11}"/>
          </ac:spMkLst>
        </pc:spChg>
        <pc:spChg chg="add mod ord">
          <ac:chgData name="Sefora Tanase (2433532)" userId="S::2433532@student.uwtsd.ac.uk::8c27a92f-b1a9-40b6-87f8-d7cefcf63765" providerId="AD" clId="Web-{B59CED7A-5DB7-93B2-303C-1A2F0882F0A7}" dt="2026-03-06T15:29:26.245" v="128"/>
          <ac:spMkLst>
            <pc:docMk/>
            <pc:sldMk cId="109857222" sldId="256"/>
            <ac:spMk id="5" creationId="{2F431FAB-C059-2EB4-8EB3-8F1C6E2DEB4B}"/>
          </ac:spMkLst>
        </pc:spChg>
      </pc:sldChg>
      <pc:sldChg chg="addSp modSp new mod modClrScheme chgLayout">
        <pc:chgData name="Sefora Tanase (2433532)" userId="S::2433532@student.uwtsd.ac.uk::8c27a92f-b1a9-40b6-87f8-d7cefcf63765" providerId="AD" clId="Web-{B59CED7A-5DB7-93B2-303C-1A2F0882F0A7}" dt="2026-03-06T15:53:35.716" v="277" actId="20577"/>
        <pc:sldMkLst>
          <pc:docMk/>
          <pc:sldMk cId="1371357536" sldId="257"/>
        </pc:sldMkLst>
        <pc:spChg chg="mod ord">
          <ac:chgData name="Sefora Tanase (2433532)" userId="S::2433532@student.uwtsd.ac.uk::8c27a92f-b1a9-40b6-87f8-d7cefcf63765" providerId="AD" clId="Web-{B59CED7A-5DB7-93B2-303C-1A2F0882F0A7}" dt="2026-03-06T15:53:35.716" v="277" actId="20577"/>
          <ac:spMkLst>
            <pc:docMk/>
            <pc:sldMk cId="1371357536" sldId="257"/>
            <ac:spMk id="2" creationId="{B1853B82-95D6-B4D9-0DDA-3AAAFFBA6C05}"/>
          </ac:spMkLst>
        </pc:spChg>
        <pc:spChg chg="mod ord">
          <ac:chgData name="Sefora Tanase (2433532)" userId="S::2433532@student.uwtsd.ac.uk::8c27a92f-b1a9-40b6-87f8-d7cefcf63765" providerId="AD" clId="Web-{B59CED7A-5DB7-93B2-303C-1A2F0882F0A7}" dt="2026-03-06T15:53:02.932" v="269" actId="14100"/>
          <ac:spMkLst>
            <pc:docMk/>
            <pc:sldMk cId="1371357536" sldId="257"/>
            <ac:spMk id="3" creationId="{DB3ED306-EB46-D2C7-77B3-D6BFC37F708B}"/>
          </ac:spMkLst>
        </pc:spChg>
        <pc:picChg chg="add mod">
          <ac:chgData name="Sefora Tanase (2433532)" userId="S::2433532@student.uwtsd.ac.uk::8c27a92f-b1a9-40b6-87f8-d7cefcf63765" providerId="AD" clId="Web-{B59CED7A-5DB7-93B2-303C-1A2F0882F0A7}" dt="2026-03-06T15:53:32.028" v="275" actId="1076"/>
          <ac:picMkLst>
            <pc:docMk/>
            <pc:sldMk cId="1371357536" sldId="257"/>
            <ac:picMk id="4" creationId="{108B399B-224D-D1B6-106A-212E6AEA34CE}"/>
          </ac:picMkLst>
        </pc:picChg>
      </pc:sldChg>
      <pc:sldChg chg="delSp modSp new mod modClrScheme chgLayout">
        <pc:chgData name="Sefora Tanase (2433532)" userId="S::2433532@student.uwtsd.ac.uk::8c27a92f-b1a9-40b6-87f8-d7cefcf63765" providerId="AD" clId="Web-{B59CED7A-5DB7-93B2-303C-1A2F0882F0A7}" dt="2026-03-06T17:02:20.454" v="553" actId="14100"/>
        <pc:sldMkLst>
          <pc:docMk/>
          <pc:sldMk cId="442065163" sldId="258"/>
        </pc:sldMkLst>
        <pc:spChg chg="mod ord">
          <ac:chgData name="Sefora Tanase (2433532)" userId="S::2433532@student.uwtsd.ac.uk::8c27a92f-b1a9-40b6-87f8-d7cefcf63765" providerId="AD" clId="Web-{B59CED7A-5DB7-93B2-303C-1A2F0882F0A7}" dt="2026-03-06T17:02:20.454" v="553" actId="14100"/>
          <ac:spMkLst>
            <pc:docMk/>
            <pc:sldMk cId="442065163" sldId="258"/>
            <ac:spMk id="2" creationId="{700D7555-6A05-1376-8E08-042AB3E8D36A}"/>
          </ac:spMkLst>
        </pc:spChg>
        <pc:spChg chg="del mod ord">
          <ac:chgData name="Sefora Tanase (2433532)" userId="S::2433532@student.uwtsd.ac.uk::8c27a92f-b1a9-40b6-87f8-d7cefcf63765" providerId="AD" clId="Web-{B59CED7A-5DB7-93B2-303C-1A2F0882F0A7}" dt="2026-03-06T16:20:46.546" v="292"/>
          <ac:spMkLst>
            <pc:docMk/>
            <pc:sldMk cId="442065163" sldId="258"/>
            <ac:spMk id="3" creationId="{3D7F73AA-D118-3238-64E6-AAEC0F535493}"/>
          </ac:spMkLst>
        </pc:spChg>
        <pc:spChg chg="mod ord">
          <ac:chgData name="Sefora Tanase (2433532)" userId="S::2433532@student.uwtsd.ac.uk::8c27a92f-b1a9-40b6-87f8-d7cefcf63765" providerId="AD" clId="Web-{B59CED7A-5DB7-93B2-303C-1A2F0882F0A7}" dt="2026-03-06T16:20:46.546" v="292"/>
          <ac:spMkLst>
            <pc:docMk/>
            <pc:sldMk cId="442065163" sldId="258"/>
            <ac:spMk id="4" creationId="{9386347B-1514-426A-2097-CF4FFE2CC65C}"/>
          </ac:spMkLst>
        </pc:spChg>
        <pc:spChg chg="mod ord">
          <ac:chgData name="Sefora Tanase (2433532)" userId="S::2433532@student.uwtsd.ac.uk::8c27a92f-b1a9-40b6-87f8-d7cefcf63765" providerId="AD" clId="Web-{B59CED7A-5DB7-93B2-303C-1A2F0882F0A7}" dt="2026-03-06T16:21:11.077" v="300" actId="1076"/>
          <ac:spMkLst>
            <pc:docMk/>
            <pc:sldMk cId="442065163" sldId="258"/>
            <ac:spMk id="5" creationId="{B7758461-850B-9C5A-CDB5-BB548BF35FFE}"/>
          </ac:spMkLst>
        </pc:spChg>
        <pc:spChg chg="mod ord">
          <ac:chgData name="Sefora Tanase (2433532)" userId="S::2433532@student.uwtsd.ac.uk::8c27a92f-b1a9-40b6-87f8-d7cefcf63765" providerId="AD" clId="Web-{B59CED7A-5DB7-93B2-303C-1A2F0882F0A7}" dt="2026-03-06T16:20:46.546" v="292"/>
          <ac:spMkLst>
            <pc:docMk/>
            <pc:sldMk cId="442065163" sldId="258"/>
            <ac:spMk id="6" creationId="{FC174190-EA68-7AE0-349C-F6925BDE6C9F}"/>
          </ac:spMkLst>
        </pc:spChg>
      </pc:sldChg>
      <pc:sldChg chg="addSp modSp new ord">
        <pc:chgData name="Sefora Tanase (2433532)" userId="S::2433532@student.uwtsd.ac.uk::8c27a92f-b1a9-40b6-87f8-d7cefcf63765" providerId="AD" clId="Web-{B59CED7A-5DB7-93B2-303C-1A2F0882F0A7}" dt="2026-03-06T16:51:38.254" v="497"/>
        <pc:sldMkLst>
          <pc:docMk/>
          <pc:sldMk cId="1145349499" sldId="259"/>
        </pc:sldMkLst>
        <pc:spChg chg="mod">
          <ac:chgData name="Sefora Tanase (2433532)" userId="S::2433532@student.uwtsd.ac.uk::8c27a92f-b1a9-40b6-87f8-d7cefcf63765" providerId="AD" clId="Web-{B59CED7A-5DB7-93B2-303C-1A2F0882F0A7}" dt="2026-03-06T16:38:25.747" v="409" actId="20577"/>
          <ac:spMkLst>
            <pc:docMk/>
            <pc:sldMk cId="1145349499" sldId="259"/>
            <ac:spMk id="2" creationId="{C9AD0906-F23C-ECCF-CE7E-A8B59CFC5A26}"/>
          </ac:spMkLst>
        </pc:spChg>
        <pc:spChg chg="mod">
          <ac:chgData name="Sefora Tanase (2433532)" userId="S::2433532@student.uwtsd.ac.uk::8c27a92f-b1a9-40b6-87f8-d7cefcf63765" providerId="AD" clId="Web-{B59CED7A-5DB7-93B2-303C-1A2F0882F0A7}" dt="2026-03-06T16:30:06.765" v="356" actId="1076"/>
          <ac:spMkLst>
            <pc:docMk/>
            <pc:sldMk cId="1145349499" sldId="259"/>
            <ac:spMk id="4" creationId="{2EBF0905-E49C-83D3-FB6B-63F2EA93C5EA}"/>
          </ac:spMkLst>
        </pc:spChg>
        <pc:picChg chg="add mod">
          <ac:chgData name="Sefora Tanase (2433532)" userId="S::2433532@student.uwtsd.ac.uk::8c27a92f-b1a9-40b6-87f8-d7cefcf63765" providerId="AD" clId="Web-{B59CED7A-5DB7-93B2-303C-1A2F0882F0A7}" dt="2026-03-06T16:33:53.633" v="386" actId="1076"/>
          <ac:picMkLst>
            <pc:docMk/>
            <pc:sldMk cId="1145349499" sldId="259"/>
            <ac:picMk id="6" creationId="{9512852D-395E-1694-E22D-E0CFD5B6DD8D}"/>
          </ac:picMkLst>
        </pc:picChg>
        <pc:picChg chg="add mod">
          <ac:chgData name="Sefora Tanase (2433532)" userId="S::2433532@student.uwtsd.ac.uk::8c27a92f-b1a9-40b6-87f8-d7cefcf63765" providerId="AD" clId="Web-{B59CED7A-5DB7-93B2-303C-1A2F0882F0A7}" dt="2026-03-06T16:33:56.883" v="387" actId="14100"/>
          <ac:picMkLst>
            <pc:docMk/>
            <pc:sldMk cId="1145349499" sldId="259"/>
            <ac:picMk id="7" creationId="{A07D0983-484D-C795-87A3-2B0E3872151B}"/>
          </ac:picMkLst>
        </pc:picChg>
      </pc:sldChg>
      <pc:sldChg chg="addSp modSp new">
        <pc:chgData name="Sefora Tanase (2433532)" userId="S::2433532@student.uwtsd.ac.uk::8c27a92f-b1a9-40b6-87f8-d7cefcf63765" providerId="AD" clId="Web-{B59CED7A-5DB7-93B2-303C-1A2F0882F0A7}" dt="2026-03-06T16:45:16.162" v="464"/>
        <pc:sldMkLst>
          <pc:docMk/>
          <pc:sldMk cId="1646114299" sldId="260"/>
        </pc:sldMkLst>
        <pc:spChg chg="add mod">
          <ac:chgData name="Sefora Tanase (2433532)" userId="S::2433532@student.uwtsd.ac.uk::8c27a92f-b1a9-40b6-87f8-d7cefcf63765" providerId="AD" clId="Web-{B59CED7A-5DB7-93B2-303C-1A2F0882F0A7}" dt="2026-03-06T16:44:36.847" v="454" actId="20577"/>
          <ac:spMkLst>
            <pc:docMk/>
            <pc:sldMk cId="1646114299" sldId="260"/>
            <ac:spMk id="5" creationId="{11620CEF-203F-39E4-85D1-40B7B100420C}"/>
          </ac:spMkLst>
        </pc:spChg>
        <pc:graphicFrameChg chg="add mod modGraphic">
          <ac:chgData name="Sefora Tanase (2433532)" userId="S::2433532@student.uwtsd.ac.uk::8c27a92f-b1a9-40b6-87f8-d7cefcf63765" providerId="AD" clId="Web-{B59CED7A-5DB7-93B2-303C-1A2F0882F0A7}" dt="2026-03-06T16:45:16.162" v="464"/>
          <ac:graphicFrameMkLst>
            <pc:docMk/>
            <pc:sldMk cId="1646114299" sldId="260"/>
            <ac:graphicFrameMk id="7" creationId="{19A2935E-CE6A-127E-8481-6A88B32CC351}"/>
          </ac:graphicFrameMkLst>
        </pc:graphicFrameChg>
      </pc:sldChg>
      <pc:sldChg chg="modSp new del">
        <pc:chgData name="Sefora Tanase (2433532)" userId="S::2433532@student.uwtsd.ac.uk::8c27a92f-b1a9-40b6-87f8-d7cefcf63765" providerId="AD" clId="Web-{B59CED7A-5DB7-93B2-303C-1A2F0882F0A7}" dt="2026-03-06T16:43:47.891" v="435"/>
        <pc:sldMkLst>
          <pc:docMk/>
          <pc:sldMk cId="3584027261" sldId="260"/>
        </pc:sldMkLst>
        <pc:spChg chg="mod">
          <ac:chgData name="Sefora Tanase (2433532)" userId="S::2433532@student.uwtsd.ac.uk::8c27a92f-b1a9-40b6-87f8-d7cefcf63765" providerId="AD" clId="Web-{B59CED7A-5DB7-93B2-303C-1A2F0882F0A7}" dt="2026-03-06T16:39:20.513" v="421" actId="14100"/>
          <ac:spMkLst>
            <pc:docMk/>
            <pc:sldMk cId="3584027261" sldId="260"/>
            <ac:spMk id="2" creationId="{38522A83-5E2B-9556-AD6F-F3909FEEA137}"/>
          </ac:spMkLst>
        </pc:spChg>
      </pc:sldChg>
      <pc:sldChg chg="addSp modSp new ord">
        <pc:chgData name="Sefora Tanase (2433532)" userId="S::2433532@student.uwtsd.ac.uk::8c27a92f-b1a9-40b6-87f8-d7cefcf63765" providerId="AD" clId="Web-{B59CED7A-5DB7-93B2-303C-1A2F0882F0A7}" dt="2026-03-06T16:52:17.442" v="501" actId="14100"/>
        <pc:sldMkLst>
          <pc:docMk/>
          <pc:sldMk cId="853621088" sldId="261"/>
        </pc:sldMkLst>
        <pc:spChg chg="mod">
          <ac:chgData name="Sefora Tanase (2433532)" userId="S::2433532@student.uwtsd.ac.uk::8c27a92f-b1a9-40b6-87f8-d7cefcf63765" providerId="AD" clId="Web-{B59CED7A-5DB7-93B2-303C-1A2F0882F0A7}" dt="2026-03-06T16:51:50.145" v="498" actId="14100"/>
          <ac:spMkLst>
            <pc:docMk/>
            <pc:sldMk cId="853621088" sldId="261"/>
            <ac:spMk id="2" creationId="{0EB8FE77-8596-295B-6376-F9D4013C7283}"/>
          </ac:spMkLst>
        </pc:spChg>
        <pc:spChg chg="add mod">
          <ac:chgData name="Sefora Tanase (2433532)" userId="S::2433532@student.uwtsd.ac.uk::8c27a92f-b1a9-40b6-87f8-d7cefcf63765" providerId="AD" clId="Web-{B59CED7A-5DB7-93B2-303C-1A2F0882F0A7}" dt="2026-03-06T16:52:17.442" v="501" actId="14100"/>
          <ac:spMkLst>
            <pc:docMk/>
            <pc:sldMk cId="853621088" sldId="261"/>
            <ac:spMk id="6" creationId="{74A2772B-DBD7-AA18-6902-14CF5A76EBD8}"/>
          </ac:spMkLst>
        </pc:spChg>
      </pc:sldChg>
      <pc:sldChg chg="modSp new del">
        <pc:chgData name="Sefora Tanase (2433532)" userId="S::2433532@student.uwtsd.ac.uk::8c27a92f-b1a9-40b6-87f8-d7cefcf63765" providerId="AD" clId="Web-{B59CED7A-5DB7-93B2-303C-1A2F0882F0A7}" dt="2026-03-06T16:43:50.063" v="436"/>
        <pc:sldMkLst>
          <pc:docMk/>
          <pc:sldMk cId="1100519456" sldId="261"/>
        </pc:sldMkLst>
        <pc:spChg chg="mod">
          <ac:chgData name="Sefora Tanase (2433532)" userId="S::2433532@student.uwtsd.ac.uk::8c27a92f-b1a9-40b6-87f8-d7cefcf63765" providerId="AD" clId="Web-{B59CED7A-5DB7-93B2-303C-1A2F0882F0A7}" dt="2026-03-06T16:43:09.797" v="434" actId="14100"/>
          <ac:spMkLst>
            <pc:docMk/>
            <pc:sldMk cId="1100519456" sldId="261"/>
            <ac:spMk id="2" creationId="{AB10AE56-2EFF-FEB8-18CC-9ACAAE794BDA}"/>
          </ac:spMkLst>
        </pc:spChg>
      </pc:sldChg>
      <pc:sldChg chg="addSp modSp new">
        <pc:chgData name="Sefora Tanase (2433532)" userId="S::2433532@student.uwtsd.ac.uk::8c27a92f-b1a9-40b6-87f8-d7cefcf63765" providerId="AD" clId="Web-{B59CED7A-5DB7-93B2-303C-1A2F0882F0A7}" dt="2026-03-06T16:55:20.538" v="524" actId="14100"/>
        <pc:sldMkLst>
          <pc:docMk/>
          <pc:sldMk cId="1347902433" sldId="262"/>
        </pc:sldMkLst>
        <pc:spChg chg="add mod">
          <ac:chgData name="Sefora Tanase (2433532)" userId="S::2433532@student.uwtsd.ac.uk::8c27a92f-b1a9-40b6-87f8-d7cefcf63765" providerId="AD" clId="Web-{B59CED7A-5DB7-93B2-303C-1A2F0882F0A7}" dt="2026-03-06T16:55:20.538" v="524" actId="14100"/>
          <ac:spMkLst>
            <pc:docMk/>
            <pc:sldMk cId="1347902433" sldId="262"/>
            <ac:spMk id="5" creationId="{FA5D978A-8967-48B4-36FE-E5B1D7425139}"/>
          </ac:spMkLst>
        </pc:spChg>
      </pc:sldChg>
      <pc:sldChg chg="new del">
        <pc:chgData name="Sefora Tanase (2433532)" userId="S::2433532@student.uwtsd.ac.uk::8c27a92f-b1a9-40b6-87f8-d7cefcf63765" providerId="AD" clId="Web-{B59CED7A-5DB7-93B2-303C-1A2F0882F0A7}" dt="2026-03-06T16:53:43.975" v="503"/>
        <pc:sldMkLst>
          <pc:docMk/>
          <pc:sldMk cId="2123646223" sldId="262"/>
        </pc:sldMkLst>
      </pc:sldChg>
      <pc:sldChg chg="addSp delSp modSp new mod modClrScheme chgLayout">
        <pc:chgData name="Sefora Tanase (2433532)" userId="S::2433532@student.uwtsd.ac.uk::8c27a92f-b1a9-40b6-87f8-d7cefcf63765" providerId="AD" clId="Web-{B59CED7A-5DB7-93B2-303C-1A2F0882F0A7}" dt="2026-03-06T17:01:48.295" v="546" actId="20577"/>
        <pc:sldMkLst>
          <pc:docMk/>
          <pc:sldMk cId="1382223166" sldId="263"/>
        </pc:sldMkLst>
        <pc:spChg chg="mod ord">
          <ac:chgData name="Sefora Tanase (2433532)" userId="S::2433532@student.uwtsd.ac.uk::8c27a92f-b1a9-40b6-87f8-d7cefcf63765" providerId="AD" clId="Web-{B59CED7A-5DB7-93B2-303C-1A2F0882F0A7}" dt="2026-03-06T16:56:00.617" v="527"/>
          <ac:spMkLst>
            <pc:docMk/>
            <pc:sldMk cId="1382223166" sldId="263"/>
            <ac:spMk id="2" creationId="{CE1E36DF-5C25-2F33-1702-5913FC076652}"/>
          </ac:spMkLst>
        </pc:spChg>
        <pc:spChg chg="mod ord">
          <ac:chgData name="Sefora Tanase (2433532)" userId="S::2433532@student.uwtsd.ac.uk::8c27a92f-b1a9-40b6-87f8-d7cefcf63765" providerId="AD" clId="Web-{B59CED7A-5DB7-93B2-303C-1A2F0882F0A7}" dt="2026-03-06T16:56:00.617" v="527"/>
          <ac:spMkLst>
            <pc:docMk/>
            <pc:sldMk cId="1382223166" sldId="263"/>
            <ac:spMk id="3" creationId="{C332A646-E42D-E4C5-69D0-FFDA58EF73FA}"/>
          </ac:spMkLst>
        </pc:spChg>
        <pc:spChg chg="mod ord">
          <ac:chgData name="Sefora Tanase (2433532)" userId="S::2433532@student.uwtsd.ac.uk::8c27a92f-b1a9-40b6-87f8-d7cefcf63765" providerId="AD" clId="Web-{B59CED7A-5DB7-93B2-303C-1A2F0882F0A7}" dt="2026-03-06T16:56:00.617" v="527"/>
          <ac:spMkLst>
            <pc:docMk/>
            <pc:sldMk cId="1382223166" sldId="263"/>
            <ac:spMk id="4" creationId="{77B765A6-E601-D0B3-9B77-B37C4FDDB8DA}"/>
          </ac:spMkLst>
        </pc:spChg>
        <pc:spChg chg="add del mod ord">
          <ac:chgData name="Sefora Tanase (2433532)" userId="S::2433532@student.uwtsd.ac.uk::8c27a92f-b1a9-40b6-87f8-d7cefcf63765" providerId="AD" clId="Web-{B59CED7A-5DB7-93B2-303C-1A2F0882F0A7}" dt="2026-03-06T16:56:00.617" v="527"/>
          <ac:spMkLst>
            <pc:docMk/>
            <pc:sldMk cId="1382223166" sldId="263"/>
            <ac:spMk id="5" creationId="{A9D92F41-0A7A-A518-626B-56B07E257EC1}"/>
          </ac:spMkLst>
        </pc:spChg>
        <pc:spChg chg="add del mod ord">
          <ac:chgData name="Sefora Tanase (2433532)" userId="S::2433532@student.uwtsd.ac.uk::8c27a92f-b1a9-40b6-87f8-d7cefcf63765" providerId="AD" clId="Web-{B59CED7A-5DB7-93B2-303C-1A2F0882F0A7}" dt="2026-03-06T16:56:00.617" v="527"/>
          <ac:spMkLst>
            <pc:docMk/>
            <pc:sldMk cId="1382223166" sldId="263"/>
            <ac:spMk id="6" creationId="{C61B74A5-A009-F6DE-58F4-A50778EACADC}"/>
          </ac:spMkLst>
        </pc:spChg>
        <pc:spChg chg="add del mod ord">
          <ac:chgData name="Sefora Tanase (2433532)" userId="S::2433532@student.uwtsd.ac.uk::8c27a92f-b1a9-40b6-87f8-d7cefcf63765" providerId="AD" clId="Web-{B59CED7A-5DB7-93B2-303C-1A2F0882F0A7}" dt="2026-03-06T16:56:00.617" v="527"/>
          <ac:spMkLst>
            <pc:docMk/>
            <pc:sldMk cId="1382223166" sldId="263"/>
            <ac:spMk id="7" creationId="{454BA023-DBB6-577B-884C-C3D864EBD0C9}"/>
          </ac:spMkLst>
        </pc:spChg>
        <pc:spChg chg="add mod">
          <ac:chgData name="Sefora Tanase (2433532)" userId="S::2433532@student.uwtsd.ac.uk::8c27a92f-b1a9-40b6-87f8-d7cefcf63765" providerId="AD" clId="Web-{B59CED7A-5DB7-93B2-303C-1A2F0882F0A7}" dt="2026-03-06T16:56:17.367" v="530" actId="14100"/>
          <ac:spMkLst>
            <pc:docMk/>
            <pc:sldMk cId="1382223166" sldId="263"/>
            <ac:spMk id="12" creationId="{258042A9-67BF-7128-1AD4-54FCDF73D8BC}"/>
          </ac:spMkLst>
        </pc:spChg>
        <pc:spChg chg="add mod">
          <ac:chgData name="Sefora Tanase (2433532)" userId="S::2433532@student.uwtsd.ac.uk::8c27a92f-b1a9-40b6-87f8-d7cefcf63765" providerId="AD" clId="Web-{B59CED7A-5DB7-93B2-303C-1A2F0882F0A7}" dt="2026-03-06T17:01:48.295" v="546" actId="20577"/>
          <ac:spMkLst>
            <pc:docMk/>
            <pc:sldMk cId="1382223166" sldId="263"/>
            <ac:spMk id="14" creationId="{C2EA7E20-2911-511C-DFF3-9B22F573153F}"/>
          </ac:spMkLst>
        </pc:spChg>
      </pc:sldChg>
      <pc:sldMasterChg chg="del delSldLayout">
        <pc:chgData name="Sefora Tanase (2433532)" userId="S::2433532@student.uwtsd.ac.uk::8c27a92f-b1a9-40b6-87f8-d7cefcf63765" providerId="AD" clId="Web-{B59CED7A-5DB7-93B2-303C-1A2F0882F0A7}" dt="2026-03-06T15:29:02.057" v="125"/>
        <pc:sldMasterMkLst>
          <pc:docMk/>
          <pc:sldMasterMk cId="2460954070" sldId="2147483660"/>
        </pc:sldMasterMkLst>
        <pc:sldLayoutChg chg="del">
          <pc:chgData name="Sefora Tanase (2433532)" userId="S::2433532@student.uwtsd.ac.uk::8c27a92f-b1a9-40b6-87f8-d7cefcf63765" providerId="AD" clId="Web-{B59CED7A-5DB7-93B2-303C-1A2F0882F0A7}" dt="2026-03-06T15:29:02.057" v="125"/>
          <pc:sldLayoutMkLst>
            <pc:docMk/>
            <pc:sldMasterMk cId="2460954070" sldId="2147483660"/>
            <pc:sldLayoutMk cId="2385387890" sldId="2147483661"/>
          </pc:sldLayoutMkLst>
        </pc:sldLayoutChg>
        <pc:sldLayoutChg chg="del">
          <pc:chgData name="Sefora Tanase (2433532)" userId="S::2433532@student.uwtsd.ac.uk::8c27a92f-b1a9-40b6-87f8-d7cefcf63765" providerId="AD" clId="Web-{B59CED7A-5DB7-93B2-303C-1A2F0882F0A7}" dt="2026-03-06T15:29:02.057" v="125"/>
          <pc:sldLayoutMkLst>
            <pc:docMk/>
            <pc:sldMasterMk cId="2460954070" sldId="2147483660"/>
            <pc:sldLayoutMk cId="949138452" sldId="2147483662"/>
          </pc:sldLayoutMkLst>
        </pc:sldLayoutChg>
        <pc:sldLayoutChg chg="del">
          <pc:chgData name="Sefora Tanase (2433532)" userId="S::2433532@student.uwtsd.ac.uk::8c27a92f-b1a9-40b6-87f8-d7cefcf63765" providerId="AD" clId="Web-{B59CED7A-5DB7-93B2-303C-1A2F0882F0A7}" dt="2026-03-06T15:29:02.057" v="125"/>
          <pc:sldLayoutMkLst>
            <pc:docMk/>
            <pc:sldMasterMk cId="2460954070" sldId="2147483660"/>
            <pc:sldLayoutMk cId="2591524520" sldId="2147483663"/>
          </pc:sldLayoutMkLst>
        </pc:sldLayoutChg>
        <pc:sldLayoutChg chg="del">
          <pc:chgData name="Sefora Tanase (2433532)" userId="S::2433532@student.uwtsd.ac.uk::8c27a92f-b1a9-40b6-87f8-d7cefcf63765" providerId="AD" clId="Web-{B59CED7A-5DB7-93B2-303C-1A2F0882F0A7}" dt="2026-03-06T15:29:02.057" v="125"/>
          <pc:sldLayoutMkLst>
            <pc:docMk/>
            <pc:sldMasterMk cId="2460954070" sldId="2147483660"/>
            <pc:sldLayoutMk cId="1203092039" sldId="2147483664"/>
          </pc:sldLayoutMkLst>
        </pc:sldLayoutChg>
        <pc:sldLayoutChg chg="del">
          <pc:chgData name="Sefora Tanase (2433532)" userId="S::2433532@student.uwtsd.ac.uk::8c27a92f-b1a9-40b6-87f8-d7cefcf63765" providerId="AD" clId="Web-{B59CED7A-5DB7-93B2-303C-1A2F0882F0A7}" dt="2026-03-06T15:29:02.057" v="125"/>
          <pc:sldLayoutMkLst>
            <pc:docMk/>
            <pc:sldMasterMk cId="2460954070" sldId="2147483660"/>
            <pc:sldLayoutMk cId="3733172339" sldId="2147483665"/>
          </pc:sldLayoutMkLst>
        </pc:sldLayoutChg>
        <pc:sldLayoutChg chg="del">
          <pc:chgData name="Sefora Tanase (2433532)" userId="S::2433532@student.uwtsd.ac.uk::8c27a92f-b1a9-40b6-87f8-d7cefcf63765" providerId="AD" clId="Web-{B59CED7A-5DB7-93B2-303C-1A2F0882F0A7}" dt="2026-03-06T15:29:02.057" v="125"/>
          <pc:sldLayoutMkLst>
            <pc:docMk/>
            <pc:sldMasterMk cId="2460954070" sldId="2147483660"/>
            <pc:sldLayoutMk cId="3210312558" sldId="2147483666"/>
          </pc:sldLayoutMkLst>
        </pc:sldLayoutChg>
        <pc:sldLayoutChg chg="del">
          <pc:chgData name="Sefora Tanase (2433532)" userId="S::2433532@student.uwtsd.ac.uk::8c27a92f-b1a9-40b6-87f8-d7cefcf63765" providerId="AD" clId="Web-{B59CED7A-5DB7-93B2-303C-1A2F0882F0A7}" dt="2026-03-06T15:29:02.057" v="125"/>
          <pc:sldLayoutMkLst>
            <pc:docMk/>
            <pc:sldMasterMk cId="2460954070" sldId="2147483660"/>
            <pc:sldLayoutMk cId="3146388984" sldId="2147483667"/>
          </pc:sldLayoutMkLst>
        </pc:sldLayoutChg>
        <pc:sldLayoutChg chg="del">
          <pc:chgData name="Sefora Tanase (2433532)" userId="S::2433532@student.uwtsd.ac.uk::8c27a92f-b1a9-40b6-87f8-d7cefcf63765" providerId="AD" clId="Web-{B59CED7A-5DB7-93B2-303C-1A2F0882F0A7}" dt="2026-03-06T15:29:02.057" v="125"/>
          <pc:sldLayoutMkLst>
            <pc:docMk/>
            <pc:sldMasterMk cId="2460954070" sldId="2147483660"/>
            <pc:sldLayoutMk cId="3171841454" sldId="2147483668"/>
          </pc:sldLayoutMkLst>
        </pc:sldLayoutChg>
        <pc:sldLayoutChg chg="del">
          <pc:chgData name="Sefora Tanase (2433532)" userId="S::2433532@student.uwtsd.ac.uk::8c27a92f-b1a9-40b6-87f8-d7cefcf63765" providerId="AD" clId="Web-{B59CED7A-5DB7-93B2-303C-1A2F0882F0A7}" dt="2026-03-06T15:29:02.057" v="125"/>
          <pc:sldLayoutMkLst>
            <pc:docMk/>
            <pc:sldMasterMk cId="2460954070" sldId="2147483660"/>
            <pc:sldLayoutMk cId="1718958274" sldId="2147483669"/>
          </pc:sldLayoutMkLst>
        </pc:sldLayoutChg>
        <pc:sldLayoutChg chg="del">
          <pc:chgData name="Sefora Tanase (2433532)" userId="S::2433532@student.uwtsd.ac.uk::8c27a92f-b1a9-40b6-87f8-d7cefcf63765" providerId="AD" clId="Web-{B59CED7A-5DB7-93B2-303C-1A2F0882F0A7}" dt="2026-03-06T15:29:02.057" v="125"/>
          <pc:sldLayoutMkLst>
            <pc:docMk/>
            <pc:sldMasterMk cId="2460954070" sldId="2147483660"/>
            <pc:sldLayoutMk cId="2202905451" sldId="2147483670"/>
          </pc:sldLayoutMkLst>
        </pc:sldLayoutChg>
        <pc:sldLayoutChg chg="del">
          <pc:chgData name="Sefora Tanase (2433532)" userId="S::2433532@student.uwtsd.ac.uk::8c27a92f-b1a9-40b6-87f8-d7cefcf63765" providerId="AD" clId="Web-{B59CED7A-5DB7-93B2-303C-1A2F0882F0A7}" dt="2026-03-06T15:29:02.057" v="125"/>
          <pc:sldLayoutMkLst>
            <pc:docMk/>
            <pc:sldMasterMk cId="2460954070" sldId="2147483660"/>
            <pc:sldLayoutMk cId="3479445657" sldId="2147483671"/>
          </pc:sldLayoutMkLst>
        </pc:sldLayoutChg>
      </pc:sldMasterChg>
      <pc:sldMasterChg chg="add del addSldLayout delSldLayout modSldLayout">
        <pc:chgData name="Sefora Tanase (2433532)" userId="S::2433532@student.uwtsd.ac.uk::8c27a92f-b1a9-40b6-87f8-d7cefcf63765" providerId="AD" clId="Web-{B59CED7A-5DB7-93B2-303C-1A2F0882F0A7}" dt="2026-03-06T15:29:26.245" v="128"/>
        <pc:sldMasterMkLst>
          <pc:docMk/>
          <pc:sldMasterMk cId="82631202" sldId="2147483672"/>
        </pc:sldMasterMkLst>
        <pc:sldLayoutChg chg="add del mod replId">
          <pc:chgData name="Sefora Tanase (2433532)" userId="S::2433532@student.uwtsd.ac.uk::8c27a92f-b1a9-40b6-87f8-d7cefcf63765" providerId="AD" clId="Web-{B59CED7A-5DB7-93B2-303C-1A2F0882F0A7}" dt="2026-03-06T15:29:26.245" v="128"/>
          <pc:sldLayoutMkLst>
            <pc:docMk/>
            <pc:sldMasterMk cId="82631202" sldId="2147483672"/>
            <pc:sldLayoutMk cId="3426878639" sldId="2147483673"/>
          </pc:sldLayoutMkLst>
        </pc:sldLayoutChg>
        <pc:sldLayoutChg chg="add del mod replId">
          <pc:chgData name="Sefora Tanase (2433532)" userId="S::2433532@student.uwtsd.ac.uk::8c27a92f-b1a9-40b6-87f8-d7cefcf63765" providerId="AD" clId="Web-{B59CED7A-5DB7-93B2-303C-1A2F0882F0A7}" dt="2026-03-06T15:29:26.245" v="128"/>
          <pc:sldLayoutMkLst>
            <pc:docMk/>
            <pc:sldMasterMk cId="82631202" sldId="2147483672"/>
            <pc:sldLayoutMk cId="2591797939" sldId="2147483674"/>
          </pc:sldLayoutMkLst>
        </pc:sldLayoutChg>
        <pc:sldLayoutChg chg="add del mod replId">
          <pc:chgData name="Sefora Tanase (2433532)" userId="S::2433532@student.uwtsd.ac.uk::8c27a92f-b1a9-40b6-87f8-d7cefcf63765" providerId="AD" clId="Web-{B59CED7A-5DB7-93B2-303C-1A2F0882F0A7}" dt="2026-03-06T15:29:26.245" v="128"/>
          <pc:sldLayoutMkLst>
            <pc:docMk/>
            <pc:sldMasterMk cId="82631202" sldId="2147483672"/>
            <pc:sldLayoutMk cId="1830657917" sldId="2147483675"/>
          </pc:sldLayoutMkLst>
        </pc:sldLayoutChg>
        <pc:sldLayoutChg chg="add del mod replId">
          <pc:chgData name="Sefora Tanase (2433532)" userId="S::2433532@student.uwtsd.ac.uk::8c27a92f-b1a9-40b6-87f8-d7cefcf63765" providerId="AD" clId="Web-{B59CED7A-5DB7-93B2-303C-1A2F0882F0A7}" dt="2026-03-06T15:29:26.245" v="128"/>
          <pc:sldLayoutMkLst>
            <pc:docMk/>
            <pc:sldMasterMk cId="82631202" sldId="2147483672"/>
            <pc:sldLayoutMk cId="1304379965" sldId="2147483676"/>
          </pc:sldLayoutMkLst>
        </pc:sldLayoutChg>
        <pc:sldLayoutChg chg="add del mod replId">
          <pc:chgData name="Sefora Tanase (2433532)" userId="S::2433532@student.uwtsd.ac.uk::8c27a92f-b1a9-40b6-87f8-d7cefcf63765" providerId="AD" clId="Web-{B59CED7A-5DB7-93B2-303C-1A2F0882F0A7}" dt="2026-03-06T15:29:26.245" v="128"/>
          <pc:sldLayoutMkLst>
            <pc:docMk/>
            <pc:sldMasterMk cId="82631202" sldId="2147483672"/>
            <pc:sldLayoutMk cId="4114453296" sldId="2147483677"/>
          </pc:sldLayoutMkLst>
        </pc:sldLayoutChg>
        <pc:sldLayoutChg chg="add del mod replId">
          <pc:chgData name="Sefora Tanase (2433532)" userId="S::2433532@student.uwtsd.ac.uk::8c27a92f-b1a9-40b6-87f8-d7cefcf63765" providerId="AD" clId="Web-{B59CED7A-5DB7-93B2-303C-1A2F0882F0A7}" dt="2026-03-06T15:29:26.245" v="128"/>
          <pc:sldLayoutMkLst>
            <pc:docMk/>
            <pc:sldMasterMk cId="82631202" sldId="2147483672"/>
            <pc:sldLayoutMk cId="3089915924" sldId="2147483678"/>
          </pc:sldLayoutMkLst>
        </pc:sldLayoutChg>
        <pc:sldLayoutChg chg="add del mod replId">
          <pc:chgData name="Sefora Tanase (2433532)" userId="S::2433532@student.uwtsd.ac.uk::8c27a92f-b1a9-40b6-87f8-d7cefcf63765" providerId="AD" clId="Web-{B59CED7A-5DB7-93B2-303C-1A2F0882F0A7}" dt="2026-03-06T15:29:26.245" v="128"/>
          <pc:sldLayoutMkLst>
            <pc:docMk/>
            <pc:sldMasterMk cId="82631202" sldId="2147483672"/>
            <pc:sldLayoutMk cId="2040565107" sldId="2147483679"/>
          </pc:sldLayoutMkLst>
        </pc:sldLayoutChg>
        <pc:sldLayoutChg chg="add del mod replId">
          <pc:chgData name="Sefora Tanase (2433532)" userId="S::2433532@student.uwtsd.ac.uk::8c27a92f-b1a9-40b6-87f8-d7cefcf63765" providerId="AD" clId="Web-{B59CED7A-5DB7-93B2-303C-1A2F0882F0A7}" dt="2026-03-06T15:29:26.245" v="128"/>
          <pc:sldLayoutMkLst>
            <pc:docMk/>
            <pc:sldMasterMk cId="82631202" sldId="2147483672"/>
            <pc:sldLayoutMk cId="2110291918" sldId="2147483680"/>
          </pc:sldLayoutMkLst>
        </pc:sldLayoutChg>
        <pc:sldLayoutChg chg="add del mod replId">
          <pc:chgData name="Sefora Tanase (2433532)" userId="S::2433532@student.uwtsd.ac.uk::8c27a92f-b1a9-40b6-87f8-d7cefcf63765" providerId="AD" clId="Web-{B59CED7A-5DB7-93B2-303C-1A2F0882F0A7}" dt="2026-03-06T15:29:26.245" v="128"/>
          <pc:sldLayoutMkLst>
            <pc:docMk/>
            <pc:sldMasterMk cId="82631202" sldId="2147483672"/>
            <pc:sldLayoutMk cId="2335978853" sldId="2147483681"/>
          </pc:sldLayoutMkLst>
        </pc:sldLayoutChg>
        <pc:sldLayoutChg chg="add del mod replId">
          <pc:chgData name="Sefora Tanase (2433532)" userId="S::2433532@student.uwtsd.ac.uk::8c27a92f-b1a9-40b6-87f8-d7cefcf63765" providerId="AD" clId="Web-{B59CED7A-5DB7-93B2-303C-1A2F0882F0A7}" dt="2026-03-06T15:29:26.245" v="128"/>
          <pc:sldLayoutMkLst>
            <pc:docMk/>
            <pc:sldMasterMk cId="82631202" sldId="2147483672"/>
            <pc:sldLayoutMk cId="2901466387" sldId="2147483682"/>
          </pc:sldLayoutMkLst>
        </pc:sldLayoutChg>
        <pc:sldLayoutChg chg="add del mod replId">
          <pc:chgData name="Sefora Tanase (2433532)" userId="S::2433532@student.uwtsd.ac.uk::8c27a92f-b1a9-40b6-87f8-d7cefcf63765" providerId="AD" clId="Web-{B59CED7A-5DB7-93B2-303C-1A2F0882F0A7}" dt="2026-03-06T15:29:26.245" v="128"/>
          <pc:sldLayoutMkLst>
            <pc:docMk/>
            <pc:sldMasterMk cId="82631202" sldId="2147483672"/>
            <pc:sldLayoutMk cId="589778374" sldId="2147483683"/>
          </pc:sldLayoutMkLst>
        </pc:sldLayoutChg>
      </pc:sldMasterChg>
      <pc:sldMasterChg chg="add del addSldLayout delSldLayout modSldLayout">
        <pc:chgData name="Sefora Tanase (2433532)" userId="S::2433532@student.uwtsd.ac.uk::8c27a92f-b1a9-40b6-87f8-d7cefcf63765" providerId="AD" clId="Web-{B59CED7A-5DB7-93B2-303C-1A2F0882F0A7}" dt="2026-03-06T15:29:17.010" v="127"/>
        <pc:sldMasterMkLst>
          <pc:docMk/>
          <pc:sldMasterMk cId="1580052137" sldId="2147483684"/>
        </pc:sldMasterMkLst>
        <pc:sldLayoutChg chg="add del mod replId">
          <pc:chgData name="Sefora Tanase (2433532)" userId="S::2433532@student.uwtsd.ac.uk::8c27a92f-b1a9-40b6-87f8-d7cefcf63765" providerId="AD" clId="Web-{B59CED7A-5DB7-93B2-303C-1A2F0882F0A7}" dt="2026-03-06T15:29:17.010" v="127"/>
          <pc:sldLayoutMkLst>
            <pc:docMk/>
            <pc:sldMasterMk cId="1580052137" sldId="2147483684"/>
            <pc:sldLayoutMk cId="3952944694" sldId="2147483685"/>
          </pc:sldLayoutMkLst>
        </pc:sldLayoutChg>
        <pc:sldLayoutChg chg="add del mod replId">
          <pc:chgData name="Sefora Tanase (2433532)" userId="S::2433532@student.uwtsd.ac.uk::8c27a92f-b1a9-40b6-87f8-d7cefcf63765" providerId="AD" clId="Web-{B59CED7A-5DB7-93B2-303C-1A2F0882F0A7}" dt="2026-03-06T15:29:17.010" v="127"/>
          <pc:sldLayoutMkLst>
            <pc:docMk/>
            <pc:sldMasterMk cId="1580052137" sldId="2147483684"/>
            <pc:sldLayoutMk cId="3221576121" sldId="2147483686"/>
          </pc:sldLayoutMkLst>
        </pc:sldLayoutChg>
        <pc:sldLayoutChg chg="add del mod replId">
          <pc:chgData name="Sefora Tanase (2433532)" userId="S::2433532@student.uwtsd.ac.uk::8c27a92f-b1a9-40b6-87f8-d7cefcf63765" providerId="AD" clId="Web-{B59CED7A-5DB7-93B2-303C-1A2F0882F0A7}" dt="2026-03-06T15:29:17.010" v="127"/>
          <pc:sldLayoutMkLst>
            <pc:docMk/>
            <pc:sldMasterMk cId="1580052137" sldId="2147483684"/>
            <pc:sldLayoutMk cId="310950893" sldId="2147483687"/>
          </pc:sldLayoutMkLst>
        </pc:sldLayoutChg>
        <pc:sldLayoutChg chg="add del mod replId">
          <pc:chgData name="Sefora Tanase (2433532)" userId="S::2433532@student.uwtsd.ac.uk::8c27a92f-b1a9-40b6-87f8-d7cefcf63765" providerId="AD" clId="Web-{B59CED7A-5DB7-93B2-303C-1A2F0882F0A7}" dt="2026-03-06T15:29:17.010" v="127"/>
          <pc:sldLayoutMkLst>
            <pc:docMk/>
            <pc:sldMasterMk cId="1580052137" sldId="2147483684"/>
            <pc:sldLayoutMk cId="521230733" sldId="2147483688"/>
          </pc:sldLayoutMkLst>
        </pc:sldLayoutChg>
        <pc:sldLayoutChg chg="add del mod replId">
          <pc:chgData name="Sefora Tanase (2433532)" userId="S::2433532@student.uwtsd.ac.uk::8c27a92f-b1a9-40b6-87f8-d7cefcf63765" providerId="AD" clId="Web-{B59CED7A-5DB7-93B2-303C-1A2F0882F0A7}" dt="2026-03-06T15:29:17.010" v="127"/>
          <pc:sldLayoutMkLst>
            <pc:docMk/>
            <pc:sldMasterMk cId="1580052137" sldId="2147483684"/>
            <pc:sldLayoutMk cId="2453176196" sldId="2147483689"/>
          </pc:sldLayoutMkLst>
        </pc:sldLayoutChg>
        <pc:sldLayoutChg chg="add del mod replId">
          <pc:chgData name="Sefora Tanase (2433532)" userId="S::2433532@student.uwtsd.ac.uk::8c27a92f-b1a9-40b6-87f8-d7cefcf63765" providerId="AD" clId="Web-{B59CED7A-5DB7-93B2-303C-1A2F0882F0A7}" dt="2026-03-06T15:29:17.010" v="127"/>
          <pc:sldLayoutMkLst>
            <pc:docMk/>
            <pc:sldMasterMk cId="1580052137" sldId="2147483684"/>
            <pc:sldLayoutMk cId="1500517524" sldId="2147483690"/>
          </pc:sldLayoutMkLst>
        </pc:sldLayoutChg>
        <pc:sldLayoutChg chg="add del mod replId">
          <pc:chgData name="Sefora Tanase (2433532)" userId="S::2433532@student.uwtsd.ac.uk::8c27a92f-b1a9-40b6-87f8-d7cefcf63765" providerId="AD" clId="Web-{B59CED7A-5DB7-93B2-303C-1A2F0882F0A7}" dt="2026-03-06T15:29:17.010" v="127"/>
          <pc:sldLayoutMkLst>
            <pc:docMk/>
            <pc:sldMasterMk cId="1580052137" sldId="2147483684"/>
            <pc:sldLayoutMk cId="1108212186" sldId="2147483691"/>
          </pc:sldLayoutMkLst>
        </pc:sldLayoutChg>
        <pc:sldLayoutChg chg="add del mod replId">
          <pc:chgData name="Sefora Tanase (2433532)" userId="S::2433532@student.uwtsd.ac.uk::8c27a92f-b1a9-40b6-87f8-d7cefcf63765" providerId="AD" clId="Web-{B59CED7A-5DB7-93B2-303C-1A2F0882F0A7}" dt="2026-03-06T15:29:17.010" v="127"/>
          <pc:sldLayoutMkLst>
            <pc:docMk/>
            <pc:sldMasterMk cId="1580052137" sldId="2147483684"/>
            <pc:sldLayoutMk cId="2338086843" sldId="2147483692"/>
          </pc:sldLayoutMkLst>
        </pc:sldLayoutChg>
        <pc:sldLayoutChg chg="add del mod replId">
          <pc:chgData name="Sefora Tanase (2433532)" userId="S::2433532@student.uwtsd.ac.uk::8c27a92f-b1a9-40b6-87f8-d7cefcf63765" providerId="AD" clId="Web-{B59CED7A-5DB7-93B2-303C-1A2F0882F0A7}" dt="2026-03-06T15:29:17.010" v="127"/>
          <pc:sldLayoutMkLst>
            <pc:docMk/>
            <pc:sldMasterMk cId="1580052137" sldId="2147483684"/>
            <pc:sldLayoutMk cId="3454533417" sldId="2147483693"/>
          </pc:sldLayoutMkLst>
        </pc:sldLayoutChg>
        <pc:sldLayoutChg chg="add del mod replId">
          <pc:chgData name="Sefora Tanase (2433532)" userId="S::2433532@student.uwtsd.ac.uk::8c27a92f-b1a9-40b6-87f8-d7cefcf63765" providerId="AD" clId="Web-{B59CED7A-5DB7-93B2-303C-1A2F0882F0A7}" dt="2026-03-06T15:29:17.010" v="127"/>
          <pc:sldLayoutMkLst>
            <pc:docMk/>
            <pc:sldMasterMk cId="1580052137" sldId="2147483684"/>
            <pc:sldLayoutMk cId="2973258525" sldId="2147483694"/>
          </pc:sldLayoutMkLst>
        </pc:sldLayoutChg>
        <pc:sldLayoutChg chg="add del mod replId">
          <pc:chgData name="Sefora Tanase (2433532)" userId="S::2433532@student.uwtsd.ac.uk::8c27a92f-b1a9-40b6-87f8-d7cefcf63765" providerId="AD" clId="Web-{B59CED7A-5DB7-93B2-303C-1A2F0882F0A7}" dt="2026-03-06T15:29:17.010" v="127"/>
          <pc:sldLayoutMkLst>
            <pc:docMk/>
            <pc:sldMasterMk cId="1580052137" sldId="2147483684"/>
            <pc:sldLayoutMk cId="3756924936" sldId="2147483695"/>
          </pc:sldLayoutMkLst>
        </pc:sldLayoutChg>
      </pc:sldMasterChg>
      <pc:sldMasterChg chg="add addSldLayout modSldLayout">
        <pc:chgData name="Sefora Tanase (2433532)" userId="S::2433532@student.uwtsd.ac.uk::8c27a92f-b1a9-40b6-87f8-d7cefcf63765" providerId="AD" clId="Web-{B59CED7A-5DB7-93B2-303C-1A2F0882F0A7}" dt="2026-03-06T15:29:26.245" v="128"/>
        <pc:sldMasterMkLst>
          <pc:docMk/>
          <pc:sldMasterMk cId="3003804795" sldId="2147483684"/>
        </pc:sldMasterMkLst>
        <pc:sldLayoutChg chg="add mod replId">
          <pc:chgData name="Sefora Tanase (2433532)" userId="S::2433532@student.uwtsd.ac.uk::8c27a92f-b1a9-40b6-87f8-d7cefcf63765" providerId="AD" clId="Web-{B59CED7A-5DB7-93B2-303C-1A2F0882F0A7}" dt="2026-03-06T15:29:26.245" v="128"/>
          <pc:sldLayoutMkLst>
            <pc:docMk/>
            <pc:sldMasterMk cId="3003804795" sldId="2147483684"/>
            <pc:sldLayoutMk cId="3101982298" sldId="2147483685"/>
          </pc:sldLayoutMkLst>
        </pc:sldLayoutChg>
        <pc:sldLayoutChg chg="add mod replId">
          <pc:chgData name="Sefora Tanase (2433532)" userId="S::2433532@student.uwtsd.ac.uk::8c27a92f-b1a9-40b6-87f8-d7cefcf63765" providerId="AD" clId="Web-{B59CED7A-5DB7-93B2-303C-1A2F0882F0A7}" dt="2026-03-06T15:29:26.245" v="128"/>
          <pc:sldLayoutMkLst>
            <pc:docMk/>
            <pc:sldMasterMk cId="3003804795" sldId="2147483684"/>
            <pc:sldLayoutMk cId="865833589" sldId="2147483686"/>
          </pc:sldLayoutMkLst>
        </pc:sldLayoutChg>
        <pc:sldLayoutChg chg="add mod replId">
          <pc:chgData name="Sefora Tanase (2433532)" userId="S::2433532@student.uwtsd.ac.uk::8c27a92f-b1a9-40b6-87f8-d7cefcf63765" providerId="AD" clId="Web-{B59CED7A-5DB7-93B2-303C-1A2F0882F0A7}" dt="2026-03-06T15:29:26.245" v="128"/>
          <pc:sldLayoutMkLst>
            <pc:docMk/>
            <pc:sldMasterMk cId="3003804795" sldId="2147483684"/>
            <pc:sldLayoutMk cId="1179657616" sldId="2147483687"/>
          </pc:sldLayoutMkLst>
        </pc:sldLayoutChg>
        <pc:sldLayoutChg chg="add mod replId">
          <pc:chgData name="Sefora Tanase (2433532)" userId="S::2433532@student.uwtsd.ac.uk::8c27a92f-b1a9-40b6-87f8-d7cefcf63765" providerId="AD" clId="Web-{B59CED7A-5DB7-93B2-303C-1A2F0882F0A7}" dt="2026-03-06T15:29:26.245" v="128"/>
          <pc:sldLayoutMkLst>
            <pc:docMk/>
            <pc:sldMasterMk cId="3003804795" sldId="2147483684"/>
            <pc:sldLayoutMk cId="376611189" sldId="2147483688"/>
          </pc:sldLayoutMkLst>
        </pc:sldLayoutChg>
        <pc:sldLayoutChg chg="add mod replId">
          <pc:chgData name="Sefora Tanase (2433532)" userId="S::2433532@student.uwtsd.ac.uk::8c27a92f-b1a9-40b6-87f8-d7cefcf63765" providerId="AD" clId="Web-{B59CED7A-5DB7-93B2-303C-1A2F0882F0A7}" dt="2026-03-06T15:29:26.245" v="128"/>
          <pc:sldLayoutMkLst>
            <pc:docMk/>
            <pc:sldMasterMk cId="3003804795" sldId="2147483684"/>
            <pc:sldLayoutMk cId="621532424" sldId="2147483689"/>
          </pc:sldLayoutMkLst>
        </pc:sldLayoutChg>
        <pc:sldLayoutChg chg="add mod replId">
          <pc:chgData name="Sefora Tanase (2433532)" userId="S::2433532@student.uwtsd.ac.uk::8c27a92f-b1a9-40b6-87f8-d7cefcf63765" providerId="AD" clId="Web-{B59CED7A-5DB7-93B2-303C-1A2F0882F0A7}" dt="2026-03-06T15:29:26.245" v="128"/>
          <pc:sldLayoutMkLst>
            <pc:docMk/>
            <pc:sldMasterMk cId="3003804795" sldId="2147483684"/>
            <pc:sldLayoutMk cId="2981578792" sldId="2147483690"/>
          </pc:sldLayoutMkLst>
        </pc:sldLayoutChg>
        <pc:sldLayoutChg chg="add mod replId">
          <pc:chgData name="Sefora Tanase (2433532)" userId="S::2433532@student.uwtsd.ac.uk::8c27a92f-b1a9-40b6-87f8-d7cefcf63765" providerId="AD" clId="Web-{B59CED7A-5DB7-93B2-303C-1A2F0882F0A7}" dt="2026-03-06T15:29:26.245" v="128"/>
          <pc:sldLayoutMkLst>
            <pc:docMk/>
            <pc:sldMasterMk cId="3003804795" sldId="2147483684"/>
            <pc:sldLayoutMk cId="2802950594" sldId="2147483691"/>
          </pc:sldLayoutMkLst>
        </pc:sldLayoutChg>
        <pc:sldLayoutChg chg="add mod replId">
          <pc:chgData name="Sefora Tanase (2433532)" userId="S::2433532@student.uwtsd.ac.uk::8c27a92f-b1a9-40b6-87f8-d7cefcf63765" providerId="AD" clId="Web-{B59CED7A-5DB7-93B2-303C-1A2F0882F0A7}" dt="2026-03-06T15:29:26.245" v="128"/>
          <pc:sldLayoutMkLst>
            <pc:docMk/>
            <pc:sldMasterMk cId="3003804795" sldId="2147483684"/>
            <pc:sldLayoutMk cId="2820583422" sldId="2147483692"/>
          </pc:sldLayoutMkLst>
        </pc:sldLayoutChg>
        <pc:sldLayoutChg chg="add mod replId">
          <pc:chgData name="Sefora Tanase (2433532)" userId="S::2433532@student.uwtsd.ac.uk::8c27a92f-b1a9-40b6-87f8-d7cefcf63765" providerId="AD" clId="Web-{B59CED7A-5DB7-93B2-303C-1A2F0882F0A7}" dt="2026-03-06T15:29:26.245" v="128"/>
          <pc:sldLayoutMkLst>
            <pc:docMk/>
            <pc:sldMasterMk cId="3003804795" sldId="2147483684"/>
            <pc:sldLayoutMk cId="1877184333" sldId="2147483693"/>
          </pc:sldLayoutMkLst>
        </pc:sldLayoutChg>
        <pc:sldLayoutChg chg="add mod replId">
          <pc:chgData name="Sefora Tanase (2433532)" userId="S::2433532@student.uwtsd.ac.uk::8c27a92f-b1a9-40b6-87f8-d7cefcf63765" providerId="AD" clId="Web-{B59CED7A-5DB7-93B2-303C-1A2F0882F0A7}" dt="2026-03-06T15:29:26.245" v="128"/>
          <pc:sldLayoutMkLst>
            <pc:docMk/>
            <pc:sldMasterMk cId="3003804795" sldId="2147483684"/>
            <pc:sldLayoutMk cId="1823448689" sldId="2147483694"/>
          </pc:sldLayoutMkLst>
        </pc:sldLayoutChg>
        <pc:sldLayoutChg chg="add mod replId">
          <pc:chgData name="Sefora Tanase (2433532)" userId="S::2433532@student.uwtsd.ac.uk::8c27a92f-b1a9-40b6-87f8-d7cefcf63765" providerId="AD" clId="Web-{B59CED7A-5DB7-93B2-303C-1A2F0882F0A7}" dt="2026-03-06T15:29:26.245" v="128"/>
          <pc:sldLayoutMkLst>
            <pc:docMk/>
            <pc:sldMasterMk cId="3003804795" sldId="2147483684"/>
            <pc:sldLayoutMk cId="2299169364" sldId="2147483695"/>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95C89-2E28-4777-95B0-BA7EECAE3BA4}"/>
              </a:ext>
            </a:extLst>
          </p:cNvPr>
          <p:cNvSpPr>
            <a:spLocks noGrp="1"/>
          </p:cNvSpPr>
          <p:nvPr>
            <p:ph type="ctrTitle"/>
          </p:nvPr>
        </p:nvSpPr>
        <p:spPr>
          <a:xfrm>
            <a:off x="1709928" y="987552"/>
            <a:ext cx="8385048" cy="3081528"/>
          </a:xfrm>
        </p:spPr>
        <p:txBody>
          <a:bodyPr anchor="b">
            <a:normAutofit/>
          </a:bodyPr>
          <a:lstStyle>
            <a:lvl1pPr algn="ctr">
              <a:defRPr sz="5400"/>
            </a:lvl1pPr>
          </a:lstStyle>
          <a:p>
            <a:r>
              <a:rPr lang="en-US" dirty="0"/>
              <a:t>Click to edit Master title style</a:t>
            </a:r>
          </a:p>
        </p:txBody>
      </p:sp>
      <p:sp>
        <p:nvSpPr>
          <p:cNvPr id="3" name="Subtitle 2">
            <a:extLst>
              <a:ext uri="{FF2B5EF4-FFF2-40B4-BE49-F238E27FC236}">
                <a16:creationId xmlns:a16="http://schemas.microsoft.com/office/drawing/2014/main" id="{59052321-4D71-4DA8-BD2C-DC22FC1525CB}"/>
              </a:ext>
            </a:extLst>
          </p:cNvPr>
          <p:cNvSpPr>
            <a:spLocks noGrp="1"/>
          </p:cNvSpPr>
          <p:nvPr>
            <p:ph type="subTitle" idx="1"/>
          </p:nvPr>
        </p:nvSpPr>
        <p:spPr>
          <a:xfrm>
            <a:off x="2905506" y="4480561"/>
            <a:ext cx="5993892" cy="1166495"/>
          </a:xfrm>
        </p:spPr>
        <p:txBody>
          <a:bodyPr>
            <a:normAutofit/>
          </a:bodyPr>
          <a:lstStyle>
            <a:lvl1pPr marL="0" indent="0" algn="ctr">
              <a:buNone/>
              <a:defRPr sz="1400" cap="all" spc="600" baseline="0"/>
            </a:lvl1pPr>
            <a:lvl2pPr marL="457200" indent="0" algn="ctr">
              <a:buNone/>
              <a:defRPr sz="1400"/>
            </a:lvl2pPr>
            <a:lvl3pPr marL="914400" indent="0" algn="ctr">
              <a:buNone/>
              <a:defRPr sz="1400"/>
            </a:lvl3pPr>
            <a:lvl4pPr marL="1371600" indent="0" algn="ctr">
              <a:buNone/>
              <a:defRPr sz="1400"/>
            </a:lvl4pPr>
            <a:lvl5pPr marL="1828800" indent="0" algn="ctr">
              <a:buNone/>
              <a:defRPr sz="1400"/>
            </a:lvl5pPr>
            <a:lvl6pPr marL="2286000" indent="0" algn="ctr">
              <a:buNone/>
              <a:defRPr sz="1400"/>
            </a:lvl6pPr>
            <a:lvl7pPr marL="2743200" indent="0" algn="ctr">
              <a:buNone/>
              <a:defRPr sz="1400"/>
            </a:lvl7pPr>
            <a:lvl8pPr marL="3200400" indent="0" algn="ctr">
              <a:buNone/>
              <a:defRPr sz="1400"/>
            </a:lvl8pPr>
            <a:lvl9pPr marL="3657600" indent="0" algn="ctr">
              <a:buNone/>
              <a:defRPr sz="1400"/>
            </a:lvl9pPr>
          </a:lstStyle>
          <a:p>
            <a:r>
              <a:rPr lang="en-US" dirty="0"/>
              <a:t>Click to edit Master subtitle style</a:t>
            </a:r>
          </a:p>
        </p:txBody>
      </p:sp>
      <p:sp>
        <p:nvSpPr>
          <p:cNvPr id="4" name="Date Placeholder 3">
            <a:extLst>
              <a:ext uri="{FF2B5EF4-FFF2-40B4-BE49-F238E27FC236}">
                <a16:creationId xmlns:a16="http://schemas.microsoft.com/office/drawing/2014/main" id="{B1D37183-71EA-4A92-8609-41ECB53F447E}"/>
              </a:ext>
            </a:extLst>
          </p:cNvPr>
          <p:cNvSpPr>
            <a:spLocks noGrp="1"/>
          </p:cNvSpPr>
          <p:nvPr>
            <p:ph type="dt" sz="half" idx="10"/>
          </p:nvPr>
        </p:nvSpPr>
        <p:spPr/>
        <p:txBody>
          <a:bodyPr/>
          <a:lstStyle/>
          <a:p>
            <a:fld id="{A068949A-688B-4AED-AA8E-F203BA3310F5}" type="datetimeFigureOut">
              <a:rPr lang="en-US" dirty="0"/>
              <a:t>3/6/2026</a:t>
            </a:fld>
            <a:endParaRPr lang="en-US" dirty="0"/>
          </a:p>
        </p:txBody>
      </p:sp>
      <p:sp>
        <p:nvSpPr>
          <p:cNvPr id="5" name="Footer Placeholder 4">
            <a:extLst>
              <a:ext uri="{FF2B5EF4-FFF2-40B4-BE49-F238E27FC236}">
                <a16:creationId xmlns:a16="http://schemas.microsoft.com/office/drawing/2014/main" id="{CA09F2E6-1ECC-4081-8EBF-C80C6C94A105}"/>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31C3FA67-CD72-4503-BA25-FEC880107BC4}"/>
              </a:ext>
            </a:extLst>
          </p:cNvPr>
          <p:cNvSpPr>
            <a:spLocks noGrp="1"/>
          </p:cNvSpPr>
          <p:nvPr>
            <p:ph type="sldNum" sz="quarter" idx="12"/>
          </p:nvPr>
        </p:nvSpPr>
        <p:spPr/>
        <p:txBody>
          <a:bodyPr/>
          <a:lstStyle/>
          <a:p>
            <a:fld id="{24578CCF-2EC4-44CB-A694-F6F6E59A3985}" type="slidenum">
              <a:rPr lang="en-US" dirty="0"/>
              <a:t>‹#›</a:t>
            </a:fld>
            <a:endParaRPr lang="en-US" dirty="0"/>
          </a:p>
        </p:txBody>
      </p:sp>
    </p:spTree>
    <p:extLst>
      <p:ext uri="{BB962C8B-B14F-4D97-AF65-F5344CB8AC3E}">
        <p14:creationId xmlns:p14="http://schemas.microsoft.com/office/powerpoint/2010/main" val="31019822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BA523-EF01-4656-9D54-347E984FD329}"/>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2AD52871-79D5-420E-8207-BEF7BE44A9B6}"/>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96D32D3-8223-4851-BB8E-CB489B975FD6}"/>
              </a:ext>
            </a:extLst>
          </p:cNvPr>
          <p:cNvSpPr>
            <a:spLocks noGrp="1"/>
          </p:cNvSpPr>
          <p:nvPr>
            <p:ph type="dt" sz="half" idx="10"/>
          </p:nvPr>
        </p:nvSpPr>
        <p:spPr/>
        <p:txBody>
          <a:bodyPr/>
          <a:lstStyle/>
          <a:p>
            <a:fld id="{10C57B2A-1291-46F4-B4CC-8BAFDF935B56}" type="datetimeFigureOut">
              <a:rPr lang="en-US" dirty="0"/>
              <a:t>3/6/2026</a:t>
            </a:fld>
            <a:endParaRPr lang="en-US" dirty="0"/>
          </a:p>
        </p:txBody>
      </p:sp>
      <p:sp>
        <p:nvSpPr>
          <p:cNvPr id="5" name="Footer Placeholder 4">
            <a:extLst>
              <a:ext uri="{FF2B5EF4-FFF2-40B4-BE49-F238E27FC236}">
                <a16:creationId xmlns:a16="http://schemas.microsoft.com/office/drawing/2014/main" id="{9E94444B-9FC3-414D-8EA0-15AB806D5E3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DBBC448B-FCF6-40C5-8BB6-15B70E8897CB}"/>
              </a:ext>
            </a:extLst>
          </p:cNvPr>
          <p:cNvSpPr>
            <a:spLocks noGrp="1"/>
          </p:cNvSpPr>
          <p:nvPr>
            <p:ph type="sldNum" sz="quarter" idx="12"/>
          </p:nvPr>
        </p:nvSpPr>
        <p:spPr/>
        <p:txBody>
          <a:bodyPr/>
          <a:lstStyle/>
          <a:p>
            <a:fld id="{24578CCF-2EC4-44CB-A694-F6F6E59A3985}" type="slidenum">
              <a:rPr lang="en-US" dirty="0"/>
              <a:t>‹#›</a:t>
            </a:fld>
            <a:endParaRPr lang="en-US" dirty="0"/>
          </a:p>
        </p:txBody>
      </p:sp>
    </p:spTree>
    <p:extLst>
      <p:ext uri="{BB962C8B-B14F-4D97-AF65-F5344CB8AC3E}">
        <p14:creationId xmlns:p14="http://schemas.microsoft.com/office/powerpoint/2010/main" val="8658335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F79BA-620F-4443-807B-BE44F36F98F1}"/>
              </a:ext>
            </a:extLst>
          </p:cNvPr>
          <p:cNvSpPr>
            <a:spLocks noGrp="1"/>
          </p:cNvSpPr>
          <p:nvPr>
            <p:ph type="title"/>
          </p:nvPr>
        </p:nvSpPr>
        <p:spPr>
          <a:xfrm>
            <a:off x="1069848" y="1709738"/>
            <a:ext cx="9430811" cy="2852737"/>
          </a:xfrm>
        </p:spPr>
        <p:txBody>
          <a:bodyPr anchor="b">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30C9A625-6442-4047-B545-433C4451210A}"/>
              </a:ext>
            </a:extLst>
          </p:cNvPr>
          <p:cNvSpPr>
            <a:spLocks noGrp="1"/>
          </p:cNvSpPr>
          <p:nvPr>
            <p:ph type="body" idx="1"/>
          </p:nvPr>
        </p:nvSpPr>
        <p:spPr>
          <a:xfrm>
            <a:off x="1069848" y="4589463"/>
            <a:ext cx="943081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F8EAA30-3B1A-4BEA-9835-33D2072451F9}"/>
              </a:ext>
            </a:extLst>
          </p:cNvPr>
          <p:cNvSpPr>
            <a:spLocks noGrp="1"/>
          </p:cNvSpPr>
          <p:nvPr>
            <p:ph type="dt" sz="half" idx="10"/>
          </p:nvPr>
        </p:nvSpPr>
        <p:spPr/>
        <p:txBody>
          <a:bodyPr/>
          <a:lstStyle/>
          <a:p>
            <a:fld id="{2E76B3B4-A63D-42FA-B9D1-41D36384F384}" type="datetimeFigureOut">
              <a:rPr lang="en-US" dirty="0"/>
              <a:t>3/6/2026</a:t>
            </a:fld>
            <a:endParaRPr lang="en-US" dirty="0"/>
          </a:p>
        </p:txBody>
      </p:sp>
      <p:sp>
        <p:nvSpPr>
          <p:cNvPr id="5" name="Footer Placeholder 4">
            <a:extLst>
              <a:ext uri="{FF2B5EF4-FFF2-40B4-BE49-F238E27FC236}">
                <a16:creationId xmlns:a16="http://schemas.microsoft.com/office/drawing/2014/main" id="{BB256440-3149-446F-8105-485333B183A0}"/>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4E0FEDB1-D604-4E10-B334-5DB303498B12}"/>
              </a:ext>
            </a:extLst>
          </p:cNvPr>
          <p:cNvSpPr>
            <a:spLocks noGrp="1"/>
          </p:cNvSpPr>
          <p:nvPr>
            <p:ph type="sldNum" sz="quarter" idx="12"/>
          </p:nvPr>
        </p:nvSpPr>
        <p:spPr/>
        <p:txBody>
          <a:bodyPr/>
          <a:lstStyle/>
          <a:p>
            <a:fld id="{24578CCF-2EC4-44CB-A694-F6F6E59A3985}" type="slidenum">
              <a:rPr lang="en-US" dirty="0"/>
              <a:t>‹#›</a:t>
            </a:fld>
            <a:endParaRPr lang="en-US" dirty="0"/>
          </a:p>
        </p:txBody>
      </p:sp>
    </p:spTree>
    <p:extLst>
      <p:ext uri="{BB962C8B-B14F-4D97-AF65-F5344CB8AC3E}">
        <p14:creationId xmlns:p14="http://schemas.microsoft.com/office/powerpoint/2010/main" val="11796576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6E563-D552-439E-8DF5-45062D87549B}"/>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C0136873-2DD5-456E-A3A9-FE408419E30D}"/>
              </a:ext>
            </a:extLst>
          </p:cNvPr>
          <p:cNvSpPr>
            <a:spLocks noGrp="1"/>
          </p:cNvSpPr>
          <p:nvPr>
            <p:ph sz="half" idx="1"/>
          </p:nvPr>
        </p:nvSpPr>
        <p:spPr>
          <a:xfrm>
            <a:off x="1069848" y="1825625"/>
            <a:ext cx="4684057"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00C6B04C-FB9E-4A9E-8892-4B5B702898B4}"/>
              </a:ext>
            </a:extLst>
          </p:cNvPr>
          <p:cNvSpPr>
            <a:spLocks noGrp="1"/>
          </p:cNvSpPr>
          <p:nvPr>
            <p:ph sz="half" idx="2"/>
          </p:nvPr>
        </p:nvSpPr>
        <p:spPr>
          <a:xfrm>
            <a:off x="6019802" y="1825625"/>
            <a:ext cx="4684058"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42E2F0B4-0E86-473E-BC42-78D856A00C2E}"/>
              </a:ext>
            </a:extLst>
          </p:cNvPr>
          <p:cNvSpPr>
            <a:spLocks noGrp="1"/>
          </p:cNvSpPr>
          <p:nvPr>
            <p:ph type="dt" sz="half" idx="10"/>
          </p:nvPr>
        </p:nvSpPr>
        <p:spPr/>
        <p:txBody>
          <a:bodyPr/>
          <a:lstStyle/>
          <a:p>
            <a:fld id="{1BBF0803-F60A-46DD-B88E-307855619A34}" type="datetimeFigureOut">
              <a:rPr lang="en-US" dirty="0"/>
              <a:t>3/6/2026</a:t>
            </a:fld>
            <a:endParaRPr lang="en-US" dirty="0"/>
          </a:p>
        </p:txBody>
      </p:sp>
      <p:sp>
        <p:nvSpPr>
          <p:cNvPr id="6" name="Footer Placeholder 5">
            <a:extLst>
              <a:ext uri="{FF2B5EF4-FFF2-40B4-BE49-F238E27FC236}">
                <a16:creationId xmlns:a16="http://schemas.microsoft.com/office/drawing/2014/main" id="{782B9537-F43C-4042-B165-A00358F9E24F}"/>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FEF9F52F-61F2-4FEE-8989-2FB400190C4C}"/>
              </a:ext>
            </a:extLst>
          </p:cNvPr>
          <p:cNvSpPr>
            <a:spLocks noGrp="1"/>
          </p:cNvSpPr>
          <p:nvPr>
            <p:ph type="sldNum" sz="quarter" idx="12"/>
          </p:nvPr>
        </p:nvSpPr>
        <p:spPr/>
        <p:txBody>
          <a:bodyPr/>
          <a:lstStyle/>
          <a:p>
            <a:fld id="{24578CCF-2EC4-44CB-A694-F6F6E59A3985}" type="slidenum">
              <a:rPr lang="en-US" dirty="0"/>
              <a:t>‹#›</a:t>
            </a:fld>
            <a:endParaRPr lang="en-US" dirty="0"/>
          </a:p>
        </p:txBody>
      </p:sp>
    </p:spTree>
    <p:extLst>
      <p:ext uri="{BB962C8B-B14F-4D97-AF65-F5344CB8AC3E}">
        <p14:creationId xmlns:p14="http://schemas.microsoft.com/office/powerpoint/2010/main" val="3766111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32E5C-0B2D-4DB5-95F6-3C2C825DFE54}"/>
              </a:ext>
            </a:extLst>
          </p:cNvPr>
          <p:cNvSpPr>
            <a:spLocks noGrp="1"/>
          </p:cNvSpPr>
          <p:nvPr>
            <p:ph type="title"/>
          </p:nvPr>
        </p:nvSpPr>
        <p:spPr>
          <a:xfrm>
            <a:off x="839788" y="365125"/>
            <a:ext cx="9899930" cy="1325563"/>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818F1C53-3F27-42E6-BE80-1DF57985741C}"/>
              </a:ext>
            </a:extLst>
          </p:cNvPr>
          <p:cNvSpPr>
            <a:spLocks noGrp="1"/>
          </p:cNvSpPr>
          <p:nvPr>
            <p:ph type="body" idx="1"/>
          </p:nvPr>
        </p:nvSpPr>
        <p:spPr>
          <a:xfrm>
            <a:off x="839789" y="1681163"/>
            <a:ext cx="4872132" cy="823912"/>
          </a:xfrm>
        </p:spPr>
        <p:txBody>
          <a:bodyPr anchor="b">
            <a:noAutofit/>
          </a:bodyPr>
          <a:lstStyle>
            <a:lvl1pPr marL="0" indent="0">
              <a:buNone/>
              <a:defRPr sz="1600" b="1" cap="all" spc="300" baseline="0"/>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38CC6CB-F028-4322-B54F-571203106F23}"/>
              </a:ext>
            </a:extLst>
          </p:cNvPr>
          <p:cNvSpPr>
            <a:spLocks noGrp="1"/>
          </p:cNvSpPr>
          <p:nvPr>
            <p:ph sz="half" idx="2"/>
          </p:nvPr>
        </p:nvSpPr>
        <p:spPr>
          <a:xfrm>
            <a:off x="839787" y="2510632"/>
            <a:ext cx="4872133" cy="3684588"/>
          </a:xfrm>
        </p:spPr>
        <p:txBody>
          <a:bodyPr/>
          <a:lstStyle>
            <a:lvl2pPr>
              <a:defRPr b="1"/>
            </a:lvl2pPr>
            <a:lvl3pPr>
              <a:defRPr b="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2AD2CD7-554E-4EAA-BAF6-86ABB7E81D25}"/>
              </a:ext>
            </a:extLst>
          </p:cNvPr>
          <p:cNvSpPr>
            <a:spLocks noGrp="1"/>
          </p:cNvSpPr>
          <p:nvPr>
            <p:ph type="body" sz="quarter" idx="3"/>
          </p:nvPr>
        </p:nvSpPr>
        <p:spPr>
          <a:xfrm>
            <a:off x="5889809" y="1681163"/>
            <a:ext cx="4849909" cy="823912"/>
          </a:xfrm>
        </p:spPr>
        <p:txBody>
          <a:bodyPr anchor="b">
            <a:noAutofit/>
          </a:bodyPr>
          <a:lstStyle>
            <a:lvl1pPr marL="0" indent="0">
              <a:buNone/>
              <a:defRPr sz="1600" b="1" cap="all" spc="300" baseline="0"/>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1982A2D6-379C-4D26-90AC-9F2F46DCE7F3}"/>
              </a:ext>
            </a:extLst>
          </p:cNvPr>
          <p:cNvSpPr>
            <a:spLocks noGrp="1"/>
          </p:cNvSpPr>
          <p:nvPr>
            <p:ph sz="quarter" idx="4"/>
          </p:nvPr>
        </p:nvSpPr>
        <p:spPr>
          <a:xfrm>
            <a:off x="5889810" y="2505075"/>
            <a:ext cx="4872134" cy="3684588"/>
          </a:xfrm>
        </p:spPr>
        <p:txBody>
          <a:bodyPr/>
          <a:lstStyle>
            <a:lvl2pPr>
              <a:defRPr b="1"/>
            </a:lvl2pPr>
            <a:lvl3pPr>
              <a:defRPr b="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DEA0E4F3-8A65-4788-AE96-1FB2060F48D2}"/>
              </a:ext>
            </a:extLst>
          </p:cNvPr>
          <p:cNvSpPr>
            <a:spLocks noGrp="1"/>
          </p:cNvSpPr>
          <p:nvPr>
            <p:ph type="dt" sz="half" idx="10"/>
          </p:nvPr>
        </p:nvSpPr>
        <p:spPr/>
        <p:txBody>
          <a:bodyPr/>
          <a:lstStyle/>
          <a:p>
            <a:fld id="{583B4245-B7F0-48F5-9A59-408A637F0829}" type="datetimeFigureOut">
              <a:rPr lang="en-US" dirty="0"/>
              <a:t>3/6/2026</a:t>
            </a:fld>
            <a:endParaRPr lang="en-US" dirty="0"/>
          </a:p>
        </p:txBody>
      </p:sp>
      <p:sp>
        <p:nvSpPr>
          <p:cNvPr id="8" name="Footer Placeholder 7">
            <a:extLst>
              <a:ext uri="{FF2B5EF4-FFF2-40B4-BE49-F238E27FC236}">
                <a16:creationId xmlns:a16="http://schemas.microsoft.com/office/drawing/2014/main" id="{97522DA4-5EE1-440C-ADDE-D7B4F77B4E18}"/>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D6BC291E-B8EF-4ED7-A04A-23426C220CF0}"/>
              </a:ext>
            </a:extLst>
          </p:cNvPr>
          <p:cNvSpPr>
            <a:spLocks noGrp="1"/>
          </p:cNvSpPr>
          <p:nvPr>
            <p:ph type="sldNum" sz="quarter" idx="12"/>
          </p:nvPr>
        </p:nvSpPr>
        <p:spPr/>
        <p:txBody>
          <a:bodyPr/>
          <a:lstStyle/>
          <a:p>
            <a:fld id="{24578CCF-2EC4-44CB-A694-F6F6E59A3985}" type="slidenum">
              <a:rPr lang="en-US" dirty="0"/>
              <a:t>‹#›</a:t>
            </a:fld>
            <a:endParaRPr lang="en-US" dirty="0"/>
          </a:p>
        </p:txBody>
      </p:sp>
    </p:spTree>
    <p:extLst>
      <p:ext uri="{BB962C8B-B14F-4D97-AF65-F5344CB8AC3E}">
        <p14:creationId xmlns:p14="http://schemas.microsoft.com/office/powerpoint/2010/main" val="6215324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CB818-E8D0-497B-9A7E-4F281D0DBCCD}"/>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CFE82B9D-CD58-4C05-8A78-CB6E0E9D49DC}"/>
              </a:ext>
            </a:extLst>
          </p:cNvPr>
          <p:cNvSpPr>
            <a:spLocks noGrp="1"/>
          </p:cNvSpPr>
          <p:nvPr>
            <p:ph type="dt" sz="half" idx="10"/>
          </p:nvPr>
        </p:nvSpPr>
        <p:spPr/>
        <p:txBody>
          <a:bodyPr/>
          <a:lstStyle/>
          <a:p>
            <a:fld id="{C1A9FBFC-AFD0-49F7-9AAB-86AF5F4471C2}" type="datetimeFigureOut">
              <a:rPr lang="en-US" dirty="0"/>
              <a:t>3/6/2026</a:t>
            </a:fld>
            <a:endParaRPr lang="en-US" dirty="0"/>
          </a:p>
        </p:txBody>
      </p:sp>
      <p:sp>
        <p:nvSpPr>
          <p:cNvPr id="4" name="Footer Placeholder 3">
            <a:extLst>
              <a:ext uri="{FF2B5EF4-FFF2-40B4-BE49-F238E27FC236}">
                <a16:creationId xmlns:a16="http://schemas.microsoft.com/office/drawing/2014/main" id="{BADE60CD-D6F3-40A7-BB8B-FEC8E3156AFB}"/>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7C02B832-C4FE-4F88-85EA-DDC16A82B9A9}"/>
              </a:ext>
            </a:extLst>
          </p:cNvPr>
          <p:cNvSpPr>
            <a:spLocks noGrp="1"/>
          </p:cNvSpPr>
          <p:nvPr>
            <p:ph type="sldNum" sz="quarter" idx="12"/>
          </p:nvPr>
        </p:nvSpPr>
        <p:spPr/>
        <p:txBody>
          <a:bodyPr/>
          <a:lstStyle/>
          <a:p>
            <a:fld id="{24578CCF-2EC4-44CB-A694-F6F6E59A3985}" type="slidenum">
              <a:rPr lang="en-US" dirty="0"/>
              <a:t>‹#›</a:t>
            </a:fld>
            <a:endParaRPr lang="en-US" dirty="0"/>
          </a:p>
        </p:txBody>
      </p:sp>
    </p:spTree>
    <p:extLst>
      <p:ext uri="{BB962C8B-B14F-4D97-AF65-F5344CB8AC3E}">
        <p14:creationId xmlns:p14="http://schemas.microsoft.com/office/powerpoint/2010/main" val="29815787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C75B2FC-801A-44A4-96BF-26A9E8B2A1C6}"/>
              </a:ext>
            </a:extLst>
          </p:cNvPr>
          <p:cNvSpPr>
            <a:spLocks noGrp="1"/>
          </p:cNvSpPr>
          <p:nvPr>
            <p:ph type="dt" sz="half" idx="10"/>
          </p:nvPr>
        </p:nvSpPr>
        <p:spPr/>
        <p:txBody>
          <a:bodyPr/>
          <a:lstStyle/>
          <a:p>
            <a:fld id="{46DAEFA3-A6B6-4916-BD87-2F7F0B6DE4AC}" type="datetimeFigureOut">
              <a:rPr lang="en-US" dirty="0"/>
              <a:t>3/6/2026</a:t>
            </a:fld>
            <a:endParaRPr lang="en-US" dirty="0"/>
          </a:p>
        </p:txBody>
      </p:sp>
      <p:sp>
        <p:nvSpPr>
          <p:cNvPr id="3" name="Footer Placeholder 2">
            <a:extLst>
              <a:ext uri="{FF2B5EF4-FFF2-40B4-BE49-F238E27FC236}">
                <a16:creationId xmlns:a16="http://schemas.microsoft.com/office/drawing/2014/main" id="{A8127F04-7E7E-485C-8B30-6B89E5A69F0A}"/>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90933C81-AA74-4BCE-AA9E-56E5791D078C}"/>
              </a:ext>
            </a:extLst>
          </p:cNvPr>
          <p:cNvSpPr>
            <a:spLocks noGrp="1"/>
          </p:cNvSpPr>
          <p:nvPr>
            <p:ph type="sldNum" sz="quarter" idx="12"/>
          </p:nvPr>
        </p:nvSpPr>
        <p:spPr/>
        <p:txBody>
          <a:bodyPr/>
          <a:lstStyle/>
          <a:p>
            <a:fld id="{24578CCF-2EC4-44CB-A694-F6F6E59A3985}" type="slidenum">
              <a:rPr lang="en-US" dirty="0"/>
              <a:t>‹#›</a:t>
            </a:fld>
            <a:endParaRPr lang="en-US" dirty="0"/>
          </a:p>
        </p:txBody>
      </p:sp>
    </p:spTree>
    <p:extLst>
      <p:ext uri="{BB962C8B-B14F-4D97-AF65-F5344CB8AC3E}">
        <p14:creationId xmlns:p14="http://schemas.microsoft.com/office/powerpoint/2010/main" val="2802950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FD3CB-0541-46AD-B35E-0E0A1375E8A2}"/>
              </a:ext>
            </a:extLst>
          </p:cNvPr>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EBF8EFDE-1D7D-46B8-AB55-A3C02EDD1888}"/>
              </a:ext>
            </a:extLst>
          </p:cNvPr>
          <p:cNvSpPr>
            <a:spLocks noGrp="1"/>
          </p:cNvSpPr>
          <p:nvPr>
            <p:ph idx="1"/>
          </p:nvPr>
        </p:nvSpPr>
        <p:spPr>
          <a:xfrm>
            <a:off x="5183188" y="457201"/>
            <a:ext cx="5652153" cy="5403850"/>
          </a:xfrm>
        </p:spPr>
        <p:txBody>
          <a:bodyPr/>
          <a:lstStyle>
            <a:lvl1pPr>
              <a:defRPr sz="3200"/>
            </a:lvl1pPr>
            <a:lvl2pPr>
              <a:defRPr sz="2800" b="1"/>
            </a:lvl2pPr>
            <a:lvl3pPr>
              <a:defRPr sz="2400" b="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6411D2F5-DB36-4943-8A14-96AFC48830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06C07D4-6597-444C-9EFD-62021AE7618C}"/>
              </a:ext>
            </a:extLst>
          </p:cNvPr>
          <p:cNvSpPr>
            <a:spLocks noGrp="1"/>
          </p:cNvSpPr>
          <p:nvPr>
            <p:ph type="dt" sz="half" idx="10"/>
          </p:nvPr>
        </p:nvSpPr>
        <p:spPr/>
        <p:txBody>
          <a:bodyPr/>
          <a:lstStyle/>
          <a:p>
            <a:fld id="{3D928FE2-E902-4B86-B2C7-4AE6B54CDB70}" type="datetimeFigureOut">
              <a:rPr lang="en-US" dirty="0"/>
              <a:t>3/6/2026</a:t>
            </a:fld>
            <a:endParaRPr lang="en-US" dirty="0"/>
          </a:p>
        </p:txBody>
      </p:sp>
      <p:sp>
        <p:nvSpPr>
          <p:cNvPr id="6" name="Footer Placeholder 5">
            <a:extLst>
              <a:ext uri="{FF2B5EF4-FFF2-40B4-BE49-F238E27FC236}">
                <a16:creationId xmlns:a16="http://schemas.microsoft.com/office/drawing/2014/main" id="{712D0D2C-70E8-4A24-9727-BEAF10B17D6C}"/>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F0D9E0F6-7216-48A1-8BCA-770C6DE3875B}"/>
              </a:ext>
            </a:extLst>
          </p:cNvPr>
          <p:cNvSpPr>
            <a:spLocks noGrp="1"/>
          </p:cNvSpPr>
          <p:nvPr>
            <p:ph type="sldNum" sz="quarter" idx="12"/>
          </p:nvPr>
        </p:nvSpPr>
        <p:spPr/>
        <p:txBody>
          <a:bodyPr/>
          <a:lstStyle/>
          <a:p>
            <a:fld id="{24578CCF-2EC4-44CB-A694-F6F6E59A3985}" type="slidenum">
              <a:rPr lang="en-US" dirty="0"/>
              <a:t>‹#›</a:t>
            </a:fld>
            <a:endParaRPr lang="en-US" dirty="0"/>
          </a:p>
        </p:txBody>
      </p:sp>
    </p:spTree>
    <p:extLst>
      <p:ext uri="{BB962C8B-B14F-4D97-AF65-F5344CB8AC3E}">
        <p14:creationId xmlns:p14="http://schemas.microsoft.com/office/powerpoint/2010/main" val="28205834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CBEBD-5F1A-4111-A7F2-1CE82C9A69D8}"/>
              </a:ext>
            </a:extLst>
          </p:cNvPr>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C00517FB-4008-4F68-B193-482971BA720D}"/>
              </a:ext>
            </a:extLst>
          </p:cNvPr>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92606C5F-0885-458F-9B21-47E60171BF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4886F2E-B752-4D78-8DC4-C96A1A00E670}"/>
              </a:ext>
            </a:extLst>
          </p:cNvPr>
          <p:cNvSpPr>
            <a:spLocks noGrp="1"/>
          </p:cNvSpPr>
          <p:nvPr>
            <p:ph type="dt" sz="half" idx="10"/>
          </p:nvPr>
        </p:nvSpPr>
        <p:spPr/>
        <p:txBody>
          <a:bodyPr/>
          <a:lstStyle/>
          <a:p>
            <a:fld id="{E8674E58-F253-4E0F-B41E-2DC0E51ABEA1}" type="datetimeFigureOut">
              <a:rPr lang="en-US" dirty="0"/>
              <a:t>3/6/2026</a:t>
            </a:fld>
            <a:endParaRPr lang="en-US" dirty="0"/>
          </a:p>
        </p:txBody>
      </p:sp>
      <p:sp>
        <p:nvSpPr>
          <p:cNvPr id="6" name="Footer Placeholder 5">
            <a:extLst>
              <a:ext uri="{FF2B5EF4-FFF2-40B4-BE49-F238E27FC236}">
                <a16:creationId xmlns:a16="http://schemas.microsoft.com/office/drawing/2014/main" id="{4FC37751-8BB8-4224-870A-A2953E76073F}"/>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6242CE94-BD7E-44B3-9B5E-67D4BD317E99}"/>
              </a:ext>
            </a:extLst>
          </p:cNvPr>
          <p:cNvSpPr>
            <a:spLocks noGrp="1"/>
          </p:cNvSpPr>
          <p:nvPr>
            <p:ph type="sldNum" sz="quarter" idx="12"/>
          </p:nvPr>
        </p:nvSpPr>
        <p:spPr/>
        <p:txBody>
          <a:bodyPr/>
          <a:lstStyle/>
          <a:p>
            <a:fld id="{24578CCF-2EC4-44CB-A694-F6F6E59A3985}" type="slidenum">
              <a:rPr lang="en-US" dirty="0"/>
              <a:t>‹#›</a:t>
            </a:fld>
            <a:endParaRPr lang="en-US" dirty="0"/>
          </a:p>
        </p:txBody>
      </p:sp>
    </p:spTree>
    <p:extLst>
      <p:ext uri="{BB962C8B-B14F-4D97-AF65-F5344CB8AC3E}">
        <p14:creationId xmlns:p14="http://schemas.microsoft.com/office/powerpoint/2010/main" val="18771843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83CBE-1EA9-4E8B-A281-C50B792E55F5}"/>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8B2EB1A0-A59D-4CB9-BABB-C6BF1D2E9928}"/>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2E6265B-940D-433C-AD76-2D6A42449307}"/>
              </a:ext>
            </a:extLst>
          </p:cNvPr>
          <p:cNvSpPr>
            <a:spLocks noGrp="1"/>
          </p:cNvSpPr>
          <p:nvPr>
            <p:ph type="dt" sz="half" idx="10"/>
          </p:nvPr>
        </p:nvSpPr>
        <p:spPr/>
        <p:txBody>
          <a:bodyPr/>
          <a:lstStyle/>
          <a:p>
            <a:fld id="{16F30231-6059-4AF0-B828-13FEB68C6E43}" type="datetimeFigureOut">
              <a:rPr lang="en-US" dirty="0"/>
              <a:t>3/6/2026</a:t>
            </a:fld>
            <a:endParaRPr lang="en-US" dirty="0"/>
          </a:p>
        </p:txBody>
      </p:sp>
      <p:sp>
        <p:nvSpPr>
          <p:cNvPr id="5" name="Footer Placeholder 4">
            <a:extLst>
              <a:ext uri="{FF2B5EF4-FFF2-40B4-BE49-F238E27FC236}">
                <a16:creationId xmlns:a16="http://schemas.microsoft.com/office/drawing/2014/main" id="{EDCAB98E-314F-45C4-9A64-AD3FAE0516D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58E49F32-B214-4A0C-8669-7FE4BA445965}"/>
              </a:ext>
            </a:extLst>
          </p:cNvPr>
          <p:cNvSpPr>
            <a:spLocks noGrp="1"/>
          </p:cNvSpPr>
          <p:nvPr>
            <p:ph type="sldNum" sz="quarter" idx="12"/>
          </p:nvPr>
        </p:nvSpPr>
        <p:spPr/>
        <p:txBody>
          <a:bodyPr/>
          <a:lstStyle/>
          <a:p>
            <a:fld id="{24578CCF-2EC4-44CB-A694-F6F6E59A3985}" type="slidenum">
              <a:rPr lang="en-US" dirty="0"/>
              <a:t>‹#›</a:t>
            </a:fld>
            <a:endParaRPr lang="en-US" dirty="0"/>
          </a:p>
        </p:txBody>
      </p:sp>
    </p:spTree>
    <p:extLst>
      <p:ext uri="{BB962C8B-B14F-4D97-AF65-F5344CB8AC3E}">
        <p14:creationId xmlns:p14="http://schemas.microsoft.com/office/powerpoint/2010/main" val="18234486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8DE4A6D-DAA1-4551-A093-3C36C1C8CF36}"/>
              </a:ext>
            </a:extLst>
          </p:cNvPr>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125FDA9-71CD-4B86-B291-BEBA43D8ED7F}"/>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D9F5B1-B635-4479-A426-B1D4066502DB}"/>
              </a:ext>
            </a:extLst>
          </p:cNvPr>
          <p:cNvSpPr>
            <a:spLocks noGrp="1"/>
          </p:cNvSpPr>
          <p:nvPr>
            <p:ph type="dt" sz="half" idx="10"/>
          </p:nvPr>
        </p:nvSpPr>
        <p:spPr/>
        <p:txBody>
          <a:bodyPr/>
          <a:lstStyle/>
          <a:p>
            <a:fld id="{5906E087-9EB9-42E7-B62A-9B8FE3556101}" type="datetimeFigureOut">
              <a:rPr lang="en-US" dirty="0"/>
              <a:t>3/6/2026</a:t>
            </a:fld>
            <a:endParaRPr lang="en-US" dirty="0"/>
          </a:p>
        </p:txBody>
      </p:sp>
      <p:sp>
        <p:nvSpPr>
          <p:cNvPr id="5" name="Footer Placeholder 4">
            <a:extLst>
              <a:ext uri="{FF2B5EF4-FFF2-40B4-BE49-F238E27FC236}">
                <a16:creationId xmlns:a16="http://schemas.microsoft.com/office/drawing/2014/main" id="{6B833098-8769-47C3-80B2-C2942F984D68}"/>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E5EA9297-65D4-45BE-BE6C-5531FC6A5E1E}"/>
              </a:ext>
            </a:extLst>
          </p:cNvPr>
          <p:cNvSpPr>
            <a:spLocks noGrp="1"/>
          </p:cNvSpPr>
          <p:nvPr>
            <p:ph type="sldNum" sz="quarter" idx="12"/>
          </p:nvPr>
        </p:nvSpPr>
        <p:spPr/>
        <p:txBody>
          <a:bodyPr/>
          <a:lstStyle/>
          <a:p>
            <a:fld id="{24578CCF-2EC4-44CB-A694-F6F6E59A3985}" type="slidenum">
              <a:rPr lang="en-US" dirty="0"/>
              <a:t>‹#›</a:t>
            </a:fld>
            <a:endParaRPr lang="en-US" dirty="0"/>
          </a:p>
        </p:txBody>
      </p:sp>
    </p:spTree>
    <p:extLst>
      <p:ext uri="{BB962C8B-B14F-4D97-AF65-F5344CB8AC3E}">
        <p14:creationId xmlns:p14="http://schemas.microsoft.com/office/powerpoint/2010/main" val="22991693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1AFD227-869A-489C-A9B5-3F0498DF3C0C}"/>
              </a:ext>
            </a:extLst>
          </p:cNvPr>
          <p:cNvGrpSpPr/>
          <p:nvPr/>
        </p:nvGrpSpPr>
        <p:grpSpPr>
          <a:xfrm>
            <a:off x="11096450" y="13394"/>
            <a:ext cx="494218" cy="6814823"/>
            <a:chOff x="11096450" y="13394"/>
            <a:chExt cx="494218" cy="6814823"/>
          </a:xfrm>
          <a:solidFill>
            <a:schemeClr val="bg2">
              <a:lumMod val="90000"/>
            </a:schemeClr>
          </a:solidFill>
        </p:grpSpPr>
        <p:sp>
          <p:nvSpPr>
            <p:cNvPr id="8" name="Freeform 8">
              <a:extLst>
                <a:ext uri="{FF2B5EF4-FFF2-40B4-BE49-F238E27FC236}">
                  <a16:creationId xmlns:a16="http://schemas.microsoft.com/office/drawing/2014/main" id="{62704B34-199B-4964-9C78-3AB9735915AA}"/>
                </a:ext>
              </a:extLst>
            </p:cNvPr>
            <p:cNvSpPr/>
            <p:nvPr/>
          </p:nvSpPr>
          <p:spPr bwMode="auto">
            <a:xfrm rot="5400000">
              <a:off x="11108009" y="6718576"/>
              <a:ext cx="131153" cy="88130"/>
            </a:xfrm>
            <a:custGeom>
              <a:avLst/>
              <a:gdLst/>
              <a:ahLst/>
              <a:cxnLst/>
              <a:rect l="0" t="0" r="r" b="b"/>
              <a:pathLst>
                <a:path w="40" h="29">
                  <a:moveTo>
                    <a:pt x="26" y="0"/>
                  </a:moveTo>
                  <a:cubicBezTo>
                    <a:pt x="34" y="0"/>
                    <a:pt x="40" y="10"/>
                    <a:pt x="39" y="20"/>
                  </a:cubicBezTo>
                  <a:cubicBezTo>
                    <a:pt x="17" y="29"/>
                    <a:pt x="0" y="10"/>
                    <a:pt x="26" y="0"/>
                  </a:cubicBezTo>
                  <a:close/>
                </a:path>
              </a:pathLst>
            </a:custGeom>
            <a:grpFill/>
            <a:ln>
              <a:noFill/>
            </a:ln>
          </p:spPr>
        </p:sp>
        <p:sp>
          <p:nvSpPr>
            <p:cNvPr id="9" name="Freeform 10">
              <a:extLst>
                <a:ext uri="{FF2B5EF4-FFF2-40B4-BE49-F238E27FC236}">
                  <a16:creationId xmlns:a16="http://schemas.microsoft.com/office/drawing/2014/main" id="{8B1E8DB8-017D-454E-849F-EE5742849FD4}"/>
                </a:ext>
              </a:extLst>
            </p:cNvPr>
            <p:cNvSpPr/>
            <p:nvPr/>
          </p:nvSpPr>
          <p:spPr bwMode="auto">
            <a:xfrm rot="5400000">
              <a:off x="11475034" y="77813"/>
              <a:ext cx="138242" cy="88130"/>
            </a:xfrm>
            <a:custGeom>
              <a:avLst/>
              <a:gdLst/>
              <a:ahLst/>
              <a:cxnLst/>
              <a:rect l="0" t="0" r="r" b="b"/>
              <a:pathLst>
                <a:path w="42" h="29">
                  <a:moveTo>
                    <a:pt x="22" y="0"/>
                  </a:moveTo>
                  <a:cubicBezTo>
                    <a:pt x="42" y="7"/>
                    <a:pt x="28" y="29"/>
                    <a:pt x="14" y="25"/>
                  </a:cubicBezTo>
                  <a:cubicBezTo>
                    <a:pt x="0" y="18"/>
                    <a:pt x="8" y="1"/>
                    <a:pt x="22" y="0"/>
                  </a:cubicBezTo>
                  <a:close/>
                </a:path>
              </a:pathLst>
            </a:custGeom>
            <a:grpFill/>
            <a:ln>
              <a:noFill/>
            </a:ln>
          </p:spPr>
        </p:sp>
        <p:sp>
          <p:nvSpPr>
            <p:cNvPr id="10" name="Freeform 15">
              <a:extLst>
                <a:ext uri="{FF2B5EF4-FFF2-40B4-BE49-F238E27FC236}">
                  <a16:creationId xmlns:a16="http://schemas.microsoft.com/office/drawing/2014/main" id="{16D80E5D-5099-41C4-A80A-1B1538C382FC}"/>
                </a:ext>
              </a:extLst>
            </p:cNvPr>
            <p:cNvSpPr/>
            <p:nvPr/>
          </p:nvSpPr>
          <p:spPr bwMode="auto">
            <a:xfrm rot="5400000">
              <a:off x="11478964" y="592010"/>
              <a:ext cx="121406" cy="72626"/>
            </a:xfrm>
            <a:custGeom>
              <a:avLst/>
              <a:gdLst/>
              <a:ahLst/>
              <a:cxnLst/>
              <a:rect l="0" t="0" r="r" b="b"/>
              <a:pathLst>
                <a:path w="37" h="24">
                  <a:moveTo>
                    <a:pt x="16" y="0"/>
                  </a:moveTo>
                  <a:cubicBezTo>
                    <a:pt x="37" y="6"/>
                    <a:pt x="30" y="20"/>
                    <a:pt x="11" y="24"/>
                  </a:cubicBezTo>
                  <a:cubicBezTo>
                    <a:pt x="0" y="17"/>
                    <a:pt x="5" y="3"/>
                    <a:pt x="16" y="0"/>
                  </a:cubicBezTo>
                  <a:close/>
                </a:path>
              </a:pathLst>
            </a:custGeom>
            <a:grpFill/>
            <a:ln>
              <a:noFill/>
            </a:ln>
          </p:spPr>
        </p:sp>
        <p:sp>
          <p:nvSpPr>
            <p:cNvPr id="11" name="Freeform 18">
              <a:extLst>
                <a:ext uri="{FF2B5EF4-FFF2-40B4-BE49-F238E27FC236}">
                  <a16:creationId xmlns:a16="http://schemas.microsoft.com/office/drawing/2014/main" id="{947751E1-E2F4-467E-B547-3BD4BAB7F560}"/>
                </a:ext>
              </a:extLst>
            </p:cNvPr>
            <p:cNvSpPr/>
            <p:nvPr/>
          </p:nvSpPr>
          <p:spPr bwMode="auto">
            <a:xfrm rot="5400000">
              <a:off x="11482378" y="335267"/>
              <a:ext cx="138242" cy="78339"/>
            </a:xfrm>
            <a:custGeom>
              <a:avLst/>
              <a:gdLst/>
              <a:ahLst/>
              <a:cxnLst/>
              <a:rect l="0" t="0" r="r" b="b"/>
              <a:pathLst>
                <a:path w="42" h="26">
                  <a:moveTo>
                    <a:pt x="6" y="6"/>
                  </a:moveTo>
                  <a:cubicBezTo>
                    <a:pt x="25" y="0"/>
                    <a:pt x="42" y="17"/>
                    <a:pt x="21" y="26"/>
                  </a:cubicBezTo>
                  <a:cubicBezTo>
                    <a:pt x="9" y="26"/>
                    <a:pt x="0" y="16"/>
                    <a:pt x="6" y="6"/>
                  </a:cubicBezTo>
                  <a:close/>
                </a:path>
              </a:pathLst>
            </a:custGeom>
            <a:grpFill/>
            <a:ln>
              <a:noFill/>
            </a:ln>
          </p:spPr>
        </p:sp>
        <p:sp>
          <p:nvSpPr>
            <p:cNvPr id="12" name="Freeform 19">
              <a:extLst>
                <a:ext uri="{FF2B5EF4-FFF2-40B4-BE49-F238E27FC236}">
                  <a16:creationId xmlns:a16="http://schemas.microsoft.com/office/drawing/2014/main" id="{55D8869B-B701-4268-9856-876345C8AE3F}"/>
                </a:ext>
              </a:extLst>
            </p:cNvPr>
            <p:cNvSpPr/>
            <p:nvPr/>
          </p:nvSpPr>
          <p:spPr bwMode="auto">
            <a:xfrm rot="5400000">
              <a:off x="11407714" y="2021691"/>
              <a:ext cx="124951" cy="69362"/>
            </a:xfrm>
            <a:custGeom>
              <a:avLst/>
              <a:gdLst/>
              <a:ahLst/>
              <a:cxnLst/>
              <a:rect l="0" t="0" r="r" b="b"/>
              <a:pathLst>
                <a:path w="38" h="23">
                  <a:moveTo>
                    <a:pt x="16" y="0"/>
                  </a:moveTo>
                  <a:cubicBezTo>
                    <a:pt x="38" y="8"/>
                    <a:pt x="31" y="18"/>
                    <a:pt x="10" y="23"/>
                  </a:cubicBezTo>
                  <a:cubicBezTo>
                    <a:pt x="0" y="16"/>
                    <a:pt x="4" y="3"/>
                    <a:pt x="16" y="0"/>
                  </a:cubicBezTo>
                  <a:close/>
                </a:path>
              </a:pathLst>
            </a:custGeom>
            <a:grpFill/>
            <a:ln>
              <a:noFill/>
            </a:ln>
          </p:spPr>
        </p:sp>
        <p:sp>
          <p:nvSpPr>
            <p:cNvPr id="13" name="Freeform 20">
              <a:extLst>
                <a:ext uri="{FF2B5EF4-FFF2-40B4-BE49-F238E27FC236}">
                  <a16:creationId xmlns:a16="http://schemas.microsoft.com/office/drawing/2014/main" id="{A25CA59C-849F-4CE4-A9B0-293F98DE2C7C}"/>
                </a:ext>
              </a:extLst>
            </p:cNvPr>
            <p:cNvSpPr/>
            <p:nvPr/>
          </p:nvSpPr>
          <p:spPr bwMode="auto">
            <a:xfrm rot="5400000">
              <a:off x="11414629" y="2272420"/>
              <a:ext cx="128495" cy="78339"/>
            </a:xfrm>
            <a:custGeom>
              <a:avLst/>
              <a:gdLst/>
              <a:ahLst/>
              <a:cxnLst/>
              <a:rect l="0" t="0" r="r" b="b"/>
              <a:pathLst>
                <a:path w="39" h="26">
                  <a:moveTo>
                    <a:pt x="24" y="0"/>
                  </a:moveTo>
                  <a:cubicBezTo>
                    <a:pt x="39" y="3"/>
                    <a:pt x="36" y="26"/>
                    <a:pt x="20" y="26"/>
                  </a:cubicBezTo>
                  <a:cubicBezTo>
                    <a:pt x="0" y="18"/>
                    <a:pt x="3" y="3"/>
                    <a:pt x="24" y="0"/>
                  </a:cubicBezTo>
                  <a:close/>
                </a:path>
              </a:pathLst>
            </a:custGeom>
            <a:grpFill/>
            <a:ln>
              <a:noFill/>
            </a:ln>
          </p:spPr>
        </p:sp>
        <p:sp>
          <p:nvSpPr>
            <p:cNvPr id="14" name="Freeform 22">
              <a:extLst>
                <a:ext uri="{FF2B5EF4-FFF2-40B4-BE49-F238E27FC236}">
                  <a16:creationId xmlns:a16="http://schemas.microsoft.com/office/drawing/2014/main" id="{FE000DB1-AAA1-4BFF-8F14-53624C2F9E0B}"/>
                </a:ext>
              </a:extLst>
            </p:cNvPr>
            <p:cNvSpPr/>
            <p:nvPr/>
          </p:nvSpPr>
          <p:spPr bwMode="auto">
            <a:xfrm rot="5400000">
              <a:off x="11426398" y="1049544"/>
              <a:ext cx="150648" cy="99554"/>
            </a:xfrm>
            <a:custGeom>
              <a:avLst/>
              <a:gdLst/>
              <a:ahLst/>
              <a:cxnLst/>
              <a:rect l="0" t="0" r="r" b="b"/>
              <a:pathLst>
                <a:path w="46" h="33">
                  <a:moveTo>
                    <a:pt x="26" y="0"/>
                  </a:moveTo>
                  <a:cubicBezTo>
                    <a:pt x="29" y="0"/>
                    <a:pt x="46" y="16"/>
                    <a:pt x="38" y="22"/>
                  </a:cubicBezTo>
                  <a:cubicBezTo>
                    <a:pt x="16" y="33"/>
                    <a:pt x="0" y="5"/>
                    <a:pt x="26" y="0"/>
                  </a:cubicBezTo>
                  <a:close/>
                </a:path>
              </a:pathLst>
            </a:custGeom>
            <a:grpFill/>
            <a:ln>
              <a:noFill/>
            </a:ln>
          </p:spPr>
        </p:sp>
        <p:sp>
          <p:nvSpPr>
            <p:cNvPr id="15" name="Freeform 23">
              <a:extLst>
                <a:ext uri="{FF2B5EF4-FFF2-40B4-BE49-F238E27FC236}">
                  <a16:creationId xmlns:a16="http://schemas.microsoft.com/office/drawing/2014/main" id="{5EEFBC14-7E5B-47B2-B5E3-E90991F89191}"/>
                </a:ext>
              </a:extLst>
            </p:cNvPr>
            <p:cNvSpPr/>
            <p:nvPr/>
          </p:nvSpPr>
          <p:spPr bwMode="auto">
            <a:xfrm rot="5400000">
              <a:off x="11440085" y="836978"/>
              <a:ext cx="134697" cy="81603"/>
            </a:xfrm>
            <a:custGeom>
              <a:avLst/>
              <a:gdLst/>
              <a:ahLst/>
              <a:cxnLst/>
              <a:rect l="0" t="0" r="r" b="b"/>
              <a:pathLst>
                <a:path w="41" h="27">
                  <a:moveTo>
                    <a:pt x="19" y="0"/>
                  </a:moveTo>
                  <a:cubicBezTo>
                    <a:pt x="41" y="10"/>
                    <a:pt x="28" y="27"/>
                    <a:pt x="8" y="20"/>
                  </a:cubicBezTo>
                  <a:cubicBezTo>
                    <a:pt x="0" y="8"/>
                    <a:pt x="7" y="2"/>
                    <a:pt x="19" y="0"/>
                  </a:cubicBezTo>
                  <a:close/>
                </a:path>
              </a:pathLst>
            </a:custGeom>
            <a:grpFill/>
            <a:ln>
              <a:noFill/>
            </a:ln>
          </p:spPr>
        </p:sp>
        <p:sp>
          <p:nvSpPr>
            <p:cNvPr id="16" name="Freeform 26">
              <a:extLst>
                <a:ext uri="{FF2B5EF4-FFF2-40B4-BE49-F238E27FC236}">
                  <a16:creationId xmlns:a16="http://schemas.microsoft.com/office/drawing/2014/main" id="{00AFF6E4-A34A-4FD3-8C57-BB96114822D1}"/>
                </a:ext>
              </a:extLst>
            </p:cNvPr>
            <p:cNvSpPr/>
            <p:nvPr/>
          </p:nvSpPr>
          <p:spPr bwMode="auto">
            <a:xfrm rot="5400000">
              <a:off x="11427309" y="1320685"/>
              <a:ext cx="127608" cy="78339"/>
            </a:xfrm>
            <a:custGeom>
              <a:avLst/>
              <a:gdLst/>
              <a:ahLst/>
              <a:cxnLst/>
              <a:rect l="0" t="0" r="r" b="b"/>
              <a:pathLst>
                <a:path w="39" h="26">
                  <a:moveTo>
                    <a:pt x="24" y="0"/>
                  </a:moveTo>
                  <a:cubicBezTo>
                    <a:pt x="39" y="2"/>
                    <a:pt x="36" y="26"/>
                    <a:pt x="20" y="25"/>
                  </a:cubicBezTo>
                  <a:cubicBezTo>
                    <a:pt x="0" y="18"/>
                    <a:pt x="3" y="3"/>
                    <a:pt x="24" y="0"/>
                  </a:cubicBezTo>
                  <a:close/>
                </a:path>
              </a:pathLst>
            </a:custGeom>
            <a:grpFill/>
            <a:ln>
              <a:noFill/>
            </a:ln>
          </p:spPr>
        </p:sp>
        <p:sp>
          <p:nvSpPr>
            <p:cNvPr id="17" name="Freeform 27">
              <a:extLst>
                <a:ext uri="{FF2B5EF4-FFF2-40B4-BE49-F238E27FC236}">
                  <a16:creationId xmlns:a16="http://schemas.microsoft.com/office/drawing/2014/main" id="{C63A8474-C075-4441-A0B3-52286EA50093}"/>
                </a:ext>
              </a:extLst>
            </p:cNvPr>
            <p:cNvSpPr/>
            <p:nvPr/>
          </p:nvSpPr>
          <p:spPr bwMode="auto">
            <a:xfrm rot="5400000">
              <a:off x="11407470" y="1778440"/>
              <a:ext cx="131153" cy="93843"/>
            </a:xfrm>
            <a:custGeom>
              <a:avLst/>
              <a:gdLst/>
              <a:ahLst/>
              <a:cxnLst/>
              <a:rect l="0" t="0" r="r" b="b"/>
              <a:pathLst>
                <a:path w="40" h="31">
                  <a:moveTo>
                    <a:pt x="22" y="0"/>
                  </a:moveTo>
                  <a:cubicBezTo>
                    <a:pt x="39" y="3"/>
                    <a:pt x="40" y="31"/>
                    <a:pt x="16" y="25"/>
                  </a:cubicBezTo>
                  <a:cubicBezTo>
                    <a:pt x="0" y="7"/>
                    <a:pt x="13" y="4"/>
                    <a:pt x="22" y="0"/>
                  </a:cubicBezTo>
                  <a:close/>
                </a:path>
              </a:pathLst>
            </a:custGeom>
            <a:grpFill/>
            <a:ln>
              <a:noFill/>
            </a:ln>
          </p:spPr>
        </p:sp>
        <p:sp>
          <p:nvSpPr>
            <p:cNvPr id="18" name="Freeform 28">
              <a:extLst>
                <a:ext uri="{FF2B5EF4-FFF2-40B4-BE49-F238E27FC236}">
                  <a16:creationId xmlns:a16="http://schemas.microsoft.com/office/drawing/2014/main" id="{35DA4698-A2ED-4512-8887-F12D3F14372A}"/>
                </a:ext>
              </a:extLst>
            </p:cNvPr>
            <p:cNvSpPr/>
            <p:nvPr/>
          </p:nvSpPr>
          <p:spPr bwMode="auto">
            <a:xfrm rot="5400000">
              <a:off x="11404869" y="1535195"/>
              <a:ext cx="127608" cy="69362"/>
            </a:xfrm>
            <a:custGeom>
              <a:avLst/>
              <a:gdLst/>
              <a:ahLst/>
              <a:cxnLst/>
              <a:rect l="0" t="0" r="r" b="b"/>
              <a:pathLst>
                <a:path w="39" h="23">
                  <a:moveTo>
                    <a:pt x="16" y="0"/>
                  </a:moveTo>
                  <a:cubicBezTo>
                    <a:pt x="39" y="7"/>
                    <a:pt x="31" y="17"/>
                    <a:pt x="11" y="23"/>
                  </a:cubicBezTo>
                  <a:cubicBezTo>
                    <a:pt x="0" y="16"/>
                    <a:pt x="4" y="2"/>
                    <a:pt x="16" y="0"/>
                  </a:cubicBezTo>
                  <a:close/>
                </a:path>
              </a:pathLst>
            </a:custGeom>
            <a:grpFill/>
            <a:ln>
              <a:noFill/>
            </a:ln>
          </p:spPr>
        </p:sp>
        <p:sp>
          <p:nvSpPr>
            <p:cNvPr id="19" name="Freeform 30">
              <a:extLst>
                <a:ext uri="{FF2B5EF4-FFF2-40B4-BE49-F238E27FC236}">
                  <a16:creationId xmlns:a16="http://schemas.microsoft.com/office/drawing/2014/main" id="{3358E118-D590-4E50-B21C-6CDAA1CCAFCB}"/>
                </a:ext>
              </a:extLst>
            </p:cNvPr>
            <p:cNvSpPr/>
            <p:nvPr/>
          </p:nvSpPr>
          <p:spPr bwMode="auto">
            <a:xfrm rot="5400000">
              <a:off x="11480119" y="1078297"/>
              <a:ext cx="9748" cy="5712"/>
            </a:xfrm>
            <a:custGeom>
              <a:avLst/>
              <a:gdLst/>
              <a:ahLst/>
              <a:cxnLst/>
              <a:rect l="0" t="0" r="r" b="b"/>
              <a:pathLst>
                <a:path w="3" h="2">
                  <a:moveTo>
                    <a:pt x="1" y="0"/>
                  </a:moveTo>
                  <a:cubicBezTo>
                    <a:pt x="2" y="1"/>
                    <a:pt x="3" y="2"/>
                    <a:pt x="2" y="2"/>
                  </a:cubicBezTo>
                  <a:cubicBezTo>
                    <a:pt x="1" y="2"/>
                    <a:pt x="0" y="1"/>
                    <a:pt x="1" y="0"/>
                  </a:cubicBezTo>
                  <a:close/>
                </a:path>
              </a:pathLst>
            </a:custGeom>
            <a:grpFill/>
            <a:ln>
              <a:noFill/>
            </a:ln>
          </p:spPr>
        </p:sp>
        <p:sp>
          <p:nvSpPr>
            <p:cNvPr id="20" name="Freeform 43">
              <a:extLst>
                <a:ext uri="{FF2B5EF4-FFF2-40B4-BE49-F238E27FC236}">
                  <a16:creationId xmlns:a16="http://schemas.microsoft.com/office/drawing/2014/main" id="{F1EE889E-60FF-423F-ADCB-6CBEE853A040}"/>
                </a:ext>
              </a:extLst>
            </p:cNvPr>
            <p:cNvSpPr/>
            <p:nvPr/>
          </p:nvSpPr>
          <p:spPr bwMode="auto">
            <a:xfrm rot="5400000">
              <a:off x="11194111" y="860614"/>
              <a:ext cx="143559" cy="75075"/>
            </a:xfrm>
            <a:custGeom>
              <a:avLst/>
              <a:gdLst/>
              <a:ahLst/>
              <a:cxnLst/>
              <a:rect l="0" t="0" r="r" b="b"/>
              <a:pathLst>
                <a:path w="44" h="25">
                  <a:moveTo>
                    <a:pt x="28" y="0"/>
                  </a:moveTo>
                  <a:cubicBezTo>
                    <a:pt x="44" y="2"/>
                    <a:pt x="38" y="22"/>
                    <a:pt x="25" y="25"/>
                  </a:cubicBezTo>
                  <a:cubicBezTo>
                    <a:pt x="0" y="25"/>
                    <a:pt x="9" y="5"/>
                    <a:pt x="28" y="0"/>
                  </a:cubicBezTo>
                  <a:close/>
                </a:path>
              </a:pathLst>
            </a:custGeom>
            <a:grpFill/>
            <a:ln>
              <a:noFill/>
            </a:ln>
          </p:spPr>
        </p:sp>
        <p:sp>
          <p:nvSpPr>
            <p:cNvPr id="21" name="Freeform 51">
              <a:extLst>
                <a:ext uri="{FF2B5EF4-FFF2-40B4-BE49-F238E27FC236}">
                  <a16:creationId xmlns:a16="http://schemas.microsoft.com/office/drawing/2014/main" id="{A4AA0634-0A7C-4A35-8EB7-775200F129FD}"/>
                </a:ext>
              </a:extLst>
            </p:cNvPr>
            <p:cNvSpPr/>
            <p:nvPr/>
          </p:nvSpPr>
          <p:spPr bwMode="auto">
            <a:xfrm rot="5400000">
              <a:off x="11167080" y="1015030"/>
              <a:ext cx="115202" cy="90579"/>
            </a:xfrm>
            <a:custGeom>
              <a:avLst/>
              <a:gdLst/>
              <a:ahLst/>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sp>
        <p:sp>
          <p:nvSpPr>
            <p:cNvPr id="22" name="Freeform 52">
              <a:extLst>
                <a:ext uri="{FF2B5EF4-FFF2-40B4-BE49-F238E27FC236}">
                  <a16:creationId xmlns:a16="http://schemas.microsoft.com/office/drawing/2014/main" id="{EBA21558-CAC3-445C-8882-5D4A0C6D2A0E}"/>
                </a:ext>
              </a:extLst>
            </p:cNvPr>
            <p:cNvSpPr/>
            <p:nvPr/>
          </p:nvSpPr>
          <p:spPr bwMode="auto">
            <a:xfrm rot="5400000">
              <a:off x="11164085" y="450599"/>
              <a:ext cx="118747" cy="81603"/>
            </a:xfrm>
            <a:custGeom>
              <a:avLst/>
              <a:gdLst/>
              <a:ahLst/>
              <a:cxnLst/>
              <a:rect l="0" t="0" r="r" b="b"/>
              <a:pathLst>
                <a:path w="36" h="27">
                  <a:moveTo>
                    <a:pt x="21" y="0"/>
                  </a:moveTo>
                  <a:cubicBezTo>
                    <a:pt x="33" y="3"/>
                    <a:pt x="36" y="23"/>
                    <a:pt x="22" y="27"/>
                  </a:cubicBezTo>
                  <a:cubicBezTo>
                    <a:pt x="3" y="25"/>
                    <a:pt x="0" y="1"/>
                    <a:pt x="21" y="0"/>
                  </a:cubicBezTo>
                  <a:close/>
                </a:path>
              </a:pathLst>
            </a:custGeom>
            <a:grpFill/>
            <a:ln>
              <a:noFill/>
            </a:ln>
          </p:spPr>
        </p:sp>
        <p:sp>
          <p:nvSpPr>
            <p:cNvPr id="23" name="Freeform 53">
              <a:extLst>
                <a:ext uri="{FF2B5EF4-FFF2-40B4-BE49-F238E27FC236}">
                  <a16:creationId xmlns:a16="http://schemas.microsoft.com/office/drawing/2014/main" id="{2E9415F1-5D31-4C25-9E26-203EEF500877}"/>
                </a:ext>
              </a:extLst>
            </p:cNvPr>
            <p:cNvSpPr/>
            <p:nvPr/>
          </p:nvSpPr>
          <p:spPr bwMode="auto">
            <a:xfrm rot="5400000">
              <a:off x="11155166" y="1253803"/>
              <a:ext cx="127608" cy="79154"/>
            </a:xfrm>
            <a:custGeom>
              <a:avLst/>
              <a:gdLst/>
              <a:ahLst/>
              <a:cxnLst/>
              <a:rect l="0" t="0" r="r" b="b"/>
              <a:pathLst>
                <a:path w="39" h="26">
                  <a:moveTo>
                    <a:pt x="24" y="0"/>
                  </a:moveTo>
                  <a:cubicBezTo>
                    <a:pt x="39" y="3"/>
                    <a:pt x="36" y="26"/>
                    <a:pt x="20" y="26"/>
                  </a:cubicBezTo>
                  <a:cubicBezTo>
                    <a:pt x="0" y="18"/>
                    <a:pt x="3" y="3"/>
                    <a:pt x="24" y="0"/>
                  </a:cubicBezTo>
                  <a:close/>
                </a:path>
              </a:pathLst>
            </a:custGeom>
            <a:grpFill/>
            <a:ln>
              <a:noFill/>
            </a:ln>
          </p:spPr>
        </p:sp>
        <p:sp>
          <p:nvSpPr>
            <p:cNvPr id="24" name="Freeform 54">
              <a:extLst>
                <a:ext uri="{FF2B5EF4-FFF2-40B4-BE49-F238E27FC236}">
                  <a16:creationId xmlns:a16="http://schemas.microsoft.com/office/drawing/2014/main" id="{622FC1F6-879A-45BA-8752-08020C39CE29}"/>
                </a:ext>
              </a:extLst>
            </p:cNvPr>
            <p:cNvSpPr/>
            <p:nvPr/>
          </p:nvSpPr>
          <p:spPr bwMode="auto">
            <a:xfrm rot="5400000">
              <a:off x="11141013" y="614227"/>
              <a:ext cx="134697" cy="105266"/>
            </a:xfrm>
            <a:custGeom>
              <a:avLst/>
              <a:gdLst/>
              <a:ahLst/>
              <a:cxnLst/>
              <a:rect l="0" t="0" r="r" b="b"/>
              <a:pathLst>
                <a:path w="41" h="35">
                  <a:moveTo>
                    <a:pt x="28" y="2"/>
                  </a:moveTo>
                  <a:cubicBezTo>
                    <a:pt x="37" y="0"/>
                    <a:pt x="41" y="13"/>
                    <a:pt x="40" y="21"/>
                  </a:cubicBezTo>
                  <a:cubicBezTo>
                    <a:pt x="22" y="35"/>
                    <a:pt x="0" y="10"/>
                    <a:pt x="28" y="2"/>
                  </a:cubicBezTo>
                  <a:close/>
                </a:path>
              </a:pathLst>
            </a:custGeom>
            <a:grpFill/>
            <a:ln>
              <a:noFill/>
            </a:ln>
          </p:spPr>
        </p:sp>
        <p:sp>
          <p:nvSpPr>
            <p:cNvPr id="25" name="Freeform 55">
              <a:extLst>
                <a:ext uri="{FF2B5EF4-FFF2-40B4-BE49-F238E27FC236}">
                  <a16:creationId xmlns:a16="http://schemas.microsoft.com/office/drawing/2014/main" id="{BA09826C-58E2-48C5-9666-333326C2CA44}"/>
                </a:ext>
              </a:extLst>
            </p:cNvPr>
            <p:cNvSpPr/>
            <p:nvPr/>
          </p:nvSpPr>
          <p:spPr bwMode="auto">
            <a:xfrm rot="5400000">
              <a:off x="11155026" y="1463404"/>
              <a:ext cx="131153" cy="69362"/>
            </a:xfrm>
            <a:custGeom>
              <a:avLst/>
              <a:gdLst/>
              <a:ahLst/>
              <a:cxnLst/>
              <a:rect l="0" t="0" r="r" b="b"/>
              <a:pathLst>
                <a:path w="40" h="23">
                  <a:moveTo>
                    <a:pt x="24" y="0"/>
                  </a:moveTo>
                  <a:cubicBezTo>
                    <a:pt x="40" y="0"/>
                    <a:pt x="38" y="20"/>
                    <a:pt x="25" y="23"/>
                  </a:cubicBezTo>
                  <a:cubicBezTo>
                    <a:pt x="0" y="22"/>
                    <a:pt x="6" y="3"/>
                    <a:pt x="24" y="0"/>
                  </a:cubicBezTo>
                  <a:close/>
                </a:path>
              </a:pathLst>
            </a:custGeom>
            <a:grpFill/>
            <a:ln>
              <a:noFill/>
            </a:ln>
          </p:spPr>
        </p:sp>
        <p:sp>
          <p:nvSpPr>
            <p:cNvPr id="26" name="Freeform 56">
              <a:extLst>
                <a:ext uri="{FF2B5EF4-FFF2-40B4-BE49-F238E27FC236}">
                  <a16:creationId xmlns:a16="http://schemas.microsoft.com/office/drawing/2014/main" id="{A6D3555F-4EA1-4EA7-9D08-2D75CE51927B}"/>
                </a:ext>
              </a:extLst>
            </p:cNvPr>
            <p:cNvSpPr/>
            <p:nvPr/>
          </p:nvSpPr>
          <p:spPr bwMode="auto">
            <a:xfrm rot="5400000">
              <a:off x="11101585" y="2335317"/>
              <a:ext cx="128495" cy="72626"/>
            </a:xfrm>
            <a:custGeom>
              <a:avLst/>
              <a:gdLst/>
              <a:ahLst/>
              <a:cxnLst/>
              <a:rect l="0" t="0" r="r" b="b"/>
              <a:pathLst>
                <a:path w="39" h="24">
                  <a:moveTo>
                    <a:pt x="21" y="0"/>
                  </a:moveTo>
                  <a:cubicBezTo>
                    <a:pt x="37" y="0"/>
                    <a:pt x="39" y="23"/>
                    <a:pt x="22" y="24"/>
                  </a:cubicBezTo>
                  <a:cubicBezTo>
                    <a:pt x="7" y="22"/>
                    <a:pt x="0" y="5"/>
                    <a:pt x="21" y="0"/>
                  </a:cubicBezTo>
                  <a:close/>
                </a:path>
              </a:pathLst>
            </a:custGeom>
            <a:grpFill/>
            <a:ln>
              <a:noFill/>
            </a:ln>
          </p:spPr>
        </p:sp>
        <p:sp>
          <p:nvSpPr>
            <p:cNvPr id="27" name="Freeform 57">
              <a:extLst>
                <a:ext uri="{FF2B5EF4-FFF2-40B4-BE49-F238E27FC236}">
                  <a16:creationId xmlns:a16="http://schemas.microsoft.com/office/drawing/2014/main" id="{60FA20E8-EDAA-4310-B870-97807901AC18}"/>
                </a:ext>
              </a:extLst>
            </p:cNvPr>
            <p:cNvSpPr/>
            <p:nvPr/>
          </p:nvSpPr>
          <p:spPr bwMode="auto">
            <a:xfrm rot="5400000">
              <a:off x="11141175" y="1673149"/>
              <a:ext cx="140901" cy="93843"/>
            </a:xfrm>
            <a:custGeom>
              <a:avLst/>
              <a:gdLst/>
              <a:ahLst/>
              <a:cxnLst/>
              <a:rect l="0" t="0" r="r" b="b"/>
              <a:pathLst>
                <a:path w="43" h="31">
                  <a:moveTo>
                    <a:pt x="27" y="3"/>
                  </a:moveTo>
                  <a:cubicBezTo>
                    <a:pt x="35" y="0"/>
                    <a:pt x="43" y="17"/>
                    <a:pt x="40" y="23"/>
                  </a:cubicBezTo>
                  <a:cubicBezTo>
                    <a:pt x="21" y="31"/>
                    <a:pt x="0" y="15"/>
                    <a:pt x="27" y="3"/>
                  </a:cubicBezTo>
                  <a:close/>
                </a:path>
              </a:pathLst>
            </a:custGeom>
            <a:grpFill/>
            <a:ln>
              <a:noFill/>
            </a:ln>
          </p:spPr>
        </p:sp>
        <p:sp>
          <p:nvSpPr>
            <p:cNvPr id="28" name="Freeform 59">
              <a:extLst>
                <a:ext uri="{FF2B5EF4-FFF2-40B4-BE49-F238E27FC236}">
                  <a16:creationId xmlns:a16="http://schemas.microsoft.com/office/drawing/2014/main" id="{F5552AA2-C2AB-4D59-B6EF-E8E5EE110E52}"/>
                </a:ext>
              </a:extLst>
            </p:cNvPr>
            <p:cNvSpPr/>
            <p:nvPr/>
          </p:nvSpPr>
          <p:spPr bwMode="auto">
            <a:xfrm rot="5400000">
              <a:off x="11120625" y="255502"/>
              <a:ext cx="124063" cy="78339"/>
            </a:xfrm>
            <a:custGeom>
              <a:avLst/>
              <a:gdLst/>
              <a:ahLst/>
              <a:cxnLst/>
              <a:rect l="0" t="0" r="r" b="b"/>
              <a:pathLst>
                <a:path w="38" h="26">
                  <a:moveTo>
                    <a:pt x="22" y="0"/>
                  </a:moveTo>
                  <a:cubicBezTo>
                    <a:pt x="38" y="3"/>
                    <a:pt x="33" y="25"/>
                    <a:pt x="18" y="26"/>
                  </a:cubicBezTo>
                  <a:cubicBezTo>
                    <a:pt x="0" y="20"/>
                    <a:pt x="6" y="3"/>
                    <a:pt x="22" y="0"/>
                  </a:cubicBezTo>
                  <a:close/>
                </a:path>
              </a:pathLst>
            </a:custGeom>
            <a:grpFill/>
            <a:ln>
              <a:noFill/>
            </a:ln>
          </p:spPr>
        </p:sp>
        <p:sp>
          <p:nvSpPr>
            <p:cNvPr id="29" name="Freeform 60">
              <a:extLst>
                <a:ext uri="{FF2B5EF4-FFF2-40B4-BE49-F238E27FC236}">
                  <a16:creationId xmlns:a16="http://schemas.microsoft.com/office/drawing/2014/main" id="{0BA267D0-8F6B-4803-B948-70E29B4587EB}"/>
                </a:ext>
              </a:extLst>
            </p:cNvPr>
            <p:cNvSpPr/>
            <p:nvPr/>
          </p:nvSpPr>
          <p:spPr bwMode="auto">
            <a:xfrm rot="5400000">
              <a:off x="11115856" y="1902943"/>
              <a:ext cx="131153" cy="69362"/>
            </a:xfrm>
            <a:custGeom>
              <a:avLst/>
              <a:gdLst/>
              <a:ahLst/>
              <a:cxnLst/>
              <a:rect l="0" t="0" r="r" b="b"/>
              <a:pathLst>
                <a:path w="40" h="23">
                  <a:moveTo>
                    <a:pt x="24" y="0"/>
                  </a:moveTo>
                  <a:cubicBezTo>
                    <a:pt x="40" y="0"/>
                    <a:pt x="38" y="20"/>
                    <a:pt x="25" y="23"/>
                  </a:cubicBezTo>
                  <a:cubicBezTo>
                    <a:pt x="0" y="22"/>
                    <a:pt x="6" y="4"/>
                    <a:pt x="24" y="0"/>
                  </a:cubicBezTo>
                  <a:close/>
                </a:path>
              </a:pathLst>
            </a:custGeom>
            <a:grpFill/>
            <a:ln>
              <a:noFill/>
            </a:ln>
          </p:spPr>
        </p:sp>
        <p:sp>
          <p:nvSpPr>
            <p:cNvPr id="30" name="Freeform 61">
              <a:extLst>
                <a:ext uri="{FF2B5EF4-FFF2-40B4-BE49-F238E27FC236}">
                  <a16:creationId xmlns:a16="http://schemas.microsoft.com/office/drawing/2014/main" id="{86E372A3-B9F4-4FEE-8B96-D9AD879E214E}"/>
                </a:ext>
              </a:extLst>
            </p:cNvPr>
            <p:cNvSpPr/>
            <p:nvPr/>
          </p:nvSpPr>
          <p:spPr bwMode="auto">
            <a:xfrm rot="5400000">
              <a:off x="11082153" y="2137303"/>
              <a:ext cx="137356" cy="99554"/>
            </a:xfrm>
            <a:custGeom>
              <a:avLst/>
              <a:gdLst/>
              <a:ahLst/>
              <a:cxnLst/>
              <a:rect l="0" t="0" r="r" b="b"/>
              <a:pathLst>
                <a:path w="42" h="33">
                  <a:moveTo>
                    <a:pt x="25" y="1"/>
                  </a:moveTo>
                  <a:cubicBezTo>
                    <a:pt x="42" y="14"/>
                    <a:pt x="15" y="33"/>
                    <a:pt x="4" y="19"/>
                  </a:cubicBezTo>
                  <a:cubicBezTo>
                    <a:pt x="0" y="5"/>
                    <a:pt x="16" y="0"/>
                    <a:pt x="25" y="1"/>
                  </a:cubicBezTo>
                  <a:close/>
                </a:path>
              </a:pathLst>
            </a:custGeom>
            <a:grpFill/>
            <a:ln>
              <a:noFill/>
            </a:ln>
          </p:spPr>
        </p:sp>
        <p:sp>
          <p:nvSpPr>
            <p:cNvPr id="31" name="Freeform 5">
              <a:extLst>
                <a:ext uri="{FF2B5EF4-FFF2-40B4-BE49-F238E27FC236}">
                  <a16:creationId xmlns:a16="http://schemas.microsoft.com/office/drawing/2014/main" id="{FF0C4564-5DA6-4224-A8B7-85CE1323DE8F}"/>
                </a:ext>
              </a:extLst>
            </p:cNvPr>
            <p:cNvSpPr/>
            <p:nvPr/>
          </p:nvSpPr>
          <p:spPr bwMode="auto">
            <a:xfrm rot="5400000">
              <a:off x="11410824" y="2818299"/>
              <a:ext cx="121406" cy="81603"/>
            </a:xfrm>
            <a:custGeom>
              <a:avLst/>
              <a:gdLst/>
              <a:ahLst/>
              <a:cxnLst/>
              <a:rect l="0" t="0" r="r" b="b"/>
              <a:pathLst>
                <a:path w="37" h="27">
                  <a:moveTo>
                    <a:pt x="20" y="1"/>
                  </a:moveTo>
                  <a:cubicBezTo>
                    <a:pt x="31" y="1"/>
                    <a:pt x="37" y="24"/>
                    <a:pt x="22" y="27"/>
                  </a:cubicBezTo>
                  <a:cubicBezTo>
                    <a:pt x="2" y="27"/>
                    <a:pt x="0" y="0"/>
                    <a:pt x="20" y="1"/>
                  </a:cubicBezTo>
                  <a:close/>
                </a:path>
              </a:pathLst>
            </a:custGeom>
            <a:grpFill/>
            <a:ln>
              <a:noFill/>
            </a:ln>
          </p:spPr>
        </p:sp>
        <p:sp>
          <p:nvSpPr>
            <p:cNvPr id="32" name="Freeform 6">
              <a:extLst>
                <a:ext uri="{FF2B5EF4-FFF2-40B4-BE49-F238E27FC236}">
                  <a16:creationId xmlns:a16="http://schemas.microsoft.com/office/drawing/2014/main" id="{19F31D0D-C43D-4BB0-A13C-9524B84117D4}"/>
                </a:ext>
              </a:extLst>
            </p:cNvPr>
            <p:cNvSpPr/>
            <p:nvPr/>
          </p:nvSpPr>
          <p:spPr bwMode="auto">
            <a:xfrm rot="5400000">
              <a:off x="11391700" y="5088176"/>
              <a:ext cx="124063" cy="87315"/>
            </a:xfrm>
            <a:custGeom>
              <a:avLst/>
              <a:gdLst/>
              <a:ahLst/>
              <a:cxnLst/>
              <a:rect l="0" t="0" r="r" b="b"/>
              <a:pathLst>
                <a:path w="38" h="29">
                  <a:moveTo>
                    <a:pt x="12" y="3"/>
                  </a:moveTo>
                  <a:cubicBezTo>
                    <a:pt x="34" y="0"/>
                    <a:pt x="38" y="26"/>
                    <a:pt x="15" y="29"/>
                  </a:cubicBezTo>
                  <a:cubicBezTo>
                    <a:pt x="4" y="23"/>
                    <a:pt x="0" y="9"/>
                    <a:pt x="12" y="3"/>
                  </a:cubicBezTo>
                  <a:close/>
                </a:path>
              </a:pathLst>
            </a:custGeom>
            <a:grpFill/>
            <a:ln>
              <a:noFill/>
            </a:ln>
          </p:spPr>
        </p:sp>
        <p:sp>
          <p:nvSpPr>
            <p:cNvPr id="33" name="Freeform 7">
              <a:extLst>
                <a:ext uri="{FF2B5EF4-FFF2-40B4-BE49-F238E27FC236}">
                  <a16:creationId xmlns:a16="http://schemas.microsoft.com/office/drawing/2014/main" id="{6B32FB03-B0FE-4731-BE41-C59AFB49FBF5}"/>
                </a:ext>
              </a:extLst>
            </p:cNvPr>
            <p:cNvSpPr/>
            <p:nvPr/>
          </p:nvSpPr>
          <p:spPr bwMode="auto">
            <a:xfrm rot="5400000">
              <a:off x="11371127" y="2531128"/>
              <a:ext cx="138242" cy="100371"/>
            </a:xfrm>
            <a:custGeom>
              <a:avLst/>
              <a:gdLst/>
              <a:ahLst/>
              <a:cxnLst/>
              <a:rect l="0" t="0" r="r" b="b"/>
              <a:pathLst>
                <a:path w="42" h="33">
                  <a:moveTo>
                    <a:pt x="25" y="1"/>
                  </a:moveTo>
                  <a:cubicBezTo>
                    <a:pt x="42" y="14"/>
                    <a:pt x="15" y="33"/>
                    <a:pt x="4" y="19"/>
                  </a:cubicBezTo>
                  <a:cubicBezTo>
                    <a:pt x="0" y="6"/>
                    <a:pt x="15" y="0"/>
                    <a:pt x="25" y="1"/>
                  </a:cubicBezTo>
                  <a:close/>
                </a:path>
              </a:pathLst>
            </a:custGeom>
            <a:grpFill/>
            <a:ln>
              <a:noFill/>
            </a:ln>
          </p:spPr>
        </p:sp>
        <p:sp>
          <p:nvSpPr>
            <p:cNvPr id="34" name="Freeform 8">
              <a:extLst>
                <a:ext uri="{FF2B5EF4-FFF2-40B4-BE49-F238E27FC236}">
                  <a16:creationId xmlns:a16="http://schemas.microsoft.com/office/drawing/2014/main" id="{BDD5B6F0-1E17-4DCD-AE5F-ED8C48892FEF}"/>
                </a:ext>
              </a:extLst>
            </p:cNvPr>
            <p:cNvSpPr/>
            <p:nvPr/>
          </p:nvSpPr>
          <p:spPr bwMode="auto">
            <a:xfrm rot="5400000">
              <a:off x="11401349" y="4735882"/>
              <a:ext cx="131153" cy="88130"/>
            </a:xfrm>
            <a:custGeom>
              <a:avLst/>
              <a:gdLst/>
              <a:ahLst/>
              <a:cxnLst/>
              <a:rect l="0" t="0" r="r" b="b"/>
              <a:pathLst>
                <a:path w="40" h="29">
                  <a:moveTo>
                    <a:pt x="26" y="0"/>
                  </a:moveTo>
                  <a:cubicBezTo>
                    <a:pt x="34" y="0"/>
                    <a:pt x="40" y="10"/>
                    <a:pt x="39" y="20"/>
                  </a:cubicBezTo>
                  <a:cubicBezTo>
                    <a:pt x="17" y="29"/>
                    <a:pt x="0" y="10"/>
                    <a:pt x="26" y="0"/>
                  </a:cubicBezTo>
                  <a:close/>
                </a:path>
              </a:pathLst>
            </a:custGeom>
            <a:grpFill/>
            <a:ln>
              <a:noFill/>
            </a:ln>
          </p:spPr>
        </p:sp>
        <p:sp>
          <p:nvSpPr>
            <p:cNvPr id="35" name="Freeform 9">
              <a:extLst>
                <a:ext uri="{FF2B5EF4-FFF2-40B4-BE49-F238E27FC236}">
                  <a16:creationId xmlns:a16="http://schemas.microsoft.com/office/drawing/2014/main" id="{0290BE17-E89B-4AF9-B3F6-AF4884D52467}"/>
                </a:ext>
              </a:extLst>
            </p:cNvPr>
            <p:cNvSpPr/>
            <p:nvPr/>
          </p:nvSpPr>
          <p:spPr bwMode="auto">
            <a:xfrm rot="5400000">
              <a:off x="11409487" y="4455410"/>
              <a:ext cx="121406" cy="88130"/>
            </a:xfrm>
            <a:custGeom>
              <a:avLst/>
              <a:gdLst/>
              <a:ahLst/>
              <a:cxnLst/>
              <a:rect l="0" t="0" r="r" b="b"/>
              <a:pathLst>
                <a:path w="37" h="29">
                  <a:moveTo>
                    <a:pt x="18" y="4"/>
                  </a:moveTo>
                  <a:cubicBezTo>
                    <a:pt x="35" y="0"/>
                    <a:pt x="37" y="28"/>
                    <a:pt x="22" y="29"/>
                  </a:cubicBezTo>
                  <a:cubicBezTo>
                    <a:pt x="7" y="28"/>
                    <a:pt x="0" y="14"/>
                    <a:pt x="18" y="4"/>
                  </a:cubicBezTo>
                  <a:close/>
                </a:path>
              </a:pathLst>
            </a:custGeom>
            <a:grpFill/>
            <a:ln>
              <a:noFill/>
            </a:ln>
          </p:spPr>
        </p:sp>
        <p:sp>
          <p:nvSpPr>
            <p:cNvPr id="36" name="Freeform 11">
              <a:extLst>
                <a:ext uri="{FF2B5EF4-FFF2-40B4-BE49-F238E27FC236}">
                  <a16:creationId xmlns:a16="http://schemas.microsoft.com/office/drawing/2014/main" id="{85F63089-F77F-4F02-8417-AAC1847FBCA7}"/>
                </a:ext>
              </a:extLst>
            </p:cNvPr>
            <p:cNvSpPr/>
            <p:nvPr/>
          </p:nvSpPr>
          <p:spPr bwMode="auto">
            <a:xfrm rot="5400000">
              <a:off x="11369848" y="4194178"/>
              <a:ext cx="143559" cy="102819"/>
            </a:xfrm>
            <a:custGeom>
              <a:avLst/>
              <a:gdLst/>
              <a:ahLst/>
              <a:cxnLst/>
              <a:rect l="0" t="0" r="r" b="b"/>
              <a:pathLst>
                <a:path w="44" h="34">
                  <a:moveTo>
                    <a:pt x="31" y="1"/>
                  </a:moveTo>
                  <a:cubicBezTo>
                    <a:pt x="39" y="0"/>
                    <a:pt x="44" y="12"/>
                    <a:pt x="42" y="19"/>
                  </a:cubicBezTo>
                  <a:cubicBezTo>
                    <a:pt x="25" y="34"/>
                    <a:pt x="0" y="8"/>
                    <a:pt x="31" y="1"/>
                  </a:cubicBezTo>
                  <a:close/>
                </a:path>
              </a:pathLst>
            </a:custGeom>
            <a:grpFill/>
            <a:ln>
              <a:noFill/>
            </a:ln>
          </p:spPr>
        </p:sp>
        <p:sp>
          <p:nvSpPr>
            <p:cNvPr id="37" name="Freeform 12">
              <a:extLst>
                <a:ext uri="{FF2B5EF4-FFF2-40B4-BE49-F238E27FC236}">
                  <a16:creationId xmlns:a16="http://schemas.microsoft.com/office/drawing/2014/main" id="{7B01CD5E-570F-4CBF-9904-94F30D928C54}"/>
                </a:ext>
              </a:extLst>
            </p:cNvPr>
            <p:cNvSpPr/>
            <p:nvPr/>
          </p:nvSpPr>
          <p:spPr bwMode="auto">
            <a:xfrm rot="5400000">
              <a:off x="11381624" y="3691697"/>
              <a:ext cx="134697" cy="81603"/>
            </a:xfrm>
            <a:custGeom>
              <a:avLst/>
              <a:gdLst/>
              <a:ahLst/>
              <a:cxnLst/>
              <a:rect l="0" t="0" r="r" b="b"/>
              <a:pathLst>
                <a:path w="41" h="27">
                  <a:moveTo>
                    <a:pt x="22" y="0"/>
                  </a:moveTo>
                  <a:cubicBezTo>
                    <a:pt x="41" y="12"/>
                    <a:pt x="24" y="27"/>
                    <a:pt x="8" y="20"/>
                  </a:cubicBezTo>
                  <a:cubicBezTo>
                    <a:pt x="0" y="7"/>
                    <a:pt x="8" y="0"/>
                    <a:pt x="22" y="0"/>
                  </a:cubicBezTo>
                  <a:close/>
                </a:path>
              </a:pathLst>
            </a:custGeom>
            <a:grpFill/>
            <a:ln>
              <a:noFill/>
            </a:ln>
          </p:spPr>
        </p:sp>
        <p:sp>
          <p:nvSpPr>
            <p:cNvPr id="38" name="Freeform 13">
              <a:extLst>
                <a:ext uri="{FF2B5EF4-FFF2-40B4-BE49-F238E27FC236}">
                  <a16:creationId xmlns:a16="http://schemas.microsoft.com/office/drawing/2014/main" id="{7EE6A672-2915-4B03-99A9-9364D5F1521E}"/>
                </a:ext>
              </a:extLst>
            </p:cNvPr>
            <p:cNvSpPr/>
            <p:nvPr/>
          </p:nvSpPr>
          <p:spPr bwMode="auto">
            <a:xfrm rot="5400000">
              <a:off x="11417787" y="3075050"/>
              <a:ext cx="124951" cy="69362"/>
            </a:xfrm>
            <a:custGeom>
              <a:avLst/>
              <a:gdLst/>
              <a:ahLst/>
              <a:cxnLst/>
              <a:rect l="0" t="0" r="r" b="b"/>
              <a:pathLst>
                <a:path w="38" h="23">
                  <a:moveTo>
                    <a:pt x="26" y="0"/>
                  </a:moveTo>
                  <a:cubicBezTo>
                    <a:pt x="38" y="0"/>
                    <a:pt x="37" y="20"/>
                    <a:pt x="25" y="23"/>
                  </a:cubicBezTo>
                  <a:cubicBezTo>
                    <a:pt x="0" y="23"/>
                    <a:pt x="5" y="1"/>
                    <a:pt x="26" y="0"/>
                  </a:cubicBezTo>
                  <a:close/>
                </a:path>
              </a:pathLst>
            </a:custGeom>
            <a:grpFill/>
            <a:ln>
              <a:noFill/>
            </a:ln>
          </p:spPr>
        </p:sp>
        <p:sp>
          <p:nvSpPr>
            <p:cNvPr id="39" name="Freeform 14">
              <a:extLst>
                <a:ext uri="{FF2B5EF4-FFF2-40B4-BE49-F238E27FC236}">
                  <a16:creationId xmlns:a16="http://schemas.microsoft.com/office/drawing/2014/main" id="{2136B643-14E1-443A-BC1C-06ADAE65C30F}"/>
                </a:ext>
              </a:extLst>
            </p:cNvPr>
            <p:cNvSpPr/>
            <p:nvPr/>
          </p:nvSpPr>
          <p:spPr bwMode="auto">
            <a:xfrm rot="5400000">
              <a:off x="11376729" y="3335597"/>
              <a:ext cx="134697" cy="84866"/>
            </a:xfrm>
            <a:custGeom>
              <a:avLst/>
              <a:gdLst/>
              <a:ahLst/>
              <a:cxnLst/>
              <a:rect l="0" t="0" r="r" b="b"/>
              <a:pathLst>
                <a:path w="41" h="28">
                  <a:moveTo>
                    <a:pt x="26" y="1"/>
                  </a:moveTo>
                  <a:cubicBezTo>
                    <a:pt x="34" y="0"/>
                    <a:pt x="41" y="12"/>
                    <a:pt x="39" y="20"/>
                  </a:cubicBezTo>
                  <a:cubicBezTo>
                    <a:pt x="17" y="28"/>
                    <a:pt x="0" y="12"/>
                    <a:pt x="26" y="1"/>
                  </a:cubicBezTo>
                  <a:close/>
                </a:path>
              </a:pathLst>
            </a:custGeom>
            <a:grpFill/>
            <a:ln>
              <a:noFill/>
            </a:ln>
          </p:spPr>
        </p:sp>
        <p:sp>
          <p:nvSpPr>
            <p:cNvPr id="40" name="Freeform 16">
              <a:extLst>
                <a:ext uri="{FF2B5EF4-FFF2-40B4-BE49-F238E27FC236}">
                  <a16:creationId xmlns:a16="http://schemas.microsoft.com/office/drawing/2014/main" id="{867FA393-4F37-4E1A-870B-F96775FAB7E8}"/>
                </a:ext>
              </a:extLst>
            </p:cNvPr>
            <p:cNvSpPr/>
            <p:nvPr/>
          </p:nvSpPr>
          <p:spPr bwMode="auto">
            <a:xfrm rot="5400000">
              <a:off x="11360464" y="3934729"/>
              <a:ext cx="143559" cy="97107"/>
            </a:xfrm>
            <a:custGeom>
              <a:avLst/>
              <a:gdLst/>
              <a:ahLst/>
              <a:cxnLst/>
              <a:rect l="0" t="0" r="r" b="b"/>
              <a:pathLst>
                <a:path w="44" h="32">
                  <a:moveTo>
                    <a:pt x="31" y="1"/>
                  </a:moveTo>
                  <a:cubicBezTo>
                    <a:pt x="40" y="0"/>
                    <a:pt x="44" y="8"/>
                    <a:pt x="43" y="15"/>
                  </a:cubicBezTo>
                  <a:cubicBezTo>
                    <a:pt x="29" y="32"/>
                    <a:pt x="0" y="6"/>
                    <a:pt x="31" y="1"/>
                  </a:cubicBezTo>
                  <a:close/>
                </a:path>
              </a:pathLst>
            </a:custGeom>
            <a:grpFill/>
            <a:ln>
              <a:noFill/>
            </a:ln>
          </p:spPr>
        </p:sp>
        <p:sp>
          <p:nvSpPr>
            <p:cNvPr id="41" name="Freeform 17">
              <a:extLst>
                <a:ext uri="{FF2B5EF4-FFF2-40B4-BE49-F238E27FC236}">
                  <a16:creationId xmlns:a16="http://schemas.microsoft.com/office/drawing/2014/main" id="{E225A1BE-FAD2-4764-A7E4-A6DA07D0573B}"/>
                </a:ext>
              </a:extLst>
            </p:cNvPr>
            <p:cNvSpPr/>
            <p:nvPr/>
          </p:nvSpPr>
          <p:spPr bwMode="auto">
            <a:xfrm rot="5400000">
              <a:off x="11395443" y="5347417"/>
              <a:ext cx="94821" cy="69362"/>
            </a:xfrm>
            <a:custGeom>
              <a:avLst/>
              <a:gdLst/>
              <a:ahLst/>
              <a:cxnLst/>
              <a:rect l="0" t="0" r="r" b="b"/>
              <a:pathLst>
                <a:path w="29" h="23">
                  <a:moveTo>
                    <a:pt x="13" y="0"/>
                  </a:moveTo>
                  <a:cubicBezTo>
                    <a:pt x="27" y="0"/>
                    <a:pt x="29" y="22"/>
                    <a:pt x="13" y="23"/>
                  </a:cubicBezTo>
                  <a:cubicBezTo>
                    <a:pt x="2" y="22"/>
                    <a:pt x="0" y="2"/>
                    <a:pt x="13" y="0"/>
                  </a:cubicBezTo>
                  <a:close/>
                </a:path>
              </a:pathLst>
            </a:custGeom>
            <a:grpFill/>
            <a:ln>
              <a:noFill/>
            </a:ln>
          </p:spPr>
        </p:sp>
        <p:sp>
          <p:nvSpPr>
            <p:cNvPr id="42" name="Freeform 21">
              <a:extLst>
                <a:ext uri="{FF2B5EF4-FFF2-40B4-BE49-F238E27FC236}">
                  <a16:creationId xmlns:a16="http://schemas.microsoft.com/office/drawing/2014/main" id="{25D65388-C7E0-4C07-822A-03C5009C6D1E}"/>
                </a:ext>
              </a:extLst>
            </p:cNvPr>
            <p:cNvSpPr/>
            <p:nvPr/>
          </p:nvSpPr>
          <p:spPr bwMode="auto">
            <a:xfrm rot="5400000">
              <a:off x="11343434" y="5658571"/>
              <a:ext cx="140901" cy="102819"/>
            </a:xfrm>
            <a:custGeom>
              <a:avLst/>
              <a:gdLst/>
              <a:ahLst/>
              <a:cxnLst/>
              <a:rect l="0" t="0" r="r" b="b"/>
              <a:pathLst>
                <a:path w="43" h="34">
                  <a:moveTo>
                    <a:pt x="24" y="0"/>
                  </a:moveTo>
                  <a:cubicBezTo>
                    <a:pt x="43" y="3"/>
                    <a:pt x="28" y="34"/>
                    <a:pt x="14" y="23"/>
                  </a:cubicBezTo>
                  <a:cubicBezTo>
                    <a:pt x="0" y="28"/>
                    <a:pt x="4" y="5"/>
                    <a:pt x="24" y="0"/>
                  </a:cubicBezTo>
                  <a:close/>
                </a:path>
              </a:pathLst>
            </a:custGeom>
            <a:grpFill/>
            <a:ln>
              <a:noFill/>
            </a:ln>
          </p:spPr>
        </p:sp>
        <p:sp>
          <p:nvSpPr>
            <p:cNvPr id="43" name="Freeform 25">
              <a:extLst>
                <a:ext uri="{FF2B5EF4-FFF2-40B4-BE49-F238E27FC236}">
                  <a16:creationId xmlns:a16="http://schemas.microsoft.com/office/drawing/2014/main" id="{E1D79822-C494-449C-B439-F437DAD4F218}"/>
                </a:ext>
              </a:extLst>
            </p:cNvPr>
            <p:cNvSpPr/>
            <p:nvPr/>
          </p:nvSpPr>
          <p:spPr bwMode="auto">
            <a:xfrm rot="5400000">
              <a:off x="11324095" y="6423833"/>
              <a:ext cx="134697" cy="93843"/>
            </a:xfrm>
            <a:custGeom>
              <a:avLst/>
              <a:gdLst/>
              <a:ahLst/>
              <a:cxnLst/>
              <a:rect l="0" t="0" r="r" b="b"/>
              <a:pathLst>
                <a:path w="41" h="31">
                  <a:moveTo>
                    <a:pt x="23" y="0"/>
                  </a:moveTo>
                  <a:cubicBezTo>
                    <a:pt x="40" y="1"/>
                    <a:pt x="41" y="31"/>
                    <a:pt x="17" y="25"/>
                  </a:cubicBezTo>
                  <a:cubicBezTo>
                    <a:pt x="0" y="7"/>
                    <a:pt x="17" y="4"/>
                    <a:pt x="23" y="0"/>
                  </a:cubicBezTo>
                  <a:close/>
                </a:path>
              </a:pathLst>
            </a:custGeom>
            <a:grpFill/>
            <a:ln>
              <a:noFill/>
            </a:ln>
          </p:spPr>
        </p:sp>
        <p:sp>
          <p:nvSpPr>
            <p:cNvPr id="44" name="Freeform 29">
              <a:extLst>
                <a:ext uri="{FF2B5EF4-FFF2-40B4-BE49-F238E27FC236}">
                  <a16:creationId xmlns:a16="http://schemas.microsoft.com/office/drawing/2014/main" id="{CDB324E5-E8D9-40E3-BAB4-1F87E67E4F46}"/>
                </a:ext>
              </a:extLst>
            </p:cNvPr>
            <p:cNvSpPr/>
            <p:nvPr/>
          </p:nvSpPr>
          <p:spPr bwMode="auto">
            <a:xfrm rot="5400000">
              <a:off x="11324317" y="5897278"/>
              <a:ext cx="118747" cy="120771"/>
            </a:xfrm>
            <a:custGeom>
              <a:avLst/>
              <a:gdLst/>
              <a:ahLst/>
              <a:cxnLst/>
              <a:rect l="0" t="0" r="r" b="b"/>
              <a:pathLst>
                <a:path w="36" h="40">
                  <a:moveTo>
                    <a:pt x="16" y="4"/>
                  </a:moveTo>
                  <a:cubicBezTo>
                    <a:pt x="36" y="5"/>
                    <a:pt x="33" y="0"/>
                    <a:pt x="34" y="15"/>
                  </a:cubicBezTo>
                  <a:cubicBezTo>
                    <a:pt x="34" y="40"/>
                    <a:pt x="0" y="22"/>
                    <a:pt x="16" y="4"/>
                  </a:cubicBezTo>
                  <a:close/>
                </a:path>
              </a:pathLst>
            </a:custGeom>
            <a:grpFill/>
            <a:ln>
              <a:noFill/>
            </a:ln>
          </p:spPr>
        </p:sp>
        <p:sp>
          <p:nvSpPr>
            <p:cNvPr id="45" name="Freeform 31">
              <a:extLst>
                <a:ext uri="{FF2B5EF4-FFF2-40B4-BE49-F238E27FC236}">
                  <a16:creationId xmlns:a16="http://schemas.microsoft.com/office/drawing/2014/main" id="{15404AB3-12EB-462E-85A2-AF4A7E91D729}"/>
                </a:ext>
              </a:extLst>
            </p:cNvPr>
            <p:cNvSpPr/>
            <p:nvPr/>
          </p:nvSpPr>
          <p:spPr bwMode="auto">
            <a:xfrm rot="5400000">
              <a:off x="11356013" y="6183127"/>
              <a:ext cx="131153" cy="72626"/>
            </a:xfrm>
            <a:custGeom>
              <a:avLst/>
              <a:gdLst/>
              <a:ahLst/>
              <a:cxnLst/>
              <a:rect l="0" t="0" r="r" b="b"/>
              <a:pathLst>
                <a:path w="40" h="24">
                  <a:moveTo>
                    <a:pt x="24" y="0"/>
                  </a:moveTo>
                  <a:cubicBezTo>
                    <a:pt x="40" y="0"/>
                    <a:pt x="38" y="20"/>
                    <a:pt x="25" y="24"/>
                  </a:cubicBezTo>
                  <a:cubicBezTo>
                    <a:pt x="0" y="22"/>
                    <a:pt x="6" y="4"/>
                    <a:pt x="24" y="0"/>
                  </a:cubicBezTo>
                  <a:close/>
                </a:path>
              </a:pathLst>
            </a:custGeom>
            <a:grpFill/>
            <a:ln>
              <a:noFill/>
            </a:ln>
          </p:spPr>
        </p:sp>
        <p:sp>
          <p:nvSpPr>
            <p:cNvPr id="46" name="Freeform 32">
              <a:extLst>
                <a:ext uri="{FF2B5EF4-FFF2-40B4-BE49-F238E27FC236}">
                  <a16:creationId xmlns:a16="http://schemas.microsoft.com/office/drawing/2014/main" id="{228021CB-53B3-4BCC-A14C-0B6951FC971F}"/>
                </a:ext>
              </a:extLst>
            </p:cNvPr>
            <p:cNvSpPr/>
            <p:nvPr/>
          </p:nvSpPr>
          <p:spPr bwMode="auto">
            <a:xfrm rot="5400000">
              <a:off x="11104198" y="3296179"/>
              <a:ext cx="144445" cy="106083"/>
            </a:xfrm>
            <a:custGeom>
              <a:avLst/>
              <a:gdLst/>
              <a:ahLst/>
              <a:cxnLst/>
              <a:rect l="0" t="0" r="r" b="b"/>
              <a:pathLst>
                <a:path w="44" h="35">
                  <a:moveTo>
                    <a:pt x="28" y="0"/>
                  </a:moveTo>
                  <a:cubicBezTo>
                    <a:pt x="36" y="1"/>
                    <a:pt x="44" y="12"/>
                    <a:pt x="42" y="21"/>
                  </a:cubicBezTo>
                  <a:cubicBezTo>
                    <a:pt x="23" y="35"/>
                    <a:pt x="0" y="7"/>
                    <a:pt x="28" y="0"/>
                  </a:cubicBezTo>
                  <a:close/>
                </a:path>
              </a:pathLst>
            </a:custGeom>
            <a:grpFill/>
            <a:ln>
              <a:noFill/>
            </a:ln>
          </p:spPr>
        </p:sp>
        <p:sp>
          <p:nvSpPr>
            <p:cNvPr id="47" name="Freeform 33">
              <a:extLst>
                <a:ext uri="{FF2B5EF4-FFF2-40B4-BE49-F238E27FC236}">
                  <a16:creationId xmlns:a16="http://schemas.microsoft.com/office/drawing/2014/main" id="{B353D0BC-00A6-4EA4-9311-9FCB88CC2021}"/>
                </a:ext>
              </a:extLst>
            </p:cNvPr>
            <p:cNvSpPr/>
            <p:nvPr/>
          </p:nvSpPr>
          <p:spPr bwMode="auto">
            <a:xfrm rot="5400000">
              <a:off x="11134111" y="4387490"/>
              <a:ext cx="151535" cy="75075"/>
            </a:xfrm>
            <a:custGeom>
              <a:avLst/>
              <a:gdLst/>
              <a:ahLst/>
              <a:cxnLst/>
              <a:rect l="0" t="0" r="r" b="b"/>
              <a:pathLst>
                <a:path w="46" h="25">
                  <a:moveTo>
                    <a:pt x="23" y="0"/>
                  </a:moveTo>
                  <a:cubicBezTo>
                    <a:pt x="32" y="1"/>
                    <a:pt x="46" y="21"/>
                    <a:pt x="29" y="25"/>
                  </a:cubicBezTo>
                  <a:cubicBezTo>
                    <a:pt x="10" y="23"/>
                    <a:pt x="0" y="9"/>
                    <a:pt x="23" y="0"/>
                  </a:cubicBezTo>
                  <a:close/>
                </a:path>
              </a:pathLst>
            </a:custGeom>
            <a:grpFill/>
            <a:ln>
              <a:noFill/>
            </a:ln>
          </p:spPr>
        </p:sp>
        <p:sp>
          <p:nvSpPr>
            <p:cNvPr id="48" name="Freeform 34">
              <a:extLst>
                <a:ext uri="{FF2B5EF4-FFF2-40B4-BE49-F238E27FC236}">
                  <a16:creationId xmlns:a16="http://schemas.microsoft.com/office/drawing/2014/main" id="{0E001FD3-6EDD-47A3-9916-826E1595DAB3}"/>
                </a:ext>
              </a:extLst>
            </p:cNvPr>
            <p:cNvSpPr/>
            <p:nvPr/>
          </p:nvSpPr>
          <p:spPr bwMode="auto">
            <a:xfrm rot="5400000">
              <a:off x="11138041" y="5384813"/>
              <a:ext cx="134697" cy="84051"/>
            </a:xfrm>
            <a:custGeom>
              <a:avLst/>
              <a:gdLst/>
              <a:ahLst/>
              <a:cxnLst/>
              <a:rect l="0" t="0" r="r" b="b"/>
              <a:pathLst>
                <a:path w="41" h="28">
                  <a:moveTo>
                    <a:pt x="22" y="0"/>
                  </a:moveTo>
                  <a:cubicBezTo>
                    <a:pt x="41" y="13"/>
                    <a:pt x="24" y="28"/>
                    <a:pt x="8" y="21"/>
                  </a:cubicBezTo>
                  <a:cubicBezTo>
                    <a:pt x="0" y="8"/>
                    <a:pt x="8" y="0"/>
                    <a:pt x="22" y="0"/>
                  </a:cubicBezTo>
                  <a:close/>
                </a:path>
              </a:pathLst>
            </a:custGeom>
            <a:grpFill/>
            <a:ln>
              <a:noFill/>
            </a:ln>
          </p:spPr>
        </p:sp>
        <p:sp>
          <p:nvSpPr>
            <p:cNvPr id="49" name="Freeform 35">
              <a:extLst>
                <a:ext uri="{FF2B5EF4-FFF2-40B4-BE49-F238E27FC236}">
                  <a16:creationId xmlns:a16="http://schemas.microsoft.com/office/drawing/2014/main" id="{FE214D5B-D151-4E09-A01E-BEAAF9C679ED}"/>
                </a:ext>
              </a:extLst>
            </p:cNvPr>
            <p:cNvSpPr/>
            <p:nvPr/>
          </p:nvSpPr>
          <p:spPr bwMode="auto">
            <a:xfrm rot="5400000">
              <a:off x="11133693" y="4595717"/>
              <a:ext cx="131153" cy="84866"/>
            </a:xfrm>
            <a:custGeom>
              <a:avLst/>
              <a:gdLst/>
              <a:ahLst/>
              <a:cxnLst/>
              <a:rect l="0" t="0" r="r" b="b"/>
              <a:pathLst>
                <a:path w="40" h="28">
                  <a:moveTo>
                    <a:pt x="27" y="1"/>
                  </a:moveTo>
                  <a:cubicBezTo>
                    <a:pt x="35" y="0"/>
                    <a:pt x="40" y="10"/>
                    <a:pt x="38" y="17"/>
                  </a:cubicBezTo>
                  <a:cubicBezTo>
                    <a:pt x="17" y="28"/>
                    <a:pt x="0" y="7"/>
                    <a:pt x="27" y="1"/>
                  </a:cubicBezTo>
                  <a:close/>
                </a:path>
              </a:pathLst>
            </a:custGeom>
            <a:grpFill/>
            <a:ln>
              <a:noFill/>
            </a:ln>
          </p:spPr>
        </p:sp>
        <p:sp>
          <p:nvSpPr>
            <p:cNvPr id="50" name="Freeform 36">
              <a:extLst>
                <a:ext uri="{FF2B5EF4-FFF2-40B4-BE49-F238E27FC236}">
                  <a16:creationId xmlns:a16="http://schemas.microsoft.com/office/drawing/2014/main" id="{3024EF13-0A45-49DD-B0F4-FA3A5169EFFE}"/>
                </a:ext>
              </a:extLst>
            </p:cNvPr>
            <p:cNvSpPr/>
            <p:nvPr/>
          </p:nvSpPr>
          <p:spPr bwMode="auto">
            <a:xfrm rot="5400000">
              <a:off x="11105830" y="6046702"/>
              <a:ext cx="144445" cy="102819"/>
            </a:xfrm>
            <a:custGeom>
              <a:avLst/>
              <a:gdLst/>
              <a:ahLst/>
              <a:cxnLst/>
              <a:rect l="0" t="0" r="r" b="b"/>
              <a:pathLst>
                <a:path w="44" h="34">
                  <a:moveTo>
                    <a:pt x="31" y="1"/>
                  </a:moveTo>
                  <a:cubicBezTo>
                    <a:pt x="44" y="3"/>
                    <a:pt x="38" y="34"/>
                    <a:pt x="25" y="22"/>
                  </a:cubicBezTo>
                  <a:cubicBezTo>
                    <a:pt x="0" y="28"/>
                    <a:pt x="14" y="0"/>
                    <a:pt x="31" y="1"/>
                  </a:cubicBezTo>
                  <a:close/>
                </a:path>
              </a:pathLst>
            </a:custGeom>
            <a:grpFill/>
            <a:ln>
              <a:noFill/>
            </a:ln>
          </p:spPr>
        </p:sp>
        <p:sp>
          <p:nvSpPr>
            <p:cNvPr id="51" name="Freeform 37">
              <a:extLst>
                <a:ext uri="{FF2B5EF4-FFF2-40B4-BE49-F238E27FC236}">
                  <a16:creationId xmlns:a16="http://schemas.microsoft.com/office/drawing/2014/main" id="{95E0BDAE-48A7-4752-A150-74DA4BAE5E4B}"/>
                </a:ext>
              </a:extLst>
            </p:cNvPr>
            <p:cNvSpPr/>
            <p:nvPr/>
          </p:nvSpPr>
          <p:spPr bwMode="auto">
            <a:xfrm rot="5400000">
              <a:off x="11117596" y="3060239"/>
              <a:ext cx="115202" cy="121588"/>
            </a:xfrm>
            <a:custGeom>
              <a:avLst/>
              <a:gdLst/>
              <a:ahLst/>
              <a:cxnLst/>
              <a:rect l="0" t="0" r="r" b="b"/>
              <a:pathLst>
                <a:path w="35" h="40">
                  <a:moveTo>
                    <a:pt x="16" y="4"/>
                  </a:moveTo>
                  <a:cubicBezTo>
                    <a:pt x="35" y="4"/>
                    <a:pt x="32" y="0"/>
                    <a:pt x="33" y="15"/>
                  </a:cubicBezTo>
                  <a:cubicBezTo>
                    <a:pt x="34" y="40"/>
                    <a:pt x="0" y="22"/>
                    <a:pt x="16" y="4"/>
                  </a:cubicBezTo>
                  <a:close/>
                </a:path>
              </a:pathLst>
            </a:custGeom>
            <a:grpFill/>
            <a:ln>
              <a:noFill/>
            </a:ln>
          </p:spPr>
        </p:sp>
        <p:sp>
          <p:nvSpPr>
            <p:cNvPr id="52" name="Freeform 38">
              <a:extLst>
                <a:ext uri="{FF2B5EF4-FFF2-40B4-BE49-F238E27FC236}">
                  <a16:creationId xmlns:a16="http://schemas.microsoft.com/office/drawing/2014/main" id="{DE128EDB-3179-4F47-8B37-BEDE3B82FFC7}"/>
                </a:ext>
              </a:extLst>
            </p:cNvPr>
            <p:cNvSpPr/>
            <p:nvPr/>
          </p:nvSpPr>
          <p:spPr bwMode="auto">
            <a:xfrm rot="5400000">
              <a:off x="11125265" y="4900335"/>
              <a:ext cx="127608" cy="69362"/>
            </a:xfrm>
            <a:custGeom>
              <a:avLst/>
              <a:gdLst/>
              <a:ahLst/>
              <a:cxnLst/>
              <a:rect l="0" t="0" r="r" b="b"/>
              <a:pathLst>
                <a:path w="39" h="23">
                  <a:moveTo>
                    <a:pt x="26" y="0"/>
                  </a:moveTo>
                  <a:cubicBezTo>
                    <a:pt x="39" y="1"/>
                    <a:pt x="38" y="21"/>
                    <a:pt x="26" y="23"/>
                  </a:cubicBezTo>
                  <a:cubicBezTo>
                    <a:pt x="0" y="23"/>
                    <a:pt x="5" y="2"/>
                    <a:pt x="26" y="0"/>
                  </a:cubicBezTo>
                  <a:close/>
                </a:path>
              </a:pathLst>
            </a:custGeom>
            <a:grpFill/>
            <a:ln>
              <a:noFill/>
            </a:ln>
          </p:spPr>
        </p:sp>
        <p:sp>
          <p:nvSpPr>
            <p:cNvPr id="53" name="Freeform 39">
              <a:extLst>
                <a:ext uri="{FF2B5EF4-FFF2-40B4-BE49-F238E27FC236}">
                  <a16:creationId xmlns:a16="http://schemas.microsoft.com/office/drawing/2014/main" id="{E09CDD49-7B7B-42C0-A09E-6CFB3CDFF6A1}"/>
                </a:ext>
              </a:extLst>
            </p:cNvPr>
            <p:cNvSpPr/>
            <p:nvPr/>
          </p:nvSpPr>
          <p:spPr bwMode="auto">
            <a:xfrm rot="5400000">
              <a:off x="11117373" y="5141456"/>
              <a:ext cx="131153" cy="81603"/>
            </a:xfrm>
            <a:custGeom>
              <a:avLst/>
              <a:gdLst/>
              <a:ahLst/>
              <a:cxnLst/>
              <a:rect l="0" t="0" r="r" b="b"/>
              <a:pathLst>
                <a:path w="40" h="27">
                  <a:moveTo>
                    <a:pt x="25" y="0"/>
                  </a:moveTo>
                  <a:cubicBezTo>
                    <a:pt x="34" y="0"/>
                    <a:pt x="40" y="11"/>
                    <a:pt x="38" y="20"/>
                  </a:cubicBezTo>
                  <a:cubicBezTo>
                    <a:pt x="17" y="27"/>
                    <a:pt x="0" y="12"/>
                    <a:pt x="25" y="0"/>
                  </a:cubicBezTo>
                  <a:close/>
                </a:path>
              </a:pathLst>
            </a:custGeom>
            <a:grpFill/>
            <a:ln>
              <a:noFill/>
            </a:ln>
          </p:spPr>
        </p:sp>
        <p:sp>
          <p:nvSpPr>
            <p:cNvPr id="54" name="Freeform 40">
              <a:extLst>
                <a:ext uri="{FF2B5EF4-FFF2-40B4-BE49-F238E27FC236}">
                  <a16:creationId xmlns:a16="http://schemas.microsoft.com/office/drawing/2014/main" id="{93C5D839-4CD5-4165-9091-7D9B92CDC1D2}"/>
                </a:ext>
              </a:extLst>
            </p:cNvPr>
            <p:cNvSpPr/>
            <p:nvPr/>
          </p:nvSpPr>
          <p:spPr bwMode="auto">
            <a:xfrm rot="5400000">
              <a:off x="11112337" y="2598157"/>
              <a:ext cx="134697" cy="81603"/>
            </a:xfrm>
            <a:custGeom>
              <a:avLst/>
              <a:gdLst/>
              <a:ahLst/>
              <a:cxnLst/>
              <a:rect l="0" t="0" r="r" b="b"/>
              <a:pathLst>
                <a:path w="41" h="27">
                  <a:moveTo>
                    <a:pt x="19" y="0"/>
                  </a:moveTo>
                  <a:cubicBezTo>
                    <a:pt x="41" y="9"/>
                    <a:pt x="28" y="27"/>
                    <a:pt x="7" y="20"/>
                  </a:cubicBezTo>
                  <a:cubicBezTo>
                    <a:pt x="0" y="8"/>
                    <a:pt x="7" y="1"/>
                    <a:pt x="19" y="0"/>
                  </a:cubicBezTo>
                  <a:close/>
                </a:path>
              </a:pathLst>
            </a:custGeom>
            <a:grpFill/>
            <a:ln>
              <a:noFill/>
            </a:ln>
          </p:spPr>
        </p:sp>
        <p:sp>
          <p:nvSpPr>
            <p:cNvPr id="55" name="Freeform 41">
              <a:extLst>
                <a:ext uri="{FF2B5EF4-FFF2-40B4-BE49-F238E27FC236}">
                  <a16:creationId xmlns:a16="http://schemas.microsoft.com/office/drawing/2014/main" id="{3C7F638A-BB6D-4B24-A7F9-03BF8087459B}"/>
                </a:ext>
              </a:extLst>
            </p:cNvPr>
            <p:cNvSpPr/>
            <p:nvPr/>
          </p:nvSpPr>
          <p:spPr bwMode="auto">
            <a:xfrm rot="5400000">
              <a:off x="11105830" y="6278710"/>
              <a:ext cx="144445" cy="78339"/>
            </a:xfrm>
            <a:custGeom>
              <a:avLst/>
              <a:gdLst/>
              <a:ahLst/>
              <a:cxnLst/>
              <a:rect l="0" t="0" r="r" b="b"/>
              <a:pathLst>
                <a:path w="44" h="26">
                  <a:moveTo>
                    <a:pt x="29" y="0"/>
                  </a:moveTo>
                  <a:cubicBezTo>
                    <a:pt x="44" y="3"/>
                    <a:pt x="40" y="22"/>
                    <a:pt x="26" y="26"/>
                  </a:cubicBezTo>
                  <a:cubicBezTo>
                    <a:pt x="0" y="25"/>
                    <a:pt x="11" y="6"/>
                    <a:pt x="29" y="0"/>
                  </a:cubicBezTo>
                  <a:close/>
                </a:path>
              </a:pathLst>
            </a:custGeom>
            <a:grpFill/>
            <a:ln>
              <a:noFill/>
            </a:ln>
          </p:spPr>
        </p:sp>
        <p:sp>
          <p:nvSpPr>
            <p:cNvPr id="56" name="Freeform 42">
              <a:extLst>
                <a:ext uri="{FF2B5EF4-FFF2-40B4-BE49-F238E27FC236}">
                  <a16:creationId xmlns:a16="http://schemas.microsoft.com/office/drawing/2014/main" id="{5B59DB64-329B-45EA-8A67-4213A886B5B2}"/>
                </a:ext>
              </a:extLst>
            </p:cNvPr>
            <p:cNvSpPr/>
            <p:nvPr/>
          </p:nvSpPr>
          <p:spPr bwMode="auto">
            <a:xfrm rot="5400000">
              <a:off x="11093998" y="5596726"/>
              <a:ext cx="144445" cy="97107"/>
            </a:xfrm>
            <a:custGeom>
              <a:avLst/>
              <a:gdLst/>
              <a:ahLst/>
              <a:cxnLst/>
              <a:rect l="0" t="0" r="r" b="b"/>
              <a:pathLst>
                <a:path w="44" h="32">
                  <a:moveTo>
                    <a:pt x="31" y="1"/>
                  </a:moveTo>
                  <a:cubicBezTo>
                    <a:pt x="40" y="0"/>
                    <a:pt x="44" y="8"/>
                    <a:pt x="43" y="16"/>
                  </a:cubicBezTo>
                  <a:cubicBezTo>
                    <a:pt x="29" y="32"/>
                    <a:pt x="0" y="7"/>
                    <a:pt x="31" y="1"/>
                  </a:cubicBezTo>
                  <a:close/>
                </a:path>
              </a:pathLst>
            </a:custGeom>
            <a:grpFill/>
            <a:ln>
              <a:noFill/>
            </a:ln>
          </p:spPr>
        </p:sp>
        <p:sp>
          <p:nvSpPr>
            <p:cNvPr id="57" name="Freeform 44">
              <a:extLst>
                <a:ext uri="{FF2B5EF4-FFF2-40B4-BE49-F238E27FC236}">
                  <a16:creationId xmlns:a16="http://schemas.microsoft.com/office/drawing/2014/main" id="{D8DAB003-6484-4D1D-85AE-93FA09BC5EF5}"/>
                </a:ext>
              </a:extLst>
            </p:cNvPr>
            <p:cNvSpPr/>
            <p:nvPr/>
          </p:nvSpPr>
          <p:spPr bwMode="auto">
            <a:xfrm rot="5400000">
              <a:off x="11097788" y="4080854"/>
              <a:ext cx="131153" cy="84866"/>
            </a:xfrm>
            <a:custGeom>
              <a:avLst/>
              <a:gdLst/>
              <a:ahLst/>
              <a:cxnLst/>
              <a:rect l="0" t="0" r="r" b="b"/>
              <a:pathLst>
                <a:path w="40" h="28">
                  <a:moveTo>
                    <a:pt x="27" y="1"/>
                  </a:moveTo>
                  <a:cubicBezTo>
                    <a:pt x="35" y="0"/>
                    <a:pt x="40" y="10"/>
                    <a:pt x="38" y="17"/>
                  </a:cubicBezTo>
                  <a:cubicBezTo>
                    <a:pt x="17" y="28"/>
                    <a:pt x="0" y="7"/>
                    <a:pt x="27" y="1"/>
                  </a:cubicBezTo>
                  <a:close/>
                </a:path>
              </a:pathLst>
            </a:custGeom>
            <a:grpFill/>
            <a:ln>
              <a:noFill/>
            </a:ln>
          </p:spPr>
        </p:sp>
        <p:sp>
          <p:nvSpPr>
            <p:cNvPr id="58" name="Freeform 45">
              <a:extLst>
                <a:ext uri="{FF2B5EF4-FFF2-40B4-BE49-F238E27FC236}">
                  <a16:creationId xmlns:a16="http://schemas.microsoft.com/office/drawing/2014/main" id="{D49280A1-ACA8-4CD6-9012-AF12660F07E4}"/>
                </a:ext>
              </a:extLst>
            </p:cNvPr>
            <p:cNvSpPr/>
            <p:nvPr/>
          </p:nvSpPr>
          <p:spPr bwMode="auto">
            <a:xfrm rot="5400000">
              <a:off x="11075637" y="5836680"/>
              <a:ext cx="144445" cy="102819"/>
            </a:xfrm>
            <a:custGeom>
              <a:avLst/>
              <a:gdLst/>
              <a:ahLst/>
              <a:cxnLst/>
              <a:rect l="0" t="0" r="r" b="b"/>
              <a:pathLst>
                <a:path w="44" h="34">
                  <a:moveTo>
                    <a:pt x="31" y="0"/>
                  </a:moveTo>
                  <a:cubicBezTo>
                    <a:pt x="39" y="0"/>
                    <a:pt x="44" y="12"/>
                    <a:pt x="42" y="19"/>
                  </a:cubicBezTo>
                  <a:cubicBezTo>
                    <a:pt x="25" y="34"/>
                    <a:pt x="0" y="8"/>
                    <a:pt x="31" y="0"/>
                  </a:cubicBezTo>
                  <a:close/>
                </a:path>
              </a:pathLst>
            </a:custGeom>
            <a:grpFill/>
            <a:ln>
              <a:noFill/>
            </a:ln>
          </p:spPr>
        </p:sp>
        <p:sp>
          <p:nvSpPr>
            <p:cNvPr id="59" name="Freeform 46">
              <a:extLst>
                <a:ext uri="{FF2B5EF4-FFF2-40B4-BE49-F238E27FC236}">
                  <a16:creationId xmlns:a16="http://schemas.microsoft.com/office/drawing/2014/main" id="{C03EAE8C-6089-40E5-9361-2E266A1EEBA3}"/>
                </a:ext>
              </a:extLst>
            </p:cNvPr>
            <p:cNvSpPr/>
            <p:nvPr/>
          </p:nvSpPr>
          <p:spPr bwMode="auto">
            <a:xfrm rot="5400000">
              <a:off x="11124696" y="2830776"/>
              <a:ext cx="121406" cy="81603"/>
            </a:xfrm>
            <a:custGeom>
              <a:avLst/>
              <a:gdLst/>
              <a:ahLst/>
              <a:cxnLst/>
              <a:rect l="0" t="0" r="r" b="b"/>
              <a:pathLst>
                <a:path w="37" h="27">
                  <a:moveTo>
                    <a:pt x="19" y="1"/>
                  </a:moveTo>
                  <a:cubicBezTo>
                    <a:pt x="31" y="2"/>
                    <a:pt x="37" y="24"/>
                    <a:pt x="21" y="27"/>
                  </a:cubicBezTo>
                  <a:cubicBezTo>
                    <a:pt x="1" y="27"/>
                    <a:pt x="0" y="0"/>
                    <a:pt x="19" y="1"/>
                  </a:cubicBezTo>
                  <a:close/>
                </a:path>
              </a:pathLst>
            </a:custGeom>
            <a:grpFill/>
            <a:ln>
              <a:noFill/>
            </a:ln>
          </p:spPr>
        </p:sp>
        <p:sp>
          <p:nvSpPr>
            <p:cNvPr id="60" name="Freeform 47">
              <a:extLst>
                <a:ext uri="{FF2B5EF4-FFF2-40B4-BE49-F238E27FC236}">
                  <a16:creationId xmlns:a16="http://schemas.microsoft.com/office/drawing/2014/main" id="{02E3A077-F087-4E14-A13E-4E9D4369B1F6}"/>
                </a:ext>
              </a:extLst>
            </p:cNvPr>
            <p:cNvSpPr/>
            <p:nvPr/>
          </p:nvSpPr>
          <p:spPr bwMode="auto">
            <a:xfrm rot="5400000">
              <a:off x="11082841" y="3849727"/>
              <a:ext cx="147990" cy="78339"/>
            </a:xfrm>
            <a:custGeom>
              <a:avLst/>
              <a:gdLst/>
              <a:ahLst/>
              <a:cxnLst/>
              <a:rect l="0" t="0" r="r" b="b"/>
              <a:pathLst>
                <a:path w="45" h="26">
                  <a:moveTo>
                    <a:pt x="22" y="0"/>
                  </a:moveTo>
                  <a:cubicBezTo>
                    <a:pt x="32" y="2"/>
                    <a:pt x="45" y="22"/>
                    <a:pt x="28" y="26"/>
                  </a:cubicBezTo>
                  <a:cubicBezTo>
                    <a:pt x="10" y="24"/>
                    <a:pt x="0" y="9"/>
                    <a:pt x="22" y="0"/>
                  </a:cubicBezTo>
                  <a:close/>
                </a:path>
              </a:pathLst>
            </a:custGeom>
            <a:grpFill/>
            <a:ln>
              <a:noFill/>
            </a:ln>
          </p:spPr>
        </p:sp>
        <p:sp>
          <p:nvSpPr>
            <p:cNvPr id="61" name="Freeform 48">
              <a:extLst>
                <a:ext uri="{FF2B5EF4-FFF2-40B4-BE49-F238E27FC236}">
                  <a16:creationId xmlns:a16="http://schemas.microsoft.com/office/drawing/2014/main" id="{7CE4FAAA-45E7-4C86-B59A-F284B79EFD23}"/>
                </a:ext>
              </a:extLst>
            </p:cNvPr>
            <p:cNvSpPr/>
            <p:nvPr/>
          </p:nvSpPr>
          <p:spPr bwMode="auto">
            <a:xfrm rot="5400000">
              <a:off x="11078098" y="3616257"/>
              <a:ext cx="133812" cy="79154"/>
            </a:xfrm>
            <a:custGeom>
              <a:avLst/>
              <a:gdLst/>
              <a:ahLst/>
              <a:cxnLst/>
              <a:rect l="0" t="0" r="r" b="b"/>
              <a:pathLst>
                <a:path w="41" h="26">
                  <a:moveTo>
                    <a:pt x="19" y="0"/>
                  </a:moveTo>
                  <a:cubicBezTo>
                    <a:pt x="41" y="9"/>
                    <a:pt x="28" y="26"/>
                    <a:pt x="7" y="19"/>
                  </a:cubicBezTo>
                  <a:cubicBezTo>
                    <a:pt x="0" y="8"/>
                    <a:pt x="7" y="1"/>
                    <a:pt x="19" y="0"/>
                  </a:cubicBezTo>
                  <a:close/>
                </a:path>
              </a:pathLst>
            </a:custGeom>
            <a:grpFill/>
            <a:ln>
              <a:noFill/>
            </a:ln>
          </p:spPr>
        </p:sp>
        <p:sp>
          <p:nvSpPr>
            <p:cNvPr id="62" name="Freeform 49">
              <a:extLst>
                <a:ext uri="{FF2B5EF4-FFF2-40B4-BE49-F238E27FC236}">
                  <a16:creationId xmlns:a16="http://schemas.microsoft.com/office/drawing/2014/main" id="{E2689B62-CCA1-4EE5-B622-FBA516868916}"/>
                </a:ext>
              </a:extLst>
            </p:cNvPr>
            <p:cNvSpPr/>
            <p:nvPr/>
          </p:nvSpPr>
          <p:spPr bwMode="auto">
            <a:xfrm rot="5400000">
              <a:off x="11076712" y="6507925"/>
              <a:ext cx="127608" cy="81603"/>
            </a:xfrm>
            <a:custGeom>
              <a:avLst/>
              <a:gdLst/>
              <a:ahLst/>
              <a:cxnLst/>
              <a:rect l="0" t="0" r="r" b="b"/>
              <a:pathLst>
                <a:path w="39" h="27">
                  <a:moveTo>
                    <a:pt x="21" y="2"/>
                  </a:moveTo>
                  <a:cubicBezTo>
                    <a:pt x="36" y="0"/>
                    <a:pt x="39" y="17"/>
                    <a:pt x="26" y="24"/>
                  </a:cubicBezTo>
                  <a:cubicBezTo>
                    <a:pt x="8" y="27"/>
                    <a:pt x="0" y="9"/>
                    <a:pt x="21" y="2"/>
                  </a:cubicBezTo>
                  <a:close/>
                </a:path>
              </a:pathLst>
            </a:custGeom>
            <a:grpFill/>
            <a:ln>
              <a:noFill/>
            </a:ln>
          </p:spPr>
        </p:sp>
        <p:sp>
          <p:nvSpPr>
            <p:cNvPr id="63" name="Freeform 8">
              <a:extLst>
                <a:ext uri="{FF2B5EF4-FFF2-40B4-BE49-F238E27FC236}">
                  <a16:creationId xmlns:a16="http://schemas.microsoft.com/office/drawing/2014/main" id="{113638EE-3BCF-4315-A329-3C6766A3890B}"/>
                </a:ext>
              </a:extLst>
            </p:cNvPr>
            <p:cNvSpPr/>
            <p:nvPr/>
          </p:nvSpPr>
          <p:spPr bwMode="auto">
            <a:xfrm rot="5400000">
              <a:off x="11141853" y="34906"/>
              <a:ext cx="131153" cy="88130"/>
            </a:xfrm>
            <a:custGeom>
              <a:avLst/>
              <a:gdLst/>
              <a:ahLst/>
              <a:cxnLst/>
              <a:rect l="0" t="0" r="r" b="b"/>
              <a:pathLst>
                <a:path w="40" h="29">
                  <a:moveTo>
                    <a:pt x="26" y="0"/>
                  </a:moveTo>
                  <a:cubicBezTo>
                    <a:pt x="34" y="0"/>
                    <a:pt x="40" y="10"/>
                    <a:pt x="39" y="20"/>
                  </a:cubicBezTo>
                  <a:cubicBezTo>
                    <a:pt x="17" y="29"/>
                    <a:pt x="0" y="10"/>
                    <a:pt x="26" y="0"/>
                  </a:cubicBezTo>
                  <a:close/>
                </a:path>
              </a:pathLst>
            </a:custGeom>
            <a:grpFill/>
            <a:ln>
              <a:noFill/>
            </a:ln>
          </p:spPr>
        </p:sp>
        <p:sp>
          <p:nvSpPr>
            <p:cNvPr id="64" name="Freeform 106">
              <a:extLst>
                <a:ext uri="{FF2B5EF4-FFF2-40B4-BE49-F238E27FC236}">
                  <a16:creationId xmlns:a16="http://schemas.microsoft.com/office/drawing/2014/main" id="{4FB36B8F-335B-40F2-83BB-C2B2689DC2E9}"/>
                </a:ext>
              </a:extLst>
            </p:cNvPr>
            <p:cNvSpPr/>
            <p:nvPr/>
          </p:nvSpPr>
          <p:spPr bwMode="auto">
            <a:xfrm rot="5400000">
              <a:off x="11301184" y="6639670"/>
              <a:ext cx="134697" cy="97107"/>
            </a:xfrm>
            <a:custGeom>
              <a:avLst/>
              <a:gdLst/>
              <a:ahLst/>
              <a:cxnLst/>
              <a:rect l="0" t="0" r="r" b="b"/>
              <a:pathLst>
                <a:path w="41" h="32">
                  <a:moveTo>
                    <a:pt x="25" y="0"/>
                  </a:moveTo>
                  <a:cubicBezTo>
                    <a:pt x="41" y="13"/>
                    <a:pt x="15" y="32"/>
                    <a:pt x="4" y="18"/>
                  </a:cubicBezTo>
                  <a:cubicBezTo>
                    <a:pt x="0" y="5"/>
                    <a:pt x="15" y="0"/>
                    <a:pt x="25" y="0"/>
                  </a:cubicBezTo>
                  <a:close/>
                </a:path>
              </a:pathLst>
            </a:custGeom>
            <a:grpFill/>
            <a:ln>
              <a:noFill/>
            </a:ln>
          </p:spPr>
        </p:sp>
      </p:grpSp>
      <p:sp>
        <p:nvSpPr>
          <p:cNvPr id="2" name="Title Placeholder 1">
            <a:extLst>
              <a:ext uri="{FF2B5EF4-FFF2-40B4-BE49-F238E27FC236}">
                <a16:creationId xmlns:a16="http://schemas.microsoft.com/office/drawing/2014/main" id="{7A05E913-A9D9-4639-B104-1F07A4AF6A56}"/>
              </a:ext>
            </a:extLst>
          </p:cNvPr>
          <p:cNvSpPr>
            <a:spLocks noGrp="1"/>
          </p:cNvSpPr>
          <p:nvPr>
            <p:ph type="title"/>
          </p:nvPr>
        </p:nvSpPr>
        <p:spPr>
          <a:xfrm>
            <a:off x="1069848" y="502920"/>
            <a:ext cx="9634011"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09940CEB-B6D7-46E6-9843-51534214017A}"/>
              </a:ext>
            </a:extLst>
          </p:cNvPr>
          <p:cNvSpPr>
            <a:spLocks noGrp="1"/>
          </p:cNvSpPr>
          <p:nvPr>
            <p:ph type="body" idx="1"/>
          </p:nvPr>
        </p:nvSpPr>
        <p:spPr>
          <a:xfrm>
            <a:off x="1069848" y="1874520"/>
            <a:ext cx="9634011"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5BAC8B5-8DFB-4920-8580-54824C831A94}"/>
              </a:ext>
            </a:extLst>
          </p:cNvPr>
          <p:cNvSpPr>
            <a:spLocks noGrp="1"/>
          </p:cNvSpPr>
          <p:nvPr>
            <p:ph type="dt" sz="half" idx="2"/>
          </p:nvPr>
        </p:nvSpPr>
        <p:spPr>
          <a:xfrm>
            <a:off x="173736" y="6382512"/>
            <a:ext cx="2845901" cy="365125"/>
          </a:xfrm>
          <a:prstGeom prst="rect">
            <a:avLst/>
          </a:prstGeom>
        </p:spPr>
        <p:txBody>
          <a:bodyPr vert="horz" lIns="91440" tIns="45720" rIns="91440" bIns="45720" rtlCol="0" anchor="ctr"/>
          <a:lstStyle>
            <a:lvl1pPr algn="l">
              <a:defRPr sz="1050">
                <a:solidFill>
                  <a:schemeClr val="tx2"/>
                </a:solidFill>
              </a:defRPr>
            </a:lvl1pPr>
          </a:lstStyle>
          <a:p>
            <a:fld id="{0F082710-245A-48CB-A5F6-8BB1DF6AB298}" type="datetimeFigureOut">
              <a:rPr lang="en-US" dirty="0"/>
              <a:pPr/>
              <a:t>3/6/2026</a:t>
            </a:fld>
            <a:endParaRPr lang="en-US" dirty="0"/>
          </a:p>
        </p:txBody>
      </p:sp>
      <p:sp>
        <p:nvSpPr>
          <p:cNvPr id="5" name="Footer Placeholder 4">
            <a:extLst>
              <a:ext uri="{FF2B5EF4-FFF2-40B4-BE49-F238E27FC236}">
                <a16:creationId xmlns:a16="http://schemas.microsoft.com/office/drawing/2014/main" id="{3A9E2D5D-B616-4048-9CB8-4D316BBDB1FB}"/>
              </a:ext>
            </a:extLst>
          </p:cNvPr>
          <p:cNvSpPr>
            <a:spLocks noGrp="1"/>
          </p:cNvSpPr>
          <p:nvPr>
            <p:ph type="ftr" sz="quarter" idx="3"/>
          </p:nvPr>
        </p:nvSpPr>
        <p:spPr>
          <a:xfrm rot="5400000">
            <a:off x="-1754871" y="2093199"/>
            <a:ext cx="4157472" cy="416082"/>
          </a:xfrm>
          <a:prstGeom prst="rect">
            <a:avLst/>
          </a:prstGeom>
        </p:spPr>
        <p:txBody>
          <a:bodyPr vert="horz" lIns="91440" tIns="45720" rIns="91440" bIns="45720" rtlCol="0" anchor="ctr"/>
          <a:lstStyle>
            <a:lvl1pPr algn="l">
              <a:defRPr sz="1050">
                <a:solidFill>
                  <a:schemeClr val="tx2"/>
                </a:solidFill>
              </a:defRPr>
            </a:lvl1pPr>
          </a:lstStyle>
          <a:p>
            <a:r>
              <a:rPr lang="en-US" dirty="0"/>
              <a:t>
              </a:t>
            </a:r>
          </a:p>
        </p:txBody>
      </p:sp>
      <p:sp>
        <p:nvSpPr>
          <p:cNvPr id="6" name="Slide Number Placeholder 5">
            <a:extLst>
              <a:ext uri="{FF2B5EF4-FFF2-40B4-BE49-F238E27FC236}">
                <a16:creationId xmlns:a16="http://schemas.microsoft.com/office/drawing/2014/main" id="{63F322F0-8F3D-4AC5-9873-24666D0E0D34}"/>
              </a:ext>
            </a:extLst>
          </p:cNvPr>
          <p:cNvSpPr>
            <a:spLocks noGrp="1"/>
          </p:cNvSpPr>
          <p:nvPr>
            <p:ph type="sldNum" sz="quarter" idx="4"/>
          </p:nvPr>
        </p:nvSpPr>
        <p:spPr>
          <a:xfrm>
            <a:off x="11457919" y="6382512"/>
            <a:ext cx="500997" cy="365125"/>
          </a:xfrm>
          <a:prstGeom prst="rect">
            <a:avLst/>
          </a:prstGeom>
        </p:spPr>
        <p:txBody>
          <a:bodyPr vert="horz" lIns="91440" tIns="45720" rIns="91440" bIns="45720" rtlCol="0" anchor="ctr"/>
          <a:lstStyle>
            <a:lvl1pPr algn="r">
              <a:defRPr sz="1050">
                <a:solidFill>
                  <a:schemeClr val="tx2"/>
                </a:solidFill>
              </a:defRPr>
            </a:lvl1pPr>
          </a:lstStyle>
          <a:p>
            <a:fld id="{24578CCF-2EC4-44CB-A694-F6F6E59A3985}" type="slidenum">
              <a:rPr lang="en-US" dirty="0"/>
              <a:pPr/>
              <a:t>‹#›</a:t>
            </a:fld>
            <a:endParaRPr lang="en-US" dirty="0"/>
          </a:p>
        </p:txBody>
      </p:sp>
    </p:spTree>
    <p:extLst>
      <p:ext uri="{BB962C8B-B14F-4D97-AF65-F5344CB8AC3E}">
        <p14:creationId xmlns:p14="http://schemas.microsoft.com/office/powerpoint/2010/main" val="3003804795"/>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50000"/>
        </a:lnSpc>
        <a:spcBef>
          <a:spcPts val="1000"/>
        </a:spcBef>
        <a:buClr>
          <a:schemeClr val="bg2">
            <a:lumMod val="75000"/>
          </a:schemeClr>
        </a:buClr>
        <a:buFont typeface="Arial" panose="020B0604020202020204" pitchFamily="34" charset="0"/>
        <a:buChar char="•"/>
        <a:defRPr sz="2000" kern="1200">
          <a:solidFill>
            <a:schemeClr val="tx2"/>
          </a:solidFill>
          <a:latin typeface="+mn-lt"/>
          <a:ea typeface="+mn-ea"/>
          <a:cs typeface="+mn-cs"/>
        </a:defRPr>
      </a:lvl1pPr>
      <a:lvl2pPr marL="228600" indent="0" algn="l" defTabSz="914400" rtl="0" eaLnBrk="1" latinLnBrk="0" hangingPunct="1">
        <a:lnSpc>
          <a:spcPct val="150000"/>
        </a:lnSpc>
        <a:spcBef>
          <a:spcPts val="500"/>
        </a:spcBef>
        <a:buClr>
          <a:schemeClr val="bg2">
            <a:lumMod val="75000"/>
          </a:schemeClr>
        </a:buClr>
        <a:buFontTx/>
        <a:buNone/>
        <a:defRPr sz="1800" kern="1200">
          <a:solidFill>
            <a:schemeClr val="tx2"/>
          </a:solidFill>
          <a:latin typeface="+mn-lt"/>
          <a:ea typeface="+mn-ea"/>
          <a:cs typeface="+mn-cs"/>
        </a:defRPr>
      </a:lvl2pPr>
      <a:lvl3pPr marL="54864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600" b="1" kern="1200">
          <a:solidFill>
            <a:schemeClr val="tx2"/>
          </a:solidFill>
          <a:latin typeface="+mn-lt"/>
          <a:ea typeface="+mn-ea"/>
          <a:cs typeface="+mn-cs"/>
        </a:defRPr>
      </a:lvl3pPr>
      <a:lvl4pPr marL="548640" indent="0" algn="l" defTabSz="914400" rtl="0" eaLnBrk="1" latinLnBrk="0" hangingPunct="1">
        <a:lnSpc>
          <a:spcPct val="150000"/>
        </a:lnSpc>
        <a:spcBef>
          <a:spcPts val="500"/>
        </a:spcBef>
        <a:buClr>
          <a:schemeClr val="bg2">
            <a:lumMod val="75000"/>
          </a:schemeClr>
        </a:buClr>
        <a:buFontTx/>
        <a:buNone/>
        <a:defRPr sz="1400" kern="1200">
          <a:solidFill>
            <a:schemeClr val="tx2"/>
          </a:solidFill>
          <a:latin typeface="+mn-lt"/>
          <a:ea typeface="+mn-ea"/>
          <a:cs typeface="+mn-cs"/>
        </a:defRPr>
      </a:lvl4pPr>
      <a:lvl5pPr marL="83439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176">
          <p15:clr>
            <a:srgbClr val="F26B43"/>
          </p15:clr>
        </p15:guide>
        <p15:guide id="2" pos="6792">
          <p15:clr>
            <a:srgbClr val="F26B43"/>
          </p15:clr>
        </p15:guide>
        <p15:guide id="3" pos="3720">
          <p15:clr>
            <a:srgbClr val="F26B43"/>
          </p15:clr>
        </p15:guide>
        <p15:guide id="4" orient="horz"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35914BF-AD66-3610-B0F9-47B54E8F7B11}"/>
              </a:ext>
            </a:extLst>
          </p:cNvPr>
          <p:cNvSpPr>
            <a:spLocks noGrp="1"/>
          </p:cNvSpPr>
          <p:nvPr>
            <p:ph type="ctrTitle"/>
          </p:nvPr>
        </p:nvSpPr>
        <p:spPr>
          <a:xfrm>
            <a:off x="89936" y="864628"/>
            <a:ext cx="10783218" cy="4235420"/>
          </a:xfrm>
        </p:spPr>
        <p:txBody>
          <a:bodyPr>
            <a:normAutofit/>
          </a:bodyPr>
          <a:lstStyle/>
          <a:p>
            <a:r>
              <a:rPr lang="en-US" sz="2000" dirty="0">
                <a:latin typeface="Arial"/>
                <a:cs typeface="Arial"/>
              </a:rPr>
              <a:t>BUSINESS PRESENTATION </a:t>
            </a:r>
            <a:br>
              <a:rPr lang="en-US" sz="2000" dirty="0">
                <a:latin typeface="Arial"/>
                <a:cs typeface="Arial"/>
              </a:rPr>
            </a:br>
            <a:r>
              <a:rPr lang="en-US" sz="2000" dirty="0">
                <a:latin typeface="Arial"/>
                <a:cs typeface="Arial"/>
              </a:rPr>
              <a:t>COMPONENT 2</a:t>
            </a:r>
            <a:br>
              <a:rPr lang="en-US" sz="2000" dirty="0">
                <a:latin typeface="Arial"/>
                <a:cs typeface="Arial"/>
              </a:rPr>
            </a:br>
            <a:r>
              <a:rPr lang="en-US" sz="2000" dirty="0">
                <a:latin typeface="Arial"/>
                <a:cs typeface="Arial"/>
              </a:rPr>
              <a:t>MODULE NAME : ENTERPRISE AND ENTREPRENEURSHIP</a:t>
            </a:r>
            <a:br>
              <a:rPr lang="en-US" sz="2800" dirty="0"/>
            </a:br>
            <a:r>
              <a:rPr lang="en-US" sz="2800" dirty="0">
                <a:latin typeface="Arial"/>
                <a:cs typeface="Arial"/>
              </a:rPr>
              <a:t>LCLM4006-</a:t>
            </a:r>
            <a:br>
              <a:rPr lang="en-US" sz="2800" dirty="0">
                <a:latin typeface="Arial"/>
                <a:cs typeface="Arial"/>
              </a:rPr>
            </a:br>
            <a:r>
              <a:rPr lang="en-US" sz="2000">
                <a:latin typeface="Arial"/>
                <a:cs typeface="Arial"/>
              </a:rPr>
              <a:t>STUDENT NAME : SEFORA TANASE</a:t>
            </a:r>
            <a:br>
              <a:rPr lang="en-US" sz="2800" dirty="0"/>
            </a:br>
            <a:r>
              <a:rPr lang="en-US" sz="2000">
                <a:latin typeface="Arial"/>
                <a:cs typeface="Arial"/>
              </a:rPr>
              <a:t>STUDENT ID : 2433532</a:t>
            </a:r>
            <a:br>
              <a:rPr lang="en-US" sz="2000" dirty="0">
                <a:latin typeface="Arial"/>
                <a:cs typeface="Arial"/>
              </a:rPr>
            </a:br>
            <a:r>
              <a:rPr lang="en-US" sz="2000" dirty="0">
                <a:latin typeface="Arial"/>
                <a:cs typeface="Arial"/>
              </a:rPr>
              <a:t>LECTURE : MAZEN JOUREIH</a:t>
            </a:r>
            <a:br>
              <a:rPr lang="en-US" sz="2000" dirty="0">
                <a:latin typeface="Arial"/>
                <a:cs typeface="Arial"/>
              </a:rPr>
            </a:br>
            <a:endParaRPr lang="en-US" sz="2000"/>
          </a:p>
        </p:txBody>
      </p:sp>
      <p:sp>
        <p:nvSpPr>
          <p:cNvPr id="5" name="Subtitle 4">
            <a:extLst>
              <a:ext uri="{FF2B5EF4-FFF2-40B4-BE49-F238E27FC236}">
                <a16:creationId xmlns:a16="http://schemas.microsoft.com/office/drawing/2014/main" id="{2F431FAB-C059-2EB4-8EB3-8F1C6E2DEB4B}"/>
              </a:ext>
            </a:extLst>
          </p:cNvPr>
          <p:cNvSpPr>
            <a:spLocks noGrp="1"/>
          </p:cNvSpPr>
          <p:nvPr>
            <p:ph type="subTitle" idx="1"/>
          </p:nvPr>
        </p:nvSpPr>
        <p:spPr>
          <a:xfrm>
            <a:off x="5883087" y="5966479"/>
            <a:ext cx="4784913" cy="288644"/>
          </a:xfrm>
        </p:spPr>
        <p:txBody>
          <a:bodyPr>
            <a:normAutofit fontScale="70000" lnSpcReduction="20000"/>
          </a:bodyPr>
          <a:lstStyle/>
          <a:p>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8FE77-8596-295B-6376-F9D4013C7283}"/>
              </a:ext>
            </a:extLst>
          </p:cNvPr>
          <p:cNvSpPr>
            <a:spLocks noGrp="1"/>
          </p:cNvSpPr>
          <p:nvPr>
            <p:ph type="title"/>
          </p:nvPr>
        </p:nvSpPr>
        <p:spPr>
          <a:xfrm>
            <a:off x="1800" y="707753"/>
            <a:ext cx="5538141" cy="5418070"/>
          </a:xfrm>
        </p:spPr>
        <p:txBody>
          <a:bodyPr>
            <a:normAutofit fontScale="90000"/>
          </a:bodyPr>
          <a:lstStyle/>
          <a:p>
            <a:r>
              <a:rPr lang="en-US" sz="2000" b="1">
                <a:latin typeface="Arial"/>
                <a:cs typeface="Arial"/>
              </a:rPr>
              <a:t>Problem</a:t>
            </a:r>
            <a:endParaRPr lang="en-US" sz="2000">
              <a:latin typeface="Arial"/>
              <a:cs typeface="Arial"/>
            </a:endParaRPr>
          </a:p>
          <a:p>
            <a:pPr marL="285750" indent="-285750">
              <a:buFont typeface="Arial"/>
              <a:buChar char="•"/>
            </a:pPr>
            <a:r>
              <a:rPr lang="en-US" sz="2000">
                <a:latin typeface="Arial"/>
                <a:ea typeface="+mj-lt"/>
                <a:cs typeface="Arial"/>
              </a:rPr>
              <a:t>Small businesses, entrepreneurs, and self‑employed professionals are overwhelmed by administrative tasks that take time away from core business activities.</a:t>
            </a:r>
            <a:br>
              <a:rPr lang="en-US" sz="2000" dirty="0">
                <a:latin typeface="Arial"/>
                <a:ea typeface="+mj-lt"/>
                <a:cs typeface="Arial"/>
              </a:rPr>
            </a:br>
            <a:endParaRPr lang="en-US" sz="2000">
              <a:latin typeface="Arial"/>
              <a:cs typeface="Arial"/>
            </a:endParaRPr>
          </a:p>
          <a:p>
            <a:pPr marL="285750" indent="-285750">
              <a:buFont typeface="Arial"/>
              <a:buChar char="•"/>
            </a:pPr>
            <a:r>
              <a:rPr lang="en-US" sz="2000">
                <a:latin typeface="Arial"/>
                <a:ea typeface="+mj-lt"/>
                <a:cs typeface="Arial"/>
              </a:rPr>
              <a:t>Hiring full‑time staff is expensive due to salaries, pensions, training, and equipment costs.</a:t>
            </a:r>
            <a:br>
              <a:rPr lang="en-US" sz="2000" dirty="0">
                <a:latin typeface="Arial"/>
                <a:ea typeface="+mj-lt"/>
                <a:cs typeface="Arial"/>
              </a:rPr>
            </a:br>
            <a:endParaRPr lang="en-US" sz="2000">
              <a:latin typeface="Arial"/>
              <a:cs typeface="Arial"/>
            </a:endParaRPr>
          </a:p>
          <a:p>
            <a:pPr marL="285750" indent="-285750">
              <a:buFont typeface="Arial"/>
              <a:buChar char="•"/>
            </a:pPr>
            <a:r>
              <a:rPr lang="en-US" sz="2000" dirty="0">
                <a:latin typeface="Arial"/>
                <a:ea typeface="+mj-lt"/>
                <a:cs typeface="Arial"/>
              </a:rPr>
              <a:t>Many business owners lack the time or skills to manage emails, scheduling, customer communication, and digital </a:t>
            </a:r>
            <a:r>
              <a:rPr lang="en-US" sz="2000" dirty="0" err="1">
                <a:latin typeface="Arial"/>
                <a:ea typeface="+mj-lt"/>
                <a:cs typeface="Arial"/>
              </a:rPr>
              <a:t>organisation</a:t>
            </a:r>
            <a:r>
              <a:rPr lang="en-US" sz="2000" dirty="0">
                <a:latin typeface="Arial"/>
                <a:ea typeface="+mj-lt"/>
                <a:cs typeface="Arial"/>
              </a:rPr>
              <a:t> effectively.</a:t>
            </a:r>
            <a:br>
              <a:rPr lang="en-US" sz="2000" dirty="0">
                <a:latin typeface="Arial"/>
                <a:ea typeface="+mj-lt"/>
                <a:cs typeface="Arial"/>
              </a:rPr>
            </a:br>
            <a:endParaRPr lang="en-US" sz="2000">
              <a:latin typeface="Arial"/>
              <a:cs typeface="Arial"/>
            </a:endParaRPr>
          </a:p>
          <a:p>
            <a:pPr marL="285750" indent="-285750">
              <a:buFont typeface="Arial"/>
              <a:buChar char="•"/>
            </a:pPr>
            <a:r>
              <a:rPr lang="en-US" sz="2000">
                <a:latin typeface="Arial"/>
                <a:ea typeface="+mj-lt"/>
                <a:cs typeface="Arial"/>
              </a:rPr>
              <a:t>The rise of remote work has increased digital workload, but many businesses still struggle to manage it efficiently.</a:t>
            </a:r>
            <a:endParaRPr lang="en-US" sz="2000">
              <a:latin typeface="Arial"/>
              <a:cs typeface="Arial"/>
            </a:endParaRPr>
          </a:p>
          <a:p>
            <a:endParaRPr lang="en-US" dirty="0"/>
          </a:p>
        </p:txBody>
      </p:sp>
      <p:sp>
        <p:nvSpPr>
          <p:cNvPr id="3" name="Date Placeholder 2">
            <a:extLst>
              <a:ext uri="{FF2B5EF4-FFF2-40B4-BE49-F238E27FC236}">
                <a16:creationId xmlns:a16="http://schemas.microsoft.com/office/drawing/2014/main" id="{177324A1-5976-BEEC-A5CB-9E1DA91EB90F}"/>
              </a:ext>
            </a:extLst>
          </p:cNvPr>
          <p:cNvSpPr>
            <a:spLocks noGrp="1"/>
          </p:cNvSpPr>
          <p:nvPr>
            <p:ph type="dt" sz="half" idx="10"/>
          </p:nvPr>
        </p:nvSpPr>
        <p:spPr/>
        <p:txBody>
          <a:bodyPr/>
          <a:lstStyle/>
          <a:p>
            <a:fld id="{5B9941BC-18B1-4485-B2BC-8E39518A4819}" type="datetime1">
              <a:t>3/6/2026</a:t>
            </a:fld>
            <a:endParaRPr lang="en-US" dirty="0"/>
          </a:p>
        </p:txBody>
      </p:sp>
      <p:sp>
        <p:nvSpPr>
          <p:cNvPr id="4" name="Footer Placeholder 3">
            <a:extLst>
              <a:ext uri="{FF2B5EF4-FFF2-40B4-BE49-F238E27FC236}">
                <a16:creationId xmlns:a16="http://schemas.microsoft.com/office/drawing/2014/main" id="{6881736A-7216-79A1-4C84-9BF9A65C2441}"/>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4CE368F2-B687-54E6-2A36-4AE37639DEE9}"/>
              </a:ext>
            </a:extLst>
          </p:cNvPr>
          <p:cNvSpPr>
            <a:spLocks noGrp="1"/>
          </p:cNvSpPr>
          <p:nvPr>
            <p:ph type="sldNum" sz="quarter" idx="12"/>
          </p:nvPr>
        </p:nvSpPr>
        <p:spPr/>
        <p:txBody>
          <a:bodyPr/>
          <a:lstStyle/>
          <a:p>
            <a:fld id="{24578CCF-2EC4-44CB-A694-F6F6E59A3985}" type="slidenum">
              <a:rPr lang="en-US" dirty="0"/>
              <a:t>2</a:t>
            </a:fld>
            <a:endParaRPr lang="en-US" dirty="0"/>
          </a:p>
        </p:txBody>
      </p:sp>
      <p:sp>
        <p:nvSpPr>
          <p:cNvPr id="6" name="TextBox 5">
            <a:extLst>
              <a:ext uri="{FF2B5EF4-FFF2-40B4-BE49-F238E27FC236}">
                <a16:creationId xmlns:a16="http://schemas.microsoft.com/office/drawing/2014/main" id="{74A2772B-DBD7-AA18-6902-14CF5A76EBD8}"/>
              </a:ext>
            </a:extLst>
          </p:cNvPr>
          <p:cNvSpPr txBox="1"/>
          <p:nvPr/>
        </p:nvSpPr>
        <p:spPr>
          <a:xfrm>
            <a:off x="5926666" y="834571"/>
            <a:ext cx="5334000"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Solution</a:t>
            </a:r>
          </a:p>
          <a:p>
            <a:pPr marL="228600" indent="-228600">
              <a:buFont typeface=""/>
              <a:buChar char="•"/>
            </a:pPr>
            <a:r>
              <a:rPr lang="en-US"/>
              <a:t>A UK‑based virtual assistant service providing flexible, affordable, and professional remote administrative support.</a:t>
            </a:r>
          </a:p>
          <a:p>
            <a:pPr marL="228600" indent="-228600">
              <a:buFont typeface=""/>
              <a:buChar char="•"/>
            </a:pPr>
            <a:r>
              <a:rPr lang="en-US"/>
              <a:t>Clients only pay for the support they need—no employment costs or long‑term commitments.</a:t>
            </a:r>
          </a:p>
          <a:p>
            <a:pPr marL="228600" indent="-228600">
              <a:buFont typeface=""/>
              <a:buChar char="•"/>
            </a:pPr>
            <a:r>
              <a:rPr lang="en-US"/>
              <a:t>Services include inbox management, scheduling, customer communication, digital organisation, and business admin.</a:t>
            </a:r>
          </a:p>
          <a:p>
            <a:pPr marL="228600" indent="-228600">
              <a:buFont typeface=""/>
              <a:buChar char="•"/>
            </a:pPr>
            <a:r>
              <a:rPr lang="en-US"/>
              <a:t>Tech‑enabled workflows and cloud‑based tools ensure fast, reliable, and secure service delivery.</a:t>
            </a:r>
          </a:p>
          <a:p>
            <a:pPr marL="228600" indent="-228600">
              <a:buFont typeface=""/>
              <a:buChar char="•"/>
            </a:pPr>
            <a:r>
              <a:rPr lang="en-US"/>
              <a:t>Helps clients save time, reduce stress, and focus on growing their business.</a:t>
            </a:r>
          </a:p>
        </p:txBody>
      </p:sp>
    </p:spTree>
    <p:extLst>
      <p:ext uri="{BB962C8B-B14F-4D97-AF65-F5344CB8AC3E}">
        <p14:creationId xmlns:p14="http://schemas.microsoft.com/office/powerpoint/2010/main" val="8536210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53B82-95D6-B4D9-0DDA-3AAAFFBA6C05}"/>
              </a:ext>
            </a:extLst>
          </p:cNvPr>
          <p:cNvSpPr>
            <a:spLocks noGrp="1"/>
          </p:cNvSpPr>
          <p:nvPr>
            <p:ph type="title"/>
          </p:nvPr>
        </p:nvSpPr>
        <p:spPr>
          <a:xfrm>
            <a:off x="3048" y="502920"/>
            <a:ext cx="10700811" cy="1325563"/>
          </a:xfrm>
        </p:spPr>
        <p:txBody>
          <a:bodyPr>
            <a:normAutofit/>
          </a:bodyPr>
          <a:lstStyle/>
          <a:p>
            <a:r>
              <a:rPr lang="en-US" sz="2800"/>
              <a:t>  OVERVIEW OF BUSINESS PLAN        </a:t>
            </a:r>
            <a:endParaRPr lang="en-US"/>
          </a:p>
        </p:txBody>
      </p:sp>
      <p:sp>
        <p:nvSpPr>
          <p:cNvPr id="3" name="Content Placeholder 2">
            <a:extLst>
              <a:ext uri="{FF2B5EF4-FFF2-40B4-BE49-F238E27FC236}">
                <a16:creationId xmlns:a16="http://schemas.microsoft.com/office/drawing/2014/main" id="{DB3ED306-EB46-D2C7-77B3-D6BFC37F708B}"/>
              </a:ext>
            </a:extLst>
          </p:cNvPr>
          <p:cNvSpPr>
            <a:spLocks noGrp="1"/>
          </p:cNvSpPr>
          <p:nvPr>
            <p:ph idx="1"/>
          </p:nvPr>
        </p:nvSpPr>
        <p:spPr>
          <a:xfrm>
            <a:off x="-4252" y="2150095"/>
            <a:ext cx="11143129" cy="4710715"/>
          </a:xfrm>
        </p:spPr>
        <p:txBody>
          <a:bodyPr vert="horz" lIns="91440" tIns="45720" rIns="91440" bIns="45720" rtlCol="0" anchor="t">
            <a:normAutofit fontScale="85000" lnSpcReduction="10000"/>
          </a:bodyPr>
          <a:lstStyle/>
          <a:p>
            <a:pPr marL="0" indent="0">
              <a:buNone/>
            </a:pPr>
            <a:r>
              <a:rPr lang="en-US">
                <a:solidFill>
                  <a:srgbClr val="222222"/>
                </a:solidFill>
                <a:latin typeface="Arial"/>
                <a:cs typeface="Arial"/>
              </a:rPr>
              <a:t>The</a:t>
            </a:r>
            <a:r>
              <a:rPr lang="en-US" sz="2000" dirty="0">
                <a:solidFill>
                  <a:srgbClr val="222222"/>
                </a:solidFill>
                <a:latin typeface="Arial"/>
                <a:cs typeface="Arial"/>
              </a:rPr>
              <a:t> proposed startup is a UK-based virtual assistant service providing remote administrative and digital support to small businesses, entrepreneurs, and self-employed professionals. </a:t>
            </a:r>
            <a:endParaRPr lang="en-US" sz="2000">
              <a:solidFill>
                <a:srgbClr val="222222"/>
              </a:solidFill>
              <a:latin typeface="Arial"/>
              <a:cs typeface="Arial"/>
            </a:endParaRPr>
          </a:p>
          <a:p>
            <a:pPr marL="0" indent="0">
              <a:buNone/>
            </a:pPr>
            <a:r>
              <a:rPr lang="en-US" dirty="0">
                <a:solidFill>
                  <a:srgbClr val="222222"/>
                </a:solidFill>
                <a:latin typeface="Arial"/>
                <a:ea typeface="+mn-lt"/>
                <a:cs typeface="Arial"/>
              </a:rPr>
              <a:t>Its </a:t>
            </a:r>
            <a:r>
              <a:rPr lang="en-US">
                <a:solidFill>
                  <a:srgbClr val="222222"/>
                </a:solidFill>
                <a:latin typeface="Arial"/>
                <a:ea typeface="+mn-lt"/>
                <a:cs typeface="Arial"/>
              </a:rPr>
              <a:t>unique selling point is that it is in  UK‑based, GDPR‑compliant </a:t>
            </a:r>
            <a:r>
              <a:rPr lang="en-US" dirty="0">
                <a:solidFill>
                  <a:srgbClr val="222222"/>
                </a:solidFill>
                <a:latin typeface="Arial"/>
                <a:ea typeface="+mn-lt"/>
                <a:cs typeface="Arial"/>
              </a:rPr>
              <a:t>support </a:t>
            </a:r>
            <a:endParaRPr lang="en-US" dirty="0">
              <a:solidFill>
                <a:srgbClr val="323232"/>
              </a:solidFill>
              <a:latin typeface="Arial"/>
              <a:ea typeface="+mn-lt"/>
              <a:cs typeface="Arial"/>
            </a:endParaRPr>
          </a:p>
          <a:p>
            <a:pPr marL="0" indent="0">
              <a:buNone/>
            </a:pPr>
            <a:r>
              <a:rPr lang="en-US">
                <a:solidFill>
                  <a:srgbClr val="222222"/>
                </a:solidFill>
                <a:latin typeface="Arial"/>
                <a:ea typeface="+mn-lt"/>
                <a:cs typeface="Arial"/>
              </a:rPr>
              <a:t>Clients gain confidence </a:t>
            </a:r>
            <a:r>
              <a:rPr lang="en-US" dirty="0">
                <a:solidFill>
                  <a:srgbClr val="222222"/>
                </a:solidFill>
                <a:latin typeface="Arial"/>
                <a:ea typeface="+mn-lt"/>
                <a:cs typeface="Arial"/>
              </a:rPr>
              <a:t>knowing their assistant understands UK business norms, communication styles, invoicing </a:t>
            </a:r>
            <a:r>
              <a:rPr lang="en-US">
                <a:solidFill>
                  <a:srgbClr val="222222"/>
                </a:solidFill>
                <a:latin typeface="Arial"/>
                <a:ea typeface="+mn-lt"/>
                <a:cs typeface="Arial"/>
              </a:rPr>
              <a:t>practices, and data‑protection requirements. This is a major differentiator from offshore VA services.</a:t>
            </a:r>
            <a:endParaRPr lang="en-US" sz="2700">
              <a:solidFill>
                <a:srgbClr val="000000"/>
              </a:solidFill>
              <a:latin typeface="Arial"/>
              <a:ea typeface="+mn-lt"/>
              <a:cs typeface="Arial"/>
            </a:endParaRPr>
          </a:p>
          <a:p>
            <a:pPr marL="0" indent="0">
              <a:buNone/>
            </a:pPr>
            <a:r>
              <a:rPr lang="en-US">
                <a:solidFill>
                  <a:srgbClr val="222222"/>
                </a:solidFill>
                <a:latin typeface="Arial"/>
                <a:ea typeface="+mn-lt"/>
                <a:cs typeface="Arial"/>
              </a:rPr>
              <a:t>The management structure can be kept very lean: the Managing Director oversees strategy and client relationships, an Operations Manager handles daily coordination, and a small team of Virtual Assistants delivers the core services</a:t>
            </a:r>
            <a:r>
              <a:rPr lang="en-US" sz="2700">
                <a:solidFill>
                  <a:srgbClr val="222222"/>
                </a:solidFill>
                <a:latin typeface="Arial"/>
                <a:ea typeface="+mn-lt"/>
                <a:cs typeface="Arial"/>
              </a:rPr>
              <a:t>.</a:t>
            </a:r>
            <a:endParaRPr lang="en-US" sz="2700">
              <a:solidFill>
                <a:srgbClr val="000000"/>
              </a:solidFill>
              <a:latin typeface="Arial"/>
              <a:ea typeface="+mn-lt"/>
              <a:cs typeface="Arial"/>
            </a:endParaRPr>
          </a:p>
          <a:p>
            <a:pPr>
              <a:buNone/>
            </a:pPr>
            <a:r>
              <a:rPr lang="en-US" sz="2200" dirty="0">
                <a:solidFill>
                  <a:srgbClr val="222222"/>
                </a:solidFill>
                <a:latin typeface="Arial"/>
                <a:ea typeface="+mn-lt"/>
                <a:cs typeface="Arial"/>
              </a:rPr>
              <a:t>The most suitable legal format is a Limited Company (Ltd) because it offers limited </a:t>
            </a:r>
            <a:r>
              <a:rPr lang="en-US" sz="2200">
                <a:solidFill>
                  <a:srgbClr val="222222"/>
                </a:solidFill>
                <a:latin typeface="Arial"/>
                <a:ea typeface="+mn-lt"/>
                <a:cs typeface="Arial"/>
              </a:rPr>
              <a:t>liability,</a:t>
            </a:r>
            <a:endParaRPr lang="en-US" sz="2200" dirty="0">
              <a:solidFill>
                <a:srgbClr val="000000"/>
              </a:solidFill>
              <a:latin typeface="Arial"/>
              <a:ea typeface="+mn-lt"/>
              <a:cs typeface="Arial"/>
            </a:endParaRPr>
          </a:p>
          <a:p>
            <a:pPr>
              <a:buNone/>
            </a:pPr>
            <a:r>
              <a:rPr lang="en-US" sz="2200">
                <a:solidFill>
                  <a:srgbClr val="222222"/>
                </a:solidFill>
                <a:latin typeface="Arial"/>
                <a:ea typeface="+mn-lt"/>
                <a:cs typeface="Arial"/>
              </a:rPr>
              <a:t>stronger</a:t>
            </a:r>
            <a:r>
              <a:rPr lang="en-US" sz="2200" dirty="0">
                <a:solidFill>
                  <a:srgbClr val="222222"/>
                </a:solidFill>
                <a:latin typeface="Arial"/>
                <a:ea typeface="+mn-lt"/>
                <a:cs typeface="Arial"/>
              </a:rPr>
              <a:t> credibility, and room for growth.</a:t>
            </a:r>
            <a:endParaRPr lang="en-US" sz="2200">
              <a:solidFill>
                <a:srgbClr val="000000"/>
              </a:solidFill>
              <a:latin typeface="Arial"/>
              <a:ea typeface="+mn-lt"/>
              <a:cs typeface="Arial"/>
            </a:endParaRPr>
          </a:p>
          <a:p>
            <a:pPr marL="0" indent="0">
              <a:buNone/>
            </a:pPr>
            <a:endParaRPr lang="en-US" sz="2700" dirty="0">
              <a:solidFill>
                <a:srgbClr val="222222"/>
              </a:solidFill>
              <a:latin typeface="Arial"/>
              <a:ea typeface="+mn-lt"/>
              <a:cs typeface="Arial"/>
            </a:endParaRPr>
          </a:p>
          <a:p>
            <a:pPr marL="0" indent="0">
              <a:buNone/>
            </a:pPr>
            <a:endParaRPr lang="en-US" dirty="0">
              <a:solidFill>
                <a:srgbClr val="222222"/>
              </a:solidFill>
              <a:latin typeface="Arial"/>
              <a:ea typeface="+mn-lt"/>
              <a:cs typeface="Arial"/>
            </a:endParaRPr>
          </a:p>
          <a:p>
            <a:pPr marL="0" indent="0">
              <a:buNone/>
            </a:pPr>
            <a:endParaRPr lang="en-US" dirty="0">
              <a:solidFill>
                <a:srgbClr val="222222"/>
              </a:solidFill>
              <a:latin typeface="Arial"/>
              <a:cs typeface="Arial"/>
            </a:endParaRPr>
          </a:p>
        </p:txBody>
      </p:sp>
      <p:pic>
        <p:nvPicPr>
          <p:cNvPr id="4" name="Picture 3" descr="41 Organizational Chart Templates (Word, Excel, PowerPoint, PSD)">
            <a:extLst>
              <a:ext uri="{FF2B5EF4-FFF2-40B4-BE49-F238E27FC236}">
                <a16:creationId xmlns:a16="http://schemas.microsoft.com/office/drawing/2014/main" id="{108B399B-224D-D1B6-106A-212E6AEA34CE}"/>
              </a:ext>
            </a:extLst>
          </p:cNvPr>
          <p:cNvPicPr>
            <a:picLocks noChangeAspect="1"/>
          </p:cNvPicPr>
          <p:nvPr/>
        </p:nvPicPr>
        <p:blipFill>
          <a:blip r:embed="rId2"/>
          <a:stretch>
            <a:fillRect/>
          </a:stretch>
        </p:blipFill>
        <p:spPr>
          <a:xfrm>
            <a:off x="6317673" y="103963"/>
            <a:ext cx="4391890" cy="2064220"/>
          </a:xfrm>
          <a:prstGeom prst="rect">
            <a:avLst/>
          </a:prstGeom>
        </p:spPr>
      </p:pic>
    </p:spTree>
    <p:extLst>
      <p:ext uri="{BB962C8B-B14F-4D97-AF65-F5344CB8AC3E}">
        <p14:creationId xmlns:p14="http://schemas.microsoft.com/office/powerpoint/2010/main" val="13713575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D0906-F23C-ECCF-CE7E-A8B59CFC5A26}"/>
              </a:ext>
            </a:extLst>
          </p:cNvPr>
          <p:cNvSpPr>
            <a:spLocks noGrp="1"/>
          </p:cNvSpPr>
          <p:nvPr>
            <p:ph type="title"/>
          </p:nvPr>
        </p:nvSpPr>
        <p:spPr>
          <a:xfrm>
            <a:off x="5002" y="3765844"/>
            <a:ext cx="10689088" cy="3084023"/>
          </a:xfrm>
        </p:spPr>
        <p:txBody>
          <a:bodyPr>
            <a:normAutofit fontScale="90000"/>
          </a:bodyPr>
          <a:lstStyle/>
          <a:p>
            <a:r>
              <a:rPr lang="en-US" sz="2000" b="1" dirty="0">
                <a:latin typeface="Arial"/>
                <a:ea typeface="+mj-lt"/>
                <a:cs typeface="Arial"/>
              </a:rPr>
              <a:t>Two major marketing </a:t>
            </a:r>
            <a:r>
              <a:rPr lang="en-US" sz="2000" dirty="0">
                <a:latin typeface="Arial"/>
                <a:ea typeface="+mj-lt"/>
                <a:cs typeface="Arial"/>
              </a:rPr>
              <a:t>strategies that will help the virtual assistant startup reach its customers effectively are </a:t>
            </a:r>
            <a:r>
              <a:rPr lang="en-US" sz="2000" b="1" dirty="0">
                <a:latin typeface="Arial"/>
                <a:ea typeface="+mj-lt"/>
                <a:cs typeface="Arial"/>
              </a:rPr>
              <a:t>social media marketing</a:t>
            </a:r>
            <a:r>
              <a:rPr lang="en-US" sz="2000" dirty="0">
                <a:latin typeface="Arial"/>
                <a:ea typeface="+mj-lt"/>
                <a:cs typeface="Arial"/>
              </a:rPr>
              <a:t> and </a:t>
            </a:r>
            <a:r>
              <a:rPr lang="en-US" sz="2000" b="1" dirty="0">
                <a:latin typeface="Arial"/>
                <a:ea typeface="+mj-lt"/>
                <a:cs typeface="Arial"/>
              </a:rPr>
              <a:t>networking/partnership marketing</a:t>
            </a:r>
            <a:r>
              <a:rPr lang="en-US" sz="2000" dirty="0">
                <a:latin typeface="Arial"/>
                <a:ea typeface="+mj-lt"/>
                <a:cs typeface="Arial"/>
              </a:rPr>
              <a:t>. Each </a:t>
            </a:r>
            <a:r>
              <a:rPr lang="en-US" sz="2000">
                <a:latin typeface="Arial"/>
                <a:ea typeface="+mj-lt"/>
                <a:cs typeface="Arial"/>
              </a:rPr>
              <a:t>targets small businesses and self‑employed professionals in a direct, practical way.</a:t>
            </a:r>
            <a:br>
              <a:rPr lang="en-US" sz="2000" dirty="0">
                <a:latin typeface="Arial"/>
                <a:ea typeface="+mj-lt"/>
                <a:cs typeface="Arial"/>
              </a:rPr>
            </a:br>
            <a:br>
              <a:rPr lang="en-US" sz="2000" dirty="0">
                <a:latin typeface="Arial"/>
                <a:ea typeface="+mj-lt"/>
                <a:cs typeface="Arial"/>
              </a:rPr>
            </a:br>
            <a:r>
              <a:rPr lang="en-US" sz="2000" b="1">
                <a:latin typeface="Arial"/>
                <a:cs typeface="Arial"/>
              </a:rPr>
              <a:t>Social media marketing</a:t>
            </a:r>
            <a:endParaRPr lang="en-US" sz="2000" b="1" dirty="0">
              <a:latin typeface="Arial"/>
              <a:ea typeface="+mj-lt"/>
              <a:cs typeface="Arial"/>
            </a:endParaRPr>
          </a:p>
          <a:p>
            <a:r>
              <a:rPr lang="en-US" sz="2000" dirty="0">
                <a:latin typeface="Arial"/>
                <a:ea typeface="+mj-lt"/>
                <a:cs typeface="Arial"/>
              </a:rPr>
              <a:t>Social media platforms—especially LinkedIn, Instagram, and Facebook—allow the business to reach entrepreneurs and small business owners who actively look for productivity tips and outsourced support. By posting helpful content such as admin tips, service updates, and client testimonials, the company builds trust and visibility. Targeted ads and consistent engagement help attract clients who are already searching for virtual assistance.</a:t>
            </a:r>
            <a:br>
              <a:rPr lang="en-US" dirty="0"/>
            </a:br>
            <a:endParaRPr lang="en-US" sz="2000">
              <a:latin typeface="Arial"/>
              <a:cs typeface="Arial"/>
            </a:endParaRPr>
          </a:p>
          <a:p>
            <a:r>
              <a:rPr lang="en-US" sz="2000" b="1">
                <a:latin typeface="Arial"/>
                <a:cs typeface="Arial"/>
              </a:rPr>
              <a:t>Networking and partnership marketing</a:t>
            </a:r>
          </a:p>
          <a:p>
            <a:r>
              <a:rPr lang="en-US" sz="2000">
                <a:latin typeface="Arial"/>
                <a:ea typeface="+mj-lt"/>
                <a:cs typeface="Arial"/>
              </a:rPr>
              <a:t>Building relationships with accountants, business coaches, co‑working spaces, and local business groups creates a steady flow of referrals. These partners already work closely with the startup’s target audience and can recommend the service when clients need administrative support. Participating in online business communities and offering introductory workshops strengthens credibility and encourages word‑of‑mouth growth.</a:t>
            </a:r>
            <a:endParaRPr lang="en-US" sz="2000">
              <a:latin typeface="Arial"/>
              <a:cs typeface="Arial"/>
            </a:endParaRPr>
          </a:p>
          <a:p>
            <a:br>
              <a:rPr lang="en-US" sz="2000" dirty="0">
                <a:latin typeface="Arial"/>
                <a:ea typeface="+mj-lt"/>
                <a:cs typeface="Arial"/>
              </a:rPr>
            </a:br>
            <a:br>
              <a:rPr lang="en-US" sz="2000" dirty="0">
                <a:latin typeface="Arial"/>
                <a:ea typeface="+mj-lt"/>
                <a:cs typeface="Arial"/>
              </a:rPr>
            </a:br>
            <a:br>
              <a:rPr lang="en-US" sz="2000" dirty="0">
                <a:latin typeface="Arial"/>
                <a:ea typeface="+mj-lt"/>
                <a:cs typeface="Arial"/>
              </a:rPr>
            </a:br>
            <a:br>
              <a:rPr lang="en-US" sz="2000" dirty="0">
                <a:latin typeface="Arial"/>
                <a:ea typeface="+mj-lt"/>
                <a:cs typeface="Arial"/>
              </a:rPr>
            </a:br>
            <a:br>
              <a:rPr lang="en-US" sz="2000" dirty="0">
                <a:latin typeface="Arial"/>
                <a:ea typeface="+mj-lt"/>
                <a:cs typeface="Arial"/>
              </a:rPr>
            </a:br>
            <a:br>
              <a:rPr lang="en-US" sz="2000" dirty="0">
                <a:latin typeface="Arial"/>
                <a:ea typeface="+mj-lt"/>
                <a:cs typeface="Arial"/>
              </a:rPr>
            </a:br>
            <a:br>
              <a:rPr lang="en-US" sz="2000" dirty="0">
                <a:latin typeface="Arial"/>
                <a:ea typeface="+mj-lt"/>
                <a:cs typeface="Arial"/>
              </a:rPr>
            </a:br>
            <a:br>
              <a:rPr lang="en-US" sz="2000" dirty="0">
                <a:latin typeface="Arial"/>
                <a:ea typeface="+mj-lt"/>
                <a:cs typeface="Arial"/>
              </a:rPr>
            </a:br>
            <a:endParaRPr lang="en-US" sz="2000">
              <a:latin typeface="Arial"/>
              <a:ea typeface="+mj-lt"/>
              <a:cs typeface="Arial"/>
            </a:endParaRPr>
          </a:p>
        </p:txBody>
      </p:sp>
      <p:sp>
        <p:nvSpPr>
          <p:cNvPr id="3" name="Date Placeholder 2">
            <a:extLst>
              <a:ext uri="{FF2B5EF4-FFF2-40B4-BE49-F238E27FC236}">
                <a16:creationId xmlns:a16="http://schemas.microsoft.com/office/drawing/2014/main" id="{3D244159-DDD0-5F7E-7E41-BA8E2EB3EEC9}"/>
              </a:ext>
            </a:extLst>
          </p:cNvPr>
          <p:cNvSpPr>
            <a:spLocks noGrp="1"/>
          </p:cNvSpPr>
          <p:nvPr>
            <p:ph type="dt" sz="half" idx="10"/>
          </p:nvPr>
        </p:nvSpPr>
        <p:spPr/>
        <p:txBody>
          <a:bodyPr/>
          <a:lstStyle/>
          <a:p>
            <a:fld id="{911A8428-41D7-494B-B808-FE9757115B86}" type="datetime1">
              <a:t>3/6/2026</a:t>
            </a:fld>
            <a:endParaRPr lang="en-US" dirty="0"/>
          </a:p>
        </p:txBody>
      </p:sp>
      <p:sp>
        <p:nvSpPr>
          <p:cNvPr id="4" name="Footer Placeholder 3">
            <a:extLst>
              <a:ext uri="{FF2B5EF4-FFF2-40B4-BE49-F238E27FC236}">
                <a16:creationId xmlns:a16="http://schemas.microsoft.com/office/drawing/2014/main" id="{2EBF0905-E49C-83D3-FB6B-63F2EA93C5EA}"/>
              </a:ext>
            </a:extLst>
          </p:cNvPr>
          <p:cNvSpPr>
            <a:spLocks noGrp="1"/>
          </p:cNvSpPr>
          <p:nvPr>
            <p:ph type="ftr" sz="quarter" idx="11"/>
          </p:nvPr>
        </p:nvSpPr>
        <p:spPr>
          <a:xfrm rot="5400000">
            <a:off x="-875640" y="5297507"/>
            <a:ext cx="4157472" cy="416082"/>
          </a:xfrm>
        </p:spPr>
        <p:txBody>
          <a:bodyPr/>
          <a:lstStyle/>
          <a:p>
            <a:r>
              <a:rPr lang="en-US" dirty="0"/>
              <a:t>
              </a:t>
            </a:r>
          </a:p>
        </p:txBody>
      </p:sp>
      <p:sp>
        <p:nvSpPr>
          <p:cNvPr id="5" name="Slide Number Placeholder 4">
            <a:extLst>
              <a:ext uri="{FF2B5EF4-FFF2-40B4-BE49-F238E27FC236}">
                <a16:creationId xmlns:a16="http://schemas.microsoft.com/office/drawing/2014/main" id="{6B0377B5-C986-4E33-5660-C7E3422448C4}"/>
              </a:ext>
            </a:extLst>
          </p:cNvPr>
          <p:cNvSpPr>
            <a:spLocks noGrp="1"/>
          </p:cNvSpPr>
          <p:nvPr>
            <p:ph type="sldNum" sz="quarter" idx="12"/>
          </p:nvPr>
        </p:nvSpPr>
        <p:spPr/>
        <p:txBody>
          <a:bodyPr/>
          <a:lstStyle/>
          <a:p>
            <a:fld id="{24578CCF-2EC4-44CB-A694-F6F6E59A3985}" type="slidenum">
              <a:rPr lang="en-US" dirty="0"/>
              <a:t>4</a:t>
            </a:fld>
            <a:endParaRPr lang="en-US" dirty="0"/>
          </a:p>
        </p:txBody>
      </p:sp>
      <p:pic>
        <p:nvPicPr>
          <p:cNvPr id="6" name="Picture 5" descr="LinkedIn Marketing Strategy for 2026: Comprehensive Guide">
            <a:extLst>
              <a:ext uri="{FF2B5EF4-FFF2-40B4-BE49-F238E27FC236}">
                <a16:creationId xmlns:a16="http://schemas.microsoft.com/office/drawing/2014/main" id="{9512852D-395E-1694-E22D-E0CFD5B6DD8D}"/>
              </a:ext>
            </a:extLst>
          </p:cNvPr>
          <p:cNvPicPr>
            <a:picLocks noChangeAspect="1"/>
          </p:cNvPicPr>
          <p:nvPr/>
        </p:nvPicPr>
        <p:blipFill>
          <a:blip r:embed="rId2"/>
          <a:stretch>
            <a:fillRect/>
          </a:stretch>
        </p:blipFill>
        <p:spPr>
          <a:xfrm>
            <a:off x="771037" y="165587"/>
            <a:ext cx="3752850" cy="1554287"/>
          </a:xfrm>
          <a:prstGeom prst="rect">
            <a:avLst/>
          </a:prstGeom>
        </p:spPr>
      </p:pic>
      <p:pic>
        <p:nvPicPr>
          <p:cNvPr id="7" name="Picture 6" descr="Beginner’s Guide to Instagram Marketing for Business – BusinessMate SG">
            <a:extLst>
              <a:ext uri="{FF2B5EF4-FFF2-40B4-BE49-F238E27FC236}">
                <a16:creationId xmlns:a16="http://schemas.microsoft.com/office/drawing/2014/main" id="{A07D0983-484D-C795-87A3-2B0E3872151B}"/>
              </a:ext>
            </a:extLst>
          </p:cNvPr>
          <p:cNvPicPr>
            <a:picLocks noChangeAspect="1"/>
          </p:cNvPicPr>
          <p:nvPr/>
        </p:nvPicPr>
        <p:blipFill>
          <a:blip r:embed="rId3"/>
          <a:stretch>
            <a:fillRect/>
          </a:stretch>
        </p:blipFill>
        <p:spPr>
          <a:xfrm>
            <a:off x="5436575" y="170962"/>
            <a:ext cx="4005387" cy="1553310"/>
          </a:xfrm>
          <a:prstGeom prst="rect">
            <a:avLst/>
          </a:prstGeom>
        </p:spPr>
      </p:pic>
    </p:spTree>
    <p:extLst>
      <p:ext uri="{BB962C8B-B14F-4D97-AF65-F5344CB8AC3E}">
        <p14:creationId xmlns:p14="http://schemas.microsoft.com/office/powerpoint/2010/main" val="11453494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D7555-6A05-1376-8E08-042AB3E8D36A}"/>
              </a:ext>
            </a:extLst>
          </p:cNvPr>
          <p:cNvSpPr>
            <a:spLocks noGrp="1"/>
          </p:cNvSpPr>
          <p:nvPr>
            <p:ph type="title"/>
          </p:nvPr>
        </p:nvSpPr>
        <p:spPr>
          <a:xfrm>
            <a:off x="3048" y="2340684"/>
            <a:ext cx="10700811" cy="2206690"/>
          </a:xfrm>
        </p:spPr>
        <p:txBody>
          <a:bodyPr>
            <a:normAutofit fontScale="90000"/>
          </a:bodyPr>
          <a:lstStyle/>
          <a:p>
            <a:r>
              <a:rPr lang="en-US" sz="2000" b="1" dirty="0">
                <a:latin typeface="Arial"/>
                <a:cs typeface="Arial"/>
              </a:rPr>
              <a:t>Three important external factors PESTEL</a:t>
            </a:r>
            <a:br>
              <a:rPr lang="en-US" sz="2000" b="1" dirty="0">
                <a:latin typeface="Arial"/>
                <a:cs typeface="Arial"/>
              </a:rPr>
            </a:br>
            <a:br>
              <a:rPr lang="en-US" sz="2000" b="1" dirty="0">
                <a:latin typeface="Arial"/>
                <a:cs typeface="Arial"/>
              </a:rPr>
            </a:br>
            <a:r>
              <a:rPr lang="en-US" sz="2000" b="1" dirty="0">
                <a:latin typeface="Arial"/>
                <a:ea typeface="+mj-lt"/>
                <a:cs typeface="Arial"/>
              </a:rPr>
              <a:t>Three external factors </a:t>
            </a:r>
            <a:r>
              <a:rPr lang="en-US" sz="2000" dirty="0">
                <a:latin typeface="Arial"/>
                <a:ea typeface="+mj-lt"/>
                <a:cs typeface="Arial"/>
              </a:rPr>
              <a:t>from the PESTEL analysis that have the strongest impact on the virtual assistant startup are economic, social, and technological influences, as these directly shape demand, client </a:t>
            </a:r>
            <a:r>
              <a:rPr lang="en-US" sz="2000" err="1">
                <a:latin typeface="Arial"/>
                <a:ea typeface="+mj-lt"/>
                <a:cs typeface="Arial"/>
              </a:rPr>
              <a:t>behaviour</a:t>
            </a:r>
            <a:r>
              <a:rPr lang="en-US" sz="2000">
                <a:latin typeface="Arial"/>
                <a:ea typeface="+mj-lt"/>
                <a:cs typeface="Arial"/>
              </a:rPr>
              <a:t>, and service delivery.</a:t>
            </a:r>
            <a:br>
              <a:rPr lang="en-US" sz="2000" dirty="0">
                <a:latin typeface="Arial"/>
                <a:ea typeface="+mj-lt"/>
                <a:cs typeface="Arial"/>
              </a:rPr>
            </a:br>
            <a:endParaRPr lang="en-US" sz="2000" b="1">
              <a:latin typeface="Arial"/>
              <a:cs typeface="Arial"/>
            </a:endParaRPr>
          </a:p>
          <a:p>
            <a:r>
              <a:rPr lang="en-US" sz="2000" b="1" dirty="0">
                <a:latin typeface="Arial"/>
                <a:ea typeface="+mj-lt"/>
                <a:cs typeface="Arial"/>
              </a:rPr>
              <a:t>Economic factors</a:t>
            </a:r>
            <a:r>
              <a:rPr lang="en-US" sz="2000" dirty="0">
                <a:latin typeface="Arial"/>
                <a:ea typeface="+mj-lt"/>
                <a:cs typeface="Arial"/>
              </a:rPr>
              <a:t> UK businesses are increasingly outsourcing administrative tasks to reduce overheads, which boosts demand for virtual assistant services (Office for National Statistics, 2024). With over 5.5 million small businesses operating on tight budgets, cost‑effective support is attractive. However, economic downturns can reduce spending on non‑essential services, making client retention </a:t>
            </a:r>
            <a:r>
              <a:rPr lang="en-US" sz="2000">
                <a:latin typeface="Arial"/>
                <a:ea typeface="+mj-lt"/>
                <a:cs typeface="Arial"/>
              </a:rPr>
              <a:t>and flexible pricing important (UK Government, 2024).</a:t>
            </a:r>
            <a:br>
              <a:rPr lang="en-US" sz="2000" dirty="0">
                <a:latin typeface="Arial"/>
                <a:ea typeface="+mj-lt"/>
                <a:cs typeface="Arial"/>
              </a:rPr>
            </a:br>
            <a:endParaRPr lang="en-US">
              <a:latin typeface="Arial"/>
              <a:cs typeface="Arial"/>
            </a:endParaRPr>
          </a:p>
          <a:p>
            <a:r>
              <a:rPr lang="en-US" sz="2000" b="1">
                <a:latin typeface="Arial"/>
                <a:ea typeface="+mj-lt"/>
                <a:cs typeface="Arial"/>
              </a:rPr>
              <a:t>Social factors</a:t>
            </a:r>
            <a:r>
              <a:rPr lang="en-US" sz="2000">
                <a:latin typeface="Arial"/>
                <a:ea typeface="+mj-lt"/>
                <a:cs typeface="Arial"/>
              </a:rPr>
              <a:t> Remote working has become widely accepted across the UK, and many entrepreneurs now prefer digital services over in‑person support (CIPD, 2023). The rise of freelancers, home‑based businesses, and online entrepreneurs further increases the need for flexible administrative help. This shift in working culture directly expands the market for virtual assistants.</a:t>
            </a:r>
            <a:br>
              <a:rPr lang="en-US" sz="2000" dirty="0">
                <a:latin typeface="Arial"/>
                <a:ea typeface="+mj-lt"/>
                <a:cs typeface="Arial"/>
              </a:rPr>
            </a:br>
            <a:endParaRPr lang="en-US">
              <a:latin typeface="Arial"/>
              <a:cs typeface="Arial"/>
            </a:endParaRPr>
          </a:p>
          <a:p>
            <a:r>
              <a:rPr lang="en-US" sz="2000" b="1" dirty="0">
                <a:latin typeface="Arial"/>
                <a:ea typeface="+mj-lt"/>
                <a:cs typeface="Arial"/>
              </a:rPr>
              <a:t>Technological factors</a:t>
            </a:r>
            <a:r>
              <a:rPr lang="en-US" sz="2000" dirty="0">
                <a:latin typeface="Arial"/>
                <a:ea typeface="+mj-lt"/>
                <a:cs typeface="Arial"/>
              </a:rPr>
              <a:t> Advances in cloud software, communication tools, and automation make remote service delivery efficient and scalable (Tech Nation, 2023). Tools like shared calendars, CRM systems, and AI‑powered productivity apps enhance the quality and speed of support. At the same time, the business must continually adopt new technologies to remain competitive.</a:t>
            </a:r>
            <a:endParaRPr lang="en-US">
              <a:latin typeface="Arial"/>
              <a:cs typeface="Arial"/>
            </a:endParaRPr>
          </a:p>
          <a:p>
            <a:endParaRPr lang="en-US" sz="2000" b="1" dirty="0">
              <a:latin typeface="Arial"/>
              <a:cs typeface="Arial"/>
            </a:endParaRPr>
          </a:p>
        </p:txBody>
      </p:sp>
      <p:sp>
        <p:nvSpPr>
          <p:cNvPr id="4" name="Date Placeholder 3">
            <a:extLst>
              <a:ext uri="{FF2B5EF4-FFF2-40B4-BE49-F238E27FC236}">
                <a16:creationId xmlns:a16="http://schemas.microsoft.com/office/drawing/2014/main" id="{9386347B-1514-426A-2097-CF4FFE2CC65C}"/>
              </a:ext>
            </a:extLst>
          </p:cNvPr>
          <p:cNvSpPr>
            <a:spLocks noGrp="1"/>
          </p:cNvSpPr>
          <p:nvPr>
            <p:ph type="dt" sz="half" idx="10"/>
          </p:nvPr>
        </p:nvSpPr>
        <p:spPr/>
        <p:txBody>
          <a:bodyPr/>
          <a:lstStyle/>
          <a:p>
            <a:fld id="{52C6D37F-A4DC-453C-B923-3485E02FE7F8}" type="datetime1">
              <a:t>3/6/2026</a:t>
            </a:fld>
            <a:endParaRPr lang="en-US" dirty="0"/>
          </a:p>
        </p:txBody>
      </p:sp>
      <p:sp>
        <p:nvSpPr>
          <p:cNvPr id="5" name="Footer Placeholder 4">
            <a:extLst>
              <a:ext uri="{FF2B5EF4-FFF2-40B4-BE49-F238E27FC236}">
                <a16:creationId xmlns:a16="http://schemas.microsoft.com/office/drawing/2014/main" id="{B7758461-850B-9C5A-CDB5-BB548BF35FFE}"/>
              </a:ext>
            </a:extLst>
          </p:cNvPr>
          <p:cNvSpPr>
            <a:spLocks noGrp="1"/>
          </p:cNvSpPr>
          <p:nvPr>
            <p:ph type="ftr" sz="quarter" idx="11"/>
          </p:nvPr>
        </p:nvSpPr>
        <p:spPr>
          <a:xfrm rot="5400000">
            <a:off x="-1418695" y="2138023"/>
            <a:ext cx="4157472" cy="416082"/>
          </a:xfrm>
        </p:spPr>
        <p:txBody>
          <a:bodyPr/>
          <a:lstStyle/>
          <a:p>
            <a:r>
              <a:rPr lang="en-US" dirty="0"/>
              <a:t>
              </a:t>
            </a:r>
          </a:p>
        </p:txBody>
      </p:sp>
      <p:sp>
        <p:nvSpPr>
          <p:cNvPr id="6" name="Slide Number Placeholder 5">
            <a:extLst>
              <a:ext uri="{FF2B5EF4-FFF2-40B4-BE49-F238E27FC236}">
                <a16:creationId xmlns:a16="http://schemas.microsoft.com/office/drawing/2014/main" id="{FC174190-EA68-7AE0-349C-F6925BDE6C9F}"/>
              </a:ext>
            </a:extLst>
          </p:cNvPr>
          <p:cNvSpPr>
            <a:spLocks noGrp="1"/>
          </p:cNvSpPr>
          <p:nvPr>
            <p:ph type="sldNum" sz="quarter" idx="12"/>
          </p:nvPr>
        </p:nvSpPr>
        <p:spPr/>
        <p:txBody>
          <a:bodyPr/>
          <a:lstStyle/>
          <a:p>
            <a:fld id="{24578CCF-2EC4-44CB-A694-F6F6E59A3985}" type="slidenum">
              <a:rPr lang="en-US" dirty="0"/>
              <a:t>5</a:t>
            </a:fld>
            <a:endParaRPr lang="en-US" dirty="0"/>
          </a:p>
        </p:txBody>
      </p:sp>
    </p:spTree>
    <p:extLst>
      <p:ext uri="{BB962C8B-B14F-4D97-AF65-F5344CB8AC3E}">
        <p14:creationId xmlns:p14="http://schemas.microsoft.com/office/powerpoint/2010/main" val="4420651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F1AE842-A7A8-0EE6-35AD-87CF4F384956}"/>
              </a:ext>
            </a:extLst>
          </p:cNvPr>
          <p:cNvSpPr>
            <a:spLocks noGrp="1"/>
          </p:cNvSpPr>
          <p:nvPr>
            <p:ph type="dt" sz="half" idx="10"/>
          </p:nvPr>
        </p:nvSpPr>
        <p:spPr/>
        <p:txBody>
          <a:bodyPr/>
          <a:lstStyle/>
          <a:p>
            <a:fld id="{654FC255-C296-45D6-B78A-4774B4713B60}" type="datetime1">
              <a:t>3/6/2026</a:t>
            </a:fld>
            <a:endParaRPr lang="en-US" dirty="0"/>
          </a:p>
        </p:txBody>
      </p:sp>
      <p:sp>
        <p:nvSpPr>
          <p:cNvPr id="3" name="Footer Placeholder 2">
            <a:extLst>
              <a:ext uri="{FF2B5EF4-FFF2-40B4-BE49-F238E27FC236}">
                <a16:creationId xmlns:a16="http://schemas.microsoft.com/office/drawing/2014/main" id="{48773673-E3CA-7180-A2F3-60436D575E4E}"/>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BEF0D259-1432-1E18-6108-6BA4DCD1C9ED}"/>
              </a:ext>
            </a:extLst>
          </p:cNvPr>
          <p:cNvSpPr>
            <a:spLocks noGrp="1"/>
          </p:cNvSpPr>
          <p:nvPr>
            <p:ph type="sldNum" sz="quarter" idx="12"/>
          </p:nvPr>
        </p:nvSpPr>
        <p:spPr/>
        <p:txBody>
          <a:bodyPr/>
          <a:lstStyle/>
          <a:p>
            <a:fld id="{24578CCF-2EC4-44CB-A694-F6F6E59A3985}" type="slidenum">
              <a:rPr lang="en-US" dirty="0"/>
              <a:t>6</a:t>
            </a:fld>
            <a:endParaRPr lang="en-US" dirty="0"/>
          </a:p>
        </p:txBody>
      </p:sp>
      <p:sp>
        <p:nvSpPr>
          <p:cNvPr id="5" name="TextBox 4">
            <a:extLst>
              <a:ext uri="{FF2B5EF4-FFF2-40B4-BE49-F238E27FC236}">
                <a16:creationId xmlns:a16="http://schemas.microsoft.com/office/drawing/2014/main" id="{11620CEF-203F-39E4-85D1-40B7B100420C}"/>
              </a:ext>
            </a:extLst>
          </p:cNvPr>
          <p:cNvSpPr txBox="1"/>
          <p:nvPr/>
        </p:nvSpPr>
        <p:spPr>
          <a:xfrm>
            <a:off x="1344706" y="448235"/>
            <a:ext cx="5919292"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Funding and expen</a:t>
            </a:r>
            <a:r>
              <a:rPr lang="en-US">
                <a:solidFill>
                  <a:srgbClr val="000000"/>
                </a:solidFill>
                <a:latin typeface="Avenir Next LT Pro"/>
              </a:rPr>
              <a:t>ses </a:t>
            </a:r>
          </a:p>
          <a:p>
            <a:endParaRPr lang="en-US" dirty="0"/>
          </a:p>
          <a:p>
            <a:endParaRPr lang="en-US" dirty="0"/>
          </a:p>
          <a:p>
            <a:endParaRPr lang="en-US" dirty="0"/>
          </a:p>
          <a:p>
            <a:endParaRPr lang="en-US" dirty="0"/>
          </a:p>
          <a:p>
            <a:endParaRPr lang="en-US" dirty="0"/>
          </a:p>
        </p:txBody>
      </p:sp>
      <p:graphicFrame>
        <p:nvGraphicFramePr>
          <p:cNvPr id="7" name="Table 6">
            <a:extLst>
              <a:ext uri="{FF2B5EF4-FFF2-40B4-BE49-F238E27FC236}">
                <a16:creationId xmlns:a16="http://schemas.microsoft.com/office/drawing/2014/main" id="{19A2935E-CE6A-127E-8481-6A88B32CC351}"/>
              </a:ext>
            </a:extLst>
          </p:cNvPr>
          <p:cNvGraphicFramePr>
            <a:graphicFrameLocks noGrp="1"/>
          </p:cNvGraphicFramePr>
          <p:nvPr>
            <p:extLst>
              <p:ext uri="{D42A27DB-BD31-4B8C-83A1-F6EECF244321}">
                <p14:modId xmlns:p14="http://schemas.microsoft.com/office/powerpoint/2010/main" val="2735775990"/>
              </p:ext>
            </p:extLst>
          </p:nvPr>
        </p:nvGraphicFramePr>
        <p:xfrm>
          <a:off x="527538" y="1006230"/>
          <a:ext cx="9328035" cy="5346570"/>
        </p:xfrm>
        <a:graphic>
          <a:graphicData uri="http://schemas.openxmlformats.org/drawingml/2006/table">
            <a:tbl>
              <a:tblPr bandRow="1">
                <a:tableStyleId>{5C22544A-7EE6-4342-B048-85BDC9FD1C3A}</a:tableStyleId>
              </a:tblPr>
              <a:tblGrid>
                <a:gridCol w="2332009">
                  <a:extLst>
                    <a:ext uri="{9D8B030D-6E8A-4147-A177-3AD203B41FA5}">
                      <a16:colId xmlns:a16="http://schemas.microsoft.com/office/drawing/2014/main" val="4077722386"/>
                    </a:ext>
                  </a:extLst>
                </a:gridCol>
                <a:gridCol w="2690779">
                  <a:extLst>
                    <a:ext uri="{9D8B030D-6E8A-4147-A177-3AD203B41FA5}">
                      <a16:colId xmlns:a16="http://schemas.microsoft.com/office/drawing/2014/main" val="364076904"/>
                    </a:ext>
                  </a:extLst>
                </a:gridCol>
                <a:gridCol w="1973238">
                  <a:extLst>
                    <a:ext uri="{9D8B030D-6E8A-4147-A177-3AD203B41FA5}">
                      <a16:colId xmlns:a16="http://schemas.microsoft.com/office/drawing/2014/main" val="641660761"/>
                    </a:ext>
                  </a:extLst>
                </a:gridCol>
                <a:gridCol w="2332009">
                  <a:extLst>
                    <a:ext uri="{9D8B030D-6E8A-4147-A177-3AD203B41FA5}">
                      <a16:colId xmlns:a16="http://schemas.microsoft.com/office/drawing/2014/main" val="627883063"/>
                    </a:ext>
                  </a:extLst>
                </a:gridCol>
              </a:tblGrid>
              <a:tr h="365370">
                <a:tc>
                  <a:txBody>
                    <a:bodyPr/>
                    <a:lstStyle/>
                    <a:p>
                      <a:pPr algn="l" rtl="0" fontAlgn="base">
                        <a:lnSpc>
                          <a:spcPts val="1350"/>
                        </a:lnSpc>
                        <a:buNone/>
                      </a:pPr>
                      <a:r>
                        <a:rPr lang="en-US" sz="1200" b="1" i="0">
                          <a:effectLst/>
                          <a:latin typeface="Aptos" panose="020B0004020202020204" pitchFamily="34" charset="0"/>
                        </a:rPr>
                        <a:t>Cost Category</a:t>
                      </a:r>
                      <a:r>
                        <a:rPr lang="en-US" sz="1200" b="0" i="0">
                          <a:effectLst/>
                          <a:latin typeface="Aptos" panose="020B0004020202020204" pitchFamily="34" charset="0"/>
                        </a:rPr>
                        <a:t> </a:t>
                      </a:r>
                      <a:endParaRPr lang="en-US" b="0" i="0">
                        <a:effectLst/>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lnSpc>
                          <a:spcPts val="1350"/>
                        </a:lnSpc>
                        <a:buNone/>
                      </a:pPr>
                      <a:r>
                        <a:rPr lang="en-US" sz="1200" b="1" i="0">
                          <a:effectLst/>
                          <a:latin typeface="Aptos" panose="020B0004020202020204" pitchFamily="34" charset="0"/>
                        </a:rPr>
                        <a:t>Item</a:t>
                      </a:r>
                      <a:r>
                        <a:rPr lang="en-US" sz="1200" b="0" i="0">
                          <a:effectLst/>
                          <a:latin typeface="Aptos" panose="020B0004020202020204" pitchFamily="34" charset="0"/>
                        </a:rPr>
                        <a:t> </a:t>
                      </a:r>
                      <a:endParaRPr lang="en-US" b="0" i="0">
                        <a:effectLst/>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lnSpc>
                          <a:spcPts val="1350"/>
                        </a:lnSpc>
                        <a:buNone/>
                      </a:pPr>
                      <a:r>
                        <a:rPr lang="en-US" sz="1200" b="1" i="0">
                          <a:effectLst/>
                          <a:latin typeface="Aptos" panose="020B0004020202020204" pitchFamily="34" charset="0"/>
                        </a:rPr>
                        <a:t>Estimated Cost (£)</a:t>
                      </a:r>
                      <a:r>
                        <a:rPr lang="en-US" sz="1200" b="0" i="0">
                          <a:effectLst/>
                          <a:latin typeface="Aptos" panose="020B0004020202020204" pitchFamily="34" charset="0"/>
                        </a:rPr>
                        <a:t> </a:t>
                      </a:r>
                      <a:endParaRPr lang="en-US" b="0" i="0">
                        <a:effectLst/>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lnSpc>
                          <a:spcPts val="1350"/>
                        </a:lnSpc>
                        <a:buNone/>
                      </a:pPr>
                      <a:r>
                        <a:rPr lang="en-US" sz="1200" b="1" i="0">
                          <a:effectLst/>
                          <a:latin typeface="Aptos" panose="020B0004020202020204" pitchFamily="34" charset="0"/>
                        </a:rPr>
                        <a:t>Purpose / Notes</a:t>
                      </a:r>
                      <a:r>
                        <a:rPr lang="en-US" sz="1200" b="0" i="0">
                          <a:effectLst/>
                          <a:latin typeface="Aptos" panose="020B0004020202020204" pitchFamily="34" charset="0"/>
                        </a:rPr>
                        <a:t> </a:t>
                      </a:r>
                      <a:endParaRPr lang="en-US" b="0" i="0">
                        <a:effectLst/>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765735054"/>
                  </a:ext>
                </a:extLst>
              </a:tr>
              <a:tr h="645485">
                <a:tc>
                  <a:txBody>
                    <a:bodyPr/>
                    <a:lstStyle/>
                    <a:p>
                      <a:pPr algn="l" rtl="0" fontAlgn="base">
                        <a:lnSpc>
                          <a:spcPts val="1350"/>
                        </a:lnSpc>
                        <a:buNone/>
                      </a:pPr>
                      <a:r>
                        <a:rPr lang="en-US" sz="1200" b="0" i="0">
                          <a:effectLst/>
                          <a:latin typeface="Aptos" panose="020B0004020202020204" pitchFamily="34" charset="0"/>
                        </a:rPr>
                        <a:t>Business Setup </a:t>
                      </a:r>
                      <a:endParaRPr lang="en-US" b="0" i="0">
                        <a:effectLst/>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lnSpc>
                          <a:spcPts val="1350"/>
                        </a:lnSpc>
                        <a:buNone/>
                      </a:pPr>
                      <a:r>
                        <a:rPr lang="en-US" sz="1200" b="0" i="0">
                          <a:effectLst/>
                          <a:latin typeface="Aptos" panose="020B0004020202020204" pitchFamily="34" charset="0"/>
                        </a:rPr>
                        <a:t>Business registration &amp; legal fees </a:t>
                      </a:r>
                      <a:endParaRPr lang="en-US" b="0" i="0">
                        <a:effectLst/>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lnSpc>
                          <a:spcPts val="1350"/>
                        </a:lnSpc>
                        <a:buNone/>
                      </a:pPr>
                      <a:r>
                        <a:rPr lang="en-US" sz="1200" b="0" i="0">
                          <a:effectLst/>
                          <a:latin typeface="Aptos" panose="020B0004020202020204" pitchFamily="34" charset="0"/>
                        </a:rPr>
                        <a:t>50–100 </a:t>
                      </a:r>
                      <a:endParaRPr lang="en-US" b="0" i="0">
                        <a:effectLst/>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lnSpc>
                          <a:spcPts val="1350"/>
                        </a:lnSpc>
                        <a:buNone/>
                      </a:pPr>
                      <a:r>
                        <a:rPr lang="en-US" sz="1200" b="0" i="0">
                          <a:effectLst/>
                          <a:latin typeface="Aptos" panose="020B0004020202020204" pitchFamily="34" charset="0"/>
                        </a:rPr>
                        <a:t>Registering the company and meeting legal requirements </a:t>
                      </a:r>
                      <a:endParaRPr lang="en-US" b="0" i="0">
                        <a:effectLst/>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512791189"/>
                  </a:ext>
                </a:extLst>
              </a:tr>
              <a:tr h="511517">
                <a:tc>
                  <a:txBody>
                    <a:bodyPr/>
                    <a:lstStyle/>
                    <a:p>
                      <a:pPr algn="l" rtl="0" fontAlgn="base">
                        <a:lnSpc>
                          <a:spcPts val="1350"/>
                        </a:lnSpc>
                        <a:buNone/>
                      </a:pPr>
                      <a:r>
                        <a:rPr lang="en-US" sz="1200" b="0" i="0">
                          <a:effectLst/>
                          <a:latin typeface="Aptos" panose="020B0004020202020204" pitchFamily="34" charset="0"/>
                        </a:rPr>
                        <a:t>Branding &amp; Marketing </a:t>
                      </a:r>
                      <a:endParaRPr lang="en-US" b="0" i="0">
                        <a:effectLst/>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lnSpc>
                          <a:spcPts val="1350"/>
                        </a:lnSpc>
                        <a:buNone/>
                      </a:pPr>
                      <a:r>
                        <a:rPr lang="en-US" sz="1200" b="0" i="0">
                          <a:effectLst/>
                          <a:latin typeface="Aptos" panose="020B0004020202020204" pitchFamily="34" charset="0"/>
                        </a:rPr>
                        <a:t>Logo, branding assets, marketing materials </a:t>
                      </a:r>
                      <a:endParaRPr lang="en-US" b="0" i="0">
                        <a:effectLst/>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lnSpc>
                          <a:spcPts val="1350"/>
                        </a:lnSpc>
                        <a:buNone/>
                      </a:pPr>
                      <a:r>
                        <a:rPr lang="en-US" sz="1200" b="0" i="0">
                          <a:effectLst/>
                          <a:latin typeface="Aptos" panose="020B0004020202020204" pitchFamily="34" charset="0"/>
                        </a:rPr>
                        <a:t>150–300 </a:t>
                      </a:r>
                      <a:endParaRPr lang="en-US" b="0" i="0">
                        <a:effectLst/>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lnSpc>
                          <a:spcPts val="1350"/>
                        </a:lnSpc>
                        <a:buNone/>
                      </a:pPr>
                      <a:r>
                        <a:rPr lang="en-US" sz="1200" b="0" i="0">
                          <a:effectLst/>
                          <a:latin typeface="Aptos" panose="020B0004020202020204" pitchFamily="34" charset="0"/>
                        </a:rPr>
                        <a:t>Establishing a professional brand identity </a:t>
                      </a:r>
                      <a:endParaRPr lang="en-US" b="0" i="0">
                        <a:effectLst/>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749429637"/>
                  </a:ext>
                </a:extLst>
              </a:tr>
              <a:tr h="511517">
                <a:tc>
                  <a:txBody>
                    <a:bodyPr/>
                    <a:lstStyle/>
                    <a:p>
                      <a:pPr algn="l" rtl="0" fontAlgn="base">
                        <a:lnSpc>
                          <a:spcPts val="1350"/>
                        </a:lnSpc>
                        <a:buNone/>
                      </a:pPr>
                      <a:r>
                        <a:rPr lang="en-US" sz="1200" b="0" i="0">
                          <a:effectLst/>
                          <a:latin typeface="Aptos" panose="020B0004020202020204" pitchFamily="34" charset="0"/>
                        </a:rPr>
                        <a:t>Website Development </a:t>
                      </a:r>
                      <a:endParaRPr lang="en-US" b="0" i="0">
                        <a:effectLst/>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lnSpc>
                          <a:spcPts val="1350"/>
                        </a:lnSpc>
                        <a:buNone/>
                      </a:pPr>
                      <a:r>
                        <a:rPr lang="en-US" sz="1200" b="0" i="0">
                          <a:effectLst/>
                          <a:latin typeface="Aptos" panose="020B0004020202020204" pitchFamily="34" charset="0"/>
                        </a:rPr>
                        <a:t>Domain, hosting, professional website build </a:t>
                      </a:r>
                      <a:endParaRPr lang="en-US" b="0" i="0">
                        <a:effectLst/>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lnSpc>
                          <a:spcPts val="1350"/>
                        </a:lnSpc>
                        <a:buNone/>
                      </a:pPr>
                      <a:r>
                        <a:rPr lang="en-US" sz="1200" b="0" i="0">
                          <a:effectLst/>
                          <a:latin typeface="Aptos" panose="020B0004020202020204" pitchFamily="34" charset="0"/>
                        </a:rPr>
                        <a:t>300–600 </a:t>
                      </a:r>
                      <a:endParaRPr lang="en-US" b="0" i="0">
                        <a:effectLst/>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lnSpc>
                          <a:spcPts val="1350"/>
                        </a:lnSpc>
                        <a:buNone/>
                      </a:pPr>
                      <a:r>
                        <a:rPr lang="en-US" sz="1200" b="0" i="0">
                          <a:effectLst/>
                          <a:latin typeface="Aptos" panose="020B0004020202020204" pitchFamily="34" charset="0"/>
                        </a:rPr>
                        <a:t>Creating a credible online presence </a:t>
                      </a:r>
                      <a:endParaRPr lang="en-US" b="0" i="0">
                        <a:effectLst/>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11987977"/>
                  </a:ext>
                </a:extLst>
              </a:tr>
              <a:tr h="474980">
                <a:tc>
                  <a:txBody>
                    <a:bodyPr/>
                    <a:lstStyle/>
                    <a:p>
                      <a:pPr algn="l" rtl="0" fontAlgn="base">
                        <a:lnSpc>
                          <a:spcPts val="1350"/>
                        </a:lnSpc>
                        <a:buNone/>
                      </a:pPr>
                      <a:r>
                        <a:rPr lang="en-US" sz="1200" b="0" i="0">
                          <a:effectLst/>
                          <a:latin typeface="Aptos" panose="020B0004020202020204" pitchFamily="34" charset="0"/>
                        </a:rPr>
                        <a:t>Equipment </a:t>
                      </a:r>
                      <a:endParaRPr lang="en-US" b="0" i="0">
                        <a:effectLst/>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lnSpc>
                          <a:spcPts val="1350"/>
                        </a:lnSpc>
                        <a:buNone/>
                      </a:pPr>
                      <a:r>
                        <a:rPr lang="en-US" sz="1200" b="0" i="0">
                          <a:effectLst/>
                          <a:latin typeface="Aptos" panose="020B0004020202020204" pitchFamily="34" charset="0"/>
                        </a:rPr>
                        <a:t>Laptop &amp; basic office equipment </a:t>
                      </a:r>
                      <a:endParaRPr lang="en-US" b="0" i="0">
                        <a:effectLst/>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lnSpc>
                          <a:spcPts val="1350"/>
                        </a:lnSpc>
                        <a:buNone/>
                      </a:pPr>
                      <a:r>
                        <a:rPr lang="en-US" sz="1200" b="0" i="0">
                          <a:effectLst/>
                          <a:latin typeface="Aptos" panose="020B0004020202020204" pitchFamily="34" charset="0"/>
                        </a:rPr>
                        <a:t>700–1,200 </a:t>
                      </a:r>
                      <a:endParaRPr lang="en-US" b="0" i="0">
                        <a:effectLst/>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lnSpc>
                          <a:spcPts val="1350"/>
                        </a:lnSpc>
                        <a:buNone/>
                      </a:pPr>
                      <a:r>
                        <a:rPr lang="en-US" sz="1200" b="0" i="0">
                          <a:effectLst/>
                          <a:latin typeface="Aptos" panose="020B0004020202020204" pitchFamily="34" charset="0"/>
                        </a:rPr>
                        <a:t>Essential hardware for service delivery </a:t>
                      </a:r>
                      <a:endParaRPr lang="en-US" b="0" i="0">
                        <a:effectLst/>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734421109"/>
                  </a:ext>
                </a:extLst>
              </a:tr>
              <a:tr h="645485">
                <a:tc>
                  <a:txBody>
                    <a:bodyPr/>
                    <a:lstStyle/>
                    <a:p>
                      <a:pPr algn="l" rtl="0" fontAlgn="base">
                        <a:lnSpc>
                          <a:spcPts val="1350"/>
                        </a:lnSpc>
                        <a:buNone/>
                      </a:pPr>
                      <a:r>
                        <a:rPr lang="en-US" sz="1200" b="0" i="0">
                          <a:effectLst/>
                          <a:latin typeface="Aptos" panose="020B0004020202020204" pitchFamily="34" charset="0"/>
                        </a:rPr>
                        <a:t>Internet &amp; Utilities </a:t>
                      </a:r>
                      <a:endParaRPr lang="en-US" b="0" i="0">
                        <a:effectLst/>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lnSpc>
                          <a:spcPts val="1350"/>
                        </a:lnSpc>
                        <a:buNone/>
                      </a:pPr>
                      <a:r>
                        <a:rPr lang="en-US" sz="1200" b="0" i="0">
                          <a:effectLst/>
                          <a:latin typeface="Aptos" panose="020B0004020202020204" pitchFamily="34" charset="0"/>
                        </a:rPr>
                        <a:t>High‑speed internet </a:t>
                      </a:r>
                      <a:endParaRPr lang="en-US" b="0" i="0">
                        <a:effectLst/>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lnSpc>
                          <a:spcPts val="1350"/>
                        </a:lnSpc>
                        <a:buNone/>
                      </a:pPr>
                      <a:r>
                        <a:rPr lang="en-US" sz="1200" b="0" i="0">
                          <a:effectLst/>
                          <a:latin typeface="Aptos" panose="020B0004020202020204" pitchFamily="34" charset="0"/>
                        </a:rPr>
                        <a:t>30–50 per month </a:t>
                      </a:r>
                      <a:endParaRPr lang="en-US" b="0" i="0">
                        <a:effectLst/>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lnSpc>
                          <a:spcPts val="1350"/>
                        </a:lnSpc>
                        <a:buNone/>
                      </a:pPr>
                      <a:r>
                        <a:rPr lang="en-US" sz="1200" b="0" i="0">
                          <a:effectLst/>
                          <a:latin typeface="Aptos" panose="020B0004020202020204" pitchFamily="34" charset="0"/>
                        </a:rPr>
                        <a:t>Reliable connectivity for client communication </a:t>
                      </a:r>
                      <a:endParaRPr lang="en-US" b="0" i="0">
                        <a:effectLst/>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987679139"/>
                  </a:ext>
                </a:extLst>
              </a:tr>
              <a:tr h="657665">
                <a:tc>
                  <a:txBody>
                    <a:bodyPr/>
                    <a:lstStyle/>
                    <a:p>
                      <a:pPr algn="l" rtl="0" fontAlgn="base">
                        <a:lnSpc>
                          <a:spcPts val="1350"/>
                        </a:lnSpc>
                        <a:buNone/>
                      </a:pPr>
                      <a:r>
                        <a:rPr lang="en-US" sz="1200" b="0" i="0">
                          <a:effectLst/>
                          <a:latin typeface="Aptos" panose="020B0004020202020204" pitchFamily="34" charset="0"/>
                        </a:rPr>
                        <a:t>Software &amp; Tools </a:t>
                      </a:r>
                      <a:endParaRPr lang="en-US" b="0" i="0">
                        <a:effectLst/>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lnSpc>
                          <a:spcPts val="1350"/>
                        </a:lnSpc>
                        <a:buNone/>
                      </a:pPr>
                      <a:r>
                        <a:rPr lang="en-US" sz="1200" b="0" i="0">
                          <a:effectLst/>
                          <a:latin typeface="Aptos" panose="020B0004020202020204" pitchFamily="34" charset="0"/>
                        </a:rPr>
                        <a:t>Accounting software, project management tools, communication apps </a:t>
                      </a:r>
                      <a:endParaRPr lang="en-US" b="0" i="0">
                        <a:effectLst/>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lnSpc>
                          <a:spcPts val="1350"/>
                        </a:lnSpc>
                        <a:buNone/>
                      </a:pPr>
                      <a:r>
                        <a:rPr lang="en-US" sz="1200" b="0" i="0">
                          <a:effectLst/>
                          <a:latin typeface="Aptos" panose="020B0004020202020204" pitchFamily="34" charset="0"/>
                        </a:rPr>
                        <a:t>100–200 </a:t>
                      </a:r>
                      <a:endParaRPr lang="en-US" b="0" i="0">
                        <a:effectLst/>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lnSpc>
                          <a:spcPts val="1350"/>
                        </a:lnSpc>
                        <a:buNone/>
                      </a:pPr>
                      <a:r>
                        <a:rPr lang="en-US" sz="1200" b="0" i="0">
                          <a:effectLst/>
                          <a:latin typeface="Aptos" panose="020B0004020202020204" pitchFamily="34" charset="0"/>
                        </a:rPr>
                        <a:t>Operational tools for managing clients and finances </a:t>
                      </a:r>
                      <a:endParaRPr lang="en-US" b="0" i="0">
                        <a:effectLst/>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120134680"/>
                  </a:ext>
                </a:extLst>
              </a:tr>
              <a:tr h="511517">
                <a:tc>
                  <a:txBody>
                    <a:bodyPr/>
                    <a:lstStyle/>
                    <a:p>
                      <a:pPr algn="l" rtl="0" fontAlgn="base">
                        <a:lnSpc>
                          <a:spcPts val="1350"/>
                        </a:lnSpc>
                        <a:buNone/>
                      </a:pPr>
                      <a:r>
                        <a:rPr lang="en-US" sz="1200" b="0" i="0">
                          <a:effectLst/>
                          <a:latin typeface="Aptos" panose="020B0004020202020204" pitchFamily="34" charset="0"/>
                        </a:rPr>
                        <a:t>Insurance </a:t>
                      </a:r>
                      <a:endParaRPr lang="en-US" b="0" i="0">
                        <a:effectLst/>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lnSpc>
                          <a:spcPts val="1350"/>
                        </a:lnSpc>
                        <a:buNone/>
                      </a:pPr>
                      <a:r>
                        <a:rPr lang="en-US" sz="1200" b="0" i="0">
                          <a:effectLst/>
                          <a:latin typeface="Aptos" panose="020B0004020202020204" pitchFamily="34" charset="0"/>
                        </a:rPr>
                        <a:t>Professional indemnity insurance </a:t>
                      </a:r>
                      <a:endParaRPr lang="en-US" b="0" i="0">
                        <a:effectLst/>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lnSpc>
                          <a:spcPts val="1350"/>
                        </a:lnSpc>
                        <a:buNone/>
                      </a:pPr>
                      <a:r>
                        <a:rPr lang="en-US" sz="1200" b="0" i="0">
                          <a:effectLst/>
                          <a:latin typeface="Aptos" panose="020B0004020202020204" pitchFamily="34" charset="0"/>
                        </a:rPr>
                        <a:t>100–200 </a:t>
                      </a:r>
                      <a:endParaRPr lang="en-US" b="0" i="0">
                        <a:effectLst/>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lnSpc>
                          <a:spcPts val="1350"/>
                        </a:lnSpc>
                        <a:buNone/>
                      </a:pPr>
                      <a:r>
                        <a:rPr lang="en-US" sz="1200" b="0" i="0">
                          <a:effectLst/>
                          <a:latin typeface="Aptos" panose="020B0004020202020204" pitchFamily="34" charset="0"/>
                        </a:rPr>
                        <a:t>Protecting against service‑related risks </a:t>
                      </a:r>
                      <a:endParaRPr lang="en-US" b="0" i="0">
                        <a:effectLst/>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110670802"/>
                  </a:ext>
                </a:extLst>
              </a:tr>
              <a:tr h="511517">
                <a:tc>
                  <a:txBody>
                    <a:bodyPr/>
                    <a:lstStyle/>
                    <a:p>
                      <a:pPr algn="l" rtl="0" fontAlgn="base">
                        <a:lnSpc>
                          <a:spcPts val="1350"/>
                        </a:lnSpc>
                        <a:buNone/>
                      </a:pPr>
                      <a:r>
                        <a:rPr lang="en-US" sz="1200" b="0" i="0">
                          <a:effectLst/>
                          <a:latin typeface="Aptos" panose="020B0004020202020204" pitchFamily="34" charset="0"/>
                        </a:rPr>
                        <a:t>Advertising </a:t>
                      </a:r>
                      <a:endParaRPr lang="en-US" b="0" i="0">
                        <a:effectLst/>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lnSpc>
                          <a:spcPts val="1350"/>
                        </a:lnSpc>
                        <a:buNone/>
                      </a:pPr>
                      <a:r>
                        <a:rPr lang="en-US" sz="1200" b="0" i="0">
                          <a:effectLst/>
                          <a:latin typeface="Aptos" panose="020B0004020202020204" pitchFamily="34" charset="0"/>
                        </a:rPr>
                        <a:t>Initial social media ads </a:t>
                      </a:r>
                      <a:endParaRPr lang="en-US" b="0" i="0">
                        <a:effectLst/>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lnSpc>
                          <a:spcPts val="1350"/>
                        </a:lnSpc>
                        <a:buNone/>
                      </a:pPr>
                      <a:r>
                        <a:rPr lang="en-US" sz="1200" b="0" i="0">
                          <a:effectLst/>
                          <a:latin typeface="Aptos" panose="020B0004020202020204" pitchFamily="34" charset="0"/>
                        </a:rPr>
                        <a:t>200–400 </a:t>
                      </a:r>
                      <a:endParaRPr lang="en-US" b="0" i="0">
                        <a:effectLst/>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lnSpc>
                          <a:spcPts val="1350"/>
                        </a:lnSpc>
                        <a:buNone/>
                      </a:pPr>
                      <a:r>
                        <a:rPr lang="en-US" sz="1200" b="0" i="0">
                          <a:effectLst/>
                          <a:latin typeface="Aptos" panose="020B0004020202020204" pitchFamily="34" charset="0"/>
                        </a:rPr>
                        <a:t>Attracting early clients and building visibility </a:t>
                      </a:r>
                      <a:endParaRPr lang="en-US" b="0" i="0">
                        <a:effectLst/>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7619406"/>
                  </a:ext>
                </a:extLst>
              </a:tr>
              <a:tr h="511517">
                <a:tc>
                  <a:txBody>
                    <a:bodyPr/>
                    <a:lstStyle/>
                    <a:p>
                      <a:pPr algn="l" rtl="0" fontAlgn="base">
                        <a:lnSpc>
                          <a:spcPts val="1350"/>
                        </a:lnSpc>
                        <a:buNone/>
                      </a:pPr>
                      <a:r>
                        <a:rPr lang="en-US" sz="1200" b="0" i="0">
                          <a:effectLst/>
                          <a:latin typeface="Aptos" panose="020B0004020202020204" pitchFamily="34" charset="0"/>
                        </a:rPr>
                        <a:t>Contingency </a:t>
                      </a:r>
                      <a:endParaRPr lang="en-US" b="0" i="0">
                        <a:effectLst/>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lnSpc>
                          <a:spcPts val="1350"/>
                        </a:lnSpc>
                        <a:buNone/>
                      </a:pPr>
                      <a:r>
                        <a:rPr lang="en-US" sz="1200" b="0" i="0">
                          <a:effectLst/>
                          <a:latin typeface="Aptos" panose="020B0004020202020204" pitchFamily="34" charset="0"/>
                        </a:rPr>
                        <a:t>Miscellaneous costs </a:t>
                      </a:r>
                      <a:endParaRPr lang="en-US" b="0" i="0">
                        <a:effectLst/>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lnSpc>
                          <a:spcPts val="1350"/>
                        </a:lnSpc>
                        <a:buNone/>
                      </a:pPr>
                      <a:r>
                        <a:rPr lang="en-US" sz="1200" b="0" i="0">
                          <a:effectLst/>
                          <a:latin typeface="Aptos" panose="020B0004020202020204" pitchFamily="34" charset="0"/>
                        </a:rPr>
                        <a:t>100–150 </a:t>
                      </a:r>
                      <a:endParaRPr lang="en-US" b="0" i="0">
                        <a:effectLst/>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lnSpc>
                          <a:spcPts val="1350"/>
                        </a:lnSpc>
                        <a:buNone/>
                      </a:pPr>
                      <a:r>
                        <a:rPr lang="en-US" sz="1200" b="0" i="0">
                          <a:effectLst/>
                          <a:latin typeface="Aptos" panose="020B0004020202020204" pitchFamily="34" charset="0"/>
                        </a:rPr>
                        <a:t>Buffer for unexpected expenses </a:t>
                      </a:r>
                      <a:endParaRPr lang="en-US" b="0" i="0">
                        <a:effectLst/>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367779007"/>
                  </a:ext>
                </a:extLst>
              </a:tr>
            </a:tbl>
          </a:graphicData>
        </a:graphic>
      </p:graphicFrame>
    </p:spTree>
    <p:extLst>
      <p:ext uri="{BB962C8B-B14F-4D97-AF65-F5344CB8AC3E}">
        <p14:creationId xmlns:p14="http://schemas.microsoft.com/office/powerpoint/2010/main" val="16461142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A64DBC-E762-7940-1D01-7C16C350C5EE}"/>
              </a:ext>
            </a:extLst>
          </p:cNvPr>
          <p:cNvSpPr>
            <a:spLocks noGrp="1"/>
          </p:cNvSpPr>
          <p:nvPr>
            <p:ph type="dt" sz="half" idx="10"/>
          </p:nvPr>
        </p:nvSpPr>
        <p:spPr/>
        <p:txBody>
          <a:bodyPr/>
          <a:lstStyle/>
          <a:p>
            <a:fld id="{F154DDB3-4E8F-4DE2-995A-78F5769F37FA}" type="datetime1">
              <a:t>3/6/2026</a:t>
            </a:fld>
            <a:endParaRPr lang="en-US" dirty="0"/>
          </a:p>
        </p:txBody>
      </p:sp>
      <p:sp>
        <p:nvSpPr>
          <p:cNvPr id="3" name="Footer Placeholder 2">
            <a:extLst>
              <a:ext uri="{FF2B5EF4-FFF2-40B4-BE49-F238E27FC236}">
                <a16:creationId xmlns:a16="http://schemas.microsoft.com/office/drawing/2014/main" id="{AFA0D703-CDF8-1202-9BB1-B845F91F694A}"/>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B5D94D5B-907E-1F09-556A-483CF7FEF7E8}"/>
              </a:ext>
            </a:extLst>
          </p:cNvPr>
          <p:cNvSpPr>
            <a:spLocks noGrp="1"/>
          </p:cNvSpPr>
          <p:nvPr>
            <p:ph type="sldNum" sz="quarter" idx="12"/>
          </p:nvPr>
        </p:nvSpPr>
        <p:spPr/>
        <p:txBody>
          <a:bodyPr/>
          <a:lstStyle/>
          <a:p>
            <a:fld id="{24578CCF-2EC4-44CB-A694-F6F6E59A3985}" type="slidenum">
              <a:rPr lang="en-US" dirty="0"/>
              <a:t>7</a:t>
            </a:fld>
            <a:endParaRPr lang="en-US" dirty="0"/>
          </a:p>
        </p:txBody>
      </p:sp>
      <p:sp>
        <p:nvSpPr>
          <p:cNvPr id="5" name="TextBox 4">
            <a:extLst>
              <a:ext uri="{FF2B5EF4-FFF2-40B4-BE49-F238E27FC236}">
                <a16:creationId xmlns:a16="http://schemas.microsoft.com/office/drawing/2014/main" id="{FA5D978A-8967-48B4-36FE-E5B1D7425139}"/>
              </a:ext>
            </a:extLst>
          </p:cNvPr>
          <p:cNvSpPr txBox="1"/>
          <p:nvPr/>
        </p:nvSpPr>
        <p:spPr>
          <a:xfrm>
            <a:off x="-1395" y="875510"/>
            <a:ext cx="11153204"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Conclusion</a:t>
            </a:r>
          </a:p>
          <a:p>
            <a:r>
              <a:rPr lang="en-US"/>
              <a:t>The virtual assistant startup is positioned to meet the growing demand for flexible, affordable administrative support among small businesses, entrepreneurs, and busy professionals across the UK. By operating digitally with low overheads, the business can deliver high‑quality services at competitive prices while maintaining strong profitability. Its clear value proposition—saving clients time, reducing operational stress, and improving productivity—aligns with current trends in remote work and digital outsourcing. Supported by a focused marketing strategy, a lean operational structure, and a solid understanding of external market influences, the enterprise has strong potential for sustainable growth. As more businesses embrace online operations, the startup is well placed to expand its client base and establish itself as a reliable, long‑term support partner.</a:t>
            </a:r>
          </a:p>
        </p:txBody>
      </p:sp>
    </p:spTree>
    <p:extLst>
      <p:ext uri="{BB962C8B-B14F-4D97-AF65-F5344CB8AC3E}">
        <p14:creationId xmlns:p14="http://schemas.microsoft.com/office/powerpoint/2010/main" val="13479024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258042A9-67BF-7128-1AD4-54FCDF73D8BC}"/>
              </a:ext>
            </a:extLst>
          </p:cNvPr>
          <p:cNvSpPr>
            <a:spLocks noGrp="1"/>
          </p:cNvSpPr>
          <p:nvPr>
            <p:ph type="title"/>
          </p:nvPr>
        </p:nvSpPr>
        <p:spPr>
          <a:xfrm flipV="1">
            <a:off x="4254617" y="60253"/>
            <a:ext cx="6449242" cy="393821"/>
          </a:xfrm>
        </p:spPr>
        <p:txBody>
          <a:bodyPr>
            <a:normAutofit fontScale="90000"/>
          </a:bodyPr>
          <a:lstStyle/>
          <a:p>
            <a:endParaRPr lang="en-US"/>
          </a:p>
        </p:txBody>
      </p:sp>
      <p:sp>
        <p:nvSpPr>
          <p:cNvPr id="14" name="Content Placeholder 2">
            <a:extLst>
              <a:ext uri="{FF2B5EF4-FFF2-40B4-BE49-F238E27FC236}">
                <a16:creationId xmlns:a16="http://schemas.microsoft.com/office/drawing/2014/main" id="{C2EA7E20-2911-511C-DFF3-9B22F573153F}"/>
              </a:ext>
            </a:extLst>
          </p:cNvPr>
          <p:cNvSpPr>
            <a:spLocks noGrp="1"/>
          </p:cNvSpPr>
          <p:nvPr>
            <p:ph idx="1"/>
          </p:nvPr>
        </p:nvSpPr>
        <p:spPr>
          <a:xfrm>
            <a:off x="5002" y="721751"/>
            <a:ext cx="10698857" cy="5504107"/>
          </a:xfrm>
        </p:spPr>
        <p:txBody>
          <a:bodyPr vert="horz" lIns="91440" tIns="45720" rIns="91440" bIns="45720" rtlCol="0" anchor="t">
            <a:noAutofit/>
          </a:bodyPr>
          <a:lstStyle/>
          <a:p>
            <a:r>
              <a:rPr lang="en-US" sz="1700" b="1">
                <a:highlight>
                  <a:srgbClr val="FFFFFF"/>
                </a:highlight>
                <a:latin typeface="Aptos"/>
              </a:rPr>
              <a:t>Reference list</a:t>
            </a:r>
            <a:endParaRPr lang="en-US" sz="1700">
              <a:highlight>
                <a:srgbClr val="FFFFFF"/>
              </a:highlight>
              <a:latin typeface="Aptos"/>
            </a:endParaRPr>
          </a:p>
          <a:p>
            <a:pPr>
              <a:buClr>
                <a:srgbClr val="F4F1EF">
                  <a:lumMod val="75000"/>
                </a:srgbClr>
              </a:buClr>
            </a:pPr>
            <a:r>
              <a:rPr lang="en-US">
                <a:latin typeface="Arial"/>
                <a:ea typeface="+mn-lt"/>
                <a:cs typeface="Arial"/>
              </a:rPr>
              <a:t>Chartered Institute of Personnel and Development (CIPD) (2023) </a:t>
            </a:r>
            <a:r>
              <a:rPr lang="en-US" i="1">
                <a:latin typeface="Arial"/>
                <a:ea typeface="+mn-lt"/>
                <a:cs typeface="Arial"/>
              </a:rPr>
              <a:t>Flexible and remote working trends in the UK</a:t>
            </a:r>
            <a:r>
              <a:rPr lang="en-US">
                <a:latin typeface="Arial"/>
                <a:ea typeface="+mn-lt"/>
                <a:cs typeface="Arial"/>
              </a:rPr>
              <a:t>. CIPD.</a:t>
            </a:r>
            <a:endParaRPr lang="en-US" dirty="0">
              <a:latin typeface="Arial"/>
              <a:cs typeface="Arial"/>
            </a:endParaRPr>
          </a:p>
          <a:p>
            <a:pPr>
              <a:buClr>
                <a:srgbClr val="C3B2A7"/>
              </a:buClr>
            </a:pPr>
            <a:r>
              <a:rPr lang="en-US">
                <a:latin typeface="Arial"/>
                <a:ea typeface="+mn-lt"/>
                <a:cs typeface="Arial"/>
              </a:rPr>
              <a:t>Office for National Statistics (2024) </a:t>
            </a:r>
            <a:r>
              <a:rPr lang="en-US" i="1">
                <a:latin typeface="Arial"/>
                <a:ea typeface="+mn-lt"/>
                <a:cs typeface="Arial"/>
              </a:rPr>
              <a:t>Business insights and impact on the UK economy</a:t>
            </a:r>
            <a:r>
              <a:rPr lang="en-US">
                <a:latin typeface="Arial"/>
                <a:ea typeface="+mn-lt"/>
                <a:cs typeface="Arial"/>
              </a:rPr>
              <a:t>. Office for National Statistics.</a:t>
            </a:r>
            <a:endParaRPr lang="en-US">
              <a:latin typeface="Arial"/>
              <a:cs typeface="Arial"/>
            </a:endParaRPr>
          </a:p>
          <a:p>
            <a:pPr>
              <a:buClr>
                <a:srgbClr val="C3B2A7"/>
              </a:buClr>
            </a:pPr>
            <a:r>
              <a:rPr lang="en-US">
                <a:latin typeface="Arial"/>
                <a:ea typeface="+mn-lt"/>
                <a:cs typeface="Arial"/>
              </a:rPr>
              <a:t>Tech Nation (2023) </a:t>
            </a:r>
            <a:r>
              <a:rPr lang="en-US" i="1">
                <a:latin typeface="Arial"/>
                <a:ea typeface="+mn-lt"/>
                <a:cs typeface="Arial"/>
              </a:rPr>
              <a:t>UK Tech Trends Report</a:t>
            </a:r>
            <a:r>
              <a:rPr lang="en-US">
                <a:latin typeface="Arial"/>
                <a:ea typeface="+mn-lt"/>
                <a:cs typeface="Arial"/>
              </a:rPr>
              <a:t>. Tech Nation.</a:t>
            </a:r>
            <a:endParaRPr lang="en-US">
              <a:latin typeface="Arial"/>
              <a:cs typeface="Arial"/>
            </a:endParaRPr>
          </a:p>
          <a:p>
            <a:pPr>
              <a:buClr>
                <a:srgbClr val="C3B2A7"/>
              </a:buClr>
            </a:pPr>
            <a:r>
              <a:rPr lang="en-US">
                <a:latin typeface="Arial"/>
                <a:ea typeface="+mn-lt"/>
                <a:cs typeface="Arial"/>
              </a:rPr>
              <a:t>UK Government (2024) </a:t>
            </a:r>
            <a:r>
              <a:rPr lang="en-US" i="1">
                <a:latin typeface="Arial"/>
                <a:ea typeface="+mn-lt"/>
                <a:cs typeface="Arial"/>
              </a:rPr>
              <a:t>Business and self‑employment guidance</a:t>
            </a:r>
            <a:r>
              <a:rPr lang="en-US">
                <a:latin typeface="Arial"/>
                <a:ea typeface="+mn-lt"/>
                <a:cs typeface="Arial"/>
              </a:rPr>
              <a:t>. GOV.UK.</a:t>
            </a:r>
            <a:endParaRPr lang="en-US">
              <a:latin typeface="Arial"/>
              <a:cs typeface="Arial"/>
            </a:endParaRPr>
          </a:p>
          <a:p>
            <a:pPr>
              <a:buClr>
                <a:srgbClr val="C3B2A7"/>
              </a:buClr>
            </a:pPr>
            <a:endParaRPr lang="en-US" dirty="0">
              <a:latin typeface="Arial"/>
              <a:cs typeface="Arial"/>
            </a:endParaRPr>
          </a:p>
        </p:txBody>
      </p:sp>
      <p:sp>
        <p:nvSpPr>
          <p:cNvPr id="2" name="Date Placeholder 1">
            <a:extLst>
              <a:ext uri="{FF2B5EF4-FFF2-40B4-BE49-F238E27FC236}">
                <a16:creationId xmlns:a16="http://schemas.microsoft.com/office/drawing/2014/main" id="{CE1E36DF-5C25-2F33-1702-5913FC076652}"/>
              </a:ext>
            </a:extLst>
          </p:cNvPr>
          <p:cNvSpPr>
            <a:spLocks noGrp="1"/>
          </p:cNvSpPr>
          <p:nvPr>
            <p:ph type="dt" sz="half" idx="10"/>
          </p:nvPr>
        </p:nvSpPr>
        <p:spPr>
          <a:xfrm>
            <a:off x="173736" y="6382512"/>
            <a:ext cx="2845901" cy="365125"/>
          </a:xfrm>
        </p:spPr>
        <p:txBody>
          <a:bodyPr anchor="ctr">
            <a:normAutofit/>
          </a:bodyPr>
          <a:lstStyle/>
          <a:p>
            <a:pPr>
              <a:spcAft>
                <a:spcPts val="600"/>
              </a:spcAft>
            </a:pPr>
            <a:fld id="{7710C366-C675-456C-9C6F-14DFEDDD6411}" type="datetime1">
              <a:pPr>
                <a:spcAft>
                  <a:spcPts val="600"/>
                </a:spcAft>
              </a:pPr>
              <a:t>3/6/2026</a:t>
            </a:fld>
            <a:endParaRPr lang="en-US"/>
          </a:p>
        </p:txBody>
      </p:sp>
      <p:sp>
        <p:nvSpPr>
          <p:cNvPr id="3" name="Footer Placeholder 2">
            <a:extLst>
              <a:ext uri="{FF2B5EF4-FFF2-40B4-BE49-F238E27FC236}">
                <a16:creationId xmlns:a16="http://schemas.microsoft.com/office/drawing/2014/main" id="{C332A646-E42D-E4C5-69D0-FFDA58EF73FA}"/>
              </a:ext>
            </a:extLst>
          </p:cNvPr>
          <p:cNvSpPr>
            <a:spLocks noGrp="1"/>
          </p:cNvSpPr>
          <p:nvPr>
            <p:ph type="ftr" sz="quarter" idx="11"/>
          </p:nvPr>
        </p:nvSpPr>
        <p:spPr>
          <a:xfrm rot="5400000">
            <a:off x="-1754871" y="2093199"/>
            <a:ext cx="4157472" cy="416082"/>
          </a:xfrm>
        </p:spPr>
        <p:txBody>
          <a:bodyPr anchor="ctr">
            <a:normAutofit/>
          </a:bodyPr>
          <a:lstStyle/>
          <a:p>
            <a:pPr>
              <a:lnSpc>
                <a:spcPct val="90000"/>
              </a:lnSpc>
              <a:spcAft>
                <a:spcPts val="600"/>
              </a:spcAft>
            </a:pPr>
            <a:r>
              <a:rPr lang="en-US" sz="900"/>
              <a:t>
              </a:t>
            </a:r>
          </a:p>
        </p:txBody>
      </p:sp>
      <p:sp>
        <p:nvSpPr>
          <p:cNvPr id="4" name="Slide Number Placeholder 3">
            <a:extLst>
              <a:ext uri="{FF2B5EF4-FFF2-40B4-BE49-F238E27FC236}">
                <a16:creationId xmlns:a16="http://schemas.microsoft.com/office/drawing/2014/main" id="{77B765A6-E601-D0B3-9B77-B37C4FDDB8DA}"/>
              </a:ext>
            </a:extLst>
          </p:cNvPr>
          <p:cNvSpPr>
            <a:spLocks noGrp="1"/>
          </p:cNvSpPr>
          <p:nvPr>
            <p:ph type="sldNum" sz="quarter" idx="12"/>
          </p:nvPr>
        </p:nvSpPr>
        <p:spPr>
          <a:xfrm>
            <a:off x="11457919" y="6382512"/>
            <a:ext cx="500997" cy="365125"/>
          </a:xfrm>
        </p:spPr>
        <p:txBody>
          <a:bodyPr anchor="ctr">
            <a:normAutofit/>
          </a:bodyPr>
          <a:lstStyle/>
          <a:p>
            <a:pPr>
              <a:spcAft>
                <a:spcPts val="600"/>
              </a:spcAft>
            </a:pPr>
            <a:fld id="{24578CCF-2EC4-44CB-A694-F6F6E59A3985}" type="slidenum">
              <a:rPr lang="en-US" dirty="0"/>
              <a:pPr>
                <a:spcAft>
                  <a:spcPts val="600"/>
                </a:spcAft>
              </a:pPr>
              <a:t>8</a:t>
            </a:fld>
            <a:endParaRPr lang="en-US"/>
          </a:p>
        </p:txBody>
      </p:sp>
    </p:spTree>
    <p:extLst>
      <p:ext uri="{BB962C8B-B14F-4D97-AF65-F5344CB8AC3E}">
        <p14:creationId xmlns:p14="http://schemas.microsoft.com/office/powerpoint/2010/main" val="1382223166"/>
      </p:ext>
    </p:extLst>
  </p:cSld>
  <p:clrMapOvr>
    <a:masterClrMapping/>
  </p:clrMapOvr>
</p:sld>
</file>

<file path=ppt/theme/theme1.xml><?xml version="1.0" encoding="utf-8"?>
<a:theme xmlns:a="http://schemas.openxmlformats.org/drawingml/2006/main" name="BohemianVTI">
  <a:themeElements>
    <a:clrScheme name="BohemianVTI">
      <a:dk1>
        <a:sysClr val="windowText" lastClr="000000"/>
      </a:dk1>
      <a:lt1>
        <a:sysClr val="window" lastClr="FFFFFF"/>
      </a:lt1>
      <a:dk2>
        <a:srgbClr val="323232"/>
      </a:dk2>
      <a:lt2>
        <a:srgbClr val="F4F1EF"/>
      </a:lt2>
      <a:accent1>
        <a:srgbClr val="8F4F58"/>
      </a:accent1>
      <a:accent2>
        <a:srgbClr val="D09182"/>
      </a:accent2>
      <a:accent3>
        <a:srgbClr val="C7A085"/>
      </a:accent3>
      <a:accent4>
        <a:srgbClr val="ADA085"/>
      </a:accent4>
      <a:accent5>
        <a:srgbClr val="5F787F"/>
      </a:accent5>
      <a:accent6>
        <a:srgbClr val="5A6768"/>
      </a:accent6>
      <a:hlink>
        <a:srgbClr val="A25872"/>
      </a:hlink>
      <a:folHlink>
        <a:srgbClr val="667A7E"/>
      </a:folHlink>
    </a:clrScheme>
    <a:fontScheme name="BohemianVTI">
      <a:majorFont>
        <a:latin typeface="Modern Love"/>
        <a:ea typeface=""/>
        <a:cs typeface=""/>
      </a:majorFont>
      <a:minorFont>
        <a:latin typeface="Avenir Next LT Pro"/>
        <a:ea typeface=""/>
        <a:cs typeface=""/>
      </a:minorFont>
    </a:fontScheme>
    <a:fmtScheme name="Bohemian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ohemianVTI" id="{AA0957B6-9651-4F50-8EB8-D9F009F1C26A}" vid="{D1E7B544-9A8A-44B5-ABA3-322A5F045340}"/>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BohemianVTI</vt:lpstr>
      <vt:lpstr>BUSINESS PRESENTATION  COMPONENT 2 MODULE NAME : ENTERPRISE AND ENTREPRENEURSHIP LCLM4006- STUDENT NAME : SEFORA TANASE STUDENT ID : 2433532 LECTURE : MAZEN JOUREIH </vt:lpstr>
      <vt:lpstr>Problem Small businesses, entrepreneurs, and self‑employed professionals are overwhelmed by administrative tasks that take time away from core business activities.  Hiring full‑time staff is expensive due to salaries, pensions, training, and equipment costs.  Many business owners lack the time or skills to manage emails, scheduling, customer communication, and digital organisation effectively.  The rise of remote work has increased digital workload, but many businesses still struggle to manage it efficiently. </vt:lpstr>
      <vt:lpstr>  OVERVIEW OF BUSINESS PLAN        </vt:lpstr>
      <vt:lpstr>Two major marketing strategies that will help the virtual assistant startup reach its customers effectively are social media marketing and networking/partnership marketing. Each targets small businesses and self‑employed professionals in a direct, practical way.  Social media marketing Social media platforms—especially LinkedIn, Instagram, and Facebook—allow the business to reach entrepreneurs and small business owners who actively look for productivity tips and outsourced support. By posting helpful content such as admin tips, service updates, and client testimonials, the company builds trust and visibility. Targeted ads and consistent engagement help attract clients who are already searching for virtual assistance.  Networking and partnership marketing Building relationships with accountants, business coaches, co‑working spaces, and local business groups creates a steady flow of referrals. These partners already work closely with the startup’s target audience and can recommend the service when clients need administrative support. Participating in online business communities and offering introductory workshops strengthens credibility and encourages word‑of‑mouth growth.         </vt:lpstr>
      <vt:lpstr>Three important external factors PESTEL  Three external factors from the PESTEL analysis that have the strongest impact on the virtual assistant startup are economic, social, and technological influences, as these directly shape demand, client behaviour, and service delivery.  Economic factors UK businesses are increasingly outsourcing administrative tasks to reduce overheads, which boosts demand for virtual assistant services (Office for National Statistics, 2024). With over 5.5 million small businesses operating on tight budgets, cost‑effective support is attractive. However, economic downturns can reduce spending on non‑essential services, making client retention and flexible pricing important (UK Government, 2024).  Social factors Remote working has become widely accepted across the UK, and many entrepreneurs now prefer digital services over in‑person support (CIPD, 2023). The rise of freelancers, home‑based businesses, and online entrepreneurs further increases the need for flexible administrative help. This shift in working culture directly expands the market for virtual assistants.  Technological factors Advances in cloud software, communication tools, and automation make remote service delivery efficient and scalable (Tech Nation, 2023). Tools like shared calendars, CRM systems, and AI‑powered productivity apps enhance the quality and speed of support. At the same time, the business must continually adopt new technologies to remain competitive.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286</cp:revision>
  <dcterms:created xsi:type="dcterms:W3CDTF">2026-03-06T15:11:46Z</dcterms:created>
  <dcterms:modified xsi:type="dcterms:W3CDTF">2026-03-06T17:02:26Z</dcterms:modified>
</cp:coreProperties>
</file>