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6" r:id="rId4"/>
    <p:sldId id="267" r:id="rId5"/>
    <p:sldId id="257" r:id="rId6"/>
    <p:sldId id="264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yG7v4y_xwzQ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moodle.uwtsd.ac.uk/pluginfile.php/307074/mod_resource/content/1/Paths%20to%20Glory%20p44%20to%2053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6" Type="http://schemas.openxmlformats.org/officeDocument/2006/relationships/hyperlink" Target="https://moodle.uwtsd.ac.uk/pluginfile.php/39764/mod_resource/content/1/From%20cricket%20to%20cage%20fighting%20A%20week%20in%20the%20life%20of%20a%20sport%20psychologist.pdf" TargetMode="External"/><Relationship Id="rId5" Type="http://schemas.openxmlformats.org/officeDocument/2006/relationships/hyperlink" Target="https://moodle.uwtsd.ac.uk/pluginfile.php/39763/mod_resource/content/1/A%20week%20in%20the%20life%20of%20an%20applied%20sport%20psychologist%20Brian%20Hemmings.pdf" TargetMode="External"/><Relationship Id="rId4" Type="http://schemas.openxmlformats.org/officeDocument/2006/relationships/hyperlink" Target="https://moodle.uwtsd.ac.uk/pluginfile.php/39762/mod_resource/content/1/A%20week%20in%20the%20life%20of%20an%20applied%20sport%20psychologist%20Sarah%20Cecil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2" Type="http://schemas.openxmlformats.org/officeDocument/2006/relationships/hyperlink" Target="https://www.youtube.com/watch?v=uku5whzn41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85_xetpZPPY" TargetMode="External"/><Relationship Id="rId4" Type="http://schemas.openxmlformats.org/officeDocument/2006/relationships/hyperlink" Target="https://www.youtube.com/watch?v=-g8U-0-xQk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 smtClean="0"/>
              <a:t>Sport and Exercise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/>
          <a:lstStyle/>
          <a:p>
            <a:r>
              <a:rPr lang="en-GB" dirty="0" smtClean="0"/>
              <a:t>BMSS5004 – Introduction to the Module (Week 1)</a:t>
            </a:r>
          </a:p>
          <a:p>
            <a:r>
              <a:rPr lang="en-GB" dirty="0" smtClean="0"/>
              <a:t>		Alison Connaughton</a:t>
            </a:r>
            <a:endParaRPr lang="en-US" dirty="0"/>
          </a:p>
        </p:txBody>
      </p:sp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15000" y="202370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and Exercise Psychology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Welcome to the module</a:t>
            </a:r>
          </a:p>
          <a:p>
            <a:pPr lvl="1"/>
            <a:r>
              <a:rPr lang="en-GB" dirty="0" smtClean="0"/>
              <a:t>Sport Psychology (Part 1)</a:t>
            </a:r>
          </a:p>
          <a:p>
            <a:pPr lvl="1"/>
            <a:r>
              <a:rPr lang="en-GB" dirty="0"/>
              <a:t>Exercise Psychology (Part </a:t>
            </a:r>
            <a:r>
              <a:rPr lang="en-GB" dirty="0" smtClean="0"/>
              <a:t>2)</a:t>
            </a:r>
            <a:endParaRPr lang="en-GB" dirty="0"/>
          </a:p>
          <a:p>
            <a:pPr lvl="1"/>
            <a:r>
              <a:rPr lang="en-GB" dirty="0" smtClean="0"/>
              <a:t>Skill </a:t>
            </a:r>
            <a:r>
              <a:rPr lang="en-GB" dirty="0" smtClean="0"/>
              <a:t>Acquisition (Part </a:t>
            </a:r>
            <a:r>
              <a:rPr lang="en-GB" dirty="0" smtClean="0"/>
              <a:t>3)</a:t>
            </a:r>
            <a:endParaRPr lang="en-GB" dirty="0" smtClean="0"/>
          </a:p>
          <a:p>
            <a:r>
              <a:rPr lang="en-GB" dirty="0" smtClean="0"/>
              <a:t>Assessments</a:t>
            </a:r>
            <a:r>
              <a:rPr lang="en-GB" dirty="0" smtClean="0"/>
              <a:t>: </a:t>
            </a:r>
          </a:p>
          <a:p>
            <a:r>
              <a:rPr lang="en-GB" dirty="0" smtClean="0"/>
              <a:t>Coursework x 1</a:t>
            </a:r>
          </a:p>
          <a:p>
            <a:r>
              <a:rPr lang="en-GB" dirty="0" smtClean="0"/>
              <a:t>Examination x </a:t>
            </a:r>
            <a:r>
              <a:rPr lang="en-GB" dirty="0" smtClean="0"/>
              <a:t>1(May – </a:t>
            </a:r>
            <a:r>
              <a:rPr lang="en-GB" dirty="0" smtClean="0"/>
              <a:t>exact date to be confirmed)</a:t>
            </a:r>
          </a:p>
          <a:p>
            <a:pPr lvl="1"/>
            <a:r>
              <a:rPr lang="en-GB" dirty="0" smtClean="0"/>
              <a:t>CW1 to be introduced fully next week…(outline today)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psychological qualities are required for elite athletes?</a:t>
            </a:r>
          </a:p>
          <a:p>
            <a:endParaRPr lang="en-GB" dirty="0" smtClean="0"/>
          </a:p>
          <a:p>
            <a:r>
              <a:rPr lang="en-GB" dirty="0" smtClean="0"/>
              <a:t>Watch the following 12 minute clip and identify the qualities and skills that are mentioned. </a:t>
            </a:r>
            <a:endParaRPr lang="en-GB" dirty="0"/>
          </a:p>
          <a:p>
            <a:r>
              <a:rPr lang="en-GB" dirty="0" smtClean="0">
                <a:hlinkClick r:id="rId4"/>
              </a:rPr>
              <a:t>Sport Psychology - Inside the mind of champion athletes: Martin </a:t>
            </a:r>
            <a:r>
              <a:rPr lang="en-GB" dirty="0" err="1" smtClean="0">
                <a:hlinkClick r:id="rId4"/>
              </a:rPr>
              <a:t>Hagger</a:t>
            </a:r>
            <a:r>
              <a:rPr lang="en-GB" dirty="0" smtClean="0">
                <a:hlinkClick r:id="rId4"/>
              </a:rPr>
              <a:t> </a:t>
            </a:r>
            <a:r>
              <a:rPr lang="en-GB" dirty="0" err="1" smtClean="0">
                <a:hlinkClick r:id="rId4"/>
              </a:rPr>
              <a:t>TEDxPerth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89348" y="4802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58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3902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2: Athlete accounts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Read the following article and identify all the sections which you feel relate to sport psychology.</a:t>
            </a:r>
          </a:p>
          <a:p>
            <a:r>
              <a:rPr lang="en-GB" dirty="0" smtClean="0"/>
              <a:t>Make a note of key words (e.g. optimism / self belief)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Paths to Glory - Pages 44-53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369.002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2800" y="4802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61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 3: A week in the life of an applied Sport Psychologist…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3 case studies (links attached and also on Moodle - Week 1)… </a:t>
            </a:r>
            <a:r>
              <a:rPr lang="en-GB" dirty="0" smtClean="0">
                <a:hlinkClick r:id="rId4"/>
              </a:rPr>
              <a:t>/ Sarah Cecil </a:t>
            </a:r>
            <a:r>
              <a:rPr lang="en-GB" dirty="0" smtClean="0"/>
              <a:t> </a:t>
            </a:r>
            <a:r>
              <a:rPr lang="en-GB" dirty="0" smtClean="0">
                <a:hlinkClick r:id="rId5"/>
              </a:rPr>
              <a:t>/ Brian </a:t>
            </a:r>
            <a:r>
              <a:rPr lang="en-GB" dirty="0" err="1" smtClean="0">
                <a:hlinkClick r:id="rId5"/>
              </a:rPr>
              <a:t>Hemmings</a:t>
            </a:r>
            <a:r>
              <a:rPr lang="en-GB" dirty="0" smtClean="0"/>
              <a:t> / </a:t>
            </a:r>
            <a:r>
              <a:rPr lang="en-GB" dirty="0" smtClean="0">
                <a:hlinkClick r:id="rId6"/>
              </a:rPr>
              <a:t>) Rebecca </a:t>
            </a:r>
            <a:r>
              <a:rPr lang="en-GB" dirty="0" err="1" smtClean="0">
                <a:hlinkClick r:id="rId6"/>
              </a:rPr>
              <a:t>Symes</a:t>
            </a:r>
            <a:r>
              <a:rPr lang="en-GB" dirty="0" smtClean="0">
                <a:hlinkClick r:id="rId6"/>
              </a:rPr>
              <a:t> </a:t>
            </a:r>
            <a:endParaRPr lang="en-GB" dirty="0" smtClean="0"/>
          </a:p>
          <a:p>
            <a:r>
              <a:rPr lang="en-GB" dirty="0" smtClean="0"/>
              <a:t>Choose one case study to read and highlight relevant sections.</a:t>
            </a:r>
          </a:p>
          <a:p>
            <a:r>
              <a:rPr lang="en-GB" dirty="0" smtClean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 other comments?</a:t>
            </a:r>
          </a:p>
          <a:p>
            <a:endParaRPr lang="en-US" dirty="0"/>
          </a:p>
        </p:txBody>
      </p:sp>
      <p:pic>
        <p:nvPicPr>
          <p:cNvPr id="4" name="Task 3 Audio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4351.795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96200" y="3810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22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Additional links to look at (optional):</a:t>
            </a:r>
            <a:br>
              <a:rPr lang="en-GB" dirty="0" smtClean="0"/>
            </a:br>
            <a:r>
              <a:rPr lang="en-GB" dirty="0" smtClean="0"/>
              <a:t>Becoming a Sport Psychologist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 smtClean="0">
              <a:hlinkClick r:id="rId2"/>
            </a:endParaRPr>
          </a:p>
          <a:p>
            <a:pPr marL="0" indent="0">
              <a:buNone/>
            </a:pPr>
            <a:endParaRPr lang="en-US" dirty="0" smtClean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</a:t>
            </a:r>
            <a:r>
              <a:rPr lang="en-GB" dirty="0" smtClean="0"/>
              <a:t>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 smtClean="0"/>
              <a:t>How to become a Sport Psychologist</a:t>
            </a:r>
            <a:r>
              <a:rPr lang="en-US" dirty="0" smtClean="0"/>
              <a:t>…</a:t>
            </a:r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www.youtube.com/watch?v=uku5whzn41c</a:t>
            </a:r>
            <a:endParaRPr lang="en-US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Dan Gould – on site consultancy</a:t>
            </a:r>
          </a:p>
          <a:p>
            <a:r>
              <a:rPr lang="en-GB" dirty="0">
                <a:hlinkClick r:id="rId4"/>
              </a:rPr>
              <a:t>https://www.youtube.com/watch?v=-</a:t>
            </a:r>
            <a:r>
              <a:rPr lang="en-GB" dirty="0" smtClean="0">
                <a:hlinkClick r:id="rId4"/>
              </a:rPr>
              <a:t>g8U-0-xQkI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Psychology of Sailing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pl-PL" dirty="0">
                <a:hlinkClick r:id="rId5"/>
              </a:rPr>
              <a:t>https://www.youtube.com/watch?v=</a:t>
            </a:r>
            <a:r>
              <a:rPr lang="pl-PL" dirty="0" smtClean="0">
                <a:hlinkClick r:id="rId5"/>
              </a:rPr>
              <a:t>85_xetpZPPY</a:t>
            </a:r>
            <a:endParaRPr lang="pl-PL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92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486</TotalTime>
  <Words>301</Words>
  <Application>Microsoft Office PowerPoint</Application>
  <PresentationFormat>On-screen Show (4:3)</PresentationFormat>
  <Paragraphs>46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Tw Cen MT</vt:lpstr>
      <vt:lpstr>Wingdings</vt:lpstr>
      <vt:lpstr>Wingdings 2</vt:lpstr>
      <vt:lpstr>Median</vt:lpstr>
      <vt:lpstr>Sport and Exercise Psychology</vt:lpstr>
      <vt:lpstr>Sport and Exercise Psychology</vt:lpstr>
      <vt:lpstr>Task 1:</vt:lpstr>
      <vt:lpstr>Task 2: Athlete accounts…</vt:lpstr>
      <vt:lpstr>Task 3: A week in the life of an applied Sport Psychologist…</vt:lpstr>
      <vt:lpstr>Additional links to look at (optional): Becoming a Sport Psychologist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31</cp:revision>
  <dcterms:created xsi:type="dcterms:W3CDTF">2016-01-25T14:10:16Z</dcterms:created>
  <dcterms:modified xsi:type="dcterms:W3CDTF">2022-09-20T16:43:12Z</dcterms:modified>
</cp:coreProperties>
</file>