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3" r:id="rId5"/>
  </p:sldMasterIdLst>
  <p:notesMasterIdLst>
    <p:notesMasterId r:id="rId11"/>
  </p:notesMasterIdLst>
  <p:sldIdLst>
    <p:sldId id="285" r:id="rId6"/>
    <p:sldId id="286" r:id="rId7"/>
    <p:sldId id="305" r:id="rId8"/>
    <p:sldId id="287" r:id="rId9"/>
    <p:sldId id="329" r:id="rId10"/>
  </p:sldIdLst>
  <p:sldSz cx="9144000" cy="6858000" type="screen4x3"/>
  <p:notesSz cx="6858000" cy="24955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9BC64C-C4E7-4D7B-9050-9B24F860D618}" v="9" dt="2021-03-14T14:18:53.046"/>
    <p1510:client id="{746B0EBE-3DDD-A83B-F293-249A4355408C}" v="92" dt="2021-03-14T21:43:32.565"/>
    <p1510:client id="{77C1DB8F-0D33-469B-5BA8-99C26E6F4025}" v="96" dt="2021-03-14T23:22:25.102"/>
    <p1510:client id="{B335A5CC-8FA3-494E-8515-8F4277BE8C3B}" v="5" dt="2021-03-09T20:21:37.300"/>
    <p1510:client id="{C07FA4E5-B42A-40B7-8472-521C4E5E285E}" v="10" dt="2021-03-09T20:25:38.908"/>
    <p1510:client id="{EAE0B29F-20E6-B000-DB9F-502CE38CC64D}" v="46" dt="2021-03-10T11:40:06.1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8821" autoAdjust="0"/>
  </p:normalViewPr>
  <p:slideViewPr>
    <p:cSldViewPr snapToGrid="0">
      <p:cViewPr varScale="1">
        <p:scale>
          <a:sx n="50" d="100"/>
          <a:sy n="50" d="100"/>
        </p:scale>
        <p:origin x="123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50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49" Type="http://schemas.microsoft.com/office/2016/11/relationships/changesInfo" Target="changesInfos/changesInfo1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Bendall" userId="S::rachel.bendall@uwtsd.ac.uk::400a769b-4fc4-4a97-b6b0-ff24e4baab08" providerId="AD" clId="Web-{379BC64C-C4E7-4D7B-9050-9B24F860D618}"/>
    <pc:docChg chg="modSld">
      <pc:chgData name="Rachel Bendall" userId="S::rachel.bendall@uwtsd.ac.uk::400a769b-4fc4-4a97-b6b0-ff24e4baab08" providerId="AD" clId="Web-{379BC64C-C4E7-4D7B-9050-9B24F860D618}" dt="2021-03-14T14:18:50.155" v="3" actId="20577"/>
      <pc:docMkLst>
        <pc:docMk/>
      </pc:docMkLst>
      <pc:sldChg chg="modSp">
        <pc:chgData name="Rachel Bendall" userId="S::rachel.bendall@uwtsd.ac.uk::400a769b-4fc4-4a97-b6b0-ff24e4baab08" providerId="AD" clId="Web-{379BC64C-C4E7-4D7B-9050-9B24F860D618}" dt="2021-03-14T14:18:50.155" v="3" actId="20577"/>
        <pc:sldMkLst>
          <pc:docMk/>
          <pc:sldMk cId="518317423" sldId="285"/>
        </pc:sldMkLst>
        <pc:spChg chg="mod">
          <ac:chgData name="Rachel Bendall" userId="S::rachel.bendall@uwtsd.ac.uk::400a769b-4fc4-4a97-b6b0-ff24e4baab08" providerId="AD" clId="Web-{379BC64C-C4E7-4D7B-9050-9B24F860D618}" dt="2021-03-14T14:18:50.155" v="3" actId="20577"/>
          <ac:spMkLst>
            <pc:docMk/>
            <pc:sldMk cId="518317423" sldId="285"/>
            <ac:spMk id="4" creationId="{00000000-0000-0000-0000-000000000000}"/>
          </ac:spMkLst>
        </pc:spChg>
      </pc:sldChg>
    </pc:docChg>
  </pc:docChgLst>
  <pc:docChgLst>
    <pc:chgData name="David Stacey" userId="S::david.stacey@uwtsd.ac.uk::6e25bcea-c703-499a-b54e-663d1eeaca2d" providerId="AD" clId="Web-{746B0EBE-3DDD-A83B-F293-249A4355408C}"/>
    <pc:docChg chg="addSld modSld">
      <pc:chgData name="David Stacey" userId="S::david.stacey@uwtsd.ac.uk::6e25bcea-c703-499a-b54e-663d1eeaca2d" providerId="AD" clId="Web-{746B0EBE-3DDD-A83B-F293-249A4355408C}" dt="2021-03-14T21:43:32.565" v="341"/>
      <pc:docMkLst>
        <pc:docMk/>
      </pc:docMkLst>
      <pc:sldChg chg="addSp modSp modNotes">
        <pc:chgData name="David Stacey" userId="S::david.stacey@uwtsd.ac.uk::6e25bcea-c703-499a-b54e-663d1eeaca2d" providerId="AD" clId="Web-{746B0EBE-3DDD-A83B-F293-249A4355408C}" dt="2021-03-14T19:43:26.849" v="95"/>
        <pc:sldMkLst>
          <pc:docMk/>
          <pc:sldMk cId="518317423" sldId="285"/>
        </pc:sldMkLst>
        <pc:spChg chg="mod">
          <ac:chgData name="David Stacey" userId="S::david.stacey@uwtsd.ac.uk::6e25bcea-c703-499a-b54e-663d1eeaca2d" providerId="AD" clId="Web-{746B0EBE-3DDD-A83B-F293-249A4355408C}" dt="2021-03-14T19:40:43.220" v="35" actId="1076"/>
          <ac:spMkLst>
            <pc:docMk/>
            <pc:sldMk cId="518317423" sldId="285"/>
            <ac:spMk id="2" creationId="{00000000-0000-0000-0000-000000000000}"/>
          </ac:spMkLst>
        </pc:spChg>
        <pc:spChg chg="mod">
          <ac:chgData name="David Stacey" userId="S::david.stacey@uwtsd.ac.uk::6e25bcea-c703-499a-b54e-663d1eeaca2d" providerId="AD" clId="Web-{746B0EBE-3DDD-A83B-F293-249A4355408C}" dt="2021-03-14T19:42:30.395" v="61" actId="20577"/>
          <ac:spMkLst>
            <pc:docMk/>
            <pc:sldMk cId="518317423" sldId="285"/>
            <ac:spMk id="4" creationId="{00000000-0000-0000-0000-000000000000}"/>
          </ac:spMkLst>
        </pc:spChg>
        <pc:spChg chg="mod">
          <ac:chgData name="David Stacey" userId="S::david.stacey@uwtsd.ac.uk::6e25bcea-c703-499a-b54e-663d1eeaca2d" providerId="AD" clId="Web-{746B0EBE-3DDD-A83B-F293-249A4355408C}" dt="2021-03-14T19:42:06.816" v="52" actId="20577"/>
          <ac:spMkLst>
            <pc:docMk/>
            <pc:sldMk cId="518317423" sldId="285"/>
            <ac:spMk id="5" creationId="{00000000-0000-0000-0000-000000000000}"/>
          </ac:spMkLst>
        </pc:spChg>
        <pc:spChg chg="add mod">
          <ac:chgData name="David Stacey" userId="S::david.stacey@uwtsd.ac.uk::6e25bcea-c703-499a-b54e-663d1eeaca2d" providerId="AD" clId="Web-{746B0EBE-3DDD-A83B-F293-249A4355408C}" dt="2021-03-14T19:42:25.473" v="59" actId="1076"/>
          <ac:spMkLst>
            <pc:docMk/>
            <pc:sldMk cId="518317423" sldId="285"/>
            <ac:spMk id="7" creationId="{C11C5A74-F213-4CE2-A6AE-75684EDA2227}"/>
          </ac:spMkLst>
        </pc:spChg>
        <pc:spChg chg="add mod">
          <ac:chgData name="David Stacey" userId="S::david.stacey@uwtsd.ac.uk::6e25bcea-c703-499a-b54e-663d1eeaca2d" providerId="AD" clId="Web-{746B0EBE-3DDD-A83B-F293-249A4355408C}" dt="2021-03-14T19:42:54.739" v="69" actId="14100"/>
          <ac:spMkLst>
            <pc:docMk/>
            <pc:sldMk cId="518317423" sldId="285"/>
            <ac:spMk id="8" creationId="{958BA12D-B07E-44C0-A6FD-997D0C77331E}"/>
          </ac:spMkLst>
        </pc:spChg>
        <pc:picChg chg="add mod modCrop">
          <ac:chgData name="David Stacey" userId="S::david.stacey@uwtsd.ac.uk::6e25bcea-c703-499a-b54e-663d1eeaca2d" providerId="AD" clId="Web-{746B0EBE-3DDD-A83B-F293-249A4355408C}" dt="2021-03-14T19:41:26.799" v="47" actId="1076"/>
          <ac:picMkLst>
            <pc:docMk/>
            <pc:sldMk cId="518317423" sldId="285"/>
            <ac:picMk id="3" creationId="{A5A4D4EB-DE5D-43C8-927E-0836279DA7E1}"/>
          </ac:picMkLst>
        </pc:picChg>
        <pc:picChg chg="add mod">
          <ac:chgData name="David Stacey" userId="S::david.stacey@uwtsd.ac.uk::6e25bcea-c703-499a-b54e-663d1eeaca2d" providerId="AD" clId="Web-{746B0EBE-3DDD-A83B-F293-249A4355408C}" dt="2021-03-14T19:42:03.706" v="51" actId="1076"/>
          <ac:picMkLst>
            <pc:docMk/>
            <pc:sldMk cId="518317423" sldId="285"/>
            <ac:picMk id="6" creationId="{95696D89-1026-4FDD-85FE-8298E6E36534}"/>
          </ac:picMkLst>
        </pc:picChg>
      </pc:sldChg>
      <pc:sldChg chg="addSp delSp modSp mod setBg setClrOvrMap modNotes">
        <pc:chgData name="David Stacey" userId="S::david.stacey@uwtsd.ac.uk::6e25bcea-c703-499a-b54e-663d1eeaca2d" providerId="AD" clId="Web-{746B0EBE-3DDD-A83B-F293-249A4355408C}" dt="2021-03-14T21:43:12.377" v="340"/>
        <pc:sldMkLst>
          <pc:docMk/>
          <pc:sldMk cId="2870120020" sldId="287"/>
        </pc:sldMkLst>
        <pc:spChg chg="mod">
          <ac:chgData name="David Stacey" userId="S::david.stacey@uwtsd.ac.uk::6e25bcea-c703-499a-b54e-663d1eeaca2d" providerId="AD" clId="Web-{746B0EBE-3DDD-A83B-F293-249A4355408C}" dt="2021-03-14T21:42:24.186" v="295"/>
          <ac:spMkLst>
            <pc:docMk/>
            <pc:sldMk cId="2870120020" sldId="287"/>
            <ac:spMk id="2" creationId="{00000000-0000-0000-0000-000000000000}"/>
          </ac:spMkLst>
        </pc:spChg>
        <pc:spChg chg="del mod">
          <ac:chgData name="David Stacey" userId="S::david.stacey@uwtsd.ac.uk::6e25bcea-c703-499a-b54e-663d1eeaca2d" providerId="AD" clId="Web-{746B0EBE-3DDD-A83B-F293-249A4355408C}" dt="2021-03-14T21:41:15.679" v="189"/>
          <ac:spMkLst>
            <pc:docMk/>
            <pc:sldMk cId="2870120020" sldId="287"/>
            <ac:spMk id="3" creationId="{00000000-0000-0000-0000-000000000000}"/>
          </ac:spMkLst>
        </pc:spChg>
        <pc:spChg chg="del">
          <ac:chgData name="David Stacey" userId="S::david.stacey@uwtsd.ac.uk::6e25bcea-c703-499a-b54e-663d1eeaca2d" providerId="AD" clId="Web-{746B0EBE-3DDD-A83B-F293-249A4355408C}" dt="2021-03-14T21:40:57.818" v="181"/>
          <ac:spMkLst>
            <pc:docMk/>
            <pc:sldMk cId="2870120020" sldId="287"/>
            <ac:spMk id="4" creationId="{00000000-0000-0000-0000-000000000000}"/>
          </ac:spMkLst>
        </pc:spChg>
        <pc:spChg chg="add del mod">
          <ac:chgData name="David Stacey" userId="S::david.stacey@uwtsd.ac.uk::6e25bcea-c703-499a-b54e-663d1eeaca2d" providerId="AD" clId="Web-{746B0EBE-3DDD-A83B-F293-249A4355408C}" dt="2021-03-14T21:41:00.381" v="182"/>
          <ac:spMkLst>
            <pc:docMk/>
            <pc:sldMk cId="2870120020" sldId="287"/>
            <ac:spMk id="6" creationId="{9EC94108-7A47-4FE4-8939-EC7C656052C5}"/>
          </ac:spMkLst>
        </pc:spChg>
        <pc:spChg chg="del">
          <ac:chgData name="David Stacey" userId="S::david.stacey@uwtsd.ac.uk::6e25bcea-c703-499a-b54e-663d1eeaca2d" providerId="AD" clId="Web-{746B0EBE-3DDD-A83B-F293-249A4355408C}" dt="2021-03-14T21:42:24.186" v="295"/>
          <ac:spMkLst>
            <pc:docMk/>
            <pc:sldMk cId="2870120020" sldId="287"/>
            <ac:spMk id="9" creationId="{1E214AA7-F028-4A0D-8698-61AEC754D1BC}"/>
          </ac:spMkLst>
        </pc:spChg>
        <pc:spChg chg="add del mod">
          <ac:chgData name="David Stacey" userId="S::david.stacey@uwtsd.ac.uk::6e25bcea-c703-499a-b54e-663d1eeaca2d" providerId="AD" clId="Web-{746B0EBE-3DDD-A83B-F293-249A4355408C}" dt="2021-03-14T21:42:12.607" v="294"/>
          <ac:spMkLst>
            <pc:docMk/>
            <pc:sldMk cId="2870120020" sldId="287"/>
            <ac:spMk id="10" creationId="{CCC69653-BCA8-4D30-A465-427A98CD3E2E}"/>
          </ac:spMkLst>
        </pc:spChg>
        <pc:spChg chg="add">
          <ac:chgData name="David Stacey" userId="S::david.stacey@uwtsd.ac.uk::6e25bcea-c703-499a-b54e-663d1eeaca2d" providerId="AD" clId="Web-{746B0EBE-3DDD-A83B-F293-249A4355408C}" dt="2021-03-14T21:42:24.186" v="295"/>
          <ac:spMkLst>
            <pc:docMk/>
            <pc:sldMk cId="2870120020" sldId="287"/>
            <ac:spMk id="16" creationId="{D12DDE76-C203-4047-9998-63900085B5E8}"/>
          </ac:spMkLst>
        </pc:spChg>
        <pc:picChg chg="add mod ord">
          <ac:chgData name="David Stacey" userId="S::david.stacey@uwtsd.ac.uk::6e25bcea-c703-499a-b54e-663d1eeaca2d" providerId="AD" clId="Web-{746B0EBE-3DDD-A83B-F293-249A4355408C}" dt="2021-03-14T21:42:30.077" v="298" actId="1076"/>
          <ac:picMkLst>
            <pc:docMk/>
            <pc:sldMk cId="2870120020" sldId="287"/>
            <ac:picMk id="7" creationId="{7AC10F34-F578-4DD9-A591-9839AF6B102B}"/>
          </ac:picMkLst>
        </pc:picChg>
        <pc:cxnChg chg="del">
          <ac:chgData name="David Stacey" userId="S::david.stacey@uwtsd.ac.uk::6e25bcea-c703-499a-b54e-663d1eeaca2d" providerId="AD" clId="Web-{746B0EBE-3DDD-A83B-F293-249A4355408C}" dt="2021-03-14T21:42:24.186" v="295"/>
          <ac:cxnSpMkLst>
            <pc:docMk/>
            <pc:sldMk cId="2870120020" sldId="287"/>
            <ac:cxnSpMk id="11" creationId="{D6206FDC-2777-4D7F-AF9C-73413DA664C9}"/>
          </ac:cxnSpMkLst>
        </pc:cxnChg>
      </pc:sldChg>
      <pc:sldChg chg="addSp delSp modSp mod setBg modNotes">
        <pc:chgData name="David Stacey" userId="S::david.stacey@uwtsd.ac.uk::6e25bcea-c703-499a-b54e-663d1eeaca2d" providerId="AD" clId="Web-{746B0EBE-3DDD-A83B-F293-249A4355408C}" dt="2021-03-14T19:44:48.085" v="180"/>
        <pc:sldMkLst>
          <pc:docMk/>
          <pc:sldMk cId="1145729650" sldId="321"/>
        </pc:sldMkLst>
        <pc:spChg chg="mod">
          <ac:chgData name="David Stacey" userId="S::david.stacey@uwtsd.ac.uk::6e25bcea-c703-499a-b54e-663d1eeaca2d" providerId="AD" clId="Web-{746B0EBE-3DDD-A83B-F293-249A4355408C}" dt="2021-03-14T19:44:43.476" v="178"/>
          <ac:spMkLst>
            <pc:docMk/>
            <pc:sldMk cId="1145729650" sldId="321"/>
            <ac:spMk id="2" creationId="{FDDB3E12-700A-4567-ABFC-9CFDBA649AC5}"/>
          </ac:spMkLst>
        </pc:spChg>
        <pc:spChg chg="del mod">
          <ac:chgData name="David Stacey" userId="S::david.stacey@uwtsd.ac.uk::6e25bcea-c703-499a-b54e-663d1eeaca2d" providerId="AD" clId="Web-{746B0EBE-3DDD-A83B-F293-249A4355408C}" dt="2021-03-14T19:44:46.991" v="179"/>
          <ac:spMkLst>
            <pc:docMk/>
            <pc:sldMk cId="1145729650" sldId="321"/>
            <ac:spMk id="3" creationId="{CB7FC993-C80A-49C5-BE70-018E3E082A98}"/>
          </ac:spMkLst>
        </pc:spChg>
        <pc:spChg chg="del mod">
          <ac:chgData name="David Stacey" userId="S::david.stacey@uwtsd.ac.uk::6e25bcea-c703-499a-b54e-663d1eeaca2d" providerId="AD" clId="Web-{746B0EBE-3DDD-A83B-F293-249A4355408C}" dt="2021-03-14T19:44:48.085" v="180"/>
          <ac:spMkLst>
            <pc:docMk/>
            <pc:sldMk cId="1145729650" sldId="321"/>
            <ac:spMk id="4" creationId="{3AA06152-2088-44EA-9CAC-41F6DD27E05E}"/>
          </ac:spMkLst>
        </pc:spChg>
        <pc:spChg chg="add">
          <ac:chgData name="David Stacey" userId="S::david.stacey@uwtsd.ac.uk::6e25bcea-c703-499a-b54e-663d1eeaca2d" providerId="AD" clId="Web-{746B0EBE-3DDD-A83B-F293-249A4355408C}" dt="2021-03-14T19:44:43.476" v="178"/>
          <ac:spMkLst>
            <pc:docMk/>
            <pc:sldMk cId="1145729650" sldId="321"/>
            <ac:spMk id="9" creationId="{8CA06CD6-90CA-4C45-856C-6771339E1E22}"/>
          </ac:spMkLst>
        </pc:spChg>
        <pc:cxnChg chg="add">
          <ac:chgData name="David Stacey" userId="S::david.stacey@uwtsd.ac.uk::6e25bcea-c703-499a-b54e-663d1eeaca2d" providerId="AD" clId="Web-{746B0EBE-3DDD-A83B-F293-249A4355408C}" dt="2021-03-14T19:44:43.476" v="178"/>
          <ac:cxnSpMkLst>
            <pc:docMk/>
            <pc:sldMk cId="1145729650" sldId="321"/>
            <ac:cxnSpMk id="11" creationId="{5021601D-2758-4B15-A31C-FDA184C51B3A}"/>
          </ac:cxnSpMkLst>
        </pc:cxnChg>
      </pc:sldChg>
      <pc:sldChg chg="addSp delSp modSp add replId">
        <pc:chgData name="David Stacey" userId="S::david.stacey@uwtsd.ac.uk::6e25bcea-c703-499a-b54e-663d1eeaca2d" providerId="AD" clId="Web-{746B0EBE-3DDD-A83B-F293-249A4355408C}" dt="2021-03-14T18:31:52.465" v="15" actId="1076"/>
        <pc:sldMkLst>
          <pc:docMk/>
          <pc:sldMk cId="3746772998" sldId="323"/>
        </pc:sldMkLst>
        <pc:spChg chg="mod">
          <ac:chgData name="David Stacey" userId="S::david.stacey@uwtsd.ac.uk::6e25bcea-c703-499a-b54e-663d1eeaca2d" providerId="AD" clId="Web-{746B0EBE-3DDD-A83B-F293-249A4355408C}" dt="2021-03-14T18:30:45.085" v="10" actId="14100"/>
          <ac:spMkLst>
            <pc:docMk/>
            <pc:sldMk cId="3746772998" sldId="323"/>
            <ac:spMk id="18" creationId="{FAB4DDF8-1BFD-4ACF-9B4C-0C0638E0A139}"/>
          </ac:spMkLst>
        </pc:spChg>
        <pc:picChg chg="add mod">
          <ac:chgData name="David Stacey" userId="S::david.stacey@uwtsd.ac.uk::6e25bcea-c703-499a-b54e-663d1eeaca2d" providerId="AD" clId="Web-{746B0EBE-3DDD-A83B-F293-249A4355408C}" dt="2021-03-14T18:31:52.465" v="15" actId="1076"/>
          <ac:picMkLst>
            <pc:docMk/>
            <pc:sldMk cId="3746772998" sldId="323"/>
            <ac:picMk id="2" creationId="{27FAB410-FEAC-4D02-92D9-E0EAE4345D37}"/>
          </ac:picMkLst>
        </pc:picChg>
        <pc:picChg chg="del">
          <ac:chgData name="David Stacey" userId="S::david.stacey@uwtsd.ac.uk::6e25bcea-c703-499a-b54e-663d1eeaca2d" providerId="AD" clId="Web-{746B0EBE-3DDD-A83B-F293-249A4355408C}" dt="2021-03-14T18:30:21.334" v="1"/>
          <ac:picMkLst>
            <pc:docMk/>
            <pc:sldMk cId="3746772998" sldId="323"/>
            <ac:picMk id="4" creationId="{AE9689EF-391D-491E-A957-24BBADDCAD19}"/>
          </ac:picMkLst>
        </pc:picChg>
        <pc:picChg chg="mod ord">
          <ac:chgData name="David Stacey" userId="S::david.stacey@uwtsd.ac.uk::6e25bcea-c703-499a-b54e-663d1eeaca2d" providerId="AD" clId="Web-{746B0EBE-3DDD-A83B-F293-249A4355408C}" dt="2021-03-14T18:30:37.898" v="7" actId="1076"/>
          <ac:picMkLst>
            <pc:docMk/>
            <pc:sldMk cId="3746772998" sldId="323"/>
            <ac:picMk id="5" creationId="{023427F9-134A-4AB1-B9C2-3A57EECE38F5}"/>
          </ac:picMkLst>
        </pc:picChg>
      </pc:sldChg>
      <pc:sldChg chg="new">
        <pc:chgData name="David Stacey" userId="S::david.stacey@uwtsd.ac.uk::6e25bcea-c703-499a-b54e-663d1eeaca2d" providerId="AD" clId="Web-{746B0EBE-3DDD-A83B-F293-249A4355408C}" dt="2021-03-14T21:43:32.565" v="341"/>
        <pc:sldMkLst>
          <pc:docMk/>
          <pc:sldMk cId="3024646041" sldId="324"/>
        </pc:sldMkLst>
      </pc:sldChg>
    </pc:docChg>
  </pc:docChgLst>
  <pc:docChgLst>
    <pc:chgData name="David Stacey" userId="S::david.stacey@uwtsd.ac.uk::6e25bcea-c703-499a-b54e-663d1eeaca2d" providerId="AD" clId="Web-{77C1DB8F-0D33-469B-5BA8-99C26E6F4025}"/>
    <pc:docChg chg="addSld delSld modSld">
      <pc:chgData name="David Stacey" userId="S::david.stacey@uwtsd.ac.uk::6e25bcea-c703-499a-b54e-663d1eeaca2d" providerId="AD" clId="Web-{77C1DB8F-0D33-469B-5BA8-99C26E6F4025}" dt="2021-03-14T23:22:25.102" v="150"/>
      <pc:docMkLst>
        <pc:docMk/>
      </pc:docMkLst>
      <pc:sldChg chg="modSp">
        <pc:chgData name="David Stacey" userId="S::david.stacey@uwtsd.ac.uk::6e25bcea-c703-499a-b54e-663d1eeaca2d" providerId="AD" clId="Web-{77C1DB8F-0D33-469B-5BA8-99C26E6F4025}" dt="2021-03-14T22:26:56.185" v="114" actId="20577"/>
        <pc:sldMkLst>
          <pc:docMk/>
          <pc:sldMk cId="161489476" sldId="269"/>
        </pc:sldMkLst>
        <pc:spChg chg="mod">
          <ac:chgData name="David Stacey" userId="S::david.stacey@uwtsd.ac.uk::6e25bcea-c703-499a-b54e-663d1eeaca2d" providerId="AD" clId="Web-{77C1DB8F-0D33-469B-5BA8-99C26E6F4025}" dt="2021-03-14T22:26:56.185" v="114" actId="20577"/>
          <ac:spMkLst>
            <pc:docMk/>
            <pc:sldMk cId="161489476" sldId="269"/>
            <ac:spMk id="2" creationId="{D46388BD-89F6-4643-B04D-42A5C759157A}"/>
          </ac:spMkLst>
        </pc:spChg>
      </pc:sldChg>
      <pc:sldChg chg="modSp">
        <pc:chgData name="David Stacey" userId="S::david.stacey@uwtsd.ac.uk::6e25bcea-c703-499a-b54e-663d1eeaca2d" providerId="AD" clId="Web-{77C1DB8F-0D33-469B-5BA8-99C26E6F4025}" dt="2021-03-14T22:27:12.826" v="118" actId="20577"/>
        <pc:sldMkLst>
          <pc:docMk/>
          <pc:sldMk cId="794138402" sldId="270"/>
        </pc:sldMkLst>
        <pc:spChg chg="mod">
          <ac:chgData name="David Stacey" userId="S::david.stacey@uwtsd.ac.uk::6e25bcea-c703-499a-b54e-663d1eeaca2d" providerId="AD" clId="Web-{77C1DB8F-0D33-469B-5BA8-99C26E6F4025}" dt="2021-03-14T22:27:12.826" v="118" actId="20577"/>
          <ac:spMkLst>
            <pc:docMk/>
            <pc:sldMk cId="794138402" sldId="270"/>
            <ac:spMk id="2" creationId="{D0A801C2-DCE0-41FD-B955-B7CF931284B4}"/>
          </ac:spMkLst>
        </pc:spChg>
      </pc:sldChg>
      <pc:sldChg chg="modSp">
        <pc:chgData name="David Stacey" userId="S::david.stacey@uwtsd.ac.uk::6e25bcea-c703-499a-b54e-663d1eeaca2d" providerId="AD" clId="Web-{77C1DB8F-0D33-469B-5BA8-99C26E6F4025}" dt="2021-03-14T22:27:34.203" v="121" actId="20577"/>
        <pc:sldMkLst>
          <pc:docMk/>
          <pc:sldMk cId="2285961968" sldId="271"/>
        </pc:sldMkLst>
        <pc:spChg chg="mod">
          <ac:chgData name="David Stacey" userId="S::david.stacey@uwtsd.ac.uk::6e25bcea-c703-499a-b54e-663d1eeaca2d" providerId="AD" clId="Web-{77C1DB8F-0D33-469B-5BA8-99C26E6F4025}" dt="2021-03-14T22:27:34.203" v="121" actId="20577"/>
          <ac:spMkLst>
            <pc:docMk/>
            <pc:sldMk cId="2285961968" sldId="271"/>
            <ac:spMk id="2" creationId="{18712966-35DC-4C95-A1C1-328CBCF76435}"/>
          </ac:spMkLst>
        </pc:spChg>
      </pc:sldChg>
      <pc:sldChg chg="modSp">
        <pc:chgData name="David Stacey" userId="S::david.stacey@uwtsd.ac.uk::6e25bcea-c703-499a-b54e-663d1eeaca2d" providerId="AD" clId="Web-{77C1DB8F-0D33-469B-5BA8-99C26E6F4025}" dt="2021-03-14T22:27:48.954" v="123" actId="20577"/>
        <pc:sldMkLst>
          <pc:docMk/>
          <pc:sldMk cId="3223044354" sldId="272"/>
        </pc:sldMkLst>
        <pc:spChg chg="mod">
          <ac:chgData name="David Stacey" userId="S::david.stacey@uwtsd.ac.uk::6e25bcea-c703-499a-b54e-663d1eeaca2d" providerId="AD" clId="Web-{77C1DB8F-0D33-469B-5BA8-99C26E6F4025}" dt="2021-03-14T22:27:48.954" v="123" actId="20577"/>
          <ac:spMkLst>
            <pc:docMk/>
            <pc:sldMk cId="3223044354" sldId="272"/>
            <ac:spMk id="2" creationId="{970BECBC-153E-48B0-89F4-7B5850599C56}"/>
          </ac:spMkLst>
        </pc:spChg>
      </pc:sldChg>
      <pc:sldChg chg="modSp">
        <pc:chgData name="David Stacey" userId="S::david.stacey@uwtsd.ac.uk::6e25bcea-c703-499a-b54e-663d1eeaca2d" providerId="AD" clId="Web-{77C1DB8F-0D33-469B-5BA8-99C26E6F4025}" dt="2021-03-14T22:29:00.959" v="149" actId="20577"/>
        <pc:sldMkLst>
          <pc:docMk/>
          <pc:sldMk cId="906850690" sldId="273"/>
        </pc:sldMkLst>
        <pc:spChg chg="mod">
          <ac:chgData name="David Stacey" userId="S::david.stacey@uwtsd.ac.uk::6e25bcea-c703-499a-b54e-663d1eeaca2d" providerId="AD" clId="Web-{77C1DB8F-0D33-469B-5BA8-99C26E6F4025}" dt="2021-03-14T22:28:21.519" v="129" actId="20577"/>
          <ac:spMkLst>
            <pc:docMk/>
            <pc:sldMk cId="906850690" sldId="273"/>
            <ac:spMk id="2" creationId="{20855273-A863-4C40-9431-C084DF529255}"/>
          </ac:spMkLst>
        </pc:spChg>
        <pc:spChg chg="mod">
          <ac:chgData name="David Stacey" userId="S::david.stacey@uwtsd.ac.uk::6e25bcea-c703-499a-b54e-663d1eeaca2d" providerId="AD" clId="Web-{77C1DB8F-0D33-469B-5BA8-99C26E6F4025}" dt="2021-03-14T22:29:00.959" v="149" actId="20577"/>
          <ac:spMkLst>
            <pc:docMk/>
            <pc:sldMk cId="906850690" sldId="273"/>
            <ac:spMk id="3" creationId="{1305E18D-545B-4377-BD07-7D85F541B349}"/>
          </ac:spMkLst>
        </pc:spChg>
      </pc:sldChg>
      <pc:sldChg chg="modNotes">
        <pc:chgData name="David Stacey" userId="S::david.stacey@uwtsd.ac.uk::6e25bcea-c703-499a-b54e-663d1eeaca2d" providerId="AD" clId="Web-{77C1DB8F-0D33-469B-5BA8-99C26E6F4025}" dt="2021-03-14T22:25:51.132" v="111"/>
        <pc:sldMkLst>
          <pc:docMk/>
          <pc:sldMk cId="3001363004" sldId="304"/>
        </pc:sldMkLst>
      </pc:sldChg>
      <pc:sldChg chg="addSp delSp modSp mod setBg setClrOvrMap modNotes">
        <pc:chgData name="David Stacey" userId="S::david.stacey@uwtsd.ac.uk::6e25bcea-c703-499a-b54e-663d1eeaca2d" providerId="AD" clId="Web-{77C1DB8F-0D33-469B-5BA8-99C26E6F4025}" dt="2021-03-14T22:25:15.333" v="84"/>
        <pc:sldMkLst>
          <pc:docMk/>
          <pc:sldMk cId="2820565238" sldId="322"/>
        </pc:sldMkLst>
        <pc:spChg chg="mod">
          <ac:chgData name="David Stacey" userId="S::david.stacey@uwtsd.ac.uk::6e25bcea-c703-499a-b54e-663d1eeaca2d" providerId="AD" clId="Web-{77C1DB8F-0D33-469B-5BA8-99C26E6F4025}" dt="2021-03-14T22:23:44.561" v="21"/>
          <ac:spMkLst>
            <pc:docMk/>
            <pc:sldMk cId="2820565238" sldId="322"/>
            <ac:spMk id="2" creationId="{F300A7E3-169C-4E54-802C-10C64634D5E2}"/>
          </ac:spMkLst>
        </pc:spChg>
        <pc:spChg chg="del">
          <ac:chgData name="David Stacey" userId="S::david.stacey@uwtsd.ac.uk::6e25bcea-c703-499a-b54e-663d1eeaca2d" providerId="AD" clId="Web-{77C1DB8F-0D33-469B-5BA8-99C26E6F4025}" dt="2021-03-14T22:23:17.794" v="9"/>
          <ac:spMkLst>
            <pc:docMk/>
            <pc:sldMk cId="2820565238" sldId="322"/>
            <ac:spMk id="3" creationId="{77DE757D-8F25-4554-9E25-7BE0D325C79B}"/>
          </ac:spMkLst>
        </pc:spChg>
        <pc:spChg chg="add del">
          <ac:chgData name="David Stacey" userId="S::david.stacey@uwtsd.ac.uk::6e25bcea-c703-499a-b54e-663d1eeaca2d" providerId="AD" clId="Web-{77C1DB8F-0D33-469B-5BA8-99C26E6F4025}" dt="2021-03-14T22:23:44.561" v="21"/>
          <ac:spMkLst>
            <pc:docMk/>
            <pc:sldMk cId="2820565238" sldId="322"/>
            <ac:spMk id="9" creationId="{0671A8AE-40A1-4631-A6B8-581AFF065482}"/>
          </ac:spMkLst>
        </pc:spChg>
        <pc:spChg chg="add del">
          <ac:chgData name="David Stacey" userId="S::david.stacey@uwtsd.ac.uk::6e25bcea-c703-499a-b54e-663d1eeaca2d" providerId="AD" clId="Web-{77C1DB8F-0D33-469B-5BA8-99C26E6F4025}" dt="2021-03-14T22:23:44.561" v="21"/>
          <ac:spMkLst>
            <pc:docMk/>
            <pc:sldMk cId="2820565238" sldId="322"/>
            <ac:spMk id="11" creationId="{AB58EF07-17C2-48CF-ABB0-EEF1F17CB8F0}"/>
          </ac:spMkLst>
        </pc:spChg>
        <pc:spChg chg="add del">
          <ac:chgData name="David Stacey" userId="S::david.stacey@uwtsd.ac.uk::6e25bcea-c703-499a-b54e-663d1eeaca2d" providerId="AD" clId="Web-{77C1DB8F-0D33-469B-5BA8-99C26E6F4025}" dt="2021-03-14T22:23:44.561" v="21"/>
          <ac:spMkLst>
            <pc:docMk/>
            <pc:sldMk cId="2820565238" sldId="322"/>
            <ac:spMk id="13" creationId="{AF2F604E-43BE-4DC3-B983-E071523364F8}"/>
          </ac:spMkLst>
        </pc:spChg>
        <pc:spChg chg="add del">
          <ac:chgData name="David Stacey" userId="S::david.stacey@uwtsd.ac.uk::6e25bcea-c703-499a-b54e-663d1eeaca2d" providerId="AD" clId="Web-{77C1DB8F-0D33-469B-5BA8-99C26E6F4025}" dt="2021-03-14T22:23:44.561" v="21"/>
          <ac:spMkLst>
            <pc:docMk/>
            <pc:sldMk cId="2820565238" sldId="322"/>
            <ac:spMk id="15" creationId="{08C9B587-E65E-4B52-B37C-ABEBB6E87928}"/>
          </ac:spMkLst>
        </pc:spChg>
        <pc:spChg chg="add">
          <ac:chgData name="David Stacey" userId="S::david.stacey@uwtsd.ac.uk::6e25bcea-c703-499a-b54e-663d1eeaca2d" providerId="AD" clId="Web-{77C1DB8F-0D33-469B-5BA8-99C26E6F4025}" dt="2021-03-14T22:23:44.561" v="21"/>
          <ac:spMkLst>
            <pc:docMk/>
            <pc:sldMk cId="2820565238" sldId="322"/>
            <ac:spMk id="20" creationId="{5A59F003-E00A-43F9-91DC-CC54E3B87466}"/>
          </ac:spMkLst>
        </pc:spChg>
        <pc:spChg chg="add">
          <ac:chgData name="David Stacey" userId="S::david.stacey@uwtsd.ac.uk::6e25bcea-c703-499a-b54e-663d1eeaca2d" providerId="AD" clId="Web-{77C1DB8F-0D33-469B-5BA8-99C26E6F4025}" dt="2021-03-14T22:23:44.561" v="21"/>
          <ac:spMkLst>
            <pc:docMk/>
            <pc:sldMk cId="2820565238" sldId="322"/>
            <ac:spMk id="22" creationId="{D74A4382-E3AD-430A-9A1F-DFA3E0E77A7D}"/>
          </ac:spMkLst>
        </pc:spChg>
        <pc:spChg chg="add">
          <ac:chgData name="David Stacey" userId="S::david.stacey@uwtsd.ac.uk::6e25bcea-c703-499a-b54e-663d1eeaca2d" providerId="AD" clId="Web-{77C1DB8F-0D33-469B-5BA8-99C26E6F4025}" dt="2021-03-14T22:23:44.561" v="21"/>
          <ac:spMkLst>
            <pc:docMk/>
            <pc:sldMk cId="2820565238" sldId="322"/>
            <ac:spMk id="24" creationId="{79F40191-0F44-4FD1-82CC-ACB507C14BE6}"/>
          </ac:spMkLst>
        </pc:spChg>
        <pc:picChg chg="add mod">
          <ac:chgData name="David Stacey" userId="S::david.stacey@uwtsd.ac.uk::6e25bcea-c703-499a-b54e-663d1eeaca2d" providerId="AD" clId="Web-{77C1DB8F-0D33-469B-5BA8-99C26E6F4025}" dt="2021-03-14T22:24:25.392" v="25" actId="1076"/>
          <ac:picMkLst>
            <pc:docMk/>
            <pc:sldMk cId="2820565238" sldId="322"/>
            <ac:picMk id="4" creationId="{7801D8C9-C205-4CF8-930C-5B7B5A5A1855}"/>
          </ac:picMkLst>
        </pc:picChg>
        <pc:picChg chg="add mod">
          <ac:chgData name="David Stacey" userId="S::david.stacey@uwtsd.ac.uk::6e25bcea-c703-499a-b54e-663d1eeaca2d" providerId="AD" clId="Web-{77C1DB8F-0D33-469B-5BA8-99C26E6F4025}" dt="2021-03-14T22:23:44.561" v="21"/>
          <ac:picMkLst>
            <pc:docMk/>
            <pc:sldMk cId="2820565238" sldId="322"/>
            <ac:picMk id="5" creationId="{C21B2B16-FB5B-4493-A083-7806A1B402D8}"/>
          </ac:picMkLst>
        </pc:picChg>
      </pc:sldChg>
      <pc:sldChg chg="del">
        <pc:chgData name="David Stacey" userId="S::david.stacey@uwtsd.ac.uk::6e25bcea-c703-499a-b54e-663d1eeaca2d" providerId="AD" clId="Web-{77C1DB8F-0D33-469B-5BA8-99C26E6F4025}" dt="2021-03-14T23:22:25.102" v="150"/>
        <pc:sldMkLst>
          <pc:docMk/>
          <pc:sldMk cId="1567576823" sldId="326"/>
        </pc:sldMkLst>
      </pc:sldChg>
      <pc:sldChg chg="addSp delSp modSp add replId">
        <pc:chgData name="David Stacey" userId="S::david.stacey@uwtsd.ac.uk::6e25bcea-c703-499a-b54e-663d1eeaca2d" providerId="AD" clId="Web-{77C1DB8F-0D33-469B-5BA8-99C26E6F4025}" dt="2021-03-14T22:21:45.756" v="3" actId="1076"/>
        <pc:sldMkLst>
          <pc:docMk/>
          <pc:sldMk cId="1219736042" sldId="327"/>
        </pc:sldMkLst>
        <pc:spChg chg="add mod">
          <ac:chgData name="David Stacey" userId="S::david.stacey@uwtsd.ac.uk::6e25bcea-c703-499a-b54e-663d1eeaca2d" providerId="AD" clId="Web-{77C1DB8F-0D33-469B-5BA8-99C26E6F4025}" dt="2021-03-14T22:21:40.584" v="1"/>
          <ac:spMkLst>
            <pc:docMk/>
            <pc:sldMk cId="1219736042" sldId="327"/>
            <ac:spMk id="4" creationId="{8100BC74-81C4-4969-9092-D328AEC6C6D4}"/>
          </ac:spMkLst>
        </pc:spChg>
        <pc:picChg chg="add mod">
          <ac:chgData name="David Stacey" userId="S::david.stacey@uwtsd.ac.uk::6e25bcea-c703-499a-b54e-663d1eeaca2d" providerId="AD" clId="Web-{77C1DB8F-0D33-469B-5BA8-99C26E6F4025}" dt="2021-03-14T22:21:45.756" v="3" actId="1076"/>
          <ac:picMkLst>
            <pc:docMk/>
            <pc:sldMk cId="1219736042" sldId="327"/>
            <ac:picMk id="5" creationId="{5AA02A07-13FD-4008-AAC0-5D64E752E50B}"/>
          </ac:picMkLst>
        </pc:picChg>
        <pc:picChg chg="del">
          <ac:chgData name="David Stacey" userId="S::david.stacey@uwtsd.ac.uk::6e25bcea-c703-499a-b54e-663d1eeaca2d" providerId="AD" clId="Web-{77C1DB8F-0D33-469B-5BA8-99C26E6F4025}" dt="2021-03-14T22:21:40.584" v="1"/>
          <ac:picMkLst>
            <pc:docMk/>
            <pc:sldMk cId="1219736042" sldId="327"/>
            <ac:picMk id="7" creationId="{7AC10F34-F578-4DD9-A591-9839AF6B102B}"/>
          </ac:picMkLst>
        </pc:picChg>
      </pc:sldChg>
    </pc:docChg>
  </pc:docChgLst>
  <pc:docChgLst>
    <pc:chgData name="Kelly Gipson" userId="S::kelly.gipson@uwtsd.ac.uk::28f9bcc8-68fc-4332-bdb5-69018cd92009" providerId="AD" clId="Web-{B335A5CC-8FA3-494E-8515-8F4277BE8C3B}"/>
    <pc:docChg chg="modSld">
      <pc:chgData name="Kelly Gipson" userId="S::kelly.gipson@uwtsd.ac.uk::28f9bcc8-68fc-4332-bdb5-69018cd92009" providerId="AD" clId="Web-{B335A5CC-8FA3-494E-8515-8F4277BE8C3B}" dt="2021-03-09T20:21:36.034" v="1"/>
      <pc:docMkLst>
        <pc:docMk/>
      </pc:docMkLst>
      <pc:sldChg chg="addSp delSp modSp">
        <pc:chgData name="Kelly Gipson" userId="S::kelly.gipson@uwtsd.ac.uk::28f9bcc8-68fc-4332-bdb5-69018cd92009" providerId="AD" clId="Web-{B335A5CC-8FA3-494E-8515-8F4277BE8C3B}" dt="2021-03-09T20:21:36.034" v="1"/>
        <pc:sldMkLst>
          <pc:docMk/>
          <pc:sldMk cId="2799974195" sldId="293"/>
        </pc:sldMkLst>
        <pc:picChg chg="add del mod">
          <ac:chgData name="Kelly Gipson" userId="S::kelly.gipson@uwtsd.ac.uk::28f9bcc8-68fc-4332-bdb5-69018cd92009" providerId="AD" clId="Web-{B335A5CC-8FA3-494E-8515-8F4277BE8C3B}" dt="2021-03-09T20:21:36.034" v="1"/>
          <ac:picMkLst>
            <pc:docMk/>
            <pc:sldMk cId="2799974195" sldId="293"/>
            <ac:picMk id="3" creationId="{10B6E511-77F8-4FF5-9217-B884B8F1FCA0}"/>
          </ac:picMkLst>
        </pc:picChg>
      </pc:sldChg>
    </pc:docChg>
  </pc:docChgLst>
  <pc:docChgLst>
    <pc:chgData name="David Stacey" userId="S::david.stacey@uwtsd.ac.uk::6e25bcea-c703-499a-b54e-663d1eeaca2d" providerId="AD" clId="Web-{EAE0B29F-20E6-B000-DB9F-502CE38CC64D}"/>
    <pc:docChg chg="addSld modSld sldOrd">
      <pc:chgData name="David Stacey" userId="S::david.stacey@uwtsd.ac.uk::6e25bcea-c703-499a-b54e-663d1eeaca2d" providerId="AD" clId="Web-{EAE0B29F-20E6-B000-DB9F-502CE38CC64D}" dt="2021-03-10T11:39:50.651" v="26" actId="20577"/>
      <pc:docMkLst>
        <pc:docMk/>
      </pc:docMkLst>
      <pc:sldChg chg="modSp modNotes">
        <pc:chgData name="David Stacey" userId="S::david.stacey@uwtsd.ac.uk::6e25bcea-c703-499a-b54e-663d1eeaca2d" providerId="AD" clId="Web-{EAE0B29F-20E6-B000-DB9F-502CE38CC64D}" dt="2021-03-10T11:33:02.157" v="6" actId="20577"/>
        <pc:sldMkLst>
          <pc:docMk/>
          <pc:sldMk cId="518317423" sldId="285"/>
        </pc:sldMkLst>
        <pc:spChg chg="mod">
          <ac:chgData name="David Stacey" userId="S::david.stacey@uwtsd.ac.uk::6e25bcea-c703-499a-b54e-663d1eeaca2d" providerId="AD" clId="Web-{EAE0B29F-20E6-B000-DB9F-502CE38CC64D}" dt="2021-03-10T11:33:02.157" v="6" actId="20577"/>
          <ac:spMkLst>
            <pc:docMk/>
            <pc:sldMk cId="518317423" sldId="285"/>
            <ac:spMk id="4" creationId="{00000000-0000-0000-0000-000000000000}"/>
          </ac:spMkLst>
        </pc:spChg>
        <pc:spChg chg="mod">
          <ac:chgData name="David Stacey" userId="S::david.stacey@uwtsd.ac.uk::6e25bcea-c703-499a-b54e-663d1eeaca2d" providerId="AD" clId="Web-{EAE0B29F-20E6-B000-DB9F-502CE38CC64D}" dt="2021-03-10T11:32:59.407" v="4" actId="20577"/>
          <ac:spMkLst>
            <pc:docMk/>
            <pc:sldMk cId="518317423" sldId="285"/>
            <ac:spMk id="5" creationId="{00000000-0000-0000-0000-000000000000}"/>
          </ac:spMkLst>
        </pc:spChg>
      </pc:sldChg>
      <pc:sldChg chg="modSp">
        <pc:chgData name="David Stacey" userId="S::david.stacey@uwtsd.ac.uk::6e25bcea-c703-499a-b54e-663d1eeaca2d" providerId="AD" clId="Web-{EAE0B29F-20E6-B000-DB9F-502CE38CC64D}" dt="2021-03-10T11:34:23.471" v="13" actId="20577"/>
        <pc:sldMkLst>
          <pc:docMk/>
          <pc:sldMk cId="2870120020" sldId="287"/>
        </pc:sldMkLst>
        <pc:spChg chg="mod">
          <ac:chgData name="David Stacey" userId="S::david.stacey@uwtsd.ac.uk::6e25bcea-c703-499a-b54e-663d1eeaca2d" providerId="AD" clId="Web-{EAE0B29F-20E6-B000-DB9F-502CE38CC64D}" dt="2021-03-10T11:34:23.471" v="13" actId="20577"/>
          <ac:spMkLst>
            <pc:docMk/>
            <pc:sldMk cId="2870120020" sldId="287"/>
            <ac:spMk id="3" creationId="{00000000-0000-0000-0000-000000000000}"/>
          </ac:spMkLst>
        </pc:spChg>
        <pc:spChg chg="mod">
          <ac:chgData name="David Stacey" userId="S::david.stacey@uwtsd.ac.uk::6e25bcea-c703-499a-b54e-663d1eeaca2d" providerId="AD" clId="Web-{EAE0B29F-20E6-B000-DB9F-502CE38CC64D}" dt="2021-03-10T11:34:06.268" v="11" actId="20577"/>
          <ac:spMkLst>
            <pc:docMk/>
            <pc:sldMk cId="2870120020" sldId="287"/>
            <ac:spMk id="4" creationId="{00000000-0000-0000-0000-000000000000}"/>
          </ac:spMkLst>
        </pc:spChg>
      </pc:sldChg>
      <pc:sldChg chg="ord">
        <pc:chgData name="David Stacey" userId="S::david.stacey@uwtsd.ac.uk::6e25bcea-c703-499a-b54e-663d1eeaca2d" providerId="AD" clId="Web-{EAE0B29F-20E6-B000-DB9F-502CE38CC64D}" dt="2021-03-10T11:38:40.290" v="20"/>
        <pc:sldMkLst>
          <pc:docMk/>
          <pc:sldMk cId="3107782508" sldId="316"/>
        </pc:sldMkLst>
      </pc:sldChg>
      <pc:sldChg chg="ord">
        <pc:chgData name="David Stacey" userId="S::david.stacey@uwtsd.ac.uk::6e25bcea-c703-499a-b54e-663d1eeaca2d" providerId="AD" clId="Web-{EAE0B29F-20E6-B000-DB9F-502CE38CC64D}" dt="2021-03-10T11:38:40.321" v="21"/>
        <pc:sldMkLst>
          <pc:docMk/>
          <pc:sldMk cId="2280481540" sldId="317"/>
        </pc:sldMkLst>
      </pc:sldChg>
      <pc:sldChg chg="modSp new">
        <pc:chgData name="David Stacey" userId="S::david.stacey@uwtsd.ac.uk::6e25bcea-c703-499a-b54e-663d1eeaca2d" providerId="AD" clId="Web-{EAE0B29F-20E6-B000-DB9F-502CE38CC64D}" dt="2021-03-10T11:34:36.706" v="17" actId="20577"/>
        <pc:sldMkLst>
          <pc:docMk/>
          <pc:sldMk cId="1145729650" sldId="321"/>
        </pc:sldMkLst>
        <pc:spChg chg="mod">
          <ac:chgData name="David Stacey" userId="S::david.stacey@uwtsd.ac.uk::6e25bcea-c703-499a-b54e-663d1eeaca2d" providerId="AD" clId="Web-{EAE0B29F-20E6-B000-DB9F-502CE38CC64D}" dt="2021-03-10T11:34:36.706" v="17" actId="20577"/>
          <ac:spMkLst>
            <pc:docMk/>
            <pc:sldMk cId="1145729650" sldId="321"/>
            <ac:spMk id="2" creationId="{FDDB3E12-700A-4567-ABFC-9CFDBA649AC5}"/>
          </ac:spMkLst>
        </pc:spChg>
      </pc:sldChg>
      <pc:sldChg chg="addSp modSp new mod ord modClrScheme chgLayout">
        <pc:chgData name="David Stacey" userId="S::david.stacey@uwtsd.ac.uk::6e25bcea-c703-499a-b54e-663d1eeaca2d" providerId="AD" clId="Web-{EAE0B29F-20E6-B000-DB9F-502CE38CC64D}" dt="2021-03-10T11:39:50.651" v="26" actId="20577"/>
        <pc:sldMkLst>
          <pc:docMk/>
          <pc:sldMk cId="2820565238" sldId="322"/>
        </pc:sldMkLst>
        <pc:spChg chg="add mod">
          <ac:chgData name="David Stacey" userId="S::david.stacey@uwtsd.ac.uk::6e25bcea-c703-499a-b54e-663d1eeaca2d" providerId="AD" clId="Web-{EAE0B29F-20E6-B000-DB9F-502CE38CC64D}" dt="2021-03-10T11:39:50.651" v="26" actId="20577"/>
          <ac:spMkLst>
            <pc:docMk/>
            <pc:sldMk cId="2820565238" sldId="322"/>
            <ac:spMk id="2" creationId="{F300A7E3-169C-4E54-802C-10C64634D5E2}"/>
          </ac:spMkLst>
        </pc:spChg>
        <pc:spChg chg="add mod">
          <ac:chgData name="David Stacey" userId="S::david.stacey@uwtsd.ac.uk::6e25bcea-c703-499a-b54e-663d1eeaca2d" providerId="AD" clId="Web-{EAE0B29F-20E6-B000-DB9F-502CE38CC64D}" dt="2021-03-10T11:39:45.291" v="24"/>
          <ac:spMkLst>
            <pc:docMk/>
            <pc:sldMk cId="2820565238" sldId="322"/>
            <ac:spMk id="3" creationId="{77DE757D-8F25-4554-9E25-7BE0D325C79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highlight the importance</a:t>
            </a:r>
            <a:r>
              <a:rPr lang="en-GB" baseline="0" dirty="0"/>
              <a:t> of writing a script, rather than just trying to ad lib a talk!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 instructions take students through the full process and are available on Moodle under S14</a:t>
            </a:r>
          </a:p>
          <a:p>
            <a:endParaRPr lang="cy-GB" dirty="0">
              <a:cs typeface="Calibri"/>
            </a:endParaRPr>
          </a:p>
          <a:p>
            <a:r>
              <a:rPr lang="cy-GB" dirty="0" err="1">
                <a:cs typeface="Calibri"/>
              </a:rPr>
              <a:t>Students</a:t>
            </a:r>
            <a:r>
              <a:rPr lang="cy-GB" dirty="0">
                <a:cs typeface="Calibri"/>
              </a:rPr>
              <a:t> </a:t>
            </a:r>
            <a:r>
              <a:rPr lang="cy-GB" dirty="0" err="1">
                <a:cs typeface="Calibri"/>
              </a:rPr>
              <a:t>are</a:t>
            </a:r>
            <a:r>
              <a:rPr lang="cy-GB" dirty="0">
                <a:cs typeface="Calibri"/>
              </a:rPr>
              <a:t> </a:t>
            </a:r>
            <a:r>
              <a:rPr lang="cy-GB" dirty="0" err="1">
                <a:cs typeface="Calibri"/>
              </a:rPr>
              <a:t>free</a:t>
            </a:r>
            <a:r>
              <a:rPr lang="cy-GB" dirty="0">
                <a:cs typeface="Calibri"/>
              </a:rPr>
              <a:t> to </a:t>
            </a:r>
            <a:r>
              <a:rPr lang="cy-GB" dirty="0" err="1">
                <a:cs typeface="Calibri"/>
              </a:rPr>
              <a:t>use</a:t>
            </a:r>
            <a:r>
              <a:rPr lang="cy-GB" dirty="0">
                <a:cs typeface="Calibri"/>
              </a:rPr>
              <a:t> </a:t>
            </a:r>
            <a:r>
              <a:rPr lang="cy-GB" dirty="0" err="1">
                <a:cs typeface="Calibri"/>
              </a:rPr>
              <a:t>any</a:t>
            </a:r>
            <a:r>
              <a:rPr lang="cy-GB" dirty="0">
                <a:cs typeface="Calibri"/>
              </a:rPr>
              <a:t> </a:t>
            </a:r>
            <a:r>
              <a:rPr lang="cy-GB" dirty="0" err="1">
                <a:cs typeface="Calibri"/>
              </a:rPr>
              <a:t>technology</a:t>
            </a:r>
            <a:r>
              <a:rPr lang="cy-GB" dirty="0">
                <a:cs typeface="Calibri"/>
              </a:rPr>
              <a:t> </a:t>
            </a:r>
            <a:r>
              <a:rPr lang="cy-GB" dirty="0" err="1">
                <a:cs typeface="Calibri"/>
              </a:rPr>
              <a:t>they</a:t>
            </a:r>
            <a:r>
              <a:rPr lang="cy-GB" dirty="0">
                <a:cs typeface="Calibri"/>
              </a:rPr>
              <a:t> want, </a:t>
            </a:r>
            <a:r>
              <a:rPr lang="cy-GB" dirty="0" err="1">
                <a:cs typeface="Calibri"/>
              </a:rPr>
              <a:t>but</a:t>
            </a:r>
            <a:r>
              <a:rPr lang="cy-GB" dirty="0">
                <a:cs typeface="Calibri"/>
              </a:rPr>
              <a:t> the</a:t>
            </a:r>
            <a:r>
              <a:rPr lang="cy-GB" baseline="0" dirty="0">
                <a:cs typeface="Calibri"/>
              </a:rPr>
              <a:t> </a:t>
            </a:r>
            <a:r>
              <a:rPr lang="cy-GB" baseline="0" dirty="0" err="1">
                <a:cs typeface="Calibri"/>
              </a:rPr>
              <a:t>reason</a:t>
            </a:r>
            <a:r>
              <a:rPr lang="cy-GB" baseline="0" dirty="0">
                <a:cs typeface="Calibri"/>
              </a:rPr>
              <a:t> we </a:t>
            </a:r>
            <a:r>
              <a:rPr lang="cy-GB" baseline="0" dirty="0" err="1">
                <a:cs typeface="Calibri"/>
              </a:rPr>
              <a:t>recommend</a:t>
            </a:r>
            <a:r>
              <a:rPr lang="cy-GB" baseline="0" dirty="0">
                <a:cs typeface="Calibri"/>
              </a:rPr>
              <a:t> </a:t>
            </a:r>
            <a:r>
              <a:rPr lang="cy-GB" baseline="0" dirty="0" err="1">
                <a:cs typeface="Calibri"/>
              </a:rPr>
              <a:t>this</a:t>
            </a:r>
            <a:r>
              <a:rPr lang="cy-GB" baseline="0" dirty="0">
                <a:cs typeface="Calibri"/>
              </a:rPr>
              <a:t> is </a:t>
            </a:r>
            <a:r>
              <a:rPr lang="cy-GB" baseline="0" dirty="0" err="1">
                <a:cs typeface="Calibri"/>
              </a:rPr>
              <a:t>that</a:t>
            </a:r>
            <a:r>
              <a:rPr lang="cy-GB" baseline="0" dirty="0">
                <a:cs typeface="Calibri"/>
              </a:rPr>
              <a:t> </a:t>
            </a:r>
            <a:r>
              <a:rPr lang="cy-GB" baseline="0" dirty="0" err="1">
                <a:cs typeface="Calibri"/>
              </a:rPr>
              <a:t>allows</a:t>
            </a:r>
            <a:r>
              <a:rPr lang="cy-GB" baseline="0" dirty="0">
                <a:cs typeface="Calibri"/>
              </a:rPr>
              <a:t> </a:t>
            </a:r>
            <a:r>
              <a:rPr lang="cy-GB" baseline="0" dirty="0" err="1">
                <a:cs typeface="Calibri"/>
              </a:rPr>
              <a:t>each</a:t>
            </a:r>
            <a:r>
              <a:rPr lang="cy-GB" baseline="0" dirty="0">
                <a:cs typeface="Calibri"/>
              </a:rPr>
              <a:t> </a:t>
            </a:r>
            <a:r>
              <a:rPr lang="cy-GB" baseline="0" dirty="0" err="1">
                <a:cs typeface="Calibri"/>
              </a:rPr>
              <a:t>slide’s</a:t>
            </a:r>
            <a:r>
              <a:rPr lang="cy-GB" baseline="0" dirty="0">
                <a:cs typeface="Calibri"/>
              </a:rPr>
              <a:t> </a:t>
            </a:r>
            <a:r>
              <a:rPr lang="cy-GB" baseline="0" dirty="0" err="1">
                <a:cs typeface="Calibri"/>
              </a:rPr>
              <a:t>worth</a:t>
            </a:r>
            <a:r>
              <a:rPr lang="cy-GB" baseline="0" dirty="0">
                <a:cs typeface="Calibri"/>
              </a:rPr>
              <a:t> of </a:t>
            </a:r>
            <a:r>
              <a:rPr lang="cy-GB" baseline="0" dirty="0" err="1">
                <a:cs typeface="Calibri"/>
              </a:rPr>
              <a:t>narration</a:t>
            </a:r>
            <a:r>
              <a:rPr lang="cy-GB" baseline="0" dirty="0">
                <a:cs typeface="Calibri"/>
              </a:rPr>
              <a:t> to be </a:t>
            </a:r>
            <a:r>
              <a:rPr lang="cy-GB" baseline="0" dirty="0" err="1">
                <a:cs typeface="Calibri"/>
              </a:rPr>
              <a:t>re-recorded</a:t>
            </a:r>
            <a:r>
              <a:rPr lang="cy-GB" baseline="0" dirty="0">
                <a:cs typeface="Calibri"/>
              </a:rPr>
              <a:t> </a:t>
            </a:r>
            <a:r>
              <a:rPr lang="cy-GB" baseline="0" dirty="0" err="1">
                <a:cs typeface="Calibri"/>
              </a:rPr>
              <a:t>if</a:t>
            </a:r>
            <a:r>
              <a:rPr lang="cy-GB" baseline="0" dirty="0">
                <a:cs typeface="Calibri"/>
              </a:rPr>
              <a:t> a </a:t>
            </a:r>
            <a:r>
              <a:rPr lang="cy-GB" baseline="0" dirty="0" err="1">
                <a:cs typeface="Calibri"/>
              </a:rPr>
              <a:t>mistake</a:t>
            </a:r>
            <a:r>
              <a:rPr lang="cy-GB" baseline="0" dirty="0">
                <a:cs typeface="Calibri"/>
              </a:rPr>
              <a:t> is </a:t>
            </a:r>
            <a:r>
              <a:rPr lang="cy-GB" baseline="0" dirty="0" err="1">
                <a:cs typeface="Calibri"/>
              </a:rPr>
              <a:t>made</a:t>
            </a:r>
            <a:r>
              <a:rPr lang="cy-GB" baseline="0" dirty="0">
                <a:cs typeface="Calibri"/>
              </a:rPr>
              <a:t> or </a:t>
            </a:r>
            <a:r>
              <a:rPr lang="cy-GB" baseline="0" dirty="0" err="1">
                <a:cs typeface="Calibri"/>
              </a:rPr>
              <a:t>if</a:t>
            </a:r>
            <a:r>
              <a:rPr lang="cy-GB" baseline="0" dirty="0">
                <a:cs typeface="Calibri"/>
              </a:rPr>
              <a:t> </a:t>
            </a:r>
            <a:r>
              <a:rPr lang="cy-GB" baseline="0" dirty="0" err="1">
                <a:cs typeface="Calibri"/>
              </a:rPr>
              <a:t>you’re</a:t>
            </a:r>
            <a:r>
              <a:rPr lang="cy-GB" baseline="0" dirty="0">
                <a:cs typeface="Calibri"/>
              </a:rPr>
              <a:t> </a:t>
            </a:r>
            <a:r>
              <a:rPr lang="cy-GB" baseline="0" dirty="0" err="1">
                <a:cs typeface="Calibri"/>
              </a:rPr>
              <a:t>interupted</a:t>
            </a:r>
            <a:r>
              <a:rPr lang="cy-GB" baseline="0" dirty="0">
                <a:cs typeface="Calibri"/>
              </a:rPr>
              <a:t>. </a:t>
            </a: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371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cs typeface="Calibri"/>
              </a:rPr>
              <a:t>Upload </a:t>
            </a:r>
            <a:r>
              <a:rPr lang="en-US" dirty="0">
                <a:cs typeface="Calibri"/>
              </a:rPr>
              <a:t>the Reference list ONLY for Part A (Don't upload the video. Don't upload the script)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Upload the usual assignment for Part B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1554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cs typeface="Calibri"/>
              </a:rPr>
              <a:t>Upload </a:t>
            </a:r>
            <a:r>
              <a:rPr lang="en-US" dirty="0">
                <a:cs typeface="Calibri"/>
              </a:rPr>
              <a:t>the Reference list ONLY for Part A (Don't upload the video. Don't upload the script)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Upload the usual assignment for Part B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721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8665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5140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4231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9225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0533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980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2575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5450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3124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6560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7716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640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5/7/2021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E21B7B-FD13-42D4-BFE6-C84E5F8E1F1B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80E61-5194-4CF5-8F15-F3A5B3E19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016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9949" y="204563"/>
            <a:ext cx="7404101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sz="3100" b="1">
                <a:solidFill>
                  <a:srgbClr val="3F3F3F"/>
                </a:solidFill>
              </a:rPr>
              <a:t>Sut ydw i'n creu fideo?!</a:t>
            </a:r>
            <a:br>
              <a:rPr lang="en-GB" sz="3100" b="1">
                <a:solidFill>
                  <a:srgbClr val="3F3F3F"/>
                </a:solidFill>
              </a:rPr>
            </a:br>
            <a:r>
              <a:rPr lang="en-GB" sz="3100" b="1">
                <a:solidFill>
                  <a:srgbClr val="3F3F3F"/>
                </a:solidFill>
              </a:rPr>
              <a:t>How do I make a video?!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1431" y="1824325"/>
            <a:ext cx="4009272" cy="45044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 err="1"/>
              <a:t>Hawdd</a:t>
            </a:r>
            <a:r>
              <a:rPr lang="en-GB" sz="2000" dirty="0"/>
              <a:t>!</a:t>
            </a:r>
            <a:endParaRPr lang="en-GB" sz="2000" dirty="0">
              <a:cs typeface="Calibri"/>
            </a:endParaRPr>
          </a:p>
          <a:p>
            <a:r>
              <a:rPr lang="en-GB" sz="2000" dirty="0" err="1"/>
              <a:t>Crewch</a:t>
            </a:r>
            <a:r>
              <a:rPr lang="en-GB" sz="2000" dirty="0"/>
              <a:t> PowerPoint a </a:t>
            </a:r>
            <a:r>
              <a:rPr lang="en-GB" sz="2000" b="1" dirty="0" err="1"/>
              <a:t>sgript</a:t>
            </a:r>
            <a:r>
              <a:rPr lang="en-GB" sz="2000" b="1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fynd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fe</a:t>
            </a:r>
            <a:r>
              <a:rPr lang="en-GB" sz="2000" dirty="0"/>
              <a:t>.</a:t>
            </a:r>
            <a:endParaRPr lang="en-GB" sz="2000" dirty="0">
              <a:cs typeface="Calibri"/>
            </a:endParaRPr>
          </a:p>
          <a:p>
            <a:r>
              <a:rPr lang="en-GB" sz="2000" err="1"/>
              <a:t>Recordiwch</a:t>
            </a:r>
            <a:r>
              <a:rPr lang="en-GB" sz="2000" dirty="0"/>
              <a:t> </a:t>
            </a:r>
            <a:r>
              <a:rPr lang="en-GB" sz="2000" err="1"/>
              <a:t>eich</a:t>
            </a:r>
            <a:r>
              <a:rPr lang="en-GB" sz="2000" dirty="0"/>
              <a:t> </a:t>
            </a:r>
            <a:r>
              <a:rPr lang="en-GB" sz="2000" err="1"/>
              <a:t>sgript</a:t>
            </a:r>
            <a:r>
              <a:rPr lang="en-GB" sz="2000" dirty="0"/>
              <a:t> </a:t>
            </a:r>
            <a:r>
              <a:rPr lang="en-GB" sz="2000"/>
              <a:t>i'r PowerPoint.</a:t>
            </a:r>
            <a:r>
              <a:rPr lang="en-GB" sz="2000" dirty="0">
                <a:cs typeface="Calibri"/>
              </a:rPr>
              <a:t/>
            </a:r>
            <a:br>
              <a:rPr lang="en-GB" sz="2000" dirty="0">
                <a:cs typeface="Calibri"/>
              </a:rPr>
            </a:br>
            <a:r>
              <a:rPr lang="en-GB" sz="2000" dirty="0">
                <a:cs typeface="Calibri"/>
              </a:rPr>
              <a:t/>
            </a:r>
            <a:br>
              <a:rPr lang="en-GB" sz="2000" dirty="0">
                <a:cs typeface="Calibri"/>
              </a:rPr>
            </a:br>
            <a:r>
              <a:rPr lang="en-GB" sz="2000" dirty="0">
                <a:cs typeface="Calibri"/>
              </a:rPr>
              <a:t/>
            </a:r>
            <a:br>
              <a:rPr lang="en-GB" sz="2000" dirty="0">
                <a:cs typeface="Calibri"/>
              </a:rPr>
            </a:br>
            <a:r>
              <a:rPr lang="en-GB" sz="2000" dirty="0">
                <a:cs typeface="Calibri"/>
              </a:rPr>
              <a:t/>
            </a:r>
            <a:br>
              <a:rPr lang="en-GB" sz="2000" dirty="0">
                <a:cs typeface="Calibri"/>
              </a:rPr>
            </a:br>
            <a:endParaRPr lang="en-GB" sz="2000" dirty="0">
              <a:cs typeface="Calibri"/>
            </a:endParaRPr>
          </a:p>
          <a:p>
            <a:r>
              <a:rPr lang="en-GB" sz="2000" dirty="0"/>
              <a:t>'Export' y </a:t>
            </a:r>
            <a:r>
              <a:rPr lang="en-GB" sz="2000" dirty="0" err="1"/>
              <a:t>fideo</a:t>
            </a:r>
            <a:r>
              <a:rPr lang="en-GB" sz="2000" dirty="0"/>
              <a:t>!</a:t>
            </a:r>
            <a:endParaRPr lang="en-GB" sz="2000" dirty="0"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pPr marL="0" indent="0">
              <a:buNone/>
            </a:pPr>
            <a:endParaRPr lang="en-GB" sz="1700">
              <a:cs typeface="Calibri" panose="020F0502020204030204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72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813298" y="1824325"/>
            <a:ext cx="4103486" cy="486464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Easy!</a:t>
            </a:r>
          </a:p>
          <a:p>
            <a:r>
              <a:rPr lang="en-GB" sz="2000" dirty="0"/>
              <a:t>Create a </a:t>
            </a:r>
            <a:r>
              <a:rPr lang="en-GB" sz="2000" dirty="0" err="1"/>
              <a:t>Powerpoint</a:t>
            </a:r>
            <a:r>
              <a:rPr lang="en-GB" sz="2000" dirty="0"/>
              <a:t> and a </a:t>
            </a:r>
            <a:r>
              <a:rPr lang="en-GB" sz="2000" b="1" dirty="0"/>
              <a:t>script </a:t>
            </a:r>
            <a:r>
              <a:rPr lang="en-GB" sz="2000" dirty="0"/>
              <a:t>to go with it</a:t>
            </a:r>
            <a:endParaRPr lang="en-GB" sz="2000" dirty="0">
              <a:cs typeface="Calibri"/>
            </a:endParaRPr>
          </a:p>
          <a:p>
            <a:r>
              <a:rPr lang="en-GB" sz="2000" dirty="0"/>
              <a:t>Record the narration into </a:t>
            </a:r>
            <a:r>
              <a:rPr lang="en-GB" sz="2000"/>
              <a:t>Powerpoint</a:t>
            </a:r>
            <a:r>
              <a:rPr lang="en-GB" sz="2000" dirty="0">
                <a:cs typeface="Calibri"/>
              </a:rPr>
              <a:t/>
            </a:r>
            <a:br>
              <a:rPr lang="en-GB" sz="2000" dirty="0">
                <a:cs typeface="Calibri"/>
              </a:rPr>
            </a:br>
            <a:r>
              <a:rPr lang="en-GB" sz="2000" dirty="0">
                <a:cs typeface="Calibri"/>
              </a:rPr>
              <a:t/>
            </a:r>
            <a:br>
              <a:rPr lang="en-GB" sz="2000" dirty="0">
                <a:cs typeface="Calibri"/>
              </a:rPr>
            </a:br>
            <a:r>
              <a:rPr lang="en-GB" sz="2000" dirty="0">
                <a:cs typeface="Calibri"/>
              </a:rPr>
              <a:t/>
            </a:r>
            <a:br>
              <a:rPr lang="en-GB" sz="2000" dirty="0">
                <a:cs typeface="Calibri"/>
              </a:rPr>
            </a:br>
            <a:r>
              <a:rPr lang="en-GB" sz="2000" dirty="0">
                <a:cs typeface="Calibri"/>
              </a:rPr>
              <a:t/>
            </a:r>
            <a:br>
              <a:rPr lang="en-GB" sz="2000" dirty="0">
                <a:cs typeface="Calibri"/>
              </a:rPr>
            </a:br>
            <a:endParaRPr lang="en-GB" sz="2000" dirty="0"/>
          </a:p>
          <a:p>
            <a:r>
              <a:rPr lang="en-GB" sz="2000" dirty="0"/>
              <a:t>Export the video!</a:t>
            </a:r>
            <a:endParaRPr lang="en-GB" sz="2000" dirty="0">
              <a:cs typeface="Calibri"/>
            </a:endParaRP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 dirty="0">
              <a:cs typeface="Calibri"/>
            </a:endParaRPr>
          </a:p>
        </p:txBody>
      </p:sp>
      <p:pic>
        <p:nvPicPr>
          <p:cNvPr id="3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5A4D4EB-DE5D-43C8-927E-0836279DA7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346" r="-654" b="16346"/>
          <a:stretch/>
        </p:blipFill>
        <p:spPr>
          <a:xfrm>
            <a:off x="3141184" y="3534314"/>
            <a:ext cx="2214655" cy="1000126"/>
          </a:xfrm>
          <a:prstGeom prst="rect">
            <a:avLst/>
          </a:prstGeom>
        </p:spPr>
      </p:pic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5696D89-1026-4FDD-85FE-8298E6E365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0362" y="5195941"/>
            <a:ext cx="2743200" cy="13831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1C5A74-F213-4CE2-A6AE-75684EDA2227}"/>
              </a:ext>
            </a:extLst>
          </p:cNvPr>
          <p:cNvSpPr txBox="1"/>
          <p:nvPr/>
        </p:nvSpPr>
        <p:spPr>
          <a:xfrm>
            <a:off x="6981645" y="5802702"/>
            <a:ext cx="17655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/>
              <a:t>Full instructions on Moodle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8BA12D-B07E-44C0-A6FD-997D0C77331E}"/>
              </a:ext>
            </a:extLst>
          </p:cNvPr>
          <p:cNvSpPr txBox="1"/>
          <p:nvPr/>
        </p:nvSpPr>
        <p:spPr>
          <a:xfrm>
            <a:off x="238664" y="5888966"/>
            <a:ext cx="180867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/>
              <a:t>Cyfarwyddiadau llawn ar Moodle</a:t>
            </a:r>
            <a:r>
              <a:rPr lang="en-GB" b="1">
                <a:cs typeface="Calibr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5183174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C34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6851" y="643467"/>
            <a:ext cx="567029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46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C34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CEAC33D-497C-4A69-AB56-75D91C029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5112" y="127023"/>
            <a:ext cx="6367280" cy="434723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D571407-4A81-4F38-98B7-13B0499D16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2698" y="4347234"/>
            <a:ext cx="6529382" cy="2383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882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lowchart: Document 15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631" y="0"/>
            <a:ext cx="2436019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1162"/>
            <a:ext cx="2130136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Cyflwyno'r gwaith</a:t>
            </a:r>
            <a:b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Submission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8858" t="28842" r="24963" b="18750"/>
          <a:stretch/>
        </p:blipFill>
        <p:spPr>
          <a:xfrm>
            <a:off x="133350" y="2706327"/>
            <a:ext cx="8610600" cy="3833813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H="1">
            <a:off x="2758786" y="1219200"/>
            <a:ext cx="2213264" cy="350520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>
            <a:off x="2587336" y="6210300"/>
            <a:ext cx="3318164" cy="0"/>
          </a:xfrm>
          <a:prstGeom prst="straightConnector1">
            <a:avLst/>
          </a:prstGeom>
          <a:ln w="857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0120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lowchart: Document 15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631" y="0"/>
            <a:ext cx="2436019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1162"/>
            <a:ext cx="2130136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Cyflwyno'r gwaith</a:t>
            </a:r>
            <a:b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Submission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8565" t="28461" r="26720" b="19128"/>
          <a:stretch/>
        </p:blipFill>
        <p:spPr>
          <a:xfrm>
            <a:off x="307181" y="2542310"/>
            <a:ext cx="8420100" cy="3833958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H="1">
            <a:off x="2758786" y="1219200"/>
            <a:ext cx="2213264" cy="350520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2587336" y="6076950"/>
            <a:ext cx="3318164" cy="0"/>
          </a:xfrm>
          <a:prstGeom prst="straightConnector1">
            <a:avLst/>
          </a:prstGeom>
          <a:ln w="857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99467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CEBE5F5-C164-4889-B801-41FE276130F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4FC73FC-09C3-407C-B3B0-216D51ECF5E3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BB038EE-139C-459A-8959-9A1FE0B1E6B5}">
  <ds:schemaRefs>
    <ds:schemaRef ds:uri="92c24619-d6d5-42cf-b618-23d930ad9f20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8ee9550b-f5f4-4dde-bce5-39f4ba45c2f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212</Words>
  <Application>Microsoft Office PowerPoint</Application>
  <PresentationFormat>On-screen Show (4:3)</PresentationFormat>
  <Paragraphs>27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1_Office Theme</vt:lpstr>
      <vt:lpstr>Sut ydw i'n creu fideo?! How do I make a video?!</vt:lpstr>
      <vt:lpstr>PowerPoint Presentation</vt:lpstr>
      <vt:lpstr>PowerPoint Presentation</vt:lpstr>
      <vt:lpstr>Cyflwyno'r gwaith Submission</vt:lpstr>
      <vt:lpstr>Cyflwyno'r gwaith Submission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i ECAD7003-C ! Welcome to ECAD7003!</dc:title>
  <dc:creator>Kelly Gipson</dc:creator>
  <cp:lastModifiedBy>Jessica Roberts</cp:lastModifiedBy>
  <cp:revision>120</cp:revision>
  <dcterms:created xsi:type="dcterms:W3CDTF">2021-03-03T14:01:16Z</dcterms:created>
  <dcterms:modified xsi:type="dcterms:W3CDTF">2021-05-07T10:00:28Z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