
<file path=[Content_Types].xml><?xml version="1.0" encoding="utf-8"?>
<Types xmlns="http://schemas.openxmlformats.org/package/2006/content-types">
  <Default Extension="jpeg" ContentType="image/jpe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6C_0.xml" ContentType="application/vnd.ms-powerpoint.comments+xml"/>
  <Override PartName="/ppt/notesSlides/notesSlide2.xml" ContentType="application/vnd.openxmlformats-officedocument.presentationml.notesSlide+xml"/>
  <Override PartName="/ppt/comments/modernComment_17F_4CB85E1C.xml" ContentType="application/vnd.ms-powerpoint.comments+xml"/>
  <Override PartName="/ppt/notesSlides/notesSlide3.xml" ContentType="application/vnd.openxmlformats-officedocument.presentationml.notesSlide+xml"/>
  <Override PartName="/ppt/comments/modernComment_17C_0.xml" ContentType="application/vnd.ms-powerpoint.comments+xml"/>
  <Override PartName="/ppt/notesSlides/notesSlide4.xml" ContentType="application/vnd.openxmlformats-officedocument.presentationml.notesSlide+xml"/>
  <Override PartName="/ppt/comments/modernComment_188_771E045D.xml" ContentType="application/vnd.ms-powerpoint.comments+xml"/>
  <Override PartName="/ppt/notesSlides/notesSlide5.xml" ContentType="application/vnd.openxmlformats-officedocument.presentationml.notesSlide+xml"/>
  <Override PartName="/ppt/comments/modernComment_17A_0.xml" ContentType="application/vnd.ms-powerpoint.comments+xml"/>
  <Override PartName="/ppt/notesSlides/notesSlide6.xml" ContentType="application/vnd.openxmlformats-officedocument.presentationml.notesSlide+xml"/>
  <Override PartName="/ppt/comments/modernComment_17D_0.xml" ContentType="application/vnd.ms-powerpoint.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modernComment_180_AF564BB5.xml" ContentType="application/vnd.ms-powerpoint.comments+xml"/>
  <Override PartName="/ppt/notesSlides/notesSlide9.xml" ContentType="application/vnd.openxmlformats-officedocument.presentationml.notesSlide+xml"/>
  <Override PartName="/ppt/comments/modernComment_181_5CD24E39.xml" ContentType="application/vnd.ms-powerpoint.comments+xml"/>
  <Override PartName="/ppt/notesSlides/notesSlide10.xml" ContentType="application/vnd.openxmlformats-officedocument.presentationml.notesSlide+xml"/>
  <Override PartName="/ppt/comments/modernComment_17B_0.xml" ContentType="application/vnd.ms-powerpoint.comments+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364" r:id="rId2"/>
    <p:sldId id="383" r:id="rId3"/>
    <p:sldId id="380" r:id="rId4"/>
    <p:sldId id="392" r:id="rId5"/>
    <p:sldId id="378" r:id="rId6"/>
    <p:sldId id="381" r:id="rId7"/>
    <p:sldId id="386" r:id="rId8"/>
    <p:sldId id="387" r:id="rId9"/>
    <p:sldId id="388" r:id="rId10"/>
    <p:sldId id="389" r:id="rId11"/>
    <p:sldId id="390" r:id="rId12"/>
    <p:sldId id="384" r:id="rId13"/>
    <p:sldId id="385" r:id="rId14"/>
    <p:sldId id="379" r:id="rId15"/>
    <p:sldId id="382" r:id="rId16"/>
    <p:sldId id="39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C65074E-8B20-6B76-10DF-97412C18B34C}" name="Mumina Khanum (2429871)" initials="M(" userId="S::2429871@student.uwtsd.ac.uk::e8fee631-6916-4829-aba4-790015e67eb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0F4A40-3303-F494-AE44-FB37E722319F}" v="52" dt="2025-12-11T12:25:51.274"/>
    <p1510:client id="{6CCE0203-BCE9-D4ED-55D8-607C06E3058F}" v="560" dt="2025-12-11T13:15:36.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ina Khanum (2429871)" userId="S::2429871@student.uwtsd.ac.uk::e8fee631-6916-4829-aba4-790015e67eb0" providerId="AD" clId="Web-{6C1C8E32-AD11-E241-D66C-E6AB9A4B1421}"/>
    <pc:docChg chg="modSld">
      <pc:chgData name="Mumina Khanum (2429871)" userId="S::2429871@student.uwtsd.ac.uk::e8fee631-6916-4829-aba4-790015e67eb0" providerId="AD" clId="Web-{6C1C8E32-AD11-E241-D66C-E6AB9A4B1421}" dt="2025-11-27T15:14:01.263" v="45" actId="20577"/>
      <pc:docMkLst>
        <pc:docMk/>
      </pc:docMkLst>
      <pc:sldChg chg="modSp">
        <pc:chgData name="Mumina Khanum (2429871)" userId="S::2429871@student.uwtsd.ac.uk::e8fee631-6916-4829-aba4-790015e67eb0" providerId="AD" clId="Web-{6C1C8E32-AD11-E241-D66C-E6AB9A4B1421}" dt="2025-11-27T15:14:01.263" v="45" actId="20577"/>
        <pc:sldMkLst>
          <pc:docMk/>
          <pc:sldMk cId="0" sldId="364"/>
        </pc:sldMkLst>
        <pc:spChg chg="mod">
          <ac:chgData name="Mumina Khanum (2429871)" userId="S::2429871@student.uwtsd.ac.uk::e8fee631-6916-4829-aba4-790015e67eb0" providerId="AD" clId="Web-{6C1C8E32-AD11-E241-D66C-E6AB9A4B1421}" dt="2025-11-27T15:14:01.263" v="45" actId="20577"/>
          <ac:spMkLst>
            <pc:docMk/>
            <pc:sldMk cId="0" sldId="364"/>
            <ac:spMk id="6148" creationId="{CE5AE962-C88D-3F0C-B15E-30348E09C8AE}"/>
          </ac:spMkLst>
        </pc:spChg>
      </pc:sldChg>
    </pc:docChg>
  </pc:docChgLst>
  <pc:docChgLst>
    <pc:chgData name="Mumina Khanum (2429871)" userId="S::2429871@student.uwtsd.ac.uk::e8fee631-6916-4829-aba4-790015e67eb0" providerId="AD" clId="Web-{4192D042-F9BB-DD41-2C2E-02D2C1869658}"/>
    <pc:docChg chg="delSld modSld">
      <pc:chgData name="Mumina Khanum (2429871)" userId="S::2429871@student.uwtsd.ac.uk::e8fee631-6916-4829-aba4-790015e67eb0" providerId="AD" clId="Web-{4192D042-F9BB-DD41-2C2E-02D2C1869658}" dt="2025-12-01T18:07:33.360" v="471" actId="20577"/>
      <pc:docMkLst>
        <pc:docMk/>
      </pc:docMkLst>
      <pc:sldChg chg="modSp">
        <pc:chgData name="Mumina Khanum (2429871)" userId="S::2429871@student.uwtsd.ac.uk::e8fee631-6916-4829-aba4-790015e67eb0" providerId="AD" clId="Web-{4192D042-F9BB-DD41-2C2E-02D2C1869658}" dt="2025-12-01T18:07:33.360" v="471" actId="20577"/>
        <pc:sldMkLst>
          <pc:docMk/>
          <pc:sldMk cId="0" sldId="381"/>
        </pc:sldMkLst>
        <pc:spChg chg="mod">
          <ac:chgData name="Mumina Khanum (2429871)" userId="S::2429871@student.uwtsd.ac.uk::e8fee631-6916-4829-aba4-790015e67eb0" providerId="AD" clId="Web-{4192D042-F9BB-DD41-2C2E-02D2C1869658}" dt="2025-12-01T18:07:33.360" v="471" actId="20577"/>
          <ac:spMkLst>
            <pc:docMk/>
            <pc:sldMk cId="0" sldId="381"/>
            <ac:spMk id="9218" creationId="{1C5FB738-49DC-34AE-A0B2-E0926CAB7A9B}"/>
          </ac:spMkLst>
        </pc:spChg>
      </pc:sldChg>
      <pc:sldChg chg="modSp">
        <pc:chgData name="Mumina Khanum (2429871)" userId="S::2429871@student.uwtsd.ac.uk::e8fee631-6916-4829-aba4-790015e67eb0" providerId="AD" clId="Web-{4192D042-F9BB-DD41-2C2E-02D2C1869658}" dt="2025-12-01T14:13:06.234" v="41" actId="14100"/>
        <pc:sldMkLst>
          <pc:docMk/>
          <pc:sldMk cId="3813858928" sldId="386"/>
        </pc:sldMkLst>
        <pc:spChg chg="mod">
          <ac:chgData name="Mumina Khanum (2429871)" userId="S::2429871@student.uwtsd.ac.uk::e8fee631-6916-4829-aba4-790015e67eb0" providerId="AD" clId="Web-{4192D042-F9BB-DD41-2C2E-02D2C1869658}" dt="2025-12-01T14:13:06.234" v="41" actId="14100"/>
          <ac:spMkLst>
            <pc:docMk/>
            <pc:sldMk cId="3813858928" sldId="386"/>
            <ac:spMk id="5" creationId="{336ADAAD-AE22-8DB1-3E30-9314DFEFCACE}"/>
          </ac:spMkLst>
        </pc:spChg>
      </pc:sldChg>
      <pc:sldChg chg="addSp delSp modSp">
        <pc:chgData name="Mumina Khanum (2429871)" userId="S::2429871@student.uwtsd.ac.uk::e8fee631-6916-4829-aba4-790015e67eb0" providerId="AD" clId="Web-{4192D042-F9BB-DD41-2C2E-02D2C1869658}" dt="2025-12-01T14:18:04.259" v="105" actId="20577"/>
        <pc:sldMkLst>
          <pc:docMk/>
          <pc:sldMk cId="2213507455" sldId="387"/>
        </pc:sldMkLst>
        <pc:spChg chg="mod">
          <ac:chgData name="Mumina Khanum (2429871)" userId="S::2429871@student.uwtsd.ac.uk::e8fee631-6916-4829-aba4-790015e67eb0" providerId="AD" clId="Web-{4192D042-F9BB-DD41-2C2E-02D2C1869658}" dt="2025-12-01T14:18:04.259" v="105" actId="20577"/>
          <ac:spMkLst>
            <pc:docMk/>
            <pc:sldMk cId="2213507455" sldId="387"/>
            <ac:spMk id="4" creationId="{38A6600A-1909-DF59-5B23-66BDE7FB697D}"/>
          </ac:spMkLst>
        </pc:spChg>
        <pc:spChg chg="add mod">
          <ac:chgData name="Mumina Khanum (2429871)" userId="S::2429871@student.uwtsd.ac.uk::e8fee631-6916-4829-aba4-790015e67eb0" providerId="AD" clId="Web-{4192D042-F9BB-DD41-2C2E-02D2C1869658}" dt="2025-12-01T14:17:04.540" v="88" actId="1076"/>
          <ac:spMkLst>
            <pc:docMk/>
            <pc:sldMk cId="2213507455" sldId="387"/>
            <ac:spMk id="7" creationId="{B98E4BB4-5332-4756-1F13-18D628B7D706}"/>
          </ac:spMkLst>
        </pc:spChg>
      </pc:sldChg>
      <pc:sldChg chg="modSp">
        <pc:chgData name="Mumina Khanum (2429871)" userId="S::2429871@student.uwtsd.ac.uk::e8fee631-6916-4829-aba4-790015e67eb0" providerId="AD" clId="Web-{4192D042-F9BB-DD41-2C2E-02D2C1869658}" dt="2025-12-01T17:53:37.030" v="337" actId="20577"/>
        <pc:sldMkLst>
          <pc:docMk/>
          <pc:sldMk cId="2841129902" sldId="388"/>
        </pc:sldMkLst>
        <pc:spChg chg="mod">
          <ac:chgData name="Mumina Khanum (2429871)" userId="S::2429871@student.uwtsd.ac.uk::e8fee631-6916-4829-aba4-790015e67eb0" providerId="AD" clId="Web-{4192D042-F9BB-DD41-2C2E-02D2C1869658}" dt="2025-12-01T17:53:37.030" v="337" actId="20577"/>
          <ac:spMkLst>
            <pc:docMk/>
            <pc:sldMk cId="2841129902" sldId="388"/>
            <ac:spMk id="4" creationId="{19B8C1D8-0AC6-AF35-1C01-E4043FF8C1CB}"/>
          </ac:spMkLst>
        </pc:spChg>
      </pc:sldChg>
      <pc:sldChg chg="modSp">
        <pc:chgData name="Mumina Khanum (2429871)" userId="S::2429871@student.uwtsd.ac.uk::e8fee631-6916-4829-aba4-790015e67eb0" providerId="AD" clId="Web-{4192D042-F9BB-DD41-2C2E-02D2C1869658}" dt="2025-12-01T17:57:02.320" v="379" actId="20577"/>
        <pc:sldMkLst>
          <pc:docMk/>
          <pc:sldMk cId="2810041881" sldId="389"/>
        </pc:sldMkLst>
        <pc:spChg chg="mod">
          <ac:chgData name="Mumina Khanum (2429871)" userId="S::2429871@student.uwtsd.ac.uk::e8fee631-6916-4829-aba4-790015e67eb0" providerId="AD" clId="Web-{4192D042-F9BB-DD41-2C2E-02D2C1869658}" dt="2025-12-01T17:57:02.320" v="379" actId="20577"/>
          <ac:spMkLst>
            <pc:docMk/>
            <pc:sldMk cId="2810041881" sldId="389"/>
            <ac:spMk id="4" creationId="{5E9F4C77-377B-4C9E-4453-FCE9432318E8}"/>
          </ac:spMkLst>
        </pc:spChg>
      </pc:sldChg>
      <pc:sldChg chg="modSp">
        <pc:chgData name="Mumina Khanum (2429871)" userId="S::2429871@student.uwtsd.ac.uk::e8fee631-6916-4829-aba4-790015e67eb0" providerId="AD" clId="Web-{4192D042-F9BB-DD41-2C2E-02D2C1869658}" dt="2025-12-01T18:00:54.886" v="460" actId="20577"/>
        <pc:sldMkLst>
          <pc:docMk/>
          <pc:sldMk cId="3458664177" sldId="390"/>
        </pc:sldMkLst>
        <pc:spChg chg="mod">
          <ac:chgData name="Mumina Khanum (2429871)" userId="S::2429871@student.uwtsd.ac.uk::e8fee631-6916-4829-aba4-790015e67eb0" providerId="AD" clId="Web-{4192D042-F9BB-DD41-2C2E-02D2C1869658}" dt="2025-12-01T18:00:54.886" v="460" actId="20577"/>
          <ac:spMkLst>
            <pc:docMk/>
            <pc:sldMk cId="3458664177" sldId="390"/>
            <ac:spMk id="4" creationId="{4F2C1CFF-B48D-AE1C-9149-42B845C7C380}"/>
          </ac:spMkLst>
        </pc:spChg>
      </pc:sldChg>
    </pc:docChg>
  </pc:docChgLst>
  <pc:docChgLst>
    <pc:chgData name="Mumina Khanum (2429871)" userId="S::2429871@student.uwtsd.ac.uk::e8fee631-6916-4829-aba4-790015e67eb0" providerId="AD" clId="Web-{0C0F4A40-3303-F494-AE44-FB37E722319F}"/>
    <pc:docChg chg="modSld sldOrd">
      <pc:chgData name="Mumina Khanum (2429871)" userId="S::2429871@student.uwtsd.ac.uk::e8fee631-6916-4829-aba4-790015e67eb0" providerId="AD" clId="Web-{0C0F4A40-3303-F494-AE44-FB37E722319F}" dt="2025-12-11T12:25:51.274" v="49" actId="20577"/>
      <pc:docMkLst>
        <pc:docMk/>
      </pc:docMkLst>
      <pc:sldChg chg="ord">
        <pc:chgData name="Mumina Khanum (2429871)" userId="S::2429871@student.uwtsd.ac.uk::e8fee631-6916-4829-aba4-790015e67eb0" providerId="AD" clId="Web-{0C0F4A40-3303-F494-AE44-FB37E722319F}" dt="2025-12-11T12:20:41.282" v="3"/>
        <pc:sldMkLst>
          <pc:docMk/>
          <pc:sldMk cId="0" sldId="378"/>
        </pc:sldMkLst>
      </pc:sldChg>
      <pc:sldChg chg="modSp">
        <pc:chgData name="Mumina Khanum (2429871)" userId="S::2429871@student.uwtsd.ac.uk::e8fee631-6916-4829-aba4-790015e67eb0" providerId="AD" clId="Web-{0C0F4A40-3303-F494-AE44-FB37E722319F}" dt="2025-12-11T12:24:24.050" v="27" actId="20577"/>
        <pc:sldMkLst>
          <pc:docMk/>
          <pc:sldMk cId="0" sldId="379"/>
        </pc:sldMkLst>
        <pc:spChg chg="mod">
          <ac:chgData name="Mumina Khanum (2429871)" userId="S::2429871@student.uwtsd.ac.uk::e8fee631-6916-4829-aba4-790015e67eb0" providerId="AD" clId="Web-{0C0F4A40-3303-F494-AE44-FB37E722319F}" dt="2025-12-11T12:24:24.050" v="27" actId="20577"/>
          <ac:spMkLst>
            <pc:docMk/>
            <pc:sldMk cId="0" sldId="379"/>
            <ac:spMk id="12291" creationId="{DA8DF68F-34C4-285F-B4A1-B6E08AE08A8B}"/>
          </ac:spMkLst>
        </pc:spChg>
      </pc:sldChg>
      <pc:sldChg chg="modSp">
        <pc:chgData name="Mumina Khanum (2429871)" userId="S::2429871@student.uwtsd.ac.uk::e8fee631-6916-4829-aba4-790015e67eb0" providerId="AD" clId="Web-{0C0F4A40-3303-F494-AE44-FB37E722319F}" dt="2025-12-11T12:25:51.274" v="49" actId="20577"/>
        <pc:sldMkLst>
          <pc:docMk/>
          <pc:sldMk cId="0" sldId="382"/>
        </pc:sldMkLst>
        <pc:spChg chg="mod">
          <ac:chgData name="Mumina Khanum (2429871)" userId="S::2429871@student.uwtsd.ac.uk::e8fee631-6916-4829-aba4-790015e67eb0" providerId="AD" clId="Web-{0C0F4A40-3303-F494-AE44-FB37E722319F}" dt="2025-12-11T12:25:51.274" v="49" actId="20577"/>
          <ac:spMkLst>
            <pc:docMk/>
            <pc:sldMk cId="0" sldId="382"/>
            <ac:spMk id="13315" creationId="{50070DAB-396E-DF77-4036-1E44F9E2CD8C}"/>
          </ac:spMkLst>
        </pc:spChg>
      </pc:sldChg>
      <pc:sldChg chg="modSp">
        <pc:chgData name="Mumina Khanum (2429871)" userId="S::2429871@student.uwtsd.ac.uk::e8fee631-6916-4829-aba4-790015e67eb0" providerId="AD" clId="Web-{0C0F4A40-3303-F494-AE44-FB37E722319F}" dt="2025-12-11T12:22:23.385" v="9" actId="20577"/>
        <pc:sldMkLst>
          <pc:docMk/>
          <pc:sldMk cId="1557286457" sldId="385"/>
        </pc:sldMkLst>
        <pc:spChg chg="mod">
          <ac:chgData name="Mumina Khanum (2429871)" userId="S::2429871@student.uwtsd.ac.uk::e8fee631-6916-4829-aba4-790015e67eb0" providerId="AD" clId="Web-{0C0F4A40-3303-F494-AE44-FB37E722319F}" dt="2025-12-11T12:22:23.385" v="9" actId="20577"/>
          <ac:spMkLst>
            <pc:docMk/>
            <pc:sldMk cId="1557286457" sldId="385"/>
            <ac:spMk id="2" creationId="{C2E158EF-D71F-2BDF-B057-3B59AB77B65C}"/>
          </ac:spMkLst>
        </pc:spChg>
      </pc:sldChg>
      <pc:sldChg chg="ord">
        <pc:chgData name="Mumina Khanum (2429871)" userId="S::2429871@student.uwtsd.ac.uk::e8fee631-6916-4829-aba4-790015e67eb0" providerId="AD" clId="Web-{0C0F4A40-3303-F494-AE44-FB37E722319F}" dt="2025-12-11T12:21:19.786" v="5"/>
        <pc:sldMkLst>
          <pc:docMk/>
          <pc:sldMk cId="3458664177" sldId="390"/>
        </pc:sldMkLst>
      </pc:sldChg>
    </pc:docChg>
  </pc:docChgLst>
  <pc:docChgLst>
    <pc:chgData name="Mumina Khanum (2429871)" userId="S::2429871@student.uwtsd.ac.uk::e8fee631-6916-4829-aba4-790015e67eb0" providerId="AD" clId="Web-{0781E95B-3917-9274-8E47-1FCDCEA1B5C5}"/>
    <pc:docChg chg="addSld delSld modSld sldOrd">
      <pc:chgData name="Mumina Khanum (2429871)" userId="S::2429871@student.uwtsd.ac.uk::e8fee631-6916-4829-aba4-790015e67eb0" providerId="AD" clId="Web-{0781E95B-3917-9274-8E47-1FCDCEA1B5C5}" dt="2025-12-01T14:09:54.063" v="917" actId="20577"/>
      <pc:docMkLst>
        <pc:docMk/>
      </pc:docMkLst>
      <pc:sldChg chg="modSp">
        <pc:chgData name="Mumina Khanum (2429871)" userId="S::2429871@student.uwtsd.ac.uk::e8fee631-6916-4829-aba4-790015e67eb0" providerId="AD" clId="Web-{0781E95B-3917-9274-8E47-1FCDCEA1B5C5}" dt="2025-12-01T13:38:32.392" v="739" actId="20577"/>
        <pc:sldMkLst>
          <pc:docMk/>
          <pc:sldMk cId="0" sldId="380"/>
        </pc:sldMkLst>
        <pc:spChg chg="mod">
          <ac:chgData name="Mumina Khanum (2429871)" userId="S::2429871@student.uwtsd.ac.uk::e8fee631-6916-4829-aba4-790015e67eb0" providerId="AD" clId="Web-{0781E95B-3917-9274-8E47-1FCDCEA1B5C5}" dt="2025-12-01T12:09:35.382" v="201" actId="20577"/>
          <ac:spMkLst>
            <pc:docMk/>
            <pc:sldMk cId="0" sldId="380"/>
            <ac:spMk id="7170" creationId="{437CAAEC-4CD3-D3A1-CC31-1121EF7CC7EA}"/>
          </ac:spMkLst>
        </pc:spChg>
        <pc:spChg chg="mod">
          <ac:chgData name="Mumina Khanum (2429871)" userId="S::2429871@student.uwtsd.ac.uk::e8fee631-6916-4829-aba4-790015e67eb0" providerId="AD" clId="Web-{0781E95B-3917-9274-8E47-1FCDCEA1B5C5}" dt="2025-12-01T13:11:46.491" v="685" actId="20577"/>
          <ac:spMkLst>
            <pc:docMk/>
            <pc:sldMk cId="0" sldId="380"/>
            <ac:spMk id="17411" creationId="{5FF0828E-3873-85A7-99B1-9569FFB07C15}"/>
          </ac:spMkLst>
        </pc:spChg>
        <pc:spChg chg="mod">
          <ac:chgData name="Mumina Khanum (2429871)" userId="S::2429871@student.uwtsd.ac.uk::e8fee631-6916-4829-aba4-790015e67eb0" providerId="AD" clId="Web-{0781E95B-3917-9274-8E47-1FCDCEA1B5C5}" dt="2025-12-01T13:38:32.392" v="739" actId="20577"/>
          <ac:spMkLst>
            <pc:docMk/>
            <pc:sldMk cId="0" sldId="380"/>
            <ac:spMk id="17416" creationId="{83CC67A4-4702-BCB4-5058-40839635F520}"/>
          </ac:spMkLst>
        </pc:spChg>
      </pc:sldChg>
      <pc:sldChg chg="modSp ord modNotes">
        <pc:chgData name="Mumina Khanum (2429871)" userId="S::2429871@student.uwtsd.ac.uk::e8fee631-6916-4829-aba4-790015e67eb0" providerId="AD" clId="Web-{0781E95B-3917-9274-8E47-1FCDCEA1B5C5}" dt="2025-12-01T14:07:54.791" v="905" actId="20577"/>
        <pc:sldMkLst>
          <pc:docMk/>
          <pc:sldMk cId="0" sldId="381"/>
        </pc:sldMkLst>
        <pc:spChg chg="mod">
          <ac:chgData name="Mumina Khanum (2429871)" userId="S::2429871@student.uwtsd.ac.uk::e8fee631-6916-4829-aba4-790015e67eb0" providerId="AD" clId="Web-{0781E95B-3917-9274-8E47-1FCDCEA1B5C5}" dt="2025-12-01T14:07:54.791" v="905" actId="20577"/>
          <ac:spMkLst>
            <pc:docMk/>
            <pc:sldMk cId="0" sldId="381"/>
            <ac:spMk id="2" creationId="{792D0034-A6BD-AD3D-9856-A1C1A1D0EFDB}"/>
          </ac:spMkLst>
        </pc:spChg>
      </pc:sldChg>
      <pc:sldChg chg="addSp delSp modSp">
        <pc:chgData name="Mumina Khanum (2429871)" userId="S::2429871@student.uwtsd.ac.uk::e8fee631-6916-4829-aba4-790015e67eb0" providerId="AD" clId="Web-{0781E95B-3917-9274-8E47-1FCDCEA1B5C5}" dt="2025-12-01T13:39:57.673" v="750" actId="20577"/>
        <pc:sldMkLst>
          <pc:docMk/>
          <pc:sldMk cId="1287151132" sldId="383"/>
        </pc:sldMkLst>
        <pc:spChg chg="mod">
          <ac:chgData name="Mumina Khanum (2429871)" userId="S::2429871@student.uwtsd.ac.uk::e8fee631-6916-4829-aba4-790015e67eb0" providerId="AD" clId="Web-{0781E95B-3917-9274-8E47-1FCDCEA1B5C5}" dt="2025-12-01T12:09:21.085" v="198" actId="20577"/>
          <ac:spMkLst>
            <pc:docMk/>
            <pc:sldMk cId="1287151132" sldId="383"/>
            <ac:spMk id="3" creationId="{327D09FF-04AE-863D-9637-E0C72C8D8B8E}"/>
          </ac:spMkLst>
        </pc:spChg>
        <pc:spChg chg="add mod">
          <ac:chgData name="Mumina Khanum (2429871)" userId="S::2429871@student.uwtsd.ac.uk::e8fee631-6916-4829-aba4-790015e67eb0" providerId="AD" clId="Web-{0781E95B-3917-9274-8E47-1FCDCEA1B5C5}" dt="2025-12-01T13:39:57.673" v="750" actId="20577"/>
          <ac:spMkLst>
            <pc:docMk/>
            <pc:sldMk cId="1287151132" sldId="383"/>
            <ac:spMk id="7" creationId="{84D50583-FA7E-C232-0788-5A6F2424D78C}"/>
          </ac:spMkLst>
        </pc:spChg>
      </pc:sldChg>
      <pc:sldChg chg="delSp modSp">
        <pc:chgData name="Mumina Khanum (2429871)" userId="S::2429871@student.uwtsd.ac.uk::e8fee631-6916-4829-aba4-790015e67eb0" providerId="AD" clId="Web-{0781E95B-3917-9274-8E47-1FCDCEA1B5C5}" dt="2025-12-01T14:07:48.400" v="904" actId="20577"/>
        <pc:sldMkLst>
          <pc:docMk/>
          <pc:sldMk cId="3813858928" sldId="386"/>
        </pc:sldMkLst>
        <pc:spChg chg="mod">
          <ac:chgData name="Mumina Khanum (2429871)" userId="S::2429871@student.uwtsd.ac.uk::e8fee631-6916-4829-aba4-790015e67eb0" providerId="AD" clId="Web-{0781E95B-3917-9274-8E47-1FCDCEA1B5C5}" dt="2025-12-01T14:07:48.400" v="904" actId="20577"/>
          <ac:spMkLst>
            <pc:docMk/>
            <pc:sldMk cId="3813858928" sldId="386"/>
            <ac:spMk id="5" creationId="{336ADAAD-AE22-8DB1-3E30-9314DFEFCACE}"/>
          </ac:spMkLst>
        </pc:spChg>
      </pc:sldChg>
      <pc:sldChg chg="modSp">
        <pc:chgData name="Mumina Khanum (2429871)" userId="S::2429871@student.uwtsd.ac.uk::e8fee631-6916-4829-aba4-790015e67eb0" providerId="AD" clId="Web-{0781E95B-3917-9274-8E47-1FCDCEA1B5C5}" dt="2025-12-01T14:09:54.063" v="917" actId="20577"/>
        <pc:sldMkLst>
          <pc:docMk/>
          <pc:sldMk cId="2213507455" sldId="387"/>
        </pc:sldMkLst>
        <pc:spChg chg="mod">
          <ac:chgData name="Mumina Khanum (2429871)" userId="S::2429871@student.uwtsd.ac.uk::e8fee631-6916-4829-aba4-790015e67eb0" providerId="AD" clId="Web-{0781E95B-3917-9274-8E47-1FCDCEA1B5C5}" dt="2025-12-01T14:09:54.063" v="917" actId="20577"/>
          <ac:spMkLst>
            <pc:docMk/>
            <pc:sldMk cId="2213507455" sldId="387"/>
            <ac:spMk id="4" creationId="{38A6600A-1909-DF59-5B23-66BDE7FB697D}"/>
          </ac:spMkLst>
        </pc:spChg>
      </pc:sldChg>
      <pc:sldChg chg="new">
        <pc:chgData name="Mumina Khanum (2429871)" userId="S::2429871@student.uwtsd.ac.uk::e8fee631-6916-4829-aba4-790015e67eb0" providerId="AD" clId="Web-{0781E95B-3917-9274-8E47-1FCDCEA1B5C5}" dt="2025-12-01T11:59:20.840" v="101"/>
        <pc:sldMkLst>
          <pc:docMk/>
          <pc:sldMk cId="784036077" sldId="391"/>
        </pc:sldMkLst>
      </pc:sldChg>
      <pc:sldChg chg="addSp delSp modSp add ord replId">
        <pc:chgData name="Mumina Khanum (2429871)" userId="S::2429871@student.uwtsd.ac.uk::e8fee631-6916-4829-aba4-790015e67eb0" providerId="AD" clId="Web-{0781E95B-3917-9274-8E47-1FCDCEA1B5C5}" dt="2025-12-01T13:47:27.893" v="797" actId="20577"/>
        <pc:sldMkLst>
          <pc:docMk/>
          <pc:sldMk cId="1998455901" sldId="392"/>
        </pc:sldMkLst>
        <pc:spChg chg="mod">
          <ac:chgData name="Mumina Khanum (2429871)" userId="S::2429871@student.uwtsd.ac.uk::e8fee631-6916-4829-aba4-790015e67eb0" providerId="AD" clId="Web-{0781E95B-3917-9274-8E47-1FCDCEA1B5C5}" dt="2025-12-01T13:47:27.893" v="797" actId="20577"/>
          <ac:spMkLst>
            <pc:docMk/>
            <pc:sldMk cId="1998455901" sldId="392"/>
            <ac:spMk id="2" creationId="{479243BE-3165-2178-3B45-D6712BDCA431}"/>
          </ac:spMkLst>
        </pc:spChg>
        <pc:spChg chg="add mod">
          <ac:chgData name="Mumina Khanum (2429871)" userId="S::2429871@student.uwtsd.ac.uk::e8fee631-6916-4829-aba4-790015e67eb0" providerId="AD" clId="Web-{0781E95B-3917-9274-8E47-1FCDCEA1B5C5}" dt="2025-12-01T12:44:55.180" v="617" actId="20577"/>
          <ac:spMkLst>
            <pc:docMk/>
            <pc:sldMk cId="1998455901" sldId="392"/>
            <ac:spMk id="7" creationId="{77AA308E-DD44-9E29-085F-6ADFD136EF6D}"/>
          </ac:spMkLst>
        </pc:spChg>
        <pc:spChg chg="add mod">
          <ac:chgData name="Mumina Khanum (2429871)" userId="S::2429871@student.uwtsd.ac.uk::e8fee631-6916-4829-aba4-790015e67eb0" providerId="AD" clId="Web-{0781E95B-3917-9274-8E47-1FCDCEA1B5C5}" dt="2025-12-01T12:24:44.193" v="556" actId="20577"/>
          <ac:spMkLst>
            <pc:docMk/>
            <pc:sldMk cId="1998455901" sldId="392"/>
            <ac:spMk id="8" creationId="{D7EDE9BC-161C-F8D9-0046-86365C76EADD}"/>
          </ac:spMkLst>
        </pc:spChg>
        <pc:spChg chg="mod">
          <ac:chgData name="Mumina Khanum (2429871)" userId="S::2429871@student.uwtsd.ac.uk::e8fee631-6916-4829-aba4-790015e67eb0" providerId="AD" clId="Web-{0781E95B-3917-9274-8E47-1FCDCEA1B5C5}" dt="2025-12-01T12:12:48.081" v="270" actId="1076"/>
          <ac:spMkLst>
            <pc:docMk/>
            <pc:sldMk cId="1998455901" sldId="392"/>
            <ac:spMk id="8194" creationId="{A9CC6EFD-46EF-8984-58FF-5DC097F96AC5}"/>
          </ac:spMkLst>
        </pc:spChg>
      </pc:sldChg>
    </pc:docChg>
  </pc:docChgLst>
  <pc:docChgLst>
    <pc:chgData name="Mumina Khanum (2429871)" userId="S::2429871@student.uwtsd.ac.uk::e8fee631-6916-4829-aba4-790015e67eb0" providerId="AD" clId="Web-{6CCE0203-BCE9-D4ED-55D8-607C06E3058F}"/>
    <pc:docChg chg="modSld">
      <pc:chgData name="Mumina Khanum (2429871)" userId="S::2429871@student.uwtsd.ac.uk::e8fee631-6916-4829-aba4-790015e67eb0" providerId="AD" clId="Web-{6CCE0203-BCE9-D4ED-55D8-607C06E3058F}" dt="2025-12-11T13:15:36.225" v="414" actId="20577"/>
      <pc:docMkLst>
        <pc:docMk/>
      </pc:docMkLst>
      <pc:sldChg chg="modSp addAnim delAnim">
        <pc:chgData name="Mumina Khanum (2429871)" userId="S::2429871@student.uwtsd.ac.uk::e8fee631-6916-4829-aba4-790015e67eb0" providerId="AD" clId="Web-{6CCE0203-BCE9-D4ED-55D8-607C06E3058F}" dt="2025-12-11T13:15:36.225" v="414" actId="20577"/>
        <pc:sldMkLst>
          <pc:docMk/>
          <pc:sldMk cId="0" sldId="379"/>
        </pc:sldMkLst>
        <pc:spChg chg="mod">
          <ac:chgData name="Mumina Khanum (2429871)" userId="S::2429871@student.uwtsd.ac.uk::e8fee631-6916-4829-aba4-790015e67eb0" providerId="AD" clId="Web-{6CCE0203-BCE9-D4ED-55D8-607C06E3058F}" dt="2025-12-11T12:49:54.095" v="71" actId="1076"/>
          <ac:spMkLst>
            <pc:docMk/>
            <pc:sldMk cId="0" sldId="379"/>
            <ac:spMk id="2" creationId="{DA50CD77-25A0-566E-E32F-3D3C362C5A8E}"/>
          </ac:spMkLst>
        </pc:spChg>
        <pc:spChg chg="mod">
          <ac:chgData name="Mumina Khanum (2429871)" userId="S::2429871@student.uwtsd.ac.uk::e8fee631-6916-4829-aba4-790015e67eb0" providerId="AD" clId="Web-{6CCE0203-BCE9-D4ED-55D8-607C06E3058F}" dt="2025-12-11T13:15:36.225" v="414" actId="20577"/>
          <ac:spMkLst>
            <pc:docMk/>
            <pc:sldMk cId="0" sldId="379"/>
            <ac:spMk id="12291" creationId="{DA8DF68F-34C4-285F-B4A1-B6E08AE08A8B}"/>
          </ac:spMkLst>
        </pc:spChg>
      </pc:sldChg>
      <pc:sldChg chg="addSp delSp modSp addAnim">
        <pc:chgData name="Mumina Khanum (2429871)" userId="S::2429871@student.uwtsd.ac.uk::e8fee631-6916-4829-aba4-790015e67eb0" providerId="AD" clId="Web-{6CCE0203-BCE9-D4ED-55D8-607C06E3058F}" dt="2025-12-11T13:07:45.132" v="366"/>
        <pc:sldMkLst>
          <pc:docMk/>
          <pc:sldMk cId="2841129902" sldId="388"/>
        </pc:sldMkLst>
        <pc:spChg chg="mod">
          <ac:chgData name="Mumina Khanum (2429871)" userId="S::2429871@student.uwtsd.ac.uk::e8fee631-6916-4829-aba4-790015e67eb0" providerId="AD" clId="Web-{6CCE0203-BCE9-D4ED-55D8-607C06E3058F}" dt="2025-12-11T13:05:42.583" v="353" actId="20577"/>
          <ac:spMkLst>
            <pc:docMk/>
            <pc:sldMk cId="2841129902" sldId="388"/>
            <ac:spMk id="4" creationId="{19B8C1D8-0AC6-AF35-1C01-E4043FF8C1CB}"/>
          </ac:spMkLst>
        </pc:spChg>
        <pc:spChg chg="add del">
          <ac:chgData name="Mumina Khanum (2429871)" userId="S::2429871@student.uwtsd.ac.uk::e8fee631-6916-4829-aba4-790015e67eb0" providerId="AD" clId="Web-{6CCE0203-BCE9-D4ED-55D8-607C06E3058F}" dt="2025-12-11T13:00:34.681" v="210"/>
          <ac:spMkLst>
            <pc:docMk/>
            <pc:sldMk cId="2841129902" sldId="388"/>
            <ac:spMk id="5" creationId="{2CC23CAE-621F-11E4-B6C2-DCFD81CEB0B1}"/>
          </ac:spMkLst>
        </pc:spChg>
        <pc:spChg chg="add mod">
          <ac:chgData name="Mumina Khanum (2429871)" userId="S::2429871@student.uwtsd.ac.uk::e8fee631-6916-4829-aba4-790015e67eb0" providerId="AD" clId="Web-{6CCE0203-BCE9-D4ED-55D8-607C06E3058F}" dt="2025-12-11T13:05:50.380" v="354" actId="1076"/>
          <ac:spMkLst>
            <pc:docMk/>
            <pc:sldMk cId="2841129902" sldId="388"/>
            <ac:spMk id="6" creationId="{BA7C1D2C-D220-6722-D8DB-03D3D133B5F0}"/>
          </ac:spMkLst>
        </pc:spChg>
        <pc:spChg chg="add mod">
          <ac:chgData name="Mumina Khanum (2429871)" userId="S::2429871@student.uwtsd.ac.uk::e8fee631-6916-4829-aba4-790015e67eb0" providerId="AD" clId="Web-{6CCE0203-BCE9-D4ED-55D8-607C06E3058F}" dt="2025-12-11T13:06:03.365" v="355" actId="1076"/>
          <ac:spMkLst>
            <pc:docMk/>
            <pc:sldMk cId="2841129902" sldId="388"/>
            <ac:spMk id="7" creationId="{A975BAFE-0871-1C7D-BC58-ED2775CAF340}"/>
          </ac:spMkLst>
        </pc:spChg>
        <pc:spChg chg="add mod">
          <ac:chgData name="Mumina Khanum (2429871)" userId="S::2429871@student.uwtsd.ac.uk::e8fee631-6916-4829-aba4-790015e67eb0" providerId="AD" clId="Web-{6CCE0203-BCE9-D4ED-55D8-607C06E3058F}" dt="2025-12-11T13:06:03.411" v="356" actId="1076"/>
          <ac:spMkLst>
            <pc:docMk/>
            <pc:sldMk cId="2841129902" sldId="388"/>
            <ac:spMk id="8" creationId="{8D6711EE-1A1A-120E-1052-1795D982DD9A}"/>
          </ac:spMkLst>
        </pc:spChg>
        <pc:spChg chg="add mod">
          <ac:chgData name="Mumina Khanum (2429871)" userId="S::2429871@student.uwtsd.ac.uk::e8fee631-6916-4829-aba4-790015e67eb0" providerId="AD" clId="Web-{6CCE0203-BCE9-D4ED-55D8-607C06E3058F}" dt="2025-12-11T13:06:23.927" v="359" actId="1076"/>
          <ac:spMkLst>
            <pc:docMk/>
            <pc:sldMk cId="2841129902" sldId="388"/>
            <ac:spMk id="9" creationId="{6A95A881-A9E0-4723-5682-511B4C0341FB}"/>
          </ac:spMkLst>
        </pc:spChg>
        <pc:spChg chg="add mod">
          <ac:chgData name="Mumina Khanum (2429871)" userId="S::2429871@student.uwtsd.ac.uk::e8fee631-6916-4829-aba4-790015e67eb0" providerId="AD" clId="Web-{6CCE0203-BCE9-D4ED-55D8-607C06E3058F}" dt="2025-12-11T13:06:21.209" v="358" actId="1076"/>
          <ac:spMkLst>
            <pc:docMk/>
            <pc:sldMk cId="2841129902" sldId="388"/>
            <ac:spMk id="10" creationId="{2102DFDE-859D-40DB-2DD4-09396DEC1971}"/>
          </ac:spMkLst>
        </pc:spChg>
        <pc:spChg chg="add mod">
          <ac:chgData name="Mumina Khanum (2429871)" userId="S::2429871@student.uwtsd.ac.uk::e8fee631-6916-4829-aba4-790015e67eb0" providerId="AD" clId="Web-{6CCE0203-BCE9-D4ED-55D8-607C06E3058F}" dt="2025-12-11T13:06:32.256" v="360" actId="1076"/>
          <ac:spMkLst>
            <pc:docMk/>
            <pc:sldMk cId="2841129902" sldId="388"/>
            <ac:spMk id="11" creationId="{B9CB9659-909B-4A5C-95EF-12ACE846CD34}"/>
          </ac:spMkLst>
        </pc:spChg>
      </pc:sldChg>
      <pc:sldChg chg="addSp delSp modSp addAnim delAnim">
        <pc:chgData name="Mumina Khanum (2429871)" userId="S::2429871@student.uwtsd.ac.uk::e8fee631-6916-4829-aba4-790015e67eb0" providerId="AD" clId="Web-{6CCE0203-BCE9-D4ED-55D8-607C06E3058F}" dt="2025-12-11T13:10:49.151" v="408"/>
        <pc:sldMkLst>
          <pc:docMk/>
          <pc:sldMk cId="2810041881" sldId="389"/>
        </pc:sldMkLst>
        <pc:spChg chg="mod">
          <ac:chgData name="Mumina Khanum (2429871)" userId="S::2429871@student.uwtsd.ac.uk::e8fee631-6916-4829-aba4-790015e67eb0" providerId="AD" clId="Web-{6CCE0203-BCE9-D4ED-55D8-607C06E3058F}" dt="2025-12-11T13:09:53.431" v="404" actId="14100"/>
          <ac:spMkLst>
            <pc:docMk/>
            <pc:sldMk cId="2810041881" sldId="389"/>
            <ac:spMk id="4" creationId="{5E9F4C77-377B-4C9E-4453-FCE9432318E8}"/>
          </ac:spMkLst>
        </pc:spChg>
        <pc:spChg chg="add del">
          <ac:chgData name="Mumina Khanum (2429871)" userId="S::2429871@student.uwtsd.ac.uk::e8fee631-6916-4829-aba4-790015e67eb0" providerId="AD" clId="Web-{6CCE0203-BCE9-D4ED-55D8-607C06E3058F}" dt="2025-12-11T13:08:08.570" v="368"/>
          <ac:spMkLst>
            <pc:docMk/>
            <pc:sldMk cId="2810041881" sldId="389"/>
            <ac:spMk id="5" creationId="{4EA1BD53-1CBA-83FC-1BBF-45E50A69D7F0}"/>
          </ac:spMkLst>
        </pc:spChg>
        <pc:spChg chg="add mod">
          <ac:chgData name="Mumina Khanum (2429871)" userId="S::2429871@student.uwtsd.ac.uk::e8fee631-6916-4829-aba4-790015e67eb0" providerId="AD" clId="Web-{6CCE0203-BCE9-D4ED-55D8-607C06E3058F}" dt="2025-12-11T13:10:00.150" v="405" actId="1076"/>
          <ac:spMkLst>
            <pc:docMk/>
            <pc:sldMk cId="2810041881" sldId="389"/>
            <ac:spMk id="6" creationId="{FF1E94B5-EF69-EEFA-991A-90BAE4E1D3AB}"/>
          </ac:spMkLst>
        </pc:spChg>
        <pc:spChg chg="add mod">
          <ac:chgData name="Mumina Khanum (2429871)" userId="S::2429871@student.uwtsd.ac.uk::e8fee631-6916-4829-aba4-790015e67eb0" providerId="AD" clId="Web-{6CCE0203-BCE9-D4ED-55D8-607C06E3058F}" dt="2025-12-11T13:10:15.525" v="406" actId="1076"/>
          <ac:spMkLst>
            <pc:docMk/>
            <pc:sldMk cId="2810041881" sldId="389"/>
            <ac:spMk id="7" creationId="{B4009C92-D6D2-EEFC-3AB6-AC34452AF82D}"/>
          </ac:spMkLst>
        </pc:spChg>
      </pc:sldChg>
      <pc:sldChg chg="addSp delSp modSp mod modClrScheme chgLayout">
        <pc:chgData name="Mumina Khanum (2429871)" userId="S::2429871@student.uwtsd.ac.uk::e8fee631-6916-4829-aba4-790015e67eb0" providerId="AD" clId="Web-{6CCE0203-BCE9-D4ED-55D8-607C06E3058F}" dt="2025-12-11T12:54:55.694" v="139" actId="20577"/>
        <pc:sldMkLst>
          <pc:docMk/>
          <pc:sldMk cId="784036077" sldId="391"/>
        </pc:sldMkLst>
        <pc:spChg chg="mod">
          <ac:chgData name="Mumina Khanum (2429871)" userId="S::2429871@student.uwtsd.ac.uk::e8fee631-6916-4829-aba4-790015e67eb0" providerId="AD" clId="Web-{6CCE0203-BCE9-D4ED-55D8-607C06E3058F}" dt="2025-12-11T12:54:55.694" v="139" actId="20577"/>
          <ac:spMkLst>
            <pc:docMk/>
            <pc:sldMk cId="784036077" sldId="391"/>
            <ac:spMk id="2" creationId="{F23018F8-A059-300C-FB6F-0DA970CF9BB4}"/>
          </ac:spMkLst>
        </pc:spChg>
        <pc:spChg chg="del mod">
          <ac:chgData name="Mumina Khanum (2429871)" userId="S::2429871@student.uwtsd.ac.uk::e8fee631-6916-4829-aba4-790015e67eb0" providerId="AD" clId="Web-{6CCE0203-BCE9-D4ED-55D8-607C06E3058F}" dt="2025-12-11T12:52:21.098" v="95"/>
          <ac:spMkLst>
            <pc:docMk/>
            <pc:sldMk cId="784036077" sldId="391"/>
            <ac:spMk id="3" creationId="{5DA4C9C9-5EE3-9D06-F9D8-FF25392A1FD5}"/>
          </ac:spMkLst>
        </pc:spChg>
        <pc:spChg chg="mod">
          <ac:chgData name="Mumina Khanum (2429871)" userId="S::2429871@student.uwtsd.ac.uk::e8fee631-6916-4829-aba4-790015e67eb0" providerId="AD" clId="Web-{6CCE0203-BCE9-D4ED-55D8-607C06E3058F}" dt="2025-12-11T12:53:58.287" v="113"/>
          <ac:spMkLst>
            <pc:docMk/>
            <pc:sldMk cId="784036077" sldId="391"/>
            <ac:spMk id="4" creationId="{A202AB8D-4133-4A94-1C2E-83B022BF180C}"/>
          </ac:spMkLst>
        </pc:spChg>
        <pc:spChg chg="mod">
          <ac:chgData name="Mumina Khanum (2429871)" userId="S::2429871@student.uwtsd.ac.uk::e8fee631-6916-4829-aba4-790015e67eb0" providerId="AD" clId="Web-{6CCE0203-BCE9-D4ED-55D8-607C06E3058F}" dt="2025-12-11T12:53:58.287" v="113"/>
          <ac:spMkLst>
            <pc:docMk/>
            <pc:sldMk cId="784036077" sldId="391"/>
            <ac:spMk id="5" creationId="{F7F6831A-14EB-2823-C7CF-236563BA2EE5}"/>
          </ac:spMkLst>
        </pc:spChg>
        <pc:spChg chg="add mod ord">
          <ac:chgData name="Mumina Khanum (2429871)" userId="S::2429871@student.uwtsd.ac.uk::e8fee631-6916-4829-aba4-790015e67eb0" providerId="AD" clId="Web-{6CCE0203-BCE9-D4ED-55D8-607C06E3058F}" dt="2025-12-11T12:54:21.318" v="115" actId="20577"/>
          <ac:spMkLst>
            <pc:docMk/>
            <pc:sldMk cId="784036077" sldId="391"/>
            <ac:spMk id="14" creationId="{68C9E0F4-2DF4-F00D-EEC9-11C10A14D66E}"/>
          </ac:spMkLst>
        </pc:spChg>
        <pc:graphicFrameChg chg="add del mod ord modGraphic">
          <ac:chgData name="Mumina Khanum (2429871)" userId="S::2429871@student.uwtsd.ac.uk::e8fee631-6916-4829-aba4-790015e67eb0" providerId="AD" clId="Web-{6CCE0203-BCE9-D4ED-55D8-607C06E3058F}" dt="2025-12-11T12:52:33.332" v="96"/>
          <ac:graphicFrameMkLst>
            <pc:docMk/>
            <pc:sldMk cId="784036077" sldId="391"/>
            <ac:graphicFrameMk id="6" creationId="{4D42911E-E61D-E9B9-5800-B28C6C19D030}"/>
          </ac:graphicFrameMkLst>
        </pc:graphicFrameChg>
      </pc:sldChg>
    </pc:docChg>
  </pc:docChgLst>
</pc:chgInfo>
</file>

<file path=ppt/comments/modernComment_16C_0.xml><?xml version="1.0" encoding="utf-8"?>
<p188:cmLst xmlns:a="http://schemas.openxmlformats.org/drawingml/2006/main" xmlns:r="http://schemas.openxmlformats.org/officeDocument/2006/relationships" xmlns:p188="http://schemas.microsoft.com/office/powerpoint/2018/8/main">
  <p188:cm id="{BE26EBB8-8CB1-490C-A732-B9039D4F5944}" authorId="{BC65074E-8B20-6B76-10DF-97412C18B34C}" created="2025-10-26T14:45:06.294">
    <pc:sldMkLst xmlns:pc="http://schemas.microsoft.com/office/powerpoint/2013/main/command">
      <pc:docMk/>
      <pc:sldMk cId="0" sldId="364"/>
    </pc:sldMkLst>
    <p188:replyLst>
      <p188:reply id="{567C107C-D22A-4ED3-87F3-20DB8BD60222}" authorId="{BC65074E-8B20-6B76-10DF-97412C18B34C}" created="2025-10-26T14:45:42.048">
        <p188:txBody>
          <a:bodyPr/>
          <a:lstStyle/>
          <a:p>
            <a:r>
              <a:rPr lang="en-US"/>
              <a:t>OVER COME THREAT REMEMBER</a:t>
            </a:r>
          </a:p>
        </p188:txBody>
      </p188:reply>
    </p188:replyLst>
    <p188:txBody>
      <a:bodyPr/>
      <a:lstStyle/>
      <a:p>
        <a:r>
          <a:rPr lang="en-US"/>
          <a:t>MAKE SURE OF REMOVING ADS BY PRESSING THE SKIP BOTTOM (get with the program love)</a:t>
        </a:r>
      </a:p>
    </p188:txBody>
  </p188:cm>
</p188:cmLst>
</file>

<file path=ppt/comments/modernComment_17A_0.xml><?xml version="1.0" encoding="utf-8"?>
<p188:cmLst xmlns:a="http://schemas.openxmlformats.org/drawingml/2006/main" xmlns:r="http://schemas.openxmlformats.org/officeDocument/2006/relationships" xmlns:p188="http://schemas.microsoft.com/office/powerpoint/2018/8/main">
  <p188:cm id="{83C40D88-2825-47BC-803F-EDC0EBD1FBCC}" authorId="{BC65074E-8B20-6B76-10DF-97412C18B34C}" created="2025-10-26T15:00:11.954">
    <pc:sldMkLst xmlns:pc="http://schemas.microsoft.com/office/powerpoint/2013/main/command">
      <pc:docMk/>
      <pc:sldMk cId="0" sldId="378"/>
    </pc:sldMkLst>
    <p188:replyLst>
      <p188:reply id="{64B2D18C-E00D-40AC-8790-0F01099763E9}" authorId="{BC65074E-8B20-6B76-10DF-97412C18B34C}" created="2025-10-26T15:00:25.704">
        <p188:txBody>
          <a:bodyPr/>
          <a:lstStyle/>
          <a:p>
            <a:r>
              <a:rPr lang="en-US"/>
              <a:t>BIAS</a:t>
            </a:r>
          </a:p>
        </p188:txBody>
      </p188:reply>
    </p188:replyLst>
    <p188:txBody>
      <a:bodyPr/>
      <a:lstStyle/>
      <a:p>
        <a:r>
          <a:rPr lang="en-US"/>
          <a:t>LEAVE IT OR KEEP IT? no KEEP IT</a:t>
        </a:r>
      </a:p>
    </p188:txBody>
  </p188:cm>
</p188:cmLst>
</file>

<file path=ppt/comments/modernComment_17B_0.xml><?xml version="1.0" encoding="utf-8"?>
<p188:cmLst xmlns:a="http://schemas.openxmlformats.org/drawingml/2006/main" xmlns:r="http://schemas.openxmlformats.org/officeDocument/2006/relationships" xmlns:p188="http://schemas.microsoft.com/office/powerpoint/2018/8/main">
  <p188:cm id="{906F3D7C-4C1F-42D1-95B0-38FEA503B4A6}" authorId="{BC65074E-8B20-6B76-10DF-97412C18B34C}" created="2025-10-26T15:39:34.198">
    <pc:sldMkLst xmlns:pc="http://schemas.microsoft.com/office/powerpoint/2013/main/command">
      <pc:docMk/>
      <pc:sldMk cId="0" sldId="379"/>
    </pc:sldMkLst>
    <p188:txBody>
      <a:bodyPr/>
      <a:lstStyle/>
      <a:p>
        <a:r>
          <a:rPr lang="en-US"/>
          <a:t>ADD YOU THOUGHTS ON THE TOPIC DIFFERENTLY LISTENING CHECK OUT THIS …...(ANOTHER PATHWAY) </a:t>
        </a:r>
      </a:p>
    </p188:txBody>
  </p188:cm>
</p188:cmLst>
</file>

<file path=ppt/comments/modernComment_17C_0.xml><?xml version="1.0" encoding="utf-8"?>
<p188:cmLst xmlns:a="http://schemas.openxmlformats.org/drawingml/2006/main" xmlns:r="http://schemas.openxmlformats.org/officeDocument/2006/relationships" xmlns:p188="http://schemas.microsoft.com/office/powerpoint/2018/8/main">
  <p188:cm id="{A8E36FB5-D54C-4F16-BC76-856C4B33C756}" authorId="{BC65074E-8B20-6B76-10DF-97412C18B34C}" created="2025-10-26T14:47:27.743">
    <pc:sldMkLst xmlns:pc="http://schemas.microsoft.com/office/powerpoint/2013/main/command">
      <pc:docMk/>
      <pc:sldMk cId="0" sldId="380"/>
    </pc:sldMkLst>
    <p188:txBody>
      <a:bodyPr/>
      <a:lstStyle/>
      <a:p>
        <a:r>
          <a:rPr lang="en-US"/>
          <a:t>I YOU GET A QUESTION TELL THIS (AS ABOVE) ON REFERENCES</a:t>
        </a:r>
      </a:p>
    </p188:txBody>
  </p188:cm>
</p188:cmLst>
</file>

<file path=ppt/comments/modernComment_17D_0.xml><?xml version="1.0" encoding="utf-8"?>
<p188:cmLst xmlns:a="http://schemas.openxmlformats.org/drawingml/2006/main" xmlns:r="http://schemas.openxmlformats.org/officeDocument/2006/relationships" xmlns:p188="http://schemas.microsoft.com/office/powerpoint/2018/8/main">
  <p188:cm id="{E0043A32-5919-4E13-B14C-F98E8D24BDBE}" authorId="{BC65074E-8B20-6B76-10DF-97412C18B34C}" created="2025-10-26T14:55:47.635">
    <ac:deMkLst xmlns:ac="http://schemas.microsoft.com/office/drawing/2013/main/command">
      <pc:docMk xmlns:pc="http://schemas.microsoft.com/office/powerpoint/2013/main/command"/>
      <pc:sldMk xmlns:pc="http://schemas.microsoft.com/office/powerpoint/2013/main/command" cId="0" sldId="381"/>
      <ac:spMk id="9218" creationId="{1C5FB738-49DC-34AE-A0B2-E0926CAB7A9B}"/>
    </ac:deMkLst>
    <p188:replyLst>
      <p188:reply id="{A5D5F11D-3F3B-4413-A6B6-E50D5CBFDDBB}" authorId="{BC65074E-8B20-6B76-10DF-97412C18B34C}" created="2025-10-26T14:56:08.073">
        <p188:txBody>
          <a:bodyPr/>
          <a:lstStyle/>
          <a:p>
            <a:r>
              <a:rPr lang="en-US"/>
              <a:t>TOO MUCH SIMPLE FLEA IT</a:t>
            </a:r>
          </a:p>
        </p188:txBody>
      </p188:reply>
    </p188:replyLst>
    <p188:txBody>
      <a:bodyPr/>
      <a:lstStyle/>
      <a:p>
        <a:r>
          <a:rPr lang="en-US"/>
          <a:t>REDESIGN THIS </a:t>
        </a:r>
      </a:p>
    </p188:txBody>
  </p188:cm>
</p188:cmLst>
</file>

<file path=ppt/comments/modernComment_17F_4CB85E1C.xml><?xml version="1.0" encoding="utf-8"?>
<p188:cmLst xmlns:a="http://schemas.openxmlformats.org/drawingml/2006/main" xmlns:r="http://schemas.openxmlformats.org/officeDocument/2006/relationships" xmlns:p188="http://schemas.microsoft.com/office/powerpoint/2018/8/main">
  <p188:cm id="{513C86AA-D037-48F9-9FF8-27EBFD3D78E4}" authorId="{BC65074E-8B20-6B76-10DF-97412C18B34C}" created="2025-10-26T14:46:30.723">
    <pc:sldMkLst xmlns:pc="http://schemas.microsoft.com/office/powerpoint/2013/main/command">
      <pc:docMk/>
      <pc:sldMk cId="1287151132" sldId="383"/>
    </pc:sldMkLst>
    <p188:txBody>
      <a:bodyPr/>
      <a:lstStyle/>
      <a:p>
        <a:r>
          <a:rPr lang="en-US"/>
          <a:t>OVER COME YOUR THREAT IT JUST YOU AND THE WORLD LISTENING NO TROUBLE AT ALL</a:t>
        </a:r>
      </a:p>
    </p188:txBody>
  </p188:cm>
</p188:cmLst>
</file>

<file path=ppt/comments/modernComment_180_AF564BB5.xml><?xml version="1.0" encoding="utf-8"?>
<p188:cmLst xmlns:a="http://schemas.openxmlformats.org/drawingml/2006/main" xmlns:r="http://schemas.openxmlformats.org/officeDocument/2006/relationships" xmlns:p188="http://schemas.microsoft.com/office/powerpoint/2018/8/main">
  <p188:cm id="{064D2ECD-C677-4C70-808B-91C8AD8D021D}" authorId="{BC65074E-8B20-6B76-10DF-97412C18B34C}" created="2025-10-26T14:43:11.632">
    <ac:txMkLst xmlns:ac="http://schemas.microsoft.com/office/drawing/2013/main/command">
      <pc:docMk xmlns:pc="http://schemas.microsoft.com/office/powerpoint/2013/main/command"/>
      <pc:sldMk xmlns:pc="http://schemas.microsoft.com/office/powerpoint/2013/main/command" cId="2941668277" sldId="384"/>
      <ac:spMk id="3" creationId="{857BFAFA-1A27-74B0-A7A9-13BBFEBEE86C}"/>
      <ac:txMk cp="0" len="28">
        <ac:context len="154" hash="69762214"/>
      </ac:txMk>
    </ac:txMkLst>
    <p188:pos x="8015468" y="260430"/>
    <p188:txBody>
      <a:bodyPr/>
      <a:lstStyle/>
      <a:p>
        <a:r>
          <a:rPr lang="en-US"/>
          <a:t>MAKE SURE YOU HAVE THE YOUTUBE ON THE SITE SITE!</a:t>
        </a:r>
      </a:p>
    </p188:txBody>
  </p188:cm>
  <p188:cm id="{63C264D3-965E-48B0-9FBF-B9137A97CF9B}" authorId="{BC65074E-8B20-6B76-10DF-97412C18B34C}" created="2025-10-26T15:22:57.955">
    <pc:sldMkLst xmlns:pc="http://schemas.microsoft.com/office/powerpoint/2013/main/command">
      <pc:docMk/>
      <pc:sldMk cId="2941668277" sldId="384"/>
    </pc:sldMkLst>
    <p188:txBody>
      <a:bodyPr/>
      <a:lstStyle/>
      <a:p>
        <a:r>
          <a:rPr lang="en-US"/>
          <a:t>HOW TO ABSTACT THE UTUBE WITHOUT LEAVING THIS PAGE</a:t>
        </a:r>
      </a:p>
    </p188:txBody>
  </p188:cm>
</p188:cmLst>
</file>

<file path=ppt/comments/modernComment_181_5CD24E39.xml><?xml version="1.0" encoding="utf-8"?>
<p188:cmLst xmlns:a="http://schemas.openxmlformats.org/drawingml/2006/main" xmlns:r="http://schemas.openxmlformats.org/officeDocument/2006/relationships" xmlns:p188="http://schemas.microsoft.com/office/powerpoint/2018/8/main">
  <p188:cm id="{535DD8A6-AD56-4FF7-8830-DDD01A5D137A}" authorId="{BC65074E-8B20-6B76-10DF-97412C18B34C}" created="2025-10-26T13:50:07.575">
    <ac:deMkLst xmlns:ac="http://schemas.microsoft.com/office/drawing/2013/main/command">
      <pc:docMk xmlns:pc="http://schemas.microsoft.com/office/powerpoint/2013/main/command"/>
      <pc:sldMk xmlns:pc="http://schemas.microsoft.com/office/powerpoint/2013/main/command" cId="1557286457" sldId="385"/>
      <ac:picMk id="7" creationId="{FEFC2AA8-9954-28EC-D9E9-D81BD330DAA0}"/>
    </ac:deMkLst>
    <p188:replyLst>
      <p188:reply id="{464537C9-70E6-45EE-9BE7-8BFFB1DD2DF3}" authorId="{BC65074E-8B20-6B76-10DF-97412C18B34C}" created="2025-10-26T15:11:29.158">
        <p188:txBody>
          <a:bodyPr/>
          <a:lstStyle/>
          <a:p>
            <a:r>
              <a:rPr lang="en-US"/>
              <a:t>HUMAN TEAM AS IT CAN ALIEN WORLD</a:t>
            </a:r>
          </a:p>
        </p188:txBody>
      </p188:reply>
      <p188:reply id="{7D0687A6-D42A-4C3B-9E8A-40DDABF48380}" authorId="{BC65074E-8B20-6B76-10DF-97412C18B34C}" created="2025-10-26T15:15:25.414">
        <p188:txBody>
          <a:bodyPr/>
          <a:lstStyle/>
          <a:p>
            <a:r>
              <a:rPr lang="en-US"/>
              <a:t>AS YOU CAN ED STAND FOR ….... AND ANY GUESS ON IT?...... THX 4DAT (data)</a:t>
            </a:r>
          </a:p>
        </p188:txBody>
      </p188:reply>
    </p188:replyLst>
    <p188:txBody>
      <a:bodyPr/>
      <a:lstStyle/>
      <a:p>
        <a:r>
          <a:rPr lang="en-US"/>
          <a:t>CURITISE OF THE TEMPLETE ACCESS FROM MICROSOFT</a:t>
        </a:r>
      </a:p>
    </p188:txBody>
  </p188:cm>
</p188:cmLst>
</file>

<file path=ppt/comments/modernComment_188_771E045D.xml><?xml version="1.0" encoding="utf-8"?>
<p188:cmLst xmlns:a="http://schemas.openxmlformats.org/drawingml/2006/main" xmlns:r="http://schemas.openxmlformats.org/officeDocument/2006/relationships" xmlns:p188="http://schemas.microsoft.com/office/powerpoint/2018/8/main">
  <p188:cm id="{B554B999-AD83-48CF-9451-9DBE5D29D40B}" authorId="{BC65074E-8B20-6B76-10DF-97412C18B34C}" created="2025-10-26T14:53:29.694">
    <ac:deMkLst xmlns:ac="http://schemas.microsoft.com/office/drawing/2013/main/command">
      <pc:docMk xmlns:pc="http://schemas.microsoft.com/office/powerpoint/2013/main/command"/>
      <pc:sldMk xmlns:pc="http://schemas.microsoft.com/office/powerpoint/2013/main/command" cId="0" sldId="365"/>
      <ac:spMk id="2" creationId="{F7D47917-3C8A-D3F7-6E1D-4C05B41225B1}"/>
    </ac:deMkLst>
    <p188:txBody>
      <a:bodyPr/>
      <a:lstStyle/>
      <a:p>
        <a:r>
          <a:rPr lang="en-US"/>
          <a:t>OPENESS AND HONESTY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AE23C4-5912-4411-8243-ABDE3E4C1A12}" type="datetimeFigureOut">
              <a:t>12/11/2025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18793C-0E02-48B1-8E6A-5EDE7C0EDDDD}" type="slidenum">
              <a:t>‹#›</a:t>
            </a:fld>
            <a:endParaRPr lang="en-US"/>
          </a:p>
        </p:txBody>
      </p:sp>
    </p:spTree>
    <p:extLst>
      <p:ext uri="{BB962C8B-B14F-4D97-AF65-F5344CB8AC3E}">
        <p14:creationId xmlns:p14="http://schemas.microsoft.com/office/powerpoint/2010/main" val="1489999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shorts/UUAqNSMtJhk"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MAKE SURE OF REMOVING ADS BY PRESSING THE SKIP BOTTM (GET WITH THE PROGRAM LOVE)</a:t>
            </a:r>
          </a:p>
        </p:txBody>
      </p:sp>
      <p:sp>
        <p:nvSpPr>
          <p:cNvPr id="4" name="Slide Number Placeholder 3"/>
          <p:cNvSpPr>
            <a:spLocks noGrp="1"/>
          </p:cNvSpPr>
          <p:nvPr>
            <p:ph type="sldNum" sz="quarter" idx="5"/>
          </p:nvPr>
        </p:nvSpPr>
        <p:spPr/>
        <p:txBody>
          <a:bodyPr/>
          <a:lstStyle/>
          <a:p>
            <a:fld id="{7018793C-0E02-48B1-8E6A-5EDE7C0EDDDD}" type="slidenum">
              <a:t>1</a:t>
            </a:fld>
            <a:endParaRPr lang="en-US"/>
          </a:p>
        </p:txBody>
      </p:sp>
    </p:spTree>
    <p:extLst>
      <p:ext uri="{BB962C8B-B14F-4D97-AF65-F5344CB8AC3E}">
        <p14:creationId xmlns:p14="http://schemas.microsoft.com/office/powerpoint/2010/main" val="4274775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OVERCOME YOUR THREAT IT JUST YOU AND THE WORLD LISTENING (NO TROUBLE HERE) Engaging "24hours L8R"  30/10/2025 you might find the follow emotional but this was only meant for </a:t>
            </a:r>
            <a:r>
              <a:rPr lang="en-US" b="1">
                <a:ea typeface="Calibri"/>
                <a:cs typeface="Calibri"/>
              </a:rPr>
              <a:t>FUN-da-MENTAL (microsoft365 and copilots) +(google and ODF)= PPTX </a:t>
            </a:r>
          </a:p>
          <a:p>
            <a:r>
              <a:rPr lang="en-US">
                <a:ea typeface="Calibri"/>
                <a:cs typeface="Calibri"/>
              </a:rPr>
              <a:t>Only if you have time look at the following </a:t>
            </a:r>
            <a:r>
              <a:rPr lang="en-US" err="1">
                <a:ea typeface="Calibri"/>
                <a:cs typeface="Calibri"/>
              </a:rPr>
              <a:t>youtube</a:t>
            </a:r>
            <a:r>
              <a:rPr lang="en-US">
                <a:ea typeface="Calibri"/>
                <a:cs typeface="Calibri"/>
              </a:rPr>
              <a:t> link. </a:t>
            </a:r>
            <a:r>
              <a:rPr lang="en-US">
                <a:hlinkClick r:id="rId3"/>
              </a:rPr>
              <a:t>youtube help is it AI or social media help?</a:t>
            </a:r>
            <a:r>
              <a:rPr lang="en-US"/>
              <a:t> Only can say ye/s as the box only tick not cross (BIAS)</a:t>
            </a:r>
            <a:endParaRPr lang="en-US">
              <a:ea typeface="Calibri"/>
              <a:cs typeface="Calibri"/>
            </a:endParaRPr>
          </a:p>
        </p:txBody>
      </p:sp>
      <p:sp>
        <p:nvSpPr>
          <p:cNvPr id="4" name="Slide Number Placeholder 3"/>
          <p:cNvSpPr>
            <a:spLocks noGrp="1"/>
          </p:cNvSpPr>
          <p:nvPr>
            <p:ph type="sldNum" sz="quarter" idx="5"/>
          </p:nvPr>
        </p:nvSpPr>
        <p:spPr/>
        <p:txBody>
          <a:bodyPr/>
          <a:lstStyle/>
          <a:p>
            <a:fld id="{7018793C-0E02-48B1-8E6A-5EDE7C0EDDDD}" type="slidenum">
              <a:t>2</a:t>
            </a:fld>
            <a:endParaRPr lang="en-US"/>
          </a:p>
        </p:txBody>
      </p:sp>
    </p:spTree>
    <p:extLst>
      <p:ext uri="{BB962C8B-B14F-4D97-AF65-F5344CB8AC3E}">
        <p14:creationId xmlns:p14="http://schemas.microsoft.com/office/powerpoint/2010/main" val="1645829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 YOU GET A QUESTION TELL THIS (AS ABOVE) ON REFRERENCE</a:t>
            </a:r>
          </a:p>
        </p:txBody>
      </p:sp>
      <p:sp>
        <p:nvSpPr>
          <p:cNvPr id="4" name="Slide Number Placeholder 3"/>
          <p:cNvSpPr>
            <a:spLocks noGrp="1"/>
          </p:cNvSpPr>
          <p:nvPr>
            <p:ph type="sldNum" sz="quarter" idx="5"/>
          </p:nvPr>
        </p:nvSpPr>
        <p:spPr/>
        <p:txBody>
          <a:bodyPr/>
          <a:lstStyle/>
          <a:p>
            <a:fld id="{7018793C-0E02-48B1-8E6A-5EDE7C0EDDDD}" type="slidenum">
              <a:t>3</a:t>
            </a:fld>
            <a:endParaRPr lang="en-US"/>
          </a:p>
        </p:txBody>
      </p:sp>
    </p:spTree>
    <p:extLst>
      <p:ext uri="{BB962C8B-B14F-4D97-AF65-F5344CB8AC3E}">
        <p14:creationId xmlns:p14="http://schemas.microsoft.com/office/powerpoint/2010/main" val="218918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C6B460-0F41-5000-5EC8-9ABC428EDA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773275-186E-72AF-C9BC-9497DE7816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70EEF7-0517-BEAB-6A85-108419337DA5}"/>
              </a:ext>
            </a:extLst>
          </p:cNvPr>
          <p:cNvSpPr>
            <a:spLocks noGrp="1"/>
          </p:cNvSpPr>
          <p:nvPr>
            <p:ph type="body" idx="1"/>
          </p:nvPr>
        </p:nvSpPr>
        <p:spPr/>
        <p:txBody>
          <a:bodyPr/>
          <a:lstStyle/>
          <a:p>
            <a:r>
              <a:rPr lang="en-US">
                <a:ea typeface="Calibri"/>
                <a:cs typeface="Calibri"/>
              </a:rPr>
              <a:t>OPENESS AND HONESTRY(</a:t>
            </a:r>
            <a:r>
              <a:rPr lang="en-GB" b="1">
                <a:ea typeface="Calibri"/>
                <a:cs typeface="Calibri"/>
              </a:rPr>
              <a:t>ASPRO meaning rough like a diamond it need to be polished to sparkle) (try to inset the song shine like a diamond if possible)</a:t>
            </a:r>
            <a:endParaRPr lang="en-US"/>
          </a:p>
          <a:p>
            <a:r>
              <a:rPr lang="en-GB" b="1"/>
              <a:t>I AM ALWAYS TRYING MY BEST (101) AND AT TIMES EXTRA (creative) TO ACHIEVE SUCCESS FOREVER IN MY PERSONAL, WORK, AND NOW ACADAMIC SETTINGS TO ASPIRE TO ASPRO INTO INSPIRE ONE-SELF ON MOTIVATION, ENPOWERMENT, AND KEEPING IT SIMPLY STANDING OUT OF TALENTED CROWD </a:t>
            </a:r>
            <a:endParaRPr lang="en-GB"/>
          </a:p>
        </p:txBody>
      </p:sp>
      <p:sp>
        <p:nvSpPr>
          <p:cNvPr id="4" name="Slide Number Placeholder 3">
            <a:extLst>
              <a:ext uri="{FF2B5EF4-FFF2-40B4-BE49-F238E27FC236}">
                <a16:creationId xmlns:a16="http://schemas.microsoft.com/office/drawing/2014/main" id="{C2D85756-1453-3000-68DC-3A7FCA27FA23}"/>
              </a:ext>
            </a:extLst>
          </p:cNvPr>
          <p:cNvSpPr>
            <a:spLocks noGrp="1"/>
          </p:cNvSpPr>
          <p:nvPr>
            <p:ph type="sldNum" sz="quarter" idx="5"/>
          </p:nvPr>
        </p:nvSpPr>
        <p:spPr/>
        <p:txBody>
          <a:bodyPr/>
          <a:lstStyle/>
          <a:p>
            <a:fld id="{7018793C-0E02-48B1-8E6A-5EDE7C0EDDDD}" type="slidenum">
              <a:t>4</a:t>
            </a:fld>
            <a:endParaRPr lang="en-US"/>
          </a:p>
        </p:txBody>
      </p:sp>
    </p:spTree>
    <p:extLst>
      <p:ext uri="{BB962C8B-B14F-4D97-AF65-F5344CB8AC3E}">
        <p14:creationId xmlns:p14="http://schemas.microsoft.com/office/powerpoint/2010/main" val="1458239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LEAVE IT! OR KEEP IT BIAS (not I LIED)</a:t>
            </a:r>
          </a:p>
        </p:txBody>
      </p:sp>
      <p:sp>
        <p:nvSpPr>
          <p:cNvPr id="4" name="Slide Number Placeholder 3"/>
          <p:cNvSpPr>
            <a:spLocks noGrp="1"/>
          </p:cNvSpPr>
          <p:nvPr>
            <p:ph type="sldNum" sz="quarter" idx="5"/>
          </p:nvPr>
        </p:nvSpPr>
        <p:spPr/>
        <p:txBody>
          <a:bodyPr/>
          <a:lstStyle/>
          <a:p>
            <a:fld id="{7018793C-0E02-48B1-8E6A-5EDE7C0EDDDD}" type="slidenum">
              <a:t>5</a:t>
            </a:fld>
            <a:endParaRPr lang="en-US"/>
          </a:p>
        </p:txBody>
      </p:sp>
    </p:spTree>
    <p:extLst>
      <p:ext uri="{BB962C8B-B14F-4D97-AF65-F5344CB8AC3E}">
        <p14:creationId xmlns:p14="http://schemas.microsoft.com/office/powerpoint/2010/main" val="2766930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 </a:t>
            </a:r>
            <a:r>
              <a:rPr lang="en-US"/>
              <a:t>(CERT</a:t>
            </a:r>
            <a:r>
              <a:rPr lang="en-GB" b="1"/>
              <a:t>HE) knowledge is the KEY HEHE Higher education Hire Employee (HEHE) (BIAS)</a:t>
            </a:r>
            <a:endParaRPr lang="en-US"/>
          </a:p>
          <a:p>
            <a:r>
              <a:rPr lang="en-GB"/>
              <a:t>This IS MY EXAMPLE OF WHAT SWOT IS AS I USE THIS FOR MY INTERVIEWS AND APPRAISALS technic to aid me.</a:t>
            </a:r>
            <a:br>
              <a:rPr lang="en-GB">
                <a:cs typeface="+mn-lt"/>
              </a:rPr>
            </a:br>
            <a:r>
              <a:rPr lang="en-GB"/>
              <a:t>What is a SWOT Analysis and why is it important to your personal and professional development? As I have </a:t>
            </a:r>
            <a:r>
              <a:rPr lang="en-GB" err="1"/>
              <a:t>decussed</a:t>
            </a:r>
            <a:r>
              <a:rPr lang="en-GB"/>
              <a:t> in pervious slide.</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7018793C-0E02-48B1-8E6A-5EDE7C0EDDDD}" type="slidenum">
              <a:t>6</a:t>
            </a:fld>
            <a:endParaRPr lang="en-US"/>
          </a:p>
        </p:txBody>
      </p:sp>
    </p:spTree>
    <p:extLst>
      <p:ext uri="{BB962C8B-B14F-4D97-AF65-F5344CB8AC3E}">
        <p14:creationId xmlns:p14="http://schemas.microsoft.com/office/powerpoint/2010/main" val="2213679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Task 1 of 1 - 6min presentation Conduct a personal SWOT (Strengths, Weaknesses, Opportunities, Threats) analysis to support strategic planning for your professional or educational development within the UK Health and Social Care sector. • Create a 5-minute presentation using PowerPoint. Describe your own strengths, weaknesses, opportunities, and threats. • With practical examples, explain how you could leverage your strengths to overcome your weaknesses and </a:t>
            </a:r>
            <a:r>
              <a:rPr lang="en-US" err="1"/>
              <a:t>minimise</a:t>
            </a:r>
            <a:r>
              <a:rPr lang="en-US"/>
              <a:t> threats. What opportunities are available to you, and how do you </a:t>
            </a:r>
            <a:r>
              <a:rPr lang="en-US" err="1"/>
              <a:t>utilise</a:t>
            </a:r>
            <a:r>
              <a:rPr lang="en-US"/>
              <a:t> them with your strengths? A minimum of two sources of referenced information must be included.</a:t>
            </a:r>
          </a:p>
        </p:txBody>
      </p:sp>
      <p:sp>
        <p:nvSpPr>
          <p:cNvPr id="4" name="Slide Number Placeholder 3"/>
          <p:cNvSpPr>
            <a:spLocks noGrp="1"/>
          </p:cNvSpPr>
          <p:nvPr>
            <p:ph type="sldNum" sz="quarter" idx="5"/>
          </p:nvPr>
        </p:nvSpPr>
        <p:spPr/>
        <p:txBody>
          <a:bodyPr/>
          <a:lstStyle/>
          <a:p>
            <a:fld id="{7018793C-0E02-48B1-8E6A-5EDE7C0EDDDD}" type="slidenum">
              <a:rPr lang="en-US"/>
              <a:t>7</a:t>
            </a:fld>
            <a:endParaRPr lang="en-US"/>
          </a:p>
        </p:txBody>
      </p:sp>
    </p:spTree>
    <p:extLst>
      <p:ext uri="{BB962C8B-B14F-4D97-AF65-F5344CB8AC3E}">
        <p14:creationId xmlns:p14="http://schemas.microsoft.com/office/powerpoint/2010/main" val="3223542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FF0000"/>
                </a:solidFill>
              </a:rPr>
              <a:t>HOW TO ABSTACT THE UTUBE WITHOUT LEAVING THIS PAGE</a:t>
            </a:r>
            <a:endParaRPr lang="en-US"/>
          </a:p>
        </p:txBody>
      </p:sp>
      <p:sp>
        <p:nvSpPr>
          <p:cNvPr id="4" name="Slide Number Placeholder 3"/>
          <p:cNvSpPr>
            <a:spLocks noGrp="1"/>
          </p:cNvSpPr>
          <p:nvPr>
            <p:ph type="sldNum" sz="quarter" idx="5"/>
          </p:nvPr>
        </p:nvSpPr>
        <p:spPr/>
        <p:txBody>
          <a:bodyPr/>
          <a:lstStyle/>
          <a:p>
            <a:fld id="{7018793C-0E02-48B1-8E6A-5EDE7C0EDDDD}" type="slidenum">
              <a:t>12</a:t>
            </a:fld>
            <a:endParaRPr lang="en-US"/>
          </a:p>
        </p:txBody>
      </p:sp>
    </p:spTree>
    <p:extLst>
      <p:ext uri="{BB962C8B-B14F-4D97-AF65-F5344CB8AC3E}">
        <p14:creationId xmlns:p14="http://schemas.microsoft.com/office/powerpoint/2010/main" val="2522984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AS YOU CAN c ED STAND FOR ….... AND ANY GUESS ON IT?...... THX 4DAT (data)</a:t>
            </a:r>
            <a:endParaRPr lang="en-US"/>
          </a:p>
        </p:txBody>
      </p:sp>
      <p:sp>
        <p:nvSpPr>
          <p:cNvPr id="4" name="Slide Number Placeholder 3"/>
          <p:cNvSpPr>
            <a:spLocks noGrp="1"/>
          </p:cNvSpPr>
          <p:nvPr>
            <p:ph type="sldNum" sz="quarter" idx="5"/>
          </p:nvPr>
        </p:nvSpPr>
        <p:spPr/>
        <p:txBody>
          <a:bodyPr/>
          <a:lstStyle/>
          <a:p>
            <a:fld id="{7018793C-0E02-48B1-8E6A-5EDE7C0EDDDD}" type="slidenum">
              <a:t>13</a:t>
            </a:fld>
            <a:endParaRPr lang="en-US"/>
          </a:p>
        </p:txBody>
      </p:sp>
    </p:spTree>
    <p:extLst>
      <p:ext uri="{BB962C8B-B14F-4D97-AF65-F5344CB8AC3E}">
        <p14:creationId xmlns:p14="http://schemas.microsoft.com/office/powerpoint/2010/main" val="1352794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ADD YOU THOUGHTS ON THE TOPIC DIFFERENTLY </a:t>
            </a:r>
            <a:r>
              <a:rPr lang="en-GB"/>
              <a:t>LISTENING CHECK OUT THIS …...</a:t>
            </a:r>
            <a:r>
              <a:rPr lang="en-US">
                <a:ea typeface="Calibri"/>
                <a:cs typeface="Calibri"/>
              </a:rPr>
              <a:t>(ANOTHER PATHWAY) </a:t>
            </a:r>
          </a:p>
        </p:txBody>
      </p:sp>
      <p:sp>
        <p:nvSpPr>
          <p:cNvPr id="4" name="Slide Number Placeholder 3"/>
          <p:cNvSpPr>
            <a:spLocks noGrp="1"/>
          </p:cNvSpPr>
          <p:nvPr>
            <p:ph type="sldNum" sz="quarter" idx="5"/>
          </p:nvPr>
        </p:nvSpPr>
        <p:spPr/>
        <p:txBody>
          <a:bodyPr/>
          <a:lstStyle/>
          <a:p>
            <a:fld id="{7018793C-0E02-48B1-8E6A-5EDE7C0EDDDD}" type="slidenum">
              <a:t>14</a:t>
            </a:fld>
            <a:endParaRPr lang="en-US"/>
          </a:p>
        </p:txBody>
      </p:sp>
    </p:spTree>
    <p:extLst>
      <p:ext uri="{BB962C8B-B14F-4D97-AF65-F5344CB8AC3E}">
        <p14:creationId xmlns:p14="http://schemas.microsoft.com/office/powerpoint/2010/main" val="13635197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 NEED TO PASS THIS REFERENCING LIST LIKE A SHOPPING TAKE 1 HR FOR SOME ITS TAKE THREE HOURS FOR ME lol </a:t>
            </a:r>
            <a:r>
              <a:rPr lang="en-US" err="1">
                <a:ea typeface="Calibri"/>
                <a:cs typeface="Calibri"/>
              </a:rPr>
              <a:t>LOL</a:t>
            </a:r>
          </a:p>
        </p:txBody>
      </p:sp>
      <p:sp>
        <p:nvSpPr>
          <p:cNvPr id="4" name="Slide Number Placeholder 3"/>
          <p:cNvSpPr>
            <a:spLocks noGrp="1"/>
          </p:cNvSpPr>
          <p:nvPr>
            <p:ph type="sldNum" sz="quarter" idx="5"/>
          </p:nvPr>
        </p:nvSpPr>
        <p:spPr/>
        <p:txBody>
          <a:bodyPr/>
          <a:lstStyle/>
          <a:p>
            <a:fld id="{7018793C-0E02-48B1-8E6A-5EDE7C0EDDDD}" type="slidenum">
              <a:t>15</a:t>
            </a:fld>
            <a:endParaRPr lang="en-US"/>
          </a:p>
        </p:txBody>
      </p:sp>
    </p:spTree>
    <p:extLst>
      <p:ext uri="{BB962C8B-B14F-4D97-AF65-F5344CB8AC3E}">
        <p14:creationId xmlns:p14="http://schemas.microsoft.com/office/powerpoint/2010/main" val="22695294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11/12/2025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11/12/2025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11/12/2025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11/12/2025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11/12/2025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11/12/2025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11/12/2025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11/12/2025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11/12/2025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11/12/2025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11/12/2025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11/12/2025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18/10/relationships/comments" Target="../comments/modernComment_16C_0.xml"/></Relationships>
</file>

<file path=ppt/slides/_rels/slide2.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18/10/relationships/comments" Target="../comments/modernComment_17F_4CB85E1C.xml"/></Relationships>
</file>

<file path=ppt/slides/_rels/slide3.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microsoft.com/office/2018/10/relationships/comments" Target="../comments/modernComment_17C_0.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88_771E045D.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18/10/relationships/comments" Target="../comments/modernComment_17A_0.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18/10/relationships/comments" Target="../comments/modernComment_17D_0.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microsoft.com/office/2018/10/relationships/comments" Target="../comments/modernComment_180_AF564BB5.xm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youtu.be/Mjo7Kz_4cfk" TargetMode="External"/></Relationships>
</file>

<file path=ppt/slides/_rels/slide13.xml.rels><?xml version="1.0" encoding="UTF-8" standalone="yes"?>
<Relationships xmlns="http://schemas.openxmlformats.org/package/2006/relationships"><Relationship Id="rId3" Type="http://schemas.microsoft.com/office/2018/10/relationships/comments" Target="../comments/modernComment_181_5CD24E39.xm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3" Type="http://schemas.microsoft.com/office/2018/10/relationships/comments" Target="../comments/modernComment_17B_0.xm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pilot.microsoft.com/chats/GcFZ4jAv4rQH6TrRs9Tfi" TargetMode="External"/><Relationship Id="rId7" Type="http://schemas.openxmlformats.org/officeDocument/2006/relationships/hyperlink" Target="http://Hhttps:/www.hcpc-uk.or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consent.youtube.com/m?continue=https://www.youtube.com/watch?v%3DMjo7Kz_4cfk%26feature%3Dyoutu.be%26cbrd%3D1&amp;gl=GB&amp;m=0&amp;pc=yt&amp;cm=2&amp;hl=en&amp;src=1" TargetMode="External"/><Relationship Id="rId5" Type="http://schemas.openxmlformats.org/officeDocument/2006/relationships/hyperlink" Target="https://www.google.com/" TargetMode="External"/><Relationship Id="rId4" Type="http://schemas.openxmlformats.org/officeDocument/2006/relationships/hyperlink" Target="https://www.gmc-uk.org/"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pPr algn="ctr"/>
            <a:r>
              <a:rPr lang="en-GB" altLang="en-US" sz="2000"/>
              <a:t>Module Title:</a:t>
            </a:r>
            <a:r>
              <a:rPr lang="en-GB" altLang="en-US" sz="2000" b="1"/>
              <a:t> </a:t>
            </a:r>
            <a:endParaRPr lang="en-US" sz="2000" b="1"/>
          </a:p>
          <a:p>
            <a:pPr algn="ctr"/>
            <a:r>
              <a:rPr lang="en-GB" altLang="en-US" sz="2000" b="1"/>
              <a:t>Professional Career  Development within H&amp;SC</a:t>
            </a:r>
            <a:r>
              <a:rPr lang="en-GB" altLang="en-US" sz="2000" b="1" i="1"/>
              <a:t> </a:t>
            </a:r>
            <a:endParaRPr lang="en-US" sz="2000" b="1"/>
          </a:p>
          <a:p>
            <a:pPr algn="ctr"/>
            <a:r>
              <a:rPr lang="en-GB" altLang="en-US" sz="2000" u="sng"/>
              <a:t>Module Number</a:t>
            </a:r>
            <a:r>
              <a:rPr lang="en-GB" altLang="en-US" sz="2000"/>
              <a:t>: </a:t>
            </a:r>
          </a:p>
          <a:p>
            <a:pPr marL="0" indent="0" algn="ctr">
              <a:buNone/>
            </a:pPr>
            <a:r>
              <a:rPr lang="en-GB" altLang="en-US" sz="2000"/>
              <a:t>L</a:t>
            </a:r>
            <a:r>
              <a:rPr lang="en-GB" altLang="en-US" sz="2000" b="1"/>
              <a:t>CHS 4009 (LON)</a:t>
            </a:r>
            <a:endParaRPr lang="en-GB" sz="2000" b="1"/>
          </a:p>
          <a:p>
            <a:pPr algn="ctr"/>
            <a:r>
              <a:rPr lang="en-GB" altLang="en-US" sz="2000" u="sng"/>
              <a:t>Assignment No</a:t>
            </a:r>
            <a:r>
              <a:rPr lang="en-GB" altLang="en-US" sz="2000" i="1"/>
              <a:t>:    </a:t>
            </a:r>
            <a:r>
              <a:rPr lang="en-GB" altLang="en-US" sz="2000" b="1" i="1"/>
              <a:t> </a:t>
            </a:r>
          </a:p>
          <a:p>
            <a:pPr marL="0" indent="0" algn="ctr">
              <a:buNone/>
            </a:pPr>
            <a:r>
              <a:rPr lang="en-GB" altLang="en-US" sz="2000" b="1" i="1"/>
              <a:t>ASSIGNMENT 1</a:t>
            </a:r>
            <a:endParaRPr lang="en-GB" sz="2000" b="1"/>
          </a:p>
          <a:p>
            <a:pPr algn="ctr"/>
            <a:r>
              <a:rPr lang="en-GB" altLang="en-US" sz="2000" u="sng"/>
              <a:t>Student Name</a:t>
            </a:r>
            <a:r>
              <a:rPr lang="en-GB" altLang="en-US" sz="2000" i="1"/>
              <a:t>: </a:t>
            </a:r>
          </a:p>
          <a:p>
            <a:pPr marL="0" indent="0" algn="ctr">
              <a:buNone/>
            </a:pPr>
            <a:r>
              <a:rPr lang="en-GB" altLang="en-US" sz="2000" b="1" i="1"/>
              <a:t>MUMINA KHANUM</a:t>
            </a:r>
            <a:endParaRPr lang="en-GB" sz="2000" b="1"/>
          </a:p>
          <a:p>
            <a:pPr algn="ctr"/>
            <a:r>
              <a:rPr lang="en-GB" altLang="en-US" sz="2000"/>
              <a:t>Student ID: </a:t>
            </a:r>
            <a:r>
              <a:rPr lang="en-GB" altLang="en-US" sz="2000" i="1"/>
              <a:t> </a:t>
            </a:r>
            <a:r>
              <a:rPr lang="en-GB" altLang="en-US" sz="2000" b="1" i="1"/>
              <a:t> </a:t>
            </a:r>
          </a:p>
          <a:p>
            <a:pPr marL="0" indent="0" algn="ctr">
              <a:buNone/>
            </a:pPr>
            <a:r>
              <a:rPr lang="en-GB" altLang="en-US" sz="2000" b="1" i="1"/>
              <a:t>2429871</a:t>
            </a:r>
            <a:endParaRPr lang="en-GB" b="1"/>
          </a:p>
          <a:p>
            <a:pPr algn="ctr"/>
            <a:r>
              <a:rPr lang="en-GB" altLang="en-US" sz="2000" u="sng"/>
              <a:t>Lecturer’s Name</a:t>
            </a:r>
            <a:r>
              <a:rPr lang="en-GB" altLang="en-US" sz="2000" i="1"/>
              <a:t>: </a:t>
            </a:r>
          </a:p>
          <a:p>
            <a:pPr marL="0" indent="0" algn="ctr">
              <a:buNone/>
            </a:pPr>
            <a:r>
              <a:rPr lang="en-GB" altLang="en-US" sz="2000" b="1" i="1"/>
              <a:t>PROF SOBAN SADIQ  703982</a:t>
            </a:r>
            <a:endParaRPr lang="en-GB" b="1"/>
          </a:p>
        </p:txBody>
      </p:sp>
    </p:spTree>
  </p:cSld>
  <p:clrMapOvr>
    <a:masterClrMapping/>
  </p:clrMapOvr>
  <mc:AlternateContent xmlns:mc="http://schemas.openxmlformats.org/markup-compatibility/2006">
    <mc:Choice xmlns:p14="http://schemas.microsoft.com/office/powerpoint/2010/main" Requires="p14">
      <p:transition spd="slow" p14:dur="3400">
        <p14:reveal/>
        <p:sndAc>
          <p:stSnd>
            <p:snd r:embed="rId3" name="applause.wav"/>
          </p:stSnd>
        </p:sndAc>
      </p:transition>
    </mc:Choice>
    <mc:Fallback>
      <p:transition spd="slow">
        <p:fade/>
        <p:sndAc>
          <p:stSnd>
            <p:snd r:embed="rId3" name="applause.wav"/>
          </p:stSnd>
        </p:sndAc>
      </p:transition>
    </mc:Fallback>
  </mc:AlternateContent>
  <p:extLst>
    <p:ext uri="{6950BFC3-D8DA-4A85-94F7-54DA5524770B}">
      <p188:commentRel xmlns:p188="http://schemas.microsoft.com/office/powerpoint/2018/8/main" r:id="rId4"/>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endParaRPr lang="en-GB" sz="2600">
              <a:ea typeface="+mn-lt"/>
              <a:cs typeface="+mn-lt"/>
            </a:endParaRPr>
          </a:p>
          <a:p>
            <a:pPr marL="0" indent="0">
              <a:buNone/>
            </a:pPr>
            <a:endParaRPr lang="en-GB" sz="200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11/12/2025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
        <p:nvSpPr>
          <p:cNvPr id="7" name="TextBox 6">
            <a:extLst>
              <a:ext uri="{FF2B5EF4-FFF2-40B4-BE49-F238E27FC236}">
                <a16:creationId xmlns:a16="http://schemas.microsoft.com/office/drawing/2014/main" id="{84D50583-FA7E-C232-0788-5A6F2424D78C}"/>
              </a:ext>
            </a:extLst>
          </p:cNvPr>
          <p:cNvSpPr txBox="1"/>
          <p:nvPr/>
        </p:nvSpPr>
        <p:spPr>
          <a:xfrm>
            <a:off x="2782044" y="2318857"/>
            <a:ext cx="6636774"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t>copilot to help make pptx on Font and style and design and templates</a:t>
            </a:r>
          </a:p>
          <a:p>
            <a:endParaRPr lang="en-US"/>
          </a:p>
        </p:txBody>
      </p:sp>
    </p:spTree>
    <p:extLst>
      <p:ext uri="{BB962C8B-B14F-4D97-AF65-F5344CB8AC3E}">
        <p14:creationId xmlns:p14="http://schemas.microsoft.com/office/powerpoint/2010/main" val="1287151132"/>
      </p:ext>
    </p:extLst>
  </p:cSld>
  <p:clrMapOvr>
    <a:masterClrMapping/>
  </p:clrMapOvr>
  <mc:AlternateContent xmlns:mc="http://schemas.openxmlformats.org/markup-compatibility/2006">
    <mc:Choice xmlns:p14="http://schemas.microsoft.com/office/powerpoint/2010/main" Requires="p14">
      <p:transition spd="slow" p14:dur="3000">
        <p:wipe/>
        <p:sndAc>
          <p:stSnd>
            <p:snd r:embed="rId3" name="drumroll.wav"/>
          </p:stSnd>
        </p:sndAc>
      </p:transition>
    </mc:Choice>
    <mc:Fallback>
      <p:transition spd="slow">
        <p:wipe/>
        <p:sndAc>
          <p:stSnd>
            <p:snd r:embed="rId3" name="drumroll.wav"/>
          </p:stSnd>
        </p:sndAc>
      </p:transition>
    </mc:Fallback>
  </mc:AlternateContent>
  <p:extLst>
    <p:ext uri="{6950BFC3-D8DA-4A85-94F7-54DA5524770B}">
      <p188:commentRel xmlns:p188="http://schemas.microsoft.com/office/powerpoint/2018/8/main" r:id="rId4"/>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altLang="en-US" sz="3700" b="1"/>
              <a:t>Overview </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sz="half" idx="1"/>
          </p:nvPr>
        </p:nvSpPr>
        <p:spPr>
          <a:xfrm>
            <a:off x="210458" y="1600201"/>
            <a:ext cx="5564579" cy="3989040"/>
          </a:xfrm>
        </p:spPr>
        <p:txBody>
          <a:bodyPr wrap="square" anchor="t">
            <a:normAutofit/>
          </a:bodyPr>
          <a:lstStyle/>
          <a:p>
            <a:pPr marL="0" indent="0" algn="ctr">
              <a:lnSpc>
                <a:spcPct val="90000"/>
              </a:lnSpc>
              <a:buNone/>
              <a:defRPr/>
            </a:pPr>
            <a:r>
              <a:rPr lang="en-GB" altLang="en-US" sz="2400"/>
              <a:t>Introduction</a:t>
            </a:r>
            <a:endParaRPr lang="en-US" sz="2400"/>
          </a:p>
          <a:p>
            <a:pPr marL="0" indent="0" algn="ctr">
              <a:lnSpc>
                <a:spcPct val="90000"/>
              </a:lnSpc>
              <a:buNone/>
              <a:defRPr/>
            </a:pPr>
            <a:r>
              <a:rPr lang="en-GB" sz="2400"/>
              <a:t>A PRESENTATION OF PPTX 10MIN ANY QUESTION WILL BE AT THE END.(-1min)</a:t>
            </a:r>
          </a:p>
          <a:p>
            <a:pPr marL="0" indent="0" algn="ctr">
              <a:lnSpc>
                <a:spcPct val="90000"/>
              </a:lnSpc>
              <a:buNone/>
              <a:defRPr/>
            </a:pPr>
            <a:r>
              <a:rPr lang="en-GB" altLang="en-US" sz="2400"/>
              <a:t>ON MY CAREER PATHWAY FROM INTRODUCTION TO THE REFERENCE POINTS USING SWOT</a:t>
            </a:r>
            <a:endParaRPr lang="en-GB"/>
          </a:p>
          <a:p>
            <a:pPr marL="0" indent="0" algn="ctr">
              <a:lnSpc>
                <a:spcPct val="90000"/>
              </a:lnSpc>
              <a:buNone/>
              <a:defRPr/>
            </a:pPr>
            <a:r>
              <a:rPr lang="en-GB" altLang="en-US" sz="2400" b="1" i="1"/>
              <a:t>My overview to…</a:t>
            </a:r>
            <a:r>
              <a:rPr lang="en-GB" altLang="en-US" sz="2400" i="1"/>
              <a:t> conclusion </a:t>
            </a:r>
          </a:p>
          <a:p>
            <a:pPr marL="0" indent="0" algn="ctr">
              <a:lnSpc>
                <a:spcPct val="90000"/>
              </a:lnSpc>
              <a:buNone/>
              <a:defRPr/>
            </a:pPr>
            <a:endParaRPr lang="en-GB" altLang="en-US" sz="2400"/>
          </a:p>
          <a:p>
            <a:pPr>
              <a:lnSpc>
                <a:spcPct val="90000"/>
              </a:lnSpc>
              <a:defRPr/>
            </a:pPr>
            <a:endParaRPr lang="en-GB" altLang="en-US"/>
          </a:p>
        </p:txBody>
      </p:sp>
      <p:sp>
        <p:nvSpPr>
          <p:cNvPr id="17416" name="Content Placeholder 3">
            <a:extLst>
              <a:ext uri="{FF2B5EF4-FFF2-40B4-BE49-F238E27FC236}">
                <a16:creationId xmlns:a16="http://schemas.microsoft.com/office/drawing/2014/main" id="{83CC67A4-4702-BCB4-5058-40839635F520}"/>
              </a:ext>
            </a:extLst>
          </p:cNvPr>
          <p:cNvSpPr>
            <a:spLocks noGrp="1"/>
          </p:cNvSpPr>
          <p:nvPr>
            <p:ph sz="half" idx="2"/>
          </p:nvPr>
        </p:nvSpPr>
        <p:spPr>
          <a:xfrm>
            <a:off x="5785758" y="1600201"/>
            <a:ext cx="6409869" cy="4359154"/>
          </a:xfrm>
        </p:spPr>
        <p:txBody>
          <a:bodyPr/>
          <a:lstStyle/>
          <a:p>
            <a:pPr algn="ctr"/>
            <a:r>
              <a:rPr lang="en-US" sz="2400"/>
              <a:t>Overview my aim and objective</a:t>
            </a:r>
            <a:endParaRPr lang="en-US" sz="1400">
              <a:ea typeface="+mn-lt"/>
              <a:cs typeface="+mn-lt"/>
            </a:endParaRPr>
          </a:p>
          <a:p>
            <a:pPr marL="0" indent="0" algn="ctr">
              <a:buNone/>
            </a:pPr>
            <a:r>
              <a:rPr lang="en-US" sz="1400" b="1">
                <a:ea typeface="+mn-lt"/>
                <a:cs typeface="+mn-lt"/>
              </a:rPr>
              <a:t>Engagement with Literature</a:t>
            </a:r>
            <a:r>
              <a:rPr lang="en-US" sz="1400">
                <a:ea typeface="+mn-lt"/>
                <a:cs typeface="+mn-lt"/>
              </a:rPr>
              <a:t> – 10 marks</a:t>
            </a:r>
            <a:endParaRPr lang="en-US" sz="1400"/>
          </a:p>
          <a:p>
            <a:pPr marL="0" indent="0" algn="ctr">
              <a:buNone/>
            </a:pPr>
            <a:r>
              <a:rPr lang="en-US" sz="1400" b="1">
                <a:ea typeface="+mn-lt"/>
                <a:cs typeface="+mn-lt"/>
              </a:rPr>
              <a:t>Knowledge &amp; Understanding</a:t>
            </a:r>
            <a:r>
              <a:rPr lang="en-US" sz="1400">
                <a:ea typeface="+mn-lt"/>
                <a:cs typeface="+mn-lt"/>
              </a:rPr>
              <a:t> – 20 marks</a:t>
            </a:r>
            <a:endParaRPr lang="en-US" sz="1400"/>
          </a:p>
          <a:p>
            <a:pPr marL="0" indent="0" algn="ctr">
              <a:buNone/>
            </a:pPr>
            <a:r>
              <a:rPr lang="en-US" sz="1400" b="1">
                <a:ea typeface="+mn-lt"/>
                <a:cs typeface="+mn-lt"/>
              </a:rPr>
              <a:t>Cognitive &amp; Intellectual Skills</a:t>
            </a:r>
            <a:r>
              <a:rPr lang="en-US" sz="1400">
                <a:ea typeface="+mn-lt"/>
                <a:cs typeface="+mn-lt"/>
              </a:rPr>
              <a:t> – 20 marks</a:t>
            </a:r>
            <a:endParaRPr lang="en-US" sz="1400"/>
          </a:p>
          <a:p>
            <a:pPr marL="0" indent="0" algn="ctr">
              <a:buNone/>
            </a:pPr>
            <a:r>
              <a:rPr lang="en-US" sz="1400" b="1">
                <a:ea typeface="+mn-lt"/>
                <a:cs typeface="+mn-lt"/>
              </a:rPr>
              <a:t>Practical Application</a:t>
            </a:r>
            <a:r>
              <a:rPr lang="en-US" sz="1400">
                <a:ea typeface="+mn-lt"/>
                <a:cs typeface="+mn-lt"/>
              </a:rPr>
              <a:t> – 30 marks</a:t>
            </a:r>
            <a:endParaRPr lang="en-US" sz="1400"/>
          </a:p>
          <a:p>
            <a:pPr marL="0" indent="0" algn="ctr">
              <a:buNone/>
            </a:pPr>
            <a:r>
              <a:rPr lang="en-US" sz="1400" b="1">
                <a:ea typeface="+mn-lt"/>
                <a:cs typeface="+mn-lt"/>
              </a:rPr>
              <a:t>Transferable Skills</a:t>
            </a:r>
            <a:r>
              <a:rPr lang="en-US" sz="1400">
                <a:ea typeface="+mn-lt"/>
                <a:cs typeface="+mn-lt"/>
              </a:rPr>
              <a:t> – 20 marks</a:t>
            </a:r>
            <a:endParaRPr lang="en-US" sz="1400"/>
          </a:p>
          <a:p>
            <a:pPr marL="0" indent="0" algn="ctr">
              <a:buNone/>
            </a:pPr>
            <a:r>
              <a:rPr lang="en-US" sz="2400"/>
              <a:t> </a:t>
            </a:r>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smtClean="0"/>
              <a:pPr>
                <a:lnSpc>
                  <a:spcPct val="90000"/>
                </a:lnSpc>
                <a:spcAft>
                  <a:spcPts val="600"/>
                </a:spcAft>
                <a:defRPr/>
              </a:pPr>
              <a:t>11/12/2025</a:t>
            </a:fld>
            <a:endParaRPr lang="en-GB" altLang="en-US" sz="900"/>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43F62C13-3DF8-4B55-9E1B-D07C54478AE3}" type="slidenum">
              <a:rPr lang="en-GB" altLang="en-US" sz="1200">
                <a:solidFill>
                  <a:srgbClr val="898989"/>
                </a:solidFill>
              </a:rPr>
              <a:pPr>
                <a:spcBef>
                  <a:spcPct val="0"/>
                </a:spcBef>
                <a:spcAft>
                  <a:spcPts val="600"/>
                </a:spcAft>
                <a:buFontTx/>
                <a:buNone/>
              </a:pPr>
              <a:t>3</a:t>
            </a:fld>
            <a:endParaRPr lang="en-GB" altLang="en-US" sz="1200">
              <a:solidFill>
                <a:srgbClr val="898989"/>
              </a:solidFill>
            </a:endParaRPr>
          </a:p>
        </p:txBody>
      </p:sp>
    </p:spTree>
  </p:cSld>
  <p:clrMapOvr>
    <a:masterClrMapping/>
  </p:clrMapOvr>
  <mc:AlternateContent xmlns:mc="http://schemas.openxmlformats.org/markup-compatibility/2006">
    <mc:Choice xmlns:p14="http://schemas.microsoft.com/office/powerpoint/2010/main" Requires="p14">
      <p:transition spd="slow" p14:dur="2500">
        <p:push dir="u"/>
        <p:sndAc>
          <p:stSnd>
            <p:snd r:embed="rId3" name="camera.wav"/>
          </p:stSnd>
        </p:sndAc>
      </p:transition>
    </mc:Choice>
    <mc:Fallback>
      <p:transition spd="slow">
        <p:push dir="u"/>
        <p:sndAc>
          <p:stSnd>
            <p:snd r:embed="rId3" name="camera.wav"/>
          </p:stSnd>
        </p:sndAc>
      </p:transition>
    </mc:Fallback>
  </mc:AlternateContent>
  <p:extLst>
    <p:ext uri="{6950BFC3-D8DA-4A85-94F7-54DA5524770B}">
      <p188:commentRel xmlns:p188="http://schemas.microsoft.com/office/powerpoint/2018/8/main" r:id="rId4"/>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B32A2-F83D-613A-F1A0-9112D1B82B38}"/>
            </a:ext>
          </a:extLst>
        </p:cNvPr>
        <p:cNvGrpSpPr/>
        <p:nvPr/>
      </p:nvGrpSpPr>
      <p:grpSpPr>
        <a:xfrm>
          <a:off x="0" y="0"/>
          <a:ext cx="0" cy="0"/>
          <a:chOff x="0" y="0"/>
          <a:chExt cx="0" cy="0"/>
        </a:xfrm>
      </p:grpSpPr>
      <p:sp>
        <p:nvSpPr>
          <p:cNvPr id="8194" name="Title 1">
            <a:extLst>
              <a:ext uri="{FF2B5EF4-FFF2-40B4-BE49-F238E27FC236}">
                <a16:creationId xmlns:a16="http://schemas.microsoft.com/office/drawing/2014/main" id="{A9CC6EFD-46EF-8984-58FF-5DC097F96AC5}"/>
              </a:ext>
            </a:extLst>
          </p:cNvPr>
          <p:cNvSpPr>
            <a:spLocks noGrp="1"/>
          </p:cNvSpPr>
          <p:nvPr>
            <p:ph type="title"/>
          </p:nvPr>
        </p:nvSpPr>
        <p:spPr>
          <a:xfrm>
            <a:off x="1981200" y="286774"/>
            <a:ext cx="8229600" cy="777875"/>
          </a:xfrm>
        </p:spPr>
        <p:txBody>
          <a:bodyPr/>
          <a:lstStyle/>
          <a:p>
            <a:r>
              <a:rPr lang="en-GB" altLang="en-US" b="1"/>
              <a:t>Introduction</a:t>
            </a:r>
            <a:endParaRPr lang="en-US" altLang="en-US" b="1" i="1">
              <a:solidFill>
                <a:srgbClr val="FF0000"/>
              </a:solidFill>
            </a:endParaRPr>
          </a:p>
        </p:txBody>
      </p:sp>
      <p:sp>
        <p:nvSpPr>
          <p:cNvPr id="4" name="Date Placeholder 3">
            <a:extLst>
              <a:ext uri="{FF2B5EF4-FFF2-40B4-BE49-F238E27FC236}">
                <a16:creationId xmlns:a16="http://schemas.microsoft.com/office/drawing/2014/main" id="{2AA0B245-6822-858B-1604-47E2D280DA8E}"/>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630D28C8-C2F6-A261-C2BD-514CA34CCF2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479243BE-3165-2178-3B45-D6712BDCA431}"/>
              </a:ext>
            </a:extLst>
          </p:cNvPr>
          <p:cNvSpPr>
            <a:spLocks noGrp="1"/>
          </p:cNvSpPr>
          <p:nvPr>
            <p:ph idx="1"/>
          </p:nvPr>
        </p:nvSpPr>
        <p:spPr>
          <a:xfrm>
            <a:off x="116910" y="1707220"/>
            <a:ext cx="6599602" cy="2634865"/>
          </a:xfrm>
        </p:spPr>
        <p:txBody>
          <a:bodyPr/>
          <a:lstStyle/>
          <a:p>
            <a:pPr marL="0" indent="0" algn="ctr">
              <a:buNone/>
              <a:defRPr/>
            </a:pPr>
            <a:endParaRPr lang="en-GB" sz="2000">
              <a:latin typeface="Segoe UI"/>
              <a:cs typeface="Segoe UI"/>
            </a:endParaRPr>
          </a:p>
          <a:p>
            <a:pPr marL="0" indent="0">
              <a:buNone/>
              <a:defRPr/>
            </a:pPr>
            <a:r>
              <a:rPr lang="en-GB" sz="1800">
                <a:latin typeface="Arial"/>
                <a:cs typeface="Arial"/>
              </a:rPr>
              <a:t>SWOT analysis is a powerful personal development tool kit. </a:t>
            </a:r>
            <a:endParaRPr lang="en-US" sz="1800">
              <a:latin typeface="Arial"/>
              <a:cs typeface="Arial"/>
            </a:endParaRPr>
          </a:p>
          <a:p>
            <a:pPr marL="0" indent="0">
              <a:buNone/>
              <a:defRPr/>
            </a:pPr>
            <a:r>
              <a:rPr lang="en-GB" sz="1800" err="1">
                <a:latin typeface="Arial"/>
                <a:cs typeface="Arial"/>
              </a:rPr>
              <a:t>Identifys</a:t>
            </a:r>
            <a:r>
              <a:rPr lang="en-GB" sz="1800">
                <a:latin typeface="Arial"/>
                <a:cs typeface="Arial"/>
              </a:rPr>
              <a:t> your strengths and weaknesses.</a:t>
            </a:r>
            <a:endParaRPr lang="en-US" sz="1800">
              <a:latin typeface="Arial"/>
              <a:cs typeface="Arial"/>
            </a:endParaRPr>
          </a:p>
          <a:p>
            <a:pPr marL="0" indent="0">
              <a:buNone/>
              <a:defRPr/>
            </a:pPr>
            <a:r>
              <a:rPr lang="en-GB" sz="1800">
                <a:latin typeface="Arial"/>
                <a:cs typeface="Arial"/>
              </a:rPr>
              <a:t>SWOT help to discover a direction for personal, professional development.</a:t>
            </a:r>
            <a:endParaRPr lang="en-GB" sz="1800">
              <a:latin typeface="Myriad Pro"/>
              <a:cs typeface="Arial"/>
            </a:endParaRPr>
          </a:p>
          <a:p>
            <a:pPr marL="0" indent="0">
              <a:buNone/>
              <a:defRPr/>
            </a:pPr>
            <a:r>
              <a:rPr lang="en-GB" sz="1800">
                <a:latin typeface="Arial"/>
                <a:cs typeface="Arial"/>
              </a:rPr>
              <a:t>Areas of concern.</a:t>
            </a:r>
            <a:endParaRPr lang="en-GB" sz="1800">
              <a:latin typeface="Myriad Pro"/>
              <a:cs typeface="Arial"/>
            </a:endParaRPr>
          </a:p>
          <a:p>
            <a:pPr marL="0" indent="0">
              <a:buNone/>
              <a:defRPr/>
            </a:pPr>
            <a:r>
              <a:rPr lang="en-GB" sz="1800">
                <a:latin typeface="Arial"/>
                <a:cs typeface="Arial"/>
              </a:rPr>
              <a:t>Feedbacks training needs. </a:t>
            </a:r>
            <a:endParaRPr lang="en-GB" sz="1800">
              <a:latin typeface="Myriad Pro"/>
              <a:cs typeface="Arial"/>
            </a:endParaRPr>
          </a:p>
          <a:p>
            <a:pPr marL="0" indent="0">
              <a:buNone/>
              <a:defRPr/>
            </a:pPr>
            <a:r>
              <a:rPr lang="en-GB" sz="1800">
                <a:latin typeface="Arial"/>
                <a:cs typeface="Arial"/>
              </a:rPr>
              <a:t>several questions to ask self. </a:t>
            </a:r>
            <a:endParaRPr lang="en-GB" sz="1800"/>
          </a:p>
          <a:p>
            <a:pPr marL="0" indent="0" algn="ctr">
              <a:buNone/>
              <a:defRPr/>
            </a:pPr>
            <a:r>
              <a:rPr lang="en-GB" sz="1800" b="1">
                <a:latin typeface="Arial"/>
                <a:cs typeface="Arial"/>
              </a:rPr>
              <a:t>(</a:t>
            </a:r>
            <a:r>
              <a:rPr lang="en-GB" sz="1800" b="1" err="1">
                <a:latin typeface="Arial"/>
                <a:cs typeface="Arial"/>
              </a:rPr>
              <a:t>citi</a:t>
            </a:r>
            <a:r>
              <a:rPr lang="en-GB" sz="1800" b="1">
                <a:latin typeface="Arial"/>
                <a:cs typeface="Arial"/>
              </a:rPr>
              <a:t>) General medical council (2025) and Health and Social care council (2025)  (PDP career) </a:t>
            </a:r>
          </a:p>
          <a:p>
            <a:pPr>
              <a:defRPr/>
            </a:pPr>
            <a:endParaRPr lang="en-GB" b="1"/>
          </a:p>
        </p:txBody>
      </p:sp>
      <p:sp>
        <p:nvSpPr>
          <p:cNvPr id="7" name="TextBox 6">
            <a:extLst>
              <a:ext uri="{FF2B5EF4-FFF2-40B4-BE49-F238E27FC236}">
                <a16:creationId xmlns:a16="http://schemas.microsoft.com/office/drawing/2014/main" id="{77AA308E-DD44-9E29-085F-6ADFD136EF6D}"/>
              </a:ext>
            </a:extLst>
          </p:cNvPr>
          <p:cNvSpPr txBox="1"/>
          <p:nvPr/>
        </p:nvSpPr>
        <p:spPr>
          <a:xfrm>
            <a:off x="7062839" y="2089355"/>
            <a:ext cx="498167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SWOT is to look at the structure of  presentation, making it clear of professionalism and engaging selected sources to produce a insight into personal career development.</a:t>
            </a:r>
          </a:p>
        </p:txBody>
      </p:sp>
      <p:sp>
        <p:nvSpPr>
          <p:cNvPr id="8" name="TextBox 7">
            <a:extLst>
              <a:ext uri="{FF2B5EF4-FFF2-40B4-BE49-F238E27FC236}">
                <a16:creationId xmlns:a16="http://schemas.microsoft.com/office/drawing/2014/main" id="{D7EDE9BC-161C-F8D9-0046-86365C76EADD}"/>
              </a:ext>
            </a:extLst>
          </p:cNvPr>
          <p:cNvSpPr txBox="1"/>
          <p:nvPr/>
        </p:nvSpPr>
        <p:spPr>
          <a:xfrm>
            <a:off x="2572774" y="1032387"/>
            <a:ext cx="78002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What this presentation is about ME (</a:t>
            </a:r>
            <a:r>
              <a:rPr lang="en-US" b="1"/>
              <a:t>M</a:t>
            </a:r>
            <a:r>
              <a:rPr lang="en-US"/>
              <a:t>UMINA </a:t>
            </a:r>
            <a:r>
              <a:rPr lang="en-US" b="1"/>
              <a:t>E</a:t>
            </a:r>
            <a:r>
              <a:rPr lang="en-US"/>
              <a:t>XPERIENCES) </a:t>
            </a:r>
          </a:p>
          <a:p>
            <a:pPr algn="ctr"/>
            <a:r>
              <a:rPr lang="en-US"/>
              <a:t>using SWOT tool.</a:t>
            </a:r>
          </a:p>
        </p:txBody>
      </p:sp>
    </p:spTree>
    <p:extLst>
      <p:ext uri="{BB962C8B-B14F-4D97-AF65-F5344CB8AC3E}">
        <p14:creationId xmlns:p14="http://schemas.microsoft.com/office/powerpoint/2010/main" val="1998455901"/>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a:t>Describe your own Strengths, Weaknesses, Opportunities, and Threats</a:t>
            </a:r>
            <a:endParaRPr lang="en-GB" sz="1000" b="1"/>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41543"/>
          </a:xfrm>
          <a:prstGeom prst="rect">
            <a:avLst/>
          </a:prstGeom>
          <a:solidFill>
            <a:schemeClr val="accent5">
              <a:lumMod val="20000"/>
              <a:lumOff val="80000"/>
            </a:schemeClr>
          </a:solidFill>
          <a:ln w="19050">
            <a:solidFill>
              <a:srgbClr val="4BACC6"/>
            </a:solidFill>
          </a:ln>
        </p:spPr>
        <p:txBody>
          <a:bodyPr wrap="square" lIns="91440" tIns="45720" rIns="91440" bIns="45720" rtlCol="0" anchor="t">
            <a:noAutofit/>
          </a:bodyPr>
          <a:lstStyle/>
          <a:p>
            <a:r>
              <a:rPr lang="en-GB" b="1"/>
              <a:t>STRENGTHS</a:t>
            </a:r>
          </a:p>
          <a:p>
            <a:endParaRPr lang="en-GB">
              <a:latin typeface="Arial"/>
              <a:cs typeface="Arial"/>
            </a:endParaRPr>
          </a:p>
          <a:p>
            <a:r>
              <a:rPr lang="en-GB">
                <a:latin typeface="Arial"/>
                <a:cs typeface="Arial"/>
              </a:rPr>
              <a:t> GOOD AT THINGS</a:t>
            </a:r>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lIns="91440" tIns="45720" rIns="91440" bIns="45720" rtlCol="0" anchor="t">
            <a:noAutofit/>
          </a:bodyPr>
          <a:lstStyle/>
          <a:p>
            <a:r>
              <a:rPr lang="en-GB" b="1"/>
              <a:t>WEAKNESSES</a:t>
            </a:r>
          </a:p>
          <a:p>
            <a:endParaRPr lang="en-GB" b="1"/>
          </a:p>
          <a:p>
            <a:r>
              <a:rPr lang="en-GB" b="1"/>
              <a:t>BAD AT THINGS</a:t>
            </a:r>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noAutofit/>
          </a:bodyPr>
          <a:lstStyle/>
          <a:p>
            <a:r>
              <a:rPr lang="en-GB" b="1"/>
              <a:t>OPPORTUNITIES</a:t>
            </a:r>
          </a:p>
          <a:p>
            <a:endParaRPr lang="en-GB" b="1"/>
          </a:p>
          <a:p>
            <a:r>
              <a:rPr lang="en-GB" b="1"/>
              <a:t>THIS CAN LEAD TO GREAT THINGS</a:t>
            </a:r>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lIns="91440" tIns="45720" rIns="91440" bIns="45720" rtlCol="0" anchor="t">
            <a:noAutofit/>
          </a:bodyPr>
          <a:lstStyle/>
          <a:p>
            <a:r>
              <a:rPr lang="en-GB" b="1"/>
              <a:t>THREATS</a:t>
            </a:r>
          </a:p>
          <a:p>
            <a:endParaRPr lang="en-GB" b="1"/>
          </a:p>
          <a:p>
            <a:r>
              <a:rPr lang="en-GB" b="1"/>
              <a:t>I AM STILL LEARNING THIS THING  HOW TO TURN IT UPSIDE DOWN  TO SAFE ZONE.</a:t>
            </a: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2000"/>
              <a:t>EXAMPLE OF WHAT SWOT IS USED.</a:t>
            </a:r>
            <a:br>
              <a:rPr lang="en-GB" sz="2000"/>
            </a:br>
            <a:r>
              <a:rPr lang="en-GB" sz="2000"/>
              <a:t> THIS FOR MY INTERVIEWS AND APPRAISALS technic to aid me.</a:t>
            </a:r>
            <a:br>
              <a:rPr lang="en-GB" sz="2000"/>
            </a:br>
            <a:r>
              <a:rPr lang="en-GB" sz="2000">
                <a:ea typeface="+mj-lt"/>
                <a:cs typeface="+mj-lt"/>
              </a:rPr>
              <a:t>What is a SWOT Analysis and why is it important to your personal and professional development?</a:t>
            </a:r>
            <a:r>
              <a:rPr lang="en-GB" sz="2000"/>
              <a:t> </a:t>
            </a:r>
            <a:endParaRPr lang="en-GB" altLang="en-US" sz="2000" i="1">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a:solidFill>
                <a:srgbClr val="000000"/>
              </a:solidFill>
            </a:endParaRPr>
          </a:p>
          <a:p>
            <a:pPr>
              <a:defRPr/>
            </a:pPr>
            <a:endParaRPr lang="en-GB" altLang="en-US"/>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146612" y="1458190"/>
            <a:ext cx="11428267" cy="40490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en-GB" sz="1100">
                <a:latin typeface="Arial"/>
                <a:cs typeface="Arial"/>
              </a:rPr>
              <a:t>SWOT</a:t>
            </a:r>
            <a:r>
              <a:rPr lang="en-GB" sz="1100">
                <a:latin typeface="Arial"/>
                <a:ea typeface="+mn-lt"/>
                <a:cs typeface="+mn-lt"/>
              </a:rPr>
              <a:t> analysis is a powerful personal development tool kit. Not only can it help you identify your strengths and weaknesses, </a:t>
            </a:r>
            <a:endParaRPr lang="en-US" sz="1100">
              <a:latin typeface="Arial"/>
              <a:cs typeface="Arial"/>
            </a:endParaRPr>
          </a:p>
          <a:p>
            <a:pPr marL="0" indent="0">
              <a:buNone/>
              <a:defRPr/>
            </a:pPr>
            <a:r>
              <a:rPr lang="en-GB" sz="1100">
                <a:latin typeface="Arial"/>
                <a:ea typeface="+mn-lt"/>
                <a:cs typeface="+mn-lt"/>
              </a:rPr>
              <a:t>SWOT can help you discover a direction for personal &amp; professional development.</a:t>
            </a:r>
          </a:p>
          <a:p>
            <a:pPr marL="0" indent="0">
              <a:buNone/>
              <a:defRPr/>
            </a:pPr>
            <a:r>
              <a:rPr lang="en-GB" sz="1100">
                <a:latin typeface="Arial"/>
                <a:ea typeface="+mn-lt"/>
                <a:cs typeface="+mn-lt"/>
              </a:rPr>
              <a:t>Address concern though feedbacks. </a:t>
            </a:r>
            <a:endParaRPr lang="en-GB"/>
          </a:p>
          <a:p>
            <a:pPr marL="0" indent="0">
              <a:buNone/>
              <a:defRPr/>
            </a:pPr>
            <a:r>
              <a:rPr lang="en-GB" sz="1100">
                <a:latin typeface="Arial"/>
                <a:ea typeface="+mn-lt"/>
                <a:cs typeface="+mn-lt"/>
              </a:rPr>
              <a:t>The following are questions to ask. </a:t>
            </a:r>
            <a:endParaRPr lang="en-GB"/>
          </a:p>
          <a:p>
            <a:pPr marL="0" indent="0">
              <a:buNone/>
              <a:defRPr/>
            </a:pPr>
            <a:r>
              <a:rPr lang="en-GB" sz="1100">
                <a:latin typeface="Arial"/>
                <a:ea typeface="+mn-lt"/>
                <a:cs typeface="+mn-lt"/>
              </a:rPr>
              <a:t> </a:t>
            </a:r>
            <a:endParaRPr lang="en-GB"/>
          </a:p>
          <a:p>
            <a:pPr marL="0" indent="0">
              <a:buNone/>
              <a:defRPr/>
            </a:pPr>
            <a:r>
              <a:rPr lang="en-GB" sz="1100" b="1">
                <a:latin typeface="Arial"/>
                <a:ea typeface="Calibri"/>
                <a:cs typeface="Calibri"/>
              </a:rPr>
              <a:t>Opportunities</a:t>
            </a:r>
            <a:r>
              <a:rPr lang="en-GB" sz="1100">
                <a:latin typeface="Arial"/>
                <a:ea typeface="Calibri"/>
                <a:cs typeface="Calibri"/>
              </a:rPr>
              <a:t>: </a:t>
            </a:r>
          </a:p>
          <a:p>
            <a:pPr marL="0" indent="0">
              <a:buNone/>
              <a:defRPr/>
            </a:pPr>
            <a:r>
              <a:rPr lang="en-GB" sz="1100">
                <a:latin typeface="Arial"/>
                <a:ea typeface="Calibri"/>
                <a:cs typeface="Calibri"/>
              </a:rPr>
              <a:t>1. How can you turn your strengths into opportunities? </a:t>
            </a:r>
          </a:p>
          <a:p>
            <a:pPr marL="0" indent="0">
              <a:buNone/>
              <a:defRPr/>
            </a:pPr>
            <a:r>
              <a:rPr lang="en-GB" sz="1100">
                <a:latin typeface="Arial"/>
                <a:ea typeface="Calibri"/>
                <a:cs typeface="Calibri"/>
              </a:rPr>
              <a:t>2.Is there a need in your department that no one is meeting? </a:t>
            </a:r>
            <a:endParaRPr lang="en-GB"/>
          </a:p>
          <a:p>
            <a:pPr marL="0" indent="0">
              <a:buNone/>
              <a:defRPr/>
            </a:pPr>
            <a:r>
              <a:rPr lang="en-GB" sz="1100" b="1">
                <a:latin typeface="Arial"/>
                <a:ea typeface="+mn-lt"/>
                <a:cs typeface="+mn-lt"/>
              </a:rPr>
              <a:t>Threats:</a:t>
            </a:r>
            <a:endParaRPr lang="en-GB" sz="1100">
              <a:latin typeface="Arial"/>
              <a:ea typeface="+mn-lt"/>
              <a:cs typeface="+mn-lt"/>
            </a:endParaRPr>
          </a:p>
          <a:p>
            <a:pPr marL="0" indent="0">
              <a:buNone/>
              <a:defRPr/>
            </a:pPr>
            <a:r>
              <a:rPr lang="en-GB" sz="1100">
                <a:latin typeface="Arial"/>
                <a:ea typeface="+mn-lt"/>
                <a:cs typeface="+mn-lt"/>
              </a:rPr>
              <a:t> 1. What obstacles do you face? </a:t>
            </a:r>
            <a:endParaRPr lang="en-GB" sz="1100" b="1">
              <a:latin typeface="Arial"/>
              <a:ea typeface="+mn-lt"/>
              <a:cs typeface="Arial"/>
            </a:endParaRPr>
          </a:p>
          <a:p>
            <a:pPr marL="0" indent="0">
              <a:buNone/>
              <a:defRPr/>
            </a:pPr>
            <a:r>
              <a:rPr lang="en-GB" sz="1100">
                <a:latin typeface="Arial"/>
                <a:ea typeface="+mn-lt"/>
                <a:cs typeface="+mn-lt"/>
              </a:rPr>
              <a:t>2. Are you competing with others for what you want? </a:t>
            </a:r>
            <a:endParaRPr lang="en-GB" sz="1100" b="1">
              <a:latin typeface="Arial"/>
              <a:ea typeface="+mn-lt"/>
              <a:cs typeface="Arial"/>
            </a:endParaRPr>
          </a:p>
          <a:p>
            <a:pPr marL="0" indent="0">
              <a:buNone/>
              <a:defRPr/>
            </a:pPr>
            <a:endParaRPr lang="en-GB" sz="1100" b="1">
              <a:latin typeface="Arial"/>
              <a:ea typeface="+mn-lt"/>
              <a:cs typeface="+mn-lt"/>
            </a:endParaRPr>
          </a:p>
          <a:p>
            <a:pPr marL="0" indent="0">
              <a:buNone/>
              <a:defRPr/>
            </a:pPr>
            <a:r>
              <a:rPr lang="en-GB" sz="1100" b="1">
                <a:latin typeface="Arial"/>
                <a:ea typeface="+mn-lt"/>
                <a:cs typeface="+mn-lt"/>
              </a:rPr>
              <a:t>BY SOHAN, SADIQ (2025) CLASSROOM TEACHING pptx (GROUP 1 in 2025 OCTOBER) Looking at the </a:t>
            </a:r>
            <a:r>
              <a:rPr lang="en-GB" sz="1100" b="1" err="1">
                <a:latin typeface="Arial"/>
                <a:ea typeface="+mn-lt"/>
                <a:cs typeface="+mn-lt"/>
              </a:rPr>
              <a:t>spectification</a:t>
            </a:r>
            <a:r>
              <a:rPr lang="en-GB" sz="1100" b="1">
                <a:latin typeface="Arial"/>
                <a:ea typeface="+mn-lt"/>
                <a:cs typeface="+mn-lt"/>
              </a:rPr>
              <a:t> I would out like this with my </a:t>
            </a:r>
            <a:r>
              <a:rPr lang="en-GB" sz="1100" b="1" err="1">
                <a:latin typeface="Arial"/>
                <a:ea typeface="+mn-lt"/>
                <a:cs typeface="+mn-lt"/>
              </a:rPr>
              <a:t>experinces</a:t>
            </a:r>
            <a:r>
              <a:rPr lang="en-GB" sz="1100" b="1">
                <a:latin typeface="Arial"/>
                <a:ea typeface="+mn-lt"/>
                <a:cs typeface="+mn-lt"/>
              </a:rPr>
              <a:t> I have to prove I am </a:t>
            </a:r>
            <a:r>
              <a:rPr lang="en-GB" sz="1100" b="1" err="1">
                <a:latin typeface="Arial"/>
                <a:ea typeface="+mn-lt"/>
                <a:cs typeface="+mn-lt"/>
              </a:rPr>
              <a:t>capabale</a:t>
            </a:r>
            <a:r>
              <a:rPr lang="en-GB" sz="1100" b="1">
                <a:latin typeface="Arial"/>
                <a:ea typeface="+mn-lt"/>
                <a:cs typeface="+mn-lt"/>
              </a:rPr>
              <a:t> to do this and if I need to learn it I am up for that too.</a:t>
            </a:r>
            <a:endParaRPr lang="en-GB" sz="1100" b="1">
              <a:latin typeface="Arial"/>
              <a:cs typeface="Arial"/>
            </a:endParaRPr>
          </a:p>
        </p:txBody>
      </p:sp>
    </p:spTree>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985A72-AA79-313D-3DFE-4231CD90EEA1}"/>
              </a:ext>
            </a:extLst>
          </p:cNvPr>
          <p:cNvSpPr>
            <a:spLocks noGrp="1"/>
          </p:cNvSpPr>
          <p:nvPr>
            <p:ph type="dt" sz="half" idx="10"/>
          </p:nvPr>
        </p:nvSpPr>
        <p:spPr/>
        <p:txBody>
          <a:bodyPr/>
          <a:lstStyle/>
          <a:p>
            <a:pPr>
              <a:defRPr/>
            </a:pPr>
            <a:fld id="{5E23D760-A5D6-4408-9293-3816AB405458}" type="datetime1">
              <a:rPr lang="en-GB" altLang="en-US" smtClean="0"/>
              <a:pPr>
                <a:defRPr/>
              </a:pPr>
              <a:t>11/12/2025</a:t>
            </a:fld>
            <a:endParaRPr lang="en-GB" altLang="en-US"/>
          </a:p>
        </p:txBody>
      </p:sp>
      <p:sp>
        <p:nvSpPr>
          <p:cNvPr id="3" name="Slide Number Placeholder 2">
            <a:extLst>
              <a:ext uri="{FF2B5EF4-FFF2-40B4-BE49-F238E27FC236}">
                <a16:creationId xmlns:a16="http://schemas.microsoft.com/office/drawing/2014/main" id="{50147617-C192-D86C-0E56-D0180B2E58FD}"/>
              </a:ext>
            </a:extLst>
          </p:cNvPr>
          <p:cNvSpPr>
            <a:spLocks noGrp="1"/>
          </p:cNvSpPr>
          <p:nvPr>
            <p:ph type="sldNum" sz="quarter" idx="11"/>
          </p:nvPr>
        </p:nvSpPr>
        <p:spPr/>
        <p:txBody>
          <a:bodyPr/>
          <a:lstStyle/>
          <a:p>
            <a:pPr>
              <a:defRPr/>
            </a:pPr>
            <a:fld id="{1627DB7A-9E6D-4CCE-BDBB-D06183803CCF}" type="slidenum">
              <a:rPr lang="en-GB" altLang="en-US" smtClean="0"/>
              <a:pPr>
                <a:defRPr/>
              </a:pPr>
              <a:t>7</a:t>
            </a:fld>
            <a:endParaRPr lang="en-GB" altLang="en-US"/>
          </a:p>
        </p:txBody>
      </p:sp>
      <p:sp>
        <p:nvSpPr>
          <p:cNvPr id="5" name="TextBox 4">
            <a:extLst>
              <a:ext uri="{FF2B5EF4-FFF2-40B4-BE49-F238E27FC236}">
                <a16:creationId xmlns:a16="http://schemas.microsoft.com/office/drawing/2014/main" id="{336ADAAD-AE22-8DB1-3E30-9314DFEFCACE}"/>
              </a:ext>
            </a:extLst>
          </p:cNvPr>
          <p:cNvSpPr txBox="1"/>
          <p:nvPr/>
        </p:nvSpPr>
        <p:spPr>
          <a:xfrm>
            <a:off x="679525" y="1028162"/>
            <a:ext cx="10412144" cy="3862596"/>
          </a:xfrm>
          <a:prstGeom prst="rect">
            <a:avLst/>
          </a:prstGeom>
          <a:noFill/>
        </p:spPr>
        <p:txBody>
          <a:bodyPr wrap="square" lIns="91440" tIns="45720" rIns="91440" bIns="45720" rtlCol="0" anchor="t">
            <a:spAutoFit/>
          </a:bodyPr>
          <a:lstStyle/>
          <a:p>
            <a:r>
              <a:rPr lang="en-GB"/>
              <a:t>This section details the extent to which is criteria areas in which you have performed well and areas that would benefit from development/</a:t>
            </a:r>
            <a:r>
              <a:rPr lang="en-GB" b="1"/>
              <a:t>improvement</a:t>
            </a:r>
            <a:r>
              <a:rPr lang="en-GB"/>
              <a:t>.</a:t>
            </a:r>
            <a:endParaRPr lang="en-US"/>
          </a:p>
          <a:p>
            <a:pPr>
              <a:spcBef>
                <a:spcPct val="20000"/>
              </a:spcBef>
              <a:spcAft>
                <a:spcPct val="0"/>
              </a:spcAft>
            </a:pPr>
            <a:r>
              <a:rPr lang="en-GB" sz="2400" b="1">
                <a:latin typeface="Arial"/>
                <a:cs typeface="Arial"/>
              </a:rPr>
              <a:t>Strengths: </a:t>
            </a:r>
            <a:endParaRPr lang="en-GB" sz="2400">
              <a:latin typeface="Arial"/>
              <a:cs typeface="Arial"/>
            </a:endParaRPr>
          </a:p>
          <a:p>
            <a:pPr>
              <a:spcBef>
                <a:spcPct val="20000"/>
              </a:spcBef>
              <a:spcAft>
                <a:spcPct val="0"/>
              </a:spcAft>
            </a:pPr>
            <a:r>
              <a:rPr lang="en-GB" sz="2400">
                <a:latin typeface="Arial"/>
                <a:cs typeface="Arial"/>
              </a:rPr>
              <a:t>1. What do you do best? </a:t>
            </a:r>
            <a:endParaRPr lang="en-US" sz="2400">
              <a:latin typeface="Arial"/>
              <a:cs typeface="Arial"/>
            </a:endParaRPr>
          </a:p>
          <a:p>
            <a:pPr>
              <a:spcBef>
                <a:spcPct val="20000"/>
              </a:spcBef>
              <a:spcAft>
                <a:spcPct val="0"/>
              </a:spcAft>
            </a:pPr>
            <a:r>
              <a:rPr lang="en-GB" sz="2400">
                <a:latin typeface="Arial"/>
                <a:cs typeface="Arial"/>
              </a:rPr>
              <a:t>2.What is your greatest achievement? </a:t>
            </a:r>
          </a:p>
          <a:p>
            <a:pPr>
              <a:spcBef>
                <a:spcPct val="20000"/>
              </a:spcBef>
              <a:spcAft>
                <a:spcPct val="0"/>
              </a:spcAft>
            </a:pPr>
            <a:r>
              <a:rPr lang="en-GB" sz="1100">
                <a:latin typeface="Arial"/>
                <a:cs typeface="Arial"/>
              </a:rPr>
              <a:t>  </a:t>
            </a:r>
          </a:p>
          <a:p>
            <a:pPr>
              <a:spcBef>
                <a:spcPct val="20000"/>
              </a:spcBef>
              <a:spcAft>
                <a:spcPct val="0"/>
              </a:spcAft>
            </a:pPr>
            <a:r>
              <a:rPr lang="en-GB" sz="2000" b="1">
                <a:latin typeface="Arial"/>
                <a:cs typeface="Arial"/>
              </a:rPr>
              <a:t>Opportunities</a:t>
            </a:r>
            <a:r>
              <a:rPr lang="en-GB" sz="2000">
                <a:latin typeface="Arial"/>
                <a:cs typeface="Arial"/>
              </a:rPr>
              <a:t>: </a:t>
            </a:r>
            <a:endParaRPr lang="en-US" sz="2000">
              <a:latin typeface="Arial"/>
              <a:cs typeface="Arial"/>
            </a:endParaRPr>
          </a:p>
          <a:p>
            <a:pPr>
              <a:spcBef>
                <a:spcPct val="20000"/>
              </a:spcBef>
              <a:spcAft>
                <a:spcPct val="0"/>
              </a:spcAft>
            </a:pPr>
            <a:r>
              <a:rPr lang="en-GB" sz="2000">
                <a:latin typeface="Arial"/>
                <a:cs typeface="Arial"/>
              </a:rPr>
              <a:t>1. How can you turn your strengths into opportunities? </a:t>
            </a:r>
            <a:endParaRPr lang="en-US" sz="2000">
              <a:latin typeface="Arial"/>
              <a:cs typeface="Arial"/>
            </a:endParaRPr>
          </a:p>
          <a:p>
            <a:pPr>
              <a:spcBef>
                <a:spcPct val="20000"/>
              </a:spcBef>
              <a:spcAft>
                <a:spcPct val="0"/>
              </a:spcAft>
            </a:pPr>
            <a:r>
              <a:rPr lang="en-GB" sz="2000">
                <a:latin typeface="Arial"/>
                <a:cs typeface="Arial"/>
              </a:rPr>
              <a:t>2.Is there a need in your department that no one is meeting? </a:t>
            </a:r>
          </a:p>
          <a:p>
            <a:pPr>
              <a:spcBef>
                <a:spcPct val="20000"/>
              </a:spcBef>
              <a:spcAft>
                <a:spcPct val="0"/>
              </a:spcAft>
            </a:pPr>
            <a:endParaRPr lang="en-GB" sz="1100" b="1">
              <a:latin typeface="Arial"/>
              <a:cs typeface="Arial"/>
            </a:endParaRPr>
          </a:p>
          <a:p>
            <a:pPr>
              <a:spcBef>
                <a:spcPct val="20000"/>
              </a:spcBef>
              <a:spcAft>
                <a:spcPct val="0"/>
              </a:spcAft>
            </a:pPr>
            <a:r>
              <a:rPr lang="en-GB" sz="1100" b="1">
                <a:latin typeface="Arial"/>
                <a:cs typeface="Arial"/>
              </a:rPr>
              <a:t>BY SOHAN, SADIQ (2025) CLASSROOM TEACHING pptx (GROUP 1 in 2025 OCTOBER) Looking at the </a:t>
            </a:r>
            <a:r>
              <a:rPr lang="en-GB" sz="1100" b="1" err="1">
                <a:latin typeface="Arial"/>
                <a:cs typeface="Arial"/>
              </a:rPr>
              <a:t>spectification</a:t>
            </a:r>
            <a:r>
              <a:rPr lang="en-GB" sz="1100" b="1">
                <a:latin typeface="Arial"/>
                <a:cs typeface="Arial"/>
              </a:rPr>
              <a:t> I would out like this with my </a:t>
            </a:r>
            <a:r>
              <a:rPr lang="en-GB" sz="1100" b="1" err="1">
                <a:latin typeface="Arial"/>
                <a:cs typeface="Arial"/>
              </a:rPr>
              <a:t>experinces</a:t>
            </a:r>
            <a:r>
              <a:rPr lang="en-GB" sz="1100" b="1">
                <a:latin typeface="Arial"/>
                <a:cs typeface="Arial"/>
              </a:rPr>
              <a:t> I have to prove I am </a:t>
            </a:r>
            <a:r>
              <a:rPr lang="en-GB" sz="1100" b="1" err="1">
                <a:latin typeface="Arial"/>
                <a:cs typeface="Arial"/>
              </a:rPr>
              <a:t>capabale</a:t>
            </a:r>
            <a:r>
              <a:rPr lang="en-GB" sz="1100" b="1">
                <a:latin typeface="Arial"/>
                <a:cs typeface="Arial"/>
              </a:rPr>
              <a:t> to do this and if I need to learn it I am up for that too.</a:t>
            </a:r>
            <a:endParaRPr lang="en-GB" sz="1100">
              <a:latin typeface="Arial"/>
              <a:cs typeface="Arial"/>
            </a:endParaRPr>
          </a:p>
        </p:txBody>
      </p:sp>
    </p:spTree>
    <p:extLst>
      <p:ext uri="{BB962C8B-B14F-4D97-AF65-F5344CB8AC3E}">
        <p14:creationId xmlns:p14="http://schemas.microsoft.com/office/powerpoint/2010/main" val="3813858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9AEA59-7828-7000-0E68-6CDABBA4337D}"/>
              </a:ext>
            </a:extLst>
          </p:cNvPr>
          <p:cNvSpPr>
            <a:spLocks noGrp="1"/>
          </p:cNvSpPr>
          <p:nvPr>
            <p:ph type="dt" sz="half" idx="10"/>
          </p:nvPr>
        </p:nvSpPr>
        <p:spPr/>
        <p:txBody>
          <a:bodyPr/>
          <a:lstStyle/>
          <a:p>
            <a:pPr>
              <a:defRPr/>
            </a:pPr>
            <a:fld id="{5E23D760-A5D6-4408-9293-3816AB405458}" type="datetime1">
              <a:rPr lang="en-GB" altLang="en-US" smtClean="0"/>
              <a:pPr>
                <a:defRPr/>
              </a:pPr>
              <a:t>11/12/2025</a:t>
            </a:fld>
            <a:endParaRPr lang="en-GB" altLang="en-US"/>
          </a:p>
        </p:txBody>
      </p:sp>
      <p:sp>
        <p:nvSpPr>
          <p:cNvPr id="3" name="Slide Number Placeholder 2">
            <a:extLst>
              <a:ext uri="{FF2B5EF4-FFF2-40B4-BE49-F238E27FC236}">
                <a16:creationId xmlns:a16="http://schemas.microsoft.com/office/drawing/2014/main" id="{2D530F59-493E-81CB-578F-F755A2F11777}"/>
              </a:ext>
            </a:extLst>
          </p:cNvPr>
          <p:cNvSpPr>
            <a:spLocks noGrp="1"/>
          </p:cNvSpPr>
          <p:nvPr>
            <p:ph type="sldNum" sz="quarter" idx="11"/>
          </p:nvPr>
        </p:nvSpPr>
        <p:spPr/>
        <p:txBody>
          <a:bodyPr/>
          <a:lstStyle/>
          <a:p>
            <a:pPr>
              <a:defRPr/>
            </a:pPr>
            <a:fld id="{1627DB7A-9E6D-4CCE-BDBB-D06183803CCF}" type="slidenum">
              <a:rPr lang="en-GB" altLang="en-US" smtClean="0"/>
              <a:pPr>
                <a:defRPr/>
              </a:pPr>
              <a:t>8</a:t>
            </a:fld>
            <a:endParaRPr lang="en-GB" altLang="en-US"/>
          </a:p>
        </p:txBody>
      </p:sp>
      <p:sp>
        <p:nvSpPr>
          <p:cNvPr id="4" name="TextBox 3">
            <a:extLst>
              <a:ext uri="{FF2B5EF4-FFF2-40B4-BE49-F238E27FC236}">
                <a16:creationId xmlns:a16="http://schemas.microsoft.com/office/drawing/2014/main" id="{38A6600A-1909-DF59-5B23-66BDE7FB697D}"/>
              </a:ext>
            </a:extLst>
          </p:cNvPr>
          <p:cNvSpPr txBox="1"/>
          <p:nvPr/>
        </p:nvSpPr>
        <p:spPr>
          <a:xfrm>
            <a:off x="334433" y="741528"/>
            <a:ext cx="10990059" cy="1754326"/>
          </a:xfrm>
          <a:prstGeom prst="rect">
            <a:avLst/>
          </a:prstGeom>
          <a:noFill/>
        </p:spPr>
        <p:txBody>
          <a:bodyPr wrap="square" lIns="91440" tIns="45720" rIns="91440" bIns="45720" rtlCol="0" anchor="t">
            <a:spAutoFit/>
          </a:bodyPr>
          <a:lstStyle/>
          <a:p>
            <a:r>
              <a:rPr lang="en-GB"/>
              <a:t> Knowledge and Understanding Skills demonstrate knowledge of the underlying weakness and threat principles associated with that area(s).</a:t>
            </a:r>
            <a:endParaRPr lang="en-US"/>
          </a:p>
          <a:p>
            <a:r>
              <a:rPr lang="en-GB"/>
              <a:t> Knowledge relates to the facts, information and skills you have acquired through your learning. It demonstrate an understanding by interpreting the meaning of the facts and information (knowledge).This clearly demonstrate knowledge and understanding of SWOT analysis and its importance to their personal and professional development. </a:t>
            </a:r>
            <a:endParaRPr lang="en-US"/>
          </a:p>
        </p:txBody>
      </p:sp>
      <p:sp>
        <p:nvSpPr>
          <p:cNvPr id="7" name="TextBox 6">
            <a:extLst>
              <a:ext uri="{FF2B5EF4-FFF2-40B4-BE49-F238E27FC236}">
                <a16:creationId xmlns:a16="http://schemas.microsoft.com/office/drawing/2014/main" id="{B98E4BB4-5332-4756-1F13-18D628B7D706}"/>
              </a:ext>
            </a:extLst>
          </p:cNvPr>
          <p:cNvSpPr txBox="1"/>
          <p:nvPr/>
        </p:nvSpPr>
        <p:spPr>
          <a:xfrm>
            <a:off x="335507" y="2701119"/>
            <a:ext cx="10611134" cy="31762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ct val="0"/>
              </a:spcAft>
            </a:pPr>
            <a:r>
              <a:rPr lang="en-GB" sz="1600" b="1">
                <a:latin typeface="Arial"/>
                <a:cs typeface="Arial"/>
              </a:rPr>
              <a:t>Weaknesses: </a:t>
            </a:r>
            <a:endParaRPr lang="en-GB" sz="1600">
              <a:latin typeface="Arial"/>
              <a:cs typeface="Arial"/>
            </a:endParaRPr>
          </a:p>
          <a:p>
            <a:pPr>
              <a:spcBef>
                <a:spcPct val="20000"/>
              </a:spcBef>
              <a:spcAft>
                <a:spcPct val="0"/>
              </a:spcAft>
            </a:pPr>
            <a:r>
              <a:rPr lang="en-GB" sz="1600">
                <a:latin typeface="Arial"/>
                <a:cs typeface="Arial"/>
              </a:rPr>
              <a:t>1. What tasks do you avoid doing because of a lack of confidence? </a:t>
            </a:r>
            <a:endParaRPr lang="en-US" sz="1600">
              <a:latin typeface="Arial"/>
              <a:cs typeface="Arial"/>
            </a:endParaRPr>
          </a:p>
          <a:p>
            <a:pPr>
              <a:spcBef>
                <a:spcPct val="20000"/>
              </a:spcBef>
              <a:spcAft>
                <a:spcPct val="0"/>
              </a:spcAft>
            </a:pPr>
            <a:r>
              <a:rPr lang="en-GB" sz="1600">
                <a:latin typeface="Arial"/>
                <a:cs typeface="Arial"/>
              </a:rPr>
              <a:t>2. What disadvantages do you have?  </a:t>
            </a:r>
          </a:p>
          <a:p>
            <a:pPr>
              <a:spcBef>
                <a:spcPct val="20000"/>
              </a:spcBef>
              <a:spcAft>
                <a:spcPct val="0"/>
              </a:spcAft>
            </a:pPr>
            <a:r>
              <a:rPr lang="en-GB" sz="1600" b="1">
                <a:latin typeface="Arial"/>
                <a:cs typeface="Arial"/>
              </a:rPr>
              <a:t>Threats:</a:t>
            </a:r>
            <a:endParaRPr lang="en-GB" sz="1600">
              <a:latin typeface="Arial"/>
              <a:cs typeface="Arial"/>
            </a:endParaRPr>
          </a:p>
          <a:p>
            <a:pPr>
              <a:spcBef>
                <a:spcPct val="20000"/>
              </a:spcBef>
              <a:spcAft>
                <a:spcPct val="0"/>
              </a:spcAft>
            </a:pPr>
            <a:r>
              <a:rPr lang="en-GB" sz="1600">
                <a:latin typeface="Arial"/>
                <a:cs typeface="Arial"/>
              </a:rPr>
              <a:t> 1. What obstacles do you face? </a:t>
            </a:r>
          </a:p>
          <a:p>
            <a:pPr>
              <a:spcBef>
                <a:spcPct val="20000"/>
              </a:spcBef>
              <a:spcAft>
                <a:spcPct val="0"/>
              </a:spcAft>
            </a:pPr>
            <a:r>
              <a:rPr lang="en-GB" sz="1600">
                <a:latin typeface="Arial"/>
                <a:cs typeface="Arial"/>
              </a:rPr>
              <a:t>2. Are you competing with others for what you want? </a:t>
            </a:r>
          </a:p>
          <a:p>
            <a:pPr>
              <a:spcBef>
                <a:spcPct val="20000"/>
              </a:spcBef>
              <a:spcAft>
                <a:spcPct val="0"/>
              </a:spcAft>
            </a:pPr>
            <a:endParaRPr lang="en-GB" sz="1600">
              <a:latin typeface="Arial"/>
              <a:cs typeface="Arial"/>
            </a:endParaRPr>
          </a:p>
          <a:p>
            <a:pPr>
              <a:spcBef>
                <a:spcPct val="20000"/>
              </a:spcBef>
              <a:spcAft>
                <a:spcPct val="0"/>
              </a:spcAft>
            </a:pPr>
            <a:r>
              <a:rPr lang="en-GB" sz="1600" b="1">
                <a:latin typeface="Arial"/>
                <a:cs typeface="Arial"/>
              </a:rPr>
              <a:t>BY SOHAN, SADIQ (2025) CLASSROOM TEACHING pptx (GROUP 1 in 2025 OCTOBER) Looking at the </a:t>
            </a:r>
            <a:r>
              <a:rPr lang="en-GB" sz="1600" b="1" err="1">
                <a:latin typeface="Arial"/>
                <a:cs typeface="Arial"/>
              </a:rPr>
              <a:t>spectification</a:t>
            </a:r>
            <a:r>
              <a:rPr lang="en-GB" sz="1600" b="1">
                <a:latin typeface="Arial"/>
                <a:cs typeface="Arial"/>
              </a:rPr>
              <a:t> I would out like this with my </a:t>
            </a:r>
            <a:r>
              <a:rPr lang="en-GB" sz="1600" b="1" err="1">
                <a:latin typeface="Arial"/>
                <a:cs typeface="Arial"/>
              </a:rPr>
              <a:t>experinces</a:t>
            </a:r>
            <a:r>
              <a:rPr lang="en-GB" sz="1600" b="1">
                <a:latin typeface="Arial"/>
                <a:cs typeface="Arial"/>
              </a:rPr>
              <a:t> I have to prove I am </a:t>
            </a:r>
            <a:r>
              <a:rPr lang="en-GB" sz="1600" b="1" err="1">
                <a:latin typeface="Arial"/>
                <a:cs typeface="Arial"/>
              </a:rPr>
              <a:t>capabale</a:t>
            </a:r>
            <a:r>
              <a:rPr lang="en-GB" sz="1600" b="1">
                <a:latin typeface="Arial"/>
                <a:cs typeface="Arial"/>
              </a:rPr>
              <a:t> to do this and if I need to learn it I am up for that too.</a:t>
            </a:r>
            <a:endParaRPr lang="en-GB" sz="1600">
              <a:latin typeface="Arial"/>
              <a:cs typeface="Arial"/>
            </a:endParaRPr>
          </a:p>
          <a:p>
            <a:pPr algn="l"/>
            <a:endParaRPr lang="en-US"/>
          </a:p>
        </p:txBody>
      </p:sp>
    </p:spTree>
    <p:extLst>
      <p:ext uri="{BB962C8B-B14F-4D97-AF65-F5344CB8AC3E}">
        <p14:creationId xmlns:p14="http://schemas.microsoft.com/office/powerpoint/2010/main" val="2213507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EC4ECB-BFF3-C0F0-29D0-FB1E0F14208C}"/>
              </a:ext>
            </a:extLst>
          </p:cNvPr>
          <p:cNvSpPr>
            <a:spLocks noGrp="1"/>
          </p:cNvSpPr>
          <p:nvPr>
            <p:ph type="dt" sz="half" idx="10"/>
          </p:nvPr>
        </p:nvSpPr>
        <p:spPr/>
        <p:txBody>
          <a:bodyPr/>
          <a:lstStyle/>
          <a:p>
            <a:pPr>
              <a:defRPr/>
            </a:pPr>
            <a:fld id="{5E23D760-A5D6-4408-9293-3816AB405458}" type="datetime1">
              <a:rPr lang="en-GB" altLang="en-US" smtClean="0"/>
              <a:pPr>
                <a:defRPr/>
              </a:pPr>
              <a:t>11/12/2025</a:t>
            </a:fld>
            <a:endParaRPr lang="en-GB" altLang="en-US"/>
          </a:p>
        </p:txBody>
      </p:sp>
      <p:sp>
        <p:nvSpPr>
          <p:cNvPr id="3" name="Slide Number Placeholder 2">
            <a:extLst>
              <a:ext uri="{FF2B5EF4-FFF2-40B4-BE49-F238E27FC236}">
                <a16:creationId xmlns:a16="http://schemas.microsoft.com/office/drawing/2014/main" id="{46174EE5-9E5C-AEC3-473E-5D0474ED2964}"/>
              </a:ext>
            </a:extLst>
          </p:cNvPr>
          <p:cNvSpPr>
            <a:spLocks noGrp="1"/>
          </p:cNvSpPr>
          <p:nvPr>
            <p:ph type="sldNum" sz="quarter" idx="11"/>
          </p:nvPr>
        </p:nvSpPr>
        <p:spPr/>
        <p:txBody>
          <a:bodyPr/>
          <a:lstStyle/>
          <a:p>
            <a:pPr>
              <a:defRPr/>
            </a:pPr>
            <a:fld id="{1627DB7A-9E6D-4CCE-BDBB-D06183803CCF}" type="slidenum">
              <a:rPr lang="en-GB" altLang="en-US" smtClean="0"/>
              <a:pPr>
                <a:defRPr/>
              </a:pPr>
              <a:t>9</a:t>
            </a:fld>
            <a:endParaRPr lang="en-GB" altLang="en-US"/>
          </a:p>
        </p:txBody>
      </p:sp>
      <p:sp>
        <p:nvSpPr>
          <p:cNvPr id="4" name="TextBox 3">
            <a:extLst>
              <a:ext uri="{FF2B5EF4-FFF2-40B4-BE49-F238E27FC236}">
                <a16:creationId xmlns:a16="http://schemas.microsoft.com/office/drawing/2014/main" id="{19B8C1D8-0AC6-AF35-1C01-E4043FF8C1CB}"/>
              </a:ext>
            </a:extLst>
          </p:cNvPr>
          <p:cNvSpPr txBox="1"/>
          <p:nvPr/>
        </p:nvSpPr>
        <p:spPr>
          <a:xfrm>
            <a:off x="2216530" y="1179086"/>
            <a:ext cx="7760677" cy="954107"/>
          </a:xfrm>
          <a:prstGeom prst="rect">
            <a:avLst/>
          </a:prstGeom>
          <a:noFill/>
        </p:spPr>
        <p:txBody>
          <a:bodyPr wrap="square" lIns="91440" tIns="45720" rIns="91440" bIns="45720" rtlCol="0" anchor="t">
            <a:spAutoFit/>
          </a:bodyPr>
          <a:lstStyle/>
          <a:p>
            <a:r>
              <a:rPr lang="en-GB" sz="2800"/>
              <a:t>Recapping what SWOT </a:t>
            </a:r>
            <a:r>
              <a:rPr lang="en-GB" sz="2800" err="1"/>
              <a:t>anaysis</a:t>
            </a:r>
            <a:r>
              <a:rPr lang="en-GB" sz="2800"/>
              <a:t> in cognitive way is that you......</a:t>
            </a:r>
          </a:p>
        </p:txBody>
      </p:sp>
      <p:sp>
        <p:nvSpPr>
          <p:cNvPr id="6" name="TextBox 5">
            <a:extLst>
              <a:ext uri="{FF2B5EF4-FFF2-40B4-BE49-F238E27FC236}">
                <a16:creationId xmlns:a16="http://schemas.microsoft.com/office/drawing/2014/main" id="{BA7C1D2C-D220-6722-D8DB-03D3D133B5F0}"/>
              </a:ext>
            </a:extLst>
          </p:cNvPr>
          <p:cNvSpPr txBox="1"/>
          <p:nvPr/>
        </p:nvSpPr>
        <p:spPr>
          <a:xfrm>
            <a:off x="1119672" y="2286000"/>
            <a:ext cx="219269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Segoe UI"/>
                <a:cs typeface="Segoe UI"/>
              </a:rPr>
              <a:t>Thinking,</a:t>
            </a:r>
          </a:p>
        </p:txBody>
      </p:sp>
      <p:sp>
        <p:nvSpPr>
          <p:cNvPr id="7" name="TextBox 6">
            <a:extLst>
              <a:ext uri="{FF2B5EF4-FFF2-40B4-BE49-F238E27FC236}">
                <a16:creationId xmlns:a16="http://schemas.microsoft.com/office/drawing/2014/main" id="{A975BAFE-0871-1C7D-BC58-ED2775CAF340}"/>
              </a:ext>
            </a:extLst>
          </p:cNvPr>
          <p:cNvSpPr txBox="1"/>
          <p:nvPr/>
        </p:nvSpPr>
        <p:spPr>
          <a:xfrm>
            <a:off x="1415143" y="3172408"/>
            <a:ext cx="452534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Segoe UI"/>
                <a:cs typeface="Segoe UI"/>
              </a:rPr>
              <a:t>Learning a new skill,</a:t>
            </a:r>
          </a:p>
        </p:txBody>
      </p:sp>
      <p:sp>
        <p:nvSpPr>
          <p:cNvPr id="8" name="TextBox 7">
            <a:extLst>
              <a:ext uri="{FF2B5EF4-FFF2-40B4-BE49-F238E27FC236}">
                <a16:creationId xmlns:a16="http://schemas.microsoft.com/office/drawing/2014/main" id="{8D6711EE-1A1A-120E-1052-1795D982DD9A}"/>
              </a:ext>
            </a:extLst>
          </p:cNvPr>
          <p:cNvSpPr txBox="1"/>
          <p:nvPr/>
        </p:nvSpPr>
        <p:spPr>
          <a:xfrm>
            <a:off x="2643672" y="3887754"/>
            <a:ext cx="241040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Segoe UI"/>
                <a:cs typeface="Segoe UI"/>
              </a:rPr>
              <a:t> Researching,</a:t>
            </a:r>
          </a:p>
        </p:txBody>
      </p:sp>
      <p:sp>
        <p:nvSpPr>
          <p:cNvPr id="9" name="TextBox 8">
            <a:extLst>
              <a:ext uri="{FF2B5EF4-FFF2-40B4-BE49-F238E27FC236}">
                <a16:creationId xmlns:a16="http://schemas.microsoft.com/office/drawing/2014/main" id="{6A95A881-A9E0-4723-5682-511B4C0341FB}"/>
              </a:ext>
            </a:extLst>
          </p:cNvPr>
          <p:cNvSpPr txBox="1"/>
          <p:nvPr/>
        </p:nvSpPr>
        <p:spPr>
          <a:xfrm>
            <a:off x="6274836" y="3366796"/>
            <a:ext cx="284583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Segoe UI"/>
                <a:cs typeface="Segoe UI"/>
              </a:rPr>
              <a:t>Problem solving </a:t>
            </a:r>
            <a:endParaRPr lang="en-US" sz="2800">
              <a:latin typeface="Segoe UI"/>
              <a:cs typeface="Segoe UI"/>
            </a:endParaRPr>
          </a:p>
        </p:txBody>
      </p:sp>
      <p:sp>
        <p:nvSpPr>
          <p:cNvPr id="10" name="TextBox 9">
            <a:extLst>
              <a:ext uri="{FF2B5EF4-FFF2-40B4-BE49-F238E27FC236}">
                <a16:creationId xmlns:a16="http://schemas.microsoft.com/office/drawing/2014/main" id="{2102DFDE-859D-40DB-2DD4-09396DEC1971}"/>
              </a:ext>
            </a:extLst>
          </p:cNvPr>
          <p:cNvSpPr txBox="1"/>
          <p:nvPr/>
        </p:nvSpPr>
        <p:spPr>
          <a:xfrm>
            <a:off x="6274836" y="2285999"/>
            <a:ext cx="265922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Segoe UI"/>
                <a:cs typeface="Segoe UI"/>
              </a:rPr>
              <a:t> Remembering,</a:t>
            </a:r>
          </a:p>
        </p:txBody>
      </p:sp>
      <p:sp>
        <p:nvSpPr>
          <p:cNvPr id="11" name="TextBox 10">
            <a:extLst>
              <a:ext uri="{FF2B5EF4-FFF2-40B4-BE49-F238E27FC236}">
                <a16:creationId xmlns:a16="http://schemas.microsoft.com/office/drawing/2014/main" id="{B9CB9659-909B-4A5C-95EF-12ACE846CD34}"/>
              </a:ext>
            </a:extLst>
          </p:cNvPr>
          <p:cNvSpPr txBox="1"/>
          <p:nvPr/>
        </p:nvSpPr>
        <p:spPr>
          <a:xfrm>
            <a:off x="2317102" y="4525346"/>
            <a:ext cx="755779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err="1">
                <a:latin typeface="Segoe UI"/>
                <a:cs typeface="Segoe UI"/>
              </a:rPr>
              <a:t>Transfering</a:t>
            </a:r>
            <a:r>
              <a:rPr lang="en-GB" sz="2800">
                <a:latin typeface="Segoe UI"/>
                <a:cs typeface="Segoe UI"/>
              </a:rPr>
              <a:t> talent to be able to achieve task.</a:t>
            </a:r>
            <a:endParaRPr lang="en-US"/>
          </a:p>
        </p:txBody>
      </p:sp>
    </p:spTree>
    <p:extLst>
      <p:ext uri="{BB962C8B-B14F-4D97-AF65-F5344CB8AC3E}">
        <p14:creationId xmlns:p14="http://schemas.microsoft.com/office/powerpoint/2010/main" val="2841129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9" grpId="0"/>
      <p:bldP spid="10"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A4F431-866B-2221-105C-A5A4F05DAB2F}"/>
              </a:ext>
            </a:extLst>
          </p:cNvPr>
          <p:cNvSpPr>
            <a:spLocks noGrp="1"/>
          </p:cNvSpPr>
          <p:nvPr>
            <p:ph type="dt" sz="half" idx="10"/>
          </p:nvPr>
        </p:nvSpPr>
        <p:spPr/>
        <p:txBody>
          <a:bodyPr/>
          <a:lstStyle/>
          <a:p>
            <a:pPr>
              <a:defRPr/>
            </a:pPr>
            <a:fld id="{5E23D760-A5D6-4408-9293-3816AB405458}" type="datetime1">
              <a:rPr lang="en-GB" altLang="en-US" smtClean="0"/>
              <a:pPr>
                <a:defRPr/>
              </a:pPr>
              <a:t>11/12/2025</a:t>
            </a:fld>
            <a:endParaRPr lang="en-GB" altLang="en-US"/>
          </a:p>
        </p:txBody>
      </p:sp>
      <p:sp>
        <p:nvSpPr>
          <p:cNvPr id="3" name="Slide Number Placeholder 2">
            <a:extLst>
              <a:ext uri="{FF2B5EF4-FFF2-40B4-BE49-F238E27FC236}">
                <a16:creationId xmlns:a16="http://schemas.microsoft.com/office/drawing/2014/main" id="{6D29E305-EC11-3FCE-001A-2C118A56DCCA}"/>
              </a:ext>
            </a:extLst>
          </p:cNvPr>
          <p:cNvSpPr>
            <a:spLocks noGrp="1"/>
          </p:cNvSpPr>
          <p:nvPr>
            <p:ph type="sldNum" sz="quarter" idx="11"/>
          </p:nvPr>
        </p:nvSpPr>
        <p:spPr/>
        <p:txBody>
          <a:bodyPr/>
          <a:lstStyle/>
          <a:p>
            <a:pPr>
              <a:defRPr/>
            </a:pPr>
            <a:fld id="{1627DB7A-9E6D-4CCE-BDBB-D06183803CCF}" type="slidenum">
              <a:rPr lang="en-GB" altLang="en-US" smtClean="0"/>
              <a:pPr>
                <a:defRPr/>
              </a:pPr>
              <a:t>10</a:t>
            </a:fld>
            <a:endParaRPr lang="en-GB" altLang="en-US"/>
          </a:p>
        </p:txBody>
      </p:sp>
      <p:sp>
        <p:nvSpPr>
          <p:cNvPr id="4" name="TextBox 3">
            <a:extLst>
              <a:ext uri="{FF2B5EF4-FFF2-40B4-BE49-F238E27FC236}">
                <a16:creationId xmlns:a16="http://schemas.microsoft.com/office/drawing/2014/main" id="{5E9F4C77-377B-4C9E-4453-FCE9432318E8}"/>
              </a:ext>
            </a:extLst>
          </p:cNvPr>
          <p:cNvSpPr txBox="1"/>
          <p:nvPr/>
        </p:nvSpPr>
        <p:spPr>
          <a:xfrm>
            <a:off x="1770782" y="1119315"/>
            <a:ext cx="8659527" cy="646331"/>
          </a:xfrm>
          <a:prstGeom prst="rect">
            <a:avLst/>
          </a:prstGeom>
          <a:noFill/>
        </p:spPr>
        <p:txBody>
          <a:bodyPr wrap="square" lIns="91440" tIns="45720" rIns="91440" bIns="45720" rtlCol="0" anchor="t">
            <a:spAutoFit/>
          </a:bodyPr>
          <a:lstStyle/>
          <a:p>
            <a:r>
              <a:rPr lang="en-GB"/>
              <a:t>Practically should apply the basic underlying concepts and principles to evaluate and interpret these within the context of the area of study for PDP of SWOT </a:t>
            </a:r>
            <a:endParaRPr lang="en-US"/>
          </a:p>
        </p:txBody>
      </p:sp>
      <p:sp>
        <p:nvSpPr>
          <p:cNvPr id="6" name="TextBox 5">
            <a:extLst>
              <a:ext uri="{FF2B5EF4-FFF2-40B4-BE49-F238E27FC236}">
                <a16:creationId xmlns:a16="http://schemas.microsoft.com/office/drawing/2014/main" id="{FF1E94B5-EF69-EEFA-991A-90BAE4E1D3AB}"/>
              </a:ext>
            </a:extLst>
          </p:cNvPr>
          <p:cNvSpPr txBox="1"/>
          <p:nvPr/>
        </p:nvSpPr>
        <p:spPr>
          <a:xfrm>
            <a:off x="1765041" y="2114938"/>
            <a:ext cx="865414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latin typeface="Segoe UI"/>
              <a:cs typeface="Segoe UI"/>
            </a:endParaRPr>
          </a:p>
          <a:p>
            <a:r>
              <a:rPr lang="en-GB">
                <a:latin typeface="Segoe UI"/>
                <a:cs typeface="Segoe UI"/>
              </a:rPr>
              <a:t>Demonstrating in practical terms how to utilise strengths to overcome weaknesses and minimise threats. </a:t>
            </a:r>
            <a:endParaRPr lang="en-US">
              <a:latin typeface="Segoe UI"/>
              <a:cs typeface="Segoe UI"/>
            </a:endParaRPr>
          </a:p>
          <a:p>
            <a:endParaRPr lang="en-US"/>
          </a:p>
        </p:txBody>
      </p:sp>
      <p:sp>
        <p:nvSpPr>
          <p:cNvPr id="7" name="TextBox 6">
            <a:extLst>
              <a:ext uri="{FF2B5EF4-FFF2-40B4-BE49-F238E27FC236}">
                <a16:creationId xmlns:a16="http://schemas.microsoft.com/office/drawing/2014/main" id="{B4009C92-D6D2-EEFC-3AB6-AC34452AF82D}"/>
              </a:ext>
            </a:extLst>
          </p:cNvPr>
          <p:cNvSpPr txBox="1"/>
          <p:nvPr/>
        </p:nvSpPr>
        <p:spPr>
          <a:xfrm>
            <a:off x="1780593" y="3545632"/>
            <a:ext cx="864636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Segoe UI"/>
                <a:cs typeface="Segoe UI"/>
              </a:rPr>
              <a:t>Demonstrate how to utilise existing opportunities along with strengths to achieve professional growth. </a:t>
            </a:r>
            <a:endParaRPr lang="en-US"/>
          </a:p>
        </p:txBody>
      </p:sp>
    </p:spTree>
    <p:extLst>
      <p:ext uri="{BB962C8B-B14F-4D97-AF65-F5344CB8AC3E}">
        <p14:creationId xmlns:p14="http://schemas.microsoft.com/office/powerpoint/2010/main" val="281004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32119D-7253-B6ED-8F6C-42C4DCAB89FE}"/>
              </a:ext>
            </a:extLst>
          </p:cNvPr>
          <p:cNvSpPr>
            <a:spLocks noGrp="1"/>
          </p:cNvSpPr>
          <p:nvPr>
            <p:ph type="dt" sz="half" idx="10"/>
          </p:nvPr>
        </p:nvSpPr>
        <p:spPr/>
        <p:txBody>
          <a:bodyPr/>
          <a:lstStyle/>
          <a:p>
            <a:pPr>
              <a:defRPr/>
            </a:pPr>
            <a:fld id="{5E23D760-A5D6-4408-9293-3816AB405458}" type="datetime1">
              <a:rPr lang="en-GB" altLang="en-US" smtClean="0"/>
              <a:pPr>
                <a:defRPr/>
              </a:pPr>
              <a:t>11/12/2025</a:t>
            </a:fld>
            <a:endParaRPr lang="en-GB" altLang="en-US"/>
          </a:p>
        </p:txBody>
      </p:sp>
      <p:sp>
        <p:nvSpPr>
          <p:cNvPr id="3" name="Slide Number Placeholder 2">
            <a:extLst>
              <a:ext uri="{FF2B5EF4-FFF2-40B4-BE49-F238E27FC236}">
                <a16:creationId xmlns:a16="http://schemas.microsoft.com/office/drawing/2014/main" id="{DCBF8C29-E1B9-49F8-5428-515D7BB8E891}"/>
              </a:ext>
            </a:extLst>
          </p:cNvPr>
          <p:cNvSpPr>
            <a:spLocks noGrp="1"/>
          </p:cNvSpPr>
          <p:nvPr>
            <p:ph type="sldNum" sz="quarter" idx="11"/>
          </p:nvPr>
        </p:nvSpPr>
        <p:spPr/>
        <p:txBody>
          <a:bodyPr/>
          <a:lstStyle/>
          <a:p>
            <a:pPr>
              <a:defRPr/>
            </a:pPr>
            <a:fld id="{1627DB7A-9E6D-4CCE-BDBB-D06183803CCF}" type="slidenum">
              <a:rPr lang="en-GB" altLang="en-US" smtClean="0"/>
              <a:pPr>
                <a:defRPr/>
              </a:pPr>
              <a:t>11</a:t>
            </a:fld>
            <a:endParaRPr lang="en-GB" altLang="en-US"/>
          </a:p>
        </p:txBody>
      </p:sp>
      <p:sp>
        <p:nvSpPr>
          <p:cNvPr id="4" name="TextBox 3">
            <a:extLst>
              <a:ext uri="{FF2B5EF4-FFF2-40B4-BE49-F238E27FC236}">
                <a16:creationId xmlns:a16="http://schemas.microsoft.com/office/drawing/2014/main" id="{4F2C1CFF-B48D-AE1C-9149-42B845C7C380}"/>
              </a:ext>
            </a:extLst>
          </p:cNvPr>
          <p:cNvSpPr txBox="1"/>
          <p:nvPr/>
        </p:nvSpPr>
        <p:spPr>
          <a:xfrm>
            <a:off x="1078523" y="1266092"/>
            <a:ext cx="9358365" cy="3139321"/>
          </a:xfrm>
          <a:prstGeom prst="rect">
            <a:avLst/>
          </a:prstGeom>
          <a:noFill/>
        </p:spPr>
        <p:txBody>
          <a:bodyPr wrap="square" lIns="91440" tIns="45720" rIns="91440" bIns="45720" rtlCol="0" anchor="t">
            <a:spAutoFit/>
          </a:bodyPr>
          <a:lstStyle/>
          <a:p>
            <a:r>
              <a:rPr lang="en-GB"/>
              <a:t>Transferable Skills for Life and Professional Practice </a:t>
            </a:r>
            <a:endParaRPr lang="en-US"/>
          </a:p>
          <a:p>
            <a:endParaRPr lang="en-GB" b="1"/>
          </a:p>
          <a:p>
            <a:r>
              <a:rPr lang="en-GB" b="1"/>
              <a:t>Communicate</a:t>
            </a:r>
            <a:r>
              <a:rPr lang="en-GB"/>
              <a:t> the results of  </a:t>
            </a:r>
            <a:r>
              <a:rPr lang="en-GB" b="1"/>
              <a:t>study/work accurately</a:t>
            </a:r>
            <a:r>
              <a:rPr lang="en-GB"/>
              <a:t> and reliably, </a:t>
            </a:r>
            <a:endParaRPr lang="en-US"/>
          </a:p>
          <a:p>
            <a:endParaRPr lang="en-GB" b="1"/>
          </a:p>
          <a:p>
            <a:r>
              <a:rPr lang="en-GB" b="1"/>
              <a:t>Structured </a:t>
            </a:r>
            <a:r>
              <a:rPr lang="en-GB"/>
              <a:t>and </a:t>
            </a:r>
            <a:r>
              <a:rPr lang="en-GB" b="1"/>
              <a:t>coherent arguments, initiate</a:t>
            </a:r>
            <a:r>
              <a:rPr lang="en-GB"/>
              <a:t> and </a:t>
            </a:r>
            <a:r>
              <a:rPr lang="en-GB" b="1"/>
              <a:t>complete tasks </a:t>
            </a:r>
            <a:r>
              <a:rPr lang="en-GB"/>
              <a:t>and </a:t>
            </a:r>
            <a:r>
              <a:rPr lang="en-GB" b="1"/>
              <a:t>procedures.</a:t>
            </a:r>
            <a:endParaRPr lang="en-US"/>
          </a:p>
          <a:p>
            <a:endParaRPr lang="en-GB" b="1"/>
          </a:p>
          <a:p>
            <a:r>
              <a:rPr lang="en-GB" b="1"/>
              <a:t>Individually</a:t>
            </a:r>
            <a:r>
              <a:rPr lang="en-GB"/>
              <a:t> or</a:t>
            </a:r>
            <a:r>
              <a:rPr lang="en-GB" b="1"/>
              <a:t> collaboratively</a:t>
            </a:r>
            <a:r>
              <a:rPr lang="en-GB"/>
              <a:t> group co-operating by following the instruction given.</a:t>
            </a:r>
            <a:endParaRPr lang="en-US"/>
          </a:p>
          <a:p>
            <a:endParaRPr lang="en-GB" b="1"/>
          </a:p>
          <a:p>
            <a:r>
              <a:rPr lang="en-GB" b="1" err="1"/>
              <a:t>influency</a:t>
            </a:r>
            <a:r>
              <a:rPr lang="en-GB" b="1"/>
              <a:t> of expression</a:t>
            </a:r>
            <a:r>
              <a:rPr lang="en-GB"/>
              <a:t>; </a:t>
            </a:r>
            <a:r>
              <a:rPr lang="en-GB" b="1"/>
              <a:t>clarity</a:t>
            </a:r>
            <a:r>
              <a:rPr lang="en-GB"/>
              <a:t> and </a:t>
            </a:r>
            <a:r>
              <a:rPr lang="en-GB" b="1"/>
              <a:t>effectiveness</a:t>
            </a:r>
            <a:r>
              <a:rPr lang="en-GB"/>
              <a:t> is presentation and organisation </a:t>
            </a:r>
            <a:endParaRPr lang="en-US"/>
          </a:p>
          <a:p>
            <a:endParaRPr lang="en-GB"/>
          </a:p>
          <a:p>
            <a:r>
              <a:rPr lang="en-GB"/>
              <a:t>Work must be </a:t>
            </a:r>
            <a:r>
              <a:rPr lang="en-GB" b="1"/>
              <a:t>coherent and well-structured</a:t>
            </a:r>
            <a:r>
              <a:rPr lang="en-GB"/>
              <a:t> in presentation. </a:t>
            </a:r>
          </a:p>
        </p:txBody>
      </p:sp>
    </p:spTree>
    <p:extLst>
      <p:ext uri="{BB962C8B-B14F-4D97-AF65-F5344CB8AC3E}">
        <p14:creationId xmlns:p14="http://schemas.microsoft.com/office/powerpoint/2010/main" val="3458664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349170" y="1140547"/>
            <a:ext cx="11705863" cy="1605987"/>
          </a:xfrm>
        </p:spPr>
        <p:txBody>
          <a:bodyPr/>
          <a:lstStyle/>
          <a:p>
            <a:r>
              <a:rPr lang="en-GB" sz="2800" b="1"/>
              <a:t>Using examples: TELLING YOU how </a:t>
            </a:r>
            <a:r>
              <a:rPr lang="en-GB" sz="2800" b="1" err="1"/>
              <a:t>leverag</a:t>
            </a:r>
            <a:r>
              <a:rPr lang="en-GB" sz="2800" b="1" err="1">
                <a:solidFill>
                  <a:srgbClr val="FF0000"/>
                </a:solidFill>
              </a:rPr>
              <a:t>ING</a:t>
            </a:r>
            <a:r>
              <a:rPr lang="en-GB" sz="2800" b="1"/>
              <a:t> </a:t>
            </a:r>
            <a:r>
              <a:rPr lang="en-GB" sz="2800" b="1" err="1"/>
              <a:t>ur</a:t>
            </a:r>
            <a:r>
              <a:rPr lang="en-GB" sz="2800" b="1"/>
              <a:t> GOOD to overcome your BAD and UNKNOWN THINGS</a:t>
            </a:r>
            <a:br>
              <a:rPr lang="en-GB" sz="2800" b="1"/>
            </a:br>
            <a:r>
              <a:rPr lang="en-GB" sz="2800" b="1"/>
              <a:t>(IN MATH &amp; PHONICS </a:t>
            </a:r>
            <a:r>
              <a:rPr lang="en-GB" sz="2800" b="1">
                <a:solidFill>
                  <a:srgbClr val="FF0000"/>
                </a:solidFill>
              </a:rPr>
              <a:t>ING</a:t>
            </a:r>
            <a:r>
              <a:rPr lang="en-GB" sz="2800" b="1"/>
              <a:t> IS A PARTNERSHIP TO ADD-I-T-IONS TO ADD</a:t>
            </a:r>
            <a:r>
              <a:rPr lang="en-GB" sz="2800" b="1">
                <a:solidFill>
                  <a:srgbClr val="FF0000"/>
                </a:solidFill>
              </a:rPr>
              <a:t>ING </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609600" y="2754746"/>
            <a:ext cx="10972800" cy="672760"/>
          </a:xfrm>
        </p:spPr>
        <p:txBody>
          <a:bodyPr/>
          <a:lstStyle/>
          <a:p>
            <a:pPr marL="0" indent="0" algn="ctr">
              <a:buNone/>
            </a:pPr>
            <a:r>
              <a:rPr lang="en-GB">
                <a:ea typeface="+mn-lt"/>
                <a:cs typeface="+mn-lt"/>
                <a:hlinkClick r:id="rId4"/>
              </a:rPr>
              <a:t>https://youtu.be/Mjo7Kz_4cfk</a:t>
            </a:r>
            <a:endParaRPr lang="en-GB">
              <a:ea typeface="+mn-lt"/>
              <a:cs typeface="+mn-lt"/>
            </a:endParaRPr>
          </a:p>
          <a:p>
            <a:pPr marL="0" indent="0" algn="ctr">
              <a:buNone/>
            </a:pPr>
            <a:r>
              <a:rPr lang="en-GB"/>
              <a:t>SORRY ABOUT THE ADVERT BUT I FIND THIS I LIKE TO </a:t>
            </a:r>
            <a:r>
              <a:rPr lang="en-GB" b="1"/>
              <a:t>SHARE</a:t>
            </a:r>
            <a:r>
              <a:rPr lang="en-GB"/>
              <a:t>  NOT GOOD AT SPELL</a:t>
            </a:r>
            <a:r>
              <a:rPr lang="en-GB">
                <a:solidFill>
                  <a:srgbClr val="FF0000"/>
                </a:solidFill>
              </a:rPr>
              <a:t>ING </a:t>
            </a:r>
          </a:p>
          <a:p>
            <a:pPr marL="0" indent="0" algn="ctr">
              <a:buNone/>
            </a:pPr>
            <a:r>
              <a:rPr lang="en-GB"/>
              <a:t>NHS Trust (2025), HSC (2025), CARE ACT (2025) </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11/12/2025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12</a:t>
            </a:fld>
            <a:endParaRPr lang="en-GB" altLang="en-US"/>
          </a:p>
        </p:txBody>
      </p:sp>
    </p:spTree>
    <p:extLst>
      <p:ext uri="{BB962C8B-B14F-4D97-AF65-F5344CB8AC3E}">
        <p14:creationId xmlns:p14="http://schemas.microsoft.com/office/powerpoint/2010/main" val="2941668277"/>
      </p:ext>
    </p:extLst>
  </p:cSld>
  <p:clrMapOvr>
    <a:masterClrMapping/>
  </p:clrMapOvr>
  <p:extLst>
    <p:ext uri="{6950BFC3-D8DA-4A85-94F7-54DA5524770B}">
      <p188:commentRel xmlns:p188="http://schemas.microsoft.com/office/powerpoint/2018/8/main" r:id="rId3"/>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74638"/>
            <a:ext cx="10972800" cy="2034396"/>
          </a:xfrm>
        </p:spPr>
        <p:txBody>
          <a:bodyPr/>
          <a:lstStyle/>
          <a:p>
            <a:r>
              <a:rPr lang="en-GB" sz="2800" b="1"/>
              <a:t>What opportunities are available to you, and how do you utilise them with your strengths WITH THE HELP OF COPILOT FROM MIRCOSOFT365 AND COMMENT AND ADVICE FROM PEOPLEs </a:t>
            </a:r>
            <a:r>
              <a:rPr lang="en-GB" sz="2800" b="1" err="1"/>
              <a:t>TEAMwork</a:t>
            </a:r>
            <a:r>
              <a:rPr lang="en-GB" sz="2800" b="1"/>
              <a:t> </a:t>
            </a:r>
            <a:r>
              <a:rPr lang="en-GB" sz="1100" b="1"/>
              <a:t>(picture </a:t>
            </a:r>
            <a:r>
              <a:rPr lang="en-GB" sz="1100" b="1" err="1"/>
              <a:t>uploadED</a:t>
            </a:r>
            <a:r>
              <a:rPr lang="en-GB" sz="1100" b="1"/>
              <a:t> from smart IT) </a:t>
            </a:r>
          </a:p>
        </p:txBody>
      </p:sp>
      <p:pic>
        <p:nvPicPr>
          <p:cNvPr id="7" name="Content Placeholder 6" descr="A hand holding a sphere of colored lines&#10;&#10;AI-generated content may be incorrect.">
            <a:extLst>
              <a:ext uri="{FF2B5EF4-FFF2-40B4-BE49-F238E27FC236}">
                <a16:creationId xmlns:a16="http://schemas.microsoft.com/office/drawing/2014/main" id="{FEFC2AA8-9954-28EC-D9E9-D81BD330DAA0}"/>
              </a:ext>
            </a:extLst>
          </p:cNvPr>
          <p:cNvPicPr>
            <a:picLocks noGrp="1" noChangeAspect="1"/>
          </p:cNvPicPr>
          <p:nvPr>
            <p:ph idx="1"/>
          </p:nvPr>
        </p:nvPicPr>
        <p:blipFill>
          <a:blip r:embed="rId4"/>
          <a:stretch>
            <a:fillRect/>
          </a:stretch>
        </p:blipFill>
        <p:spPr bwMode="auto">
          <a:xfrm>
            <a:off x="3322563" y="2313064"/>
            <a:ext cx="5241129" cy="2303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11/12/2025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13</a:t>
            </a:fld>
            <a:endParaRPr lang="en-GB" altLang="en-US"/>
          </a:p>
        </p:txBody>
      </p:sp>
    </p:spTree>
    <p:extLst>
      <p:ext uri="{BB962C8B-B14F-4D97-AF65-F5344CB8AC3E}">
        <p14:creationId xmlns:p14="http://schemas.microsoft.com/office/powerpoint/2010/main" val="1557286457"/>
      </p:ext>
    </p:extLst>
  </p:cSld>
  <p:clrMapOvr>
    <a:masterClrMapping/>
  </p:clrMapOvr>
  <p:extLst>
    <p:ext uri="{6950BFC3-D8DA-4A85-94F7-54DA5524770B}">
      <p188:commentRel xmlns:p188="http://schemas.microsoft.com/office/powerpoint/2018/8/main" r:id="rId3"/>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33083" y="1368708"/>
            <a:ext cx="11501717" cy="5010708"/>
          </a:xfrm>
        </p:spPr>
        <p:txBody>
          <a:bodyPr/>
          <a:lstStyle/>
          <a:p>
            <a:pPr marL="0" indent="0" algn="ctr">
              <a:buNone/>
            </a:pPr>
            <a:r>
              <a:rPr lang="en-GB" sz="1800" err="1">
                <a:latin typeface="Arial"/>
                <a:cs typeface="Arial"/>
              </a:rPr>
              <a:t>Futher</a:t>
            </a:r>
            <a:r>
              <a:rPr lang="en-GB" sz="1800" err="1">
                <a:latin typeface="Segoe UI"/>
                <a:cs typeface="Segoe UI"/>
              </a:rPr>
              <a:t>more</a:t>
            </a:r>
            <a:endParaRPr lang="en-US" err="1"/>
          </a:p>
          <a:p>
            <a:pPr marL="0" indent="0" algn="ctr">
              <a:buNone/>
            </a:pPr>
            <a:r>
              <a:rPr lang="en-GB" sz="1800">
                <a:latin typeface="Segoe UI"/>
                <a:cs typeface="Segoe UI"/>
              </a:rPr>
              <a:t> </a:t>
            </a:r>
            <a:r>
              <a:rPr lang="en-GB" sz="1800" b="1">
                <a:latin typeface="Segoe UI"/>
                <a:cs typeface="Segoe UI"/>
              </a:rPr>
              <a:t>STRENGTHS </a:t>
            </a:r>
            <a:r>
              <a:rPr lang="en-GB" sz="1800">
                <a:latin typeface="Arial"/>
                <a:cs typeface="Arial"/>
              </a:rPr>
              <a:t>GOOD AT THINGS </a:t>
            </a:r>
          </a:p>
          <a:p>
            <a:pPr marL="0" indent="0" algn="ctr">
              <a:buNone/>
            </a:pPr>
            <a:r>
              <a:rPr lang="en-GB" sz="1800" b="1">
                <a:latin typeface="Segoe UI"/>
                <a:cs typeface="Segoe UI"/>
              </a:rPr>
              <a:t>WEAKNESSES </a:t>
            </a:r>
            <a:r>
              <a:rPr lang="en-GB" sz="1800">
                <a:latin typeface="Segoe UI"/>
                <a:cs typeface="Segoe UI"/>
              </a:rPr>
              <a:t>BAD AT THINGS </a:t>
            </a:r>
          </a:p>
          <a:p>
            <a:pPr marL="0" indent="0" algn="ctr">
              <a:buNone/>
            </a:pPr>
            <a:r>
              <a:rPr lang="en-GB" sz="1800" b="1">
                <a:latin typeface="Segoe UI"/>
                <a:cs typeface="Segoe UI"/>
              </a:rPr>
              <a:t>OPPORTUNITIES</a:t>
            </a:r>
            <a:r>
              <a:rPr lang="en-GB" sz="1800">
                <a:latin typeface="Segoe UI"/>
                <a:cs typeface="Segoe UI"/>
              </a:rPr>
              <a:t> THIS CAN LEAD TO GREAT THINGS</a:t>
            </a:r>
            <a:r>
              <a:rPr lang="en-GB" sz="1800" b="1">
                <a:latin typeface="Segoe UI"/>
                <a:cs typeface="Segoe UI"/>
              </a:rPr>
              <a:t> </a:t>
            </a:r>
            <a:endParaRPr lang="en-GB" sz="1800">
              <a:latin typeface="Segoe UI"/>
              <a:cs typeface="Segoe UI"/>
            </a:endParaRPr>
          </a:p>
          <a:p>
            <a:pPr marL="0" indent="0" algn="ctr">
              <a:buNone/>
            </a:pPr>
            <a:r>
              <a:rPr lang="en-GB" sz="1800" b="1">
                <a:latin typeface="Segoe UI"/>
                <a:cs typeface="Segoe UI"/>
              </a:rPr>
              <a:t>THREATS </a:t>
            </a:r>
            <a:r>
              <a:rPr lang="en-GB" sz="1800">
                <a:latin typeface="Segoe UI"/>
                <a:cs typeface="Segoe UI"/>
              </a:rPr>
              <a:t>I AM STILL LEARNING THIS THING HOW TO TURN IT TO SAFE ZONE. </a:t>
            </a:r>
          </a:p>
          <a:p>
            <a:pPr marL="0" indent="0" algn="ctr">
              <a:buNone/>
            </a:pPr>
            <a:r>
              <a:rPr lang="en-GB" sz="1800">
                <a:latin typeface="Segoe UI"/>
                <a:cs typeface="Segoe UI"/>
              </a:rPr>
              <a:t> DID U READ IT REALLY YES OR NO, AIR TICK ABOVE BOX </a:t>
            </a:r>
            <a:endParaRPr lang="en-GB"/>
          </a:p>
          <a:p>
            <a:pPr marL="0" indent="0" algn="ctr">
              <a:buNone/>
            </a:pPr>
            <a:r>
              <a:rPr lang="en-GB" altLang="en-US" sz="1800">
                <a:latin typeface="Arial"/>
                <a:cs typeface="Arial"/>
              </a:rPr>
              <a:t>A summary of what I have presented.</a:t>
            </a:r>
            <a:endParaRPr lang="en-GB"/>
          </a:p>
          <a:p>
            <a:pPr marL="0" indent="0" algn="ctr">
              <a:buNone/>
            </a:pPr>
            <a:r>
              <a:rPr lang="en-GB" altLang="en-US" sz="1800">
                <a:latin typeface="Arial"/>
                <a:cs typeface="Arial"/>
              </a:rPr>
              <a:t> AS YOU CAN TELL MY STRENGTH IN ICE BREAKING SITUATIONS AND EMOTIONAL CONTROLLING  (my BODY still SHAKES) </a:t>
            </a:r>
          </a:p>
          <a:p>
            <a:pPr marL="0" indent="0" algn="ctr">
              <a:buNone/>
            </a:pPr>
            <a:r>
              <a:rPr lang="en-GB" altLang="en-US" sz="1800">
                <a:latin typeface="Arial"/>
                <a:cs typeface="Arial"/>
              </a:rPr>
              <a:t> I LEARN TO BE A PERSON WHO INSPIRED TO DO SOMETHING ABOUT IT. </a:t>
            </a:r>
          </a:p>
          <a:p>
            <a:pPr marL="0" indent="0" algn="ctr">
              <a:buNone/>
            </a:pPr>
            <a:r>
              <a:rPr lang="en-GB" altLang="en-US" sz="1800">
                <a:latin typeface="Arial"/>
                <a:cs typeface="Arial"/>
              </a:rPr>
              <a:t>THANK YOU FOR LISTENING</a:t>
            </a:r>
            <a:endParaRPr lang="en-GB" sz="1800"/>
          </a:p>
          <a:p>
            <a:pPr marL="0" indent="0" algn="ctr">
              <a:buNone/>
            </a:pPr>
            <a:r>
              <a:rPr lang="en-GB" altLang="en-US" sz="1800">
                <a:latin typeface="Arial"/>
                <a:cs typeface="Arial"/>
              </a:rPr>
              <a:t>You try to ASPIRE TO STAND OUT OF THE CROWD </a:t>
            </a:r>
            <a:endParaRPr lang="en-GB" sz="1800">
              <a:latin typeface="Myriad Pro"/>
              <a:cs typeface="Segoe UI"/>
            </a:endParaRPr>
          </a:p>
          <a:p>
            <a:pPr marL="0" indent="0" algn="ctr">
              <a:buNone/>
            </a:pPr>
            <a:endParaRPr lang="en-GB" altLang="en-US" sz="180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14</a:t>
            </a:fld>
            <a:endParaRPr lang="en-GB" altLang="en-US" sz="1200">
              <a:solidFill>
                <a:srgbClr val="898989"/>
              </a:solidFill>
              <a:cs typeface="Arial" panose="020B0604020202020204" pitchFamily="34" charset="0"/>
            </a:endParaRPr>
          </a:p>
        </p:txBody>
      </p:sp>
      <p:sp>
        <p:nvSpPr>
          <p:cNvPr id="2" name="Rectangle 1">
            <a:extLst>
              <a:ext uri="{FF2B5EF4-FFF2-40B4-BE49-F238E27FC236}">
                <a16:creationId xmlns:a16="http://schemas.microsoft.com/office/drawing/2014/main" id="{DA50CD77-25A0-566E-E32F-3D3C362C5A8E}"/>
              </a:ext>
            </a:extLst>
          </p:cNvPr>
          <p:cNvSpPr/>
          <p:nvPr/>
        </p:nvSpPr>
        <p:spPr>
          <a:xfrm>
            <a:off x="7951498" y="650057"/>
            <a:ext cx="387724" cy="29807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29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29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291">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29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extLst>
    <p:ext uri="{6950BFC3-D8DA-4A85-94F7-54DA5524770B}">
      <p188:commentRel xmlns:p188="http://schemas.microsoft.com/office/powerpoint/2018/8/main" r:id="rId3"/>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09600" y="13010"/>
            <a:ext cx="10972800" cy="1143000"/>
          </a:xfrm>
        </p:spPr>
        <p:txBody>
          <a:bodyPr/>
          <a:lstStyle/>
          <a:p>
            <a:r>
              <a:rPr lang="en-GB" altLang="en-US" b="1">
                <a:solidFill>
                  <a:srgbClr val="000000"/>
                </a:solidFill>
              </a:rPr>
              <a:t>References List</a:t>
            </a:r>
            <a:endParaRPr lang="en-GB" altLang="en-US">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451778" y="1156010"/>
            <a:ext cx="10869224" cy="4523493"/>
          </a:xfrm>
        </p:spPr>
        <p:txBody>
          <a:bodyPr/>
          <a:lstStyle/>
          <a:p>
            <a:pPr marL="0" indent="0">
              <a:buNone/>
            </a:pPr>
            <a:r>
              <a:rPr lang="en-GB" altLang="en-US" sz="1600">
                <a:latin typeface="Arial"/>
                <a:cs typeface="Arial"/>
              </a:rPr>
              <a:t> 2 or more references, which I have tried to cited in MY slides SOHAN, SADIQ.</a:t>
            </a:r>
            <a:endParaRPr lang="en-US" sz="1600">
              <a:latin typeface="Arial"/>
              <a:cs typeface="Arial"/>
            </a:endParaRPr>
          </a:p>
          <a:p>
            <a:pPr marL="0" indent="0">
              <a:buNone/>
            </a:pPr>
            <a:r>
              <a:rPr lang="en-GB" altLang="en-US" sz="1600">
                <a:latin typeface="Arial" panose="020B0604020202020204" pitchFamily="34" charset="0"/>
                <a:cs typeface="Arial" panose="020B0604020202020204" pitchFamily="34" charset="0"/>
              </a:rPr>
              <a:t>AND PREVIOUS MODULE TUTORS TOO AT LONDON CAMPUS OF UWTSD</a:t>
            </a:r>
            <a:endParaRPr lang="en-GB" sz="1600">
              <a:latin typeface="Arial" panose="020B0604020202020204" pitchFamily="34" charset="0"/>
              <a:cs typeface="Arial" panose="020B0604020202020204" pitchFamily="34" charset="0"/>
            </a:endParaRPr>
          </a:p>
          <a:p>
            <a:pPr>
              <a:buNone/>
            </a:pPr>
            <a:r>
              <a:rPr lang="en-GB" sz="1600" b="1">
                <a:latin typeface="Arial" panose="020B0604020202020204" pitchFamily="34" charset="0"/>
                <a:cs typeface="Arial" panose="020B0604020202020204" pitchFamily="34" charset="0"/>
              </a:rPr>
              <a:t>RESEARCHED, RESOURSES, REFERENCES, COMMUNICATION AND COLLABRATION ON </a:t>
            </a:r>
          </a:p>
          <a:p>
            <a:pPr>
              <a:buNone/>
            </a:pPr>
            <a:r>
              <a:rPr lang="en-GB" sz="1600" b="1">
                <a:latin typeface="Arial" panose="020B0604020202020204" pitchFamily="34" charset="0"/>
                <a:cs typeface="Arial" panose="020B0604020202020204" pitchFamily="34" charset="0"/>
              </a:rPr>
              <a:t>HEALTH AND SOCIAL CARE</a:t>
            </a:r>
          </a:p>
          <a:p>
            <a:pPr>
              <a:buNone/>
            </a:pPr>
            <a:r>
              <a:rPr lang="en-GB" sz="1600" b="1">
                <a:latin typeface="Arial" panose="020B0604020202020204" pitchFamily="34" charset="0"/>
                <a:cs typeface="Arial" panose="020B0604020202020204" pitchFamily="34" charset="0"/>
              </a:rPr>
              <a:t>MOODLE IN CLASS TEACHING OF PCD</a:t>
            </a:r>
          </a:p>
          <a:p>
            <a:pPr>
              <a:buNone/>
            </a:pPr>
            <a:r>
              <a:rPr lang="en-GB" sz="1600" b="1">
                <a:latin typeface="Arial" panose="020B0604020202020204" pitchFamily="34" charset="0"/>
                <a:cs typeface="Arial" panose="020B0604020202020204" pitchFamily="34" charset="0"/>
              </a:rPr>
              <a:t>THOUGHT OF VISITING IDEAL STORE # BUT USED THIS INSTEAD.</a:t>
            </a:r>
          </a:p>
          <a:p>
            <a:pPr>
              <a:buNone/>
            </a:pPr>
            <a:r>
              <a:rPr lang="en-GB" sz="1600" b="1" u="sng">
                <a:latin typeface="Arial"/>
                <a:cs typeface="Arial"/>
                <a:hlinkClick r:id="rId3"/>
              </a:rPr>
              <a:t>Microsoft Copilot: Your AI companion</a:t>
            </a:r>
            <a:endParaRPr lang="en-GB" sz="1600" b="1">
              <a:latin typeface="Arial"/>
              <a:cs typeface="Arial"/>
            </a:endParaRPr>
          </a:p>
          <a:p>
            <a:pPr>
              <a:buNone/>
            </a:pPr>
            <a:r>
              <a:rPr lang="en-GB" sz="1600" b="1" u="sng">
                <a:latin typeface="Arial" panose="020B0604020202020204" pitchFamily="34" charset="0"/>
                <a:cs typeface="Arial" panose="020B0604020202020204" pitchFamily="34" charset="0"/>
                <a:hlinkClick r:id="rId4"/>
              </a:rPr>
              <a:t>Home - GMC</a:t>
            </a:r>
            <a:endParaRPr lang="en-GB" sz="1600" b="1">
              <a:latin typeface="Arial" panose="020B0604020202020204" pitchFamily="34" charset="0"/>
              <a:cs typeface="Arial" panose="020B0604020202020204" pitchFamily="34" charset="0"/>
            </a:endParaRPr>
          </a:p>
          <a:p>
            <a:pPr>
              <a:buNone/>
            </a:pPr>
            <a:r>
              <a:rPr lang="en-GB" sz="1600" b="1" u="sng">
                <a:latin typeface="Arial" panose="020B0604020202020204" pitchFamily="34" charset="0"/>
                <a:cs typeface="Arial" panose="020B0604020202020204" pitchFamily="34" charset="0"/>
              </a:rPr>
              <a:t>GOOGLE CHROME SEARCH </a:t>
            </a:r>
            <a:endParaRPr lang="en-GB" sz="1600" b="1" u="sng">
              <a:latin typeface="Arial" panose="020B0604020202020204" pitchFamily="34" charset="0"/>
              <a:ea typeface="+mn-lt"/>
              <a:cs typeface="Arial" panose="020B0604020202020204" pitchFamily="34" charset="0"/>
            </a:endParaRPr>
          </a:p>
          <a:p>
            <a:pPr>
              <a:buNone/>
            </a:pPr>
            <a:r>
              <a:rPr lang="en-GB" sz="1600">
                <a:latin typeface="Arial" panose="020B0604020202020204" pitchFamily="34" charset="0"/>
                <a:ea typeface="+mn-lt"/>
                <a:cs typeface="Arial" panose="020B0604020202020204" pitchFamily="34" charset="0"/>
                <a:hlinkClick r:id="rId5"/>
              </a:rPr>
              <a:t>Google</a:t>
            </a:r>
            <a:endParaRPr lang="en-GB" sz="1600" b="1" u="sng">
              <a:latin typeface="Arial" panose="020B0604020202020204" pitchFamily="34" charset="0"/>
              <a:cs typeface="Arial" panose="020B0604020202020204" pitchFamily="34" charset="0"/>
            </a:endParaRPr>
          </a:p>
          <a:p>
            <a:pPr>
              <a:buNone/>
            </a:pPr>
            <a:r>
              <a:rPr lang="en-GB" sz="1600">
                <a:solidFill>
                  <a:srgbClr val="606060"/>
                </a:solidFill>
                <a:latin typeface="Arial" panose="020B0604020202020204" pitchFamily="34" charset="0"/>
                <a:ea typeface="+mn-lt"/>
                <a:cs typeface="Arial" panose="020B0604020202020204" pitchFamily="34" charset="0"/>
              </a:rPr>
              <a:t>A Google company</a:t>
            </a:r>
            <a:endParaRPr lang="en-GB" sz="1600">
              <a:latin typeface="Arial" panose="020B0604020202020204" pitchFamily="34" charset="0"/>
              <a:cs typeface="Arial" panose="020B0604020202020204" pitchFamily="34" charset="0"/>
            </a:endParaRPr>
          </a:p>
          <a:p>
            <a:pPr>
              <a:buNone/>
            </a:pPr>
            <a:r>
              <a:rPr lang="en-GB" sz="1600">
                <a:latin typeface="Arial" panose="020B0604020202020204" pitchFamily="34" charset="0"/>
                <a:ea typeface="+mn-lt"/>
                <a:cs typeface="Arial" panose="020B0604020202020204" pitchFamily="34" charset="0"/>
                <a:hlinkClick r:id="rId6"/>
              </a:rPr>
              <a:t>Before you continue to YouTube</a:t>
            </a:r>
            <a:endParaRPr lang="en-GB" sz="1600">
              <a:latin typeface="Arial" panose="020B0604020202020204" pitchFamily="34" charset="0"/>
              <a:cs typeface="Arial" panose="020B0604020202020204" pitchFamily="34" charset="0"/>
            </a:endParaRPr>
          </a:p>
          <a:p>
            <a:pPr>
              <a:buNone/>
            </a:pPr>
            <a:r>
              <a:rPr lang="en-GB" sz="1600">
                <a:latin typeface="Arial" panose="020B0604020202020204" pitchFamily="34" charset="0"/>
                <a:ea typeface="+mn-lt"/>
                <a:cs typeface="Arial" panose="020B0604020202020204" pitchFamily="34" charset="0"/>
                <a:hlinkClick r:id="rId7">
                  <a:extLst>
                    <a:ext uri="{A12FA001-AC4F-418D-AE19-62706E023703}">
                      <ahyp:hlinkClr xmlns:ahyp="http://schemas.microsoft.com/office/drawing/2018/hyperlinkcolor" val="tx"/>
                    </a:ext>
                  </a:extLst>
                </a:hlinkClick>
              </a:rPr>
              <a:t>HCPC </a:t>
            </a:r>
            <a:r>
              <a:rPr lang="en-GB" sz="1600">
                <a:solidFill>
                  <a:srgbClr val="0000FF"/>
                </a:solidFill>
                <a:latin typeface="Arial" panose="020B0604020202020204" pitchFamily="34" charset="0"/>
                <a:ea typeface="+mn-lt"/>
                <a:cs typeface="Arial" panose="020B0604020202020204" pitchFamily="34" charset="0"/>
                <a:hlinkClick r:id="rId7">
                  <a:extLst>
                    <a:ext uri="{A12FA001-AC4F-418D-AE19-62706E023703}">
                      <ahyp:hlinkClr xmlns:ahyp="http://schemas.microsoft.com/office/drawing/2018/hyperlinkcolor" val="tx"/>
                    </a:ext>
                  </a:extLst>
                </a:hlinkClick>
              </a:rPr>
              <a:t>https://www.hcpc-uk.org/</a:t>
            </a:r>
            <a:r>
              <a:rPr lang="en-GB" sz="1600">
                <a:latin typeface="Arial" panose="020B0604020202020204" pitchFamily="34" charset="0"/>
                <a:ea typeface="+mn-lt"/>
                <a:cs typeface="Arial" panose="020B0604020202020204" pitchFamily="34" charset="0"/>
              </a:rPr>
              <a:t> </a:t>
            </a:r>
            <a:endParaRPr lang="en-GB" sz="1600">
              <a:latin typeface="Arial" panose="020B0604020202020204" pitchFamily="34" charset="0"/>
              <a:cs typeface="Arial" panose="020B0604020202020204" pitchFamily="34" charset="0"/>
            </a:endParaRPr>
          </a:p>
          <a:p>
            <a:pPr>
              <a:buNone/>
            </a:pPr>
            <a:r>
              <a:rPr lang="en-GB" sz="1600">
                <a:latin typeface="Arial" panose="020B0604020202020204" pitchFamily="34" charset="0"/>
                <a:cs typeface="Arial" panose="020B0604020202020204" pitchFamily="34" charset="0"/>
              </a:rPr>
              <a:t>NHS </a:t>
            </a:r>
            <a:r>
              <a:rPr lang="en-GB" sz="1600" err="1">
                <a:latin typeface="Arial" panose="020B0604020202020204" pitchFamily="34" charset="0"/>
                <a:cs typeface="Arial" panose="020B0604020202020204" pitchFamily="34" charset="0"/>
              </a:rPr>
              <a:t>england</a:t>
            </a:r>
            <a:r>
              <a:rPr lang="en-GB" sz="1600">
                <a:latin typeface="Arial" panose="020B0604020202020204" pitchFamily="34" charset="0"/>
                <a:cs typeface="Arial" panose="020B0604020202020204" pitchFamily="34" charset="0"/>
              </a:rPr>
              <a:t> 2025</a:t>
            </a:r>
          </a:p>
          <a:p>
            <a:pPr>
              <a:buNone/>
            </a:pPr>
            <a:r>
              <a:rPr lang="en-GB" sz="1600">
                <a:latin typeface="Arial" panose="020B0604020202020204" pitchFamily="34" charset="0"/>
                <a:cs typeface="Arial" panose="020B0604020202020204" pitchFamily="34" charset="0"/>
              </a:rPr>
              <a:t>Health and social Care. 	Healthcarejobs	Indeed (2017)		gof. Jobs </a:t>
            </a:r>
          </a:p>
          <a:p>
            <a:pPr>
              <a:buNone/>
            </a:pPr>
            <a:endParaRPr lang="en-GB" sz="1600">
              <a:latin typeface="Arial" panose="020B0604020202020204" pitchFamily="34" charset="0"/>
              <a:cs typeface="Arial" panose="020B0604020202020204" pitchFamily="34" charset="0"/>
            </a:endParaRPr>
          </a:p>
          <a:p>
            <a:pPr>
              <a:buNone/>
            </a:pPr>
            <a:endParaRPr lang="en-GB" sz="1600">
              <a:latin typeface="Arial" panose="020B0604020202020204" pitchFamily="34" charset="0"/>
              <a:cs typeface="Arial" panose="020B0604020202020204" pitchFamily="34" charset="0"/>
            </a:endParaRPr>
          </a:p>
          <a:p>
            <a:pPr>
              <a:buNone/>
            </a:pPr>
            <a:endParaRPr lang="en-GB" sz="1600">
              <a:latin typeface="Arial" panose="020B0604020202020204" pitchFamily="34" charset="0"/>
              <a:cs typeface="Arial" panose="020B0604020202020204" pitchFamily="34" charset="0"/>
            </a:endParaRPr>
          </a:p>
          <a:p>
            <a:pPr marL="0" indent="0">
              <a:buNone/>
            </a:pPr>
            <a:endParaRPr lang="en-GB" altLang="en-US" sz="16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11/12/2025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15</a:t>
            </a:fld>
            <a:endParaRPr lang="en-GB" altLang="en-US" sz="1200">
              <a:solidFill>
                <a:srgbClr val="898989"/>
              </a:solidFill>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018F8-A059-300C-FB6F-0DA970CF9BB4}"/>
              </a:ext>
            </a:extLst>
          </p:cNvPr>
          <p:cNvSpPr>
            <a:spLocks noGrp="1"/>
          </p:cNvSpPr>
          <p:nvPr>
            <p:ph type="title"/>
          </p:nvPr>
        </p:nvSpPr>
        <p:spPr>
          <a:xfrm>
            <a:off x="911424" y="3993084"/>
            <a:ext cx="10363200" cy="1362075"/>
          </a:xfrm>
        </p:spPr>
        <p:txBody>
          <a:bodyPr wrap="square" anchor="t">
            <a:normAutofit/>
          </a:bodyPr>
          <a:lstStyle/>
          <a:p>
            <a:r>
              <a:rPr lang="en-US"/>
              <a:t>Thank you </a:t>
            </a:r>
            <a:br>
              <a:rPr lang="en-US"/>
            </a:br>
            <a:r>
              <a:rPr lang="en-US"/>
              <a:t>from </a:t>
            </a:r>
            <a:r>
              <a:rPr lang="en-US" err="1"/>
              <a:t>mumina</a:t>
            </a:r>
            <a:r>
              <a:rPr lang="en-US"/>
              <a:t> khanum 2429871</a:t>
            </a:r>
          </a:p>
        </p:txBody>
      </p:sp>
      <p:sp>
        <p:nvSpPr>
          <p:cNvPr id="14" name="Content Placeholder 13">
            <a:extLst>
              <a:ext uri="{FF2B5EF4-FFF2-40B4-BE49-F238E27FC236}">
                <a16:creationId xmlns:a16="http://schemas.microsoft.com/office/drawing/2014/main" id="{68C9E0F4-2DF4-F00D-EEC9-11C10A14D66E}"/>
              </a:ext>
            </a:extLst>
          </p:cNvPr>
          <p:cNvSpPr>
            <a:spLocks noGrp="1"/>
          </p:cNvSpPr>
          <p:nvPr>
            <p:ph type="body" idx="1"/>
          </p:nvPr>
        </p:nvSpPr>
        <p:spPr>
          <a:xfrm>
            <a:off x="911424" y="2492897"/>
            <a:ext cx="10363200" cy="1500187"/>
          </a:xfrm>
        </p:spPr>
        <p:txBody>
          <a:bodyPr wrap="square" anchor="b">
            <a:normAutofit/>
          </a:bodyPr>
          <a:lstStyle/>
          <a:p>
            <a:pPr marL="0" indent="0">
              <a:buNone/>
            </a:pPr>
            <a:r>
              <a:rPr lang="en-US"/>
              <a:t>Any questions?</a:t>
            </a:r>
          </a:p>
        </p:txBody>
      </p:sp>
      <p:sp>
        <p:nvSpPr>
          <p:cNvPr id="4" name="Date Placeholder 3">
            <a:extLst>
              <a:ext uri="{FF2B5EF4-FFF2-40B4-BE49-F238E27FC236}">
                <a16:creationId xmlns:a16="http://schemas.microsoft.com/office/drawing/2014/main" id="{A202AB8D-4133-4A94-1C2E-83B022BF180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a:pPr>
                <a:lnSpc>
                  <a:spcPct val="90000"/>
                </a:lnSpc>
                <a:spcAft>
                  <a:spcPts val="600"/>
                </a:spcAft>
                <a:defRPr/>
              </a:pPr>
              <a:t>11/12/2025</a:t>
            </a:fld>
            <a:endParaRPr lang="en-GB" altLang="en-US" sz="900"/>
          </a:p>
        </p:txBody>
      </p:sp>
      <p:sp>
        <p:nvSpPr>
          <p:cNvPr id="5" name="Slide Number Placeholder 4">
            <a:extLst>
              <a:ext uri="{FF2B5EF4-FFF2-40B4-BE49-F238E27FC236}">
                <a16:creationId xmlns:a16="http://schemas.microsoft.com/office/drawing/2014/main" id="{F7F6831A-14EB-2823-C7CF-236563BA2EE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a:pPr>
                <a:spcAft>
                  <a:spcPts val="600"/>
                </a:spcAft>
                <a:defRPr/>
              </a:pPr>
              <a:t>16</a:t>
            </a:fld>
            <a:endParaRPr lang="en-GB" altLang="en-US"/>
          </a:p>
        </p:txBody>
      </p:sp>
    </p:spTree>
    <p:extLst>
      <p:ext uri="{BB962C8B-B14F-4D97-AF65-F5344CB8AC3E}">
        <p14:creationId xmlns:p14="http://schemas.microsoft.com/office/powerpoint/2010/main" val="7840360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20140311PresentationUWTSDTemplate</vt:lpstr>
      <vt:lpstr>PowerPoint Presentation</vt:lpstr>
      <vt:lpstr>Acknowledge use of AI</vt:lpstr>
      <vt:lpstr>Overview </vt:lpstr>
      <vt:lpstr>Introduction</vt:lpstr>
      <vt:lpstr>Describe your own Strengths, Weaknesses, Opportunities, and Threats</vt:lpstr>
      <vt:lpstr>EXAMPLE OF WHAT SWOT IS USED.  THIS FOR MY INTERVIEWS AND APPRAISALS technic to aid me. What is a SWOT Analysis and why is it important to your personal and professional development? </vt:lpstr>
      <vt:lpstr>PowerPoint Presentation</vt:lpstr>
      <vt:lpstr>PowerPoint Presentation</vt:lpstr>
      <vt:lpstr>PowerPoint Presentation</vt:lpstr>
      <vt:lpstr>PowerPoint Presentation</vt:lpstr>
      <vt:lpstr>PowerPoint Presentation</vt:lpstr>
      <vt:lpstr>Using examples: TELLING YOU how leveragING ur GOOD to overcome your BAD and UNKNOWN THINGS (IN MATH &amp; PHONICS ING IS A PARTNERSHIP TO ADD-I-T-IONS TO ADDING </vt:lpstr>
      <vt:lpstr>What opportunities are available to you, and how do you utilise them with your strengths WITH THE HELP OF COPILOT FROM MIRCOSOFT365 AND COMMENT AND ADVICE FROM PEOPLEs TEAMwork (picture uploadED from smart IT) </vt:lpstr>
      <vt:lpstr>Conclusion</vt:lpstr>
      <vt:lpstr>References List</vt:lpstr>
      <vt:lpstr>Thank you  from mumina khanum 2429871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revision>1</cp:revision>
  <dcterms:created xsi:type="dcterms:W3CDTF">2025-02-21T18:28:54Z</dcterms:created>
  <dcterms:modified xsi:type="dcterms:W3CDTF">2025-12-11T13:15:42Z</dcterms:modified>
</cp:coreProperties>
</file>