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9" r:id="rId1"/>
  </p:sldMasterIdLst>
  <p:sldIdLst>
    <p:sldId id="256" r:id="rId2"/>
    <p:sldId id="257" r:id="rId3"/>
    <p:sldId id="270" r:id="rId4"/>
    <p:sldId id="258" r:id="rId5"/>
    <p:sldId id="268" r:id="rId6"/>
    <p:sldId id="259" r:id="rId7"/>
    <p:sldId id="260" r:id="rId8"/>
    <p:sldId id="261" r:id="rId9"/>
    <p:sldId id="262" r:id="rId10"/>
    <p:sldId id="263" r:id="rId11"/>
    <p:sldId id="264" r:id="rId12"/>
    <p:sldId id="265" r:id="rId13"/>
    <p:sldId id="266" r:id="rId14"/>
    <p:sldId id="272" r:id="rId15"/>
    <p:sldId id="267" r:id="rId16"/>
    <p:sldId id="274"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5840"/>
  </p:normalViewPr>
  <p:slideViewPr>
    <p:cSldViewPr snapToGrid="0">
      <p:cViewPr varScale="1">
        <p:scale>
          <a:sx n="112" d="100"/>
          <a:sy n="112" d="100"/>
        </p:scale>
        <p:origin x="48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7.svg"/><Relationship Id="rId9" Type="http://schemas.openxmlformats.org/officeDocument/2006/relationships/image" Target="../media/image2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9B3054-DF96-4A02-9682-0F65FCB21C4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6B7FF1C-0512-42EC-AD6E-54C0B5C8C5D3}">
      <dgm:prSet/>
      <dgm:spPr/>
      <dgm:t>
        <a:bodyPr/>
        <a:lstStyle/>
        <a:p>
          <a:r>
            <a:rPr lang="en-US" dirty="0"/>
            <a:t>CW1 – Project Proposal – Due 27</a:t>
          </a:r>
          <a:r>
            <a:rPr lang="en-US" baseline="30000" dirty="0"/>
            <a:t>th</a:t>
          </a:r>
          <a:r>
            <a:rPr lang="en-US" dirty="0"/>
            <a:t> of October, 2023 (10% of module mark)</a:t>
          </a:r>
        </a:p>
      </dgm:t>
    </dgm:pt>
    <dgm:pt modelId="{01E04B5B-E614-4420-9FFB-5BFA84EFD7BE}" type="parTrans" cxnId="{4A2570E4-D662-4E1A-B40F-6F72412BBBD4}">
      <dgm:prSet/>
      <dgm:spPr/>
      <dgm:t>
        <a:bodyPr/>
        <a:lstStyle/>
        <a:p>
          <a:endParaRPr lang="en-US"/>
        </a:p>
      </dgm:t>
    </dgm:pt>
    <dgm:pt modelId="{167B03C3-77BA-4363-B09E-4A68E9B3DB78}" type="sibTrans" cxnId="{4A2570E4-D662-4E1A-B40F-6F72412BBBD4}">
      <dgm:prSet/>
      <dgm:spPr/>
      <dgm:t>
        <a:bodyPr/>
        <a:lstStyle/>
        <a:p>
          <a:endParaRPr lang="en-US"/>
        </a:p>
      </dgm:t>
    </dgm:pt>
    <dgm:pt modelId="{C9C22910-9C12-4D50-B872-B3E80F83D0A6}">
      <dgm:prSet/>
      <dgm:spPr/>
      <dgm:t>
        <a:bodyPr/>
        <a:lstStyle/>
        <a:p>
          <a:r>
            <a:rPr lang="en-US" dirty="0"/>
            <a:t>CW1 – Oral presentation / Poster presentation – Due 17</a:t>
          </a:r>
          <a:r>
            <a:rPr lang="en-US" baseline="30000" dirty="0"/>
            <a:t>th</a:t>
          </a:r>
          <a:r>
            <a:rPr lang="en-US" dirty="0"/>
            <a:t> of May, 2024 (10% of module mark)</a:t>
          </a:r>
        </a:p>
      </dgm:t>
    </dgm:pt>
    <dgm:pt modelId="{311C798C-F1B9-4AD9-8A7C-DEBA5DF85207}" type="parTrans" cxnId="{18CA3F85-4DB2-4385-A282-08FC603532F5}">
      <dgm:prSet/>
      <dgm:spPr/>
      <dgm:t>
        <a:bodyPr/>
        <a:lstStyle/>
        <a:p>
          <a:endParaRPr lang="en-US"/>
        </a:p>
      </dgm:t>
    </dgm:pt>
    <dgm:pt modelId="{57705C23-7680-4BA4-AC4C-395BB39153DF}" type="sibTrans" cxnId="{18CA3F85-4DB2-4385-A282-08FC603532F5}">
      <dgm:prSet/>
      <dgm:spPr/>
      <dgm:t>
        <a:bodyPr/>
        <a:lstStyle/>
        <a:p>
          <a:endParaRPr lang="en-US"/>
        </a:p>
      </dgm:t>
    </dgm:pt>
    <dgm:pt modelId="{0B95B38B-7D74-4D1E-936B-AC46E5256143}">
      <dgm:prSet/>
      <dgm:spPr/>
      <dgm:t>
        <a:bodyPr/>
        <a:lstStyle/>
        <a:p>
          <a:r>
            <a:rPr lang="en-US" dirty="0"/>
            <a:t>CW2 – Written Dissertation – Due 19</a:t>
          </a:r>
          <a:r>
            <a:rPr lang="en-US" baseline="30000" dirty="0"/>
            <a:t>th</a:t>
          </a:r>
          <a:r>
            <a:rPr lang="en-US" dirty="0"/>
            <a:t> of April, 2024 (80% of module mark)</a:t>
          </a:r>
        </a:p>
      </dgm:t>
    </dgm:pt>
    <dgm:pt modelId="{7852B898-10BA-49F9-90E7-C1E958AF1684}" type="parTrans" cxnId="{CFF9C2EE-2E49-42C4-A2DB-E4F0819A7C31}">
      <dgm:prSet/>
      <dgm:spPr/>
      <dgm:t>
        <a:bodyPr/>
        <a:lstStyle/>
        <a:p>
          <a:endParaRPr lang="en-US"/>
        </a:p>
      </dgm:t>
    </dgm:pt>
    <dgm:pt modelId="{56A534A0-BC70-41FB-B949-C78FBDE25D04}" type="sibTrans" cxnId="{CFF9C2EE-2E49-42C4-A2DB-E4F0819A7C31}">
      <dgm:prSet/>
      <dgm:spPr/>
      <dgm:t>
        <a:bodyPr/>
        <a:lstStyle/>
        <a:p>
          <a:endParaRPr lang="en-US"/>
        </a:p>
      </dgm:t>
    </dgm:pt>
    <dgm:pt modelId="{8E6C223B-9EA4-014A-9342-BC974A96FC72}" type="pres">
      <dgm:prSet presAssocID="{FF9B3054-DF96-4A02-9682-0F65FCB21C4E}" presName="outerComposite" presStyleCnt="0">
        <dgm:presLayoutVars>
          <dgm:chMax val="5"/>
          <dgm:dir/>
          <dgm:resizeHandles val="exact"/>
        </dgm:presLayoutVars>
      </dgm:prSet>
      <dgm:spPr/>
    </dgm:pt>
    <dgm:pt modelId="{F0B24E9D-D1DF-E84E-AE8D-E519C50CC22B}" type="pres">
      <dgm:prSet presAssocID="{FF9B3054-DF96-4A02-9682-0F65FCB21C4E}" presName="dummyMaxCanvas" presStyleCnt="0">
        <dgm:presLayoutVars/>
      </dgm:prSet>
      <dgm:spPr/>
    </dgm:pt>
    <dgm:pt modelId="{5633D42D-EC43-0041-895D-F081A31FC311}" type="pres">
      <dgm:prSet presAssocID="{FF9B3054-DF96-4A02-9682-0F65FCB21C4E}" presName="ThreeNodes_1" presStyleLbl="node1" presStyleIdx="0" presStyleCnt="3">
        <dgm:presLayoutVars>
          <dgm:bulletEnabled val="1"/>
        </dgm:presLayoutVars>
      </dgm:prSet>
      <dgm:spPr/>
    </dgm:pt>
    <dgm:pt modelId="{33C40C86-9D4A-834B-BCA1-82A2F5E9A0E3}" type="pres">
      <dgm:prSet presAssocID="{FF9B3054-DF96-4A02-9682-0F65FCB21C4E}" presName="ThreeNodes_2" presStyleLbl="node1" presStyleIdx="1" presStyleCnt="3" custLinFactY="28032" custLinFactNeighborX="8176" custLinFactNeighborY="100000">
        <dgm:presLayoutVars>
          <dgm:bulletEnabled val="1"/>
        </dgm:presLayoutVars>
      </dgm:prSet>
      <dgm:spPr/>
    </dgm:pt>
    <dgm:pt modelId="{BAB347CC-1A66-8248-9B12-A0B86F1D483B}" type="pres">
      <dgm:prSet presAssocID="{FF9B3054-DF96-4A02-9682-0F65FCB21C4E}" presName="ThreeNodes_3" presStyleLbl="node1" presStyleIdx="2" presStyleCnt="3" custLinFactY="-12605" custLinFactNeighborX="-10358" custLinFactNeighborY="-100000">
        <dgm:presLayoutVars>
          <dgm:bulletEnabled val="1"/>
        </dgm:presLayoutVars>
      </dgm:prSet>
      <dgm:spPr/>
    </dgm:pt>
    <dgm:pt modelId="{2B3A11AE-162A-B144-BA68-FA8687BCC3E5}" type="pres">
      <dgm:prSet presAssocID="{FF9B3054-DF96-4A02-9682-0F65FCB21C4E}" presName="ThreeConn_1-2" presStyleLbl="fgAccFollowNode1" presStyleIdx="0" presStyleCnt="2">
        <dgm:presLayoutVars>
          <dgm:bulletEnabled val="1"/>
        </dgm:presLayoutVars>
      </dgm:prSet>
      <dgm:spPr/>
    </dgm:pt>
    <dgm:pt modelId="{4917C7CD-4A89-F344-839D-142782DE3F57}" type="pres">
      <dgm:prSet presAssocID="{FF9B3054-DF96-4A02-9682-0F65FCB21C4E}" presName="ThreeConn_2-3" presStyleLbl="fgAccFollowNode1" presStyleIdx="1" presStyleCnt="2" custLinFactNeighborX="-26336" custLinFactNeighborY="6584">
        <dgm:presLayoutVars>
          <dgm:bulletEnabled val="1"/>
        </dgm:presLayoutVars>
      </dgm:prSet>
      <dgm:spPr/>
    </dgm:pt>
    <dgm:pt modelId="{93635DA2-17B4-C346-9433-9D7088F2D7AB}" type="pres">
      <dgm:prSet presAssocID="{FF9B3054-DF96-4A02-9682-0F65FCB21C4E}" presName="ThreeNodes_1_text" presStyleLbl="node1" presStyleIdx="2" presStyleCnt="3">
        <dgm:presLayoutVars>
          <dgm:bulletEnabled val="1"/>
        </dgm:presLayoutVars>
      </dgm:prSet>
      <dgm:spPr/>
    </dgm:pt>
    <dgm:pt modelId="{6FF14525-4E1C-0743-839C-5724D4AF24B4}" type="pres">
      <dgm:prSet presAssocID="{FF9B3054-DF96-4A02-9682-0F65FCB21C4E}" presName="ThreeNodes_2_text" presStyleLbl="node1" presStyleIdx="2" presStyleCnt="3">
        <dgm:presLayoutVars>
          <dgm:bulletEnabled val="1"/>
        </dgm:presLayoutVars>
      </dgm:prSet>
      <dgm:spPr/>
    </dgm:pt>
    <dgm:pt modelId="{873A4D48-723F-0445-A831-B45C43DB6309}" type="pres">
      <dgm:prSet presAssocID="{FF9B3054-DF96-4A02-9682-0F65FCB21C4E}" presName="ThreeNodes_3_text" presStyleLbl="node1" presStyleIdx="2" presStyleCnt="3">
        <dgm:presLayoutVars>
          <dgm:bulletEnabled val="1"/>
        </dgm:presLayoutVars>
      </dgm:prSet>
      <dgm:spPr/>
    </dgm:pt>
  </dgm:ptLst>
  <dgm:cxnLst>
    <dgm:cxn modelId="{9773A707-124C-574D-86B3-6E6174F359F7}" type="presOf" srcId="{76B7FF1C-0512-42EC-AD6E-54C0B5C8C5D3}" destId="{5633D42D-EC43-0041-895D-F081A31FC311}" srcOrd="0" destOrd="0" presId="urn:microsoft.com/office/officeart/2005/8/layout/vProcess5"/>
    <dgm:cxn modelId="{F0C3CB15-D9F0-ED4D-942E-50B32ECAF16E}" type="presOf" srcId="{76B7FF1C-0512-42EC-AD6E-54C0B5C8C5D3}" destId="{93635DA2-17B4-C346-9433-9D7088F2D7AB}" srcOrd="1" destOrd="0" presId="urn:microsoft.com/office/officeart/2005/8/layout/vProcess5"/>
    <dgm:cxn modelId="{6B456B5E-504F-9F4C-A03B-C7F7386203BC}" type="presOf" srcId="{167B03C3-77BA-4363-B09E-4A68E9B3DB78}" destId="{2B3A11AE-162A-B144-BA68-FA8687BCC3E5}" srcOrd="0" destOrd="0" presId="urn:microsoft.com/office/officeart/2005/8/layout/vProcess5"/>
    <dgm:cxn modelId="{19124F63-E1FA-0341-A2D1-351A0E803E32}" type="presOf" srcId="{57705C23-7680-4BA4-AC4C-395BB39153DF}" destId="{4917C7CD-4A89-F344-839D-142782DE3F57}" srcOrd="0" destOrd="0" presId="urn:microsoft.com/office/officeart/2005/8/layout/vProcess5"/>
    <dgm:cxn modelId="{18CA3F85-4DB2-4385-A282-08FC603532F5}" srcId="{FF9B3054-DF96-4A02-9682-0F65FCB21C4E}" destId="{C9C22910-9C12-4D50-B872-B3E80F83D0A6}" srcOrd="1" destOrd="0" parTransId="{311C798C-F1B9-4AD9-8A7C-DEBA5DF85207}" sibTransId="{57705C23-7680-4BA4-AC4C-395BB39153DF}"/>
    <dgm:cxn modelId="{94871A89-C139-3941-B13A-62D15647AF33}" type="presOf" srcId="{FF9B3054-DF96-4A02-9682-0F65FCB21C4E}" destId="{8E6C223B-9EA4-014A-9342-BC974A96FC72}" srcOrd="0" destOrd="0" presId="urn:microsoft.com/office/officeart/2005/8/layout/vProcess5"/>
    <dgm:cxn modelId="{947B10B7-919F-B14B-8CA0-3A2F985EE73F}" type="presOf" srcId="{C9C22910-9C12-4D50-B872-B3E80F83D0A6}" destId="{6FF14525-4E1C-0743-839C-5724D4AF24B4}" srcOrd="1" destOrd="0" presId="urn:microsoft.com/office/officeart/2005/8/layout/vProcess5"/>
    <dgm:cxn modelId="{C4680AB8-3037-4F4B-87DA-2EEDA8C9AC32}" type="presOf" srcId="{0B95B38B-7D74-4D1E-936B-AC46E5256143}" destId="{873A4D48-723F-0445-A831-B45C43DB6309}" srcOrd="1" destOrd="0" presId="urn:microsoft.com/office/officeart/2005/8/layout/vProcess5"/>
    <dgm:cxn modelId="{22EEFCC7-3A8F-8D42-BA6C-2C76DB23B825}" type="presOf" srcId="{0B95B38B-7D74-4D1E-936B-AC46E5256143}" destId="{BAB347CC-1A66-8248-9B12-A0B86F1D483B}" srcOrd="0" destOrd="0" presId="urn:microsoft.com/office/officeart/2005/8/layout/vProcess5"/>
    <dgm:cxn modelId="{F5870AD1-9B19-5342-88CD-E78B1A09EA78}" type="presOf" srcId="{C9C22910-9C12-4D50-B872-B3E80F83D0A6}" destId="{33C40C86-9D4A-834B-BCA1-82A2F5E9A0E3}" srcOrd="0" destOrd="0" presId="urn:microsoft.com/office/officeart/2005/8/layout/vProcess5"/>
    <dgm:cxn modelId="{4A2570E4-D662-4E1A-B40F-6F72412BBBD4}" srcId="{FF9B3054-DF96-4A02-9682-0F65FCB21C4E}" destId="{76B7FF1C-0512-42EC-AD6E-54C0B5C8C5D3}" srcOrd="0" destOrd="0" parTransId="{01E04B5B-E614-4420-9FFB-5BFA84EFD7BE}" sibTransId="{167B03C3-77BA-4363-B09E-4A68E9B3DB78}"/>
    <dgm:cxn modelId="{CFF9C2EE-2E49-42C4-A2DB-E4F0819A7C31}" srcId="{FF9B3054-DF96-4A02-9682-0F65FCB21C4E}" destId="{0B95B38B-7D74-4D1E-936B-AC46E5256143}" srcOrd="2" destOrd="0" parTransId="{7852B898-10BA-49F9-90E7-C1E958AF1684}" sibTransId="{56A534A0-BC70-41FB-B949-C78FBDE25D04}"/>
    <dgm:cxn modelId="{B6428C2A-86A4-3647-BBCC-3E2567D06691}" type="presParOf" srcId="{8E6C223B-9EA4-014A-9342-BC974A96FC72}" destId="{F0B24E9D-D1DF-E84E-AE8D-E519C50CC22B}" srcOrd="0" destOrd="0" presId="urn:microsoft.com/office/officeart/2005/8/layout/vProcess5"/>
    <dgm:cxn modelId="{3C8178DA-C97C-1F4C-B0AC-55C26C74A5E9}" type="presParOf" srcId="{8E6C223B-9EA4-014A-9342-BC974A96FC72}" destId="{5633D42D-EC43-0041-895D-F081A31FC311}" srcOrd="1" destOrd="0" presId="urn:microsoft.com/office/officeart/2005/8/layout/vProcess5"/>
    <dgm:cxn modelId="{68E3533F-D11F-C241-B850-1172FE33C87B}" type="presParOf" srcId="{8E6C223B-9EA4-014A-9342-BC974A96FC72}" destId="{33C40C86-9D4A-834B-BCA1-82A2F5E9A0E3}" srcOrd="2" destOrd="0" presId="urn:microsoft.com/office/officeart/2005/8/layout/vProcess5"/>
    <dgm:cxn modelId="{F77F057E-550A-F940-B3BD-4BA7970D9FB1}" type="presParOf" srcId="{8E6C223B-9EA4-014A-9342-BC974A96FC72}" destId="{BAB347CC-1A66-8248-9B12-A0B86F1D483B}" srcOrd="3" destOrd="0" presId="urn:microsoft.com/office/officeart/2005/8/layout/vProcess5"/>
    <dgm:cxn modelId="{E3B5BA1D-6251-C84F-9814-8000F667D227}" type="presParOf" srcId="{8E6C223B-9EA4-014A-9342-BC974A96FC72}" destId="{2B3A11AE-162A-B144-BA68-FA8687BCC3E5}" srcOrd="4" destOrd="0" presId="urn:microsoft.com/office/officeart/2005/8/layout/vProcess5"/>
    <dgm:cxn modelId="{3CD3712D-C82E-B840-B417-CE68924AA20D}" type="presParOf" srcId="{8E6C223B-9EA4-014A-9342-BC974A96FC72}" destId="{4917C7CD-4A89-F344-839D-142782DE3F57}" srcOrd="5" destOrd="0" presId="urn:microsoft.com/office/officeart/2005/8/layout/vProcess5"/>
    <dgm:cxn modelId="{573F87DF-1CEC-2943-90F2-132CDF368746}" type="presParOf" srcId="{8E6C223B-9EA4-014A-9342-BC974A96FC72}" destId="{93635DA2-17B4-C346-9433-9D7088F2D7AB}" srcOrd="6" destOrd="0" presId="urn:microsoft.com/office/officeart/2005/8/layout/vProcess5"/>
    <dgm:cxn modelId="{A2B9064D-59C5-5F4E-B810-53A3A8865C72}" type="presParOf" srcId="{8E6C223B-9EA4-014A-9342-BC974A96FC72}" destId="{6FF14525-4E1C-0743-839C-5724D4AF24B4}" srcOrd="7" destOrd="0" presId="urn:microsoft.com/office/officeart/2005/8/layout/vProcess5"/>
    <dgm:cxn modelId="{68199314-4FD4-C542-8CEA-40382910990B}" type="presParOf" srcId="{8E6C223B-9EA4-014A-9342-BC974A96FC72}" destId="{873A4D48-723F-0445-A831-B45C43DB6309}"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9B3054-DF96-4A02-9682-0F65FCB21C4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6B7FF1C-0512-42EC-AD6E-54C0B5C8C5D3}">
      <dgm:prSet/>
      <dgm:spPr/>
      <dgm:t>
        <a:bodyPr/>
        <a:lstStyle/>
        <a:p>
          <a:r>
            <a:rPr lang="en-US" dirty="0"/>
            <a:t>CW1 – Project Proposal – Due 27</a:t>
          </a:r>
          <a:r>
            <a:rPr lang="en-US" baseline="30000" dirty="0"/>
            <a:t>th</a:t>
          </a:r>
          <a:r>
            <a:rPr lang="en-US" dirty="0"/>
            <a:t> of October, 2023 (10% of module mark)</a:t>
          </a:r>
        </a:p>
      </dgm:t>
    </dgm:pt>
    <dgm:pt modelId="{01E04B5B-E614-4420-9FFB-5BFA84EFD7BE}" type="parTrans" cxnId="{4A2570E4-D662-4E1A-B40F-6F72412BBBD4}">
      <dgm:prSet/>
      <dgm:spPr/>
      <dgm:t>
        <a:bodyPr/>
        <a:lstStyle/>
        <a:p>
          <a:endParaRPr lang="en-US"/>
        </a:p>
      </dgm:t>
    </dgm:pt>
    <dgm:pt modelId="{167B03C3-77BA-4363-B09E-4A68E9B3DB78}" type="sibTrans" cxnId="{4A2570E4-D662-4E1A-B40F-6F72412BBBD4}">
      <dgm:prSet/>
      <dgm:spPr/>
      <dgm:t>
        <a:bodyPr/>
        <a:lstStyle/>
        <a:p>
          <a:endParaRPr lang="en-US"/>
        </a:p>
      </dgm:t>
    </dgm:pt>
    <dgm:pt modelId="{8E6C223B-9EA4-014A-9342-BC974A96FC72}" type="pres">
      <dgm:prSet presAssocID="{FF9B3054-DF96-4A02-9682-0F65FCB21C4E}" presName="outerComposite" presStyleCnt="0">
        <dgm:presLayoutVars>
          <dgm:chMax val="5"/>
          <dgm:dir/>
          <dgm:resizeHandles val="exact"/>
        </dgm:presLayoutVars>
      </dgm:prSet>
      <dgm:spPr/>
    </dgm:pt>
    <dgm:pt modelId="{F0B24E9D-D1DF-E84E-AE8D-E519C50CC22B}" type="pres">
      <dgm:prSet presAssocID="{FF9B3054-DF96-4A02-9682-0F65FCB21C4E}" presName="dummyMaxCanvas" presStyleCnt="0">
        <dgm:presLayoutVars/>
      </dgm:prSet>
      <dgm:spPr/>
    </dgm:pt>
    <dgm:pt modelId="{13ECB0FE-8FD7-1E45-974B-75A145A9E1A5}" type="pres">
      <dgm:prSet presAssocID="{FF9B3054-DF96-4A02-9682-0F65FCB21C4E}" presName="OneNode_1" presStyleLbl="node1" presStyleIdx="0" presStyleCnt="1">
        <dgm:presLayoutVars>
          <dgm:bulletEnabled val="1"/>
        </dgm:presLayoutVars>
      </dgm:prSet>
      <dgm:spPr/>
    </dgm:pt>
  </dgm:ptLst>
  <dgm:cxnLst>
    <dgm:cxn modelId="{94871A89-C139-3941-B13A-62D15647AF33}" type="presOf" srcId="{FF9B3054-DF96-4A02-9682-0F65FCB21C4E}" destId="{8E6C223B-9EA4-014A-9342-BC974A96FC72}" srcOrd="0" destOrd="0" presId="urn:microsoft.com/office/officeart/2005/8/layout/vProcess5"/>
    <dgm:cxn modelId="{3BC9A5B5-1480-6347-B7EB-D178A80FEA60}" type="presOf" srcId="{76B7FF1C-0512-42EC-AD6E-54C0B5C8C5D3}" destId="{13ECB0FE-8FD7-1E45-974B-75A145A9E1A5}" srcOrd="0" destOrd="0" presId="urn:microsoft.com/office/officeart/2005/8/layout/vProcess5"/>
    <dgm:cxn modelId="{4A2570E4-D662-4E1A-B40F-6F72412BBBD4}" srcId="{FF9B3054-DF96-4A02-9682-0F65FCB21C4E}" destId="{76B7FF1C-0512-42EC-AD6E-54C0B5C8C5D3}" srcOrd="0" destOrd="0" parTransId="{01E04B5B-E614-4420-9FFB-5BFA84EFD7BE}" sibTransId="{167B03C3-77BA-4363-B09E-4A68E9B3DB78}"/>
    <dgm:cxn modelId="{B6428C2A-86A4-3647-BBCC-3E2567D06691}" type="presParOf" srcId="{8E6C223B-9EA4-014A-9342-BC974A96FC72}" destId="{F0B24E9D-D1DF-E84E-AE8D-E519C50CC22B}" srcOrd="0" destOrd="0" presId="urn:microsoft.com/office/officeart/2005/8/layout/vProcess5"/>
    <dgm:cxn modelId="{B9D207A4-1EF4-0343-BB17-453CA35219CC}" type="presParOf" srcId="{8E6C223B-9EA4-014A-9342-BC974A96FC72}" destId="{13ECB0FE-8FD7-1E45-974B-75A145A9E1A5}" srcOrd="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2393DD-F2C4-49C2-927C-F32DB25F3B6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6C9988C-1843-4506-AB72-2EB959F2CED1}">
      <dgm:prSet/>
      <dgm:spPr/>
      <dgm:t>
        <a:bodyPr/>
        <a:lstStyle/>
        <a:p>
          <a:r>
            <a:rPr lang="en-GB" b="0" i="0"/>
            <a:t>Identify and justify from the literature an appropriate research question worthy of study. </a:t>
          </a:r>
          <a:endParaRPr lang="en-US"/>
        </a:p>
      </dgm:t>
    </dgm:pt>
    <dgm:pt modelId="{AF97B7EC-5514-4189-B921-6C581B69EE10}" type="parTrans" cxnId="{E5A426DE-1CA5-46E1-A70B-F998FEA5E1AA}">
      <dgm:prSet/>
      <dgm:spPr/>
      <dgm:t>
        <a:bodyPr/>
        <a:lstStyle/>
        <a:p>
          <a:endParaRPr lang="en-US"/>
        </a:p>
      </dgm:t>
    </dgm:pt>
    <dgm:pt modelId="{2DC8C6AC-C35C-4A1D-B3CD-F6FCE5529BEE}" type="sibTrans" cxnId="{E5A426DE-1CA5-46E1-A70B-F998FEA5E1AA}">
      <dgm:prSet/>
      <dgm:spPr/>
      <dgm:t>
        <a:bodyPr/>
        <a:lstStyle/>
        <a:p>
          <a:endParaRPr lang="en-US"/>
        </a:p>
      </dgm:t>
    </dgm:pt>
    <dgm:pt modelId="{26902194-DAC3-45FB-89D4-88E273D88C34}">
      <dgm:prSet/>
      <dgm:spPr/>
      <dgm:t>
        <a:bodyPr/>
        <a:lstStyle/>
        <a:p>
          <a:r>
            <a:rPr lang="en-GB" b="0" i="0"/>
            <a:t>Present an introduction to current research literature in this area. </a:t>
          </a:r>
          <a:endParaRPr lang="en-US"/>
        </a:p>
      </dgm:t>
    </dgm:pt>
    <dgm:pt modelId="{3CB1455B-05AB-4316-BCA9-89F21275CE7A}" type="parTrans" cxnId="{158B5263-571F-47BE-B95C-B4626BAEF34D}">
      <dgm:prSet/>
      <dgm:spPr/>
      <dgm:t>
        <a:bodyPr/>
        <a:lstStyle/>
        <a:p>
          <a:endParaRPr lang="en-US"/>
        </a:p>
      </dgm:t>
    </dgm:pt>
    <dgm:pt modelId="{1FA7E7AD-DCB0-4A37-B5EE-9F46E0FD55AF}" type="sibTrans" cxnId="{158B5263-571F-47BE-B95C-B4626BAEF34D}">
      <dgm:prSet/>
      <dgm:spPr/>
      <dgm:t>
        <a:bodyPr/>
        <a:lstStyle/>
        <a:p>
          <a:endParaRPr lang="en-US"/>
        </a:p>
      </dgm:t>
    </dgm:pt>
    <dgm:pt modelId="{FAB8B3D9-9942-413B-8C48-F0637B3E8933}">
      <dgm:prSet/>
      <dgm:spPr/>
      <dgm:t>
        <a:bodyPr/>
        <a:lstStyle/>
        <a:p>
          <a:r>
            <a:rPr lang="en-GB" b="0" i="0"/>
            <a:t>Clearly identify a strong rationale for your research question, and concisely state the aim or aims of the study. </a:t>
          </a:r>
          <a:endParaRPr lang="en-US"/>
        </a:p>
      </dgm:t>
    </dgm:pt>
    <dgm:pt modelId="{4A0006EE-DE54-4C98-B780-83F3C7B05FAF}" type="parTrans" cxnId="{6FBFECFB-3E9E-4CF8-8B30-FA6D5964AFC1}">
      <dgm:prSet/>
      <dgm:spPr/>
      <dgm:t>
        <a:bodyPr/>
        <a:lstStyle/>
        <a:p>
          <a:endParaRPr lang="en-US"/>
        </a:p>
      </dgm:t>
    </dgm:pt>
    <dgm:pt modelId="{B37B3DA4-0517-4686-907E-CF484BB909DE}" type="sibTrans" cxnId="{6FBFECFB-3E9E-4CF8-8B30-FA6D5964AFC1}">
      <dgm:prSet/>
      <dgm:spPr/>
      <dgm:t>
        <a:bodyPr/>
        <a:lstStyle/>
        <a:p>
          <a:endParaRPr lang="en-US"/>
        </a:p>
      </dgm:t>
    </dgm:pt>
    <dgm:pt modelId="{C00DFA4A-4FA4-41FC-87C8-04CF224DCEE7}">
      <dgm:prSet/>
      <dgm:spPr/>
      <dgm:t>
        <a:bodyPr/>
        <a:lstStyle/>
        <a:p>
          <a:r>
            <a:rPr lang="en-GB" b="0" i="0"/>
            <a:t>Outline the proposed methodology for the study (e.g., participants, equipment, data collection procedures) and provide a rationale for the choices made. </a:t>
          </a:r>
          <a:endParaRPr lang="en-US"/>
        </a:p>
      </dgm:t>
    </dgm:pt>
    <dgm:pt modelId="{7BD8205C-5D13-4150-AD72-B5FFF01F2BA7}" type="parTrans" cxnId="{A7D1230C-B25F-4FEC-9198-4B22D02E1A1E}">
      <dgm:prSet/>
      <dgm:spPr/>
      <dgm:t>
        <a:bodyPr/>
        <a:lstStyle/>
        <a:p>
          <a:endParaRPr lang="en-US"/>
        </a:p>
      </dgm:t>
    </dgm:pt>
    <dgm:pt modelId="{E6A73D38-6A25-487F-B462-77D9158FC928}" type="sibTrans" cxnId="{A7D1230C-B25F-4FEC-9198-4B22D02E1A1E}">
      <dgm:prSet/>
      <dgm:spPr/>
      <dgm:t>
        <a:bodyPr/>
        <a:lstStyle/>
        <a:p>
          <a:endParaRPr lang="en-US"/>
        </a:p>
      </dgm:t>
    </dgm:pt>
    <dgm:pt modelId="{301270FC-B524-4A52-9E5C-4CBDE8B62330}">
      <dgm:prSet/>
      <dgm:spPr/>
      <dgm:t>
        <a:bodyPr/>
        <a:lstStyle/>
        <a:p>
          <a:r>
            <a:rPr lang="en-GB" b="0" i="0"/>
            <a:t>Identify how the collected data will be analysed and justify why this data analysis procedure is the most appropriate for your research question.  </a:t>
          </a:r>
          <a:endParaRPr lang="en-US"/>
        </a:p>
      </dgm:t>
    </dgm:pt>
    <dgm:pt modelId="{6DADAEBC-13B5-476F-B083-00D07932192A}" type="parTrans" cxnId="{A5E00B97-2A95-4032-AD54-8D684E26A9AE}">
      <dgm:prSet/>
      <dgm:spPr/>
      <dgm:t>
        <a:bodyPr/>
        <a:lstStyle/>
        <a:p>
          <a:endParaRPr lang="en-US"/>
        </a:p>
      </dgm:t>
    </dgm:pt>
    <dgm:pt modelId="{5E104331-C313-43A6-BFD3-9F5D4FA8F6D8}" type="sibTrans" cxnId="{A5E00B97-2A95-4032-AD54-8D684E26A9AE}">
      <dgm:prSet/>
      <dgm:spPr/>
      <dgm:t>
        <a:bodyPr/>
        <a:lstStyle/>
        <a:p>
          <a:endParaRPr lang="en-US"/>
        </a:p>
      </dgm:t>
    </dgm:pt>
    <dgm:pt modelId="{5A2B8EB5-BB6D-4A72-94DC-27423771817C}">
      <dgm:prSet/>
      <dgm:spPr/>
      <dgm:t>
        <a:bodyPr/>
        <a:lstStyle/>
        <a:p>
          <a:r>
            <a:rPr lang="en-GB" b="0" i="0"/>
            <a:t>Present a well thought out and realistic draft timetable for completion of the project. </a:t>
          </a:r>
          <a:endParaRPr lang="en-US"/>
        </a:p>
      </dgm:t>
    </dgm:pt>
    <dgm:pt modelId="{D9E068D1-9F6F-4E4C-8D82-3B05721D14D5}" type="parTrans" cxnId="{B4467A2F-0B18-486D-B5EE-9525E5EE5DD8}">
      <dgm:prSet/>
      <dgm:spPr/>
      <dgm:t>
        <a:bodyPr/>
        <a:lstStyle/>
        <a:p>
          <a:endParaRPr lang="en-US"/>
        </a:p>
      </dgm:t>
    </dgm:pt>
    <dgm:pt modelId="{EB174909-E5A4-46AD-8C43-B705C16EFD45}" type="sibTrans" cxnId="{B4467A2F-0B18-486D-B5EE-9525E5EE5DD8}">
      <dgm:prSet/>
      <dgm:spPr/>
      <dgm:t>
        <a:bodyPr/>
        <a:lstStyle/>
        <a:p>
          <a:endParaRPr lang="en-US"/>
        </a:p>
      </dgm:t>
    </dgm:pt>
    <dgm:pt modelId="{353D72F4-EA02-496B-846D-539C9EA2BA3F}" type="pres">
      <dgm:prSet presAssocID="{BD2393DD-F2C4-49C2-927C-F32DB25F3B66}" presName="root" presStyleCnt="0">
        <dgm:presLayoutVars>
          <dgm:dir/>
          <dgm:resizeHandles val="exact"/>
        </dgm:presLayoutVars>
      </dgm:prSet>
      <dgm:spPr/>
    </dgm:pt>
    <dgm:pt modelId="{F5D87967-F579-431C-987C-ECCD9994C155}" type="pres">
      <dgm:prSet presAssocID="{BD2393DD-F2C4-49C2-927C-F32DB25F3B66}" presName="container" presStyleCnt="0">
        <dgm:presLayoutVars>
          <dgm:dir/>
          <dgm:resizeHandles val="exact"/>
        </dgm:presLayoutVars>
      </dgm:prSet>
      <dgm:spPr/>
    </dgm:pt>
    <dgm:pt modelId="{22750E1F-AC72-440B-91DC-34391E099C17}" type="pres">
      <dgm:prSet presAssocID="{06C9988C-1843-4506-AB72-2EB959F2CED1}" presName="compNode" presStyleCnt="0"/>
      <dgm:spPr/>
    </dgm:pt>
    <dgm:pt modelId="{A53AB6E7-2569-4589-82DD-B464941D0EE3}" type="pres">
      <dgm:prSet presAssocID="{06C9988C-1843-4506-AB72-2EB959F2CED1}" presName="iconBgRect" presStyleLbl="bgShp" presStyleIdx="0" presStyleCnt="6"/>
      <dgm:spPr/>
    </dgm:pt>
    <dgm:pt modelId="{77584135-7D01-42C8-A63E-3BB6CB2FBB67}" type="pres">
      <dgm:prSet presAssocID="{06C9988C-1843-4506-AB72-2EB959F2CED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7FCF2E08-679E-401F-B4B4-45A190DAED7C}" type="pres">
      <dgm:prSet presAssocID="{06C9988C-1843-4506-AB72-2EB959F2CED1}" presName="spaceRect" presStyleCnt="0"/>
      <dgm:spPr/>
    </dgm:pt>
    <dgm:pt modelId="{B2A68229-FFA5-451C-8283-93109AD6FBC9}" type="pres">
      <dgm:prSet presAssocID="{06C9988C-1843-4506-AB72-2EB959F2CED1}" presName="textRect" presStyleLbl="revTx" presStyleIdx="0" presStyleCnt="6">
        <dgm:presLayoutVars>
          <dgm:chMax val="1"/>
          <dgm:chPref val="1"/>
        </dgm:presLayoutVars>
      </dgm:prSet>
      <dgm:spPr/>
    </dgm:pt>
    <dgm:pt modelId="{8877DA29-ACC6-4512-AE7F-5F545C7A2965}" type="pres">
      <dgm:prSet presAssocID="{2DC8C6AC-C35C-4A1D-B3CD-F6FCE5529BEE}" presName="sibTrans" presStyleLbl="sibTrans2D1" presStyleIdx="0" presStyleCnt="0"/>
      <dgm:spPr/>
    </dgm:pt>
    <dgm:pt modelId="{586DD1C1-A57F-4143-B080-7652DB60170E}" type="pres">
      <dgm:prSet presAssocID="{26902194-DAC3-45FB-89D4-88E273D88C34}" presName="compNode" presStyleCnt="0"/>
      <dgm:spPr/>
    </dgm:pt>
    <dgm:pt modelId="{0691DE60-4C0D-447B-A45C-D34E8EC39C76}" type="pres">
      <dgm:prSet presAssocID="{26902194-DAC3-45FB-89D4-88E273D88C34}" presName="iconBgRect" presStyleLbl="bgShp" presStyleIdx="1" presStyleCnt="6"/>
      <dgm:spPr/>
    </dgm:pt>
    <dgm:pt modelId="{520B0A21-5049-4C8E-9726-2B4EEC8F0AE2}" type="pres">
      <dgm:prSet presAssocID="{26902194-DAC3-45FB-89D4-88E273D88C3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E050B853-34DE-4B01-9BC7-A9D4F8B8F561}" type="pres">
      <dgm:prSet presAssocID="{26902194-DAC3-45FB-89D4-88E273D88C34}" presName="spaceRect" presStyleCnt="0"/>
      <dgm:spPr/>
    </dgm:pt>
    <dgm:pt modelId="{2B07DF20-73AE-4F18-AC9C-D4D109033E9B}" type="pres">
      <dgm:prSet presAssocID="{26902194-DAC3-45FB-89D4-88E273D88C34}" presName="textRect" presStyleLbl="revTx" presStyleIdx="1" presStyleCnt="6">
        <dgm:presLayoutVars>
          <dgm:chMax val="1"/>
          <dgm:chPref val="1"/>
        </dgm:presLayoutVars>
      </dgm:prSet>
      <dgm:spPr/>
    </dgm:pt>
    <dgm:pt modelId="{77BBEECF-4483-4A8A-AD88-FFCBF15E2FA8}" type="pres">
      <dgm:prSet presAssocID="{1FA7E7AD-DCB0-4A37-B5EE-9F46E0FD55AF}" presName="sibTrans" presStyleLbl="sibTrans2D1" presStyleIdx="0" presStyleCnt="0"/>
      <dgm:spPr/>
    </dgm:pt>
    <dgm:pt modelId="{16F89D0C-22F4-4EF0-B6DA-8C86C026E1D9}" type="pres">
      <dgm:prSet presAssocID="{FAB8B3D9-9942-413B-8C48-F0637B3E8933}" presName="compNode" presStyleCnt="0"/>
      <dgm:spPr/>
    </dgm:pt>
    <dgm:pt modelId="{6F2F8D0D-A4B9-4FFB-B861-831379E57D01}" type="pres">
      <dgm:prSet presAssocID="{FAB8B3D9-9942-413B-8C48-F0637B3E8933}" presName="iconBgRect" presStyleLbl="bgShp" presStyleIdx="2" presStyleCnt="6"/>
      <dgm:spPr/>
    </dgm:pt>
    <dgm:pt modelId="{5F85A61B-3C10-4BAC-9197-04F2B462BC40}" type="pres">
      <dgm:prSet presAssocID="{FAB8B3D9-9942-413B-8C48-F0637B3E893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ext>
      </dgm:extLst>
    </dgm:pt>
    <dgm:pt modelId="{0BCF520D-9247-4B1E-A946-C7CDEF140570}" type="pres">
      <dgm:prSet presAssocID="{FAB8B3D9-9942-413B-8C48-F0637B3E8933}" presName="spaceRect" presStyleCnt="0"/>
      <dgm:spPr/>
    </dgm:pt>
    <dgm:pt modelId="{0FA0C60D-C990-4908-A56B-3AC645065801}" type="pres">
      <dgm:prSet presAssocID="{FAB8B3D9-9942-413B-8C48-F0637B3E8933}" presName="textRect" presStyleLbl="revTx" presStyleIdx="2" presStyleCnt="6">
        <dgm:presLayoutVars>
          <dgm:chMax val="1"/>
          <dgm:chPref val="1"/>
        </dgm:presLayoutVars>
      </dgm:prSet>
      <dgm:spPr/>
    </dgm:pt>
    <dgm:pt modelId="{E538D0F2-D1B7-4913-B6A8-F322CF56A5AB}" type="pres">
      <dgm:prSet presAssocID="{B37B3DA4-0517-4686-907E-CF484BB909DE}" presName="sibTrans" presStyleLbl="sibTrans2D1" presStyleIdx="0" presStyleCnt="0"/>
      <dgm:spPr/>
    </dgm:pt>
    <dgm:pt modelId="{F4B23F84-A08E-45D2-95A2-CFABE41FEE3D}" type="pres">
      <dgm:prSet presAssocID="{C00DFA4A-4FA4-41FC-87C8-04CF224DCEE7}" presName="compNode" presStyleCnt="0"/>
      <dgm:spPr/>
    </dgm:pt>
    <dgm:pt modelId="{AF4A18B2-82DB-43FD-8B32-E5F56B202847}" type="pres">
      <dgm:prSet presAssocID="{C00DFA4A-4FA4-41FC-87C8-04CF224DCEE7}" presName="iconBgRect" presStyleLbl="bgShp" presStyleIdx="3" presStyleCnt="6"/>
      <dgm:spPr/>
    </dgm:pt>
    <dgm:pt modelId="{2B3610C0-BC0E-4E26-A9CD-8303E699704B}" type="pres">
      <dgm:prSet presAssocID="{C00DFA4A-4FA4-41FC-87C8-04CF224DCEE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List"/>
        </a:ext>
      </dgm:extLst>
    </dgm:pt>
    <dgm:pt modelId="{A3F1458C-F719-456E-9C69-4F8BDD3702BE}" type="pres">
      <dgm:prSet presAssocID="{C00DFA4A-4FA4-41FC-87C8-04CF224DCEE7}" presName="spaceRect" presStyleCnt="0"/>
      <dgm:spPr/>
    </dgm:pt>
    <dgm:pt modelId="{5244537F-E0E4-4A6A-A748-111A508F24D5}" type="pres">
      <dgm:prSet presAssocID="{C00DFA4A-4FA4-41FC-87C8-04CF224DCEE7}" presName="textRect" presStyleLbl="revTx" presStyleIdx="3" presStyleCnt="6">
        <dgm:presLayoutVars>
          <dgm:chMax val="1"/>
          <dgm:chPref val="1"/>
        </dgm:presLayoutVars>
      </dgm:prSet>
      <dgm:spPr/>
    </dgm:pt>
    <dgm:pt modelId="{FDF074D0-831F-493D-9819-5293AE3AC5E0}" type="pres">
      <dgm:prSet presAssocID="{E6A73D38-6A25-487F-B462-77D9158FC928}" presName="sibTrans" presStyleLbl="sibTrans2D1" presStyleIdx="0" presStyleCnt="0"/>
      <dgm:spPr/>
    </dgm:pt>
    <dgm:pt modelId="{903DBBBF-EFC7-4CA0-AD30-319531EAB144}" type="pres">
      <dgm:prSet presAssocID="{301270FC-B524-4A52-9E5C-4CBDE8B62330}" presName="compNode" presStyleCnt="0"/>
      <dgm:spPr/>
    </dgm:pt>
    <dgm:pt modelId="{F9BD3944-4D35-4178-B39F-BDC619F27A2B}" type="pres">
      <dgm:prSet presAssocID="{301270FC-B524-4A52-9E5C-4CBDE8B62330}" presName="iconBgRect" presStyleLbl="bgShp" presStyleIdx="4" presStyleCnt="6"/>
      <dgm:spPr/>
    </dgm:pt>
    <dgm:pt modelId="{97F74426-E589-453D-90D7-624416B1A72C}" type="pres">
      <dgm:prSet presAssocID="{301270FC-B524-4A52-9E5C-4CBDE8B6233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s"/>
        </a:ext>
      </dgm:extLst>
    </dgm:pt>
    <dgm:pt modelId="{ADABDC49-9622-46D5-85E6-B2898190EE3F}" type="pres">
      <dgm:prSet presAssocID="{301270FC-B524-4A52-9E5C-4CBDE8B62330}" presName="spaceRect" presStyleCnt="0"/>
      <dgm:spPr/>
    </dgm:pt>
    <dgm:pt modelId="{A66F24B8-55E6-4725-90B1-C55CE333C3EA}" type="pres">
      <dgm:prSet presAssocID="{301270FC-B524-4A52-9E5C-4CBDE8B62330}" presName="textRect" presStyleLbl="revTx" presStyleIdx="4" presStyleCnt="6">
        <dgm:presLayoutVars>
          <dgm:chMax val="1"/>
          <dgm:chPref val="1"/>
        </dgm:presLayoutVars>
      </dgm:prSet>
      <dgm:spPr/>
    </dgm:pt>
    <dgm:pt modelId="{F38CD723-72B1-4F92-A6DE-1A5368B1906B}" type="pres">
      <dgm:prSet presAssocID="{5E104331-C313-43A6-BFD3-9F5D4FA8F6D8}" presName="sibTrans" presStyleLbl="sibTrans2D1" presStyleIdx="0" presStyleCnt="0"/>
      <dgm:spPr/>
    </dgm:pt>
    <dgm:pt modelId="{82570F8D-A7D2-4391-99B5-8DD1552490F5}" type="pres">
      <dgm:prSet presAssocID="{5A2B8EB5-BB6D-4A72-94DC-27423771817C}" presName="compNode" presStyleCnt="0"/>
      <dgm:spPr/>
    </dgm:pt>
    <dgm:pt modelId="{6F8042DF-A3E8-434D-ABDF-97F4F7AC0C1A}" type="pres">
      <dgm:prSet presAssocID="{5A2B8EB5-BB6D-4A72-94DC-27423771817C}" presName="iconBgRect" presStyleLbl="bgShp" presStyleIdx="5" presStyleCnt="6"/>
      <dgm:spPr/>
    </dgm:pt>
    <dgm:pt modelId="{3E1AB18E-EF86-4CAC-8A50-A4D7382C9C74}" type="pres">
      <dgm:prSet presAssocID="{5A2B8EB5-BB6D-4A72-94DC-27423771817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334691C9-BAA5-4AAE-8D74-A299EF15299C}" type="pres">
      <dgm:prSet presAssocID="{5A2B8EB5-BB6D-4A72-94DC-27423771817C}" presName="spaceRect" presStyleCnt="0"/>
      <dgm:spPr/>
    </dgm:pt>
    <dgm:pt modelId="{4FB28992-4738-4970-ACC8-F70D056A70B2}" type="pres">
      <dgm:prSet presAssocID="{5A2B8EB5-BB6D-4A72-94DC-27423771817C}" presName="textRect" presStyleLbl="revTx" presStyleIdx="5" presStyleCnt="6">
        <dgm:presLayoutVars>
          <dgm:chMax val="1"/>
          <dgm:chPref val="1"/>
        </dgm:presLayoutVars>
      </dgm:prSet>
      <dgm:spPr/>
    </dgm:pt>
  </dgm:ptLst>
  <dgm:cxnLst>
    <dgm:cxn modelId="{A7D1230C-B25F-4FEC-9198-4B22D02E1A1E}" srcId="{BD2393DD-F2C4-49C2-927C-F32DB25F3B66}" destId="{C00DFA4A-4FA4-41FC-87C8-04CF224DCEE7}" srcOrd="3" destOrd="0" parTransId="{7BD8205C-5D13-4150-AD72-B5FFF01F2BA7}" sibTransId="{E6A73D38-6A25-487F-B462-77D9158FC928}"/>
    <dgm:cxn modelId="{FBB49415-DDC3-4A5B-AC7A-4A54AA8029D9}" type="presOf" srcId="{FAB8B3D9-9942-413B-8C48-F0637B3E8933}" destId="{0FA0C60D-C990-4908-A56B-3AC645065801}" srcOrd="0" destOrd="0" presId="urn:microsoft.com/office/officeart/2018/2/layout/IconCircleList"/>
    <dgm:cxn modelId="{3CF36319-B38C-47A0-B503-67031AAAC481}" type="presOf" srcId="{1FA7E7AD-DCB0-4A37-B5EE-9F46E0FD55AF}" destId="{77BBEECF-4483-4A8A-AD88-FFCBF15E2FA8}" srcOrd="0" destOrd="0" presId="urn:microsoft.com/office/officeart/2018/2/layout/IconCircleList"/>
    <dgm:cxn modelId="{B4467A2F-0B18-486D-B5EE-9525E5EE5DD8}" srcId="{BD2393DD-F2C4-49C2-927C-F32DB25F3B66}" destId="{5A2B8EB5-BB6D-4A72-94DC-27423771817C}" srcOrd="5" destOrd="0" parTransId="{D9E068D1-9F6F-4E4C-8D82-3B05721D14D5}" sibTransId="{EB174909-E5A4-46AD-8C43-B705C16EFD45}"/>
    <dgm:cxn modelId="{158B5263-571F-47BE-B95C-B4626BAEF34D}" srcId="{BD2393DD-F2C4-49C2-927C-F32DB25F3B66}" destId="{26902194-DAC3-45FB-89D4-88E273D88C34}" srcOrd="1" destOrd="0" parTransId="{3CB1455B-05AB-4316-BCA9-89F21275CE7A}" sibTransId="{1FA7E7AD-DCB0-4A37-B5EE-9F46E0FD55AF}"/>
    <dgm:cxn modelId="{A37B9B72-5C0A-40EE-B4EE-10CDF4D590FB}" type="presOf" srcId="{B37B3DA4-0517-4686-907E-CF484BB909DE}" destId="{E538D0F2-D1B7-4913-B6A8-F322CF56A5AB}" srcOrd="0" destOrd="0" presId="urn:microsoft.com/office/officeart/2018/2/layout/IconCircleList"/>
    <dgm:cxn modelId="{BE956280-29B5-4B85-957B-24240A9C0494}" type="presOf" srcId="{5A2B8EB5-BB6D-4A72-94DC-27423771817C}" destId="{4FB28992-4738-4970-ACC8-F70D056A70B2}" srcOrd="0" destOrd="0" presId="urn:microsoft.com/office/officeart/2018/2/layout/IconCircleList"/>
    <dgm:cxn modelId="{8C69CF94-ECF0-4299-89AC-103692402B70}" type="presOf" srcId="{C00DFA4A-4FA4-41FC-87C8-04CF224DCEE7}" destId="{5244537F-E0E4-4A6A-A748-111A508F24D5}" srcOrd="0" destOrd="0" presId="urn:microsoft.com/office/officeart/2018/2/layout/IconCircleList"/>
    <dgm:cxn modelId="{A5E00B97-2A95-4032-AD54-8D684E26A9AE}" srcId="{BD2393DD-F2C4-49C2-927C-F32DB25F3B66}" destId="{301270FC-B524-4A52-9E5C-4CBDE8B62330}" srcOrd="4" destOrd="0" parTransId="{6DADAEBC-13B5-476F-B083-00D07932192A}" sibTransId="{5E104331-C313-43A6-BFD3-9F5D4FA8F6D8}"/>
    <dgm:cxn modelId="{8D52ABA0-6BFB-40BC-897D-C68C0BA818C9}" type="presOf" srcId="{301270FC-B524-4A52-9E5C-4CBDE8B62330}" destId="{A66F24B8-55E6-4725-90B1-C55CE333C3EA}" srcOrd="0" destOrd="0" presId="urn:microsoft.com/office/officeart/2018/2/layout/IconCircleList"/>
    <dgm:cxn modelId="{23B806A1-9D07-440A-B8B5-32A7B4007A83}" type="presOf" srcId="{5E104331-C313-43A6-BFD3-9F5D4FA8F6D8}" destId="{F38CD723-72B1-4F92-A6DE-1A5368B1906B}" srcOrd="0" destOrd="0" presId="urn:microsoft.com/office/officeart/2018/2/layout/IconCircleList"/>
    <dgm:cxn modelId="{10CD0AAB-25FA-4BC8-84EC-1182005A4E90}" type="presOf" srcId="{06C9988C-1843-4506-AB72-2EB959F2CED1}" destId="{B2A68229-FFA5-451C-8283-93109AD6FBC9}" srcOrd="0" destOrd="0" presId="urn:microsoft.com/office/officeart/2018/2/layout/IconCircleList"/>
    <dgm:cxn modelId="{94B6BDAD-9EB1-4D80-A068-9372BABCAFB5}" type="presOf" srcId="{BD2393DD-F2C4-49C2-927C-F32DB25F3B66}" destId="{353D72F4-EA02-496B-846D-539C9EA2BA3F}" srcOrd="0" destOrd="0" presId="urn:microsoft.com/office/officeart/2018/2/layout/IconCircleList"/>
    <dgm:cxn modelId="{9BAA61BE-1542-4D7A-BC19-72A9F227999B}" type="presOf" srcId="{2DC8C6AC-C35C-4A1D-B3CD-F6FCE5529BEE}" destId="{8877DA29-ACC6-4512-AE7F-5F545C7A2965}" srcOrd="0" destOrd="0" presId="urn:microsoft.com/office/officeart/2018/2/layout/IconCircleList"/>
    <dgm:cxn modelId="{E5A426DE-1CA5-46E1-A70B-F998FEA5E1AA}" srcId="{BD2393DD-F2C4-49C2-927C-F32DB25F3B66}" destId="{06C9988C-1843-4506-AB72-2EB959F2CED1}" srcOrd="0" destOrd="0" parTransId="{AF97B7EC-5514-4189-B921-6C581B69EE10}" sibTransId="{2DC8C6AC-C35C-4A1D-B3CD-F6FCE5529BEE}"/>
    <dgm:cxn modelId="{050CB7DF-A8D1-4A52-A565-9DFB0B52F154}" type="presOf" srcId="{E6A73D38-6A25-487F-B462-77D9158FC928}" destId="{FDF074D0-831F-493D-9819-5293AE3AC5E0}" srcOrd="0" destOrd="0" presId="urn:microsoft.com/office/officeart/2018/2/layout/IconCircleList"/>
    <dgm:cxn modelId="{C06783F4-29EA-4C8B-8745-F30CC04EE99B}" type="presOf" srcId="{26902194-DAC3-45FB-89D4-88E273D88C34}" destId="{2B07DF20-73AE-4F18-AC9C-D4D109033E9B}" srcOrd="0" destOrd="0" presId="urn:microsoft.com/office/officeart/2018/2/layout/IconCircleList"/>
    <dgm:cxn modelId="{6FBFECFB-3E9E-4CF8-8B30-FA6D5964AFC1}" srcId="{BD2393DD-F2C4-49C2-927C-F32DB25F3B66}" destId="{FAB8B3D9-9942-413B-8C48-F0637B3E8933}" srcOrd="2" destOrd="0" parTransId="{4A0006EE-DE54-4C98-B780-83F3C7B05FAF}" sibTransId="{B37B3DA4-0517-4686-907E-CF484BB909DE}"/>
    <dgm:cxn modelId="{9904ABB6-8A97-4C89-96D6-889BEBB6109A}" type="presParOf" srcId="{353D72F4-EA02-496B-846D-539C9EA2BA3F}" destId="{F5D87967-F579-431C-987C-ECCD9994C155}" srcOrd="0" destOrd="0" presId="urn:microsoft.com/office/officeart/2018/2/layout/IconCircleList"/>
    <dgm:cxn modelId="{15EC23A5-F6B7-47EE-8174-CA30DA825DD0}" type="presParOf" srcId="{F5D87967-F579-431C-987C-ECCD9994C155}" destId="{22750E1F-AC72-440B-91DC-34391E099C17}" srcOrd="0" destOrd="0" presId="urn:microsoft.com/office/officeart/2018/2/layout/IconCircleList"/>
    <dgm:cxn modelId="{4D8D791E-A0BB-4994-82E3-EE7ED05F2195}" type="presParOf" srcId="{22750E1F-AC72-440B-91DC-34391E099C17}" destId="{A53AB6E7-2569-4589-82DD-B464941D0EE3}" srcOrd="0" destOrd="0" presId="urn:microsoft.com/office/officeart/2018/2/layout/IconCircleList"/>
    <dgm:cxn modelId="{CCA0F41E-60D7-4AF0-99DB-A4752C146998}" type="presParOf" srcId="{22750E1F-AC72-440B-91DC-34391E099C17}" destId="{77584135-7D01-42C8-A63E-3BB6CB2FBB67}" srcOrd="1" destOrd="0" presId="urn:microsoft.com/office/officeart/2018/2/layout/IconCircleList"/>
    <dgm:cxn modelId="{BC668787-57AB-4C80-A4F4-976F9442A80C}" type="presParOf" srcId="{22750E1F-AC72-440B-91DC-34391E099C17}" destId="{7FCF2E08-679E-401F-B4B4-45A190DAED7C}" srcOrd="2" destOrd="0" presId="urn:microsoft.com/office/officeart/2018/2/layout/IconCircleList"/>
    <dgm:cxn modelId="{2A5098BA-48FF-4CCA-8A9D-754AA18613FD}" type="presParOf" srcId="{22750E1F-AC72-440B-91DC-34391E099C17}" destId="{B2A68229-FFA5-451C-8283-93109AD6FBC9}" srcOrd="3" destOrd="0" presId="urn:microsoft.com/office/officeart/2018/2/layout/IconCircleList"/>
    <dgm:cxn modelId="{0D78BC42-3D6F-4312-96B8-07D1120CCBAE}" type="presParOf" srcId="{F5D87967-F579-431C-987C-ECCD9994C155}" destId="{8877DA29-ACC6-4512-AE7F-5F545C7A2965}" srcOrd="1" destOrd="0" presId="urn:microsoft.com/office/officeart/2018/2/layout/IconCircleList"/>
    <dgm:cxn modelId="{1535C207-DBC4-466E-9E84-729730DDFC24}" type="presParOf" srcId="{F5D87967-F579-431C-987C-ECCD9994C155}" destId="{586DD1C1-A57F-4143-B080-7652DB60170E}" srcOrd="2" destOrd="0" presId="urn:microsoft.com/office/officeart/2018/2/layout/IconCircleList"/>
    <dgm:cxn modelId="{6685AF33-3607-4847-96A0-2E1DF452ED61}" type="presParOf" srcId="{586DD1C1-A57F-4143-B080-7652DB60170E}" destId="{0691DE60-4C0D-447B-A45C-D34E8EC39C76}" srcOrd="0" destOrd="0" presId="urn:microsoft.com/office/officeart/2018/2/layout/IconCircleList"/>
    <dgm:cxn modelId="{B2340786-B03B-4428-8E0B-9578DB6AE005}" type="presParOf" srcId="{586DD1C1-A57F-4143-B080-7652DB60170E}" destId="{520B0A21-5049-4C8E-9726-2B4EEC8F0AE2}" srcOrd="1" destOrd="0" presId="urn:microsoft.com/office/officeart/2018/2/layout/IconCircleList"/>
    <dgm:cxn modelId="{20220A4C-0CA4-4A38-BA50-CF7CDBCF5F74}" type="presParOf" srcId="{586DD1C1-A57F-4143-B080-7652DB60170E}" destId="{E050B853-34DE-4B01-9BC7-A9D4F8B8F561}" srcOrd="2" destOrd="0" presId="urn:microsoft.com/office/officeart/2018/2/layout/IconCircleList"/>
    <dgm:cxn modelId="{BBEAF3D0-FF8D-41EC-A2F2-9DE27153825F}" type="presParOf" srcId="{586DD1C1-A57F-4143-B080-7652DB60170E}" destId="{2B07DF20-73AE-4F18-AC9C-D4D109033E9B}" srcOrd="3" destOrd="0" presId="urn:microsoft.com/office/officeart/2018/2/layout/IconCircleList"/>
    <dgm:cxn modelId="{4426A68E-8EED-464B-B469-9944DF20AC74}" type="presParOf" srcId="{F5D87967-F579-431C-987C-ECCD9994C155}" destId="{77BBEECF-4483-4A8A-AD88-FFCBF15E2FA8}" srcOrd="3" destOrd="0" presId="urn:microsoft.com/office/officeart/2018/2/layout/IconCircleList"/>
    <dgm:cxn modelId="{BC9E0160-7C6E-4EDD-AF5D-322E5582220E}" type="presParOf" srcId="{F5D87967-F579-431C-987C-ECCD9994C155}" destId="{16F89D0C-22F4-4EF0-B6DA-8C86C026E1D9}" srcOrd="4" destOrd="0" presId="urn:microsoft.com/office/officeart/2018/2/layout/IconCircleList"/>
    <dgm:cxn modelId="{7A5495D3-6D52-443A-8E51-870AD7424E66}" type="presParOf" srcId="{16F89D0C-22F4-4EF0-B6DA-8C86C026E1D9}" destId="{6F2F8D0D-A4B9-4FFB-B861-831379E57D01}" srcOrd="0" destOrd="0" presId="urn:microsoft.com/office/officeart/2018/2/layout/IconCircleList"/>
    <dgm:cxn modelId="{7988E731-444C-4968-A8A8-26BC6ED241A8}" type="presParOf" srcId="{16F89D0C-22F4-4EF0-B6DA-8C86C026E1D9}" destId="{5F85A61B-3C10-4BAC-9197-04F2B462BC40}" srcOrd="1" destOrd="0" presId="urn:microsoft.com/office/officeart/2018/2/layout/IconCircleList"/>
    <dgm:cxn modelId="{63D7524B-AA39-471B-8FE9-FB3D15CB61CD}" type="presParOf" srcId="{16F89D0C-22F4-4EF0-B6DA-8C86C026E1D9}" destId="{0BCF520D-9247-4B1E-A946-C7CDEF140570}" srcOrd="2" destOrd="0" presId="urn:microsoft.com/office/officeart/2018/2/layout/IconCircleList"/>
    <dgm:cxn modelId="{60533A72-8B02-4AC6-8B26-5B5F0205F78A}" type="presParOf" srcId="{16F89D0C-22F4-4EF0-B6DA-8C86C026E1D9}" destId="{0FA0C60D-C990-4908-A56B-3AC645065801}" srcOrd="3" destOrd="0" presId="urn:microsoft.com/office/officeart/2018/2/layout/IconCircleList"/>
    <dgm:cxn modelId="{EF74315B-DB29-4631-BC6A-5824F3EB9148}" type="presParOf" srcId="{F5D87967-F579-431C-987C-ECCD9994C155}" destId="{E538D0F2-D1B7-4913-B6A8-F322CF56A5AB}" srcOrd="5" destOrd="0" presId="urn:microsoft.com/office/officeart/2018/2/layout/IconCircleList"/>
    <dgm:cxn modelId="{17B87ACE-1E93-4C39-9FDC-22FD3C0224EE}" type="presParOf" srcId="{F5D87967-F579-431C-987C-ECCD9994C155}" destId="{F4B23F84-A08E-45D2-95A2-CFABE41FEE3D}" srcOrd="6" destOrd="0" presId="urn:microsoft.com/office/officeart/2018/2/layout/IconCircleList"/>
    <dgm:cxn modelId="{23BB3E9B-ED0D-4355-9B85-6F5598009CF3}" type="presParOf" srcId="{F4B23F84-A08E-45D2-95A2-CFABE41FEE3D}" destId="{AF4A18B2-82DB-43FD-8B32-E5F56B202847}" srcOrd="0" destOrd="0" presId="urn:microsoft.com/office/officeart/2018/2/layout/IconCircleList"/>
    <dgm:cxn modelId="{87C9BDCA-E296-4B9C-856A-69F99A9539ED}" type="presParOf" srcId="{F4B23F84-A08E-45D2-95A2-CFABE41FEE3D}" destId="{2B3610C0-BC0E-4E26-A9CD-8303E699704B}" srcOrd="1" destOrd="0" presId="urn:microsoft.com/office/officeart/2018/2/layout/IconCircleList"/>
    <dgm:cxn modelId="{537A3484-D324-4D4B-AB94-61FF880DF6BE}" type="presParOf" srcId="{F4B23F84-A08E-45D2-95A2-CFABE41FEE3D}" destId="{A3F1458C-F719-456E-9C69-4F8BDD3702BE}" srcOrd="2" destOrd="0" presId="urn:microsoft.com/office/officeart/2018/2/layout/IconCircleList"/>
    <dgm:cxn modelId="{0C51469B-FCCC-4757-87A6-D404539C19E0}" type="presParOf" srcId="{F4B23F84-A08E-45D2-95A2-CFABE41FEE3D}" destId="{5244537F-E0E4-4A6A-A748-111A508F24D5}" srcOrd="3" destOrd="0" presId="urn:microsoft.com/office/officeart/2018/2/layout/IconCircleList"/>
    <dgm:cxn modelId="{15666D06-8B8B-4D73-AD57-DC3CEEAA1585}" type="presParOf" srcId="{F5D87967-F579-431C-987C-ECCD9994C155}" destId="{FDF074D0-831F-493D-9819-5293AE3AC5E0}" srcOrd="7" destOrd="0" presId="urn:microsoft.com/office/officeart/2018/2/layout/IconCircleList"/>
    <dgm:cxn modelId="{C5FCF6BC-EEEF-4C50-99BD-3C63F0E6935A}" type="presParOf" srcId="{F5D87967-F579-431C-987C-ECCD9994C155}" destId="{903DBBBF-EFC7-4CA0-AD30-319531EAB144}" srcOrd="8" destOrd="0" presId="urn:microsoft.com/office/officeart/2018/2/layout/IconCircleList"/>
    <dgm:cxn modelId="{1F3DCC62-1FDE-4A23-A39E-87FF82C57DC6}" type="presParOf" srcId="{903DBBBF-EFC7-4CA0-AD30-319531EAB144}" destId="{F9BD3944-4D35-4178-B39F-BDC619F27A2B}" srcOrd="0" destOrd="0" presId="urn:microsoft.com/office/officeart/2018/2/layout/IconCircleList"/>
    <dgm:cxn modelId="{73ED66B1-7DF4-4F34-8D61-5BF3F4F1D0E9}" type="presParOf" srcId="{903DBBBF-EFC7-4CA0-AD30-319531EAB144}" destId="{97F74426-E589-453D-90D7-624416B1A72C}" srcOrd="1" destOrd="0" presId="urn:microsoft.com/office/officeart/2018/2/layout/IconCircleList"/>
    <dgm:cxn modelId="{CA58B6CB-E949-4881-8A03-8EE6DE7AB441}" type="presParOf" srcId="{903DBBBF-EFC7-4CA0-AD30-319531EAB144}" destId="{ADABDC49-9622-46D5-85E6-B2898190EE3F}" srcOrd="2" destOrd="0" presId="urn:microsoft.com/office/officeart/2018/2/layout/IconCircleList"/>
    <dgm:cxn modelId="{B65AAE97-ADE3-40D1-ADD4-264A8447D2DE}" type="presParOf" srcId="{903DBBBF-EFC7-4CA0-AD30-319531EAB144}" destId="{A66F24B8-55E6-4725-90B1-C55CE333C3EA}" srcOrd="3" destOrd="0" presId="urn:microsoft.com/office/officeart/2018/2/layout/IconCircleList"/>
    <dgm:cxn modelId="{5D5CEE79-7DF6-4A05-9C5F-E5F2F73D1B0A}" type="presParOf" srcId="{F5D87967-F579-431C-987C-ECCD9994C155}" destId="{F38CD723-72B1-4F92-A6DE-1A5368B1906B}" srcOrd="9" destOrd="0" presId="urn:microsoft.com/office/officeart/2018/2/layout/IconCircleList"/>
    <dgm:cxn modelId="{7384B17C-1E79-4323-8FA7-9D90DEB6A840}" type="presParOf" srcId="{F5D87967-F579-431C-987C-ECCD9994C155}" destId="{82570F8D-A7D2-4391-99B5-8DD1552490F5}" srcOrd="10" destOrd="0" presId="urn:microsoft.com/office/officeart/2018/2/layout/IconCircleList"/>
    <dgm:cxn modelId="{080EF4A9-C2C7-4261-B97D-753539AA0427}" type="presParOf" srcId="{82570F8D-A7D2-4391-99B5-8DD1552490F5}" destId="{6F8042DF-A3E8-434D-ABDF-97F4F7AC0C1A}" srcOrd="0" destOrd="0" presId="urn:microsoft.com/office/officeart/2018/2/layout/IconCircleList"/>
    <dgm:cxn modelId="{BFCB7E8E-32E1-4CBA-AAE5-E5B350020D46}" type="presParOf" srcId="{82570F8D-A7D2-4391-99B5-8DD1552490F5}" destId="{3E1AB18E-EF86-4CAC-8A50-A4D7382C9C74}" srcOrd="1" destOrd="0" presId="urn:microsoft.com/office/officeart/2018/2/layout/IconCircleList"/>
    <dgm:cxn modelId="{6CAA4626-BBBC-4CBC-92C8-0C9D5A5F2C72}" type="presParOf" srcId="{82570F8D-A7D2-4391-99B5-8DD1552490F5}" destId="{334691C9-BAA5-4AAE-8D74-A299EF15299C}" srcOrd="2" destOrd="0" presId="urn:microsoft.com/office/officeart/2018/2/layout/IconCircleList"/>
    <dgm:cxn modelId="{106FBB6D-8062-488B-A5C1-34C5DBFC9340}" type="presParOf" srcId="{82570F8D-A7D2-4391-99B5-8DD1552490F5}" destId="{4FB28992-4738-4970-ACC8-F70D056A70B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938C280-1E9E-4889-8BD0-021CC3A9AC0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6B3D95F-A47B-4D7D-B49B-5795B70FEA6D}">
      <dgm:prSet/>
      <dgm:spPr/>
      <dgm:t>
        <a:bodyPr/>
        <a:lstStyle/>
        <a:p>
          <a:r>
            <a:rPr lang="en-GB" b="1" i="0"/>
            <a:t>Statement of research question. </a:t>
          </a:r>
          <a:r>
            <a:rPr lang="en-GB" b="0" i="0"/>
            <a:t> </a:t>
          </a:r>
          <a:endParaRPr lang="en-US"/>
        </a:p>
      </dgm:t>
    </dgm:pt>
    <dgm:pt modelId="{EA3BC831-FB36-4C34-ABC8-B7F646BC6B71}" type="parTrans" cxnId="{9C5F7D68-6607-43C9-AD43-DBF3D8046563}">
      <dgm:prSet/>
      <dgm:spPr/>
      <dgm:t>
        <a:bodyPr/>
        <a:lstStyle/>
        <a:p>
          <a:endParaRPr lang="en-US"/>
        </a:p>
      </dgm:t>
    </dgm:pt>
    <dgm:pt modelId="{EA37554B-C453-4E87-A051-50D852A10ADD}" type="sibTrans" cxnId="{9C5F7D68-6607-43C9-AD43-DBF3D8046563}">
      <dgm:prSet/>
      <dgm:spPr/>
      <dgm:t>
        <a:bodyPr/>
        <a:lstStyle/>
        <a:p>
          <a:endParaRPr lang="en-US"/>
        </a:p>
      </dgm:t>
    </dgm:pt>
    <dgm:pt modelId="{1DBE312E-9C3A-4200-B85E-2E2C1E078761}">
      <dgm:prSet/>
      <dgm:spPr/>
      <dgm:t>
        <a:bodyPr/>
        <a:lstStyle/>
        <a:p>
          <a:r>
            <a:rPr lang="en-GB" b="1" i="0"/>
            <a:t>Introduction.</a:t>
          </a:r>
          <a:r>
            <a:rPr lang="en-GB" b="0" i="0"/>
            <a:t> An introduction and rationale for the study should be presented (utilising relevant and appropriate literature). </a:t>
          </a:r>
          <a:endParaRPr lang="en-US"/>
        </a:p>
      </dgm:t>
    </dgm:pt>
    <dgm:pt modelId="{3715BA0E-91D9-407E-A21B-6AC9C64D00D5}" type="parTrans" cxnId="{9A2209AC-F225-4A60-A760-4F8917E4CEBF}">
      <dgm:prSet/>
      <dgm:spPr/>
      <dgm:t>
        <a:bodyPr/>
        <a:lstStyle/>
        <a:p>
          <a:endParaRPr lang="en-US"/>
        </a:p>
      </dgm:t>
    </dgm:pt>
    <dgm:pt modelId="{BC9BCF46-29E3-438D-8F74-C02B4AF570EC}" type="sibTrans" cxnId="{9A2209AC-F225-4A60-A760-4F8917E4CEBF}">
      <dgm:prSet/>
      <dgm:spPr/>
      <dgm:t>
        <a:bodyPr/>
        <a:lstStyle/>
        <a:p>
          <a:endParaRPr lang="en-US"/>
        </a:p>
      </dgm:t>
    </dgm:pt>
    <dgm:pt modelId="{89B788F3-892A-448B-948A-7DDC2B0863BD}">
      <dgm:prSet/>
      <dgm:spPr/>
      <dgm:t>
        <a:bodyPr/>
        <a:lstStyle/>
        <a:p>
          <a:r>
            <a:rPr lang="en-GB" b="1" i="0"/>
            <a:t>Aims.</a:t>
          </a:r>
          <a:r>
            <a:rPr lang="en-GB" b="0" i="0"/>
            <a:t> Clearly identify any hypotheses and/or the aims and objectives of the study.  </a:t>
          </a:r>
          <a:endParaRPr lang="en-US"/>
        </a:p>
      </dgm:t>
    </dgm:pt>
    <dgm:pt modelId="{DCB1134C-3FA4-4621-A2DD-E812C47DFE0E}" type="parTrans" cxnId="{DB335CE0-C5AE-4F53-81C5-5AE0B8EC6A6B}">
      <dgm:prSet/>
      <dgm:spPr/>
      <dgm:t>
        <a:bodyPr/>
        <a:lstStyle/>
        <a:p>
          <a:endParaRPr lang="en-US"/>
        </a:p>
      </dgm:t>
    </dgm:pt>
    <dgm:pt modelId="{78765E11-C65A-4369-9A1E-E3AB0D6B645B}" type="sibTrans" cxnId="{DB335CE0-C5AE-4F53-81C5-5AE0B8EC6A6B}">
      <dgm:prSet/>
      <dgm:spPr/>
      <dgm:t>
        <a:bodyPr/>
        <a:lstStyle/>
        <a:p>
          <a:endParaRPr lang="en-US"/>
        </a:p>
      </dgm:t>
    </dgm:pt>
    <dgm:pt modelId="{40300463-3022-4E3D-82EC-221F052949BF}">
      <dgm:prSet/>
      <dgm:spPr/>
      <dgm:t>
        <a:bodyPr/>
        <a:lstStyle/>
        <a:p>
          <a:r>
            <a:rPr lang="en-GB" b="1" i="0"/>
            <a:t>Method.</a:t>
          </a:r>
          <a:r>
            <a:rPr lang="en-GB" b="0" i="0"/>
            <a:t> Outline the proposed methodology for the study, providing a strong rationale for the choices made.  </a:t>
          </a:r>
          <a:endParaRPr lang="en-US"/>
        </a:p>
      </dgm:t>
    </dgm:pt>
    <dgm:pt modelId="{9D4E8D78-8000-461D-B186-18D2F18D2294}" type="parTrans" cxnId="{B5739E30-08C6-446F-ABCB-1C61864946FF}">
      <dgm:prSet/>
      <dgm:spPr/>
      <dgm:t>
        <a:bodyPr/>
        <a:lstStyle/>
        <a:p>
          <a:endParaRPr lang="en-US"/>
        </a:p>
      </dgm:t>
    </dgm:pt>
    <dgm:pt modelId="{686EAE1E-7AFF-4DED-A257-01760815D49F}" type="sibTrans" cxnId="{B5739E30-08C6-446F-ABCB-1C61864946FF}">
      <dgm:prSet/>
      <dgm:spPr/>
      <dgm:t>
        <a:bodyPr/>
        <a:lstStyle/>
        <a:p>
          <a:endParaRPr lang="en-US"/>
        </a:p>
      </dgm:t>
    </dgm:pt>
    <dgm:pt modelId="{3CC7D562-385D-4147-8622-757099C32F5C}">
      <dgm:prSet/>
      <dgm:spPr/>
      <dgm:t>
        <a:bodyPr/>
        <a:lstStyle/>
        <a:p>
          <a:r>
            <a:rPr lang="en-GB" b="1" i="0"/>
            <a:t>Data Analysis.</a:t>
          </a:r>
          <a:r>
            <a:rPr lang="en-GB" b="0" i="0"/>
            <a:t> Identify and justify the proposed methods of data analysis.  </a:t>
          </a:r>
          <a:endParaRPr lang="en-US"/>
        </a:p>
      </dgm:t>
    </dgm:pt>
    <dgm:pt modelId="{993BDC3C-1E66-4BAA-9DAB-9A71D0B879D9}" type="parTrans" cxnId="{17DD73C1-9755-4EAB-9A15-A162F2BA360E}">
      <dgm:prSet/>
      <dgm:spPr/>
      <dgm:t>
        <a:bodyPr/>
        <a:lstStyle/>
        <a:p>
          <a:endParaRPr lang="en-US"/>
        </a:p>
      </dgm:t>
    </dgm:pt>
    <dgm:pt modelId="{4A410765-E77F-4C3D-8392-BFB8BE341F02}" type="sibTrans" cxnId="{17DD73C1-9755-4EAB-9A15-A162F2BA360E}">
      <dgm:prSet/>
      <dgm:spPr/>
      <dgm:t>
        <a:bodyPr/>
        <a:lstStyle/>
        <a:p>
          <a:endParaRPr lang="en-US"/>
        </a:p>
      </dgm:t>
    </dgm:pt>
    <dgm:pt modelId="{826A1095-9196-4A92-AD9C-A6D3E7D9B96B}">
      <dgm:prSet/>
      <dgm:spPr/>
      <dgm:t>
        <a:bodyPr/>
        <a:lstStyle/>
        <a:p>
          <a:r>
            <a:rPr lang="en-GB" b="1" i="0" dirty="0"/>
            <a:t>Research Timetable.</a:t>
          </a:r>
          <a:r>
            <a:rPr lang="en-GB" b="0" i="0" dirty="0"/>
            <a:t> Draft timetable for the completion of the sections of the dissertation.  </a:t>
          </a:r>
          <a:endParaRPr lang="en-US" dirty="0"/>
        </a:p>
      </dgm:t>
    </dgm:pt>
    <dgm:pt modelId="{7EABC170-32D6-41A6-83C7-4B79BA31EFBF}" type="parTrans" cxnId="{17DF7714-433B-4F3D-AA94-3C2D1502F09E}">
      <dgm:prSet/>
      <dgm:spPr/>
      <dgm:t>
        <a:bodyPr/>
        <a:lstStyle/>
        <a:p>
          <a:endParaRPr lang="en-US"/>
        </a:p>
      </dgm:t>
    </dgm:pt>
    <dgm:pt modelId="{94CC8C9E-BD13-4ABB-9B57-AADB6681AA84}" type="sibTrans" cxnId="{17DF7714-433B-4F3D-AA94-3C2D1502F09E}">
      <dgm:prSet/>
      <dgm:spPr/>
      <dgm:t>
        <a:bodyPr/>
        <a:lstStyle/>
        <a:p>
          <a:endParaRPr lang="en-US"/>
        </a:p>
      </dgm:t>
    </dgm:pt>
    <dgm:pt modelId="{BC980DDB-84BE-474B-B255-6E4054BA9B84}" type="pres">
      <dgm:prSet presAssocID="{5938C280-1E9E-4889-8BD0-021CC3A9AC0E}" presName="root" presStyleCnt="0">
        <dgm:presLayoutVars>
          <dgm:dir/>
          <dgm:resizeHandles val="exact"/>
        </dgm:presLayoutVars>
      </dgm:prSet>
      <dgm:spPr/>
    </dgm:pt>
    <dgm:pt modelId="{9393B172-4894-4F0B-AE69-D89D939D80E6}" type="pres">
      <dgm:prSet presAssocID="{F6B3D95F-A47B-4D7D-B49B-5795B70FEA6D}" presName="compNode" presStyleCnt="0"/>
      <dgm:spPr/>
    </dgm:pt>
    <dgm:pt modelId="{361A6732-5F3F-42FE-8359-306B7736C778}" type="pres">
      <dgm:prSet presAssocID="{F6B3D95F-A47B-4D7D-B49B-5795B70FEA6D}" presName="bgRect" presStyleLbl="bgShp" presStyleIdx="0" presStyleCnt="6"/>
      <dgm:spPr/>
    </dgm:pt>
    <dgm:pt modelId="{18470024-F539-4D54-A889-468A86761C10}" type="pres">
      <dgm:prSet presAssocID="{F6B3D95F-A47B-4D7D-B49B-5795B70FEA6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FD8DD003-44EF-430C-AD3D-D744BF3C3213}" type="pres">
      <dgm:prSet presAssocID="{F6B3D95F-A47B-4D7D-B49B-5795B70FEA6D}" presName="spaceRect" presStyleCnt="0"/>
      <dgm:spPr/>
    </dgm:pt>
    <dgm:pt modelId="{114DEF90-C351-420B-B22B-E964B354D42B}" type="pres">
      <dgm:prSet presAssocID="{F6B3D95F-A47B-4D7D-B49B-5795B70FEA6D}" presName="parTx" presStyleLbl="revTx" presStyleIdx="0" presStyleCnt="6">
        <dgm:presLayoutVars>
          <dgm:chMax val="0"/>
          <dgm:chPref val="0"/>
        </dgm:presLayoutVars>
      </dgm:prSet>
      <dgm:spPr/>
    </dgm:pt>
    <dgm:pt modelId="{7A948057-722E-4BDA-9841-EC829634045D}" type="pres">
      <dgm:prSet presAssocID="{EA37554B-C453-4E87-A051-50D852A10ADD}" presName="sibTrans" presStyleCnt="0"/>
      <dgm:spPr/>
    </dgm:pt>
    <dgm:pt modelId="{565B76E3-DC65-44DE-9A65-8E6F0B538842}" type="pres">
      <dgm:prSet presAssocID="{1DBE312E-9C3A-4200-B85E-2E2C1E078761}" presName="compNode" presStyleCnt="0"/>
      <dgm:spPr/>
    </dgm:pt>
    <dgm:pt modelId="{7222988F-613E-4079-AD81-A872E3D99CBF}" type="pres">
      <dgm:prSet presAssocID="{1DBE312E-9C3A-4200-B85E-2E2C1E078761}" presName="bgRect" presStyleLbl="bgShp" presStyleIdx="1" presStyleCnt="6"/>
      <dgm:spPr/>
    </dgm:pt>
    <dgm:pt modelId="{ADDC469D-7A76-4ED0-AA7B-724876462C8B}" type="pres">
      <dgm:prSet presAssocID="{1DBE312E-9C3A-4200-B85E-2E2C1E07876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073B334B-FF6D-494B-AD5E-9915C0A36F17}" type="pres">
      <dgm:prSet presAssocID="{1DBE312E-9C3A-4200-B85E-2E2C1E078761}" presName="spaceRect" presStyleCnt="0"/>
      <dgm:spPr/>
    </dgm:pt>
    <dgm:pt modelId="{2C920EBE-0D84-4E2B-8C1A-F407C64163BA}" type="pres">
      <dgm:prSet presAssocID="{1DBE312E-9C3A-4200-B85E-2E2C1E078761}" presName="parTx" presStyleLbl="revTx" presStyleIdx="1" presStyleCnt="6">
        <dgm:presLayoutVars>
          <dgm:chMax val="0"/>
          <dgm:chPref val="0"/>
        </dgm:presLayoutVars>
      </dgm:prSet>
      <dgm:spPr/>
    </dgm:pt>
    <dgm:pt modelId="{B3FC0662-C3A0-4750-9006-FFC2C66D4FE8}" type="pres">
      <dgm:prSet presAssocID="{BC9BCF46-29E3-438D-8F74-C02B4AF570EC}" presName="sibTrans" presStyleCnt="0"/>
      <dgm:spPr/>
    </dgm:pt>
    <dgm:pt modelId="{C512647E-EB9A-4924-BB9C-3D3D898C77DD}" type="pres">
      <dgm:prSet presAssocID="{89B788F3-892A-448B-948A-7DDC2B0863BD}" presName="compNode" presStyleCnt="0"/>
      <dgm:spPr/>
    </dgm:pt>
    <dgm:pt modelId="{BEF573C1-8AAA-489A-95C8-EE173F25C1D6}" type="pres">
      <dgm:prSet presAssocID="{89B788F3-892A-448B-948A-7DDC2B0863BD}" presName="bgRect" presStyleLbl="bgShp" presStyleIdx="2" presStyleCnt="6"/>
      <dgm:spPr/>
    </dgm:pt>
    <dgm:pt modelId="{FAA31BAE-5DE0-426B-93EB-9B6F6BED9939}" type="pres">
      <dgm:prSet presAssocID="{89B788F3-892A-448B-948A-7DDC2B0863B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B4DA0569-5A4F-41C6-A12B-37A2EE407A7A}" type="pres">
      <dgm:prSet presAssocID="{89B788F3-892A-448B-948A-7DDC2B0863BD}" presName="spaceRect" presStyleCnt="0"/>
      <dgm:spPr/>
    </dgm:pt>
    <dgm:pt modelId="{033F0619-512A-4CCF-9B32-741496F2CF43}" type="pres">
      <dgm:prSet presAssocID="{89B788F3-892A-448B-948A-7DDC2B0863BD}" presName="parTx" presStyleLbl="revTx" presStyleIdx="2" presStyleCnt="6">
        <dgm:presLayoutVars>
          <dgm:chMax val="0"/>
          <dgm:chPref val="0"/>
        </dgm:presLayoutVars>
      </dgm:prSet>
      <dgm:spPr/>
    </dgm:pt>
    <dgm:pt modelId="{5A10845C-CA11-4EB5-B94D-C30F08E3F637}" type="pres">
      <dgm:prSet presAssocID="{78765E11-C65A-4369-9A1E-E3AB0D6B645B}" presName="sibTrans" presStyleCnt="0"/>
      <dgm:spPr/>
    </dgm:pt>
    <dgm:pt modelId="{020C9978-0AD8-450E-B2C9-395A22965C42}" type="pres">
      <dgm:prSet presAssocID="{40300463-3022-4E3D-82EC-221F052949BF}" presName="compNode" presStyleCnt="0"/>
      <dgm:spPr/>
    </dgm:pt>
    <dgm:pt modelId="{E7DDFE28-824E-46B5-B356-69F681FB4B54}" type="pres">
      <dgm:prSet presAssocID="{40300463-3022-4E3D-82EC-221F052949BF}" presName="bgRect" presStyleLbl="bgShp" presStyleIdx="3" presStyleCnt="6"/>
      <dgm:spPr/>
    </dgm:pt>
    <dgm:pt modelId="{7CD6A36D-EF9E-4D4B-8BDA-6126883D6616}" type="pres">
      <dgm:prSet presAssocID="{40300463-3022-4E3D-82EC-221F052949B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EEF665AE-E9B7-4ABF-AD5D-94CB8A05F46F}" type="pres">
      <dgm:prSet presAssocID="{40300463-3022-4E3D-82EC-221F052949BF}" presName="spaceRect" presStyleCnt="0"/>
      <dgm:spPr/>
    </dgm:pt>
    <dgm:pt modelId="{B09B9C9C-5282-481A-9951-2F143C342998}" type="pres">
      <dgm:prSet presAssocID="{40300463-3022-4E3D-82EC-221F052949BF}" presName="parTx" presStyleLbl="revTx" presStyleIdx="3" presStyleCnt="6">
        <dgm:presLayoutVars>
          <dgm:chMax val="0"/>
          <dgm:chPref val="0"/>
        </dgm:presLayoutVars>
      </dgm:prSet>
      <dgm:spPr/>
    </dgm:pt>
    <dgm:pt modelId="{5C85C54E-9EB4-4D0C-B82A-3BA740A65764}" type="pres">
      <dgm:prSet presAssocID="{686EAE1E-7AFF-4DED-A257-01760815D49F}" presName="sibTrans" presStyleCnt="0"/>
      <dgm:spPr/>
    </dgm:pt>
    <dgm:pt modelId="{51E58F46-8748-4516-AE5B-1F54E0D4C5BD}" type="pres">
      <dgm:prSet presAssocID="{3CC7D562-385D-4147-8622-757099C32F5C}" presName="compNode" presStyleCnt="0"/>
      <dgm:spPr/>
    </dgm:pt>
    <dgm:pt modelId="{9E0F3342-7B3A-4685-B6A6-9E28712AD83F}" type="pres">
      <dgm:prSet presAssocID="{3CC7D562-385D-4147-8622-757099C32F5C}" presName="bgRect" presStyleLbl="bgShp" presStyleIdx="4" presStyleCnt="6"/>
      <dgm:spPr/>
    </dgm:pt>
    <dgm:pt modelId="{73628C3B-F215-4002-B857-B45CC4CD639E}" type="pres">
      <dgm:prSet presAssocID="{3CC7D562-385D-4147-8622-757099C32F5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atistics"/>
        </a:ext>
      </dgm:extLst>
    </dgm:pt>
    <dgm:pt modelId="{34C01C62-6DCD-435D-9FE9-B84ABFF8E2DB}" type="pres">
      <dgm:prSet presAssocID="{3CC7D562-385D-4147-8622-757099C32F5C}" presName="spaceRect" presStyleCnt="0"/>
      <dgm:spPr/>
    </dgm:pt>
    <dgm:pt modelId="{0515B3A4-2285-4DB6-BD2B-CDF223F6CEE3}" type="pres">
      <dgm:prSet presAssocID="{3CC7D562-385D-4147-8622-757099C32F5C}" presName="parTx" presStyleLbl="revTx" presStyleIdx="4" presStyleCnt="6">
        <dgm:presLayoutVars>
          <dgm:chMax val="0"/>
          <dgm:chPref val="0"/>
        </dgm:presLayoutVars>
      </dgm:prSet>
      <dgm:spPr/>
    </dgm:pt>
    <dgm:pt modelId="{8643B919-C4B8-43B5-B66E-3435BA976BB6}" type="pres">
      <dgm:prSet presAssocID="{4A410765-E77F-4C3D-8392-BFB8BE341F02}" presName="sibTrans" presStyleCnt="0"/>
      <dgm:spPr/>
    </dgm:pt>
    <dgm:pt modelId="{3F744EA9-77B3-4072-A0AC-A3F4338BA9EE}" type="pres">
      <dgm:prSet presAssocID="{826A1095-9196-4A92-AD9C-A6D3E7D9B96B}" presName="compNode" presStyleCnt="0"/>
      <dgm:spPr/>
    </dgm:pt>
    <dgm:pt modelId="{E291BCDB-7324-418D-8BFA-F70F46C504FE}" type="pres">
      <dgm:prSet presAssocID="{826A1095-9196-4A92-AD9C-A6D3E7D9B96B}" presName="bgRect" presStyleLbl="bgShp" presStyleIdx="5" presStyleCnt="6"/>
      <dgm:spPr/>
    </dgm:pt>
    <dgm:pt modelId="{57553159-894C-4754-9677-8C6DF8882D5E}" type="pres">
      <dgm:prSet presAssocID="{826A1095-9196-4A92-AD9C-A6D3E7D9B96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aily Calendar"/>
        </a:ext>
      </dgm:extLst>
    </dgm:pt>
    <dgm:pt modelId="{292EF20B-857F-444C-B5B6-076B63B73469}" type="pres">
      <dgm:prSet presAssocID="{826A1095-9196-4A92-AD9C-A6D3E7D9B96B}" presName="spaceRect" presStyleCnt="0"/>
      <dgm:spPr/>
    </dgm:pt>
    <dgm:pt modelId="{52C55777-7665-424E-8B76-DE2635D766ED}" type="pres">
      <dgm:prSet presAssocID="{826A1095-9196-4A92-AD9C-A6D3E7D9B96B}" presName="parTx" presStyleLbl="revTx" presStyleIdx="5" presStyleCnt="6">
        <dgm:presLayoutVars>
          <dgm:chMax val="0"/>
          <dgm:chPref val="0"/>
        </dgm:presLayoutVars>
      </dgm:prSet>
      <dgm:spPr/>
    </dgm:pt>
  </dgm:ptLst>
  <dgm:cxnLst>
    <dgm:cxn modelId="{ADF55801-8427-4B1A-B868-54F7A47D874C}" type="presOf" srcId="{F6B3D95F-A47B-4D7D-B49B-5795B70FEA6D}" destId="{114DEF90-C351-420B-B22B-E964B354D42B}" srcOrd="0" destOrd="0" presId="urn:microsoft.com/office/officeart/2018/2/layout/IconVerticalSolidList"/>
    <dgm:cxn modelId="{17DF7714-433B-4F3D-AA94-3C2D1502F09E}" srcId="{5938C280-1E9E-4889-8BD0-021CC3A9AC0E}" destId="{826A1095-9196-4A92-AD9C-A6D3E7D9B96B}" srcOrd="5" destOrd="0" parTransId="{7EABC170-32D6-41A6-83C7-4B79BA31EFBF}" sibTransId="{94CC8C9E-BD13-4ABB-9B57-AADB6681AA84}"/>
    <dgm:cxn modelId="{B1A0EB1D-4072-4485-840C-F8233ABDA6D6}" type="presOf" srcId="{1DBE312E-9C3A-4200-B85E-2E2C1E078761}" destId="{2C920EBE-0D84-4E2B-8C1A-F407C64163BA}" srcOrd="0" destOrd="0" presId="urn:microsoft.com/office/officeart/2018/2/layout/IconVerticalSolidList"/>
    <dgm:cxn modelId="{B5739E30-08C6-446F-ABCB-1C61864946FF}" srcId="{5938C280-1E9E-4889-8BD0-021CC3A9AC0E}" destId="{40300463-3022-4E3D-82EC-221F052949BF}" srcOrd="3" destOrd="0" parTransId="{9D4E8D78-8000-461D-B186-18D2F18D2294}" sibTransId="{686EAE1E-7AFF-4DED-A257-01760815D49F}"/>
    <dgm:cxn modelId="{48B64338-1A9F-412F-80F6-EC05B208E696}" type="presOf" srcId="{5938C280-1E9E-4889-8BD0-021CC3A9AC0E}" destId="{BC980DDB-84BE-474B-B255-6E4054BA9B84}" srcOrd="0" destOrd="0" presId="urn:microsoft.com/office/officeart/2018/2/layout/IconVerticalSolidList"/>
    <dgm:cxn modelId="{C20C6556-3FB8-46BA-BDC1-DAB2BBE5CBFA}" type="presOf" srcId="{40300463-3022-4E3D-82EC-221F052949BF}" destId="{B09B9C9C-5282-481A-9951-2F143C342998}" srcOrd="0" destOrd="0" presId="urn:microsoft.com/office/officeart/2018/2/layout/IconVerticalSolidList"/>
    <dgm:cxn modelId="{9C5F7D68-6607-43C9-AD43-DBF3D8046563}" srcId="{5938C280-1E9E-4889-8BD0-021CC3A9AC0E}" destId="{F6B3D95F-A47B-4D7D-B49B-5795B70FEA6D}" srcOrd="0" destOrd="0" parTransId="{EA3BC831-FB36-4C34-ABC8-B7F646BC6B71}" sibTransId="{EA37554B-C453-4E87-A051-50D852A10ADD}"/>
    <dgm:cxn modelId="{5428949D-E946-42B9-B253-2EF4A38CE0DA}" type="presOf" srcId="{89B788F3-892A-448B-948A-7DDC2B0863BD}" destId="{033F0619-512A-4CCF-9B32-741496F2CF43}" srcOrd="0" destOrd="0" presId="urn:microsoft.com/office/officeart/2018/2/layout/IconVerticalSolidList"/>
    <dgm:cxn modelId="{4E6C35A7-E604-42CF-A8E8-046154D7F1BF}" type="presOf" srcId="{3CC7D562-385D-4147-8622-757099C32F5C}" destId="{0515B3A4-2285-4DB6-BD2B-CDF223F6CEE3}" srcOrd="0" destOrd="0" presId="urn:microsoft.com/office/officeart/2018/2/layout/IconVerticalSolidList"/>
    <dgm:cxn modelId="{9A2209AC-F225-4A60-A760-4F8917E4CEBF}" srcId="{5938C280-1E9E-4889-8BD0-021CC3A9AC0E}" destId="{1DBE312E-9C3A-4200-B85E-2E2C1E078761}" srcOrd="1" destOrd="0" parTransId="{3715BA0E-91D9-407E-A21B-6AC9C64D00D5}" sibTransId="{BC9BCF46-29E3-438D-8F74-C02B4AF570EC}"/>
    <dgm:cxn modelId="{17DD73C1-9755-4EAB-9A15-A162F2BA360E}" srcId="{5938C280-1E9E-4889-8BD0-021CC3A9AC0E}" destId="{3CC7D562-385D-4147-8622-757099C32F5C}" srcOrd="4" destOrd="0" parTransId="{993BDC3C-1E66-4BAA-9DAB-9A71D0B879D9}" sibTransId="{4A410765-E77F-4C3D-8392-BFB8BE341F02}"/>
    <dgm:cxn modelId="{E764BEC5-8743-47B1-AECB-30CC1A93B3BB}" type="presOf" srcId="{826A1095-9196-4A92-AD9C-A6D3E7D9B96B}" destId="{52C55777-7665-424E-8B76-DE2635D766ED}" srcOrd="0" destOrd="0" presId="urn:microsoft.com/office/officeart/2018/2/layout/IconVerticalSolidList"/>
    <dgm:cxn modelId="{DB335CE0-C5AE-4F53-81C5-5AE0B8EC6A6B}" srcId="{5938C280-1E9E-4889-8BD0-021CC3A9AC0E}" destId="{89B788F3-892A-448B-948A-7DDC2B0863BD}" srcOrd="2" destOrd="0" parTransId="{DCB1134C-3FA4-4621-A2DD-E812C47DFE0E}" sibTransId="{78765E11-C65A-4369-9A1E-E3AB0D6B645B}"/>
    <dgm:cxn modelId="{157D2CE4-1E10-432A-9918-54654F83935A}" type="presParOf" srcId="{BC980DDB-84BE-474B-B255-6E4054BA9B84}" destId="{9393B172-4894-4F0B-AE69-D89D939D80E6}" srcOrd="0" destOrd="0" presId="urn:microsoft.com/office/officeart/2018/2/layout/IconVerticalSolidList"/>
    <dgm:cxn modelId="{FBA5DFAD-4D2D-4300-89E9-D0FB195572B9}" type="presParOf" srcId="{9393B172-4894-4F0B-AE69-D89D939D80E6}" destId="{361A6732-5F3F-42FE-8359-306B7736C778}" srcOrd="0" destOrd="0" presId="urn:microsoft.com/office/officeart/2018/2/layout/IconVerticalSolidList"/>
    <dgm:cxn modelId="{0250F5CB-C462-4B8C-9D22-93006F77A2EA}" type="presParOf" srcId="{9393B172-4894-4F0B-AE69-D89D939D80E6}" destId="{18470024-F539-4D54-A889-468A86761C10}" srcOrd="1" destOrd="0" presId="urn:microsoft.com/office/officeart/2018/2/layout/IconVerticalSolidList"/>
    <dgm:cxn modelId="{AF3ABE8B-70A6-4145-BC38-DAA26B659561}" type="presParOf" srcId="{9393B172-4894-4F0B-AE69-D89D939D80E6}" destId="{FD8DD003-44EF-430C-AD3D-D744BF3C3213}" srcOrd="2" destOrd="0" presId="urn:microsoft.com/office/officeart/2018/2/layout/IconVerticalSolidList"/>
    <dgm:cxn modelId="{889FF272-AB39-4975-890C-B51A9758CA23}" type="presParOf" srcId="{9393B172-4894-4F0B-AE69-D89D939D80E6}" destId="{114DEF90-C351-420B-B22B-E964B354D42B}" srcOrd="3" destOrd="0" presId="urn:microsoft.com/office/officeart/2018/2/layout/IconVerticalSolidList"/>
    <dgm:cxn modelId="{0DB23271-6B2E-4E6F-B0EE-4C09BC112D06}" type="presParOf" srcId="{BC980DDB-84BE-474B-B255-6E4054BA9B84}" destId="{7A948057-722E-4BDA-9841-EC829634045D}" srcOrd="1" destOrd="0" presId="urn:microsoft.com/office/officeart/2018/2/layout/IconVerticalSolidList"/>
    <dgm:cxn modelId="{4CBFADE1-CEDA-4E43-95FE-0BB5CD7EB895}" type="presParOf" srcId="{BC980DDB-84BE-474B-B255-6E4054BA9B84}" destId="{565B76E3-DC65-44DE-9A65-8E6F0B538842}" srcOrd="2" destOrd="0" presId="urn:microsoft.com/office/officeart/2018/2/layout/IconVerticalSolidList"/>
    <dgm:cxn modelId="{4E47372A-A987-40AB-A50B-2DB926444D03}" type="presParOf" srcId="{565B76E3-DC65-44DE-9A65-8E6F0B538842}" destId="{7222988F-613E-4079-AD81-A872E3D99CBF}" srcOrd="0" destOrd="0" presId="urn:microsoft.com/office/officeart/2018/2/layout/IconVerticalSolidList"/>
    <dgm:cxn modelId="{21FE47F9-B8E0-47A7-9863-150505103F11}" type="presParOf" srcId="{565B76E3-DC65-44DE-9A65-8E6F0B538842}" destId="{ADDC469D-7A76-4ED0-AA7B-724876462C8B}" srcOrd="1" destOrd="0" presId="urn:microsoft.com/office/officeart/2018/2/layout/IconVerticalSolidList"/>
    <dgm:cxn modelId="{07F291FF-707F-47E0-AA3E-DA0239ABAE1E}" type="presParOf" srcId="{565B76E3-DC65-44DE-9A65-8E6F0B538842}" destId="{073B334B-FF6D-494B-AD5E-9915C0A36F17}" srcOrd="2" destOrd="0" presId="urn:microsoft.com/office/officeart/2018/2/layout/IconVerticalSolidList"/>
    <dgm:cxn modelId="{686F408E-9E10-4605-A927-DBE01AB4BB23}" type="presParOf" srcId="{565B76E3-DC65-44DE-9A65-8E6F0B538842}" destId="{2C920EBE-0D84-4E2B-8C1A-F407C64163BA}" srcOrd="3" destOrd="0" presId="urn:microsoft.com/office/officeart/2018/2/layout/IconVerticalSolidList"/>
    <dgm:cxn modelId="{5812B3FA-8B4F-4617-8CA8-2995532C7F07}" type="presParOf" srcId="{BC980DDB-84BE-474B-B255-6E4054BA9B84}" destId="{B3FC0662-C3A0-4750-9006-FFC2C66D4FE8}" srcOrd="3" destOrd="0" presId="urn:microsoft.com/office/officeart/2018/2/layout/IconVerticalSolidList"/>
    <dgm:cxn modelId="{AF26A153-2105-4050-9009-4B10BE9FEE9C}" type="presParOf" srcId="{BC980DDB-84BE-474B-B255-6E4054BA9B84}" destId="{C512647E-EB9A-4924-BB9C-3D3D898C77DD}" srcOrd="4" destOrd="0" presId="urn:microsoft.com/office/officeart/2018/2/layout/IconVerticalSolidList"/>
    <dgm:cxn modelId="{308EB734-200B-4E35-AE79-06CD665923CF}" type="presParOf" srcId="{C512647E-EB9A-4924-BB9C-3D3D898C77DD}" destId="{BEF573C1-8AAA-489A-95C8-EE173F25C1D6}" srcOrd="0" destOrd="0" presId="urn:microsoft.com/office/officeart/2018/2/layout/IconVerticalSolidList"/>
    <dgm:cxn modelId="{665CCCF4-3E6A-4DA4-8B5E-D7B8A52996CC}" type="presParOf" srcId="{C512647E-EB9A-4924-BB9C-3D3D898C77DD}" destId="{FAA31BAE-5DE0-426B-93EB-9B6F6BED9939}" srcOrd="1" destOrd="0" presId="urn:microsoft.com/office/officeart/2018/2/layout/IconVerticalSolidList"/>
    <dgm:cxn modelId="{88432541-E80A-4542-B551-ED1C6BBF2537}" type="presParOf" srcId="{C512647E-EB9A-4924-BB9C-3D3D898C77DD}" destId="{B4DA0569-5A4F-41C6-A12B-37A2EE407A7A}" srcOrd="2" destOrd="0" presId="urn:microsoft.com/office/officeart/2018/2/layout/IconVerticalSolidList"/>
    <dgm:cxn modelId="{049494ED-25BC-4F48-B885-D679ECDCC2DC}" type="presParOf" srcId="{C512647E-EB9A-4924-BB9C-3D3D898C77DD}" destId="{033F0619-512A-4CCF-9B32-741496F2CF43}" srcOrd="3" destOrd="0" presId="urn:microsoft.com/office/officeart/2018/2/layout/IconVerticalSolidList"/>
    <dgm:cxn modelId="{A698AF76-D258-4495-9F69-CF60334000C5}" type="presParOf" srcId="{BC980DDB-84BE-474B-B255-6E4054BA9B84}" destId="{5A10845C-CA11-4EB5-B94D-C30F08E3F637}" srcOrd="5" destOrd="0" presId="urn:microsoft.com/office/officeart/2018/2/layout/IconVerticalSolidList"/>
    <dgm:cxn modelId="{CFCF8E73-8EF6-4984-BB60-6A91F9B97136}" type="presParOf" srcId="{BC980DDB-84BE-474B-B255-6E4054BA9B84}" destId="{020C9978-0AD8-450E-B2C9-395A22965C42}" srcOrd="6" destOrd="0" presId="urn:microsoft.com/office/officeart/2018/2/layout/IconVerticalSolidList"/>
    <dgm:cxn modelId="{BCF0B38F-B0B7-4211-AD53-1669634E9D31}" type="presParOf" srcId="{020C9978-0AD8-450E-B2C9-395A22965C42}" destId="{E7DDFE28-824E-46B5-B356-69F681FB4B54}" srcOrd="0" destOrd="0" presId="urn:microsoft.com/office/officeart/2018/2/layout/IconVerticalSolidList"/>
    <dgm:cxn modelId="{433C4175-FF31-4AA6-BE3D-890B49B7E040}" type="presParOf" srcId="{020C9978-0AD8-450E-B2C9-395A22965C42}" destId="{7CD6A36D-EF9E-4D4B-8BDA-6126883D6616}" srcOrd="1" destOrd="0" presId="urn:microsoft.com/office/officeart/2018/2/layout/IconVerticalSolidList"/>
    <dgm:cxn modelId="{34D2B04C-2A81-4ED8-88BC-AE35CD86F05D}" type="presParOf" srcId="{020C9978-0AD8-450E-B2C9-395A22965C42}" destId="{EEF665AE-E9B7-4ABF-AD5D-94CB8A05F46F}" srcOrd="2" destOrd="0" presId="urn:microsoft.com/office/officeart/2018/2/layout/IconVerticalSolidList"/>
    <dgm:cxn modelId="{D4445CD6-5B34-402F-8835-E2983031DFE5}" type="presParOf" srcId="{020C9978-0AD8-450E-B2C9-395A22965C42}" destId="{B09B9C9C-5282-481A-9951-2F143C342998}" srcOrd="3" destOrd="0" presId="urn:microsoft.com/office/officeart/2018/2/layout/IconVerticalSolidList"/>
    <dgm:cxn modelId="{F0C60E3D-7AFA-4B7D-B447-9420510E925C}" type="presParOf" srcId="{BC980DDB-84BE-474B-B255-6E4054BA9B84}" destId="{5C85C54E-9EB4-4D0C-B82A-3BA740A65764}" srcOrd="7" destOrd="0" presId="urn:microsoft.com/office/officeart/2018/2/layout/IconVerticalSolidList"/>
    <dgm:cxn modelId="{124F7EA3-3A0C-4771-AD28-492F776BF661}" type="presParOf" srcId="{BC980DDB-84BE-474B-B255-6E4054BA9B84}" destId="{51E58F46-8748-4516-AE5B-1F54E0D4C5BD}" srcOrd="8" destOrd="0" presId="urn:microsoft.com/office/officeart/2018/2/layout/IconVerticalSolidList"/>
    <dgm:cxn modelId="{C4A16715-CD34-45BD-A5C2-8E7BF3DEBC44}" type="presParOf" srcId="{51E58F46-8748-4516-AE5B-1F54E0D4C5BD}" destId="{9E0F3342-7B3A-4685-B6A6-9E28712AD83F}" srcOrd="0" destOrd="0" presId="urn:microsoft.com/office/officeart/2018/2/layout/IconVerticalSolidList"/>
    <dgm:cxn modelId="{F9CD12F9-2E46-495F-983D-684F2F377784}" type="presParOf" srcId="{51E58F46-8748-4516-AE5B-1F54E0D4C5BD}" destId="{73628C3B-F215-4002-B857-B45CC4CD639E}" srcOrd="1" destOrd="0" presId="urn:microsoft.com/office/officeart/2018/2/layout/IconVerticalSolidList"/>
    <dgm:cxn modelId="{4C73671D-C69D-4E80-AB4B-1004E9FBA568}" type="presParOf" srcId="{51E58F46-8748-4516-AE5B-1F54E0D4C5BD}" destId="{34C01C62-6DCD-435D-9FE9-B84ABFF8E2DB}" srcOrd="2" destOrd="0" presId="urn:microsoft.com/office/officeart/2018/2/layout/IconVerticalSolidList"/>
    <dgm:cxn modelId="{CDF05256-BC4B-4330-9084-8BD3DDA5C6E0}" type="presParOf" srcId="{51E58F46-8748-4516-AE5B-1F54E0D4C5BD}" destId="{0515B3A4-2285-4DB6-BD2B-CDF223F6CEE3}" srcOrd="3" destOrd="0" presId="urn:microsoft.com/office/officeart/2018/2/layout/IconVerticalSolidList"/>
    <dgm:cxn modelId="{957EC735-162D-4F4F-BA37-3B338EA91F7C}" type="presParOf" srcId="{BC980DDB-84BE-474B-B255-6E4054BA9B84}" destId="{8643B919-C4B8-43B5-B66E-3435BA976BB6}" srcOrd="9" destOrd="0" presId="urn:microsoft.com/office/officeart/2018/2/layout/IconVerticalSolidList"/>
    <dgm:cxn modelId="{805EA5E3-1EA9-49BA-A920-11C9C4FC27E5}" type="presParOf" srcId="{BC980DDB-84BE-474B-B255-6E4054BA9B84}" destId="{3F744EA9-77B3-4072-A0AC-A3F4338BA9EE}" srcOrd="10" destOrd="0" presId="urn:microsoft.com/office/officeart/2018/2/layout/IconVerticalSolidList"/>
    <dgm:cxn modelId="{FB453BBD-E86B-498B-AFB7-A3A57F79119F}" type="presParOf" srcId="{3F744EA9-77B3-4072-A0AC-A3F4338BA9EE}" destId="{E291BCDB-7324-418D-8BFA-F70F46C504FE}" srcOrd="0" destOrd="0" presId="urn:microsoft.com/office/officeart/2018/2/layout/IconVerticalSolidList"/>
    <dgm:cxn modelId="{A60DC1B2-58C1-4D6E-BA48-4B026DBB6881}" type="presParOf" srcId="{3F744EA9-77B3-4072-A0AC-A3F4338BA9EE}" destId="{57553159-894C-4754-9677-8C6DF8882D5E}" srcOrd="1" destOrd="0" presId="urn:microsoft.com/office/officeart/2018/2/layout/IconVerticalSolidList"/>
    <dgm:cxn modelId="{47025247-E8C3-42F9-8E1D-A92DEB78FC2D}" type="presParOf" srcId="{3F744EA9-77B3-4072-A0AC-A3F4338BA9EE}" destId="{292EF20B-857F-444C-B5B6-076B63B73469}" srcOrd="2" destOrd="0" presId="urn:microsoft.com/office/officeart/2018/2/layout/IconVerticalSolidList"/>
    <dgm:cxn modelId="{523DDDAE-7859-4CD9-9E46-FA349D941547}" type="presParOf" srcId="{3F744EA9-77B3-4072-A0AC-A3F4338BA9EE}" destId="{52C55777-7665-424E-8B76-DE2635D766E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2FC2DD-6C92-4227-9464-74BD8E875F41}" type="doc">
      <dgm:prSet loTypeId="urn:microsoft.com/office/officeart/2005/8/layout/bProcess2" loCatId="process" qsTypeId="urn:microsoft.com/office/officeart/2005/8/quickstyle/simple1" qsCatId="simple" csTypeId="urn:microsoft.com/office/officeart/2005/8/colors/colorful1" csCatId="colorful"/>
      <dgm:spPr/>
      <dgm:t>
        <a:bodyPr/>
        <a:lstStyle/>
        <a:p>
          <a:endParaRPr lang="en-US"/>
        </a:p>
      </dgm:t>
    </dgm:pt>
    <dgm:pt modelId="{9CB42C6F-B77F-47F8-95C5-DBF413181D2E}">
      <dgm:prSet/>
      <dgm:spPr/>
      <dgm:t>
        <a:bodyPr/>
        <a:lstStyle/>
        <a:p>
          <a:r>
            <a:rPr lang="en-US"/>
            <a:t>Due 27</a:t>
          </a:r>
          <a:r>
            <a:rPr lang="en-US" baseline="30000"/>
            <a:t>th</a:t>
          </a:r>
          <a:r>
            <a:rPr lang="en-US"/>
            <a:t> of October, 2023</a:t>
          </a:r>
        </a:p>
      </dgm:t>
    </dgm:pt>
    <dgm:pt modelId="{F61C4DFC-A096-4E6A-8398-2FE265D8BB97}" type="parTrans" cxnId="{DF3C900D-5E92-4F75-B153-E2B7C5CACDCA}">
      <dgm:prSet/>
      <dgm:spPr/>
      <dgm:t>
        <a:bodyPr/>
        <a:lstStyle/>
        <a:p>
          <a:endParaRPr lang="en-US"/>
        </a:p>
      </dgm:t>
    </dgm:pt>
    <dgm:pt modelId="{0EE820F5-B401-4BD6-98F8-E99CED294490}" type="sibTrans" cxnId="{DF3C900D-5E92-4F75-B153-E2B7C5CACDCA}">
      <dgm:prSet/>
      <dgm:spPr/>
      <dgm:t>
        <a:bodyPr/>
        <a:lstStyle/>
        <a:p>
          <a:endParaRPr lang="en-US"/>
        </a:p>
      </dgm:t>
    </dgm:pt>
    <dgm:pt modelId="{B04108F3-4A50-460D-85D7-9E9148F7ECB7}">
      <dgm:prSet/>
      <dgm:spPr/>
      <dgm:t>
        <a:bodyPr/>
        <a:lstStyle/>
        <a:p>
          <a:r>
            <a:rPr lang="en-US"/>
            <a:t>Via Turnitin.</a:t>
          </a:r>
        </a:p>
      </dgm:t>
    </dgm:pt>
    <dgm:pt modelId="{1DA79D19-61C8-4E33-B326-E46A5902719D}" type="parTrans" cxnId="{D450B0AF-F8FF-4816-988F-52252DAD9F34}">
      <dgm:prSet/>
      <dgm:spPr/>
      <dgm:t>
        <a:bodyPr/>
        <a:lstStyle/>
        <a:p>
          <a:endParaRPr lang="en-US"/>
        </a:p>
      </dgm:t>
    </dgm:pt>
    <dgm:pt modelId="{8D4ED3AE-CD09-400A-88B9-FB9784A24DE2}" type="sibTrans" cxnId="{D450B0AF-F8FF-4816-988F-52252DAD9F34}">
      <dgm:prSet/>
      <dgm:spPr/>
      <dgm:t>
        <a:bodyPr/>
        <a:lstStyle/>
        <a:p>
          <a:endParaRPr lang="en-US"/>
        </a:p>
      </dgm:t>
    </dgm:pt>
    <dgm:pt modelId="{BDB69307-029A-4A48-B8CC-440C74145CBC}" type="pres">
      <dgm:prSet presAssocID="{0B2FC2DD-6C92-4227-9464-74BD8E875F41}" presName="diagram" presStyleCnt="0">
        <dgm:presLayoutVars>
          <dgm:dir/>
          <dgm:resizeHandles/>
        </dgm:presLayoutVars>
      </dgm:prSet>
      <dgm:spPr/>
    </dgm:pt>
    <dgm:pt modelId="{A6043068-06D2-0D47-B8E1-DC94B443FDC2}" type="pres">
      <dgm:prSet presAssocID="{9CB42C6F-B77F-47F8-95C5-DBF413181D2E}" presName="firstNode" presStyleLbl="node1" presStyleIdx="0" presStyleCnt="2">
        <dgm:presLayoutVars>
          <dgm:bulletEnabled val="1"/>
        </dgm:presLayoutVars>
      </dgm:prSet>
      <dgm:spPr/>
    </dgm:pt>
    <dgm:pt modelId="{62E91F6C-0C68-B14B-92E8-26A554C4416A}" type="pres">
      <dgm:prSet presAssocID="{0EE820F5-B401-4BD6-98F8-E99CED294490}" presName="sibTrans" presStyleLbl="sibTrans2D1" presStyleIdx="0" presStyleCnt="1"/>
      <dgm:spPr/>
    </dgm:pt>
    <dgm:pt modelId="{B6048E38-48E3-8C4E-B0F3-5D39503E08A7}" type="pres">
      <dgm:prSet presAssocID="{B04108F3-4A50-460D-85D7-9E9148F7ECB7}" presName="lastNode" presStyleLbl="node1" presStyleIdx="1" presStyleCnt="2">
        <dgm:presLayoutVars>
          <dgm:bulletEnabled val="1"/>
        </dgm:presLayoutVars>
      </dgm:prSet>
      <dgm:spPr/>
    </dgm:pt>
  </dgm:ptLst>
  <dgm:cxnLst>
    <dgm:cxn modelId="{DF3C900D-5E92-4F75-B153-E2B7C5CACDCA}" srcId="{0B2FC2DD-6C92-4227-9464-74BD8E875F41}" destId="{9CB42C6F-B77F-47F8-95C5-DBF413181D2E}" srcOrd="0" destOrd="0" parTransId="{F61C4DFC-A096-4E6A-8398-2FE265D8BB97}" sibTransId="{0EE820F5-B401-4BD6-98F8-E99CED294490}"/>
    <dgm:cxn modelId="{52318F33-5ADB-FE42-A492-DF8AD6C03D3A}" type="presOf" srcId="{B04108F3-4A50-460D-85D7-9E9148F7ECB7}" destId="{B6048E38-48E3-8C4E-B0F3-5D39503E08A7}" srcOrd="0" destOrd="0" presId="urn:microsoft.com/office/officeart/2005/8/layout/bProcess2"/>
    <dgm:cxn modelId="{D450B0AF-F8FF-4816-988F-52252DAD9F34}" srcId="{0B2FC2DD-6C92-4227-9464-74BD8E875F41}" destId="{B04108F3-4A50-460D-85D7-9E9148F7ECB7}" srcOrd="1" destOrd="0" parTransId="{1DA79D19-61C8-4E33-B326-E46A5902719D}" sibTransId="{8D4ED3AE-CD09-400A-88B9-FB9784A24DE2}"/>
    <dgm:cxn modelId="{010216BC-8FF6-4A4B-85FB-FB82E4E95F00}" type="presOf" srcId="{9CB42C6F-B77F-47F8-95C5-DBF413181D2E}" destId="{A6043068-06D2-0D47-B8E1-DC94B443FDC2}" srcOrd="0" destOrd="0" presId="urn:microsoft.com/office/officeart/2005/8/layout/bProcess2"/>
    <dgm:cxn modelId="{74D033CA-6D6A-B641-96C5-688FF6A148D3}" type="presOf" srcId="{0EE820F5-B401-4BD6-98F8-E99CED294490}" destId="{62E91F6C-0C68-B14B-92E8-26A554C4416A}" srcOrd="0" destOrd="0" presId="urn:microsoft.com/office/officeart/2005/8/layout/bProcess2"/>
    <dgm:cxn modelId="{AD4921ED-D187-E64B-B131-EA054261F49E}" type="presOf" srcId="{0B2FC2DD-6C92-4227-9464-74BD8E875F41}" destId="{BDB69307-029A-4A48-B8CC-440C74145CBC}" srcOrd="0" destOrd="0" presId="urn:microsoft.com/office/officeart/2005/8/layout/bProcess2"/>
    <dgm:cxn modelId="{569777F5-5142-0D40-BF39-3D5C14A0C56E}" type="presParOf" srcId="{BDB69307-029A-4A48-B8CC-440C74145CBC}" destId="{A6043068-06D2-0D47-B8E1-DC94B443FDC2}" srcOrd="0" destOrd="0" presId="urn:microsoft.com/office/officeart/2005/8/layout/bProcess2"/>
    <dgm:cxn modelId="{13DB4DF5-7F30-F944-83E5-115BFFB7BF09}" type="presParOf" srcId="{BDB69307-029A-4A48-B8CC-440C74145CBC}" destId="{62E91F6C-0C68-B14B-92E8-26A554C4416A}" srcOrd="1" destOrd="0" presId="urn:microsoft.com/office/officeart/2005/8/layout/bProcess2"/>
    <dgm:cxn modelId="{D854FDE3-0A68-2C4E-91C6-53C09190ABDA}" type="presParOf" srcId="{BDB69307-029A-4A48-B8CC-440C74145CBC}" destId="{B6048E38-48E3-8C4E-B0F3-5D39503E08A7}"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9B3054-DF96-4A02-9682-0F65FCB21C4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C9C22910-9C12-4D50-B872-B3E80F83D0A6}">
      <dgm:prSet/>
      <dgm:spPr/>
      <dgm:t>
        <a:bodyPr/>
        <a:lstStyle/>
        <a:p>
          <a:r>
            <a:rPr lang="en-US" dirty="0"/>
            <a:t>CW3 – Oral presentation / Poster presentation – Due 17</a:t>
          </a:r>
          <a:r>
            <a:rPr lang="en-US" baseline="30000" dirty="0"/>
            <a:t>th</a:t>
          </a:r>
          <a:r>
            <a:rPr lang="en-US" dirty="0"/>
            <a:t> of May, 2024 (10% of module mark)</a:t>
          </a:r>
        </a:p>
      </dgm:t>
    </dgm:pt>
    <dgm:pt modelId="{311C798C-F1B9-4AD9-8A7C-DEBA5DF85207}" type="parTrans" cxnId="{18CA3F85-4DB2-4385-A282-08FC603532F5}">
      <dgm:prSet/>
      <dgm:spPr/>
      <dgm:t>
        <a:bodyPr/>
        <a:lstStyle/>
        <a:p>
          <a:endParaRPr lang="en-US"/>
        </a:p>
      </dgm:t>
    </dgm:pt>
    <dgm:pt modelId="{57705C23-7680-4BA4-AC4C-395BB39153DF}" type="sibTrans" cxnId="{18CA3F85-4DB2-4385-A282-08FC603532F5}">
      <dgm:prSet/>
      <dgm:spPr/>
      <dgm:t>
        <a:bodyPr/>
        <a:lstStyle/>
        <a:p>
          <a:endParaRPr lang="en-US"/>
        </a:p>
      </dgm:t>
    </dgm:pt>
    <dgm:pt modelId="{0B95B38B-7D74-4D1E-936B-AC46E5256143}">
      <dgm:prSet/>
      <dgm:spPr/>
      <dgm:t>
        <a:bodyPr/>
        <a:lstStyle/>
        <a:p>
          <a:r>
            <a:rPr lang="en-US" dirty="0"/>
            <a:t>CW2 – Written Dissertation – Due 19</a:t>
          </a:r>
          <a:r>
            <a:rPr lang="en-US" baseline="30000" dirty="0"/>
            <a:t>th</a:t>
          </a:r>
          <a:r>
            <a:rPr lang="en-US" dirty="0"/>
            <a:t> of April, 2024 (80% of module mark)</a:t>
          </a:r>
        </a:p>
      </dgm:t>
    </dgm:pt>
    <dgm:pt modelId="{7852B898-10BA-49F9-90E7-C1E958AF1684}" type="parTrans" cxnId="{CFF9C2EE-2E49-42C4-A2DB-E4F0819A7C31}">
      <dgm:prSet/>
      <dgm:spPr/>
      <dgm:t>
        <a:bodyPr/>
        <a:lstStyle/>
        <a:p>
          <a:endParaRPr lang="en-US"/>
        </a:p>
      </dgm:t>
    </dgm:pt>
    <dgm:pt modelId="{56A534A0-BC70-41FB-B949-C78FBDE25D04}" type="sibTrans" cxnId="{CFF9C2EE-2E49-42C4-A2DB-E4F0819A7C31}">
      <dgm:prSet/>
      <dgm:spPr/>
      <dgm:t>
        <a:bodyPr/>
        <a:lstStyle/>
        <a:p>
          <a:endParaRPr lang="en-US"/>
        </a:p>
      </dgm:t>
    </dgm:pt>
    <dgm:pt modelId="{8E6C223B-9EA4-014A-9342-BC974A96FC72}" type="pres">
      <dgm:prSet presAssocID="{FF9B3054-DF96-4A02-9682-0F65FCB21C4E}" presName="outerComposite" presStyleCnt="0">
        <dgm:presLayoutVars>
          <dgm:chMax val="5"/>
          <dgm:dir/>
          <dgm:resizeHandles val="exact"/>
        </dgm:presLayoutVars>
      </dgm:prSet>
      <dgm:spPr/>
    </dgm:pt>
    <dgm:pt modelId="{F0B24E9D-D1DF-E84E-AE8D-E519C50CC22B}" type="pres">
      <dgm:prSet presAssocID="{FF9B3054-DF96-4A02-9682-0F65FCB21C4E}" presName="dummyMaxCanvas" presStyleCnt="0">
        <dgm:presLayoutVars/>
      </dgm:prSet>
      <dgm:spPr/>
    </dgm:pt>
    <dgm:pt modelId="{0974E506-1E0B-694C-A24A-7DF114EA037B}" type="pres">
      <dgm:prSet presAssocID="{FF9B3054-DF96-4A02-9682-0F65FCB21C4E}" presName="TwoNodes_1" presStyleLbl="node1" presStyleIdx="0" presStyleCnt="2">
        <dgm:presLayoutVars>
          <dgm:bulletEnabled val="1"/>
        </dgm:presLayoutVars>
      </dgm:prSet>
      <dgm:spPr/>
    </dgm:pt>
    <dgm:pt modelId="{AC34278A-736C-E44F-9C5C-4AB1435BD626}" type="pres">
      <dgm:prSet presAssocID="{FF9B3054-DF96-4A02-9682-0F65FCB21C4E}" presName="TwoNodes_2" presStyleLbl="node1" presStyleIdx="1" presStyleCnt="2">
        <dgm:presLayoutVars>
          <dgm:bulletEnabled val="1"/>
        </dgm:presLayoutVars>
      </dgm:prSet>
      <dgm:spPr/>
    </dgm:pt>
    <dgm:pt modelId="{128287C7-83C2-F44A-AE08-F0BD363B5627}" type="pres">
      <dgm:prSet presAssocID="{FF9B3054-DF96-4A02-9682-0F65FCB21C4E}" presName="TwoConn_1-2" presStyleLbl="fgAccFollowNode1" presStyleIdx="0" presStyleCnt="1">
        <dgm:presLayoutVars>
          <dgm:bulletEnabled val="1"/>
        </dgm:presLayoutVars>
      </dgm:prSet>
      <dgm:spPr/>
    </dgm:pt>
    <dgm:pt modelId="{DD9C62BB-A86A-024C-AD3D-D41ADF6BC04B}" type="pres">
      <dgm:prSet presAssocID="{FF9B3054-DF96-4A02-9682-0F65FCB21C4E}" presName="TwoNodes_1_text" presStyleLbl="node1" presStyleIdx="1" presStyleCnt="2">
        <dgm:presLayoutVars>
          <dgm:bulletEnabled val="1"/>
        </dgm:presLayoutVars>
      </dgm:prSet>
      <dgm:spPr/>
    </dgm:pt>
    <dgm:pt modelId="{16214020-1B63-FF46-8A1A-561DB1013C9C}" type="pres">
      <dgm:prSet presAssocID="{FF9B3054-DF96-4A02-9682-0F65FCB21C4E}" presName="TwoNodes_2_text" presStyleLbl="node1" presStyleIdx="1" presStyleCnt="2">
        <dgm:presLayoutVars>
          <dgm:bulletEnabled val="1"/>
        </dgm:presLayoutVars>
      </dgm:prSet>
      <dgm:spPr/>
    </dgm:pt>
  </dgm:ptLst>
  <dgm:cxnLst>
    <dgm:cxn modelId="{1BE85310-A662-D047-ADC9-020B5B505388}" type="presOf" srcId="{C9C22910-9C12-4D50-B872-B3E80F83D0A6}" destId="{16214020-1B63-FF46-8A1A-561DB1013C9C}" srcOrd="1" destOrd="0" presId="urn:microsoft.com/office/officeart/2005/8/layout/vProcess5"/>
    <dgm:cxn modelId="{46316D16-83ED-C34D-9165-2BFC8E7FF9EA}" type="presOf" srcId="{0B95B38B-7D74-4D1E-936B-AC46E5256143}" destId="{DD9C62BB-A86A-024C-AD3D-D41ADF6BC04B}" srcOrd="1" destOrd="0" presId="urn:microsoft.com/office/officeart/2005/8/layout/vProcess5"/>
    <dgm:cxn modelId="{49B5B51D-F74C-BB4E-A465-1AFD1AA294D4}" type="presOf" srcId="{0B95B38B-7D74-4D1E-936B-AC46E5256143}" destId="{0974E506-1E0B-694C-A24A-7DF114EA037B}" srcOrd="0" destOrd="0" presId="urn:microsoft.com/office/officeart/2005/8/layout/vProcess5"/>
    <dgm:cxn modelId="{DC6F0122-1216-C143-8D99-E8E7CD014518}" type="presOf" srcId="{C9C22910-9C12-4D50-B872-B3E80F83D0A6}" destId="{AC34278A-736C-E44F-9C5C-4AB1435BD626}" srcOrd="0" destOrd="0" presId="urn:microsoft.com/office/officeart/2005/8/layout/vProcess5"/>
    <dgm:cxn modelId="{18CA3F85-4DB2-4385-A282-08FC603532F5}" srcId="{FF9B3054-DF96-4A02-9682-0F65FCB21C4E}" destId="{C9C22910-9C12-4D50-B872-B3E80F83D0A6}" srcOrd="1" destOrd="0" parTransId="{311C798C-F1B9-4AD9-8A7C-DEBA5DF85207}" sibTransId="{57705C23-7680-4BA4-AC4C-395BB39153DF}"/>
    <dgm:cxn modelId="{94871A89-C139-3941-B13A-62D15647AF33}" type="presOf" srcId="{FF9B3054-DF96-4A02-9682-0F65FCB21C4E}" destId="{8E6C223B-9EA4-014A-9342-BC974A96FC72}" srcOrd="0" destOrd="0" presId="urn:microsoft.com/office/officeart/2005/8/layout/vProcess5"/>
    <dgm:cxn modelId="{C56752A2-5DB2-BD4E-BDF6-224ECC03720A}" type="presOf" srcId="{56A534A0-BC70-41FB-B949-C78FBDE25D04}" destId="{128287C7-83C2-F44A-AE08-F0BD363B5627}" srcOrd="0" destOrd="0" presId="urn:microsoft.com/office/officeart/2005/8/layout/vProcess5"/>
    <dgm:cxn modelId="{CFF9C2EE-2E49-42C4-A2DB-E4F0819A7C31}" srcId="{FF9B3054-DF96-4A02-9682-0F65FCB21C4E}" destId="{0B95B38B-7D74-4D1E-936B-AC46E5256143}" srcOrd="0" destOrd="0" parTransId="{7852B898-10BA-49F9-90E7-C1E958AF1684}" sibTransId="{56A534A0-BC70-41FB-B949-C78FBDE25D04}"/>
    <dgm:cxn modelId="{3D4512B3-2344-A54D-98E6-BAB94AEDBB1C}" type="presParOf" srcId="{8E6C223B-9EA4-014A-9342-BC974A96FC72}" destId="{F0B24E9D-D1DF-E84E-AE8D-E519C50CC22B}" srcOrd="0" destOrd="0" presId="urn:microsoft.com/office/officeart/2005/8/layout/vProcess5"/>
    <dgm:cxn modelId="{983FDD56-238B-4A44-A416-D54401EF7EA2}" type="presParOf" srcId="{8E6C223B-9EA4-014A-9342-BC974A96FC72}" destId="{0974E506-1E0B-694C-A24A-7DF114EA037B}" srcOrd="1" destOrd="0" presId="urn:microsoft.com/office/officeart/2005/8/layout/vProcess5"/>
    <dgm:cxn modelId="{53EE9039-BA21-3947-AE33-E5CCD90C3F8F}" type="presParOf" srcId="{8E6C223B-9EA4-014A-9342-BC974A96FC72}" destId="{AC34278A-736C-E44F-9C5C-4AB1435BD626}" srcOrd="2" destOrd="0" presId="urn:microsoft.com/office/officeart/2005/8/layout/vProcess5"/>
    <dgm:cxn modelId="{83C9A8BF-C093-C642-859E-AEABEACA8F45}" type="presParOf" srcId="{8E6C223B-9EA4-014A-9342-BC974A96FC72}" destId="{128287C7-83C2-F44A-AE08-F0BD363B5627}" srcOrd="3" destOrd="0" presId="urn:microsoft.com/office/officeart/2005/8/layout/vProcess5"/>
    <dgm:cxn modelId="{6BCDB1D3-3EE4-274B-86F6-CA4F6CF34634}" type="presParOf" srcId="{8E6C223B-9EA4-014A-9342-BC974A96FC72}" destId="{DD9C62BB-A86A-024C-AD3D-D41ADF6BC04B}" srcOrd="4" destOrd="0" presId="urn:microsoft.com/office/officeart/2005/8/layout/vProcess5"/>
    <dgm:cxn modelId="{AA46CC95-E487-0842-A21A-27C90F53C26E}" type="presParOf" srcId="{8E6C223B-9EA4-014A-9342-BC974A96FC72}" destId="{16214020-1B63-FF46-8A1A-561DB1013C9C}"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3D42D-EC43-0041-895D-F081A31FC311}">
      <dsp:nvSpPr>
        <dsp:cNvPr id="0" name=""/>
        <dsp:cNvSpPr/>
      </dsp:nvSpPr>
      <dsp:spPr>
        <a:xfrm>
          <a:off x="0" y="0"/>
          <a:ext cx="8420100" cy="10683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CW1 – Project Proposal – Due 27</a:t>
          </a:r>
          <a:r>
            <a:rPr lang="en-US" sz="2600" kern="1200" baseline="30000" dirty="0"/>
            <a:t>th</a:t>
          </a:r>
          <a:r>
            <a:rPr lang="en-US" sz="2600" kern="1200" dirty="0"/>
            <a:t> of October, 2023 (10% of module mark)</a:t>
          </a:r>
        </a:p>
      </dsp:txBody>
      <dsp:txXfrm>
        <a:off x="31291" y="31291"/>
        <a:ext cx="7267277" cy="1005757"/>
      </dsp:txXfrm>
    </dsp:sp>
    <dsp:sp modelId="{33C40C86-9D4A-834B-BCA1-82A2F5E9A0E3}">
      <dsp:nvSpPr>
        <dsp:cNvPr id="0" name=""/>
        <dsp:cNvSpPr/>
      </dsp:nvSpPr>
      <dsp:spPr>
        <a:xfrm>
          <a:off x="1431377" y="2492793"/>
          <a:ext cx="8420100" cy="1068339"/>
        </a:xfrm>
        <a:prstGeom prst="roundRect">
          <a:avLst>
            <a:gd name="adj" fmla="val 10000"/>
          </a:avLst>
        </a:prstGeom>
        <a:solidFill>
          <a:schemeClr val="accent2">
            <a:hueOff val="6253407"/>
            <a:satOff val="2036"/>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CW1 – Oral presentation / Poster presentation – Due 17</a:t>
          </a:r>
          <a:r>
            <a:rPr lang="en-US" sz="2600" kern="1200" baseline="30000" dirty="0"/>
            <a:t>th</a:t>
          </a:r>
          <a:r>
            <a:rPr lang="en-US" sz="2600" kern="1200" dirty="0"/>
            <a:t> of May, 2024 (10% of module mark)</a:t>
          </a:r>
        </a:p>
      </dsp:txBody>
      <dsp:txXfrm>
        <a:off x="1462668" y="2524084"/>
        <a:ext cx="6920147" cy="1005757"/>
      </dsp:txXfrm>
    </dsp:sp>
    <dsp:sp modelId="{BAB347CC-1A66-8248-9B12-A0B86F1D483B}">
      <dsp:nvSpPr>
        <dsp:cNvPr id="0" name=""/>
        <dsp:cNvSpPr/>
      </dsp:nvSpPr>
      <dsp:spPr>
        <a:xfrm>
          <a:off x="613746" y="1289788"/>
          <a:ext cx="8420100" cy="1068339"/>
        </a:xfrm>
        <a:prstGeom prst="roundRect">
          <a:avLst>
            <a:gd name="adj" fmla="val 10000"/>
          </a:avLst>
        </a:prstGeom>
        <a:solidFill>
          <a:schemeClr val="accent2">
            <a:hueOff val="12506815"/>
            <a:satOff val="4072"/>
            <a:lumOff val="-113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CW2 – Written Dissertation – Due 19</a:t>
          </a:r>
          <a:r>
            <a:rPr lang="en-US" sz="2600" kern="1200" baseline="30000" dirty="0"/>
            <a:t>th</a:t>
          </a:r>
          <a:r>
            <a:rPr lang="en-US" sz="2600" kern="1200" dirty="0"/>
            <a:t> of April, 2024 (80% of module mark)</a:t>
          </a:r>
        </a:p>
      </dsp:txBody>
      <dsp:txXfrm>
        <a:off x="645037" y="1321079"/>
        <a:ext cx="6920147" cy="1005757"/>
      </dsp:txXfrm>
    </dsp:sp>
    <dsp:sp modelId="{2B3A11AE-162A-B144-BA68-FA8687BCC3E5}">
      <dsp:nvSpPr>
        <dsp:cNvPr id="0" name=""/>
        <dsp:cNvSpPr/>
      </dsp:nvSpPr>
      <dsp:spPr>
        <a:xfrm>
          <a:off x="7725679" y="810157"/>
          <a:ext cx="694420" cy="69442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881923" y="810157"/>
        <a:ext cx="381932" cy="522551"/>
      </dsp:txXfrm>
    </dsp:sp>
    <dsp:sp modelId="{4917C7CD-4A89-F344-839D-142782DE3F57}">
      <dsp:nvSpPr>
        <dsp:cNvPr id="0" name=""/>
        <dsp:cNvSpPr/>
      </dsp:nvSpPr>
      <dsp:spPr>
        <a:xfrm>
          <a:off x="8285746" y="2095152"/>
          <a:ext cx="694420" cy="694420"/>
        </a:xfrm>
        <a:prstGeom prst="downArrow">
          <a:avLst>
            <a:gd name="adj1" fmla="val 55000"/>
            <a:gd name="adj2" fmla="val 45000"/>
          </a:avLst>
        </a:prstGeom>
        <a:solidFill>
          <a:schemeClr val="accent2">
            <a:tint val="40000"/>
            <a:alpha val="90000"/>
            <a:hueOff val="13201600"/>
            <a:satOff val="-17747"/>
            <a:lumOff val="-2431"/>
            <a:alphaOff val="0"/>
          </a:schemeClr>
        </a:solidFill>
        <a:ln w="12700" cap="flat" cmpd="sng" algn="ctr">
          <a:solidFill>
            <a:schemeClr val="accent2">
              <a:tint val="40000"/>
              <a:alpha val="90000"/>
              <a:hueOff val="13201600"/>
              <a:satOff val="-17747"/>
              <a:lumOff val="-243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441990" y="2095152"/>
        <a:ext cx="381932" cy="5225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ECB0FE-8FD7-1E45-974B-75A145A9E1A5}">
      <dsp:nvSpPr>
        <dsp:cNvPr id="0" name=""/>
        <dsp:cNvSpPr/>
      </dsp:nvSpPr>
      <dsp:spPr>
        <a:xfrm>
          <a:off x="0" y="890283"/>
          <a:ext cx="9906000" cy="178056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US" sz="4300" kern="1200" dirty="0"/>
            <a:t>CW1 – Project Proposal – Due 27</a:t>
          </a:r>
          <a:r>
            <a:rPr lang="en-US" sz="4300" kern="1200" baseline="30000" dirty="0"/>
            <a:t>th</a:t>
          </a:r>
          <a:r>
            <a:rPr lang="en-US" sz="4300" kern="1200" dirty="0"/>
            <a:t> of October, 2023 (10% of module mark)</a:t>
          </a:r>
        </a:p>
      </dsp:txBody>
      <dsp:txXfrm>
        <a:off x="52151" y="942434"/>
        <a:ext cx="9801698" cy="16762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3AB6E7-2569-4589-82DD-B464941D0EE3}">
      <dsp:nvSpPr>
        <dsp:cNvPr id="0" name=""/>
        <dsp:cNvSpPr/>
      </dsp:nvSpPr>
      <dsp:spPr>
        <a:xfrm>
          <a:off x="1851247" y="48927"/>
          <a:ext cx="1004111" cy="100411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584135-7D01-42C8-A63E-3BB6CB2FBB67}">
      <dsp:nvSpPr>
        <dsp:cNvPr id="0" name=""/>
        <dsp:cNvSpPr/>
      </dsp:nvSpPr>
      <dsp:spPr>
        <a:xfrm>
          <a:off x="2062110" y="259790"/>
          <a:ext cx="582384" cy="5823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A68229-FFA5-451C-8283-93109AD6FBC9}">
      <dsp:nvSpPr>
        <dsp:cNvPr id="0" name=""/>
        <dsp:cNvSpPr/>
      </dsp:nvSpPr>
      <dsp:spPr>
        <a:xfrm>
          <a:off x="3070525" y="48927"/>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Identify and justify from the literature an appropriate research question worthy of study. </a:t>
          </a:r>
          <a:endParaRPr lang="en-US" sz="1200" kern="1200"/>
        </a:p>
      </dsp:txBody>
      <dsp:txXfrm>
        <a:off x="3070525" y="48927"/>
        <a:ext cx="2366834" cy="1004111"/>
      </dsp:txXfrm>
    </dsp:sp>
    <dsp:sp modelId="{0691DE60-4C0D-447B-A45C-D34E8EC39C76}">
      <dsp:nvSpPr>
        <dsp:cNvPr id="0" name=""/>
        <dsp:cNvSpPr/>
      </dsp:nvSpPr>
      <dsp:spPr>
        <a:xfrm>
          <a:off x="5849763" y="48927"/>
          <a:ext cx="1004111" cy="100411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0B0A21-5049-4C8E-9726-2B4EEC8F0AE2}">
      <dsp:nvSpPr>
        <dsp:cNvPr id="0" name=""/>
        <dsp:cNvSpPr/>
      </dsp:nvSpPr>
      <dsp:spPr>
        <a:xfrm>
          <a:off x="6060626" y="259790"/>
          <a:ext cx="582384" cy="5823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07DF20-73AE-4F18-AC9C-D4D109033E9B}">
      <dsp:nvSpPr>
        <dsp:cNvPr id="0" name=""/>
        <dsp:cNvSpPr/>
      </dsp:nvSpPr>
      <dsp:spPr>
        <a:xfrm>
          <a:off x="7069041" y="48927"/>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Present an introduction to current research literature in this area. </a:t>
          </a:r>
          <a:endParaRPr lang="en-US" sz="1200" kern="1200"/>
        </a:p>
      </dsp:txBody>
      <dsp:txXfrm>
        <a:off x="7069041" y="48927"/>
        <a:ext cx="2366834" cy="1004111"/>
      </dsp:txXfrm>
    </dsp:sp>
    <dsp:sp modelId="{6F2F8D0D-A4B9-4FFB-B861-831379E57D01}">
      <dsp:nvSpPr>
        <dsp:cNvPr id="0" name=""/>
        <dsp:cNvSpPr/>
      </dsp:nvSpPr>
      <dsp:spPr>
        <a:xfrm>
          <a:off x="1851247" y="1854148"/>
          <a:ext cx="1004111" cy="100411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85A61B-3C10-4BAC-9197-04F2B462BC40}">
      <dsp:nvSpPr>
        <dsp:cNvPr id="0" name=""/>
        <dsp:cNvSpPr/>
      </dsp:nvSpPr>
      <dsp:spPr>
        <a:xfrm>
          <a:off x="2062110" y="2065011"/>
          <a:ext cx="582384" cy="5823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A0C60D-C990-4908-A56B-3AC645065801}">
      <dsp:nvSpPr>
        <dsp:cNvPr id="0" name=""/>
        <dsp:cNvSpPr/>
      </dsp:nvSpPr>
      <dsp:spPr>
        <a:xfrm>
          <a:off x="3070525" y="1854148"/>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Clearly identify a strong rationale for your research question, and concisely state the aim or aims of the study. </a:t>
          </a:r>
          <a:endParaRPr lang="en-US" sz="1200" kern="1200"/>
        </a:p>
      </dsp:txBody>
      <dsp:txXfrm>
        <a:off x="3070525" y="1854148"/>
        <a:ext cx="2366834" cy="1004111"/>
      </dsp:txXfrm>
    </dsp:sp>
    <dsp:sp modelId="{AF4A18B2-82DB-43FD-8B32-E5F56B202847}">
      <dsp:nvSpPr>
        <dsp:cNvPr id="0" name=""/>
        <dsp:cNvSpPr/>
      </dsp:nvSpPr>
      <dsp:spPr>
        <a:xfrm>
          <a:off x="5849763" y="1854148"/>
          <a:ext cx="1004111" cy="100411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3610C0-BC0E-4E26-A9CD-8303E699704B}">
      <dsp:nvSpPr>
        <dsp:cNvPr id="0" name=""/>
        <dsp:cNvSpPr/>
      </dsp:nvSpPr>
      <dsp:spPr>
        <a:xfrm>
          <a:off x="6060626" y="2065011"/>
          <a:ext cx="582384" cy="5823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44537F-E0E4-4A6A-A748-111A508F24D5}">
      <dsp:nvSpPr>
        <dsp:cNvPr id="0" name=""/>
        <dsp:cNvSpPr/>
      </dsp:nvSpPr>
      <dsp:spPr>
        <a:xfrm>
          <a:off x="7069041" y="1854148"/>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Outline the proposed methodology for the study (e.g., participants, equipment, data collection procedures) and provide a rationale for the choices made. </a:t>
          </a:r>
          <a:endParaRPr lang="en-US" sz="1200" kern="1200"/>
        </a:p>
      </dsp:txBody>
      <dsp:txXfrm>
        <a:off x="7069041" y="1854148"/>
        <a:ext cx="2366834" cy="1004111"/>
      </dsp:txXfrm>
    </dsp:sp>
    <dsp:sp modelId="{F9BD3944-4D35-4178-B39F-BDC619F27A2B}">
      <dsp:nvSpPr>
        <dsp:cNvPr id="0" name=""/>
        <dsp:cNvSpPr/>
      </dsp:nvSpPr>
      <dsp:spPr>
        <a:xfrm>
          <a:off x="1851247" y="3659369"/>
          <a:ext cx="1004111" cy="100411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F74426-E589-453D-90D7-624416B1A72C}">
      <dsp:nvSpPr>
        <dsp:cNvPr id="0" name=""/>
        <dsp:cNvSpPr/>
      </dsp:nvSpPr>
      <dsp:spPr>
        <a:xfrm>
          <a:off x="2062110" y="3870232"/>
          <a:ext cx="582384" cy="5823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6F24B8-55E6-4725-90B1-C55CE333C3EA}">
      <dsp:nvSpPr>
        <dsp:cNvPr id="0" name=""/>
        <dsp:cNvSpPr/>
      </dsp:nvSpPr>
      <dsp:spPr>
        <a:xfrm>
          <a:off x="3070525" y="3659369"/>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Identify how the collected data will be analysed and justify why this data analysis procedure is the most appropriate for your research question.  </a:t>
          </a:r>
          <a:endParaRPr lang="en-US" sz="1200" kern="1200"/>
        </a:p>
      </dsp:txBody>
      <dsp:txXfrm>
        <a:off x="3070525" y="3659369"/>
        <a:ext cx="2366834" cy="1004111"/>
      </dsp:txXfrm>
    </dsp:sp>
    <dsp:sp modelId="{6F8042DF-A3E8-434D-ABDF-97F4F7AC0C1A}">
      <dsp:nvSpPr>
        <dsp:cNvPr id="0" name=""/>
        <dsp:cNvSpPr/>
      </dsp:nvSpPr>
      <dsp:spPr>
        <a:xfrm>
          <a:off x="5849763" y="3659369"/>
          <a:ext cx="1004111" cy="100411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1AB18E-EF86-4CAC-8A50-A4D7382C9C74}">
      <dsp:nvSpPr>
        <dsp:cNvPr id="0" name=""/>
        <dsp:cNvSpPr/>
      </dsp:nvSpPr>
      <dsp:spPr>
        <a:xfrm>
          <a:off x="6060626" y="3870232"/>
          <a:ext cx="582384" cy="5823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B28992-4738-4970-ACC8-F70D056A70B2}">
      <dsp:nvSpPr>
        <dsp:cNvPr id="0" name=""/>
        <dsp:cNvSpPr/>
      </dsp:nvSpPr>
      <dsp:spPr>
        <a:xfrm>
          <a:off x="7069041" y="3659369"/>
          <a:ext cx="2366834" cy="10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b="0" i="0" kern="1200"/>
            <a:t>Present a well thought out and realistic draft timetable for completion of the project. </a:t>
          </a:r>
          <a:endParaRPr lang="en-US" sz="1200" kern="1200"/>
        </a:p>
      </dsp:txBody>
      <dsp:txXfrm>
        <a:off x="7069041" y="3659369"/>
        <a:ext cx="2366834" cy="10041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A6732-5F3F-42FE-8359-306B7736C778}">
      <dsp:nvSpPr>
        <dsp:cNvPr id="0" name=""/>
        <dsp:cNvSpPr/>
      </dsp:nvSpPr>
      <dsp:spPr>
        <a:xfrm>
          <a:off x="0" y="1562"/>
          <a:ext cx="7898130" cy="66568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470024-F539-4D54-A889-468A86761C10}">
      <dsp:nvSpPr>
        <dsp:cNvPr id="0" name=""/>
        <dsp:cNvSpPr/>
      </dsp:nvSpPr>
      <dsp:spPr>
        <a:xfrm>
          <a:off x="201369" y="151341"/>
          <a:ext cx="366127" cy="3661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4DEF90-C351-420B-B22B-E964B354D42B}">
      <dsp:nvSpPr>
        <dsp:cNvPr id="0" name=""/>
        <dsp:cNvSpPr/>
      </dsp:nvSpPr>
      <dsp:spPr>
        <a:xfrm>
          <a:off x="768866" y="1562"/>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Statement of research question. </a:t>
          </a:r>
          <a:r>
            <a:rPr lang="en-GB" sz="1700" b="0" i="0" kern="1200"/>
            <a:t> </a:t>
          </a:r>
          <a:endParaRPr lang="en-US" sz="1700" kern="1200"/>
        </a:p>
      </dsp:txBody>
      <dsp:txXfrm>
        <a:off x="768866" y="1562"/>
        <a:ext cx="7129263" cy="665685"/>
      </dsp:txXfrm>
    </dsp:sp>
    <dsp:sp modelId="{7222988F-613E-4079-AD81-A872E3D99CBF}">
      <dsp:nvSpPr>
        <dsp:cNvPr id="0" name=""/>
        <dsp:cNvSpPr/>
      </dsp:nvSpPr>
      <dsp:spPr>
        <a:xfrm>
          <a:off x="0" y="833669"/>
          <a:ext cx="7898130" cy="66568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DC469D-7A76-4ED0-AA7B-724876462C8B}">
      <dsp:nvSpPr>
        <dsp:cNvPr id="0" name=""/>
        <dsp:cNvSpPr/>
      </dsp:nvSpPr>
      <dsp:spPr>
        <a:xfrm>
          <a:off x="201369" y="983448"/>
          <a:ext cx="366127" cy="3661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920EBE-0D84-4E2B-8C1A-F407C64163BA}">
      <dsp:nvSpPr>
        <dsp:cNvPr id="0" name=""/>
        <dsp:cNvSpPr/>
      </dsp:nvSpPr>
      <dsp:spPr>
        <a:xfrm>
          <a:off x="768866" y="833669"/>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Introduction.</a:t>
          </a:r>
          <a:r>
            <a:rPr lang="en-GB" sz="1700" b="0" i="0" kern="1200"/>
            <a:t> An introduction and rationale for the study should be presented (utilising relevant and appropriate literature). </a:t>
          </a:r>
          <a:endParaRPr lang="en-US" sz="1700" kern="1200"/>
        </a:p>
      </dsp:txBody>
      <dsp:txXfrm>
        <a:off x="768866" y="833669"/>
        <a:ext cx="7129263" cy="665685"/>
      </dsp:txXfrm>
    </dsp:sp>
    <dsp:sp modelId="{BEF573C1-8AAA-489A-95C8-EE173F25C1D6}">
      <dsp:nvSpPr>
        <dsp:cNvPr id="0" name=""/>
        <dsp:cNvSpPr/>
      </dsp:nvSpPr>
      <dsp:spPr>
        <a:xfrm>
          <a:off x="0" y="1665776"/>
          <a:ext cx="7898130" cy="66568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A31BAE-5DE0-426B-93EB-9B6F6BED9939}">
      <dsp:nvSpPr>
        <dsp:cNvPr id="0" name=""/>
        <dsp:cNvSpPr/>
      </dsp:nvSpPr>
      <dsp:spPr>
        <a:xfrm>
          <a:off x="201369" y="1815555"/>
          <a:ext cx="366127" cy="3661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3F0619-512A-4CCF-9B32-741496F2CF43}">
      <dsp:nvSpPr>
        <dsp:cNvPr id="0" name=""/>
        <dsp:cNvSpPr/>
      </dsp:nvSpPr>
      <dsp:spPr>
        <a:xfrm>
          <a:off x="768866" y="1665776"/>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Aims.</a:t>
          </a:r>
          <a:r>
            <a:rPr lang="en-GB" sz="1700" b="0" i="0" kern="1200"/>
            <a:t> Clearly identify any hypotheses and/or the aims and objectives of the study.  </a:t>
          </a:r>
          <a:endParaRPr lang="en-US" sz="1700" kern="1200"/>
        </a:p>
      </dsp:txBody>
      <dsp:txXfrm>
        <a:off x="768866" y="1665776"/>
        <a:ext cx="7129263" cy="665685"/>
      </dsp:txXfrm>
    </dsp:sp>
    <dsp:sp modelId="{E7DDFE28-824E-46B5-B356-69F681FB4B54}">
      <dsp:nvSpPr>
        <dsp:cNvPr id="0" name=""/>
        <dsp:cNvSpPr/>
      </dsp:nvSpPr>
      <dsp:spPr>
        <a:xfrm>
          <a:off x="0" y="2497883"/>
          <a:ext cx="7898130" cy="66568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D6A36D-EF9E-4D4B-8BDA-6126883D6616}">
      <dsp:nvSpPr>
        <dsp:cNvPr id="0" name=""/>
        <dsp:cNvSpPr/>
      </dsp:nvSpPr>
      <dsp:spPr>
        <a:xfrm>
          <a:off x="201369" y="2647662"/>
          <a:ext cx="366127" cy="3661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9B9C9C-5282-481A-9951-2F143C342998}">
      <dsp:nvSpPr>
        <dsp:cNvPr id="0" name=""/>
        <dsp:cNvSpPr/>
      </dsp:nvSpPr>
      <dsp:spPr>
        <a:xfrm>
          <a:off x="768866" y="2497883"/>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Method.</a:t>
          </a:r>
          <a:r>
            <a:rPr lang="en-GB" sz="1700" b="0" i="0" kern="1200"/>
            <a:t> Outline the proposed methodology for the study, providing a strong rationale for the choices made.  </a:t>
          </a:r>
          <a:endParaRPr lang="en-US" sz="1700" kern="1200"/>
        </a:p>
      </dsp:txBody>
      <dsp:txXfrm>
        <a:off x="768866" y="2497883"/>
        <a:ext cx="7129263" cy="665685"/>
      </dsp:txXfrm>
    </dsp:sp>
    <dsp:sp modelId="{9E0F3342-7B3A-4685-B6A6-9E28712AD83F}">
      <dsp:nvSpPr>
        <dsp:cNvPr id="0" name=""/>
        <dsp:cNvSpPr/>
      </dsp:nvSpPr>
      <dsp:spPr>
        <a:xfrm>
          <a:off x="0" y="3329990"/>
          <a:ext cx="7898130" cy="66568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628C3B-F215-4002-B857-B45CC4CD639E}">
      <dsp:nvSpPr>
        <dsp:cNvPr id="0" name=""/>
        <dsp:cNvSpPr/>
      </dsp:nvSpPr>
      <dsp:spPr>
        <a:xfrm>
          <a:off x="201369" y="3479769"/>
          <a:ext cx="366127" cy="36612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15B3A4-2285-4DB6-BD2B-CDF223F6CEE3}">
      <dsp:nvSpPr>
        <dsp:cNvPr id="0" name=""/>
        <dsp:cNvSpPr/>
      </dsp:nvSpPr>
      <dsp:spPr>
        <a:xfrm>
          <a:off x="768866" y="3329990"/>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a:t>Data Analysis.</a:t>
          </a:r>
          <a:r>
            <a:rPr lang="en-GB" sz="1700" b="0" i="0" kern="1200"/>
            <a:t> Identify and justify the proposed methods of data analysis.  </a:t>
          </a:r>
          <a:endParaRPr lang="en-US" sz="1700" kern="1200"/>
        </a:p>
      </dsp:txBody>
      <dsp:txXfrm>
        <a:off x="768866" y="3329990"/>
        <a:ext cx="7129263" cy="665685"/>
      </dsp:txXfrm>
    </dsp:sp>
    <dsp:sp modelId="{E291BCDB-7324-418D-8BFA-F70F46C504FE}">
      <dsp:nvSpPr>
        <dsp:cNvPr id="0" name=""/>
        <dsp:cNvSpPr/>
      </dsp:nvSpPr>
      <dsp:spPr>
        <a:xfrm>
          <a:off x="0" y="4162097"/>
          <a:ext cx="7898130" cy="66568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553159-894C-4754-9677-8C6DF8882D5E}">
      <dsp:nvSpPr>
        <dsp:cNvPr id="0" name=""/>
        <dsp:cNvSpPr/>
      </dsp:nvSpPr>
      <dsp:spPr>
        <a:xfrm>
          <a:off x="201369" y="4311876"/>
          <a:ext cx="366127" cy="36612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C55777-7665-424E-8B76-DE2635D766ED}">
      <dsp:nvSpPr>
        <dsp:cNvPr id="0" name=""/>
        <dsp:cNvSpPr/>
      </dsp:nvSpPr>
      <dsp:spPr>
        <a:xfrm>
          <a:off x="768866" y="4162097"/>
          <a:ext cx="7129263" cy="665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452" tIns="70452" rIns="70452" bIns="70452" numCol="1" spcCol="1270" anchor="ctr" anchorCtr="0">
          <a:noAutofit/>
        </a:bodyPr>
        <a:lstStyle/>
        <a:p>
          <a:pPr marL="0" lvl="0" indent="0" algn="l" defTabSz="755650">
            <a:lnSpc>
              <a:spcPct val="90000"/>
            </a:lnSpc>
            <a:spcBef>
              <a:spcPct val="0"/>
            </a:spcBef>
            <a:spcAft>
              <a:spcPct val="35000"/>
            </a:spcAft>
            <a:buNone/>
          </a:pPr>
          <a:r>
            <a:rPr lang="en-GB" sz="1700" b="1" i="0" kern="1200" dirty="0"/>
            <a:t>Research Timetable.</a:t>
          </a:r>
          <a:r>
            <a:rPr lang="en-GB" sz="1700" b="0" i="0" kern="1200" dirty="0"/>
            <a:t> Draft timetable for the completion of the sections of the dissertation.  </a:t>
          </a:r>
          <a:endParaRPr lang="en-US" sz="1700" kern="1200" dirty="0"/>
        </a:p>
      </dsp:txBody>
      <dsp:txXfrm>
        <a:off x="768866" y="4162097"/>
        <a:ext cx="7129263" cy="6656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043068-06D2-0D47-B8E1-DC94B443FDC2}">
      <dsp:nvSpPr>
        <dsp:cNvPr id="0" name=""/>
        <dsp:cNvSpPr/>
      </dsp:nvSpPr>
      <dsp:spPr>
        <a:xfrm>
          <a:off x="503039" y="582"/>
          <a:ext cx="3559968" cy="3559968"/>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US" sz="4000" kern="1200"/>
            <a:t>Due 27</a:t>
          </a:r>
          <a:r>
            <a:rPr lang="en-US" sz="4000" kern="1200" baseline="30000"/>
            <a:t>th</a:t>
          </a:r>
          <a:r>
            <a:rPr lang="en-US" sz="4000" kern="1200"/>
            <a:t> of October, 2023</a:t>
          </a:r>
        </a:p>
      </dsp:txBody>
      <dsp:txXfrm>
        <a:off x="1024384" y="521927"/>
        <a:ext cx="2517278" cy="2517278"/>
      </dsp:txXfrm>
    </dsp:sp>
    <dsp:sp modelId="{62E91F6C-0C68-B14B-92E8-26A554C4416A}">
      <dsp:nvSpPr>
        <dsp:cNvPr id="0" name=""/>
        <dsp:cNvSpPr/>
      </dsp:nvSpPr>
      <dsp:spPr>
        <a:xfrm rot="5400000">
          <a:off x="4356705" y="1308870"/>
          <a:ext cx="1245989" cy="943391"/>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6048E38-48E3-8C4E-B0F3-5D39503E08A7}">
      <dsp:nvSpPr>
        <dsp:cNvPr id="0" name=""/>
        <dsp:cNvSpPr/>
      </dsp:nvSpPr>
      <dsp:spPr>
        <a:xfrm>
          <a:off x="5842992" y="582"/>
          <a:ext cx="3559968" cy="3559968"/>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US" sz="4000" kern="1200"/>
            <a:t>Via Turnitin.</a:t>
          </a:r>
        </a:p>
      </dsp:txBody>
      <dsp:txXfrm>
        <a:off x="6364337" y="521927"/>
        <a:ext cx="2517278" cy="25172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74E506-1E0B-694C-A24A-7DF114EA037B}">
      <dsp:nvSpPr>
        <dsp:cNvPr id="0" name=""/>
        <dsp:cNvSpPr/>
      </dsp:nvSpPr>
      <dsp:spPr>
        <a:xfrm>
          <a:off x="0" y="0"/>
          <a:ext cx="8420100" cy="160250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CW2 – Written Dissertation – Due 19</a:t>
          </a:r>
          <a:r>
            <a:rPr lang="en-US" sz="2800" kern="1200" baseline="30000" dirty="0"/>
            <a:t>th</a:t>
          </a:r>
          <a:r>
            <a:rPr lang="en-US" sz="2800" kern="1200" dirty="0"/>
            <a:t> of April, 2024 (80% of module mark)</a:t>
          </a:r>
        </a:p>
      </dsp:txBody>
      <dsp:txXfrm>
        <a:off x="46936" y="46936"/>
        <a:ext cx="6763780" cy="1508637"/>
      </dsp:txXfrm>
    </dsp:sp>
    <dsp:sp modelId="{AC34278A-736C-E44F-9C5C-4AB1435BD626}">
      <dsp:nvSpPr>
        <dsp:cNvPr id="0" name=""/>
        <dsp:cNvSpPr/>
      </dsp:nvSpPr>
      <dsp:spPr>
        <a:xfrm>
          <a:off x="1485900" y="1958623"/>
          <a:ext cx="8420100" cy="1602509"/>
        </a:xfrm>
        <a:prstGeom prst="roundRect">
          <a:avLst>
            <a:gd name="adj" fmla="val 10000"/>
          </a:avLst>
        </a:prstGeom>
        <a:solidFill>
          <a:schemeClr val="accent2">
            <a:hueOff val="12506815"/>
            <a:satOff val="4072"/>
            <a:lumOff val="-113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CW3 – Oral presentation / Poster presentation – Due 17</a:t>
          </a:r>
          <a:r>
            <a:rPr lang="en-US" sz="2800" kern="1200" baseline="30000" dirty="0"/>
            <a:t>th</a:t>
          </a:r>
          <a:r>
            <a:rPr lang="en-US" sz="2800" kern="1200" dirty="0"/>
            <a:t> of May, 2024 (10% of module mark)</a:t>
          </a:r>
        </a:p>
      </dsp:txBody>
      <dsp:txXfrm>
        <a:off x="1532836" y="2005559"/>
        <a:ext cx="5798696" cy="1508637"/>
      </dsp:txXfrm>
    </dsp:sp>
    <dsp:sp modelId="{128287C7-83C2-F44A-AE08-F0BD363B5627}">
      <dsp:nvSpPr>
        <dsp:cNvPr id="0" name=""/>
        <dsp:cNvSpPr/>
      </dsp:nvSpPr>
      <dsp:spPr>
        <a:xfrm>
          <a:off x="7378468" y="1259750"/>
          <a:ext cx="1041631" cy="104163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612835" y="1259750"/>
        <a:ext cx="572897" cy="78382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2307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133120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898807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3907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4752321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564473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021398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284555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1016823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897407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9/27/23</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529394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9/27/23</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3811864986"/>
      </p:ext>
    </p:extLst>
  </p:cSld>
  <p:clrMap bg1="dk1" tx1="lt1" bg2="dk2" tx2="lt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8" r:id="rId6"/>
    <p:sldLayoutId id="2147483783" r:id="rId7"/>
    <p:sldLayoutId id="2147483784" r:id="rId8"/>
    <p:sldLayoutId id="2147483785" r:id="rId9"/>
    <p:sldLayoutId id="2147483787" r:id="rId10"/>
    <p:sldLayoutId id="2147483786"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0105F5E-5B61-4F51-927C-5B28DB7DD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882C1C4-D961-459C-91C5-334ABD6E63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16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A7B8B125-A98E-403C-9A7F-494FF789C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00" y="0"/>
            <a:ext cx="11322200" cy="6858000"/>
          </a:xfrm>
          <a:custGeom>
            <a:avLst/>
            <a:gdLst>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9092866 w 11593823"/>
              <a:gd name="connsiteY6" fmla="*/ 0 h 6858000"/>
              <a:gd name="connsiteX7" fmla="*/ 11322200 w 11593823"/>
              <a:gd name="connsiteY7" fmla="*/ 0 h 6858000"/>
              <a:gd name="connsiteX8" fmla="*/ 11322198 w 11593823"/>
              <a:gd name="connsiteY8" fmla="*/ 2 h 6858000"/>
              <a:gd name="connsiteX9" fmla="*/ 11593823 w 11593823"/>
              <a:gd name="connsiteY9" fmla="*/ 2 h 6858000"/>
              <a:gd name="connsiteX10" fmla="*/ 11322197 w 11593823"/>
              <a:gd name="connsiteY10" fmla="*/ 4 h 6858000"/>
              <a:gd name="connsiteX11" fmla="*/ 5311608 w 11593823"/>
              <a:gd name="connsiteY11" fmla="*/ 6858000 h 6858000"/>
              <a:gd name="connsiteX12" fmla="*/ 5288856 w 11593823"/>
              <a:gd name="connsiteY12" fmla="*/ 6858000 h 6858000"/>
              <a:gd name="connsiteX13" fmla="*/ 4806770 w 11593823"/>
              <a:gd name="connsiteY13" fmla="*/ 6858000 h 6858000"/>
              <a:gd name="connsiteX14" fmla="*/ 4676142 w 11593823"/>
              <a:gd name="connsiteY14" fmla="*/ 6858000 h 6858000"/>
              <a:gd name="connsiteX15" fmla="*/ 3082273 w 11593823"/>
              <a:gd name="connsiteY15" fmla="*/ 6858000 h 6858000"/>
              <a:gd name="connsiteX16" fmla="*/ 2625273 w 11593823"/>
              <a:gd name="connsiteY16" fmla="*/ 6858000 h 6858000"/>
              <a:gd name="connsiteX17" fmla="*/ 2155010 w 11593823"/>
              <a:gd name="connsiteY17" fmla="*/ 6858000 h 6858000"/>
              <a:gd name="connsiteX18" fmla="*/ 0 w 11593823"/>
              <a:gd name="connsiteY18" fmla="*/ 685800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11322200 w 11593823"/>
              <a:gd name="connsiteY6" fmla="*/ 0 h 6858000"/>
              <a:gd name="connsiteX7" fmla="*/ 11322198 w 11593823"/>
              <a:gd name="connsiteY7" fmla="*/ 2 h 6858000"/>
              <a:gd name="connsiteX8" fmla="*/ 11593823 w 11593823"/>
              <a:gd name="connsiteY8" fmla="*/ 2 h 6858000"/>
              <a:gd name="connsiteX9" fmla="*/ 11322197 w 11593823"/>
              <a:gd name="connsiteY9" fmla="*/ 4 h 6858000"/>
              <a:gd name="connsiteX10" fmla="*/ 5311608 w 11593823"/>
              <a:gd name="connsiteY10" fmla="*/ 6858000 h 6858000"/>
              <a:gd name="connsiteX11" fmla="*/ 5288856 w 11593823"/>
              <a:gd name="connsiteY11" fmla="*/ 6858000 h 6858000"/>
              <a:gd name="connsiteX12" fmla="*/ 4806770 w 11593823"/>
              <a:gd name="connsiteY12" fmla="*/ 6858000 h 6858000"/>
              <a:gd name="connsiteX13" fmla="*/ 4676142 w 11593823"/>
              <a:gd name="connsiteY13" fmla="*/ 6858000 h 6858000"/>
              <a:gd name="connsiteX14" fmla="*/ 3082273 w 11593823"/>
              <a:gd name="connsiteY14" fmla="*/ 6858000 h 6858000"/>
              <a:gd name="connsiteX15" fmla="*/ 2625273 w 11593823"/>
              <a:gd name="connsiteY15" fmla="*/ 6858000 h 6858000"/>
              <a:gd name="connsiteX16" fmla="*/ 2155010 w 11593823"/>
              <a:gd name="connsiteY16" fmla="*/ 6858000 h 6858000"/>
              <a:gd name="connsiteX17" fmla="*/ 0 w 11593823"/>
              <a:gd name="connsiteY17" fmla="*/ 6858000 h 6858000"/>
              <a:gd name="connsiteX18" fmla="*/ 0 w 11593823"/>
              <a:gd name="connsiteY18" fmla="*/ 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11322200 w 11593823"/>
              <a:gd name="connsiteY5" fmla="*/ 0 h 6858000"/>
              <a:gd name="connsiteX6" fmla="*/ 11322198 w 11593823"/>
              <a:gd name="connsiteY6" fmla="*/ 2 h 6858000"/>
              <a:gd name="connsiteX7" fmla="*/ 11593823 w 11593823"/>
              <a:gd name="connsiteY7" fmla="*/ 2 h 6858000"/>
              <a:gd name="connsiteX8" fmla="*/ 11322197 w 11593823"/>
              <a:gd name="connsiteY8" fmla="*/ 4 h 6858000"/>
              <a:gd name="connsiteX9" fmla="*/ 5311608 w 11593823"/>
              <a:gd name="connsiteY9" fmla="*/ 6858000 h 6858000"/>
              <a:gd name="connsiteX10" fmla="*/ 5288856 w 11593823"/>
              <a:gd name="connsiteY10" fmla="*/ 6858000 h 6858000"/>
              <a:gd name="connsiteX11" fmla="*/ 4806770 w 11593823"/>
              <a:gd name="connsiteY11" fmla="*/ 6858000 h 6858000"/>
              <a:gd name="connsiteX12" fmla="*/ 4676142 w 11593823"/>
              <a:gd name="connsiteY12" fmla="*/ 6858000 h 6858000"/>
              <a:gd name="connsiteX13" fmla="*/ 3082273 w 11593823"/>
              <a:gd name="connsiteY13" fmla="*/ 6858000 h 6858000"/>
              <a:gd name="connsiteX14" fmla="*/ 2625273 w 11593823"/>
              <a:gd name="connsiteY14" fmla="*/ 6858000 h 6858000"/>
              <a:gd name="connsiteX15" fmla="*/ 2155010 w 11593823"/>
              <a:gd name="connsiteY15" fmla="*/ 6858000 h 6858000"/>
              <a:gd name="connsiteX16" fmla="*/ 0 w 11593823"/>
              <a:gd name="connsiteY16" fmla="*/ 6858000 h 6858000"/>
              <a:gd name="connsiteX17" fmla="*/ 0 w 11593823"/>
              <a:gd name="connsiteY17" fmla="*/ 0 h 6858000"/>
              <a:gd name="connsiteX0" fmla="*/ 0 w 11593823"/>
              <a:gd name="connsiteY0" fmla="*/ 0 h 6858000"/>
              <a:gd name="connsiteX1" fmla="*/ 2155010 w 11593823"/>
              <a:gd name="connsiteY1" fmla="*/ 0 h 6858000"/>
              <a:gd name="connsiteX2" fmla="*/ 4806770 w 11593823"/>
              <a:gd name="connsiteY2" fmla="*/ 0 h 6858000"/>
              <a:gd name="connsiteX3" fmla="*/ 4806770 w 11593823"/>
              <a:gd name="connsiteY3" fmla="*/ 2 h 6858000"/>
              <a:gd name="connsiteX4" fmla="*/ 11322200 w 11593823"/>
              <a:gd name="connsiteY4" fmla="*/ 0 h 6858000"/>
              <a:gd name="connsiteX5" fmla="*/ 11322198 w 11593823"/>
              <a:gd name="connsiteY5" fmla="*/ 2 h 6858000"/>
              <a:gd name="connsiteX6" fmla="*/ 11593823 w 11593823"/>
              <a:gd name="connsiteY6" fmla="*/ 2 h 6858000"/>
              <a:gd name="connsiteX7" fmla="*/ 11322197 w 11593823"/>
              <a:gd name="connsiteY7" fmla="*/ 4 h 6858000"/>
              <a:gd name="connsiteX8" fmla="*/ 5311608 w 11593823"/>
              <a:gd name="connsiteY8" fmla="*/ 6858000 h 6858000"/>
              <a:gd name="connsiteX9" fmla="*/ 5288856 w 11593823"/>
              <a:gd name="connsiteY9" fmla="*/ 6858000 h 6858000"/>
              <a:gd name="connsiteX10" fmla="*/ 4806770 w 11593823"/>
              <a:gd name="connsiteY10" fmla="*/ 6858000 h 6858000"/>
              <a:gd name="connsiteX11" fmla="*/ 4676142 w 11593823"/>
              <a:gd name="connsiteY11" fmla="*/ 6858000 h 6858000"/>
              <a:gd name="connsiteX12" fmla="*/ 3082273 w 11593823"/>
              <a:gd name="connsiteY12" fmla="*/ 6858000 h 6858000"/>
              <a:gd name="connsiteX13" fmla="*/ 2625273 w 11593823"/>
              <a:gd name="connsiteY13" fmla="*/ 6858000 h 6858000"/>
              <a:gd name="connsiteX14" fmla="*/ 2155010 w 11593823"/>
              <a:gd name="connsiteY14" fmla="*/ 6858000 h 6858000"/>
              <a:gd name="connsiteX15" fmla="*/ 0 w 11593823"/>
              <a:gd name="connsiteY15" fmla="*/ 6858000 h 6858000"/>
              <a:gd name="connsiteX16" fmla="*/ 0 w 11593823"/>
              <a:gd name="connsiteY16" fmla="*/ 0 h 6858000"/>
              <a:gd name="connsiteX0" fmla="*/ 0 w 11593823"/>
              <a:gd name="connsiteY0" fmla="*/ 0 h 6858000"/>
              <a:gd name="connsiteX1" fmla="*/ 2155010 w 11593823"/>
              <a:gd name="connsiteY1" fmla="*/ 0 h 6858000"/>
              <a:gd name="connsiteX2" fmla="*/ 4806770 w 11593823"/>
              <a:gd name="connsiteY2" fmla="*/ 0 h 6858000"/>
              <a:gd name="connsiteX3" fmla="*/ 11322200 w 11593823"/>
              <a:gd name="connsiteY3" fmla="*/ 0 h 6858000"/>
              <a:gd name="connsiteX4" fmla="*/ 11322198 w 11593823"/>
              <a:gd name="connsiteY4" fmla="*/ 2 h 6858000"/>
              <a:gd name="connsiteX5" fmla="*/ 11593823 w 11593823"/>
              <a:gd name="connsiteY5" fmla="*/ 2 h 6858000"/>
              <a:gd name="connsiteX6" fmla="*/ 11322197 w 11593823"/>
              <a:gd name="connsiteY6" fmla="*/ 4 h 6858000"/>
              <a:gd name="connsiteX7" fmla="*/ 5311608 w 11593823"/>
              <a:gd name="connsiteY7" fmla="*/ 6858000 h 6858000"/>
              <a:gd name="connsiteX8" fmla="*/ 5288856 w 11593823"/>
              <a:gd name="connsiteY8" fmla="*/ 6858000 h 6858000"/>
              <a:gd name="connsiteX9" fmla="*/ 4806770 w 11593823"/>
              <a:gd name="connsiteY9" fmla="*/ 6858000 h 6858000"/>
              <a:gd name="connsiteX10" fmla="*/ 4676142 w 11593823"/>
              <a:gd name="connsiteY10" fmla="*/ 6858000 h 6858000"/>
              <a:gd name="connsiteX11" fmla="*/ 3082273 w 11593823"/>
              <a:gd name="connsiteY11" fmla="*/ 6858000 h 6858000"/>
              <a:gd name="connsiteX12" fmla="*/ 2625273 w 11593823"/>
              <a:gd name="connsiteY12" fmla="*/ 6858000 h 6858000"/>
              <a:gd name="connsiteX13" fmla="*/ 2155010 w 11593823"/>
              <a:gd name="connsiteY13" fmla="*/ 6858000 h 6858000"/>
              <a:gd name="connsiteX14" fmla="*/ 0 w 11593823"/>
              <a:gd name="connsiteY14" fmla="*/ 6858000 h 6858000"/>
              <a:gd name="connsiteX15" fmla="*/ 0 w 11593823"/>
              <a:gd name="connsiteY15" fmla="*/ 0 h 6858000"/>
              <a:gd name="connsiteX0" fmla="*/ 0 w 11593823"/>
              <a:gd name="connsiteY0" fmla="*/ 0 h 6858000"/>
              <a:gd name="connsiteX1" fmla="*/ 2155010 w 11593823"/>
              <a:gd name="connsiteY1" fmla="*/ 0 h 6858000"/>
              <a:gd name="connsiteX2" fmla="*/ 11322200 w 11593823"/>
              <a:gd name="connsiteY2" fmla="*/ 0 h 6858000"/>
              <a:gd name="connsiteX3" fmla="*/ 11322198 w 11593823"/>
              <a:gd name="connsiteY3" fmla="*/ 2 h 6858000"/>
              <a:gd name="connsiteX4" fmla="*/ 11593823 w 11593823"/>
              <a:gd name="connsiteY4" fmla="*/ 2 h 6858000"/>
              <a:gd name="connsiteX5" fmla="*/ 11322197 w 11593823"/>
              <a:gd name="connsiteY5" fmla="*/ 4 h 6858000"/>
              <a:gd name="connsiteX6" fmla="*/ 5311608 w 11593823"/>
              <a:gd name="connsiteY6" fmla="*/ 6858000 h 6858000"/>
              <a:gd name="connsiteX7" fmla="*/ 5288856 w 11593823"/>
              <a:gd name="connsiteY7" fmla="*/ 6858000 h 6858000"/>
              <a:gd name="connsiteX8" fmla="*/ 4806770 w 11593823"/>
              <a:gd name="connsiteY8" fmla="*/ 6858000 h 6858000"/>
              <a:gd name="connsiteX9" fmla="*/ 4676142 w 11593823"/>
              <a:gd name="connsiteY9" fmla="*/ 6858000 h 6858000"/>
              <a:gd name="connsiteX10" fmla="*/ 3082273 w 11593823"/>
              <a:gd name="connsiteY10" fmla="*/ 6858000 h 6858000"/>
              <a:gd name="connsiteX11" fmla="*/ 2625273 w 11593823"/>
              <a:gd name="connsiteY11" fmla="*/ 6858000 h 6858000"/>
              <a:gd name="connsiteX12" fmla="*/ 2155010 w 11593823"/>
              <a:gd name="connsiteY12" fmla="*/ 6858000 h 6858000"/>
              <a:gd name="connsiteX13" fmla="*/ 0 w 11593823"/>
              <a:gd name="connsiteY13" fmla="*/ 6858000 h 6858000"/>
              <a:gd name="connsiteX14" fmla="*/ 0 w 11593823"/>
              <a:gd name="connsiteY14"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3082273 w 11593823"/>
              <a:gd name="connsiteY9" fmla="*/ 6858000 h 6858000"/>
              <a:gd name="connsiteX10" fmla="*/ 2625273 w 11593823"/>
              <a:gd name="connsiteY10" fmla="*/ 6858000 h 6858000"/>
              <a:gd name="connsiteX11" fmla="*/ 2155010 w 11593823"/>
              <a:gd name="connsiteY11" fmla="*/ 6858000 h 6858000"/>
              <a:gd name="connsiteX12" fmla="*/ 0 w 11593823"/>
              <a:gd name="connsiteY12" fmla="*/ 6858000 h 6858000"/>
              <a:gd name="connsiteX13" fmla="*/ 0 w 11593823"/>
              <a:gd name="connsiteY13"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625273 w 11593823"/>
              <a:gd name="connsiteY9" fmla="*/ 6858000 h 6858000"/>
              <a:gd name="connsiteX10" fmla="*/ 2155010 w 11593823"/>
              <a:gd name="connsiteY10" fmla="*/ 6858000 h 6858000"/>
              <a:gd name="connsiteX11" fmla="*/ 0 w 11593823"/>
              <a:gd name="connsiteY11" fmla="*/ 6858000 h 6858000"/>
              <a:gd name="connsiteX12" fmla="*/ 0 w 11593823"/>
              <a:gd name="connsiteY12"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0 w 11593823"/>
              <a:gd name="connsiteY9" fmla="*/ 6858000 h 6858000"/>
              <a:gd name="connsiteX10" fmla="*/ 0 w 11593823"/>
              <a:gd name="connsiteY10"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676142 w 11593823"/>
              <a:gd name="connsiteY7" fmla="*/ 6858000 h 6858000"/>
              <a:gd name="connsiteX8" fmla="*/ 0 w 11593823"/>
              <a:gd name="connsiteY8" fmla="*/ 6858000 h 6858000"/>
              <a:gd name="connsiteX9" fmla="*/ 0 w 11593823"/>
              <a:gd name="connsiteY9"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0 w 11593823"/>
              <a:gd name="connsiteY7" fmla="*/ 6858000 h 6858000"/>
              <a:gd name="connsiteX8" fmla="*/ 0 w 11593823"/>
              <a:gd name="connsiteY8"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0 w 11593823"/>
              <a:gd name="connsiteY6" fmla="*/ 6858000 h 6858000"/>
              <a:gd name="connsiteX7" fmla="*/ 0 w 11593823"/>
              <a:gd name="connsiteY7" fmla="*/ 0 h 6858000"/>
              <a:gd name="connsiteX0" fmla="*/ 0 w 11322200"/>
              <a:gd name="connsiteY0" fmla="*/ 0 h 6858000"/>
              <a:gd name="connsiteX1" fmla="*/ 11322200 w 11322200"/>
              <a:gd name="connsiteY1" fmla="*/ 0 h 6858000"/>
              <a:gd name="connsiteX2" fmla="*/ 11322198 w 11322200"/>
              <a:gd name="connsiteY2" fmla="*/ 2 h 6858000"/>
              <a:gd name="connsiteX3" fmla="*/ 11322197 w 11322200"/>
              <a:gd name="connsiteY3" fmla="*/ 4 h 6858000"/>
              <a:gd name="connsiteX4" fmla="*/ 5311608 w 11322200"/>
              <a:gd name="connsiteY4" fmla="*/ 6858000 h 6858000"/>
              <a:gd name="connsiteX5" fmla="*/ 0 w 11322200"/>
              <a:gd name="connsiteY5" fmla="*/ 6858000 h 6858000"/>
              <a:gd name="connsiteX6" fmla="*/ 0 w 11322200"/>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22200" h="6858000">
                <a:moveTo>
                  <a:pt x="0" y="0"/>
                </a:moveTo>
                <a:lnTo>
                  <a:pt x="11322200" y="0"/>
                </a:lnTo>
                <a:lnTo>
                  <a:pt x="11322198" y="2"/>
                </a:lnTo>
                <a:cubicBezTo>
                  <a:pt x="11322198" y="3"/>
                  <a:pt x="11322197" y="3"/>
                  <a:pt x="11322197" y="4"/>
                </a:cubicBezTo>
                <a:lnTo>
                  <a:pt x="5311608" y="6858000"/>
                </a:lnTo>
                <a:lnTo>
                  <a:pt x="0" y="6858000"/>
                </a:lnTo>
                <a:lnTo>
                  <a:pt x="0"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Low Angle View Of Clouds In Sky">
            <a:extLst>
              <a:ext uri="{FF2B5EF4-FFF2-40B4-BE49-F238E27FC236}">
                <a16:creationId xmlns:a16="http://schemas.microsoft.com/office/drawing/2014/main" id="{2E0DBA20-289B-32CA-A2A6-29634716E837}"/>
              </a:ext>
            </a:extLst>
          </p:cNvPr>
          <p:cNvPicPr>
            <a:picLocks noChangeAspect="1"/>
          </p:cNvPicPr>
          <p:nvPr/>
        </p:nvPicPr>
        <p:blipFill rotWithShape="1">
          <a:blip r:embed="rId2">
            <a:alphaModFix amt="60000"/>
          </a:blip>
          <a:srcRect l="16549" r="16547" b="-1"/>
          <a:stretch/>
        </p:blipFill>
        <p:spPr>
          <a:xfrm>
            <a:off x="5318308" y="10"/>
            <a:ext cx="6873692" cy="685799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close/>
              </a:path>
            </a:pathLst>
          </a:custGeom>
        </p:spPr>
      </p:pic>
      <p:sp>
        <p:nvSpPr>
          <p:cNvPr id="2" name="Title 1">
            <a:extLst>
              <a:ext uri="{FF2B5EF4-FFF2-40B4-BE49-F238E27FC236}">
                <a16:creationId xmlns:a16="http://schemas.microsoft.com/office/drawing/2014/main" id="{3D81DC5C-937C-F4A9-8A56-229EDB9FDA03}"/>
              </a:ext>
            </a:extLst>
          </p:cNvPr>
          <p:cNvSpPr>
            <a:spLocks noGrp="1"/>
          </p:cNvSpPr>
          <p:nvPr>
            <p:ph type="ctrTitle"/>
          </p:nvPr>
        </p:nvSpPr>
        <p:spPr>
          <a:xfrm>
            <a:off x="1143000" y="1095976"/>
            <a:ext cx="7323046" cy="3238465"/>
          </a:xfrm>
        </p:spPr>
        <p:txBody>
          <a:bodyPr anchor="t">
            <a:normAutofit/>
          </a:bodyPr>
          <a:lstStyle/>
          <a:p>
            <a:pPr>
              <a:lnSpc>
                <a:spcPct val="90000"/>
              </a:lnSpc>
            </a:pPr>
            <a:r>
              <a:rPr lang="en-US" sz="3100" dirty="0"/>
              <a:t>Independent Project (BMST6007)</a:t>
            </a:r>
            <a:br>
              <a:rPr lang="en-US" sz="3100" dirty="0"/>
            </a:br>
            <a:br>
              <a:rPr lang="en-US" sz="3100" dirty="0"/>
            </a:br>
            <a:r>
              <a:rPr lang="en-US" sz="3100" dirty="0"/>
              <a:t>Introduction to the assessments for the module.</a:t>
            </a:r>
          </a:p>
        </p:txBody>
      </p:sp>
      <p:sp>
        <p:nvSpPr>
          <p:cNvPr id="3" name="Subtitle 2">
            <a:extLst>
              <a:ext uri="{FF2B5EF4-FFF2-40B4-BE49-F238E27FC236}">
                <a16:creationId xmlns:a16="http://schemas.microsoft.com/office/drawing/2014/main" id="{126F6C18-15F8-6D62-3BE9-44C96E92EEC9}"/>
              </a:ext>
            </a:extLst>
          </p:cNvPr>
          <p:cNvSpPr>
            <a:spLocks noGrp="1"/>
          </p:cNvSpPr>
          <p:nvPr>
            <p:ph type="subTitle" idx="1"/>
          </p:nvPr>
        </p:nvSpPr>
        <p:spPr>
          <a:xfrm>
            <a:off x="1143000" y="5453796"/>
            <a:ext cx="4496783" cy="732996"/>
          </a:xfrm>
        </p:spPr>
        <p:txBody>
          <a:bodyPr anchor="t">
            <a:normAutofit/>
          </a:bodyPr>
          <a:lstStyle/>
          <a:p>
            <a:r>
              <a:rPr lang="en-US" dirty="0"/>
              <a:t>2023-2024</a:t>
            </a:r>
          </a:p>
        </p:txBody>
      </p:sp>
      <p:cxnSp>
        <p:nvCxnSpPr>
          <p:cNvPr id="29" name="Straight Connector 28">
            <a:extLst>
              <a:ext uri="{FF2B5EF4-FFF2-40B4-BE49-F238E27FC236}">
                <a16:creationId xmlns:a16="http://schemas.microsoft.com/office/drawing/2014/main" id="{20B1C5DD-CB08-4407-9D12-CC2C42B047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606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869CE71-F320-A69A-9523-F8552B632970}"/>
              </a:ext>
            </a:extLst>
          </p:cNvPr>
          <p:cNvSpPr txBox="1"/>
          <p:nvPr/>
        </p:nvSpPr>
        <p:spPr>
          <a:xfrm>
            <a:off x="863100" y="4407323"/>
            <a:ext cx="8238346" cy="369332"/>
          </a:xfrm>
          <a:prstGeom prst="rect">
            <a:avLst/>
          </a:prstGeom>
          <a:noFill/>
        </p:spPr>
        <p:txBody>
          <a:bodyPr wrap="none" rtlCol="0">
            <a:spAutoFit/>
          </a:bodyPr>
          <a:lstStyle/>
          <a:p>
            <a:r>
              <a:rPr lang="en-US" dirty="0"/>
              <a:t>Health, Nutrition and Lifestyle / Sport and Exercise Science / Physical Education</a:t>
            </a:r>
          </a:p>
        </p:txBody>
      </p:sp>
    </p:spTree>
    <p:extLst>
      <p:ext uri="{BB962C8B-B14F-4D97-AF65-F5344CB8AC3E}">
        <p14:creationId xmlns:p14="http://schemas.microsoft.com/office/powerpoint/2010/main" val="3130183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66007-8409-6B78-2A60-270272F20021}"/>
              </a:ext>
            </a:extLst>
          </p:cNvPr>
          <p:cNvSpPr>
            <a:spLocks noGrp="1"/>
          </p:cNvSpPr>
          <p:nvPr>
            <p:ph type="title"/>
          </p:nvPr>
        </p:nvSpPr>
        <p:spPr>
          <a:xfrm>
            <a:off x="1756756" y="906189"/>
            <a:ext cx="8689571" cy="1001886"/>
          </a:xfrm>
        </p:spPr>
        <p:txBody>
          <a:bodyPr anchor="b">
            <a:normAutofit/>
          </a:bodyPr>
          <a:lstStyle/>
          <a:p>
            <a:pPr algn="ctr"/>
            <a:r>
              <a:rPr lang="en-US" dirty="0">
                <a:latin typeface="Arial" panose="020B0604020202020204" pitchFamily="34" charset="0"/>
                <a:cs typeface="Arial" panose="020B0604020202020204" pitchFamily="34" charset="0"/>
              </a:rPr>
              <a:t>Assessment of the Module</a:t>
            </a:r>
          </a:p>
        </p:txBody>
      </p:sp>
      <p:cxnSp>
        <p:nvCxnSpPr>
          <p:cNvPr id="16" name="Straight Connector 15">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E358BD45-E3E0-6DCF-FC54-142532F04E9C}"/>
              </a:ext>
            </a:extLst>
          </p:cNvPr>
          <p:cNvGraphicFramePr>
            <a:graphicFrameLocks noGrp="1"/>
          </p:cNvGraphicFramePr>
          <p:nvPr>
            <p:ph idx="1"/>
            <p:extLst>
              <p:ext uri="{D42A27DB-BD31-4B8C-83A1-F6EECF244321}">
                <p14:modId xmlns:p14="http://schemas.microsoft.com/office/powerpoint/2010/main" val="3445862784"/>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8240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E358BD45-E3E0-6DCF-FC54-142532F04E9C}"/>
              </a:ext>
            </a:extLst>
          </p:cNvPr>
          <p:cNvGraphicFramePr>
            <a:graphicFrameLocks noGrp="1"/>
          </p:cNvGraphicFramePr>
          <p:nvPr>
            <p:ph idx="1"/>
            <p:extLst>
              <p:ext uri="{D42A27DB-BD31-4B8C-83A1-F6EECF244321}">
                <p14:modId xmlns:p14="http://schemas.microsoft.com/office/powerpoint/2010/main" val="1557457219"/>
              </p:ext>
            </p:extLst>
          </p:nvPr>
        </p:nvGraphicFramePr>
        <p:xfrm>
          <a:off x="1088475" y="1489787"/>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3">
            <a:extLst>
              <a:ext uri="{FF2B5EF4-FFF2-40B4-BE49-F238E27FC236}">
                <a16:creationId xmlns:a16="http://schemas.microsoft.com/office/drawing/2014/main" id="{E0DE9DC7-65ED-3419-761B-A376A1C35DC9}"/>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1871184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152B68-6CEA-C526-A006-4FC587D704EC}"/>
              </a:ext>
            </a:extLst>
          </p:cNvPr>
          <p:cNvSpPr>
            <a:spLocks noGrp="1"/>
          </p:cNvSpPr>
          <p:nvPr>
            <p:ph type="title"/>
          </p:nvPr>
        </p:nvSpPr>
        <p:spPr>
          <a:xfrm>
            <a:off x="1233837" y="242471"/>
            <a:ext cx="7810169" cy="1360898"/>
          </a:xfrm>
        </p:spPr>
        <p:txBody>
          <a:bodyPr>
            <a:normAutofit fontScale="90000"/>
          </a:bodyPr>
          <a:lstStyle/>
          <a:p>
            <a:pPr>
              <a:lnSpc>
                <a:spcPct val="90000"/>
              </a:lnSpc>
            </a:pPr>
            <a:r>
              <a:rPr lang="en-US" sz="3600" dirty="0">
                <a:latin typeface="Arial" panose="020B0604020202020204" pitchFamily="34" charset="0"/>
                <a:cs typeface="Arial" panose="020B0604020202020204" pitchFamily="34" charset="0"/>
              </a:rPr>
              <a:t>CW1 – Project Proposal – Due 27</a:t>
            </a:r>
            <a:r>
              <a:rPr lang="en-US" sz="3600" baseline="30000" dirty="0">
                <a:latin typeface="Arial" panose="020B0604020202020204" pitchFamily="34" charset="0"/>
                <a:cs typeface="Arial" panose="020B0604020202020204" pitchFamily="34" charset="0"/>
              </a:rPr>
              <a:t>th</a:t>
            </a:r>
            <a:r>
              <a:rPr lang="en-US" sz="3600" dirty="0">
                <a:latin typeface="Arial" panose="020B0604020202020204" pitchFamily="34" charset="0"/>
                <a:cs typeface="Arial" panose="020B0604020202020204" pitchFamily="34" charset="0"/>
              </a:rPr>
              <a:t> of October, 2023 (10% of module mark)</a:t>
            </a:r>
            <a:br>
              <a:rPr lang="en-US" sz="1200" dirty="0"/>
            </a:br>
            <a:br>
              <a:rPr lang="en-US" sz="2800" dirty="0"/>
            </a:br>
            <a:endParaRPr lang="en-US" sz="2800" dirty="0"/>
          </a:p>
        </p:txBody>
      </p:sp>
      <p:sp>
        <p:nvSpPr>
          <p:cNvPr id="3" name="Content Placeholder 2">
            <a:extLst>
              <a:ext uri="{FF2B5EF4-FFF2-40B4-BE49-F238E27FC236}">
                <a16:creationId xmlns:a16="http://schemas.microsoft.com/office/drawing/2014/main" id="{22372B18-66E3-F097-94C6-EB761424D133}"/>
              </a:ext>
            </a:extLst>
          </p:cNvPr>
          <p:cNvSpPr>
            <a:spLocks noGrp="1"/>
          </p:cNvSpPr>
          <p:nvPr>
            <p:ph idx="1"/>
          </p:nvPr>
        </p:nvSpPr>
        <p:spPr>
          <a:xfrm>
            <a:off x="0" y="1123309"/>
            <a:ext cx="6943725" cy="5254631"/>
          </a:xfrm>
        </p:spPr>
        <p:txBody>
          <a:bodyPr>
            <a:normAutofit/>
          </a:bodyPr>
          <a:lstStyle/>
          <a:p>
            <a:pPr algn="l" rtl="0" fontAlgn="base"/>
            <a:r>
              <a:rPr lang="en-GB" sz="1800" b="1" i="0" dirty="0">
                <a:effectLst/>
                <a:latin typeface="Arial" panose="020B0604020202020204" pitchFamily="34" charset="0"/>
              </a:rPr>
              <a:t>TASK:  </a:t>
            </a:r>
            <a:r>
              <a:rPr lang="en-GB" sz="1800" b="0" i="0" dirty="0">
                <a:effectLst/>
                <a:latin typeface="Arial" panose="020B0604020202020204" pitchFamily="34" charset="0"/>
              </a:rPr>
              <a:t>Write a formal proposal for the research question that you have generated for your independent study.  </a:t>
            </a:r>
            <a:endParaRPr lang="en-GB" sz="1050" b="0" i="0" dirty="0">
              <a:effectLst/>
              <a:latin typeface="Segoe UI" panose="020B0502040204020203" pitchFamily="34" charset="0"/>
            </a:endParaRPr>
          </a:p>
          <a:p>
            <a:pPr algn="l" rtl="0" fontAlgn="base"/>
            <a:r>
              <a:rPr lang="en-GB" sz="1800" b="0" i="0" dirty="0">
                <a:effectLst/>
                <a:latin typeface="Arial" panose="020B0604020202020204" pitchFamily="34" charset="0"/>
              </a:rPr>
              <a:t>You need to contact a member of staff, to discuss your research question, proposed rationale and methods for preliminary approval prior to submitting this assignment. Any data collection methods must be agreed in principle by a member of staff prior to the proposal being submitted. </a:t>
            </a:r>
            <a:endParaRPr lang="en-GB" sz="1050" b="0" i="0" dirty="0">
              <a:effectLst/>
              <a:latin typeface="Segoe UI" panose="020B0502040204020203" pitchFamily="34" charset="0"/>
            </a:endParaRPr>
          </a:p>
          <a:p>
            <a:pPr marL="0" indent="0" algn="l" rtl="0" fontAlgn="base">
              <a:buNone/>
            </a:pPr>
            <a:endParaRPr lang="en-GB" sz="1050" b="0" i="0" dirty="0">
              <a:effectLst/>
              <a:latin typeface="Segoe UI" panose="020B0502040204020203" pitchFamily="34" charset="0"/>
            </a:endParaRPr>
          </a:p>
          <a:p>
            <a:pPr algn="l" rtl="0" fontAlgn="base"/>
            <a:r>
              <a:rPr lang="en-GB" sz="1800" b="0" i="0" dirty="0">
                <a:effectLst/>
                <a:latin typeface="Arial" panose="020B0604020202020204" pitchFamily="34" charset="0"/>
              </a:rPr>
              <a:t>You </a:t>
            </a:r>
            <a:r>
              <a:rPr lang="en-GB" sz="1800" b="1" i="0" u="sng" dirty="0">
                <a:effectLst/>
                <a:latin typeface="Arial" panose="020B0604020202020204" pitchFamily="34" charset="0"/>
              </a:rPr>
              <a:t>must NOT gather any data</a:t>
            </a:r>
            <a:r>
              <a:rPr lang="en-GB" sz="1800" b="0" i="0" dirty="0">
                <a:effectLst/>
                <a:latin typeface="Arial" panose="020B0604020202020204" pitchFamily="34" charset="0"/>
              </a:rPr>
              <a:t> until your proposal and ethics forms have been formally approved and signed off by your supervisor.  </a:t>
            </a:r>
            <a:endParaRPr lang="en-GB" sz="1050" b="0" i="0" dirty="0">
              <a:effectLst/>
              <a:latin typeface="Segoe UI" panose="020B0502040204020203" pitchFamily="34" charset="0"/>
            </a:endParaRPr>
          </a:p>
          <a:p>
            <a:pPr algn="l" rtl="0" fontAlgn="base"/>
            <a:r>
              <a:rPr lang="en-GB" sz="1800" b="1" i="0" dirty="0">
                <a:effectLst/>
                <a:latin typeface="Arial" panose="020B0604020202020204" pitchFamily="34" charset="0"/>
              </a:rPr>
              <a:t>Weighting:</a:t>
            </a:r>
            <a:r>
              <a:rPr lang="en-GB" sz="1800" b="0" i="0" dirty="0">
                <a:effectLst/>
                <a:latin typeface="Arial" panose="020B0604020202020204" pitchFamily="34" charset="0"/>
              </a:rPr>
              <a:t>  </a:t>
            </a:r>
            <a:endParaRPr lang="en-GB" sz="1050" b="0" i="0" dirty="0">
              <a:effectLst/>
              <a:latin typeface="Segoe UI" panose="020B0502040204020203" pitchFamily="34" charset="0"/>
            </a:endParaRPr>
          </a:p>
          <a:p>
            <a:pPr algn="l" rtl="0" fontAlgn="base"/>
            <a:r>
              <a:rPr lang="en-GB" sz="1800" b="0" i="0" dirty="0">
                <a:effectLst/>
                <a:latin typeface="Arial" panose="020B0604020202020204" pitchFamily="34" charset="0"/>
              </a:rPr>
              <a:t>The research proposal is worth 10% of the overall module mark. </a:t>
            </a:r>
            <a:endParaRPr lang="en-GB" sz="1050" b="0" i="0" dirty="0">
              <a:effectLst/>
              <a:latin typeface="Segoe UI" panose="020B0502040204020203" pitchFamily="34" charset="0"/>
            </a:endParaRPr>
          </a:p>
          <a:p>
            <a:pPr algn="l" rtl="0" fontAlgn="base"/>
            <a:endParaRPr lang="en-GB" sz="1050" b="0" i="0" dirty="0">
              <a:effectLst/>
              <a:latin typeface="Segoe UI" panose="020B0502040204020203" pitchFamily="34" charset="0"/>
            </a:endParaRPr>
          </a:p>
          <a:p>
            <a:pPr>
              <a:lnSpc>
                <a:spcPct val="110000"/>
              </a:lnSpc>
            </a:pPr>
            <a:endParaRPr lang="en-US" sz="1100" dirty="0"/>
          </a:p>
        </p:txBody>
      </p:sp>
      <p:sp>
        <p:nvSpPr>
          <p:cNvPr id="11" name="Freeform: Shape 10">
            <a:extLst>
              <a:ext uri="{FF2B5EF4-FFF2-40B4-BE49-F238E27FC236}">
                <a16:creationId xmlns:a16="http://schemas.microsoft.com/office/drawing/2014/main" id="{6D6B3702-19B7-471C-974D-4A163151E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76547" y="0"/>
            <a:ext cx="6812757" cy="6858000"/>
          </a:xfrm>
          <a:custGeom>
            <a:avLst/>
            <a:gdLst>
              <a:gd name="connsiteX0" fmla="*/ 6010592 w 6899617"/>
              <a:gd name="connsiteY0" fmla="*/ 0 h 6858000"/>
              <a:gd name="connsiteX1" fmla="*/ 6899617 w 6899617"/>
              <a:gd name="connsiteY1" fmla="*/ 0 h 6858000"/>
              <a:gd name="connsiteX2" fmla="*/ 6899617 w 6899617"/>
              <a:gd name="connsiteY2" fmla="*/ 1529274 h 6858000"/>
              <a:gd name="connsiteX3" fmla="*/ 2229334 w 6899617"/>
              <a:gd name="connsiteY3" fmla="*/ 6858000 h 6858000"/>
              <a:gd name="connsiteX4" fmla="*/ 0 w 6899617"/>
              <a:gd name="connsiteY4" fmla="*/ 6858000 h 6858000"/>
              <a:gd name="connsiteX0" fmla="*/ 5966258 w 6855283"/>
              <a:gd name="connsiteY0" fmla="*/ 0 h 6858000"/>
              <a:gd name="connsiteX1" fmla="*/ 6855283 w 6855283"/>
              <a:gd name="connsiteY1" fmla="*/ 0 h 6858000"/>
              <a:gd name="connsiteX2" fmla="*/ 6855283 w 6855283"/>
              <a:gd name="connsiteY2" fmla="*/ 1529274 h 6858000"/>
              <a:gd name="connsiteX3" fmla="*/ 2185000 w 6855283"/>
              <a:gd name="connsiteY3" fmla="*/ 6858000 h 6858000"/>
              <a:gd name="connsiteX4" fmla="*/ 0 w 6855283"/>
              <a:gd name="connsiteY4" fmla="*/ 6858000 h 6858000"/>
              <a:gd name="connsiteX5" fmla="*/ 5966258 w 6855283"/>
              <a:gd name="connsiteY5" fmla="*/ 0 h 6858000"/>
              <a:gd name="connsiteX0" fmla="*/ 5966258 w 6855283"/>
              <a:gd name="connsiteY0" fmla="*/ 0 h 6858000"/>
              <a:gd name="connsiteX1" fmla="*/ 6810948 w 6855283"/>
              <a:gd name="connsiteY1" fmla="*/ 0 h 6858000"/>
              <a:gd name="connsiteX2" fmla="*/ 6855283 w 6855283"/>
              <a:gd name="connsiteY2" fmla="*/ 1529274 h 6858000"/>
              <a:gd name="connsiteX3" fmla="*/ 2185000 w 6855283"/>
              <a:gd name="connsiteY3" fmla="*/ 6858000 h 6858000"/>
              <a:gd name="connsiteX4" fmla="*/ 0 w 6855283"/>
              <a:gd name="connsiteY4" fmla="*/ 6858000 h 6858000"/>
              <a:gd name="connsiteX5" fmla="*/ 5966258 w 6855283"/>
              <a:gd name="connsiteY5" fmla="*/ 0 h 6858000"/>
              <a:gd name="connsiteX0" fmla="*/ 5966258 w 6810948"/>
              <a:gd name="connsiteY0" fmla="*/ 0 h 6858000"/>
              <a:gd name="connsiteX1" fmla="*/ 6810948 w 6810948"/>
              <a:gd name="connsiteY1" fmla="*/ 0 h 6858000"/>
              <a:gd name="connsiteX2" fmla="*/ 6799865 w 6810948"/>
              <a:gd name="connsiteY2" fmla="*/ 1562525 h 6858000"/>
              <a:gd name="connsiteX3" fmla="*/ 2185000 w 6810948"/>
              <a:gd name="connsiteY3" fmla="*/ 6858000 h 6858000"/>
              <a:gd name="connsiteX4" fmla="*/ 0 w 6810948"/>
              <a:gd name="connsiteY4" fmla="*/ 6858000 h 6858000"/>
              <a:gd name="connsiteX5" fmla="*/ 5966258 w 6810948"/>
              <a:gd name="connsiteY5" fmla="*/ 0 h 6858000"/>
              <a:gd name="connsiteX0" fmla="*/ 5966258 w 6810948"/>
              <a:gd name="connsiteY0" fmla="*/ 0 h 6858000"/>
              <a:gd name="connsiteX1" fmla="*/ 6810948 w 6810948"/>
              <a:gd name="connsiteY1" fmla="*/ 0 h 6858000"/>
              <a:gd name="connsiteX2" fmla="*/ 6799865 w 6810948"/>
              <a:gd name="connsiteY2" fmla="*/ 1551442 h 6858000"/>
              <a:gd name="connsiteX3" fmla="*/ 2185000 w 6810948"/>
              <a:gd name="connsiteY3" fmla="*/ 6858000 h 6858000"/>
              <a:gd name="connsiteX4" fmla="*/ 0 w 6810948"/>
              <a:gd name="connsiteY4" fmla="*/ 6858000 h 6858000"/>
              <a:gd name="connsiteX5" fmla="*/ 5966258 w 6810948"/>
              <a:gd name="connsiteY5" fmla="*/ 0 h 6858000"/>
              <a:gd name="connsiteX0" fmla="*/ 5966258 w 6812757"/>
              <a:gd name="connsiteY0" fmla="*/ 0 h 6858000"/>
              <a:gd name="connsiteX1" fmla="*/ 6810948 w 6812757"/>
              <a:gd name="connsiteY1" fmla="*/ 0 h 6858000"/>
              <a:gd name="connsiteX2" fmla="*/ 6811779 w 6812757"/>
              <a:gd name="connsiteY2" fmla="*/ 1527614 h 6858000"/>
              <a:gd name="connsiteX3" fmla="*/ 2185000 w 6812757"/>
              <a:gd name="connsiteY3" fmla="*/ 6858000 h 6858000"/>
              <a:gd name="connsiteX4" fmla="*/ 0 w 6812757"/>
              <a:gd name="connsiteY4" fmla="*/ 6858000 h 6858000"/>
              <a:gd name="connsiteX5" fmla="*/ 5966258 w 6812757"/>
              <a:gd name="connsiteY5" fmla="*/ 0 h 6858000"/>
              <a:gd name="connsiteX0" fmla="*/ 5966258 w 6812757"/>
              <a:gd name="connsiteY0" fmla="*/ 0 h 6858000"/>
              <a:gd name="connsiteX1" fmla="*/ 6810948 w 6812757"/>
              <a:gd name="connsiteY1" fmla="*/ 0 h 6858000"/>
              <a:gd name="connsiteX2" fmla="*/ 6811779 w 6812757"/>
              <a:gd name="connsiteY2" fmla="*/ 1527614 h 6858000"/>
              <a:gd name="connsiteX3" fmla="*/ 2185000 w 6812757"/>
              <a:gd name="connsiteY3" fmla="*/ 6858000 h 6858000"/>
              <a:gd name="connsiteX4" fmla="*/ 0 w 6812757"/>
              <a:gd name="connsiteY4" fmla="*/ 6858000 h 6858000"/>
              <a:gd name="connsiteX5" fmla="*/ 5966258 w 6812757"/>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2757" h="6858000">
                <a:moveTo>
                  <a:pt x="5966258" y="0"/>
                </a:moveTo>
                <a:lnTo>
                  <a:pt x="6810948" y="0"/>
                </a:lnTo>
                <a:cubicBezTo>
                  <a:pt x="6807254" y="520842"/>
                  <a:pt x="6815473" y="1006772"/>
                  <a:pt x="6811779" y="1527614"/>
                </a:cubicBezTo>
                <a:lnTo>
                  <a:pt x="2185000" y="6858000"/>
                </a:lnTo>
                <a:lnTo>
                  <a:pt x="0" y="6858000"/>
                </a:lnTo>
                <a:lnTo>
                  <a:pt x="5966258" y="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3" name="Straight Connector 12">
            <a:extLst>
              <a:ext uri="{FF2B5EF4-FFF2-40B4-BE49-F238E27FC236}">
                <a16:creationId xmlns:a16="http://schemas.microsoft.com/office/drawing/2014/main" id="{50D86B0D-0E25-49AC-8123-2522E0A769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Light bulb on yellow background with sketched light beams and cord">
            <a:extLst>
              <a:ext uri="{FF2B5EF4-FFF2-40B4-BE49-F238E27FC236}">
                <a16:creationId xmlns:a16="http://schemas.microsoft.com/office/drawing/2014/main" id="{3A1F0C92-B026-2F79-BEB8-7AE3A7155406}"/>
              </a:ext>
            </a:extLst>
          </p:cNvPr>
          <p:cNvPicPr>
            <a:picLocks noChangeAspect="1"/>
          </p:cNvPicPr>
          <p:nvPr/>
        </p:nvPicPr>
        <p:blipFill rotWithShape="1">
          <a:blip r:embed="rId2">
            <a:alphaModFix/>
          </a:blip>
          <a:srcRect l="32228"/>
          <a:stretch/>
        </p:blipFill>
        <p:spPr>
          <a:xfrm>
            <a:off x="4634621" y="10"/>
            <a:ext cx="7557379" cy="6857990"/>
          </a:xfrm>
          <a:custGeom>
            <a:avLst/>
            <a:gdLst/>
            <a:ahLst/>
            <a:cxnLst/>
            <a:rect l="l" t="t" r="r" b="b"/>
            <a:pathLst>
              <a:path w="7557379" h="6858000">
                <a:moveTo>
                  <a:pt x="62130" y="0"/>
                </a:moveTo>
                <a:lnTo>
                  <a:pt x="7557379" y="0"/>
                </a:lnTo>
                <a:lnTo>
                  <a:pt x="7557379" y="6858000"/>
                </a:lnTo>
                <a:lnTo>
                  <a:pt x="0" y="6858000"/>
                </a:lnTo>
                <a:lnTo>
                  <a:pt x="0" y="6857999"/>
                </a:lnTo>
                <a:lnTo>
                  <a:pt x="736812" y="6857999"/>
                </a:lnTo>
                <a:lnTo>
                  <a:pt x="6722464" y="3"/>
                </a:lnTo>
                <a:lnTo>
                  <a:pt x="7041779" y="1"/>
                </a:lnTo>
                <a:lnTo>
                  <a:pt x="62130" y="1"/>
                </a:lnTo>
                <a:close/>
              </a:path>
            </a:pathLst>
          </a:custGeom>
        </p:spPr>
      </p:pic>
    </p:spTree>
    <p:extLst>
      <p:ext uri="{BB962C8B-B14F-4D97-AF65-F5344CB8AC3E}">
        <p14:creationId xmlns:p14="http://schemas.microsoft.com/office/powerpoint/2010/main" val="1976158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3870"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812F41-BFE6-7D3A-14D5-8EEF4B79B761}"/>
              </a:ext>
            </a:extLst>
          </p:cNvPr>
          <p:cNvSpPr>
            <a:spLocks noGrp="1"/>
          </p:cNvSpPr>
          <p:nvPr>
            <p:ph type="title"/>
          </p:nvPr>
        </p:nvSpPr>
        <p:spPr>
          <a:xfrm>
            <a:off x="1143001" y="872937"/>
            <a:ext cx="5920740" cy="1360898"/>
          </a:xfrm>
        </p:spPr>
        <p:txBody>
          <a:bodyPr>
            <a:normAutofit/>
          </a:bodyPr>
          <a:lstStyle/>
          <a:p>
            <a:r>
              <a:rPr lang="en-US" dirty="0"/>
              <a:t>Useful to know… (HNL students)</a:t>
            </a:r>
          </a:p>
        </p:txBody>
      </p:sp>
      <p:sp>
        <p:nvSpPr>
          <p:cNvPr id="3" name="Content Placeholder 2">
            <a:extLst>
              <a:ext uri="{FF2B5EF4-FFF2-40B4-BE49-F238E27FC236}">
                <a16:creationId xmlns:a16="http://schemas.microsoft.com/office/drawing/2014/main" id="{5A775F97-54AA-6D81-71D8-CD868D98ECCE}"/>
              </a:ext>
            </a:extLst>
          </p:cNvPr>
          <p:cNvSpPr>
            <a:spLocks noGrp="1"/>
          </p:cNvSpPr>
          <p:nvPr>
            <p:ph idx="1"/>
          </p:nvPr>
        </p:nvSpPr>
        <p:spPr>
          <a:xfrm>
            <a:off x="571500" y="2332028"/>
            <a:ext cx="4708692" cy="3840171"/>
          </a:xfrm>
        </p:spPr>
        <p:txBody>
          <a:bodyPr>
            <a:normAutofit/>
          </a:bodyPr>
          <a:lstStyle/>
          <a:p>
            <a:r>
              <a:rPr lang="en-US" dirty="0"/>
              <a:t>This task follows the format of the proposal you completed last year during the research methods lectures. </a:t>
            </a:r>
          </a:p>
          <a:p>
            <a:endParaRPr lang="en-US" dirty="0"/>
          </a:p>
          <a:p>
            <a:r>
              <a:rPr lang="en-US" dirty="0"/>
              <a:t>SES / HNL / PE - Remember that you can refer to any of the RM resources that you used last year! </a:t>
            </a:r>
          </a:p>
        </p:txBody>
      </p:sp>
      <p:pic>
        <p:nvPicPr>
          <p:cNvPr id="5" name="Picture 4" descr="Calendar on table">
            <a:extLst>
              <a:ext uri="{FF2B5EF4-FFF2-40B4-BE49-F238E27FC236}">
                <a16:creationId xmlns:a16="http://schemas.microsoft.com/office/drawing/2014/main" id="{C4908D14-84EA-5A06-7233-8BA7BB04C1C8}"/>
              </a:ext>
            </a:extLst>
          </p:cNvPr>
          <p:cNvPicPr>
            <a:picLocks noChangeAspect="1"/>
          </p:cNvPicPr>
          <p:nvPr/>
        </p:nvPicPr>
        <p:blipFill rotWithShape="1">
          <a:blip r:embed="rId2">
            <a:alphaModFix/>
          </a:blip>
          <a:srcRect r="32725" b="-1"/>
          <a:stretch/>
        </p:blipFill>
        <p:spPr>
          <a:xfrm>
            <a:off x="5280193" y="10"/>
            <a:ext cx="6911808" cy="6857990"/>
          </a:xfrm>
          <a:custGeom>
            <a:avLst/>
            <a:gdLst/>
            <a:ahLst/>
            <a:cxnLst/>
            <a:rect l="l" t="t" r="r" b="b"/>
            <a:pathLst>
              <a:path w="6911808" h="6858000">
                <a:moveTo>
                  <a:pt x="6001291" y="0"/>
                </a:moveTo>
                <a:lnTo>
                  <a:pt x="6010593" y="0"/>
                </a:lnTo>
                <a:lnTo>
                  <a:pt x="6911808" y="0"/>
                </a:lnTo>
                <a:lnTo>
                  <a:pt x="6911808" y="6858000"/>
                </a:lnTo>
                <a:lnTo>
                  <a:pt x="6094479" y="6858000"/>
                </a:lnTo>
                <a:lnTo>
                  <a:pt x="6001291" y="6858000"/>
                </a:lnTo>
                <a:lnTo>
                  <a:pt x="2229335" y="6858000"/>
                </a:lnTo>
                <a:lnTo>
                  <a:pt x="1633138" y="6858000"/>
                </a:lnTo>
                <a:lnTo>
                  <a:pt x="0" y="6858000"/>
                </a:lnTo>
                <a:lnTo>
                  <a:pt x="6001291" y="10614"/>
                </a:lnTo>
                <a:close/>
              </a:path>
            </a:pathLst>
          </a:custGeom>
        </p:spPr>
      </p:pic>
    </p:spTree>
    <p:extLst>
      <p:ext uri="{BB962C8B-B14F-4D97-AF65-F5344CB8AC3E}">
        <p14:creationId xmlns:p14="http://schemas.microsoft.com/office/powerpoint/2010/main" val="1305556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E422D-E12B-CFD5-73C1-FCA176D5270E}"/>
              </a:ext>
            </a:extLst>
          </p:cNvPr>
          <p:cNvSpPr>
            <a:spLocks noGrp="1"/>
          </p:cNvSpPr>
          <p:nvPr>
            <p:ph type="title"/>
          </p:nvPr>
        </p:nvSpPr>
        <p:spPr>
          <a:xfrm>
            <a:off x="1556731" y="412749"/>
            <a:ext cx="8689571" cy="1001886"/>
          </a:xfrm>
        </p:spPr>
        <p:txBody>
          <a:bodyPr anchor="b">
            <a:normAutofit fontScale="90000"/>
          </a:bodyPr>
          <a:lstStyle/>
          <a:p>
            <a:pPr algn="ctr">
              <a:lnSpc>
                <a:spcPct val="90000"/>
              </a:lnSpc>
            </a:pPr>
            <a:r>
              <a:rPr lang="en-GB" sz="2400" b="1" i="0" dirty="0">
                <a:effectLst/>
                <a:latin typeface="Arial" panose="020B0604020202020204" pitchFamily="34" charset="0"/>
                <a:cs typeface="Arial" panose="020B0604020202020204" pitchFamily="34" charset="0"/>
              </a:rPr>
              <a:t>The assessment criteria are based upon an evaluation of your ability to:</a:t>
            </a:r>
            <a:br>
              <a:rPr lang="en-GB" sz="3100" dirty="0">
                <a:latin typeface="Arial" panose="020B0604020202020204" pitchFamily="34" charset="0"/>
              </a:rPr>
            </a:br>
            <a:endParaRPr lang="en-US" sz="3100" dirty="0"/>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0C56203-62ED-882B-2A20-CD42E4C2A911}"/>
              </a:ext>
            </a:extLst>
          </p:cNvPr>
          <p:cNvGraphicFramePr>
            <a:graphicFrameLocks noGrp="1"/>
          </p:cNvGraphicFramePr>
          <p:nvPr>
            <p:ph idx="1"/>
            <p:extLst>
              <p:ext uri="{D42A27DB-BD31-4B8C-83A1-F6EECF244321}">
                <p14:modId xmlns:p14="http://schemas.microsoft.com/office/powerpoint/2010/main" val="1695088529"/>
              </p:ext>
            </p:extLst>
          </p:nvPr>
        </p:nvGraphicFramePr>
        <p:xfrm>
          <a:off x="414339" y="1186742"/>
          <a:ext cx="11287124" cy="4712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9305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FBCDD9-4233-F8BC-1DF6-8449F84D0BA5}"/>
              </a:ext>
            </a:extLst>
          </p:cNvPr>
          <p:cNvSpPr>
            <a:spLocks noGrp="1"/>
          </p:cNvSpPr>
          <p:nvPr>
            <p:ph type="title"/>
          </p:nvPr>
        </p:nvSpPr>
        <p:spPr>
          <a:xfrm>
            <a:off x="1143000" y="1181100"/>
            <a:ext cx="2594609" cy="2876550"/>
          </a:xfrm>
        </p:spPr>
        <p:txBody>
          <a:bodyPr anchor="b">
            <a:normAutofit/>
          </a:bodyPr>
          <a:lstStyle/>
          <a:p>
            <a:r>
              <a:rPr lang="en-GB" sz="2400" dirty="0">
                <a:latin typeface="Arial" panose="020B0604020202020204" pitchFamily="34" charset="0"/>
              </a:rPr>
              <a:t>T</a:t>
            </a:r>
            <a:r>
              <a:rPr lang="en-GB" sz="2400" b="1" dirty="0">
                <a:latin typeface="Arial" panose="020B0604020202020204" pitchFamily="34" charset="0"/>
              </a:rPr>
              <a:t>he following sections need to be included within your proposal:</a:t>
            </a:r>
            <a:r>
              <a:rPr lang="en-GB" sz="2400" dirty="0">
                <a:latin typeface="Arial" panose="020B0604020202020204" pitchFamily="34" charset="0"/>
              </a:rPr>
              <a:t> </a:t>
            </a:r>
            <a:br>
              <a:rPr lang="en-GB" sz="2400" dirty="0">
                <a:latin typeface="Segoe UI" panose="020B0502040204020203" pitchFamily="34" charset="0"/>
              </a:rPr>
            </a:br>
            <a:endParaRPr lang="en-US" sz="2400" dirty="0"/>
          </a:p>
        </p:txBody>
      </p:sp>
      <p:cxnSp>
        <p:nvCxnSpPr>
          <p:cNvPr id="11" name="Straight Connector 10">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115C907-DDBF-D81F-E825-D1B8A97D6197}"/>
              </a:ext>
            </a:extLst>
          </p:cNvPr>
          <p:cNvGraphicFramePr>
            <a:graphicFrameLocks noGrp="1"/>
          </p:cNvGraphicFramePr>
          <p:nvPr>
            <p:ph idx="1"/>
            <p:extLst>
              <p:ext uri="{D42A27DB-BD31-4B8C-83A1-F6EECF244321}">
                <p14:modId xmlns:p14="http://schemas.microsoft.com/office/powerpoint/2010/main" val="1270554778"/>
              </p:ext>
            </p:extLst>
          </p:nvPr>
        </p:nvGraphicFramePr>
        <p:xfrm>
          <a:off x="3989071" y="1023909"/>
          <a:ext cx="7898130" cy="48293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2688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27AB4C5-0719-4E35-87CD-199EB59E3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3F51EE1E-6258-4F09-963A-853315C6F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C1B5F15-1322-7696-A9E5-DEFD0C9A2914}"/>
              </a:ext>
            </a:extLst>
          </p:cNvPr>
          <p:cNvSpPr>
            <a:spLocks noGrp="1"/>
          </p:cNvSpPr>
          <p:nvPr>
            <p:ph type="title"/>
          </p:nvPr>
        </p:nvSpPr>
        <p:spPr>
          <a:xfrm>
            <a:off x="948691" y="128587"/>
            <a:ext cx="5999018" cy="1360898"/>
          </a:xfrm>
        </p:spPr>
        <p:txBody>
          <a:bodyPr>
            <a:normAutofit/>
          </a:bodyPr>
          <a:lstStyle/>
          <a:p>
            <a:r>
              <a:rPr lang="en-GB" b="1" dirty="0">
                <a:latin typeface="Arial" panose="020B0604020202020204" pitchFamily="34" charset="0"/>
              </a:rPr>
              <a:t>Important:</a:t>
            </a:r>
            <a:r>
              <a:rPr lang="en-GB" dirty="0">
                <a:latin typeface="Arial" panose="020B0604020202020204" pitchFamily="34" charset="0"/>
              </a:rPr>
              <a:t>  </a:t>
            </a:r>
            <a:br>
              <a:rPr lang="en-GB" dirty="0">
                <a:latin typeface="Segoe UI" panose="020B0502040204020203" pitchFamily="34" charset="0"/>
              </a:rPr>
            </a:br>
            <a:endParaRPr lang="en-US" dirty="0"/>
          </a:p>
        </p:txBody>
      </p:sp>
      <p:sp>
        <p:nvSpPr>
          <p:cNvPr id="3" name="Content Placeholder 2">
            <a:extLst>
              <a:ext uri="{FF2B5EF4-FFF2-40B4-BE49-F238E27FC236}">
                <a16:creationId xmlns:a16="http://schemas.microsoft.com/office/drawing/2014/main" id="{26E8055E-C341-12AD-819F-B3862472C86D}"/>
              </a:ext>
            </a:extLst>
          </p:cNvPr>
          <p:cNvSpPr>
            <a:spLocks noGrp="1"/>
          </p:cNvSpPr>
          <p:nvPr>
            <p:ph idx="1"/>
          </p:nvPr>
        </p:nvSpPr>
        <p:spPr>
          <a:xfrm>
            <a:off x="525780" y="1074420"/>
            <a:ext cx="7132319" cy="5654993"/>
          </a:xfrm>
        </p:spPr>
        <p:txBody>
          <a:bodyPr anchor="t">
            <a:normAutofit lnSpcReduction="10000"/>
          </a:bodyPr>
          <a:lstStyle/>
          <a:p>
            <a:pPr rtl="0" fontAlgn="base">
              <a:lnSpc>
                <a:spcPct val="110000"/>
              </a:lnSpc>
              <a:buFont typeface="+mj-lt"/>
              <a:buAutoNum type="arabicPeriod"/>
            </a:pPr>
            <a:r>
              <a:rPr lang="en-GB" b="0" i="0" dirty="0">
                <a:effectLst/>
                <a:latin typeface="Arial" panose="020B0604020202020204" pitchFamily="34" charset="0"/>
              </a:rPr>
              <a:t>If you fail the research proposal (&lt;40%) component, you will be required to make changes to the proposal and re-submit this to your supervisor </a:t>
            </a:r>
            <a:r>
              <a:rPr lang="en-GB" b="1" i="0" dirty="0">
                <a:effectLst/>
                <a:latin typeface="Arial" panose="020B0604020202020204" pitchFamily="34" charset="0"/>
              </a:rPr>
              <a:t>prior to starting your study</a:t>
            </a:r>
            <a:r>
              <a:rPr lang="en-GB" b="0" i="0" dirty="0">
                <a:effectLst/>
                <a:latin typeface="Arial" panose="020B0604020202020204" pitchFamily="34" charset="0"/>
              </a:rPr>
              <a:t>.   </a:t>
            </a:r>
          </a:p>
          <a:p>
            <a:pPr rtl="0" fontAlgn="base">
              <a:lnSpc>
                <a:spcPct val="110000"/>
              </a:lnSpc>
              <a:buFont typeface="+mj-lt"/>
              <a:buAutoNum type="arabicPeriod" startAt="2"/>
            </a:pPr>
            <a:r>
              <a:rPr lang="en-GB" b="0" i="0" dirty="0">
                <a:effectLst/>
                <a:latin typeface="Arial" panose="020B0604020202020204" pitchFamily="34" charset="0"/>
              </a:rPr>
              <a:t>If you decide to change your research question significantly, you will be required to submit a new proposal for approval </a:t>
            </a:r>
            <a:r>
              <a:rPr lang="en-GB" b="1" i="0" dirty="0">
                <a:effectLst/>
                <a:latin typeface="Arial" panose="020B0604020202020204" pitchFamily="34" charset="0"/>
              </a:rPr>
              <a:t>prior to starting your study</a:t>
            </a:r>
            <a:r>
              <a:rPr lang="en-GB" b="0" i="0" dirty="0">
                <a:effectLst/>
                <a:latin typeface="Arial" panose="020B0604020202020204" pitchFamily="34" charset="0"/>
              </a:rPr>
              <a:t>.  </a:t>
            </a:r>
          </a:p>
          <a:p>
            <a:pPr rtl="0" fontAlgn="base">
              <a:lnSpc>
                <a:spcPct val="110000"/>
              </a:lnSpc>
              <a:buFont typeface="+mj-lt"/>
              <a:buAutoNum type="arabicPeriod" startAt="3"/>
            </a:pPr>
            <a:r>
              <a:rPr lang="en-GB" b="0" i="0" dirty="0">
                <a:effectLst/>
                <a:latin typeface="Arial" panose="020B0604020202020204" pitchFamily="34" charset="0"/>
              </a:rPr>
              <a:t>Only once the new proposal has been approved and signed off by your supervisor should you start working towards data collection / researching your project.  </a:t>
            </a:r>
          </a:p>
          <a:p>
            <a:pPr rtl="0" fontAlgn="base">
              <a:lnSpc>
                <a:spcPct val="110000"/>
              </a:lnSpc>
              <a:buFont typeface="+mj-lt"/>
              <a:buAutoNum type="arabicPeriod" startAt="4"/>
            </a:pPr>
            <a:r>
              <a:rPr lang="en-GB" b="0" i="0" dirty="0">
                <a:effectLst/>
                <a:latin typeface="Arial" panose="020B0604020202020204" pitchFamily="34" charset="0"/>
              </a:rPr>
              <a:t>If your new research proposal is outside the teaching and research area of your current supervisor, you will be allocated a new supervisor.  </a:t>
            </a:r>
          </a:p>
          <a:p>
            <a:pPr rtl="0" fontAlgn="base">
              <a:lnSpc>
                <a:spcPct val="110000"/>
              </a:lnSpc>
              <a:buFont typeface="+mj-lt"/>
              <a:buAutoNum type="arabicPeriod" startAt="5"/>
            </a:pPr>
            <a:r>
              <a:rPr lang="en-GB" b="0" i="0" dirty="0">
                <a:effectLst/>
                <a:latin typeface="Arial" panose="020B0604020202020204" pitchFamily="34" charset="0"/>
              </a:rPr>
              <a:t>Staff have specific numbers of students that they are able to supervise, and will not be able to take on additional students once that quota has been filled.  </a:t>
            </a:r>
          </a:p>
          <a:p>
            <a:pPr>
              <a:lnSpc>
                <a:spcPct val="110000"/>
              </a:lnSpc>
            </a:pPr>
            <a:endParaRPr lang="en-US" sz="1100" dirty="0"/>
          </a:p>
        </p:txBody>
      </p:sp>
      <p:pic>
        <p:nvPicPr>
          <p:cNvPr id="7" name="Graphic 6" descr="Tick">
            <a:extLst>
              <a:ext uri="{FF2B5EF4-FFF2-40B4-BE49-F238E27FC236}">
                <a16:creationId xmlns:a16="http://schemas.microsoft.com/office/drawing/2014/main" id="{72378A4E-E7D4-A1D1-ACD2-09DA68C4AC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57310" y="1931097"/>
            <a:ext cx="3327437" cy="3327437"/>
          </a:xfrm>
          <a:prstGeom prst="rect">
            <a:avLst/>
          </a:prstGeom>
        </p:spPr>
      </p:pic>
      <p:cxnSp>
        <p:nvCxnSpPr>
          <p:cNvPr id="32" name="Straight Connector 31">
            <a:extLst>
              <a:ext uri="{FF2B5EF4-FFF2-40B4-BE49-F238E27FC236}">
                <a16:creationId xmlns:a16="http://schemas.microsoft.com/office/drawing/2014/main" id="{7FA07B03-7E5B-4F33-A494-D72BC5BEB0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4692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8A016-6D11-24F7-671C-EBAED851662C}"/>
              </a:ext>
            </a:extLst>
          </p:cNvPr>
          <p:cNvSpPr>
            <a:spLocks noGrp="1"/>
          </p:cNvSpPr>
          <p:nvPr>
            <p:ph type="title"/>
          </p:nvPr>
        </p:nvSpPr>
        <p:spPr>
          <a:xfrm>
            <a:off x="1051560" y="182880"/>
            <a:ext cx="9905999" cy="1806246"/>
          </a:xfrm>
        </p:spPr>
        <p:txBody>
          <a:bodyPr>
            <a:normAutofit/>
          </a:bodyPr>
          <a:lstStyle/>
          <a:p>
            <a:r>
              <a:rPr lang="en-US" sz="2400" b="1" u="sng" dirty="0">
                <a:latin typeface="Arial" panose="020B0604020202020204" pitchFamily="34" charset="0"/>
                <a:cs typeface="Arial" panose="020B0604020202020204" pitchFamily="34" charset="0"/>
              </a:rPr>
              <a:t>Guidance </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Marks will be provided for the following sections, however the </a:t>
            </a:r>
            <a:r>
              <a:rPr lang="en-US" sz="2400" b="1" dirty="0">
                <a:latin typeface="Arial" panose="020B0604020202020204" pitchFamily="34" charset="0"/>
                <a:cs typeface="Arial" panose="020B0604020202020204" pitchFamily="34" charset="0"/>
              </a:rPr>
              <a:t>overall mark is for information only – this does not count towards the module mark.  </a:t>
            </a:r>
          </a:p>
        </p:txBody>
      </p:sp>
      <p:sp>
        <p:nvSpPr>
          <p:cNvPr id="3" name="Content Placeholder 2">
            <a:extLst>
              <a:ext uri="{FF2B5EF4-FFF2-40B4-BE49-F238E27FC236}">
                <a16:creationId xmlns:a16="http://schemas.microsoft.com/office/drawing/2014/main" id="{C3ED6308-D915-47FB-387B-86ED67C6DA43}"/>
              </a:ext>
            </a:extLst>
          </p:cNvPr>
          <p:cNvSpPr>
            <a:spLocks noGrp="1"/>
          </p:cNvSpPr>
          <p:nvPr>
            <p:ph idx="1"/>
          </p:nvPr>
        </p:nvSpPr>
        <p:spPr>
          <a:xfrm>
            <a:off x="1143000" y="1989126"/>
            <a:ext cx="9905999" cy="4217364"/>
          </a:xfrm>
        </p:spPr>
        <p:txBody>
          <a:bodyPr>
            <a:normAutofit fontScale="85000" lnSpcReduction="20000"/>
          </a:bodyPr>
          <a:lstStyle/>
          <a:p>
            <a:pPr algn="just" rtl="0" fontAlgn="base">
              <a:buFont typeface="+mj-lt"/>
              <a:buAutoNum type="arabicPeriod"/>
            </a:pPr>
            <a:r>
              <a:rPr lang="en-GB" sz="1800" b="1" i="0" dirty="0">
                <a:effectLst/>
                <a:latin typeface="Arial" panose="020B0604020202020204" pitchFamily="34" charset="0"/>
                <a:cs typeface="Arial" panose="020B0604020202020204" pitchFamily="34" charset="0"/>
              </a:rPr>
              <a:t>Engagement with Literature Skills</a:t>
            </a:r>
            <a:r>
              <a:rPr lang="en-GB" sz="1800" b="0" i="0" dirty="0">
                <a:effectLst/>
                <a:latin typeface="Arial" panose="020B0604020202020204" pitchFamily="34" charset="0"/>
                <a:cs typeface="Arial" panose="020B0604020202020204" pitchFamily="34" charset="0"/>
              </a:rPr>
              <a:t> </a:t>
            </a:r>
          </a:p>
          <a:p>
            <a:pPr algn="just" rtl="0" fontAlgn="base"/>
            <a:r>
              <a:rPr lang="en-GB" sz="1800" b="0" i="0" dirty="0">
                <a:effectLst/>
                <a:latin typeface="Arial" panose="020B0604020202020204" pitchFamily="34" charset="0"/>
                <a:cs typeface="Arial" panose="020B0604020202020204" pitchFamily="34" charset="0"/>
              </a:rPr>
              <a:t>Your work must be informed and supported by scholarly material that is </a:t>
            </a:r>
            <a:r>
              <a:rPr lang="en-GB" sz="1800" b="0" i="1" dirty="0">
                <a:effectLst/>
                <a:latin typeface="Arial" panose="020B0604020202020204" pitchFamily="34" charset="0"/>
                <a:cs typeface="Arial" panose="020B0604020202020204" pitchFamily="34" charset="0"/>
              </a:rPr>
              <a:t>relevant</a:t>
            </a:r>
            <a:r>
              <a:rPr lang="en-GB" sz="1800" b="0" i="0" dirty="0">
                <a:effectLst/>
                <a:latin typeface="Arial" panose="020B0604020202020204" pitchFamily="34" charset="0"/>
                <a:cs typeface="Arial" panose="020B0604020202020204" pitchFamily="34" charset="0"/>
              </a:rPr>
              <a:t> to and </a:t>
            </a:r>
            <a:r>
              <a:rPr lang="en-GB" sz="1800" b="0" i="1" dirty="0">
                <a:effectLst/>
                <a:latin typeface="Arial" panose="020B0604020202020204" pitchFamily="34" charset="0"/>
                <a:cs typeface="Arial" panose="020B0604020202020204" pitchFamily="34" charset="0"/>
              </a:rPr>
              <a:t>focused</a:t>
            </a:r>
            <a:r>
              <a:rPr lang="en-GB" sz="1800" b="0" i="0" dirty="0">
                <a:effectLst/>
                <a:latin typeface="Arial" panose="020B0604020202020204" pitchFamily="34" charset="0"/>
                <a:cs typeface="Arial" panose="020B0604020202020204" pitchFamily="34" charset="0"/>
              </a:rPr>
              <a:t> on the task(s) set; you should make use of scholarly reviews and primary sources, where appropriate (for example, refereed research articles and/or original materials appropriate to the discipline).    You should provide evidence that you have accessed a wide </a:t>
            </a:r>
            <a:r>
              <a:rPr lang="en-GB" sz="1800" b="0" i="1" dirty="0">
                <a:effectLst/>
                <a:latin typeface="Arial" panose="020B0604020202020204" pitchFamily="34" charset="0"/>
                <a:cs typeface="Arial" panose="020B0604020202020204" pitchFamily="34" charset="0"/>
              </a:rPr>
              <a:t>range</a:t>
            </a:r>
            <a:r>
              <a:rPr lang="en-GB" sz="1800" b="0" i="0" dirty="0">
                <a:effectLst/>
                <a:latin typeface="Arial" panose="020B0604020202020204" pitchFamily="34" charset="0"/>
                <a:cs typeface="Arial" panose="020B0604020202020204" pitchFamily="34" charset="0"/>
              </a:rPr>
              <a:t> of sources, which may be academic, governmental and industrial; these sources may include academic journal articles, textbooks, current news articles, organisational documents, and websites.  You should consider the </a:t>
            </a:r>
            <a:r>
              <a:rPr lang="en-GB" sz="1800" b="0" i="1" dirty="0">
                <a:effectLst/>
                <a:latin typeface="Arial" panose="020B0604020202020204" pitchFamily="34" charset="0"/>
                <a:cs typeface="Arial" panose="020B0604020202020204" pitchFamily="34" charset="0"/>
              </a:rPr>
              <a:t>credibility</a:t>
            </a:r>
            <a:r>
              <a:rPr lang="en-GB" sz="1800" b="0" i="0" dirty="0">
                <a:effectLst/>
                <a:latin typeface="Arial" panose="020B0604020202020204" pitchFamily="34" charset="0"/>
                <a:cs typeface="Arial" panose="020B0604020202020204" pitchFamily="34" charset="0"/>
              </a:rPr>
              <a:t> of your sources; academic journals are normally highly credible sources while websites require careful consideration/selection and should be used sparingly.   Any sources you use should be current and up-to-date, mostly published within the last five years or so, though seminal/important works in the field may be older.  You must provide </a:t>
            </a:r>
            <a:r>
              <a:rPr lang="en-GB" sz="1800" b="0" i="1" dirty="0">
                <a:effectLst/>
                <a:latin typeface="Arial" panose="020B0604020202020204" pitchFamily="34" charset="0"/>
                <a:cs typeface="Arial" panose="020B0604020202020204" pitchFamily="34" charset="0"/>
              </a:rPr>
              <a:t>evidence</a:t>
            </a:r>
            <a:r>
              <a:rPr lang="en-GB" sz="1800" b="0" i="0" dirty="0">
                <a:effectLst/>
                <a:latin typeface="Arial" panose="020B0604020202020204" pitchFamily="34" charset="0"/>
                <a:cs typeface="Arial" panose="020B0604020202020204" pitchFamily="34" charset="0"/>
              </a:rPr>
              <a:t> of your research/own reading throughout your work, using a suitable referencing system, including in-text citations in the main body of your work and a reference list at the end of your work.  </a:t>
            </a:r>
            <a:endParaRPr lang="en-GB" b="0" i="0" dirty="0">
              <a:effectLst/>
              <a:latin typeface="Arial" panose="020B0604020202020204" pitchFamily="34" charset="0"/>
              <a:cs typeface="Arial" panose="020B0604020202020204" pitchFamily="34" charset="0"/>
            </a:endParaRPr>
          </a:p>
          <a:p>
            <a:pPr marL="0" indent="0" algn="just" rtl="0" fontAlgn="base">
              <a:buNone/>
            </a:pPr>
            <a:r>
              <a:rPr lang="en-GB" sz="1800" b="1" i="1" dirty="0">
                <a:effectLst/>
                <a:latin typeface="Arial" panose="020B0604020202020204" pitchFamily="34" charset="0"/>
                <a:cs typeface="Arial" panose="020B0604020202020204" pitchFamily="34" charset="0"/>
              </a:rPr>
              <a:t>Guidance specific to this assessment:</a:t>
            </a:r>
            <a:r>
              <a:rPr lang="en-GB" sz="1800" b="0" i="1" dirty="0">
                <a:effectLst/>
                <a:latin typeface="Arial" panose="020B0604020202020204" pitchFamily="34" charset="0"/>
                <a:cs typeface="Arial" panose="020B0604020202020204" pitchFamily="34" charset="0"/>
              </a:rPr>
              <a:t> </a:t>
            </a:r>
            <a:r>
              <a:rPr lang="en-GB" sz="1800" b="0" i="0" dirty="0">
                <a:effectLst/>
                <a:latin typeface="Arial" panose="020B0604020202020204" pitchFamily="34" charset="0"/>
                <a:cs typeface="Arial" panose="020B0604020202020204" pitchFamily="34" charset="0"/>
              </a:rPr>
              <a:t> </a:t>
            </a:r>
            <a:endParaRPr lang="en-GB" b="0" i="0" dirty="0">
              <a:effectLst/>
              <a:latin typeface="Arial" panose="020B0604020202020204" pitchFamily="34" charset="0"/>
              <a:cs typeface="Arial" panose="020B0604020202020204" pitchFamily="34" charset="0"/>
            </a:endParaRPr>
          </a:p>
          <a:p>
            <a:pPr algn="l" rtl="0" fontAlgn="base"/>
            <a:r>
              <a:rPr lang="en-GB" sz="1800" b="0" i="0" dirty="0">
                <a:solidFill>
                  <a:srgbClr val="0070C0"/>
                </a:solidFill>
                <a:effectLst/>
                <a:latin typeface="Arial" panose="020B0604020202020204" pitchFamily="34" charset="0"/>
                <a:cs typeface="Arial" panose="020B0604020202020204" pitchFamily="34" charset="0"/>
              </a:rPr>
              <a:t>A clear rationale for the project should be presented, with evidence that the literature has been reviewed and appropriate articles selected for inclusion. The literature should be reviewed to identify the most suitable and valid methods and data analysis approach. </a:t>
            </a:r>
            <a:r>
              <a:rPr lang="en-GB" sz="1800" b="1" i="0" dirty="0">
                <a:solidFill>
                  <a:srgbClr val="0070C0"/>
                </a:solidFill>
                <a:effectLst/>
                <a:latin typeface="Arial" panose="020B0604020202020204" pitchFamily="34" charset="0"/>
                <a:cs typeface="Arial" panose="020B0604020202020204" pitchFamily="34" charset="0"/>
              </a:rPr>
              <a:t>(25 marks available)</a:t>
            </a:r>
            <a:r>
              <a:rPr lang="en-GB" sz="1800" b="0" i="0" dirty="0">
                <a:solidFill>
                  <a:srgbClr val="0070C0"/>
                </a:solidFill>
                <a:effectLst/>
                <a:latin typeface="Arial" panose="020B0604020202020204" pitchFamily="34" charset="0"/>
                <a:cs typeface="Arial" panose="020B0604020202020204" pitchFamily="34" charset="0"/>
              </a:rPr>
              <a:t> </a:t>
            </a:r>
            <a:endParaRPr lang="en-GB" b="0" i="0" dirty="0">
              <a:solidFill>
                <a:srgbClr val="000000"/>
              </a:solidFill>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83473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9E484-F96A-619F-F526-AE875F729963}"/>
              </a:ext>
            </a:extLst>
          </p:cNvPr>
          <p:cNvSpPr>
            <a:spLocks noGrp="1"/>
          </p:cNvSpPr>
          <p:nvPr>
            <p:ph type="title"/>
          </p:nvPr>
        </p:nvSpPr>
        <p:spPr/>
        <p:txBody>
          <a:bodyPr/>
          <a:lstStyle/>
          <a:p>
            <a:r>
              <a:rPr lang="en-GB" b="1" dirty="0">
                <a:latin typeface="Arial" panose="020B0604020202020204" pitchFamily="34" charset="0"/>
              </a:rPr>
              <a:t>2. Knowledge and Understanding Skills</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998CCF90-EDE4-39C9-BA95-74A89370718F}"/>
              </a:ext>
            </a:extLst>
          </p:cNvPr>
          <p:cNvSpPr>
            <a:spLocks noGrp="1"/>
          </p:cNvSpPr>
          <p:nvPr>
            <p:ph idx="1"/>
          </p:nvPr>
        </p:nvSpPr>
        <p:spPr/>
        <p:txBody>
          <a:bodyPr>
            <a:normAutofit fontScale="77500" lnSpcReduction="20000"/>
          </a:bodyPr>
          <a:lstStyle/>
          <a:p>
            <a:pPr algn="just" rtl="0" fontAlgn="base"/>
            <a:r>
              <a:rPr lang="en-GB" sz="1800" b="0" i="0" dirty="0">
                <a:effectLst/>
                <a:latin typeface="Arial" panose="020B0604020202020204" pitchFamily="34" charset="0"/>
              </a:rPr>
              <a:t>At level 6, you should be able to demonstrate</a:t>
            </a:r>
            <a:r>
              <a:rPr lang="en-GB" sz="1800" b="0" i="0" dirty="0">
                <a:effectLst/>
                <a:latin typeface="Times New Roman" panose="02020603050405020304" pitchFamily="18" charset="0"/>
              </a:rPr>
              <a:t> </a:t>
            </a:r>
            <a:r>
              <a:rPr lang="en-GB" sz="1800" b="0" i="0" dirty="0">
                <a:effectLst/>
                <a:latin typeface="Arial" panose="020B0604020202020204" pitchFamily="34" charset="0"/>
              </a:rPr>
              <a:t>coherent and detailed knowledge and a systematic understanding of the subject area, at least some of which is informed by the latest research and/or advanced scholarship within the discipline. You should be aware of the uncertainty, ambiguity and limits of knowledge. Your work must demonstrate the growing extent of your knowledge and systematic understanding of concepts and underlying principles associated with the subject area.  </a:t>
            </a:r>
            <a:r>
              <a:rPr lang="en-GB" sz="1800" b="0" i="1" dirty="0">
                <a:effectLst/>
                <a:latin typeface="Arial" panose="020B0604020202020204" pitchFamily="34" charset="0"/>
              </a:rPr>
              <a:t>Knowledge</a:t>
            </a:r>
            <a:r>
              <a:rPr lang="en-GB" sz="1800" b="0" i="0" dirty="0">
                <a:effectLst/>
                <a:latin typeface="Arial" panose="020B0604020202020204" pitchFamily="34" charset="0"/>
              </a:rPr>
              <a:t> relates to the facts, information and skills you have acquired through your learning.  You demonstrate your </a:t>
            </a:r>
            <a:r>
              <a:rPr lang="en-GB" sz="1800" b="0" i="1" dirty="0">
                <a:effectLst/>
                <a:latin typeface="Arial" panose="020B0604020202020204" pitchFamily="34" charset="0"/>
              </a:rPr>
              <a:t>understanding</a:t>
            </a:r>
            <a:r>
              <a:rPr lang="en-GB" sz="1800" b="0" i="0" dirty="0">
                <a:effectLst/>
                <a:latin typeface="Arial" panose="020B0604020202020204" pitchFamily="34" charset="0"/>
              </a:rPr>
              <a:t> by interpreting the meaning of the facts and information (knowledge). This means that you need to select and include in your work the concepts, techniques, models, theories, etc. appropriate to the task(s) set.  You should be able to explain the theories, concepts, etc. meaningfully to show your understanding.  Your mark/grade will also depend upon the </a:t>
            </a:r>
            <a:r>
              <a:rPr lang="en-GB" sz="1800" b="0" i="1" dirty="0">
                <a:effectLst/>
                <a:latin typeface="Arial" panose="020B0604020202020204" pitchFamily="34" charset="0"/>
              </a:rPr>
              <a:t>extent</a:t>
            </a:r>
            <a:r>
              <a:rPr lang="en-GB" sz="1800" b="0" i="0" dirty="0">
                <a:effectLst/>
                <a:latin typeface="Arial" panose="020B0604020202020204" pitchFamily="34" charset="0"/>
              </a:rPr>
              <a:t> to which you demonstrate your knowledge and understanding; ideally each should be complete and detailed, with comprehensive coverage.</a:t>
            </a:r>
            <a:r>
              <a:rPr lang="en-GB" sz="1800" b="0" i="0" dirty="0">
                <a:effectLst/>
                <a:latin typeface="Times New Roman" panose="02020603050405020304" pitchFamily="18" charset="0"/>
              </a:rPr>
              <a:t>  </a:t>
            </a:r>
            <a:endParaRPr lang="en-GB" b="0" i="0" dirty="0">
              <a:effectLst/>
              <a:latin typeface="Segoe UI" panose="020B0502040204020203" pitchFamily="34" charset="0"/>
            </a:endParaRPr>
          </a:p>
          <a:p>
            <a:pPr marL="0" indent="0" algn="just" rtl="0" fontAlgn="base">
              <a:buNone/>
            </a:pPr>
            <a:endParaRPr lang="en-GB" b="0" i="0" dirty="0">
              <a:effectLst/>
              <a:latin typeface="Segoe UI" panose="020B0502040204020203"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a:t>
            </a:r>
            <a:r>
              <a:rPr lang="en-GB" sz="1800" b="0" i="0" dirty="0">
                <a:effectLst/>
                <a:latin typeface="Arial" panose="020B0604020202020204" pitchFamily="34" charset="0"/>
              </a:rPr>
              <a:t> </a:t>
            </a:r>
            <a:endParaRPr lang="en-GB" b="0" i="0" dirty="0">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display evidence that the chosen research topic is understood at an advanced level, including the suitability of the research design chosen and the methods and data analysis being proposed. </a:t>
            </a:r>
            <a:r>
              <a:rPr lang="en-GB" sz="1800" b="1" i="0" dirty="0">
                <a:solidFill>
                  <a:srgbClr val="0070C0"/>
                </a:solidFill>
                <a:effectLst/>
                <a:latin typeface="Arial" panose="020B0604020202020204" pitchFamily="34" charset="0"/>
              </a:rPr>
              <a:t>(25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2526535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ED469-540C-CF9E-0349-FCC8B8101E21}"/>
              </a:ext>
            </a:extLst>
          </p:cNvPr>
          <p:cNvSpPr>
            <a:spLocks noGrp="1"/>
          </p:cNvSpPr>
          <p:nvPr>
            <p:ph type="title"/>
          </p:nvPr>
        </p:nvSpPr>
        <p:spPr/>
        <p:txBody>
          <a:bodyPr/>
          <a:lstStyle/>
          <a:p>
            <a:r>
              <a:rPr lang="en-GB" b="1" dirty="0">
                <a:latin typeface="Arial" panose="020B0604020202020204" pitchFamily="34" charset="0"/>
              </a:rPr>
              <a:t>3. Cognitive and Intellectual Skills</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316971E8-6A6F-86D7-95C0-ADC85223C168}"/>
              </a:ext>
            </a:extLst>
          </p:cNvPr>
          <p:cNvSpPr>
            <a:spLocks noGrp="1"/>
          </p:cNvSpPr>
          <p:nvPr>
            <p:ph idx="1"/>
          </p:nvPr>
        </p:nvSpPr>
        <p:spPr>
          <a:xfrm>
            <a:off x="1143000" y="1748790"/>
            <a:ext cx="9905999" cy="4537710"/>
          </a:xfrm>
        </p:spPr>
        <p:txBody>
          <a:bodyPr>
            <a:normAutofit fontScale="85000" lnSpcReduction="20000"/>
          </a:bodyPr>
          <a:lstStyle/>
          <a:p>
            <a:pPr algn="just" rtl="0" fontAlgn="base"/>
            <a:r>
              <a:rPr lang="en-GB" sz="1800" b="0" i="0" dirty="0">
                <a:effectLst/>
                <a:latin typeface="Arial" panose="020B0604020202020204" pitchFamily="34" charset="0"/>
              </a:rPr>
              <a:t>You should be able to: critically evaluate evidence, arguments, assumptions, abstract concepts and data some of which are at the forefront of a discipline (and that may be incomplete) to devise and sustain arguments, to make judgements and/or solve problems; describe and comment upon particular aspects of current research, or equivalent advanced scholarship, in the discipline Your work must contain evidence of logical, analytical thinking, evaluation and synthesis. For example, to examine and break information down into parts, make inferences, compile, compare and contrast information.  This means not just describing what! But also justifying: Why? How? When? Who? Where? At what cost? At all times, you must provide justification for your arguments and judgements.  Evidence that you have reflected upon the ideas of others within the subject area is crucial to you providing a reasoned and informed debate within your work.  Furthermore, you should provide evidence that you are able to make sound judgements and convincing arguments using data and concepts.  Sound, valid conclusions are necessary and must be derived from the content of your work.   Where relevant, alternative solutions and recommendations may be proposed. </a:t>
            </a:r>
            <a:endParaRPr lang="en-GB" b="0" i="0" dirty="0">
              <a:effectLst/>
              <a:latin typeface="Segoe UI" panose="020B0502040204020203" pitchFamily="34" charset="0"/>
            </a:endParaRPr>
          </a:p>
          <a:p>
            <a:pPr marL="0" indent="0" algn="just" rtl="0" fontAlgn="base">
              <a:buNone/>
            </a:pPr>
            <a:endParaRPr lang="en-GB" sz="1800" b="1" i="1" dirty="0">
              <a:effectLst/>
              <a:latin typeface="Arial" panose="020B0604020202020204"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a:t>
            </a:r>
            <a:r>
              <a:rPr lang="en-GB" sz="1800" b="0" i="0" dirty="0">
                <a:effectLst/>
                <a:latin typeface="Arial" panose="020B0604020202020204" pitchFamily="34" charset="0"/>
              </a:rPr>
              <a:t> </a:t>
            </a:r>
            <a:endParaRPr lang="en-GB" b="0" i="0" dirty="0">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display evidence of higher level thinking and an ability to evaluate research resources to present a well thought out rationale and to select appropriate methods for the investigation of a research question. </a:t>
            </a:r>
            <a:r>
              <a:rPr lang="en-GB" sz="1800" b="1" i="0" dirty="0">
                <a:solidFill>
                  <a:srgbClr val="0070C0"/>
                </a:solidFill>
                <a:effectLst/>
                <a:latin typeface="Arial" panose="020B0604020202020204" pitchFamily="34" charset="0"/>
              </a:rPr>
              <a:t>(30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2929044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64F89-3989-47F2-E609-49A777D04026}"/>
              </a:ext>
            </a:extLst>
          </p:cNvPr>
          <p:cNvSpPr>
            <a:spLocks noGrp="1"/>
          </p:cNvSpPr>
          <p:nvPr>
            <p:ph type="title"/>
          </p:nvPr>
        </p:nvSpPr>
        <p:spPr/>
        <p:txBody>
          <a:bodyPr/>
          <a:lstStyle/>
          <a:p>
            <a:r>
              <a:rPr lang="en-GB" b="1" dirty="0">
                <a:latin typeface="Arial" panose="020B0604020202020204" pitchFamily="34" charset="0"/>
              </a:rPr>
              <a:t>4. Practical Skills</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AF8F57D9-A6C0-15D4-46C9-9DDE49B13229}"/>
              </a:ext>
            </a:extLst>
          </p:cNvPr>
          <p:cNvSpPr>
            <a:spLocks noGrp="1"/>
          </p:cNvSpPr>
          <p:nvPr>
            <p:ph idx="1"/>
          </p:nvPr>
        </p:nvSpPr>
        <p:spPr>
          <a:xfrm>
            <a:off x="1143000" y="1794510"/>
            <a:ext cx="9905999" cy="4343400"/>
          </a:xfrm>
        </p:spPr>
        <p:txBody>
          <a:bodyPr>
            <a:normAutofit fontScale="85000" lnSpcReduction="20000"/>
          </a:bodyPr>
          <a:lstStyle/>
          <a:p>
            <a:pPr algn="just" rtl="0" fontAlgn="base"/>
            <a:r>
              <a:rPr lang="en-GB" sz="1800" b="0" i="0" dirty="0">
                <a:effectLst/>
                <a:latin typeface="Arial" panose="020B0604020202020204" pitchFamily="34" charset="0"/>
              </a:rPr>
              <a:t>At level 6, you should be able to apply the methods and techniques that you have learned to review, consolidate, extend and apply your knowledge and understanding, and to initiate and carry out projects. You will deploy accurately established techniques of analysis and enquiry relevant to the discipline, and apply them in complex and unpredictable contexts, to devise and sustain arguments and/or to solve problems. You should be able to frame appropriate questions to achieve a solution - or identify a range of solutions. You should be able to demonstrate how the subject-related concepts and ideas relate to real world situations and/or a particular context.  How do they work in practice?  You will deploy models, methods, techniques, and/or theories, in that context or circumstances, to assess current situations, perhaps to formulate plans or solutions to solve problems, or to create artefacts, some of which may be innovative and creative.  This is likely to involve, for instance, the use of real world artefacts, examples and cases, the application of a model within an organisation and/or benchmarking one theory or organisation against others based on stated criteria.  You should show awareness of the limitations of concepts and theories when applied in particular contexts. </a:t>
            </a:r>
            <a:endParaRPr lang="en-GB" b="0" i="0" dirty="0">
              <a:effectLst/>
              <a:latin typeface="Segoe UI" panose="020B0502040204020203" pitchFamily="34" charset="0"/>
            </a:endParaRPr>
          </a:p>
          <a:p>
            <a:pPr marL="0" indent="0" algn="just" rtl="0" fontAlgn="base">
              <a:buNone/>
            </a:pPr>
            <a:endParaRPr lang="en-GB" b="0" i="0" dirty="0">
              <a:effectLst/>
              <a:latin typeface="Segoe UI" panose="020B0502040204020203"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a:t>
            </a:r>
            <a:r>
              <a:rPr lang="en-GB" sz="1800" b="0" i="1" dirty="0" err="1">
                <a:solidFill>
                  <a:srgbClr val="000000"/>
                </a:solidFill>
                <a:effectLst/>
                <a:latin typeface="Arial" panose="020B0604020202020204" pitchFamily="34" charset="0"/>
              </a:rPr>
              <a:t>eedback</a:t>
            </a:r>
            <a:r>
              <a:rPr lang="en-GB" sz="1800" b="0" i="1" dirty="0">
                <a:solidFill>
                  <a:srgbClr val="000000"/>
                </a:solidFill>
                <a:effectLst/>
                <a:latin typeface="Arial" panose="020B0604020202020204" pitchFamily="34" charset="0"/>
              </a:rPr>
              <a:t> form</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be informed by any relevant guidelines and standards of best practice. The timetable proposed should be realistic and clearly outlined.  </a:t>
            </a:r>
            <a:r>
              <a:rPr lang="en-GB" sz="1800" b="1" i="0" dirty="0">
                <a:solidFill>
                  <a:srgbClr val="0070C0"/>
                </a:solidFill>
                <a:effectLst/>
                <a:latin typeface="Arial" panose="020B0604020202020204" pitchFamily="34" charset="0"/>
              </a:rPr>
              <a:t>(10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9934215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B591-3899-7205-B6E4-97AFFFCECF89}"/>
              </a:ext>
            </a:extLst>
          </p:cNvPr>
          <p:cNvSpPr>
            <a:spLocks noGrp="1"/>
          </p:cNvSpPr>
          <p:nvPr>
            <p:ph type="title"/>
          </p:nvPr>
        </p:nvSpPr>
        <p:spPr/>
        <p:txBody>
          <a:bodyPr>
            <a:normAutofit fontScale="90000"/>
          </a:bodyPr>
          <a:lstStyle/>
          <a:p>
            <a:r>
              <a:rPr lang="en-GB" b="1" dirty="0">
                <a:latin typeface="Arial" panose="020B0604020202020204" pitchFamily="34" charset="0"/>
              </a:rPr>
              <a:t>5. Transferable Skills for Life and Professional Practice </a:t>
            </a:r>
            <a:r>
              <a:rPr lang="en-GB" dirty="0">
                <a:latin typeface="Arial" panose="020B0604020202020204" pitchFamily="34" charset="0"/>
              </a:rPr>
              <a:t> </a:t>
            </a:r>
            <a:br>
              <a:rPr lang="en-GB" dirty="0">
                <a:latin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13C43F07-0A7D-A0FA-3DC3-E852538BC8DE}"/>
              </a:ext>
            </a:extLst>
          </p:cNvPr>
          <p:cNvSpPr>
            <a:spLocks noGrp="1"/>
          </p:cNvSpPr>
          <p:nvPr>
            <p:ph idx="1"/>
          </p:nvPr>
        </p:nvSpPr>
        <p:spPr>
          <a:xfrm>
            <a:off x="1143000" y="2332026"/>
            <a:ext cx="9905999" cy="3863034"/>
          </a:xfrm>
        </p:spPr>
        <p:txBody>
          <a:bodyPr>
            <a:normAutofit fontScale="85000" lnSpcReduction="10000"/>
          </a:bodyPr>
          <a:lstStyle/>
          <a:p>
            <a:pPr algn="just" rtl="0" fontAlgn="base"/>
            <a:r>
              <a:rPr lang="en-GB" sz="1800" b="0" i="0" dirty="0">
                <a:effectLst/>
                <a:latin typeface="Arial" panose="020B0604020202020204" pitchFamily="34" charset="0"/>
              </a:rPr>
              <a:t>Your work must provide evidence of the qualities and transferable skills necessary for graduate-level employment requiring the exercise of initiative and personal responsibility and decision-making in complex and unpredictable circumstances.  This includes demonstrating: the learning ability for professional development to advance existing skills and acquire new competences of a professional nature that will enable you to assume significant responsibility within organisations; that you can initiate and complete tasks and procedures, whether individually and/or collaboratively; that you can use appropriate media to effectively communicate information, arguments and analysis in a variety of forms to specialist and non-specialist audiences; fluency of expression; clarity and effectiveness in presentation and organisation. Work should be coherent and well-structured in presentation and organisation. </a:t>
            </a:r>
            <a:endParaRPr lang="en-GB" b="0" i="0" dirty="0">
              <a:effectLst/>
              <a:latin typeface="Segoe UI" panose="020B0502040204020203" pitchFamily="34" charset="0"/>
            </a:endParaRPr>
          </a:p>
          <a:p>
            <a:pPr marL="0" indent="0" algn="just" rtl="0" fontAlgn="base">
              <a:buNone/>
            </a:pPr>
            <a:r>
              <a:rPr lang="en-GB" sz="1800" b="1" i="1" dirty="0">
                <a:effectLst/>
                <a:latin typeface="Arial" panose="020B0604020202020204" pitchFamily="34" charset="0"/>
              </a:rPr>
              <a:t>Guidance specific to this assessment:</a:t>
            </a:r>
            <a:r>
              <a:rPr lang="en-GB" sz="1800" b="0" i="1" dirty="0">
                <a:effectLst/>
                <a:latin typeface="Arial" panose="020B0604020202020204" pitchFamily="34" charset="0"/>
              </a:rPr>
              <a:t> </a:t>
            </a:r>
            <a:r>
              <a:rPr lang="en-GB" sz="1800" b="0" i="0" dirty="0">
                <a:effectLst/>
                <a:latin typeface="Arial" panose="020B0604020202020204" pitchFamily="34" charset="0"/>
              </a:rPr>
              <a:t> </a:t>
            </a:r>
            <a:endParaRPr lang="en-GB" b="0" i="0" dirty="0">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demonstrate the ability to communicate clearly through written work, which has been correctly referenced.  </a:t>
            </a:r>
            <a:endParaRPr lang="en-GB" b="0" i="0" dirty="0">
              <a:solidFill>
                <a:srgbClr val="000000"/>
              </a:solidFill>
              <a:effectLst/>
              <a:latin typeface="Segoe UI" panose="020B0502040204020203" pitchFamily="34" charset="0"/>
            </a:endParaRPr>
          </a:p>
          <a:p>
            <a:pPr algn="l" rtl="0" fontAlgn="base"/>
            <a:r>
              <a:rPr lang="en-GB" sz="1800" b="0" i="0" dirty="0">
                <a:solidFill>
                  <a:srgbClr val="0070C0"/>
                </a:solidFill>
                <a:effectLst/>
                <a:latin typeface="Arial" panose="020B0604020202020204" pitchFamily="34" charset="0"/>
              </a:rPr>
              <a:t>The proposal should be structured and organised as outlined in the task description. </a:t>
            </a:r>
            <a:r>
              <a:rPr lang="en-GB" sz="1800" b="1" i="0" dirty="0">
                <a:solidFill>
                  <a:srgbClr val="0070C0"/>
                </a:solidFill>
                <a:effectLst/>
                <a:latin typeface="Arial" panose="020B0604020202020204" pitchFamily="34" charset="0"/>
              </a:rPr>
              <a:t>(10 marks available)</a:t>
            </a:r>
            <a:r>
              <a:rPr lang="en-GB" sz="1800" b="0" i="0" dirty="0">
                <a:solidFill>
                  <a:srgbClr val="0070C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marL="0" indent="0" algn="l" rtl="0" fontAlgn="base">
              <a:buNone/>
            </a:pPr>
            <a:endParaRPr lang="en-GB" b="0" i="0" dirty="0">
              <a:solidFill>
                <a:srgbClr val="000000"/>
              </a:solidFill>
              <a:effectLst/>
              <a:latin typeface="Segoe UI" panose="020B0502040204020203" pitchFamily="34" charset="0"/>
            </a:endParaRPr>
          </a:p>
          <a:p>
            <a:pPr algn="just" rtl="0" fontAlgn="base"/>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3567119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956F36-EDC3-1580-3F95-E482636043D4}"/>
              </a:ext>
            </a:extLst>
          </p:cNvPr>
          <p:cNvSpPr>
            <a:spLocks noGrp="1"/>
          </p:cNvSpPr>
          <p:nvPr>
            <p:ph type="title"/>
          </p:nvPr>
        </p:nvSpPr>
        <p:spPr>
          <a:xfrm>
            <a:off x="1756756" y="906189"/>
            <a:ext cx="8689571" cy="1001886"/>
          </a:xfrm>
        </p:spPr>
        <p:txBody>
          <a:bodyPr anchor="b">
            <a:normAutofit/>
          </a:bodyPr>
          <a:lstStyle/>
          <a:p>
            <a:pPr algn="ctr"/>
            <a:r>
              <a:rPr lang="en-US" b="1">
                <a:latin typeface="Arial" panose="020B0604020202020204" pitchFamily="34" charset="0"/>
                <a:cs typeface="Arial" panose="020B0604020202020204" pitchFamily="34" charset="0"/>
              </a:rPr>
              <a:t>Hand in date for the proposal:</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DE7D9D14-8E35-752D-E121-5A46FA8F2A67}"/>
              </a:ext>
            </a:extLst>
          </p:cNvPr>
          <p:cNvGraphicFramePr>
            <a:graphicFrameLocks noGrp="1"/>
          </p:cNvGraphicFramePr>
          <p:nvPr>
            <p:ph idx="1"/>
            <p:extLst>
              <p:ext uri="{D42A27DB-BD31-4B8C-83A1-F6EECF244321}">
                <p14:modId xmlns:p14="http://schemas.microsoft.com/office/powerpoint/2010/main" val="2142069812"/>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1064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E78FC-BFF2-1F44-CE6A-29DA0B533072}"/>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What happens after the proposal has been marked?</a:t>
            </a:r>
          </a:p>
        </p:txBody>
      </p:sp>
      <p:sp>
        <p:nvSpPr>
          <p:cNvPr id="3" name="Content Placeholder 2">
            <a:extLst>
              <a:ext uri="{FF2B5EF4-FFF2-40B4-BE49-F238E27FC236}">
                <a16:creationId xmlns:a16="http://schemas.microsoft.com/office/drawing/2014/main" id="{D8F30837-105D-3840-B482-848A88099C8F}"/>
              </a:ext>
            </a:extLst>
          </p:cNvPr>
          <p:cNvSpPr>
            <a:spLocks noGrp="1"/>
          </p:cNvSpPr>
          <p:nvPr>
            <p:ph idx="1"/>
          </p:nvPr>
        </p:nvSpPr>
        <p:spPr/>
        <p:txBody>
          <a:bodyPr/>
          <a:lstStyle/>
          <a:p>
            <a:pPr marL="457200" indent="-457200">
              <a:buFont typeface="+mj-lt"/>
              <a:buAutoNum type="arabicPeriod"/>
            </a:pPr>
            <a:r>
              <a:rPr lang="en-US" dirty="0">
                <a:latin typeface="Arial" panose="020B0604020202020204" pitchFamily="34" charset="0"/>
                <a:cs typeface="Arial" panose="020B0604020202020204" pitchFamily="34" charset="0"/>
              </a:rPr>
              <a:t>You will be allocated a supervisor</a:t>
            </a:r>
          </a:p>
          <a:p>
            <a:pPr marL="457200" indent="-457200">
              <a:buFont typeface="+mj-lt"/>
              <a:buAutoNum type="arabicPeriod"/>
            </a:pPr>
            <a:r>
              <a:rPr lang="en-US" dirty="0">
                <a:latin typeface="Arial" panose="020B0604020202020204" pitchFamily="34" charset="0"/>
                <a:cs typeface="Arial" panose="020B0604020202020204" pitchFamily="34" charset="0"/>
              </a:rPr>
              <a:t>Attend the usual Independent Project lectures</a:t>
            </a:r>
          </a:p>
          <a:p>
            <a:pPr marL="457200" indent="-457200">
              <a:buFont typeface="+mj-lt"/>
              <a:buAutoNum type="arabicPeriod"/>
            </a:pPr>
            <a:r>
              <a:rPr lang="en-US" dirty="0">
                <a:latin typeface="Arial" panose="020B0604020202020204" pitchFamily="34" charset="0"/>
                <a:cs typeface="Arial" panose="020B0604020202020204" pitchFamily="34" charset="0"/>
              </a:rPr>
              <a:t>If you have selected to do a literature based study, also attend the lectures dedicated to this type of  research (led by Dr Simon Williams)</a:t>
            </a:r>
          </a:p>
          <a:p>
            <a:pPr marL="457200" indent="-457200">
              <a:buFont typeface="+mj-lt"/>
              <a:buAutoNum type="arabicPeriod"/>
            </a:pPr>
            <a:r>
              <a:rPr lang="en-US" dirty="0">
                <a:latin typeface="Arial" panose="020B0604020202020204" pitchFamily="34" charset="0"/>
                <a:cs typeface="Arial" panose="020B0604020202020204" pitchFamily="34" charset="0"/>
              </a:rPr>
              <a:t>Meet with your allocated supervisor to discuss your feedback and plan the next steps for your research. </a:t>
            </a:r>
          </a:p>
          <a:p>
            <a:pPr marL="457200" indent="-457200">
              <a:buFont typeface="+mj-lt"/>
              <a:buAutoNum type="arabicPeriod"/>
            </a:pPr>
            <a:r>
              <a:rPr lang="en-US" dirty="0">
                <a:latin typeface="Arial" panose="020B0604020202020204" pitchFamily="34" charset="0"/>
                <a:cs typeface="Arial" panose="020B0604020202020204" pitchFamily="34" charset="0"/>
              </a:rPr>
              <a:t>Arrange to have regular meetings with your supervisor. </a:t>
            </a:r>
          </a:p>
        </p:txBody>
      </p:sp>
    </p:spTree>
    <p:extLst>
      <p:ext uri="{BB962C8B-B14F-4D97-AF65-F5344CB8AC3E}">
        <p14:creationId xmlns:p14="http://schemas.microsoft.com/office/powerpoint/2010/main" val="22587666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66007-8409-6B78-2A60-270272F20021}"/>
              </a:ext>
            </a:extLst>
          </p:cNvPr>
          <p:cNvSpPr>
            <a:spLocks noGrp="1"/>
          </p:cNvSpPr>
          <p:nvPr>
            <p:ph type="title"/>
          </p:nvPr>
        </p:nvSpPr>
        <p:spPr>
          <a:xfrm>
            <a:off x="1756756" y="906189"/>
            <a:ext cx="8689571" cy="1001886"/>
          </a:xfrm>
        </p:spPr>
        <p:txBody>
          <a:bodyPr anchor="b">
            <a:normAutofit fontScale="90000"/>
          </a:bodyPr>
          <a:lstStyle/>
          <a:p>
            <a:pPr algn="ctr"/>
            <a:r>
              <a:rPr lang="en-US" dirty="0">
                <a:latin typeface="Arial" panose="020B0604020202020204" pitchFamily="34" charset="0"/>
                <a:cs typeface="Arial" panose="020B0604020202020204" pitchFamily="34" charset="0"/>
              </a:rPr>
              <a:t>Details will be provided separately in due course in relation to:</a:t>
            </a:r>
            <a:endParaRPr lang="en-US" dirty="0"/>
          </a:p>
        </p:txBody>
      </p:sp>
      <p:cxnSp>
        <p:nvCxnSpPr>
          <p:cNvPr id="16" name="Straight Connector 15">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E358BD45-E3E0-6DCF-FC54-142532F04E9C}"/>
              </a:ext>
            </a:extLst>
          </p:cNvPr>
          <p:cNvGraphicFramePr>
            <a:graphicFrameLocks noGrp="1"/>
          </p:cNvGraphicFramePr>
          <p:nvPr>
            <p:ph idx="1"/>
            <p:extLst>
              <p:ext uri="{D42A27DB-BD31-4B8C-83A1-F6EECF244321}">
                <p14:modId xmlns:p14="http://schemas.microsoft.com/office/powerpoint/2010/main" val="3919507098"/>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82104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3870"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BB337A-AAE9-D0CE-EE04-2A8E25B183B0}"/>
              </a:ext>
            </a:extLst>
          </p:cNvPr>
          <p:cNvSpPr>
            <a:spLocks noGrp="1"/>
          </p:cNvSpPr>
          <p:nvPr>
            <p:ph type="title"/>
          </p:nvPr>
        </p:nvSpPr>
        <p:spPr>
          <a:xfrm>
            <a:off x="1143001" y="872937"/>
            <a:ext cx="5920740" cy="1360898"/>
          </a:xfrm>
        </p:spPr>
        <p:txBody>
          <a:bodyPr>
            <a:normAutofit/>
          </a:bodyPr>
          <a:lstStyle/>
          <a:p>
            <a:r>
              <a:rPr lang="en-US" dirty="0">
                <a:latin typeface="Arial" panose="020B0604020202020204" pitchFamily="34" charset="0"/>
                <a:cs typeface="Arial" panose="020B0604020202020204" pitchFamily="34" charset="0"/>
              </a:rPr>
              <a:t>Who to contact:</a:t>
            </a:r>
          </a:p>
        </p:txBody>
      </p:sp>
      <p:sp>
        <p:nvSpPr>
          <p:cNvPr id="3" name="Content Placeholder 2">
            <a:extLst>
              <a:ext uri="{FF2B5EF4-FFF2-40B4-BE49-F238E27FC236}">
                <a16:creationId xmlns:a16="http://schemas.microsoft.com/office/drawing/2014/main" id="{5B61050B-0FED-CE3C-CAE7-BAAA4706A40B}"/>
              </a:ext>
            </a:extLst>
          </p:cNvPr>
          <p:cNvSpPr>
            <a:spLocks noGrp="1"/>
          </p:cNvSpPr>
          <p:nvPr>
            <p:ph idx="1"/>
          </p:nvPr>
        </p:nvSpPr>
        <p:spPr>
          <a:xfrm>
            <a:off x="1143000" y="2332028"/>
            <a:ext cx="3769468" cy="3840171"/>
          </a:xfrm>
        </p:spPr>
        <p:txBody>
          <a:bodyPr>
            <a:normAutofit/>
          </a:bodyPr>
          <a:lstStyle/>
          <a:p>
            <a:r>
              <a:rPr lang="en-US" dirty="0">
                <a:latin typeface="Arial" panose="020B0604020202020204" pitchFamily="34" charset="0"/>
                <a:cs typeface="Arial" panose="020B0604020202020204" pitchFamily="34" charset="0"/>
              </a:rPr>
              <a:t>General module / assessment questions and queries – </a:t>
            </a:r>
            <a:r>
              <a:rPr lang="en-US" b="1" dirty="0">
                <a:latin typeface="Arial" panose="020B0604020202020204" pitchFamily="34" charset="0"/>
                <a:cs typeface="Arial" panose="020B0604020202020204" pitchFamily="34" charset="0"/>
              </a:rPr>
              <a:t>Alison Connaughton</a:t>
            </a:r>
          </a:p>
          <a:p>
            <a:r>
              <a:rPr lang="en-US" dirty="0">
                <a:latin typeface="Arial" panose="020B0604020202020204" pitchFamily="34" charset="0"/>
                <a:cs typeface="Arial" panose="020B0604020202020204" pitchFamily="34" charset="0"/>
              </a:rPr>
              <a:t>Subject specific questions and queries – </a:t>
            </a:r>
            <a:r>
              <a:rPr lang="en-US" b="1" dirty="0">
                <a:latin typeface="Arial" panose="020B0604020202020204" pitchFamily="34" charset="0"/>
                <a:cs typeface="Arial" panose="020B0604020202020204" pitchFamily="34" charset="0"/>
              </a:rPr>
              <a:t>Your supervisor / </a:t>
            </a:r>
            <a:r>
              <a:rPr lang="en-US" b="1" dirty="0" err="1">
                <a:latin typeface="Arial" panose="020B0604020202020204" pitchFamily="34" charset="0"/>
                <a:cs typeface="Arial" panose="020B0604020202020204" pitchFamily="34" charset="0"/>
              </a:rPr>
              <a:t>programme</a:t>
            </a:r>
            <a:r>
              <a:rPr lang="en-US" b="1" dirty="0">
                <a:latin typeface="Arial" panose="020B0604020202020204" pitchFamily="34" charset="0"/>
                <a:cs typeface="Arial" panose="020B0604020202020204" pitchFamily="34" charset="0"/>
              </a:rPr>
              <a:t> director / specific module leaders </a:t>
            </a:r>
          </a:p>
        </p:txBody>
      </p:sp>
      <p:pic>
        <p:nvPicPr>
          <p:cNvPr id="5" name="Picture 4" descr="Many question marks on black background">
            <a:extLst>
              <a:ext uri="{FF2B5EF4-FFF2-40B4-BE49-F238E27FC236}">
                <a16:creationId xmlns:a16="http://schemas.microsoft.com/office/drawing/2014/main" id="{D895A712-5754-72CE-643C-32E780F7B569}"/>
              </a:ext>
            </a:extLst>
          </p:cNvPr>
          <p:cNvPicPr>
            <a:picLocks noChangeAspect="1"/>
          </p:cNvPicPr>
          <p:nvPr/>
        </p:nvPicPr>
        <p:blipFill rotWithShape="1">
          <a:blip r:embed="rId2">
            <a:alphaModFix/>
          </a:blip>
          <a:srcRect l="38521" r="2" b="2"/>
          <a:stretch/>
        </p:blipFill>
        <p:spPr>
          <a:xfrm>
            <a:off x="5280193" y="10"/>
            <a:ext cx="6911808" cy="6857990"/>
          </a:xfrm>
          <a:custGeom>
            <a:avLst/>
            <a:gdLst/>
            <a:ahLst/>
            <a:cxnLst/>
            <a:rect l="l" t="t" r="r" b="b"/>
            <a:pathLst>
              <a:path w="6911808" h="6858000">
                <a:moveTo>
                  <a:pt x="6001291" y="0"/>
                </a:moveTo>
                <a:lnTo>
                  <a:pt x="6010593" y="0"/>
                </a:lnTo>
                <a:lnTo>
                  <a:pt x="6911808" y="0"/>
                </a:lnTo>
                <a:lnTo>
                  <a:pt x="6911808" y="6858000"/>
                </a:lnTo>
                <a:lnTo>
                  <a:pt x="6094479" y="6858000"/>
                </a:lnTo>
                <a:lnTo>
                  <a:pt x="6001291" y="6858000"/>
                </a:lnTo>
                <a:lnTo>
                  <a:pt x="2229335" y="6858000"/>
                </a:lnTo>
                <a:lnTo>
                  <a:pt x="1633138" y="6858000"/>
                </a:lnTo>
                <a:lnTo>
                  <a:pt x="0" y="6858000"/>
                </a:lnTo>
                <a:lnTo>
                  <a:pt x="6001291" y="10614"/>
                </a:lnTo>
                <a:close/>
              </a:path>
            </a:pathLst>
          </a:custGeom>
        </p:spPr>
      </p:pic>
    </p:spTree>
    <p:extLst>
      <p:ext uri="{BB962C8B-B14F-4D97-AF65-F5344CB8AC3E}">
        <p14:creationId xmlns:p14="http://schemas.microsoft.com/office/powerpoint/2010/main" val="392043500"/>
      </p:ext>
    </p:extLst>
  </p:cSld>
  <p:clrMapOvr>
    <a:masterClrMapping/>
  </p:clrMapOvr>
</p:sld>
</file>

<file path=ppt/theme/theme1.xml><?xml version="1.0" encoding="utf-8"?>
<a:theme xmlns:a="http://schemas.openxmlformats.org/drawingml/2006/main" name="RegattaVTI">
  <a:themeElements>
    <a:clrScheme name="Regatta Yellow">
      <a:dk1>
        <a:sysClr val="windowText" lastClr="000000"/>
      </a:dk1>
      <a:lt1>
        <a:sysClr val="window" lastClr="FFFFFF"/>
      </a:lt1>
      <a:dk2>
        <a:srgbClr val="181C30"/>
      </a:dk2>
      <a:lt2>
        <a:srgbClr val="C8E1F4"/>
      </a:lt2>
      <a:accent1>
        <a:srgbClr val="217ED3"/>
      </a:accent1>
      <a:accent2>
        <a:srgbClr val="B92525"/>
      </a:accent2>
      <a:accent3>
        <a:srgbClr val="18558C"/>
      </a:accent3>
      <a:accent4>
        <a:srgbClr val="1D8B35"/>
      </a:accent4>
      <a:accent5>
        <a:srgbClr val="EA75AA"/>
      </a:accent5>
      <a:accent6>
        <a:srgbClr val="F5A700"/>
      </a:accent6>
      <a:hlink>
        <a:srgbClr val="DB0000"/>
      </a:hlink>
      <a:folHlink>
        <a:srgbClr val="066BB6"/>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docProps/app.xml><?xml version="1.0" encoding="utf-8"?>
<Properties xmlns="http://schemas.openxmlformats.org/officeDocument/2006/extended-properties" xmlns:vt="http://schemas.openxmlformats.org/officeDocument/2006/docPropsVTypes">
  <TotalTime>186</TotalTime>
  <Words>2097</Words>
  <Application>Microsoft Macintosh PowerPoint</Application>
  <PresentationFormat>Widescreen</PresentationFormat>
  <Paragraphs>80</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Segoe UI</vt:lpstr>
      <vt:lpstr>Times New Roman</vt:lpstr>
      <vt:lpstr>Walbaum Display</vt:lpstr>
      <vt:lpstr>RegattaVTI</vt:lpstr>
      <vt:lpstr>Independent Project (BMST6007)  Introduction to the assessments for the module.</vt:lpstr>
      <vt:lpstr>Assessment of the Module</vt:lpstr>
      <vt:lpstr>PowerPoint Presentation</vt:lpstr>
      <vt:lpstr>CW1 – Project Proposal – Due 27th of October, 2023 (10% of module mark)  </vt:lpstr>
      <vt:lpstr>Useful to know… (HNL students)</vt:lpstr>
      <vt:lpstr>The assessment criteria are based upon an evaluation of your ability to: </vt:lpstr>
      <vt:lpstr>The following sections need to be included within your proposal:  </vt:lpstr>
      <vt:lpstr>Important:   </vt:lpstr>
      <vt:lpstr>Guidance  Marks will be provided for the following sections, however the overall mark is for information only – this does not count towards the module mark.  </vt:lpstr>
      <vt:lpstr>2. Knowledge and Understanding Skills  </vt:lpstr>
      <vt:lpstr>3. Cognitive and Intellectual Skills  </vt:lpstr>
      <vt:lpstr>4. Practical Skills  </vt:lpstr>
      <vt:lpstr>5. Transferable Skills for Life and Professional Practice   </vt:lpstr>
      <vt:lpstr>Hand in date for the proposal:</vt:lpstr>
      <vt:lpstr>What happens after the proposal has been marked?</vt:lpstr>
      <vt:lpstr>Details will be provided separately in due course in relation to:</vt:lpstr>
      <vt:lpstr>Who to contact: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Project for Sport and Exercise Therapists (BMST6003)  Introduction to the assessments for the module.</dc:title>
  <dc:creator>Alison Connaughton</dc:creator>
  <cp:lastModifiedBy>Alison Connaughton</cp:lastModifiedBy>
  <cp:revision>5</cp:revision>
  <dcterms:created xsi:type="dcterms:W3CDTF">2023-09-27T08:33:16Z</dcterms:created>
  <dcterms:modified xsi:type="dcterms:W3CDTF">2023-09-27T12:51:58Z</dcterms:modified>
</cp:coreProperties>
</file>