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90" r:id="rId4"/>
  </p:sldMasterIdLst>
  <p:notesMasterIdLst>
    <p:notesMasterId r:id="rId20"/>
  </p:notesMasterIdLst>
  <p:handoutMasterIdLst>
    <p:handoutMasterId r:id="rId21"/>
  </p:handoutMasterIdLst>
  <p:sldIdLst>
    <p:sldId id="277" r:id="rId5"/>
    <p:sldId id="455" r:id="rId6"/>
    <p:sldId id="463" r:id="rId7"/>
    <p:sldId id="456" r:id="rId8"/>
    <p:sldId id="442" r:id="rId9"/>
    <p:sldId id="458" r:id="rId10"/>
    <p:sldId id="464" r:id="rId11"/>
    <p:sldId id="457" r:id="rId12"/>
    <p:sldId id="460" r:id="rId13"/>
    <p:sldId id="452" r:id="rId14"/>
    <p:sldId id="459" r:id="rId15"/>
    <p:sldId id="454" r:id="rId16"/>
    <p:sldId id="450" r:id="rId17"/>
    <p:sldId id="461" r:id="rId18"/>
    <p:sldId id="462" r:id="rId19"/>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288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7" d="100"/>
          <a:sy n="67" d="100"/>
        </p:scale>
        <p:origin x="1476" y="72"/>
      </p:cViewPr>
      <p:guideLst>
        <p:guide orient="horz" pos="2160"/>
        <p:guide pos="2880"/>
      </p:guideLst>
    </p:cSldViewPr>
  </p:slideViewPr>
  <p:notesTextViewPr>
    <p:cViewPr>
      <p:scale>
        <a:sx n="1" d="1"/>
        <a:sy n="1" d="1"/>
      </p:scale>
      <p:origin x="0" y="0"/>
    </p:cViewPr>
  </p:notesTextViewPr>
  <p:notesViewPr>
    <p:cSldViewPr snapToGrid="0">
      <p:cViewPr>
        <p:scale>
          <a:sx n="1" d="2"/>
          <a:sy n="1" d="2"/>
        </p:scale>
        <p:origin x="0" y="0"/>
      </p:cViewPr>
      <p:guideLst>
        <p:guide orient="horz" pos="3072"/>
        <p:guide pos="2101"/>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6/11/relationships/changesInfo" Target="changesInfos/changesInfo1.xml"/><Relationship Id="rId3" Type="http://schemas.openxmlformats.org/officeDocument/2006/relationships/customXml" Target="../customXml/item3.xml"/><Relationship Id="rId21"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tchil Minoza Salubod (2417230)" userId="S::2417230@student.uwtsd.ac.uk::3838785c-0fd6-443d-b1b3-c9c3c35d2bb5" providerId="AD" clId="Web-{9967B313-A879-56E0-262D-042878FECC6A}"/>
    <pc:docChg chg="addSld delSld modSld">
      <pc:chgData name="Retchil Minoza Salubod (2417230)" userId="S::2417230@student.uwtsd.ac.uk::3838785c-0fd6-443d-b1b3-c9c3c35d2bb5" providerId="AD" clId="Web-{9967B313-A879-56E0-262D-042878FECC6A}" dt="2026-04-18T19:07:23.174" v="2321" actId="20577"/>
      <pc:docMkLst>
        <pc:docMk/>
      </pc:docMkLst>
      <pc:sldChg chg="modSp">
        <pc:chgData name="Retchil Minoza Salubod (2417230)" userId="S::2417230@student.uwtsd.ac.uk::3838785c-0fd6-443d-b1b3-c9c3c35d2bb5" providerId="AD" clId="Web-{9967B313-A879-56E0-262D-042878FECC6A}" dt="2026-04-18T17:47:34.370" v="1096" actId="20577"/>
        <pc:sldMkLst>
          <pc:docMk/>
          <pc:sldMk cId="3521001056" sldId="450"/>
        </pc:sldMkLst>
        <pc:spChg chg="mod">
          <ac:chgData name="Retchil Minoza Salubod (2417230)" userId="S::2417230@student.uwtsd.ac.uk::3838785c-0fd6-443d-b1b3-c9c3c35d2bb5" providerId="AD" clId="Web-{9967B313-A879-56E0-262D-042878FECC6A}" dt="2026-04-18T17:47:34.370" v="1096" actId="20577"/>
          <ac:spMkLst>
            <pc:docMk/>
            <pc:sldMk cId="3521001056" sldId="450"/>
            <ac:spMk id="6" creationId="{A4085575-4426-A9AB-0F8A-7A51209EE3B6}"/>
          </ac:spMkLst>
        </pc:spChg>
      </pc:sldChg>
      <pc:sldChg chg="modSp">
        <pc:chgData name="Retchil Minoza Salubod (2417230)" userId="S::2417230@student.uwtsd.ac.uk::3838785c-0fd6-443d-b1b3-c9c3c35d2bb5" providerId="AD" clId="Web-{9967B313-A879-56E0-262D-042878FECC6A}" dt="2026-04-18T19:07:23.174" v="2321" actId="20577"/>
        <pc:sldMkLst>
          <pc:docMk/>
          <pc:sldMk cId="1278544363" sldId="454"/>
        </pc:sldMkLst>
        <pc:spChg chg="mod">
          <ac:chgData name="Retchil Minoza Salubod (2417230)" userId="S::2417230@student.uwtsd.ac.uk::3838785c-0fd6-443d-b1b3-c9c3c35d2bb5" providerId="AD" clId="Web-{9967B313-A879-56E0-262D-042878FECC6A}" dt="2026-04-18T19:07:23.174" v="2321" actId="20577"/>
          <ac:spMkLst>
            <pc:docMk/>
            <pc:sldMk cId="1278544363" sldId="454"/>
            <ac:spMk id="6" creationId="{C68C4224-F958-CB66-7629-688D5AD53A53}"/>
          </ac:spMkLst>
        </pc:spChg>
      </pc:sldChg>
      <pc:sldChg chg="modSp">
        <pc:chgData name="Retchil Minoza Salubod (2417230)" userId="S::2417230@student.uwtsd.ac.uk::3838785c-0fd6-443d-b1b3-c9c3c35d2bb5" providerId="AD" clId="Web-{9967B313-A879-56E0-262D-042878FECC6A}" dt="2026-04-18T18:17:58.099" v="1403" actId="20577"/>
        <pc:sldMkLst>
          <pc:docMk/>
          <pc:sldMk cId="2070946817" sldId="458"/>
        </pc:sldMkLst>
        <pc:spChg chg="mod">
          <ac:chgData name="Retchil Minoza Salubod (2417230)" userId="S::2417230@student.uwtsd.ac.uk::3838785c-0fd6-443d-b1b3-c9c3c35d2bb5" providerId="AD" clId="Web-{9967B313-A879-56E0-262D-042878FECC6A}" dt="2026-04-18T18:17:58.099" v="1403" actId="20577"/>
          <ac:spMkLst>
            <pc:docMk/>
            <pc:sldMk cId="2070946817" sldId="458"/>
            <ac:spMk id="3" creationId="{6434F549-6873-A292-8A34-6B47A514022A}"/>
          </ac:spMkLst>
        </pc:spChg>
      </pc:sldChg>
      <pc:sldChg chg="modSp">
        <pc:chgData name="Retchil Minoza Salubod (2417230)" userId="S::2417230@student.uwtsd.ac.uk::3838785c-0fd6-443d-b1b3-c9c3c35d2bb5" providerId="AD" clId="Web-{9967B313-A879-56E0-262D-042878FECC6A}" dt="2026-04-18T18:31:37.549" v="1583" actId="1076"/>
        <pc:sldMkLst>
          <pc:docMk/>
          <pc:sldMk cId="3418309274" sldId="460"/>
        </pc:sldMkLst>
        <pc:spChg chg="mod">
          <ac:chgData name="Retchil Minoza Salubod (2417230)" userId="S::2417230@student.uwtsd.ac.uk::3838785c-0fd6-443d-b1b3-c9c3c35d2bb5" providerId="AD" clId="Web-{9967B313-A879-56E0-262D-042878FECC6A}" dt="2026-04-18T18:31:37.549" v="1583" actId="1076"/>
          <ac:spMkLst>
            <pc:docMk/>
            <pc:sldMk cId="3418309274" sldId="460"/>
            <ac:spMk id="3" creationId="{CB8DB334-A7AC-B263-B902-D885AE203F43}"/>
          </ac:spMkLst>
        </pc:spChg>
      </pc:sldChg>
      <pc:sldChg chg="modSp">
        <pc:chgData name="Retchil Minoza Salubod (2417230)" userId="S::2417230@student.uwtsd.ac.uk::3838785c-0fd6-443d-b1b3-c9c3c35d2bb5" providerId="AD" clId="Web-{9967B313-A879-56E0-262D-042878FECC6A}" dt="2026-04-18T17:49:09.393" v="1113" actId="20577"/>
        <pc:sldMkLst>
          <pc:docMk/>
          <pc:sldMk cId="3802417910" sldId="461"/>
        </pc:sldMkLst>
        <pc:spChg chg="mod">
          <ac:chgData name="Retchil Minoza Salubod (2417230)" userId="S::2417230@student.uwtsd.ac.uk::3838785c-0fd6-443d-b1b3-c9c3c35d2bb5" providerId="AD" clId="Web-{9967B313-A879-56E0-262D-042878FECC6A}" dt="2026-04-18T17:49:09.393" v="1113" actId="20577"/>
          <ac:spMkLst>
            <pc:docMk/>
            <pc:sldMk cId="3802417910" sldId="461"/>
            <ac:spMk id="3" creationId="{F5C2EF97-6EB2-D6A6-484E-F161A315EF67}"/>
          </ac:spMkLst>
        </pc:spChg>
      </pc:sldChg>
      <pc:sldChg chg="modSp">
        <pc:chgData name="Retchil Minoza Salubod (2417230)" userId="S::2417230@student.uwtsd.ac.uk::3838785c-0fd6-443d-b1b3-c9c3c35d2bb5" providerId="AD" clId="Web-{9967B313-A879-56E0-262D-042878FECC6A}" dt="2026-04-18T17:49:27.895" v="1119" actId="20577"/>
        <pc:sldMkLst>
          <pc:docMk/>
          <pc:sldMk cId="3824108788" sldId="462"/>
        </pc:sldMkLst>
        <pc:spChg chg="mod">
          <ac:chgData name="Retchil Minoza Salubod (2417230)" userId="S::2417230@student.uwtsd.ac.uk::3838785c-0fd6-443d-b1b3-c9c3c35d2bb5" providerId="AD" clId="Web-{9967B313-A879-56E0-262D-042878FECC6A}" dt="2026-04-18T17:49:18.550" v="1114" actId="20577"/>
          <ac:spMkLst>
            <pc:docMk/>
            <pc:sldMk cId="3824108788" sldId="462"/>
            <ac:spMk id="2" creationId="{566A9E49-612F-10CE-29C2-5F227CD3FF10}"/>
          </ac:spMkLst>
        </pc:spChg>
        <pc:spChg chg="mod">
          <ac:chgData name="Retchil Minoza Salubod (2417230)" userId="S::2417230@student.uwtsd.ac.uk::3838785c-0fd6-443d-b1b3-c9c3c35d2bb5" providerId="AD" clId="Web-{9967B313-A879-56E0-262D-042878FECC6A}" dt="2026-04-18T17:49:27.895" v="1119" actId="20577"/>
          <ac:spMkLst>
            <pc:docMk/>
            <pc:sldMk cId="3824108788" sldId="462"/>
            <ac:spMk id="3" creationId="{A004DBFD-32E0-9FEB-BFB4-23852FA10558}"/>
          </ac:spMkLst>
        </pc:spChg>
      </pc:sldChg>
    </pc:docChg>
  </pc:docChgLst>
  <pc:docChgLst>
    <pc:chgData name="Retchil Minoza Salubod (2417230)" userId="S::2417230@student.uwtsd.ac.uk::3838785c-0fd6-443d-b1b3-c9c3c35d2bb5" providerId="AD" clId="Web-{1FD4F42A-6E7F-9379-84D0-66972672A955}"/>
    <pc:docChg chg="addSld modSld">
      <pc:chgData name="Retchil Minoza Salubod (2417230)" userId="S::2417230@student.uwtsd.ac.uk::3838785c-0fd6-443d-b1b3-c9c3c35d2bb5" providerId="AD" clId="Web-{1FD4F42A-6E7F-9379-84D0-66972672A955}" dt="2026-04-16T21:54:44.224" v="588" actId="20577"/>
      <pc:docMkLst>
        <pc:docMk/>
      </pc:docMkLst>
      <pc:sldChg chg="modSp">
        <pc:chgData name="Retchil Minoza Salubod (2417230)" userId="S::2417230@student.uwtsd.ac.uk::3838785c-0fd6-443d-b1b3-c9c3c35d2bb5" providerId="AD" clId="Web-{1FD4F42A-6E7F-9379-84D0-66972672A955}" dt="2026-04-16T21:54:44.224" v="588" actId="20577"/>
        <pc:sldMkLst>
          <pc:docMk/>
          <pc:sldMk cId="1278544363" sldId="454"/>
        </pc:sldMkLst>
        <pc:spChg chg="mod">
          <ac:chgData name="Retchil Minoza Salubod (2417230)" userId="S::2417230@student.uwtsd.ac.uk::3838785c-0fd6-443d-b1b3-c9c3c35d2bb5" providerId="AD" clId="Web-{1FD4F42A-6E7F-9379-84D0-66972672A955}" dt="2026-04-16T21:54:44.224" v="588" actId="20577"/>
          <ac:spMkLst>
            <pc:docMk/>
            <pc:sldMk cId="1278544363" sldId="454"/>
            <ac:spMk id="6" creationId="{C68C4224-F958-CB66-7629-688D5AD53A53}"/>
          </ac:spMkLst>
        </pc:spChg>
      </pc:sldChg>
      <pc:sldChg chg="modSp">
        <pc:chgData name="Retchil Minoza Salubod (2417230)" userId="S::2417230@student.uwtsd.ac.uk::3838785c-0fd6-443d-b1b3-c9c3c35d2bb5" providerId="AD" clId="Web-{1FD4F42A-6E7F-9379-84D0-66972672A955}" dt="2026-04-16T20:16:42.612" v="399" actId="20577"/>
        <pc:sldMkLst>
          <pc:docMk/>
          <pc:sldMk cId="425489401" sldId="457"/>
        </pc:sldMkLst>
        <pc:spChg chg="mod">
          <ac:chgData name="Retchil Minoza Salubod (2417230)" userId="S::2417230@student.uwtsd.ac.uk::3838785c-0fd6-443d-b1b3-c9c3c35d2bb5" providerId="AD" clId="Web-{1FD4F42A-6E7F-9379-84D0-66972672A955}" dt="2026-04-16T20:16:42.612" v="399" actId="20577"/>
          <ac:spMkLst>
            <pc:docMk/>
            <pc:sldMk cId="425489401" sldId="457"/>
            <ac:spMk id="3" creationId="{D8D4FB70-B25A-602C-D334-08F645D206D5}"/>
          </ac:spMkLst>
        </pc:spChg>
      </pc:sldChg>
      <pc:sldChg chg="modSp">
        <pc:chgData name="Retchil Minoza Salubod (2417230)" userId="S::2417230@student.uwtsd.ac.uk::3838785c-0fd6-443d-b1b3-c9c3c35d2bb5" providerId="AD" clId="Web-{1FD4F42A-6E7F-9379-84D0-66972672A955}" dt="2026-04-16T21:54:19.458" v="587" actId="20577"/>
        <pc:sldMkLst>
          <pc:docMk/>
          <pc:sldMk cId="872766868" sldId="459"/>
        </pc:sldMkLst>
        <pc:spChg chg="mod">
          <ac:chgData name="Retchil Minoza Salubod (2417230)" userId="S::2417230@student.uwtsd.ac.uk::3838785c-0fd6-443d-b1b3-c9c3c35d2bb5" providerId="AD" clId="Web-{1FD4F42A-6E7F-9379-84D0-66972672A955}" dt="2026-04-16T21:54:19.458" v="587" actId="20577"/>
          <ac:spMkLst>
            <pc:docMk/>
            <pc:sldMk cId="872766868" sldId="459"/>
            <ac:spMk id="3" creationId="{7EB34A5C-AEA4-8C87-D5EF-1CD835079D1D}"/>
          </ac:spMkLst>
        </pc:spChg>
      </pc:sldChg>
      <pc:sldChg chg="modSp">
        <pc:chgData name="Retchil Minoza Salubod (2417230)" userId="S::2417230@student.uwtsd.ac.uk::3838785c-0fd6-443d-b1b3-c9c3c35d2bb5" providerId="AD" clId="Web-{1FD4F42A-6E7F-9379-84D0-66972672A955}" dt="2026-04-16T20:56:34.737" v="413" actId="20577"/>
        <pc:sldMkLst>
          <pc:docMk/>
          <pc:sldMk cId="3802417910" sldId="461"/>
        </pc:sldMkLst>
        <pc:spChg chg="mod">
          <ac:chgData name="Retchil Minoza Salubod (2417230)" userId="S::2417230@student.uwtsd.ac.uk::3838785c-0fd6-443d-b1b3-c9c3c35d2bb5" providerId="AD" clId="Web-{1FD4F42A-6E7F-9379-84D0-66972672A955}" dt="2026-04-16T20:56:34.737" v="413" actId="20577"/>
          <ac:spMkLst>
            <pc:docMk/>
            <pc:sldMk cId="3802417910" sldId="461"/>
            <ac:spMk id="3" creationId="{F5C2EF97-6EB2-D6A6-484E-F161A315EF67}"/>
          </ac:spMkLst>
        </pc:spChg>
      </pc:sldChg>
      <pc:sldChg chg="modSp new">
        <pc:chgData name="Retchil Minoza Salubod (2417230)" userId="S::2417230@student.uwtsd.ac.uk::3838785c-0fd6-443d-b1b3-c9c3c35d2bb5" providerId="AD" clId="Web-{1FD4F42A-6E7F-9379-84D0-66972672A955}" dt="2026-04-16T21:53:30.128" v="580" actId="20577"/>
        <pc:sldMkLst>
          <pc:docMk/>
          <pc:sldMk cId="3824108788" sldId="462"/>
        </pc:sldMkLst>
        <pc:spChg chg="mod">
          <ac:chgData name="Retchil Minoza Salubod (2417230)" userId="S::2417230@student.uwtsd.ac.uk::3838785c-0fd6-443d-b1b3-c9c3c35d2bb5" providerId="AD" clId="Web-{1FD4F42A-6E7F-9379-84D0-66972672A955}" dt="2026-04-16T21:52:59.283" v="569" actId="20577"/>
          <ac:spMkLst>
            <pc:docMk/>
            <pc:sldMk cId="3824108788" sldId="462"/>
            <ac:spMk id="2" creationId="{566A9E49-612F-10CE-29C2-5F227CD3FF10}"/>
          </ac:spMkLst>
        </pc:spChg>
        <pc:spChg chg="mod">
          <ac:chgData name="Retchil Minoza Salubod (2417230)" userId="S::2417230@student.uwtsd.ac.uk::3838785c-0fd6-443d-b1b3-c9c3c35d2bb5" providerId="AD" clId="Web-{1FD4F42A-6E7F-9379-84D0-66972672A955}" dt="2026-04-16T21:53:30.128" v="580" actId="20577"/>
          <ac:spMkLst>
            <pc:docMk/>
            <pc:sldMk cId="3824108788" sldId="462"/>
            <ac:spMk id="3" creationId="{A004DBFD-32E0-9FEB-BFB4-23852FA10558}"/>
          </ac:spMkLst>
        </pc:spChg>
      </pc:sldChg>
    </pc:docChg>
  </pc:docChgLst>
  <pc:docChgLst>
    <pc:chgData name="Retchil Minoza Salubod (2417230)" userId="S::2417230@student.uwtsd.ac.uk::3838785c-0fd6-443d-b1b3-c9c3c35d2bb5" providerId="AD" clId="Web-{3B3D9AD0-4CBD-9FD4-3D3B-50486AAF2025}"/>
    <pc:docChg chg="mod modSld addMainMaster delMainMaster">
      <pc:chgData name="Retchil Minoza Salubod (2417230)" userId="S::2417230@student.uwtsd.ac.uk::3838785c-0fd6-443d-b1b3-c9c3c35d2bb5" providerId="AD" clId="Web-{3B3D9AD0-4CBD-9FD4-3D3B-50486AAF2025}" dt="2026-04-08T21:46:11.401" v="269"/>
      <pc:docMkLst>
        <pc:docMk/>
      </pc:docMkLst>
      <pc:sldChg chg="modSp mod modClrScheme chgLayout">
        <pc:chgData name="Retchil Minoza Salubod (2417230)" userId="S::2417230@student.uwtsd.ac.uk::3838785c-0fd6-443d-b1b3-c9c3c35d2bb5" providerId="AD" clId="Web-{3B3D9AD0-4CBD-9FD4-3D3B-50486AAF2025}" dt="2026-04-08T21:46:11.401" v="269"/>
        <pc:sldMkLst>
          <pc:docMk/>
          <pc:sldMk cId="0" sldId="277"/>
        </pc:sldMkLst>
        <pc:spChg chg="mod ord">
          <ac:chgData name="Retchil Minoza Salubod (2417230)" userId="S::2417230@student.uwtsd.ac.uk::3838785c-0fd6-443d-b1b3-c9c3c35d2bb5" providerId="AD" clId="Web-{3B3D9AD0-4CBD-9FD4-3D3B-50486AAF2025}" dt="2026-04-08T21:46:11.401" v="269"/>
          <ac:spMkLst>
            <pc:docMk/>
            <pc:sldMk cId="0" sldId="277"/>
            <ac:spMk id="6149" creationId="{00000000-0000-0000-0000-000000000000}"/>
          </ac:spMkLst>
        </pc:spChg>
      </pc:sldChg>
      <pc:sldChg chg="modSp mod modClrScheme chgLayout">
        <pc:chgData name="Retchil Minoza Salubod (2417230)" userId="S::2417230@student.uwtsd.ac.uk::3838785c-0fd6-443d-b1b3-c9c3c35d2bb5" providerId="AD" clId="Web-{3B3D9AD0-4CBD-9FD4-3D3B-50486AAF2025}" dt="2026-04-08T21:46:11.401" v="269"/>
        <pc:sldMkLst>
          <pc:docMk/>
          <pc:sldMk cId="711734170" sldId="442"/>
        </pc:sldMkLst>
        <pc:spChg chg="mod ord">
          <ac:chgData name="Retchil Minoza Salubod (2417230)" userId="S::2417230@student.uwtsd.ac.uk::3838785c-0fd6-443d-b1b3-c9c3c35d2bb5" providerId="AD" clId="Web-{3B3D9AD0-4CBD-9FD4-3D3B-50486AAF2025}" dt="2026-04-08T21:46:11.401" v="269"/>
          <ac:spMkLst>
            <pc:docMk/>
            <pc:sldMk cId="711734170" sldId="442"/>
            <ac:spMk id="2" creationId="{41C35443-F263-7B57-2247-B900E4E8B74E}"/>
          </ac:spMkLst>
        </pc:spChg>
        <pc:spChg chg="mod ord">
          <ac:chgData name="Retchil Minoza Salubod (2417230)" userId="S::2417230@student.uwtsd.ac.uk::3838785c-0fd6-443d-b1b3-c9c3c35d2bb5" providerId="AD" clId="Web-{3B3D9AD0-4CBD-9FD4-3D3B-50486AAF2025}" dt="2026-04-08T21:46:11.401" v="269"/>
          <ac:spMkLst>
            <pc:docMk/>
            <pc:sldMk cId="711734170" sldId="442"/>
            <ac:spMk id="3" creationId="{00000000-0000-0000-0000-000000000000}"/>
          </ac:spMkLst>
        </pc:spChg>
      </pc:sldChg>
      <pc:sldChg chg="modSp mod modClrScheme chgLayout">
        <pc:chgData name="Retchil Minoza Salubod (2417230)" userId="S::2417230@student.uwtsd.ac.uk::3838785c-0fd6-443d-b1b3-c9c3c35d2bb5" providerId="AD" clId="Web-{3B3D9AD0-4CBD-9FD4-3D3B-50486AAF2025}" dt="2026-04-08T21:46:11.401" v="269"/>
        <pc:sldMkLst>
          <pc:docMk/>
          <pc:sldMk cId="3521001056" sldId="450"/>
        </pc:sldMkLst>
        <pc:spChg chg="mod ord">
          <ac:chgData name="Retchil Minoza Salubod (2417230)" userId="S::2417230@student.uwtsd.ac.uk::3838785c-0fd6-443d-b1b3-c9c3c35d2bb5" providerId="AD" clId="Web-{3B3D9AD0-4CBD-9FD4-3D3B-50486AAF2025}" dt="2026-04-08T21:46:11.401" v="269"/>
          <ac:spMkLst>
            <pc:docMk/>
            <pc:sldMk cId="3521001056" sldId="450"/>
            <ac:spMk id="2" creationId="{00000000-0000-0000-0000-000000000000}"/>
          </ac:spMkLst>
        </pc:spChg>
        <pc:spChg chg="mod ord">
          <ac:chgData name="Retchil Minoza Salubod (2417230)" userId="S::2417230@student.uwtsd.ac.uk::3838785c-0fd6-443d-b1b3-c9c3c35d2bb5" providerId="AD" clId="Web-{3B3D9AD0-4CBD-9FD4-3D3B-50486AAF2025}" dt="2026-04-08T21:46:11.401" v="269"/>
          <ac:spMkLst>
            <pc:docMk/>
            <pc:sldMk cId="3521001056" sldId="450"/>
            <ac:spMk id="4" creationId="{00000000-0000-0000-0000-000000000000}"/>
          </ac:spMkLst>
        </pc:spChg>
        <pc:spChg chg="mod ord">
          <ac:chgData name="Retchil Minoza Salubod (2417230)" userId="S::2417230@student.uwtsd.ac.uk::3838785c-0fd6-443d-b1b3-c9c3c35d2bb5" providerId="AD" clId="Web-{3B3D9AD0-4CBD-9FD4-3D3B-50486AAF2025}" dt="2026-04-08T21:46:11.401" v="269"/>
          <ac:spMkLst>
            <pc:docMk/>
            <pc:sldMk cId="3521001056" sldId="450"/>
            <ac:spMk id="5" creationId="{00000000-0000-0000-0000-000000000000}"/>
          </ac:spMkLst>
        </pc:spChg>
        <pc:spChg chg="mod ord">
          <ac:chgData name="Retchil Minoza Salubod (2417230)" userId="S::2417230@student.uwtsd.ac.uk::3838785c-0fd6-443d-b1b3-c9c3c35d2bb5" providerId="AD" clId="Web-{3B3D9AD0-4CBD-9FD4-3D3B-50486AAF2025}" dt="2026-04-08T21:46:11.401" v="269"/>
          <ac:spMkLst>
            <pc:docMk/>
            <pc:sldMk cId="3521001056" sldId="450"/>
            <ac:spMk id="6" creationId="{A4085575-4426-A9AB-0F8A-7A51209EE3B6}"/>
          </ac:spMkLst>
        </pc:spChg>
      </pc:sldChg>
      <pc:sldChg chg="modSp mod modClrScheme chgLayout">
        <pc:chgData name="Retchil Minoza Salubod (2417230)" userId="S::2417230@student.uwtsd.ac.uk::3838785c-0fd6-443d-b1b3-c9c3c35d2bb5" providerId="AD" clId="Web-{3B3D9AD0-4CBD-9FD4-3D3B-50486AAF2025}" dt="2026-04-08T21:46:11.401" v="269"/>
        <pc:sldMkLst>
          <pc:docMk/>
          <pc:sldMk cId="1688727333" sldId="452"/>
        </pc:sldMkLst>
        <pc:spChg chg="mod ord">
          <ac:chgData name="Retchil Minoza Salubod (2417230)" userId="S::2417230@student.uwtsd.ac.uk::3838785c-0fd6-443d-b1b3-c9c3c35d2bb5" providerId="AD" clId="Web-{3B3D9AD0-4CBD-9FD4-3D3B-50486AAF2025}" dt="2026-04-08T21:46:11.401" v="269"/>
          <ac:spMkLst>
            <pc:docMk/>
            <pc:sldMk cId="1688727333" sldId="452"/>
            <ac:spMk id="2" creationId="{B6307EA7-00DA-7750-8609-7051118EDC20}"/>
          </ac:spMkLst>
        </pc:spChg>
        <pc:spChg chg="mod ord">
          <ac:chgData name="Retchil Minoza Salubod (2417230)" userId="S::2417230@student.uwtsd.ac.uk::3838785c-0fd6-443d-b1b3-c9c3c35d2bb5" providerId="AD" clId="Web-{3B3D9AD0-4CBD-9FD4-3D3B-50486AAF2025}" dt="2026-04-08T21:46:11.401" v="269"/>
          <ac:spMkLst>
            <pc:docMk/>
            <pc:sldMk cId="1688727333" sldId="452"/>
            <ac:spMk id="3" creationId="{00000000-0000-0000-0000-000000000000}"/>
          </ac:spMkLst>
        </pc:spChg>
      </pc:sldChg>
      <pc:sldChg chg="modSp mod modClrScheme chgLayout">
        <pc:chgData name="Retchil Minoza Salubod (2417230)" userId="S::2417230@student.uwtsd.ac.uk::3838785c-0fd6-443d-b1b3-c9c3c35d2bb5" providerId="AD" clId="Web-{3B3D9AD0-4CBD-9FD4-3D3B-50486AAF2025}" dt="2026-04-08T21:46:11.401" v="269"/>
        <pc:sldMkLst>
          <pc:docMk/>
          <pc:sldMk cId="1278544363" sldId="454"/>
        </pc:sldMkLst>
        <pc:spChg chg="mod ord">
          <ac:chgData name="Retchil Minoza Salubod (2417230)" userId="S::2417230@student.uwtsd.ac.uk::3838785c-0fd6-443d-b1b3-c9c3c35d2bb5" providerId="AD" clId="Web-{3B3D9AD0-4CBD-9FD4-3D3B-50486AAF2025}" dt="2026-04-08T21:46:11.401" v="269"/>
          <ac:spMkLst>
            <pc:docMk/>
            <pc:sldMk cId="1278544363" sldId="454"/>
            <ac:spMk id="2" creationId="{6D68604B-AC6B-0846-C825-2BEC86565B25}"/>
          </ac:spMkLst>
        </pc:spChg>
        <pc:spChg chg="mod ord">
          <ac:chgData name="Retchil Minoza Salubod (2417230)" userId="S::2417230@student.uwtsd.ac.uk::3838785c-0fd6-443d-b1b3-c9c3c35d2bb5" providerId="AD" clId="Web-{3B3D9AD0-4CBD-9FD4-3D3B-50486AAF2025}" dt="2026-04-08T21:46:11.401" v="269"/>
          <ac:spMkLst>
            <pc:docMk/>
            <pc:sldMk cId="1278544363" sldId="454"/>
            <ac:spMk id="4" creationId="{0BC4CF4B-AA00-001B-CFC7-69AA662BA595}"/>
          </ac:spMkLst>
        </pc:spChg>
        <pc:spChg chg="mod ord">
          <ac:chgData name="Retchil Minoza Salubod (2417230)" userId="S::2417230@student.uwtsd.ac.uk::3838785c-0fd6-443d-b1b3-c9c3c35d2bb5" providerId="AD" clId="Web-{3B3D9AD0-4CBD-9FD4-3D3B-50486AAF2025}" dt="2026-04-08T21:46:11.401" v="269"/>
          <ac:spMkLst>
            <pc:docMk/>
            <pc:sldMk cId="1278544363" sldId="454"/>
            <ac:spMk id="5" creationId="{EED03137-7AB2-2A5E-B86B-FAB9F630A66E}"/>
          </ac:spMkLst>
        </pc:spChg>
        <pc:spChg chg="mod ord">
          <ac:chgData name="Retchil Minoza Salubod (2417230)" userId="S::2417230@student.uwtsd.ac.uk::3838785c-0fd6-443d-b1b3-c9c3c35d2bb5" providerId="AD" clId="Web-{3B3D9AD0-4CBD-9FD4-3D3B-50486AAF2025}" dt="2026-04-08T21:46:11.401" v="269"/>
          <ac:spMkLst>
            <pc:docMk/>
            <pc:sldMk cId="1278544363" sldId="454"/>
            <ac:spMk id="6" creationId="{C68C4224-F958-CB66-7629-688D5AD53A53}"/>
          </ac:spMkLst>
        </pc:spChg>
      </pc:sldChg>
      <pc:sldChg chg="modSp mod modClrScheme chgLayout">
        <pc:chgData name="Retchil Minoza Salubod (2417230)" userId="S::2417230@student.uwtsd.ac.uk::3838785c-0fd6-443d-b1b3-c9c3c35d2bb5" providerId="AD" clId="Web-{3B3D9AD0-4CBD-9FD4-3D3B-50486AAF2025}" dt="2026-04-08T21:46:11.401" v="269"/>
        <pc:sldMkLst>
          <pc:docMk/>
          <pc:sldMk cId="1196154705" sldId="456"/>
        </pc:sldMkLst>
        <pc:spChg chg="mod ord">
          <ac:chgData name="Retchil Minoza Salubod (2417230)" userId="S::2417230@student.uwtsd.ac.uk::3838785c-0fd6-443d-b1b3-c9c3c35d2bb5" providerId="AD" clId="Web-{3B3D9AD0-4CBD-9FD4-3D3B-50486AAF2025}" dt="2026-04-08T21:46:11.401" v="269"/>
          <ac:spMkLst>
            <pc:docMk/>
            <pc:sldMk cId="1196154705" sldId="456"/>
            <ac:spMk id="2" creationId="{A821B7D8-FAFA-459E-E97E-26762F0675AB}"/>
          </ac:spMkLst>
        </pc:spChg>
        <pc:spChg chg="mod ord">
          <ac:chgData name="Retchil Minoza Salubod (2417230)" userId="S::2417230@student.uwtsd.ac.uk::3838785c-0fd6-443d-b1b3-c9c3c35d2bb5" providerId="AD" clId="Web-{3B3D9AD0-4CBD-9FD4-3D3B-50486AAF2025}" dt="2026-04-08T21:46:11.401" v="269"/>
          <ac:spMkLst>
            <pc:docMk/>
            <pc:sldMk cId="1196154705" sldId="456"/>
            <ac:spMk id="3" creationId="{53880F13-35A9-9D38-4535-EF0C49E1491E}"/>
          </ac:spMkLst>
        </pc:spChg>
        <pc:spChg chg="mod ord">
          <ac:chgData name="Retchil Minoza Salubod (2417230)" userId="S::2417230@student.uwtsd.ac.uk::3838785c-0fd6-443d-b1b3-c9c3c35d2bb5" providerId="AD" clId="Web-{3B3D9AD0-4CBD-9FD4-3D3B-50486AAF2025}" dt="2026-04-08T21:46:11.401" v="269"/>
          <ac:spMkLst>
            <pc:docMk/>
            <pc:sldMk cId="1196154705" sldId="456"/>
            <ac:spMk id="4" creationId="{1C800642-0D74-9A9D-EEA9-9EEA43A736F5}"/>
          </ac:spMkLst>
        </pc:spChg>
        <pc:spChg chg="mod ord">
          <ac:chgData name="Retchil Minoza Salubod (2417230)" userId="S::2417230@student.uwtsd.ac.uk::3838785c-0fd6-443d-b1b3-c9c3c35d2bb5" providerId="AD" clId="Web-{3B3D9AD0-4CBD-9FD4-3D3B-50486AAF2025}" dt="2026-04-08T21:46:11.401" v="269"/>
          <ac:spMkLst>
            <pc:docMk/>
            <pc:sldMk cId="1196154705" sldId="456"/>
            <ac:spMk id="5" creationId="{61A468CE-6AEE-EAD3-595F-267F232355D7}"/>
          </ac:spMkLst>
        </pc:spChg>
      </pc:sldChg>
      <pc:sldChg chg="modSp mod modClrScheme chgLayout">
        <pc:chgData name="Retchil Minoza Salubod (2417230)" userId="S::2417230@student.uwtsd.ac.uk::3838785c-0fd6-443d-b1b3-c9c3c35d2bb5" providerId="AD" clId="Web-{3B3D9AD0-4CBD-9FD4-3D3B-50486AAF2025}" dt="2026-04-08T21:46:11.401" v="269"/>
        <pc:sldMkLst>
          <pc:docMk/>
          <pc:sldMk cId="425489401" sldId="457"/>
        </pc:sldMkLst>
        <pc:spChg chg="mod ord">
          <ac:chgData name="Retchil Minoza Salubod (2417230)" userId="S::2417230@student.uwtsd.ac.uk::3838785c-0fd6-443d-b1b3-c9c3c35d2bb5" providerId="AD" clId="Web-{3B3D9AD0-4CBD-9FD4-3D3B-50486AAF2025}" dt="2026-04-08T21:46:11.401" v="269"/>
          <ac:spMkLst>
            <pc:docMk/>
            <pc:sldMk cId="425489401" sldId="457"/>
            <ac:spMk id="2" creationId="{9569B926-B65F-3EB5-92BB-DC40BD793F0D}"/>
          </ac:spMkLst>
        </pc:spChg>
        <pc:spChg chg="mod ord">
          <ac:chgData name="Retchil Minoza Salubod (2417230)" userId="S::2417230@student.uwtsd.ac.uk::3838785c-0fd6-443d-b1b3-c9c3c35d2bb5" providerId="AD" clId="Web-{3B3D9AD0-4CBD-9FD4-3D3B-50486AAF2025}" dt="2026-04-08T21:46:11.401" v="269"/>
          <ac:spMkLst>
            <pc:docMk/>
            <pc:sldMk cId="425489401" sldId="457"/>
            <ac:spMk id="3" creationId="{D8D4FB70-B25A-602C-D334-08F645D206D5}"/>
          </ac:spMkLst>
        </pc:spChg>
        <pc:spChg chg="mod ord">
          <ac:chgData name="Retchil Minoza Salubod (2417230)" userId="S::2417230@student.uwtsd.ac.uk::3838785c-0fd6-443d-b1b3-c9c3c35d2bb5" providerId="AD" clId="Web-{3B3D9AD0-4CBD-9FD4-3D3B-50486AAF2025}" dt="2026-04-08T21:46:11.401" v="269"/>
          <ac:spMkLst>
            <pc:docMk/>
            <pc:sldMk cId="425489401" sldId="457"/>
            <ac:spMk id="4" creationId="{28290F66-9B7A-D4EF-7AC0-B0C0F1F98F5B}"/>
          </ac:spMkLst>
        </pc:spChg>
        <pc:spChg chg="mod ord">
          <ac:chgData name="Retchil Minoza Salubod (2417230)" userId="S::2417230@student.uwtsd.ac.uk::3838785c-0fd6-443d-b1b3-c9c3c35d2bb5" providerId="AD" clId="Web-{3B3D9AD0-4CBD-9FD4-3D3B-50486AAF2025}" dt="2026-04-08T21:46:11.401" v="269"/>
          <ac:spMkLst>
            <pc:docMk/>
            <pc:sldMk cId="425489401" sldId="457"/>
            <ac:spMk id="5" creationId="{B0F15D2E-B843-1BFC-9C28-E4C39C9B066C}"/>
          </ac:spMkLst>
        </pc:spChg>
      </pc:sldChg>
      <pc:sldChg chg="modSp mod modClrScheme chgLayout">
        <pc:chgData name="Retchil Minoza Salubod (2417230)" userId="S::2417230@student.uwtsd.ac.uk::3838785c-0fd6-443d-b1b3-c9c3c35d2bb5" providerId="AD" clId="Web-{3B3D9AD0-4CBD-9FD4-3D3B-50486AAF2025}" dt="2026-04-08T21:46:11.401" v="269"/>
        <pc:sldMkLst>
          <pc:docMk/>
          <pc:sldMk cId="2070946817" sldId="458"/>
        </pc:sldMkLst>
        <pc:spChg chg="mod ord">
          <ac:chgData name="Retchil Minoza Salubod (2417230)" userId="S::2417230@student.uwtsd.ac.uk::3838785c-0fd6-443d-b1b3-c9c3c35d2bb5" providerId="AD" clId="Web-{3B3D9AD0-4CBD-9FD4-3D3B-50486AAF2025}" dt="2026-04-08T21:46:11.401" v="269"/>
          <ac:spMkLst>
            <pc:docMk/>
            <pc:sldMk cId="2070946817" sldId="458"/>
            <ac:spMk id="2" creationId="{33B924A3-1440-EE2D-BFA7-E4E87ED0695F}"/>
          </ac:spMkLst>
        </pc:spChg>
        <pc:spChg chg="mod ord">
          <ac:chgData name="Retchil Minoza Salubod (2417230)" userId="S::2417230@student.uwtsd.ac.uk::3838785c-0fd6-443d-b1b3-c9c3c35d2bb5" providerId="AD" clId="Web-{3B3D9AD0-4CBD-9FD4-3D3B-50486AAF2025}" dt="2026-04-08T21:46:11.401" v="269"/>
          <ac:spMkLst>
            <pc:docMk/>
            <pc:sldMk cId="2070946817" sldId="458"/>
            <ac:spMk id="3" creationId="{6434F549-6873-A292-8A34-6B47A514022A}"/>
          </ac:spMkLst>
        </pc:spChg>
        <pc:spChg chg="mod ord">
          <ac:chgData name="Retchil Minoza Salubod (2417230)" userId="S::2417230@student.uwtsd.ac.uk::3838785c-0fd6-443d-b1b3-c9c3c35d2bb5" providerId="AD" clId="Web-{3B3D9AD0-4CBD-9FD4-3D3B-50486AAF2025}" dt="2026-04-08T21:46:11.401" v="269"/>
          <ac:spMkLst>
            <pc:docMk/>
            <pc:sldMk cId="2070946817" sldId="458"/>
            <ac:spMk id="4" creationId="{9FCEB692-B9B5-A7EC-175D-C55FD2A656B5}"/>
          </ac:spMkLst>
        </pc:spChg>
        <pc:spChg chg="mod ord">
          <ac:chgData name="Retchil Minoza Salubod (2417230)" userId="S::2417230@student.uwtsd.ac.uk::3838785c-0fd6-443d-b1b3-c9c3c35d2bb5" providerId="AD" clId="Web-{3B3D9AD0-4CBD-9FD4-3D3B-50486AAF2025}" dt="2026-04-08T21:46:11.401" v="269"/>
          <ac:spMkLst>
            <pc:docMk/>
            <pc:sldMk cId="2070946817" sldId="458"/>
            <ac:spMk id="5" creationId="{4E6DEE0F-0A02-6D68-23C0-0B77EC1F3087}"/>
          </ac:spMkLst>
        </pc:spChg>
      </pc:sldChg>
      <pc:sldChg chg="modSp mod modClrScheme chgLayout">
        <pc:chgData name="Retchil Minoza Salubod (2417230)" userId="S::2417230@student.uwtsd.ac.uk::3838785c-0fd6-443d-b1b3-c9c3c35d2bb5" providerId="AD" clId="Web-{3B3D9AD0-4CBD-9FD4-3D3B-50486AAF2025}" dt="2026-04-08T21:46:11.401" v="269"/>
        <pc:sldMkLst>
          <pc:docMk/>
          <pc:sldMk cId="872766868" sldId="459"/>
        </pc:sldMkLst>
        <pc:spChg chg="mod ord">
          <ac:chgData name="Retchil Minoza Salubod (2417230)" userId="S::2417230@student.uwtsd.ac.uk::3838785c-0fd6-443d-b1b3-c9c3c35d2bb5" providerId="AD" clId="Web-{3B3D9AD0-4CBD-9FD4-3D3B-50486AAF2025}" dt="2026-04-08T21:46:11.401" v="269"/>
          <ac:spMkLst>
            <pc:docMk/>
            <pc:sldMk cId="872766868" sldId="459"/>
            <ac:spMk id="2" creationId="{77E0FCB6-E8B5-E668-6859-562592213C24}"/>
          </ac:spMkLst>
        </pc:spChg>
        <pc:spChg chg="mod ord">
          <ac:chgData name="Retchil Minoza Salubod (2417230)" userId="S::2417230@student.uwtsd.ac.uk::3838785c-0fd6-443d-b1b3-c9c3c35d2bb5" providerId="AD" clId="Web-{3B3D9AD0-4CBD-9FD4-3D3B-50486AAF2025}" dt="2026-04-08T21:46:11.401" v="269"/>
          <ac:spMkLst>
            <pc:docMk/>
            <pc:sldMk cId="872766868" sldId="459"/>
            <ac:spMk id="3" creationId="{7EB34A5C-AEA4-8C87-D5EF-1CD835079D1D}"/>
          </ac:spMkLst>
        </pc:spChg>
        <pc:spChg chg="mod ord">
          <ac:chgData name="Retchil Minoza Salubod (2417230)" userId="S::2417230@student.uwtsd.ac.uk::3838785c-0fd6-443d-b1b3-c9c3c35d2bb5" providerId="AD" clId="Web-{3B3D9AD0-4CBD-9FD4-3D3B-50486AAF2025}" dt="2026-04-08T21:46:11.401" v="269"/>
          <ac:spMkLst>
            <pc:docMk/>
            <pc:sldMk cId="872766868" sldId="459"/>
            <ac:spMk id="4" creationId="{BFDC4459-B578-A402-DCF4-CAC2307B75D4}"/>
          </ac:spMkLst>
        </pc:spChg>
        <pc:spChg chg="mod ord">
          <ac:chgData name="Retchil Minoza Salubod (2417230)" userId="S::2417230@student.uwtsd.ac.uk::3838785c-0fd6-443d-b1b3-c9c3c35d2bb5" providerId="AD" clId="Web-{3B3D9AD0-4CBD-9FD4-3D3B-50486AAF2025}" dt="2026-04-08T21:46:11.401" v="269"/>
          <ac:spMkLst>
            <pc:docMk/>
            <pc:sldMk cId="872766868" sldId="459"/>
            <ac:spMk id="5" creationId="{C61D60C8-0E6D-5493-15CC-220B5D39BED7}"/>
          </ac:spMkLst>
        </pc:spChg>
      </pc:sldChg>
      <pc:sldChg chg="modSp mod modClrScheme chgLayout">
        <pc:chgData name="Retchil Minoza Salubod (2417230)" userId="S::2417230@student.uwtsd.ac.uk::3838785c-0fd6-443d-b1b3-c9c3c35d2bb5" providerId="AD" clId="Web-{3B3D9AD0-4CBD-9FD4-3D3B-50486AAF2025}" dt="2026-04-08T21:46:11.401" v="269"/>
        <pc:sldMkLst>
          <pc:docMk/>
          <pc:sldMk cId="3418309274" sldId="460"/>
        </pc:sldMkLst>
        <pc:spChg chg="mod ord">
          <ac:chgData name="Retchil Minoza Salubod (2417230)" userId="S::2417230@student.uwtsd.ac.uk::3838785c-0fd6-443d-b1b3-c9c3c35d2bb5" providerId="AD" clId="Web-{3B3D9AD0-4CBD-9FD4-3D3B-50486AAF2025}" dt="2026-04-08T21:46:11.401" v="269"/>
          <ac:spMkLst>
            <pc:docMk/>
            <pc:sldMk cId="3418309274" sldId="460"/>
            <ac:spMk id="2" creationId="{9DFE0124-C10B-2C22-8E26-7781C9788DBB}"/>
          </ac:spMkLst>
        </pc:spChg>
        <pc:spChg chg="mod ord">
          <ac:chgData name="Retchil Minoza Salubod (2417230)" userId="S::2417230@student.uwtsd.ac.uk::3838785c-0fd6-443d-b1b3-c9c3c35d2bb5" providerId="AD" clId="Web-{3B3D9AD0-4CBD-9FD4-3D3B-50486AAF2025}" dt="2026-04-08T21:46:11.401" v="269"/>
          <ac:spMkLst>
            <pc:docMk/>
            <pc:sldMk cId="3418309274" sldId="460"/>
            <ac:spMk id="3" creationId="{CB8DB334-A7AC-B263-B902-D885AE203F43}"/>
          </ac:spMkLst>
        </pc:spChg>
        <pc:spChg chg="mod ord">
          <ac:chgData name="Retchil Minoza Salubod (2417230)" userId="S::2417230@student.uwtsd.ac.uk::3838785c-0fd6-443d-b1b3-c9c3c35d2bb5" providerId="AD" clId="Web-{3B3D9AD0-4CBD-9FD4-3D3B-50486AAF2025}" dt="2026-04-08T21:46:11.401" v="269"/>
          <ac:spMkLst>
            <pc:docMk/>
            <pc:sldMk cId="3418309274" sldId="460"/>
            <ac:spMk id="4" creationId="{DB4193C0-9C37-D32B-C845-058D81A0063B}"/>
          </ac:spMkLst>
        </pc:spChg>
        <pc:spChg chg="mod ord">
          <ac:chgData name="Retchil Minoza Salubod (2417230)" userId="S::2417230@student.uwtsd.ac.uk::3838785c-0fd6-443d-b1b3-c9c3c35d2bb5" providerId="AD" clId="Web-{3B3D9AD0-4CBD-9FD4-3D3B-50486AAF2025}" dt="2026-04-08T21:46:11.401" v="269"/>
          <ac:spMkLst>
            <pc:docMk/>
            <pc:sldMk cId="3418309274" sldId="460"/>
            <ac:spMk id="5" creationId="{332ED7D4-D58E-B110-D734-7BC6B273144D}"/>
          </ac:spMkLst>
        </pc:spChg>
      </pc:sldChg>
    </pc:docChg>
  </pc:docChgLst>
  <pc:docChgLst>
    <pc:chgData name="Retchil Minoza Salubod (2417230)" userId="S::2417230@student.uwtsd.ac.uk::3838785c-0fd6-443d-b1b3-c9c3c35d2bb5" providerId="AD" clId="Web-{F7A44235-ADE4-83A9-E51B-351F57454189}"/>
    <pc:docChg chg="modSld">
      <pc:chgData name="Retchil Minoza Salubod (2417230)" userId="S::2417230@student.uwtsd.ac.uk::3838785c-0fd6-443d-b1b3-c9c3c35d2bb5" providerId="AD" clId="Web-{F7A44235-ADE4-83A9-E51B-351F57454189}" dt="2026-04-15T17:22:47.585" v="18" actId="20577"/>
      <pc:docMkLst>
        <pc:docMk/>
      </pc:docMkLst>
      <pc:sldChg chg="modSp">
        <pc:chgData name="Retchil Minoza Salubod (2417230)" userId="S::2417230@student.uwtsd.ac.uk::3838785c-0fd6-443d-b1b3-c9c3c35d2bb5" providerId="AD" clId="Web-{F7A44235-ADE4-83A9-E51B-351F57454189}" dt="2026-04-15T17:22:47.585" v="18" actId="20577"/>
        <pc:sldMkLst>
          <pc:docMk/>
          <pc:sldMk cId="1688727333" sldId="452"/>
        </pc:sldMkLst>
        <pc:spChg chg="mod">
          <ac:chgData name="Retchil Minoza Salubod (2417230)" userId="S::2417230@student.uwtsd.ac.uk::3838785c-0fd6-443d-b1b3-c9c3c35d2bb5" providerId="AD" clId="Web-{F7A44235-ADE4-83A9-E51B-351F57454189}" dt="2026-04-15T17:22:47.585" v="18" actId="20577"/>
          <ac:spMkLst>
            <pc:docMk/>
            <pc:sldMk cId="1688727333" sldId="452"/>
            <ac:spMk id="2" creationId="{B6307EA7-00DA-7750-8609-7051118EDC20}"/>
          </ac:spMkLst>
        </pc:spChg>
      </pc:sldChg>
      <pc:sldChg chg="modSp">
        <pc:chgData name="Retchil Minoza Salubod (2417230)" userId="S::2417230@student.uwtsd.ac.uk::3838785c-0fd6-443d-b1b3-c9c3c35d2bb5" providerId="AD" clId="Web-{F7A44235-ADE4-83A9-E51B-351F57454189}" dt="2026-04-15T17:16:39.461" v="9" actId="20577"/>
        <pc:sldMkLst>
          <pc:docMk/>
          <pc:sldMk cId="1044028000" sldId="455"/>
        </pc:sldMkLst>
        <pc:spChg chg="mod">
          <ac:chgData name="Retchil Minoza Salubod (2417230)" userId="S::2417230@student.uwtsd.ac.uk::3838785c-0fd6-443d-b1b3-c9c3c35d2bb5" providerId="AD" clId="Web-{F7A44235-ADE4-83A9-E51B-351F57454189}" dt="2026-04-15T17:16:39.461" v="9" actId="20577"/>
          <ac:spMkLst>
            <pc:docMk/>
            <pc:sldMk cId="1044028000" sldId="455"/>
            <ac:spMk id="3" creationId="{0F63D4A8-101E-12D0-65B2-FF0482C77A7B}"/>
          </ac:spMkLst>
        </pc:spChg>
      </pc:sldChg>
      <pc:sldChg chg="modSp">
        <pc:chgData name="Retchil Minoza Salubod (2417230)" userId="S::2417230@student.uwtsd.ac.uk::3838785c-0fd6-443d-b1b3-c9c3c35d2bb5" providerId="AD" clId="Web-{F7A44235-ADE4-83A9-E51B-351F57454189}" dt="2026-04-15T17:16:51.336" v="12" actId="20577"/>
        <pc:sldMkLst>
          <pc:docMk/>
          <pc:sldMk cId="1196154705" sldId="456"/>
        </pc:sldMkLst>
        <pc:spChg chg="mod">
          <ac:chgData name="Retchil Minoza Salubod (2417230)" userId="S::2417230@student.uwtsd.ac.uk::3838785c-0fd6-443d-b1b3-c9c3c35d2bb5" providerId="AD" clId="Web-{F7A44235-ADE4-83A9-E51B-351F57454189}" dt="2026-04-15T17:16:51.336" v="12" actId="20577"/>
          <ac:spMkLst>
            <pc:docMk/>
            <pc:sldMk cId="1196154705" sldId="456"/>
            <ac:spMk id="3" creationId="{53880F13-35A9-9D38-4535-EF0C49E1491E}"/>
          </ac:spMkLst>
        </pc:spChg>
      </pc:sldChg>
    </pc:docChg>
  </pc:docChgLst>
  <pc:docChgLst>
    <pc:chgData name="Retchil Minoza Salubod (2417230)" userId="3838785c-0fd6-443d-b1b3-c9c3c35d2bb5" providerId="ADAL" clId="{1D756D28-A639-45A0-8732-7AE0B3E4C345}"/>
    <pc:docChg chg="custSel modSld sldOrd">
      <pc:chgData name="Retchil Minoza Salubod (2417230)" userId="3838785c-0fd6-443d-b1b3-c9c3c35d2bb5" providerId="ADAL" clId="{1D756D28-A639-45A0-8732-7AE0B3E4C345}" dt="2026-04-21T22:59:44.095" v="371"/>
      <pc:docMkLst>
        <pc:docMk/>
      </pc:docMkLst>
      <pc:sldChg chg="addSp delSp modSp ord modTransition modAnim">
        <pc:chgData name="Retchil Minoza Salubod (2417230)" userId="3838785c-0fd6-443d-b1b3-c9c3c35d2bb5" providerId="ADAL" clId="{1D756D28-A639-45A0-8732-7AE0B3E4C345}" dt="2026-04-21T22:59:44.095" v="371"/>
        <pc:sldMkLst>
          <pc:docMk/>
          <pc:sldMk cId="0" sldId="277"/>
        </pc:sldMkLst>
        <pc:picChg chg="add del mod">
          <ac:chgData name="Retchil Minoza Salubod (2417230)" userId="3838785c-0fd6-443d-b1b3-c9c3c35d2bb5" providerId="ADAL" clId="{1D756D28-A639-45A0-8732-7AE0B3E4C345}" dt="2026-04-21T20:43:36.962" v="354"/>
          <ac:picMkLst>
            <pc:docMk/>
            <pc:sldMk cId="0" sldId="277"/>
            <ac:picMk id="3" creationId="{E7E0958F-175A-5BB1-DF16-0336CD431C18}"/>
          </ac:picMkLst>
        </pc:picChg>
        <pc:picChg chg="add del mod">
          <ac:chgData name="Retchil Minoza Salubod (2417230)" userId="3838785c-0fd6-443d-b1b3-c9c3c35d2bb5" providerId="ADAL" clId="{1D756D28-A639-45A0-8732-7AE0B3E4C345}" dt="2026-04-21T20:47:08.980" v="356"/>
          <ac:picMkLst>
            <pc:docMk/>
            <pc:sldMk cId="0" sldId="277"/>
            <ac:picMk id="5" creationId="{AFD257C6-18FB-76F4-C5CA-F3B7D15AE8B0}"/>
          </ac:picMkLst>
        </pc:picChg>
        <pc:picChg chg="add del mod">
          <ac:chgData name="Retchil Minoza Salubod (2417230)" userId="3838785c-0fd6-443d-b1b3-c9c3c35d2bb5" providerId="ADAL" clId="{1D756D28-A639-45A0-8732-7AE0B3E4C345}" dt="2026-04-21T20:49:04.490" v="358"/>
          <ac:picMkLst>
            <pc:docMk/>
            <pc:sldMk cId="0" sldId="277"/>
            <ac:picMk id="6" creationId="{B42D15FA-9F54-919E-AAEA-1FDAF8C06EA6}"/>
          </ac:picMkLst>
        </pc:picChg>
        <pc:picChg chg="add del mod">
          <ac:chgData name="Retchil Minoza Salubod (2417230)" userId="3838785c-0fd6-443d-b1b3-c9c3c35d2bb5" providerId="ADAL" clId="{1D756D28-A639-45A0-8732-7AE0B3E4C345}" dt="2026-04-21T20:42:56.940" v="352"/>
          <ac:picMkLst>
            <pc:docMk/>
            <pc:sldMk cId="0" sldId="277"/>
            <ac:picMk id="7" creationId="{D1ECBE6A-DDDA-7CAA-34E0-4B7C943B8373}"/>
          </ac:picMkLst>
        </pc:picChg>
        <pc:picChg chg="add del mod">
          <ac:chgData name="Retchil Minoza Salubod (2417230)" userId="3838785c-0fd6-443d-b1b3-c9c3c35d2bb5" providerId="ADAL" clId="{1D756D28-A639-45A0-8732-7AE0B3E4C345}" dt="2026-04-21T21:04:18.591" v="360"/>
          <ac:picMkLst>
            <pc:docMk/>
            <pc:sldMk cId="0" sldId="277"/>
            <ac:picMk id="8" creationId="{C540CD42-FEDF-8E08-E272-032F0F934044}"/>
          </ac:picMkLst>
        </pc:picChg>
        <pc:picChg chg="add del mod">
          <ac:chgData name="Retchil Minoza Salubod (2417230)" userId="3838785c-0fd6-443d-b1b3-c9c3c35d2bb5" providerId="ADAL" clId="{1D756D28-A639-45A0-8732-7AE0B3E4C345}" dt="2026-04-21T21:55:27.216" v="362"/>
          <ac:picMkLst>
            <pc:docMk/>
            <pc:sldMk cId="0" sldId="277"/>
            <ac:picMk id="9" creationId="{58DC49AC-A30E-B94A-7B67-2D6B7C1DBCDB}"/>
          </ac:picMkLst>
        </pc:picChg>
        <pc:picChg chg="add del mod">
          <ac:chgData name="Retchil Minoza Salubod (2417230)" userId="3838785c-0fd6-443d-b1b3-c9c3c35d2bb5" providerId="ADAL" clId="{1D756D28-A639-45A0-8732-7AE0B3E4C345}" dt="2026-04-21T22:09:34.174" v="364"/>
          <ac:picMkLst>
            <pc:docMk/>
            <pc:sldMk cId="0" sldId="277"/>
            <ac:picMk id="10" creationId="{4699AD93-2BD9-65CB-0BD5-A8CDB98712B8}"/>
          </ac:picMkLst>
        </pc:picChg>
        <pc:picChg chg="add del mod">
          <ac:chgData name="Retchil Minoza Salubod (2417230)" userId="3838785c-0fd6-443d-b1b3-c9c3c35d2bb5" providerId="ADAL" clId="{1D756D28-A639-45A0-8732-7AE0B3E4C345}" dt="2026-04-21T22:23:02.144" v="366"/>
          <ac:picMkLst>
            <pc:docMk/>
            <pc:sldMk cId="0" sldId="277"/>
            <ac:picMk id="11" creationId="{933A28C6-6420-2CEE-88AE-644B558381BA}"/>
          </ac:picMkLst>
        </pc:picChg>
        <pc:picChg chg="add del mod">
          <ac:chgData name="Retchil Minoza Salubod (2417230)" userId="3838785c-0fd6-443d-b1b3-c9c3c35d2bb5" providerId="ADAL" clId="{1D756D28-A639-45A0-8732-7AE0B3E4C345}" dt="2026-04-21T22:39:27.916" v="368"/>
          <ac:picMkLst>
            <pc:docMk/>
            <pc:sldMk cId="0" sldId="277"/>
            <ac:picMk id="12" creationId="{09FF50FB-98FE-D48F-F0F2-0AF08E2E3665}"/>
          </ac:picMkLst>
        </pc:picChg>
        <pc:picChg chg="add del mod">
          <ac:chgData name="Retchil Minoza Salubod (2417230)" userId="3838785c-0fd6-443d-b1b3-c9c3c35d2bb5" providerId="ADAL" clId="{1D756D28-A639-45A0-8732-7AE0B3E4C345}" dt="2026-04-21T22:44:06.901" v="370"/>
          <ac:picMkLst>
            <pc:docMk/>
            <pc:sldMk cId="0" sldId="277"/>
            <ac:picMk id="13" creationId="{2C9DE0AB-88AC-1AAA-9031-492D36A27210}"/>
          </ac:picMkLst>
        </pc:picChg>
        <pc:picChg chg="add mod">
          <ac:chgData name="Retchil Minoza Salubod (2417230)" userId="3838785c-0fd6-443d-b1b3-c9c3c35d2bb5" providerId="ADAL" clId="{1D756D28-A639-45A0-8732-7AE0B3E4C345}" dt="2026-04-21T22:59:44.095" v="371"/>
          <ac:picMkLst>
            <pc:docMk/>
            <pc:sldMk cId="0" sldId="277"/>
            <ac:picMk id="14" creationId="{78384A5E-661E-C186-95A8-5D7B0DB079B4}"/>
          </ac:picMkLst>
        </pc:picChg>
      </pc:sldChg>
      <pc:sldChg chg="addSp delSp modSp mod modTransition modAnim">
        <pc:chgData name="Retchil Minoza Salubod (2417230)" userId="3838785c-0fd6-443d-b1b3-c9c3c35d2bb5" providerId="ADAL" clId="{1D756D28-A639-45A0-8732-7AE0B3E4C345}" dt="2026-04-21T22:59:44.095" v="371"/>
        <pc:sldMkLst>
          <pc:docMk/>
          <pc:sldMk cId="711734170" sldId="442"/>
        </pc:sldMkLst>
        <pc:picChg chg="add del mod">
          <ac:chgData name="Retchil Minoza Salubod (2417230)" userId="3838785c-0fd6-443d-b1b3-c9c3c35d2bb5" providerId="ADAL" clId="{1D756D28-A639-45A0-8732-7AE0B3E4C345}" dt="2026-04-21T21:04:18.591" v="360"/>
          <ac:picMkLst>
            <pc:docMk/>
            <pc:sldMk cId="711734170" sldId="442"/>
            <ac:picMk id="4" creationId="{A120766D-184A-C878-1C3C-9BDDE2D554E2}"/>
          </ac:picMkLst>
        </pc:picChg>
        <pc:picChg chg="add del mod">
          <ac:chgData name="Retchil Minoza Salubod (2417230)" userId="3838785c-0fd6-443d-b1b3-c9c3c35d2bb5" providerId="ADAL" clId="{1D756D28-A639-45A0-8732-7AE0B3E4C345}" dt="2026-04-21T20:42:56.940" v="352"/>
          <ac:picMkLst>
            <pc:docMk/>
            <pc:sldMk cId="711734170" sldId="442"/>
            <ac:picMk id="5" creationId="{6BF62091-ED1F-0822-E135-09B672063723}"/>
          </ac:picMkLst>
        </pc:picChg>
        <pc:picChg chg="mod">
          <ac:chgData name="Retchil Minoza Salubod (2417230)" userId="3838785c-0fd6-443d-b1b3-c9c3c35d2bb5" providerId="ADAL" clId="{1D756D28-A639-45A0-8732-7AE0B3E4C345}" dt="2026-04-20T20:13:28.518" v="27" actId="14100"/>
          <ac:picMkLst>
            <pc:docMk/>
            <pc:sldMk cId="711734170" sldId="442"/>
            <ac:picMk id="6" creationId="{E07D2908-59CA-8BD1-AAAA-8AFB3D75BC7B}"/>
          </ac:picMkLst>
        </pc:picChg>
        <pc:picChg chg="add del mod">
          <ac:chgData name="Retchil Minoza Salubod (2417230)" userId="3838785c-0fd6-443d-b1b3-c9c3c35d2bb5" providerId="ADAL" clId="{1D756D28-A639-45A0-8732-7AE0B3E4C345}" dt="2026-04-21T21:55:27.216" v="362"/>
          <ac:picMkLst>
            <pc:docMk/>
            <pc:sldMk cId="711734170" sldId="442"/>
            <ac:picMk id="7" creationId="{05F7EB93-8A12-D777-C8D9-25B9A151C31A}"/>
          </ac:picMkLst>
        </pc:picChg>
        <pc:picChg chg="add del mod">
          <ac:chgData name="Retchil Minoza Salubod (2417230)" userId="3838785c-0fd6-443d-b1b3-c9c3c35d2bb5" providerId="ADAL" clId="{1D756D28-A639-45A0-8732-7AE0B3E4C345}" dt="2026-04-21T22:09:34.174" v="364"/>
          <ac:picMkLst>
            <pc:docMk/>
            <pc:sldMk cId="711734170" sldId="442"/>
            <ac:picMk id="8" creationId="{591F8598-4300-3746-8EA4-178061BDF6FC}"/>
          </ac:picMkLst>
        </pc:picChg>
        <pc:picChg chg="add del mod">
          <ac:chgData name="Retchil Minoza Salubod (2417230)" userId="3838785c-0fd6-443d-b1b3-c9c3c35d2bb5" providerId="ADAL" clId="{1D756D28-A639-45A0-8732-7AE0B3E4C345}" dt="2026-04-21T22:23:02.144" v="366"/>
          <ac:picMkLst>
            <pc:docMk/>
            <pc:sldMk cId="711734170" sldId="442"/>
            <ac:picMk id="9" creationId="{F14A23C2-7C14-8678-8EB6-24AE39243751}"/>
          </ac:picMkLst>
        </pc:picChg>
        <pc:picChg chg="add del mod">
          <ac:chgData name="Retchil Minoza Salubod (2417230)" userId="3838785c-0fd6-443d-b1b3-c9c3c35d2bb5" providerId="ADAL" clId="{1D756D28-A639-45A0-8732-7AE0B3E4C345}" dt="2026-04-21T22:39:27.916" v="368"/>
          <ac:picMkLst>
            <pc:docMk/>
            <pc:sldMk cId="711734170" sldId="442"/>
            <ac:picMk id="10" creationId="{E50AF02A-AA35-4C66-440D-32DE768731DE}"/>
          </ac:picMkLst>
        </pc:picChg>
        <pc:picChg chg="add mod">
          <ac:chgData name="Retchil Minoza Salubod (2417230)" userId="3838785c-0fd6-443d-b1b3-c9c3c35d2bb5" providerId="ADAL" clId="{1D756D28-A639-45A0-8732-7AE0B3E4C345}" dt="2026-04-21T22:59:44.095" v="371"/>
          <ac:picMkLst>
            <pc:docMk/>
            <pc:sldMk cId="711734170" sldId="442"/>
            <ac:picMk id="11" creationId="{8CEBA803-91DE-23FD-E575-6C4332E14FBB}"/>
          </ac:picMkLst>
        </pc:picChg>
      </pc:sldChg>
      <pc:sldChg chg="addSp delSp modSp mod modTransition modAnim">
        <pc:chgData name="Retchil Minoza Salubod (2417230)" userId="3838785c-0fd6-443d-b1b3-c9c3c35d2bb5" providerId="ADAL" clId="{1D756D28-A639-45A0-8732-7AE0B3E4C345}" dt="2026-04-21T22:59:44.095" v="371"/>
        <pc:sldMkLst>
          <pc:docMk/>
          <pc:sldMk cId="3521001056" sldId="450"/>
        </pc:sldMkLst>
        <pc:spChg chg="mod">
          <ac:chgData name="Retchil Minoza Salubod (2417230)" userId="3838785c-0fd6-443d-b1b3-c9c3c35d2bb5" providerId="ADAL" clId="{1D756D28-A639-45A0-8732-7AE0B3E4C345}" dt="2026-04-20T22:41:38.435" v="351" actId="207"/>
          <ac:spMkLst>
            <pc:docMk/>
            <pc:sldMk cId="3521001056" sldId="450"/>
            <ac:spMk id="2" creationId="{00000000-0000-0000-0000-000000000000}"/>
          </ac:spMkLst>
        </pc:spChg>
        <pc:spChg chg="mod">
          <ac:chgData name="Retchil Minoza Salubod (2417230)" userId="3838785c-0fd6-443d-b1b3-c9c3c35d2bb5" providerId="ADAL" clId="{1D756D28-A639-45A0-8732-7AE0B3E4C345}" dt="2026-04-15T22:21:46.132" v="0" actId="20577"/>
          <ac:spMkLst>
            <pc:docMk/>
            <pc:sldMk cId="3521001056" sldId="450"/>
            <ac:spMk id="6" creationId="{A4085575-4426-A9AB-0F8A-7A51209EE3B6}"/>
          </ac:spMkLst>
        </pc:spChg>
        <pc:picChg chg="add del mod">
          <ac:chgData name="Retchil Minoza Salubod (2417230)" userId="3838785c-0fd6-443d-b1b3-c9c3c35d2bb5" providerId="ADAL" clId="{1D756D28-A639-45A0-8732-7AE0B3E4C345}" dt="2026-04-21T21:04:18.591" v="360"/>
          <ac:picMkLst>
            <pc:docMk/>
            <pc:sldMk cId="3521001056" sldId="450"/>
            <ac:picMk id="3" creationId="{9B880FD4-BBA0-6D25-9B0F-9992D0B42743}"/>
          </ac:picMkLst>
        </pc:picChg>
        <pc:picChg chg="add del mod">
          <ac:chgData name="Retchil Minoza Salubod (2417230)" userId="3838785c-0fd6-443d-b1b3-c9c3c35d2bb5" providerId="ADAL" clId="{1D756D28-A639-45A0-8732-7AE0B3E4C345}" dt="2026-04-21T20:42:56.940" v="352"/>
          <ac:picMkLst>
            <pc:docMk/>
            <pc:sldMk cId="3521001056" sldId="450"/>
            <ac:picMk id="7" creationId="{5C31D42D-35EE-7FC1-CD4F-E64B4EE8C3BB}"/>
          </ac:picMkLst>
        </pc:picChg>
        <pc:picChg chg="add del mod">
          <ac:chgData name="Retchil Minoza Salubod (2417230)" userId="3838785c-0fd6-443d-b1b3-c9c3c35d2bb5" providerId="ADAL" clId="{1D756D28-A639-45A0-8732-7AE0B3E4C345}" dt="2026-04-21T22:09:34.174" v="364"/>
          <ac:picMkLst>
            <pc:docMk/>
            <pc:sldMk cId="3521001056" sldId="450"/>
            <ac:picMk id="8" creationId="{DC1DB4D5-2DA7-9A5D-9431-0ECB130779BE}"/>
          </ac:picMkLst>
        </pc:picChg>
        <pc:picChg chg="add del mod">
          <ac:chgData name="Retchil Minoza Salubod (2417230)" userId="3838785c-0fd6-443d-b1b3-c9c3c35d2bb5" providerId="ADAL" clId="{1D756D28-A639-45A0-8732-7AE0B3E4C345}" dt="2026-04-21T22:39:27.916" v="368"/>
          <ac:picMkLst>
            <pc:docMk/>
            <pc:sldMk cId="3521001056" sldId="450"/>
            <ac:picMk id="9" creationId="{FA5A947B-0E61-021A-B34D-D841239F64E5}"/>
          </ac:picMkLst>
        </pc:picChg>
        <pc:picChg chg="add mod">
          <ac:chgData name="Retchil Minoza Salubod (2417230)" userId="3838785c-0fd6-443d-b1b3-c9c3c35d2bb5" providerId="ADAL" clId="{1D756D28-A639-45A0-8732-7AE0B3E4C345}" dt="2026-04-21T22:59:44.095" v="371"/>
          <ac:picMkLst>
            <pc:docMk/>
            <pc:sldMk cId="3521001056" sldId="450"/>
            <ac:picMk id="10" creationId="{7ECE4335-34A5-C597-2A4F-F31734205A98}"/>
          </ac:picMkLst>
        </pc:picChg>
      </pc:sldChg>
      <pc:sldChg chg="addSp delSp modSp modTransition modAnim">
        <pc:chgData name="Retchil Minoza Salubod (2417230)" userId="3838785c-0fd6-443d-b1b3-c9c3c35d2bb5" providerId="ADAL" clId="{1D756D28-A639-45A0-8732-7AE0B3E4C345}" dt="2026-04-21T22:59:44.095" v="371"/>
        <pc:sldMkLst>
          <pc:docMk/>
          <pc:sldMk cId="1688727333" sldId="452"/>
        </pc:sldMkLst>
        <pc:picChg chg="add del mod">
          <ac:chgData name="Retchil Minoza Salubod (2417230)" userId="3838785c-0fd6-443d-b1b3-c9c3c35d2bb5" providerId="ADAL" clId="{1D756D28-A639-45A0-8732-7AE0B3E4C345}" dt="2026-04-21T21:04:18.591" v="360"/>
          <ac:picMkLst>
            <pc:docMk/>
            <pc:sldMk cId="1688727333" sldId="452"/>
            <ac:picMk id="4" creationId="{2AF4C286-7752-E4CF-7FC4-75F34DB74C22}"/>
          </ac:picMkLst>
        </pc:picChg>
        <pc:picChg chg="add del mod">
          <ac:chgData name="Retchil Minoza Salubod (2417230)" userId="3838785c-0fd6-443d-b1b3-c9c3c35d2bb5" providerId="ADAL" clId="{1D756D28-A639-45A0-8732-7AE0B3E4C345}" dt="2026-04-21T20:42:56.940" v="352"/>
          <ac:picMkLst>
            <pc:docMk/>
            <pc:sldMk cId="1688727333" sldId="452"/>
            <ac:picMk id="5" creationId="{6166BF31-C2CA-E8FE-F116-DE190306AFD8}"/>
          </ac:picMkLst>
        </pc:picChg>
        <pc:picChg chg="add del mod">
          <ac:chgData name="Retchil Minoza Salubod (2417230)" userId="3838785c-0fd6-443d-b1b3-c9c3c35d2bb5" providerId="ADAL" clId="{1D756D28-A639-45A0-8732-7AE0B3E4C345}" dt="2026-04-21T21:55:27.216" v="362"/>
          <ac:picMkLst>
            <pc:docMk/>
            <pc:sldMk cId="1688727333" sldId="452"/>
            <ac:picMk id="8" creationId="{189E907F-66A2-2536-6337-D40FB676B56B}"/>
          </ac:picMkLst>
        </pc:picChg>
        <pc:picChg chg="add del mod">
          <ac:chgData name="Retchil Minoza Salubod (2417230)" userId="3838785c-0fd6-443d-b1b3-c9c3c35d2bb5" providerId="ADAL" clId="{1D756D28-A639-45A0-8732-7AE0B3E4C345}" dt="2026-04-21T22:09:34.174" v="364"/>
          <ac:picMkLst>
            <pc:docMk/>
            <pc:sldMk cId="1688727333" sldId="452"/>
            <ac:picMk id="10" creationId="{41553282-80CE-C96B-EFBF-D142AC9400CD}"/>
          </ac:picMkLst>
        </pc:picChg>
        <pc:picChg chg="add del mod">
          <ac:chgData name="Retchil Minoza Salubod (2417230)" userId="3838785c-0fd6-443d-b1b3-c9c3c35d2bb5" providerId="ADAL" clId="{1D756D28-A639-45A0-8732-7AE0B3E4C345}" dt="2026-04-21T22:23:02.144" v="366"/>
          <ac:picMkLst>
            <pc:docMk/>
            <pc:sldMk cId="1688727333" sldId="452"/>
            <ac:picMk id="12" creationId="{53C28BC0-04CD-7610-0E12-20F5C4388CC8}"/>
          </ac:picMkLst>
        </pc:picChg>
        <pc:picChg chg="add del mod">
          <ac:chgData name="Retchil Minoza Salubod (2417230)" userId="3838785c-0fd6-443d-b1b3-c9c3c35d2bb5" providerId="ADAL" clId="{1D756D28-A639-45A0-8732-7AE0B3E4C345}" dt="2026-04-21T22:39:27.916" v="368"/>
          <ac:picMkLst>
            <pc:docMk/>
            <pc:sldMk cId="1688727333" sldId="452"/>
            <ac:picMk id="13" creationId="{AF65F686-7F8A-8C0C-90D2-CE3BCACB1B2C}"/>
          </ac:picMkLst>
        </pc:picChg>
        <pc:picChg chg="add mod">
          <ac:chgData name="Retchil Minoza Salubod (2417230)" userId="3838785c-0fd6-443d-b1b3-c9c3c35d2bb5" providerId="ADAL" clId="{1D756D28-A639-45A0-8732-7AE0B3E4C345}" dt="2026-04-21T22:59:44.095" v="371"/>
          <ac:picMkLst>
            <pc:docMk/>
            <pc:sldMk cId="1688727333" sldId="452"/>
            <ac:picMk id="14" creationId="{07C194A6-5F4D-B720-3C07-1822222B110F}"/>
          </ac:picMkLst>
        </pc:picChg>
      </pc:sldChg>
      <pc:sldChg chg="addSp delSp modSp mod modTransition modAnim">
        <pc:chgData name="Retchil Minoza Salubod (2417230)" userId="3838785c-0fd6-443d-b1b3-c9c3c35d2bb5" providerId="ADAL" clId="{1D756D28-A639-45A0-8732-7AE0B3E4C345}" dt="2026-04-21T22:59:44.095" v="371"/>
        <pc:sldMkLst>
          <pc:docMk/>
          <pc:sldMk cId="1278544363" sldId="454"/>
        </pc:sldMkLst>
        <pc:spChg chg="mod">
          <ac:chgData name="Retchil Minoza Salubod (2417230)" userId="3838785c-0fd6-443d-b1b3-c9c3c35d2bb5" providerId="ADAL" clId="{1D756D28-A639-45A0-8732-7AE0B3E4C345}" dt="2026-04-20T20:27:50.380" v="313" actId="14100"/>
          <ac:spMkLst>
            <pc:docMk/>
            <pc:sldMk cId="1278544363" sldId="454"/>
            <ac:spMk id="2" creationId="{6D68604B-AC6B-0846-C825-2BEC86565B25}"/>
          </ac:spMkLst>
        </pc:spChg>
        <pc:spChg chg="mod">
          <ac:chgData name="Retchil Minoza Salubod (2417230)" userId="3838785c-0fd6-443d-b1b3-c9c3c35d2bb5" providerId="ADAL" clId="{1D756D28-A639-45A0-8732-7AE0B3E4C345}" dt="2026-04-20T20:28:25.727" v="316" actId="2711"/>
          <ac:spMkLst>
            <pc:docMk/>
            <pc:sldMk cId="1278544363" sldId="454"/>
            <ac:spMk id="6" creationId="{C68C4224-F958-CB66-7629-688D5AD53A53}"/>
          </ac:spMkLst>
        </pc:spChg>
        <pc:picChg chg="add del mod">
          <ac:chgData name="Retchil Minoza Salubod (2417230)" userId="3838785c-0fd6-443d-b1b3-c9c3c35d2bb5" providerId="ADAL" clId="{1D756D28-A639-45A0-8732-7AE0B3E4C345}" dt="2026-04-21T21:04:18.591" v="360"/>
          <ac:picMkLst>
            <pc:docMk/>
            <pc:sldMk cId="1278544363" sldId="454"/>
            <ac:picMk id="3" creationId="{7562BFF0-6654-54C1-54D7-EB7AB776A861}"/>
          </ac:picMkLst>
        </pc:picChg>
        <pc:picChg chg="add del mod">
          <ac:chgData name="Retchil Minoza Salubod (2417230)" userId="3838785c-0fd6-443d-b1b3-c9c3c35d2bb5" providerId="ADAL" clId="{1D756D28-A639-45A0-8732-7AE0B3E4C345}" dt="2026-04-21T20:42:56.940" v="352"/>
          <ac:picMkLst>
            <pc:docMk/>
            <pc:sldMk cId="1278544363" sldId="454"/>
            <ac:picMk id="7" creationId="{2A041A0D-DA99-89E5-3FB9-8A96F17F5FA3}"/>
          </ac:picMkLst>
        </pc:picChg>
        <pc:picChg chg="add del mod">
          <ac:chgData name="Retchil Minoza Salubod (2417230)" userId="3838785c-0fd6-443d-b1b3-c9c3c35d2bb5" providerId="ADAL" clId="{1D756D28-A639-45A0-8732-7AE0B3E4C345}" dt="2026-04-21T21:55:27.216" v="362"/>
          <ac:picMkLst>
            <pc:docMk/>
            <pc:sldMk cId="1278544363" sldId="454"/>
            <ac:picMk id="8" creationId="{F55A7837-0187-8B7F-6A63-0A25AE921403}"/>
          </ac:picMkLst>
        </pc:picChg>
        <pc:picChg chg="add del mod">
          <ac:chgData name="Retchil Minoza Salubod (2417230)" userId="3838785c-0fd6-443d-b1b3-c9c3c35d2bb5" providerId="ADAL" clId="{1D756D28-A639-45A0-8732-7AE0B3E4C345}" dt="2026-04-21T22:09:34.174" v="364"/>
          <ac:picMkLst>
            <pc:docMk/>
            <pc:sldMk cId="1278544363" sldId="454"/>
            <ac:picMk id="9" creationId="{5DEA5AB3-DB37-5462-9BB1-6DAAAC81D699}"/>
          </ac:picMkLst>
        </pc:picChg>
        <pc:picChg chg="add del mod">
          <ac:chgData name="Retchil Minoza Salubod (2417230)" userId="3838785c-0fd6-443d-b1b3-c9c3c35d2bb5" providerId="ADAL" clId="{1D756D28-A639-45A0-8732-7AE0B3E4C345}" dt="2026-04-21T22:23:02.144" v="366"/>
          <ac:picMkLst>
            <pc:docMk/>
            <pc:sldMk cId="1278544363" sldId="454"/>
            <ac:picMk id="10" creationId="{4C23FF85-48CD-19E0-C98E-9B32E3456600}"/>
          </ac:picMkLst>
        </pc:picChg>
        <pc:picChg chg="add del mod">
          <ac:chgData name="Retchil Minoza Salubod (2417230)" userId="3838785c-0fd6-443d-b1b3-c9c3c35d2bb5" providerId="ADAL" clId="{1D756D28-A639-45A0-8732-7AE0B3E4C345}" dt="2026-04-21T22:39:27.916" v="368"/>
          <ac:picMkLst>
            <pc:docMk/>
            <pc:sldMk cId="1278544363" sldId="454"/>
            <ac:picMk id="11" creationId="{686DC11A-F934-DCAC-CDA2-E70C4F068073}"/>
          </ac:picMkLst>
        </pc:picChg>
        <pc:picChg chg="add mod">
          <ac:chgData name="Retchil Minoza Salubod (2417230)" userId="3838785c-0fd6-443d-b1b3-c9c3c35d2bb5" providerId="ADAL" clId="{1D756D28-A639-45A0-8732-7AE0B3E4C345}" dt="2026-04-21T22:59:44.095" v="371"/>
          <ac:picMkLst>
            <pc:docMk/>
            <pc:sldMk cId="1278544363" sldId="454"/>
            <ac:picMk id="12" creationId="{F6A2D6FF-8BB5-26BE-0DEC-801FF374C0FD}"/>
          </ac:picMkLst>
        </pc:picChg>
      </pc:sldChg>
      <pc:sldChg chg="addSp delSp modSp mod modTransition modAnim">
        <pc:chgData name="Retchil Minoza Salubod (2417230)" userId="3838785c-0fd6-443d-b1b3-c9c3c35d2bb5" providerId="ADAL" clId="{1D756D28-A639-45A0-8732-7AE0B3E4C345}" dt="2026-04-21T22:59:44.095" v="371"/>
        <pc:sldMkLst>
          <pc:docMk/>
          <pc:sldMk cId="1044028000" sldId="455"/>
        </pc:sldMkLst>
        <pc:spChg chg="mod">
          <ac:chgData name="Retchil Minoza Salubod (2417230)" userId="3838785c-0fd6-443d-b1b3-c9c3c35d2bb5" providerId="ADAL" clId="{1D756D28-A639-45A0-8732-7AE0B3E4C345}" dt="2026-04-20T20:07:56.116" v="24" actId="20577"/>
          <ac:spMkLst>
            <pc:docMk/>
            <pc:sldMk cId="1044028000" sldId="455"/>
            <ac:spMk id="3" creationId="{0F63D4A8-101E-12D0-65B2-FF0482C77A7B}"/>
          </ac:spMkLst>
        </pc:spChg>
        <pc:picChg chg="add del mod">
          <ac:chgData name="Retchil Minoza Salubod (2417230)" userId="3838785c-0fd6-443d-b1b3-c9c3c35d2bb5" providerId="ADAL" clId="{1D756D28-A639-45A0-8732-7AE0B3E4C345}" dt="2026-04-21T20:47:08.980" v="356"/>
          <ac:picMkLst>
            <pc:docMk/>
            <pc:sldMk cId="1044028000" sldId="455"/>
            <ac:picMk id="6" creationId="{C618F0B9-5E53-F489-9BEB-46C17AFF192F}"/>
          </ac:picMkLst>
        </pc:picChg>
        <pc:picChg chg="add del mod">
          <ac:chgData name="Retchil Minoza Salubod (2417230)" userId="3838785c-0fd6-443d-b1b3-c9c3c35d2bb5" providerId="ADAL" clId="{1D756D28-A639-45A0-8732-7AE0B3E4C345}" dt="2026-04-21T20:49:04.490" v="358"/>
          <ac:picMkLst>
            <pc:docMk/>
            <pc:sldMk cId="1044028000" sldId="455"/>
            <ac:picMk id="7" creationId="{CDE428A5-FA7D-AF46-65E2-DAABB6432F53}"/>
          </ac:picMkLst>
        </pc:picChg>
        <pc:picChg chg="add del mod">
          <ac:chgData name="Retchil Minoza Salubod (2417230)" userId="3838785c-0fd6-443d-b1b3-c9c3c35d2bb5" providerId="ADAL" clId="{1D756D28-A639-45A0-8732-7AE0B3E4C345}" dt="2026-04-21T20:42:56.940" v="352"/>
          <ac:picMkLst>
            <pc:docMk/>
            <pc:sldMk cId="1044028000" sldId="455"/>
            <ac:picMk id="10" creationId="{34F233DA-9CCD-F99E-5F65-3CF0D65FCC69}"/>
          </ac:picMkLst>
        </pc:picChg>
        <pc:picChg chg="add del mod">
          <ac:chgData name="Retchil Minoza Salubod (2417230)" userId="3838785c-0fd6-443d-b1b3-c9c3c35d2bb5" providerId="ADAL" clId="{1D756D28-A639-45A0-8732-7AE0B3E4C345}" dt="2026-04-21T21:04:18.591" v="360"/>
          <ac:picMkLst>
            <pc:docMk/>
            <pc:sldMk cId="1044028000" sldId="455"/>
            <ac:picMk id="11" creationId="{E531DD5F-2B48-86EF-E977-140D693C75FB}"/>
          </ac:picMkLst>
        </pc:picChg>
        <pc:picChg chg="add del mod">
          <ac:chgData name="Retchil Minoza Salubod (2417230)" userId="3838785c-0fd6-443d-b1b3-c9c3c35d2bb5" providerId="ADAL" clId="{1D756D28-A639-45A0-8732-7AE0B3E4C345}" dt="2026-04-21T21:55:27.216" v="362"/>
          <ac:picMkLst>
            <pc:docMk/>
            <pc:sldMk cId="1044028000" sldId="455"/>
            <ac:picMk id="12" creationId="{E66B8A9F-AD83-C966-C769-4D0E15865180}"/>
          </ac:picMkLst>
        </pc:picChg>
        <pc:picChg chg="add del mod">
          <ac:chgData name="Retchil Minoza Salubod (2417230)" userId="3838785c-0fd6-443d-b1b3-c9c3c35d2bb5" providerId="ADAL" clId="{1D756D28-A639-45A0-8732-7AE0B3E4C345}" dt="2026-04-21T22:09:34.174" v="364"/>
          <ac:picMkLst>
            <pc:docMk/>
            <pc:sldMk cId="1044028000" sldId="455"/>
            <ac:picMk id="13" creationId="{23BB5E0E-AA56-E375-0271-344772740173}"/>
          </ac:picMkLst>
        </pc:picChg>
        <pc:picChg chg="add del mod">
          <ac:chgData name="Retchil Minoza Salubod (2417230)" userId="3838785c-0fd6-443d-b1b3-c9c3c35d2bb5" providerId="ADAL" clId="{1D756D28-A639-45A0-8732-7AE0B3E4C345}" dt="2026-04-21T22:23:02.144" v="366"/>
          <ac:picMkLst>
            <pc:docMk/>
            <pc:sldMk cId="1044028000" sldId="455"/>
            <ac:picMk id="14" creationId="{875E09E7-FE8D-F392-9602-51A200C7008D}"/>
          </ac:picMkLst>
        </pc:picChg>
        <pc:picChg chg="add del mod">
          <ac:chgData name="Retchil Minoza Salubod (2417230)" userId="3838785c-0fd6-443d-b1b3-c9c3c35d2bb5" providerId="ADAL" clId="{1D756D28-A639-45A0-8732-7AE0B3E4C345}" dt="2026-04-21T22:39:27.916" v="368"/>
          <ac:picMkLst>
            <pc:docMk/>
            <pc:sldMk cId="1044028000" sldId="455"/>
            <ac:picMk id="15" creationId="{4D65ED40-788A-06AB-1C45-B513B3D1211A}"/>
          </ac:picMkLst>
        </pc:picChg>
        <pc:picChg chg="add del mod">
          <ac:chgData name="Retchil Minoza Salubod (2417230)" userId="3838785c-0fd6-443d-b1b3-c9c3c35d2bb5" providerId="ADAL" clId="{1D756D28-A639-45A0-8732-7AE0B3E4C345}" dt="2026-04-21T22:44:06.901" v="370"/>
          <ac:picMkLst>
            <pc:docMk/>
            <pc:sldMk cId="1044028000" sldId="455"/>
            <ac:picMk id="16" creationId="{5E4F87EA-3156-5337-3E4D-7CD66A856DC7}"/>
          </ac:picMkLst>
        </pc:picChg>
        <pc:picChg chg="add mod">
          <ac:chgData name="Retchil Minoza Salubod (2417230)" userId="3838785c-0fd6-443d-b1b3-c9c3c35d2bb5" providerId="ADAL" clId="{1D756D28-A639-45A0-8732-7AE0B3E4C345}" dt="2026-04-21T22:59:44.095" v="371"/>
          <ac:picMkLst>
            <pc:docMk/>
            <pc:sldMk cId="1044028000" sldId="455"/>
            <ac:picMk id="17" creationId="{341058F8-1F1D-4487-1920-81D58CBF51FC}"/>
          </ac:picMkLst>
        </pc:picChg>
      </pc:sldChg>
      <pc:sldChg chg="addSp delSp modSp mod modTransition modAnim">
        <pc:chgData name="Retchil Minoza Salubod (2417230)" userId="3838785c-0fd6-443d-b1b3-c9c3c35d2bb5" providerId="ADAL" clId="{1D756D28-A639-45A0-8732-7AE0B3E4C345}" dt="2026-04-21T22:59:44.095" v="371"/>
        <pc:sldMkLst>
          <pc:docMk/>
          <pc:sldMk cId="1196154705" sldId="456"/>
        </pc:sldMkLst>
        <pc:spChg chg="mod">
          <ac:chgData name="Retchil Minoza Salubod (2417230)" userId="3838785c-0fd6-443d-b1b3-c9c3c35d2bb5" providerId="ADAL" clId="{1D756D28-A639-45A0-8732-7AE0B3E4C345}" dt="2026-04-20T20:59:00.765" v="339" actId="20577"/>
          <ac:spMkLst>
            <pc:docMk/>
            <pc:sldMk cId="1196154705" sldId="456"/>
            <ac:spMk id="3" creationId="{53880F13-35A9-9D38-4535-EF0C49E1491E}"/>
          </ac:spMkLst>
        </pc:spChg>
        <pc:picChg chg="add del mod">
          <ac:chgData name="Retchil Minoza Salubod (2417230)" userId="3838785c-0fd6-443d-b1b3-c9c3c35d2bb5" providerId="ADAL" clId="{1D756D28-A639-45A0-8732-7AE0B3E4C345}" dt="2026-04-21T20:47:08.980" v="356"/>
          <ac:picMkLst>
            <pc:docMk/>
            <pc:sldMk cId="1196154705" sldId="456"/>
            <ac:picMk id="6" creationId="{12932427-FC10-A013-B859-C29C2B321A59}"/>
          </ac:picMkLst>
        </pc:picChg>
        <pc:picChg chg="add del mod">
          <ac:chgData name="Retchil Minoza Salubod (2417230)" userId="3838785c-0fd6-443d-b1b3-c9c3c35d2bb5" providerId="ADAL" clId="{1D756D28-A639-45A0-8732-7AE0B3E4C345}" dt="2026-04-21T20:42:56.940" v="352"/>
          <ac:picMkLst>
            <pc:docMk/>
            <pc:sldMk cId="1196154705" sldId="456"/>
            <ac:picMk id="7" creationId="{0D02E347-69B6-0882-793E-D13F4416CC99}"/>
          </ac:picMkLst>
        </pc:picChg>
        <pc:picChg chg="add del mod">
          <ac:chgData name="Retchil Minoza Salubod (2417230)" userId="3838785c-0fd6-443d-b1b3-c9c3c35d2bb5" providerId="ADAL" clId="{1D756D28-A639-45A0-8732-7AE0B3E4C345}" dt="2026-04-21T20:49:04.490" v="358"/>
          <ac:picMkLst>
            <pc:docMk/>
            <pc:sldMk cId="1196154705" sldId="456"/>
            <ac:picMk id="8" creationId="{D755EBF5-5433-35F3-F17B-CFEBD064482A}"/>
          </ac:picMkLst>
        </pc:picChg>
        <pc:picChg chg="add del mod">
          <ac:chgData name="Retchil Minoza Salubod (2417230)" userId="3838785c-0fd6-443d-b1b3-c9c3c35d2bb5" providerId="ADAL" clId="{1D756D28-A639-45A0-8732-7AE0B3E4C345}" dt="2026-04-21T21:04:18.591" v="360"/>
          <ac:picMkLst>
            <pc:docMk/>
            <pc:sldMk cId="1196154705" sldId="456"/>
            <ac:picMk id="9" creationId="{8A97438D-3709-1375-79DB-FF961C99B546}"/>
          </ac:picMkLst>
        </pc:picChg>
        <pc:picChg chg="add del mod">
          <ac:chgData name="Retchil Minoza Salubod (2417230)" userId="3838785c-0fd6-443d-b1b3-c9c3c35d2bb5" providerId="ADAL" clId="{1D756D28-A639-45A0-8732-7AE0B3E4C345}" dt="2026-04-21T21:55:27.216" v="362"/>
          <ac:picMkLst>
            <pc:docMk/>
            <pc:sldMk cId="1196154705" sldId="456"/>
            <ac:picMk id="10" creationId="{750239AC-9013-F4D6-748A-BCD6DCD4DAA1}"/>
          </ac:picMkLst>
        </pc:picChg>
        <pc:picChg chg="add del mod">
          <ac:chgData name="Retchil Minoza Salubod (2417230)" userId="3838785c-0fd6-443d-b1b3-c9c3c35d2bb5" providerId="ADAL" clId="{1D756D28-A639-45A0-8732-7AE0B3E4C345}" dt="2026-04-21T22:09:34.174" v="364"/>
          <ac:picMkLst>
            <pc:docMk/>
            <pc:sldMk cId="1196154705" sldId="456"/>
            <ac:picMk id="11" creationId="{50CCD081-3436-EF6B-01D7-61536415DDA7}"/>
          </ac:picMkLst>
        </pc:picChg>
        <pc:picChg chg="add del mod">
          <ac:chgData name="Retchil Minoza Salubod (2417230)" userId="3838785c-0fd6-443d-b1b3-c9c3c35d2bb5" providerId="ADAL" clId="{1D756D28-A639-45A0-8732-7AE0B3E4C345}" dt="2026-04-21T22:23:02.144" v="366"/>
          <ac:picMkLst>
            <pc:docMk/>
            <pc:sldMk cId="1196154705" sldId="456"/>
            <ac:picMk id="12" creationId="{A935233A-D471-1C21-35BD-DC95C372C221}"/>
          </ac:picMkLst>
        </pc:picChg>
        <pc:picChg chg="add del mod">
          <ac:chgData name="Retchil Minoza Salubod (2417230)" userId="3838785c-0fd6-443d-b1b3-c9c3c35d2bb5" providerId="ADAL" clId="{1D756D28-A639-45A0-8732-7AE0B3E4C345}" dt="2026-04-21T22:39:27.916" v="368"/>
          <ac:picMkLst>
            <pc:docMk/>
            <pc:sldMk cId="1196154705" sldId="456"/>
            <ac:picMk id="13" creationId="{A0969A49-12E1-DDE1-336E-15F03F21E460}"/>
          </ac:picMkLst>
        </pc:picChg>
        <pc:picChg chg="add del mod">
          <ac:chgData name="Retchil Minoza Salubod (2417230)" userId="3838785c-0fd6-443d-b1b3-c9c3c35d2bb5" providerId="ADAL" clId="{1D756D28-A639-45A0-8732-7AE0B3E4C345}" dt="2026-04-21T22:44:06.901" v="370"/>
          <ac:picMkLst>
            <pc:docMk/>
            <pc:sldMk cId="1196154705" sldId="456"/>
            <ac:picMk id="14" creationId="{3F622126-EF43-B517-DC16-43ACA2B991F9}"/>
          </ac:picMkLst>
        </pc:picChg>
        <pc:picChg chg="add mod">
          <ac:chgData name="Retchil Minoza Salubod (2417230)" userId="3838785c-0fd6-443d-b1b3-c9c3c35d2bb5" providerId="ADAL" clId="{1D756D28-A639-45A0-8732-7AE0B3E4C345}" dt="2026-04-21T22:59:44.095" v="371"/>
          <ac:picMkLst>
            <pc:docMk/>
            <pc:sldMk cId="1196154705" sldId="456"/>
            <ac:picMk id="15" creationId="{9C729E02-241E-9E4C-D3CE-B2B587D8DEB1}"/>
          </ac:picMkLst>
        </pc:picChg>
      </pc:sldChg>
      <pc:sldChg chg="addSp delSp modSp mod modTransition modAnim">
        <pc:chgData name="Retchil Minoza Salubod (2417230)" userId="3838785c-0fd6-443d-b1b3-c9c3c35d2bb5" providerId="ADAL" clId="{1D756D28-A639-45A0-8732-7AE0B3E4C345}" dt="2026-04-21T22:59:44.095" v="371"/>
        <pc:sldMkLst>
          <pc:docMk/>
          <pc:sldMk cId="425489401" sldId="457"/>
        </pc:sldMkLst>
        <pc:spChg chg="mod">
          <ac:chgData name="Retchil Minoza Salubod (2417230)" userId="3838785c-0fd6-443d-b1b3-c9c3c35d2bb5" providerId="ADAL" clId="{1D756D28-A639-45A0-8732-7AE0B3E4C345}" dt="2026-04-20T20:18:36.575" v="69" actId="12"/>
          <ac:spMkLst>
            <pc:docMk/>
            <pc:sldMk cId="425489401" sldId="457"/>
            <ac:spMk id="3" creationId="{D8D4FB70-B25A-602C-D334-08F645D206D5}"/>
          </ac:spMkLst>
        </pc:spChg>
        <pc:picChg chg="add del mod">
          <ac:chgData name="Retchil Minoza Salubod (2417230)" userId="3838785c-0fd6-443d-b1b3-c9c3c35d2bb5" providerId="ADAL" clId="{1D756D28-A639-45A0-8732-7AE0B3E4C345}" dt="2026-04-21T21:04:18.591" v="360"/>
          <ac:picMkLst>
            <pc:docMk/>
            <pc:sldMk cId="425489401" sldId="457"/>
            <ac:picMk id="6" creationId="{7B24A196-34AE-3C9B-C12D-A137DBD7F137}"/>
          </ac:picMkLst>
        </pc:picChg>
        <pc:picChg chg="add del mod">
          <ac:chgData name="Retchil Minoza Salubod (2417230)" userId="3838785c-0fd6-443d-b1b3-c9c3c35d2bb5" providerId="ADAL" clId="{1D756D28-A639-45A0-8732-7AE0B3E4C345}" dt="2026-04-21T20:42:56.940" v="352"/>
          <ac:picMkLst>
            <pc:docMk/>
            <pc:sldMk cId="425489401" sldId="457"/>
            <ac:picMk id="7" creationId="{307461E4-1447-54F9-8BAB-973B9310DE66}"/>
          </ac:picMkLst>
        </pc:picChg>
        <pc:picChg chg="add del mod">
          <ac:chgData name="Retchil Minoza Salubod (2417230)" userId="3838785c-0fd6-443d-b1b3-c9c3c35d2bb5" providerId="ADAL" clId="{1D756D28-A639-45A0-8732-7AE0B3E4C345}" dt="2026-04-21T21:55:27.216" v="362"/>
          <ac:picMkLst>
            <pc:docMk/>
            <pc:sldMk cId="425489401" sldId="457"/>
            <ac:picMk id="8" creationId="{C77C1D60-7590-73DC-D0D4-DE614F8615A3}"/>
          </ac:picMkLst>
        </pc:picChg>
        <pc:picChg chg="add del mod">
          <ac:chgData name="Retchil Minoza Salubod (2417230)" userId="3838785c-0fd6-443d-b1b3-c9c3c35d2bb5" providerId="ADAL" clId="{1D756D28-A639-45A0-8732-7AE0B3E4C345}" dt="2026-04-21T22:09:34.174" v="364"/>
          <ac:picMkLst>
            <pc:docMk/>
            <pc:sldMk cId="425489401" sldId="457"/>
            <ac:picMk id="9" creationId="{2276EC76-9558-6104-ABCE-9B6C3A9CC347}"/>
          </ac:picMkLst>
        </pc:picChg>
        <pc:picChg chg="add del mod">
          <ac:chgData name="Retchil Minoza Salubod (2417230)" userId="3838785c-0fd6-443d-b1b3-c9c3c35d2bb5" providerId="ADAL" clId="{1D756D28-A639-45A0-8732-7AE0B3E4C345}" dt="2026-04-21T22:23:02.144" v="366"/>
          <ac:picMkLst>
            <pc:docMk/>
            <pc:sldMk cId="425489401" sldId="457"/>
            <ac:picMk id="10" creationId="{EB1E08F5-7F99-6FB8-3ED7-78D5CAC46358}"/>
          </ac:picMkLst>
        </pc:picChg>
        <pc:picChg chg="add del mod">
          <ac:chgData name="Retchil Minoza Salubod (2417230)" userId="3838785c-0fd6-443d-b1b3-c9c3c35d2bb5" providerId="ADAL" clId="{1D756D28-A639-45A0-8732-7AE0B3E4C345}" dt="2026-04-21T22:39:27.916" v="368"/>
          <ac:picMkLst>
            <pc:docMk/>
            <pc:sldMk cId="425489401" sldId="457"/>
            <ac:picMk id="11" creationId="{2341DC56-70AD-5C8F-82F3-65FBAAC39135}"/>
          </ac:picMkLst>
        </pc:picChg>
        <pc:picChg chg="add mod">
          <ac:chgData name="Retchil Minoza Salubod (2417230)" userId="3838785c-0fd6-443d-b1b3-c9c3c35d2bb5" providerId="ADAL" clId="{1D756D28-A639-45A0-8732-7AE0B3E4C345}" dt="2026-04-21T22:59:44.095" v="371"/>
          <ac:picMkLst>
            <pc:docMk/>
            <pc:sldMk cId="425489401" sldId="457"/>
            <ac:picMk id="12" creationId="{98E0003F-A684-63DD-AC5D-6CEE5AA6B514}"/>
          </ac:picMkLst>
        </pc:picChg>
      </pc:sldChg>
      <pc:sldChg chg="addSp delSp modSp mod modTransition modAnim">
        <pc:chgData name="Retchil Minoza Salubod (2417230)" userId="3838785c-0fd6-443d-b1b3-c9c3c35d2bb5" providerId="ADAL" clId="{1D756D28-A639-45A0-8732-7AE0B3E4C345}" dt="2026-04-21T22:59:44.095" v="371"/>
        <pc:sldMkLst>
          <pc:docMk/>
          <pc:sldMk cId="2070946817" sldId="458"/>
        </pc:sldMkLst>
        <pc:spChg chg="mod">
          <ac:chgData name="Retchil Minoza Salubod (2417230)" userId="3838785c-0fd6-443d-b1b3-c9c3c35d2bb5" providerId="ADAL" clId="{1D756D28-A639-45A0-8732-7AE0B3E4C345}" dt="2026-04-20T20:16:30.794" v="47" actId="2711"/>
          <ac:spMkLst>
            <pc:docMk/>
            <pc:sldMk cId="2070946817" sldId="458"/>
            <ac:spMk id="3" creationId="{6434F549-6873-A292-8A34-6B47A514022A}"/>
          </ac:spMkLst>
        </pc:spChg>
        <pc:picChg chg="add del mod">
          <ac:chgData name="Retchil Minoza Salubod (2417230)" userId="3838785c-0fd6-443d-b1b3-c9c3c35d2bb5" providerId="ADAL" clId="{1D756D28-A639-45A0-8732-7AE0B3E4C345}" dt="2026-04-21T21:04:18.591" v="360"/>
          <ac:picMkLst>
            <pc:docMk/>
            <pc:sldMk cId="2070946817" sldId="458"/>
            <ac:picMk id="6" creationId="{CA0BBA3B-A88F-C6F2-57ED-591289FEF6A1}"/>
          </ac:picMkLst>
        </pc:picChg>
        <pc:picChg chg="add del mod">
          <ac:chgData name="Retchil Minoza Salubod (2417230)" userId="3838785c-0fd6-443d-b1b3-c9c3c35d2bb5" providerId="ADAL" clId="{1D756D28-A639-45A0-8732-7AE0B3E4C345}" dt="2026-04-21T20:42:56.940" v="352"/>
          <ac:picMkLst>
            <pc:docMk/>
            <pc:sldMk cId="2070946817" sldId="458"/>
            <ac:picMk id="7" creationId="{4994EE16-498D-5270-023A-541FC9D0284B}"/>
          </ac:picMkLst>
        </pc:picChg>
        <pc:picChg chg="add del mod">
          <ac:chgData name="Retchil Minoza Salubod (2417230)" userId="3838785c-0fd6-443d-b1b3-c9c3c35d2bb5" providerId="ADAL" clId="{1D756D28-A639-45A0-8732-7AE0B3E4C345}" dt="2026-04-21T21:55:27.216" v="362"/>
          <ac:picMkLst>
            <pc:docMk/>
            <pc:sldMk cId="2070946817" sldId="458"/>
            <ac:picMk id="8" creationId="{93B6956D-FF25-A84A-D302-420A7D4F0CDB}"/>
          </ac:picMkLst>
        </pc:picChg>
        <pc:picChg chg="add del mod">
          <ac:chgData name="Retchil Minoza Salubod (2417230)" userId="3838785c-0fd6-443d-b1b3-c9c3c35d2bb5" providerId="ADAL" clId="{1D756D28-A639-45A0-8732-7AE0B3E4C345}" dt="2026-04-21T22:09:34.174" v="364"/>
          <ac:picMkLst>
            <pc:docMk/>
            <pc:sldMk cId="2070946817" sldId="458"/>
            <ac:picMk id="9" creationId="{64F66E92-F9F0-172A-3CC1-6EE10434F5CD}"/>
          </ac:picMkLst>
        </pc:picChg>
        <pc:picChg chg="add del mod">
          <ac:chgData name="Retchil Minoza Salubod (2417230)" userId="3838785c-0fd6-443d-b1b3-c9c3c35d2bb5" providerId="ADAL" clId="{1D756D28-A639-45A0-8732-7AE0B3E4C345}" dt="2026-04-21T22:23:02.144" v="366"/>
          <ac:picMkLst>
            <pc:docMk/>
            <pc:sldMk cId="2070946817" sldId="458"/>
            <ac:picMk id="10" creationId="{902D889B-036C-323D-360C-95B546A19590}"/>
          </ac:picMkLst>
        </pc:picChg>
        <pc:picChg chg="add del mod">
          <ac:chgData name="Retchil Minoza Salubod (2417230)" userId="3838785c-0fd6-443d-b1b3-c9c3c35d2bb5" providerId="ADAL" clId="{1D756D28-A639-45A0-8732-7AE0B3E4C345}" dt="2026-04-21T22:39:27.916" v="368"/>
          <ac:picMkLst>
            <pc:docMk/>
            <pc:sldMk cId="2070946817" sldId="458"/>
            <ac:picMk id="11" creationId="{AAE19E4A-3070-5008-99A1-FB566730FFC2}"/>
          </ac:picMkLst>
        </pc:picChg>
        <pc:picChg chg="add mod">
          <ac:chgData name="Retchil Minoza Salubod (2417230)" userId="3838785c-0fd6-443d-b1b3-c9c3c35d2bb5" providerId="ADAL" clId="{1D756D28-A639-45A0-8732-7AE0B3E4C345}" dt="2026-04-21T22:59:44.095" v="371"/>
          <ac:picMkLst>
            <pc:docMk/>
            <pc:sldMk cId="2070946817" sldId="458"/>
            <ac:picMk id="12" creationId="{C3E39FE0-4795-49F4-677A-363ECA8CE006}"/>
          </ac:picMkLst>
        </pc:picChg>
      </pc:sldChg>
      <pc:sldChg chg="addSp delSp modSp modTransition modAnim">
        <pc:chgData name="Retchil Minoza Salubod (2417230)" userId="3838785c-0fd6-443d-b1b3-c9c3c35d2bb5" providerId="ADAL" clId="{1D756D28-A639-45A0-8732-7AE0B3E4C345}" dt="2026-04-21T22:59:44.095" v="371"/>
        <pc:sldMkLst>
          <pc:docMk/>
          <pc:sldMk cId="872766868" sldId="459"/>
        </pc:sldMkLst>
        <pc:picChg chg="add del mod">
          <ac:chgData name="Retchil Minoza Salubod (2417230)" userId="3838785c-0fd6-443d-b1b3-c9c3c35d2bb5" providerId="ADAL" clId="{1D756D28-A639-45A0-8732-7AE0B3E4C345}" dt="2026-04-21T21:04:18.591" v="360"/>
          <ac:picMkLst>
            <pc:docMk/>
            <pc:sldMk cId="872766868" sldId="459"/>
            <ac:picMk id="6" creationId="{295EC7D9-4CC2-9830-CC77-579290BECDA5}"/>
          </ac:picMkLst>
        </pc:picChg>
        <pc:picChg chg="add del mod">
          <ac:chgData name="Retchil Minoza Salubod (2417230)" userId="3838785c-0fd6-443d-b1b3-c9c3c35d2bb5" providerId="ADAL" clId="{1D756D28-A639-45A0-8732-7AE0B3E4C345}" dt="2026-04-21T20:42:56.940" v="352"/>
          <ac:picMkLst>
            <pc:docMk/>
            <pc:sldMk cId="872766868" sldId="459"/>
            <ac:picMk id="7" creationId="{69667CE7-6F59-0A1B-0632-C41FDC1754FD}"/>
          </ac:picMkLst>
        </pc:picChg>
        <pc:picChg chg="add del mod">
          <ac:chgData name="Retchil Minoza Salubod (2417230)" userId="3838785c-0fd6-443d-b1b3-c9c3c35d2bb5" providerId="ADAL" clId="{1D756D28-A639-45A0-8732-7AE0B3E4C345}" dt="2026-04-21T21:55:27.216" v="362"/>
          <ac:picMkLst>
            <pc:docMk/>
            <pc:sldMk cId="872766868" sldId="459"/>
            <ac:picMk id="8" creationId="{5CA1499B-A2DD-51EB-300D-DF2D2CB4F91F}"/>
          </ac:picMkLst>
        </pc:picChg>
        <pc:picChg chg="add del mod">
          <ac:chgData name="Retchil Minoza Salubod (2417230)" userId="3838785c-0fd6-443d-b1b3-c9c3c35d2bb5" providerId="ADAL" clId="{1D756D28-A639-45A0-8732-7AE0B3E4C345}" dt="2026-04-21T22:09:34.174" v="364"/>
          <ac:picMkLst>
            <pc:docMk/>
            <pc:sldMk cId="872766868" sldId="459"/>
            <ac:picMk id="9" creationId="{DB8258C5-F5A6-3343-E5DC-AEB95D2D44BC}"/>
          </ac:picMkLst>
        </pc:picChg>
        <pc:picChg chg="add del mod">
          <ac:chgData name="Retchil Minoza Salubod (2417230)" userId="3838785c-0fd6-443d-b1b3-c9c3c35d2bb5" providerId="ADAL" clId="{1D756D28-A639-45A0-8732-7AE0B3E4C345}" dt="2026-04-21T22:23:02.144" v="366"/>
          <ac:picMkLst>
            <pc:docMk/>
            <pc:sldMk cId="872766868" sldId="459"/>
            <ac:picMk id="10" creationId="{2333E613-D3DF-86B0-2363-9B4555EAC5DE}"/>
          </ac:picMkLst>
        </pc:picChg>
        <pc:picChg chg="add del mod">
          <ac:chgData name="Retchil Minoza Salubod (2417230)" userId="3838785c-0fd6-443d-b1b3-c9c3c35d2bb5" providerId="ADAL" clId="{1D756D28-A639-45A0-8732-7AE0B3E4C345}" dt="2026-04-21T22:39:27.916" v="368"/>
          <ac:picMkLst>
            <pc:docMk/>
            <pc:sldMk cId="872766868" sldId="459"/>
            <ac:picMk id="11" creationId="{0DC26EB0-C760-540E-8E2D-BE2E74CB6C37}"/>
          </ac:picMkLst>
        </pc:picChg>
        <pc:picChg chg="add mod">
          <ac:chgData name="Retchil Minoza Salubod (2417230)" userId="3838785c-0fd6-443d-b1b3-c9c3c35d2bb5" providerId="ADAL" clId="{1D756D28-A639-45A0-8732-7AE0B3E4C345}" dt="2026-04-21T22:59:44.095" v="371"/>
          <ac:picMkLst>
            <pc:docMk/>
            <pc:sldMk cId="872766868" sldId="459"/>
            <ac:picMk id="12" creationId="{D7AF72B9-F129-C938-399F-4C8E7B68DED0}"/>
          </ac:picMkLst>
        </pc:picChg>
      </pc:sldChg>
      <pc:sldChg chg="addSp delSp modSp mod modTransition modAnim">
        <pc:chgData name="Retchil Minoza Salubod (2417230)" userId="3838785c-0fd6-443d-b1b3-c9c3c35d2bb5" providerId="ADAL" clId="{1D756D28-A639-45A0-8732-7AE0B3E4C345}" dt="2026-04-21T22:59:44.095" v="371"/>
        <pc:sldMkLst>
          <pc:docMk/>
          <pc:sldMk cId="3418309274" sldId="460"/>
        </pc:sldMkLst>
        <pc:spChg chg="mod">
          <ac:chgData name="Retchil Minoza Salubod (2417230)" userId="3838785c-0fd6-443d-b1b3-c9c3c35d2bb5" providerId="ADAL" clId="{1D756D28-A639-45A0-8732-7AE0B3E4C345}" dt="2026-04-20T20:21:12.337" v="115" actId="20577"/>
          <ac:spMkLst>
            <pc:docMk/>
            <pc:sldMk cId="3418309274" sldId="460"/>
            <ac:spMk id="3" creationId="{CB8DB334-A7AC-B263-B902-D885AE203F43}"/>
          </ac:spMkLst>
        </pc:spChg>
        <pc:picChg chg="add del mod">
          <ac:chgData name="Retchil Minoza Salubod (2417230)" userId="3838785c-0fd6-443d-b1b3-c9c3c35d2bb5" providerId="ADAL" clId="{1D756D28-A639-45A0-8732-7AE0B3E4C345}" dt="2026-04-21T21:04:18.591" v="360"/>
          <ac:picMkLst>
            <pc:docMk/>
            <pc:sldMk cId="3418309274" sldId="460"/>
            <ac:picMk id="6" creationId="{FAA3BDA1-9D7B-9902-0047-E4E30F1B7ABE}"/>
          </ac:picMkLst>
        </pc:picChg>
        <pc:picChg chg="add del mod">
          <ac:chgData name="Retchil Minoza Salubod (2417230)" userId="3838785c-0fd6-443d-b1b3-c9c3c35d2bb5" providerId="ADAL" clId="{1D756D28-A639-45A0-8732-7AE0B3E4C345}" dt="2026-04-21T20:42:56.940" v="352"/>
          <ac:picMkLst>
            <pc:docMk/>
            <pc:sldMk cId="3418309274" sldId="460"/>
            <ac:picMk id="7" creationId="{6BD1A44F-1B08-F5FC-B02E-AE9CD872754D}"/>
          </ac:picMkLst>
        </pc:picChg>
        <pc:picChg chg="add del mod">
          <ac:chgData name="Retchil Minoza Salubod (2417230)" userId="3838785c-0fd6-443d-b1b3-c9c3c35d2bb5" providerId="ADAL" clId="{1D756D28-A639-45A0-8732-7AE0B3E4C345}" dt="2026-04-21T21:55:27.216" v="362"/>
          <ac:picMkLst>
            <pc:docMk/>
            <pc:sldMk cId="3418309274" sldId="460"/>
            <ac:picMk id="8" creationId="{7C35F169-3271-46EB-361D-8F6E2663AA32}"/>
          </ac:picMkLst>
        </pc:picChg>
        <pc:picChg chg="add del mod">
          <ac:chgData name="Retchil Minoza Salubod (2417230)" userId="3838785c-0fd6-443d-b1b3-c9c3c35d2bb5" providerId="ADAL" clId="{1D756D28-A639-45A0-8732-7AE0B3E4C345}" dt="2026-04-21T22:09:34.174" v="364"/>
          <ac:picMkLst>
            <pc:docMk/>
            <pc:sldMk cId="3418309274" sldId="460"/>
            <ac:picMk id="9" creationId="{0A7EF28E-E1A0-B6C4-E07C-353A2E9E4E20}"/>
          </ac:picMkLst>
        </pc:picChg>
        <pc:picChg chg="add del mod">
          <ac:chgData name="Retchil Minoza Salubod (2417230)" userId="3838785c-0fd6-443d-b1b3-c9c3c35d2bb5" providerId="ADAL" clId="{1D756D28-A639-45A0-8732-7AE0B3E4C345}" dt="2026-04-21T22:23:02.144" v="366"/>
          <ac:picMkLst>
            <pc:docMk/>
            <pc:sldMk cId="3418309274" sldId="460"/>
            <ac:picMk id="10" creationId="{011A78A1-2A8E-3EC9-8BA3-D0B05AFECA66}"/>
          </ac:picMkLst>
        </pc:picChg>
        <pc:picChg chg="add del mod">
          <ac:chgData name="Retchil Minoza Salubod (2417230)" userId="3838785c-0fd6-443d-b1b3-c9c3c35d2bb5" providerId="ADAL" clId="{1D756D28-A639-45A0-8732-7AE0B3E4C345}" dt="2026-04-21T22:39:27.916" v="368"/>
          <ac:picMkLst>
            <pc:docMk/>
            <pc:sldMk cId="3418309274" sldId="460"/>
            <ac:picMk id="11" creationId="{482838F0-552E-0B13-DFAC-9A83949B2C28}"/>
          </ac:picMkLst>
        </pc:picChg>
        <pc:picChg chg="add mod">
          <ac:chgData name="Retchil Minoza Salubod (2417230)" userId="3838785c-0fd6-443d-b1b3-c9c3c35d2bb5" providerId="ADAL" clId="{1D756D28-A639-45A0-8732-7AE0B3E4C345}" dt="2026-04-21T22:59:44.095" v="371"/>
          <ac:picMkLst>
            <pc:docMk/>
            <pc:sldMk cId="3418309274" sldId="460"/>
            <ac:picMk id="12" creationId="{D422C089-4AC5-E747-279C-50A7AE90B8A2}"/>
          </ac:picMkLst>
        </pc:picChg>
      </pc:sldChg>
      <pc:sldChg chg="addSp delSp modSp mod modTransition modAnim">
        <pc:chgData name="Retchil Minoza Salubod (2417230)" userId="3838785c-0fd6-443d-b1b3-c9c3c35d2bb5" providerId="ADAL" clId="{1D756D28-A639-45A0-8732-7AE0B3E4C345}" dt="2026-04-21T22:59:44.095" v="371"/>
        <pc:sldMkLst>
          <pc:docMk/>
          <pc:sldMk cId="3802417910" sldId="461"/>
        </pc:sldMkLst>
        <pc:spChg chg="mod">
          <ac:chgData name="Retchil Minoza Salubod (2417230)" userId="3838785c-0fd6-443d-b1b3-c9c3c35d2bb5" providerId="ADAL" clId="{1D756D28-A639-45A0-8732-7AE0B3E4C345}" dt="2026-04-20T22:41:29.457" v="350" actId="207"/>
          <ac:spMkLst>
            <pc:docMk/>
            <pc:sldMk cId="3802417910" sldId="461"/>
            <ac:spMk id="2" creationId="{781058D3-54B5-B562-0A17-70E9A168141A}"/>
          </ac:spMkLst>
        </pc:spChg>
        <pc:picChg chg="add del mod">
          <ac:chgData name="Retchil Minoza Salubod (2417230)" userId="3838785c-0fd6-443d-b1b3-c9c3c35d2bb5" providerId="ADAL" clId="{1D756D28-A639-45A0-8732-7AE0B3E4C345}" dt="2026-04-21T21:04:18.591" v="360"/>
          <ac:picMkLst>
            <pc:docMk/>
            <pc:sldMk cId="3802417910" sldId="461"/>
            <ac:picMk id="4" creationId="{DC068F12-29FD-3B9F-AF7B-D3B412969F6D}"/>
          </ac:picMkLst>
        </pc:picChg>
        <pc:picChg chg="add del mod">
          <ac:chgData name="Retchil Minoza Salubod (2417230)" userId="3838785c-0fd6-443d-b1b3-c9c3c35d2bb5" providerId="ADAL" clId="{1D756D28-A639-45A0-8732-7AE0B3E4C345}" dt="2026-04-21T20:42:56.940" v="352"/>
          <ac:picMkLst>
            <pc:docMk/>
            <pc:sldMk cId="3802417910" sldId="461"/>
            <ac:picMk id="5" creationId="{1BD61D2B-423D-2D77-F691-CA052133E291}"/>
          </ac:picMkLst>
        </pc:picChg>
        <pc:picChg chg="add del mod">
          <ac:chgData name="Retchil Minoza Salubod (2417230)" userId="3838785c-0fd6-443d-b1b3-c9c3c35d2bb5" providerId="ADAL" clId="{1D756D28-A639-45A0-8732-7AE0B3E4C345}" dt="2026-04-21T22:39:27.916" v="368"/>
          <ac:picMkLst>
            <pc:docMk/>
            <pc:sldMk cId="3802417910" sldId="461"/>
            <ac:picMk id="6" creationId="{5679720C-45AB-9352-A759-3C605C3D1D9B}"/>
          </ac:picMkLst>
        </pc:picChg>
        <pc:picChg chg="add mod">
          <ac:chgData name="Retchil Minoza Salubod (2417230)" userId="3838785c-0fd6-443d-b1b3-c9c3c35d2bb5" providerId="ADAL" clId="{1D756D28-A639-45A0-8732-7AE0B3E4C345}" dt="2026-04-21T22:59:44.095" v="371"/>
          <ac:picMkLst>
            <pc:docMk/>
            <pc:sldMk cId="3802417910" sldId="461"/>
            <ac:picMk id="7" creationId="{51AFF44B-1486-AD13-5C85-E529DD91C72F}"/>
          </ac:picMkLst>
        </pc:picChg>
      </pc:sldChg>
      <pc:sldChg chg="addSp delSp modSp mod modTransition modAnim">
        <pc:chgData name="Retchil Minoza Salubod (2417230)" userId="3838785c-0fd6-443d-b1b3-c9c3c35d2bb5" providerId="ADAL" clId="{1D756D28-A639-45A0-8732-7AE0B3E4C345}" dt="2026-04-21T22:59:44.095" v="371"/>
        <pc:sldMkLst>
          <pc:docMk/>
          <pc:sldMk cId="3824108788" sldId="462"/>
        </pc:sldMkLst>
        <pc:spChg chg="mod">
          <ac:chgData name="Retchil Minoza Salubod (2417230)" userId="3838785c-0fd6-443d-b1b3-c9c3c35d2bb5" providerId="ADAL" clId="{1D756D28-A639-45A0-8732-7AE0B3E4C345}" dt="2026-04-20T22:41:19.136" v="348" actId="113"/>
          <ac:spMkLst>
            <pc:docMk/>
            <pc:sldMk cId="3824108788" sldId="462"/>
            <ac:spMk id="2" creationId="{566A9E49-612F-10CE-29C2-5F227CD3FF10}"/>
          </ac:spMkLst>
        </pc:spChg>
        <pc:picChg chg="add del mod">
          <ac:chgData name="Retchil Minoza Salubod (2417230)" userId="3838785c-0fd6-443d-b1b3-c9c3c35d2bb5" providerId="ADAL" clId="{1D756D28-A639-45A0-8732-7AE0B3E4C345}" dt="2026-04-21T21:04:18.591" v="360"/>
          <ac:picMkLst>
            <pc:docMk/>
            <pc:sldMk cId="3824108788" sldId="462"/>
            <ac:picMk id="4" creationId="{226C7CE9-685B-1571-4775-C3A6E6D6C8CE}"/>
          </ac:picMkLst>
        </pc:picChg>
        <pc:picChg chg="add del mod">
          <ac:chgData name="Retchil Minoza Salubod (2417230)" userId="3838785c-0fd6-443d-b1b3-c9c3c35d2bb5" providerId="ADAL" clId="{1D756D28-A639-45A0-8732-7AE0B3E4C345}" dt="2026-04-21T20:42:56.940" v="352"/>
          <ac:picMkLst>
            <pc:docMk/>
            <pc:sldMk cId="3824108788" sldId="462"/>
            <ac:picMk id="5" creationId="{4D210D05-1DC1-4B01-5585-91ABFC0DEF8E}"/>
          </ac:picMkLst>
        </pc:picChg>
        <pc:picChg chg="add del mod">
          <ac:chgData name="Retchil Minoza Salubod (2417230)" userId="3838785c-0fd6-443d-b1b3-c9c3c35d2bb5" providerId="ADAL" clId="{1D756D28-A639-45A0-8732-7AE0B3E4C345}" dt="2026-04-21T22:39:27.916" v="368"/>
          <ac:picMkLst>
            <pc:docMk/>
            <pc:sldMk cId="3824108788" sldId="462"/>
            <ac:picMk id="6" creationId="{E8152973-EE7B-0E2D-E77A-2E09A23A04EA}"/>
          </ac:picMkLst>
        </pc:picChg>
        <pc:picChg chg="add mod">
          <ac:chgData name="Retchil Minoza Salubod (2417230)" userId="3838785c-0fd6-443d-b1b3-c9c3c35d2bb5" providerId="ADAL" clId="{1D756D28-A639-45A0-8732-7AE0B3E4C345}" dt="2026-04-21T22:59:44.095" v="371"/>
          <ac:picMkLst>
            <pc:docMk/>
            <pc:sldMk cId="3824108788" sldId="462"/>
            <ac:picMk id="7" creationId="{0F0F7A9F-0BD5-DA9F-4D73-6C4E959139EE}"/>
          </ac:picMkLst>
        </pc:picChg>
      </pc:sldChg>
      <pc:sldChg chg="addSp delSp modSp modTransition modAnim">
        <pc:chgData name="Retchil Minoza Salubod (2417230)" userId="3838785c-0fd6-443d-b1b3-c9c3c35d2bb5" providerId="ADAL" clId="{1D756D28-A639-45A0-8732-7AE0B3E4C345}" dt="2026-04-21T22:59:44.095" v="371"/>
        <pc:sldMkLst>
          <pc:docMk/>
          <pc:sldMk cId="2432738384" sldId="463"/>
        </pc:sldMkLst>
        <pc:picChg chg="add del mod">
          <ac:chgData name="Retchil Minoza Salubod (2417230)" userId="3838785c-0fd6-443d-b1b3-c9c3c35d2bb5" providerId="ADAL" clId="{1D756D28-A639-45A0-8732-7AE0B3E4C345}" dt="2026-04-21T20:47:08.980" v="356"/>
          <ac:picMkLst>
            <pc:docMk/>
            <pc:sldMk cId="2432738384" sldId="463"/>
            <ac:picMk id="4" creationId="{CD2A733C-AFD0-915E-F1AE-5514B6F0EE97}"/>
          </ac:picMkLst>
        </pc:picChg>
        <pc:picChg chg="add del mod">
          <ac:chgData name="Retchil Minoza Salubod (2417230)" userId="3838785c-0fd6-443d-b1b3-c9c3c35d2bb5" providerId="ADAL" clId="{1D756D28-A639-45A0-8732-7AE0B3E4C345}" dt="2026-04-21T20:42:56.940" v="352"/>
          <ac:picMkLst>
            <pc:docMk/>
            <pc:sldMk cId="2432738384" sldId="463"/>
            <ac:picMk id="5" creationId="{A6914A9F-4A62-BD9E-98BA-2E82918767CE}"/>
          </ac:picMkLst>
        </pc:picChg>
        <pc:picChg chg="add del mod">
          <ac:chgData name="Retchil Minoza Salubod (2417230)" userId="3838785c-0fd6-443d-b1b3-c9c3c35d2bb5" providerId="ADAL" clId="{1D756D28-A639-45A0-8732-7AE0B3E4C345}" dt="2026-04-21T20:49:04.490" v="358"/>
          <ac:picMkLst>
            <pc:docMk/>
            <pc:sldMk cId="2432738384" sldId="463"/>
            <ac:picMk id="6" creationId="{22A4ECE3-903F-033B-ADB5-153D64440DF9}"/>
          </ac:picMkLst>
        </pc:picChg>
        <pc:picChg chg="add del mod">
          <ac:chgData name="Retchil Minoza Salubod (2417230)" userId="3838785c-0fd6-443d-b1b3-c9c3c35d2bb5" providerId="ADAL" clId="{1D756D28-A639-45A0-8732-7AE0B3E4C345}" dt="2026-04-21T21:04:18.591" v="360"/>
          <ac:picMkLst>
            <pc:docMk/>
            <pc:sldMk cId="2432738384" sldId="463"/>
            <ac:picMk id="7" creationId="{F21DB3AA-973D-F026-9259-BB91E1D26725}"/>
          </ac:picMkLst>
        </pc:picChg>
        <pc:picChg chg="add del mod">
          <ac:chgData name="Retchil Minoza Salubod (2417230)" userId="3838785c-0fd6-443d-b1b3-c9c3c35d2bb5" providerId="ADAL" clId="{1D756D28-A639-45A0-8732-7AE0B3E4C345}" dt="2026-04-21T21:55:27.216" v="362"/>
          <ac:picMkLst>
            <pc:docMk/>
            <pc:sldMk cId="2432738384" sldId="463"/>
            <ac:picMk id="8" creationId="{89496703-936B-FEC3-A873-3E79AFB77DB4}"/>
          </ac:picMkLst>
        </pc:picChg>
        <pc:picChg chg="add del mod">
          <ac:chgData name="Retchil Minoza Salubod (2417230)" userId="3838785c-0fd6-443d-b1b3-c9c3c35d2bb5" providerId="ADAL" clId="{1D756D28-A639-45A0-8732-7AE0B3E4C345}" dt="2026-04-21T22:09:34.174" v="364"/>
          <ac:picMkLst>
            <pc:docMk/>
            <pc:sldMk cId="2432738384" sldId="463"/>
            <ac:picMk id="9" creationId="{36FE87D4-9C9A-4724-82D4-3E26E83631C9}"/>
          </ac:picMkLst>
        </pc:picChg>
        <pc:picChg chg="add del mod">
          <ac:chgData name="Retchil Minoza Salubod (2417230)" userId="3838785c-0fd6-443d-b1b3-c9c3c35d2bb5" providerId="ADAL" clId="{1D756D28-A639-45A0-8732-7AE0B3E4C345}" dt="2026-04-21T22:23:02.144" v="366"/>
          <ac:picMkLst>
            <pc:docMk/>
            <pc:sldMk cId="2432738384" sldId="463"/>
            <ac:picMk id="10" creationId="{F96BF617-282F-96F2-F9E9-C5E3834751DB}"/>
          </ac:picMkLst>
        </pc:picChg>
        <pc:picChg chg="add del mod">
          <ac:chgData name="Retchil Minoza Salubod (2417230)" userId="3838785c-0fd6-443d-b1b3-c9c3c35d2bb5" providerId="ADAL" clId="{1D756D28-A639-45A0-8732-7AE0B3E4C345}" dt="2026-04-21T22:39:27.916" v="368"/>
          <ac:picMkLst>
            <pc:docMk/>
            <pc:sldMk cId="2432738384" sldId="463"/>
            <ac:picMk id="11" creationId="{C7C92828-2A87-E7F7-72A9-2BC128658F23}"/>
          </ac:picMkLst>
        </pc:picChg>
        <pc:picChg chg="add del mod">
          <ac:chgData name="Retchil Minoza Salubod (2417230)" userId="3838785c-0fd6-443d-b1b3-c9c3c35d2bb5" providerId="ADAL" clId="{1D756D28-A639-45A0-8732-7AE0B3E4C345}" dt="2026-04-21T22:44:06.901" v="370"/>
          <ac:picMkLst>
            <pc:docMk/>
            <pc:sldMk cId="2432738384" sldId="463"/>
            <ac:picMk id="12" creationId="{48A8E741-2902-1D4D-1437-BE8344981A7C}"/>
          </ac:picMkLst>
        </pc:picChg>
        <pc:picChg chg="add mod">
          <ac:chgData name="Retchil Minoza Salubod (2417230)" userId="3838785c-0fd6-443d-b1b3-c9c3c35d2bb5" providerId="ADAL" clId="{1D756D28-A639-45A0-8732-7AE0B3E4C345}" dt="2026-04-21T22:59:44.095" v="371"/>
          <ac:picMkLst>
            <pc:docMk/>
            <pc:sldMk cId="2432738384" sldId="463"/>
            <ac:picMk id="13" creationId="{17CF49FE-D81A-52A0-BF69-D5648D1A74F3}"/>
          </ac:picMkLst>
        </pc:picChg>
      </pc:sldChg>
      <pc:sldChg chg="addSp delSp modSp mod modTransition modAnim">
        <pc:chgData name="Retchil Minoza Salubod (2417230)" userId="3838785c-0fd6-443d-b1b3-c9c3c35d2bb5" providerId="ADAL" clId="{1D756D28-A639-45A0-8732-7AE0B3E4C345}" dt="2026-04-21T22:59:44.095" v="371"/>
        <pc:sldMkLst>
          <pc:docMk/>
          <pc:sldMk cId="164528582" sldId="464"/>
        </pc:sldMkLst>
        <pc:spChg chg="mod">
          <ac:chgData name="Retchil Minoza Salubod (2417230)" userId="3838785c-0fd6-443d-b1b3-c9c3c35d2bb5" providerId="ADAL" clId="{1D756D28-A639-45A0-8732-7AE0B3E4C345}" dt="2026-04-20T20:17:26.727" v="49" actId="1076"/>
          <ac:spMkLst>
            <pc:docMk/>
            <pc:sldMk cId="164528582" sldId="464"/>
            <ac:spMk id="4" creationId="{E51ADB45-B40B-74C3-BC1A-3D1CC0B62001}"/>
          </ac:spMkLst>
        </pc:spChg>
        <pc:picChg chg="add del mod">
          <ac:chgData name="Retchil Minoza Salubod (2417230)" userId="3838785c-0fd6-443d-b1b3-c9c3c35d2bb5" providerId="ADAL" clId="{1D756D28-A639-45A0-8732-7AE0B3E4C345}" dt="2026-04-21T21:04:18.591" v="360"/>
          <ac:picMkLst>
            <pc:docMk/>
            <pc:sldMk cId="164528582" sldId="464"/>
            <ac:picMk id="3" creationId="{B038C4CD-DE2C-55C8-5DEE-847BB2864D42}"/>
          </ac:picMkLst>
        </pc:picChg>
        <pc:picChg chg="add del mod">
          <ac:chgData name="Retchil Minoza Salubod (2417230)" userId="3838785c-0fd6-443d-b1b3-c9c3c35d2bb5" providerId="ADAL" clId="{1D756D28-A639-45A0-8732-7AE0B3E4C345}" dt="2026-04-21T20:42:56.940" v="352"/>
          <ac:picMkLst>
            <pc:docMk/>
            <pc:sldMk cId="164528582" sldId="464"/>
            <ac:picMk id="5" creationId="{E1B3DC65-316A-51E7-3203-27317D76D9AC}"/>
          </ac:picMkLst>
        </pc:picChg>
        <pc:picChg chg="add del mod">
          <ac:chgData name="Retchil Minoza Salubod (2417230)" userId="3838785c-0fd6-443d-b1b3-c9c3c35d2bb5" providerId="ADAL" clId="{1D756D28-A639-45A0-8732-7AE0B3E4C345}" dt="2026-04-21T21:55:27.216" v="362"/>
          <ac:picMkLst>
            <pc:docMk/>
            <pc:sldMk cId="164528582" sldId="464"/>
            <ac:picMk id="6" creationId="{E1B350DC-704F-545C-883B-8B4520F6B83C}"/>
          </ac:picMkLst>
        </pc:picChg>
        <pc:picChg chg="add del mod">
          <ac:chgData name="Retchil Minoza Salubod (2417230)" userId="3838785c-0fd6-443d-b1b3-c9c3c35d2bb5" providerId="ADAL" clId="{1D756D28-A639-45A0-8732-7AE0B3E4C345}" dt="2026-04-21T22:09:34.174" v="364"/>
          <ac:picMkLst>
            <pc:docMk/>
            <pc:sldMk cId="164528582" sldId="464"/>
            <ac:picMk id="7" creationId="{01FD6697-7F41-9840-93AD-AFF5784D7016}"/>
          </ac:picMkLst>
        </pc:picChg>
        <pc:picChg chg="add del mod">
          <ac:chgData name="Retchil Minoza Salubod (2417230)" userId="3838785c-0fd6-443d-b1b3-c9c3c35d2bb5" providerId="ADAL" clId="{1D756D28-A639-45A0-8732-7AE0B3E4C345}" dt="2026-04-21T22:23:02.144" v="366"/>
          <ac:picMkLst>
            <pc:docMk/>
            <pc:sldMk cId="164528582" sldId="464"/>
            <ac:picMk id="8" creationId="{B81F3260-A0C3-D2B3-8586-7B138E19A125}"/>
          </ac:picMkLst>
        </pc:picChg>
        <pc:picChg chg="add del mod">
          <ac:chgData name="Retchil Minoza Salubod (2417230)" userId="3838785c-0fd6-443d-b1b3-c9c3c35d2bb5" providerId="ADAL" clId="{1D756D28-A639-45A0-8732-7AE0B3E4C345}" dt="2026-04-21T22:39:27.916" v="368"/>
          <ac:picMkLst>
            <pc:docMk/>
            <pc:sldMk cId="164528582" sldId="464"/>
            <ac:picMk id="9" creationId="{925722AD-7403-E341-8D1B-F7931E0A0F1E}"/>
          </ac:picMkLst>
        </pc:picChg>
        <pc:picChg chg="add mod">
          <ac:chgData name="Retchil Minoza Salubod (2417230)" userId="3838785c-0fd6-443d-b1b3-c9c3c35d2bb5" providerId="ADAL" clId="{1D756D28-A639-45A0-8732-7AE0B3E4C345}" dt="2026-04-21T22:59:44.095" v="371"/>
          <ac:picMkLst>
            <pc:docMk/>
            <pc:sldMk cId="164528582" sldId="464"/>
            <ac:picMk id="10" creationId="{5EFA38CC-40B4-E598-2937-B03EB73B587F}"/>
          </ac:picMkLst>
        </pc:picChg>
      </pc:sldChg>
    </pc:docChg>
  </pc:docChgLst>
  <pc:docChgLst>
    <pc:chgData name="Retchil Minoza Salubod (2417230)" userId="S::2417230@student.uwtsd.ac.uk::3838785c-0fd6-443d-b1b3-c9c3c35d2bb5" providerId="AD" clId="Web-{487738D1-8539-FC8B-2A41-4D16AA1CE3B5}"/>
    <pc:docChg chg="modSld">
      <pc:chgData name="Retchil Minoza Salubod (2417230)" userId="S::2417230@student.uwtsd.ac.uk::3838785c-0fd6-443d-b1b3-c9c3c35d2bb5" providerId="AD" clId="Web-{487738D1-8539-FC8B-2A41-4D16AA1CE3B5}" dt="2026-04-17T21:54:51.296" v="184" actId="20577"/>
      <pc:docMkLst>
        <pc:docMk/>
      </pc:docMkLst>
      <pc:sldChg chg="modSp">
        <pc:chgData name="Retchil Minoza Salubod (2417230)" userId="S::2417230@student.uwtsd.ac.uk::3838785c-0fd6-443d-b1b3-c9c3c35d2bb5" providerId="AD" clId="Web-{487738D1-8539-FC8B-2A41-4D16AA1CE3B5}" dt="2026-04-17T21:54:51.296" v="184" actId="20577"/>
        <pc:sldMkLst>
          <pc:docMk/>
          <pc:sldMk cId="1688727333" sldId="452"/>
        </pc:sldMkLst>
        <pc:spChg chg="mod">
          <ac:chgData name="Retchil Minoza Salubod (2417230)" userId="S::2417230@student.uwtsd.ac.uk::3838785c-0fd6-443d-b1b3-c9c3c35d2bb5" providerId="AD" clId="Web-{487738D1-8539-FC8B-2A41-4D16AA1CE3B5}" dt="2026-04-17T21:54:51.296" v="184" actId="20577"/>
          <ac:spMkLst>
            <pc:docMk/>
            <pc:sldMk cId="1688727333" sldId="452"/>
            <ac:spMk id="2" creationId="{B6307EA7-00DA-7750-8609-7051118EDC20}"/>
          </ac:spMkLst>
        </pc:spChg>
      </pc:sldChg>
      <pc:sldChg chg="modSp">
        <pc:chgData name="Retchil Minoza Salubod (2417230)" userId="S::2417230@student.uwtsd.ac.uk::3838785c-0fd6-443d-b1b3-c9c3c35d2bb5" providerId="AD" clId="Web-{487738D1-8539-FC8B-2A41-4D16AA1CE3B5}" dt="2026-04-17T21:54:14.030" v="182" actId="20577"/>
        <pc:sldMkLst>
          <pc:docMk/>
          <pc:sldMk cId="1044028000" sldId="455"/>
        </pc:sldMkLst>
        <pc:spChg chg="mod">
          <ac:chgData name="Retchil Minoza Salubod (2417230)" userId="S::2417230@student.uwtsd.ac.uk::3838785c-0fd6-443d-b1b3-c9c3c35d2bb5" providerId="AD" clId="Web-{487738D1-8539-FC8B-2A41-4D16AA1CE3B5}" dt="2026-04-17T21:54:14.030" v="182" actId="20577"/>
          <ac:spMkLst>
            <pc:docMk/>
            <pc:sldMk cId="1044028000" sldId="455"/>
            <ac:spMk id="3" creationId="{0F63D4A8-101E-12D0-65B2-FF0482C77A7B}"/>
          </ac:spMkLst>
        </pc:spChg>
      </pc:sldChg>
      <pc:sldChg chg="modSp">
        <pc:chgData name="Retchil Minoza Salubod (2417230)" userId="S::2417230@student.uwtsd.ac.uk::3838785c-0fd6-443d-b1b3-c9c3c35d2bb5" providerId="AD" clId="Web-{487738D1-8539-FC8B-2A41-4D16AA1CE3B5}" dt="2026-04-17T21:53:10.733" v="177" actId="20577"/>
        <pc:sldMkLst>
          <pc:docMk/>
          <pc:sldMk cId="872766868" sldId="459"/>
        </pc:sldMkLst>
        <pc:spChg chg="mod">
          <ac:chgData name="Retchil Minoza Salubod (2417230)" userId="S::2417230@student.uwtsd.ac.uk::3838785c-0fd6-443d-b1b3-c9c3c35d2bb5" providerId="AD" clId="Web-{487738D1-8539-FC8B-2A41-4D16AA1CE3B5}" dt="2026-04-17T21:53:10.733" v="177" actId="20577"/>
          <ac:spMkLst>
            <pc:docMk/>
            <pc:sldMk cId="872766868" sldId="459"/>
            <ac:spMk id="3" creationId="{7EB34A5C-AEA4-8C87-D5EF-1CD835079D1D}"/>
          </ac:spMkLst>
        </pc:spChg>
      </pc:sldChg>
      <pc:sldChg chg="modSp">
        <pc:chgData name="Retchil Minoza Salubod (2417230)" userId="S::2417230@student.uwtsd.ac.uk::3838785c-0fd6-443d-b1b3-c9c3c35d2bb5" providerId="AD" clId="Web-{487738D1-8539-FC8B-2A41-4D16AA1CE3B5}" dt="2026-04-17T21:35:13.469" v="15" actId="20577"/>
        <pc:sldMkLst>
          <pc:docMk/>
          <pc:sldMk cId="3824108788" sldId="462"/>
        </pc:sldMkLst>
        <pc:spChg chg="mod">
          <ac:chgData name="Retchil Minoza Salubod (2417230)" userId="S::2417230@student.uwtsd.ac.uk::3838785c-0fd6-443d-b1b3-c9c3c35d2bb5" providerId="AD" clId="Web-{487738D1-8539-FC8B-2A41-4D16AA1CE3B5}" dt="2026-04-17T21:35:13.469" v="15" actId="20577"/>
          <ac:spMkLst>
            <pc:docMk/>
            <pc:sldMk cId="3824108788" sldId="462"/>
            <ac:spMk id="3" creationId="{A004DBFD-32E0-9FEB-BFB4-23852FA10558}"/>
          </ac:spMkLst>
        </pc:spChg>
      </pc:sldChg>
    </pc:docChg>
  </pc:docChgLst>
  <pc:docChgLst>
    <pc:chgData name="Retchil Minoza Salubod (2417230)" userId="S::2417230@student.uwtsd.ac.uk::3838785c-0fd6-443d-b1b3-c9c3c35d2bb5" providerId="AD" clId="Web-{A5B50DBA-9531-1ADB-FFD3-2BAB02DA7715}"/>
    <pc:docChg chg="modSld">
      <pc:chgData name="Retchil Minoza Salubod (2417230)" userId="S::2417230@student.uwtsd.ac.uk::3838785c-0fd6-443d-b1b3-c9c3c35d2bb5" providerId="AD" clId="Web-{A5B50DBA-9531-1ADB-FFD3-2BAB02DA7715}" dt="2026-04-18T08:28:15.760" v="26" actId="20577"/>
      <pc:docMkLst>
        <pc:docMk/>
      </pc:docMkLst>
      <pc:sldChg chg="modSp">
        <pc:chgData name="Retchil Minoza Salubod (2417230)" userId="S::2417230@student.uwtsd.ac.uk::3838785c-0fd6-443d-b1b3-c9c3c35d2bb5" providerId="AD" clId="Web-{A5B50DBA-9531-1ADB-FFD3-2BAB02DA7715}" dt="2026-04-18T08:27:10.383" v="25" actId="20577"/>
        <pc:sldMkLst>
          <pc:docMk/>
          <pc:sldMk cId="711734170" sldId="442"/>
        </pc:sldMkLst>
        <pc:spChg chg="mod">
          <ac:chgData name="Retchil Minoza Salubod (2417230)" userId="S::2417230@student.uwtsd.ac.uk::3838785c-0fd6-443d-b1b3-c9c3c35d2bb5" providerId="AD" clId="Web-{A5B50DBA-9531-1ADB-FFD3-2BAB02DA7715}" dt="2026-04-18T08:27:10.383" v="25" actId="20577"/>
          <ac:spMkLst>
            <pc:docMk/>
            <pc:sldMk cId="711734170" sldId="442"/>
            <ac:spMk id="2" creationId="{41C35443-F263-7B57-2247-B900E4E8B74E}"/>
          </ac:spMkLst>
        </pc:spChg>
      </pc:sldChg>
      <pc:sldChg chg="modSp">
        <pc:chgData name="Retchil Minoza Salubod (2417230)" userId="S::2417230@student.uwtsd.ac.uk::3838785c-0fd6-443d-b1b3-c9c3c35d2bb5" providerId="AD" clId="Web-{A5B50DBA-9531-1ADB-FFD3-2BAB02DA7715}" dt="2026-04-18T08:21:47.742" v="18" actId="20577"/>
        <pc:sldMkLst>
          <pc:docMk/>
          <pc:sldMk cId="1688727333" sldId="452"/>
        </pc:sldMkLst>
        <pc:spChg chg="mod">
          <ac:chgData name="Retchil Minoza Salubod (2417230)" userId="S::2417230@student.uwtsd.ac.uk::3838785c-0fd6-443d-b1b3-c9c3c35d2bb5" providerId="AD" clId="Web-{A5B50DBA-9531-1ADB-FFD3-2BAB02DA7715}" dt="2026-04-18T08:21:47.742" v="18" actId="20577"/>
          <ac:spMkLst>
            <pc:docMk/>
            <pc:sldMk cId="1688727333" sldId="452"/>
            <ac:spMk id="2" creationId="{B6307EA7-00DA-7750-8609-7051118EDC20}"/>
          </ac:spMkLst>
        </pc:spChg>
      </pc:sldChg>
      <pc:sldChg chg="modSp">
        <pc:chgData name="Retchil Minoza Salubod (2417230)" userId="S::2417230@student.uwtsd.ac.uk::3838785c-0fd6-443d-b1b3-c9c3c35d2bb5" providerId="AD" clId="Web-{A5B50DBA-9531-1ADB-FFD3-2BAB02DA7715}" dt="2026-04-18T08:17:10.620" v="3" actId="14100"/>
        <pc:sldMkLst>
          <pc:docMk/>
          <pc:sldMk cId="1044028000" sldId="455"/>
        </pc:sldMkLst>
        <pc:spChg chg="mod">
          <ac:chgData name="Retchil Minoza Salubod (2417230)" userId="S::2417230@student.uwtsd.ac.uk::3838785c-0fd6-443d-b1b3-c9c3c35d2bb5" providerId="AD" clId="Web-{A5B50DBA-9531-1ADB-FFD3-2BAB02DA7715}" dt="2026-04-18T08:17:10.620" v="3" actId="14100"/>
          <ac:spMkLst>
            <pc:docMk/>
            <pc:sldMk cId="1044028000" sldId="455"/>
            <ac:spMk id="3" creationId="{0F63D4A8-101E-12D0-65B2-FF0482C77A7B}"/>
          </ac:spMkLst>
        </pc:spChg>
      </pc:sldChg>
      <pc:sldChg chg="modSp">
        <pc:chgData name="Retchil Minoza Salubod (2417230)" userId="S::2417230@student.uwtsd.ac.uk::3838785c-0fd6-443d-b1b3-c9c3c35d2bb5" providerId="AD" clId="Web-{A5B50DBA-9531-1ADB-FFD3-2BAB02DA7715}" dt="2026-04-18T08:17:35.168" v="7" actId="20577"/>
        <pc:sldMkLst>
          <pc:docMk/>
          <pc:sldMk cId="1196154705" sldId="456"/>
        </pc:sldMkLst>
        <pc:spChg chg="mod">
          <ac:chgData name="Retchil Minoza Salubod (2417230)" userId="S::2417230@student.uwtsd.ac.uk::3838785c-0fd6-443d-b1b3-c9c3c35d2bb5" providerId="AD" clId="Web-{A5B50DBA-9531-1ADB-FFD3-2BAB02DA7715}" dt="2026-04-18T08:17:35.168" v="7" actId="20577"/>
          <ac:spMkLst>
            <pc:docMk/>
            <pc:sldMk cId="1196154705" sldId="456"/>
            <ac:spMk id="3" creationId="{53880F13-35A9-9D38-4535-EF0C49E1491E}"/>
          </ac:spMkLst>
        </pc:spChg>
      </pc:sldChg>
      <pc:sldChg chg="modSp">
        <pc:chgData name="Retchil Minoza Salubod (2417230)" userId="S::2417230@student.uwtsd.ac.uk::3838785c-0fd6-443d-b1b3-c9c3c35d2bb5" providerId="AD" clId="Web-{A5B50DBA-9531-1ADB-FFD3-2BAB02DA7715}" dt="2026-04-18T08:20:58.803" v="14" actId="20577"/>
        <pc:sldMkLst>
          <pc:docMk/>
          <pc:sldMk cId="425489401" sldId="457"/>
        </pc:sldMkLst>
        <pc:spChg chg="mod">
          <ac:chgData name="Retchil Minoza Salubod (2417230)" userId="S::2417230@student.uwtsd.ac.uk::3838785c-0fd6-443d-b1b3-c9c3c35d2bb5" providerId="AD" clId="Web-{A5B50DBA-9531-1ADB-FFD3-2BAB02DA7715}" dt="2026-04-18T08:20:58.803" v="14" actId="20577"/>
          <ac:spMkLst>
            <pc:docMk/>
            <pc:sldMk cId="425489401" sldId="457"/>
            <ac:spMk id="3" creationId="{D8D4FB70-B25A-602C-D334-08F645D206D5}"/>
          </ac:spMkLst>
        </pc:spChg>
      </pc:sldChg>
      <pc:sldChg chg="modSp">
        <pc:chgData name="Retchil Minoza Salubod (2417230)" userId="S::2417230@student.uwtsd.ac.uk::3838785c-0fd6-443d-b1b3-c9c3c35d2bb5" providerId="AD" clId="Web-{A5B50DBA-9531-1ADB-FFD3-2BAB02DA7715}" dt="2026-04-18T08:28:15.760" v="26" actId="20577"/>
        <pc:sldMkLst>
          <pc:docMk/>
          <pc:sldMk cId="2070946817" sldId="458"/>
        </pc:sldMkLst>
        <pc:spChg chg="mod">
          <ac:chgData name="Retchil Minoza Salubod (2417230)" userId="S::2417230@student.uwtsd.ac.uk::3838785c-0fd6-443d-b1b3-c9c3c35d2bb5" providerId="AD" clId="Web-{A5B50DBA-9531-1ADB-FFD3-2BAB02DA7715}" dt="2026-04-18T08:28:15.760" v="26" actId="20577"/>
          <ac:spMkLst>
            <pc:docMk/>
            <pc:sldMk cId="2070946817" sldId="458"/>
            <ac:spMk id="3" creationId="{6434F549-6873-A292-8A34-6B47A514022A}"/>
          </ac:spMkLst>
        </pc:spChg>
      </pc:sldChg>
      <pc:sldChg chg="modSp">
        <pc:chgData name="Retchil Minoza Salubod (2417230)" userId="S::2417230@student.uwtsd.ac.uk::3838785c-0fd6-443d-b1b3-c9c3c35d2bb5" providerId="AD" clId="Web-{A5B50DBA-9531-1ADB-FFD3-2BAB02DA7715}" dt="2026-04-18T08:22:46.416" v="23" actId="20577"/>
        <pc:sldMkLst>
          <pc:docMk/>
          <pc:sldMk cId="872766868" sldId="459"/>
        </pc:sldMkLst>
        <pc:spChg chg="mod">
          <ac:chgData name="Retchil Minoza Salubod (2417230)" userId="S::2417230@student.uwtsd.ac.uk::3838785c-0fd6-443d-b1b3-c9c3c35d2bb5" providerId="AD" clId="Web-{A5B50DBA-9531-1ADB-FFD3-2BAB02DA7715}" dt="2026-04-18T08:22:46.416" v="23" actId="20577"/>
          <ac:spMkLst>
            <pc:docMk/>
            <pc:sldMk cId="872766868" sldId="459"/>
            <ac:spMk id="3" creationId="{7EB34A5C-AEA4-8C87-D5EF-1CD835079D1D}"/>
          </ac:spMkLst>
        </pc:spChg>
      </pc:sldChg>
      <pc:sldChg chg="modSp">
        <pc:chgData name="Retchil Minoza Salubod (2417230)" userId="S::2417230@student.uwtsd.ac.uk::3838785c-0fd6-443d-b1b3-c9c3c35d2bb5" providerId="AD" clId="Web-{A5B50DBA-9531-1ADB-FFD3-2BAB02DA7715}" dt="2026-04-18T08:21:21.429" v="16" actId="20577"/>
        <pc:sldMkLst>
          <pc:docMk/>
          <pc:sldMk cId="3418309274" sldId="460"/>
        </pc:sldMkLst>
        <pc:spChg chg="mod">
          <ac:chgData name="Retchil Minoza Salubod (2417230)" userId="S::2417230@student.uwtsd.ac.uk::3838785c-0fd6-443d-b1b3-c9c3c35d2bb5" providerId="AD" clId="Web-{A5B50DBA-9531-1ADB-FFD3-2BAB02DA7715}" dt="2026-04-18T08:21:21.429" v="16" actId="20577"/>
          <ac:spMkLst>
            <pc:docMk/>
            <pc:sldMk cId="3418309274" sldId="460"/>
            <ac:spMk id="3" creationId="{CB8DB334-A7AC-B263-B902-D885AE203F43}"/>
          </ac:spMkLst>
        </pc:spChg>
      </pc:sldChg>
    </pc:docChg>
  </pc:docChgLst>
  <pc:docChgLst>
    <pc:chgData name="Retchil Minoza Salubod (2417230)" userId="S::2417230@student.uwtsd.ac.uk::3838785c-0fd6-443d-b1b3-c9c3c35d2bb5" providerId="AD" clId="Web-{C4AE2699-4B60-27D6-2853-B6CD50985FE2}"/>
    <pc:docChg chg="modSld">
      <pc:chgData name="Retchil Minoza Salubod (2417230)" userId="S::2417230@student.uwtsd.ac.uk::3838785c-0fd6-443d-b1b3-c9c3c35d2bb5" providerId="AD" clId="Web-{C4AE2699-4B60-27D6-2853-B6CD50985FE2}" dt="2026-04-09T22:08:54.863" v="34" actId="20577"/>
      <pc:docMkLst>
        <pc:docMk/>
      </pc:docMkLst>
      <pc:sldChg chg="modSp">
        <pc:chgData name="Retchil Minoza Salubod (2417230)" userId="S::2417230@student.uwtsd.ac.uk::3838785c-0fd6-443d-b1b3-c9c3c35d2bb5" providerId="AD" clId="Web-{C4AE2699-4B60-27D6-2853-B6CD50985FE2}" dt="2026-04-09T22:05:47.201" v="29" actId="20577"/>
        <pc:sldMkLst>
          <pc:docMk/>
          <pc:sldMk cId="711734170" sldId="442"/>
        </pc:sldMkLst>
        <pc:spChg chg="mod">
          <ac:chgData name="Retchil Minoza Salubod (2417230)" userId="S::2417230@student.uwtsd.ac.uk::3838785c-0fd6-443d-b1b3-c9c3c35d2bb5" providerId="AD" clId="Web-{C4AE2699-4B60-27D6-2853-B6CD50985FE2}" dt="2026-04-09T22:05:47.201" v="29" actId="20577"/>
          <ac:spMkLst>
            <pc:docMk/>
            <pc:sldMk cId="711734170" sldId="442"/>
            <ac:spMk id="2" creationId="{41C35443-F263-7B57-2247-B900E4E8B74E}"/>
          </ac:spMkLst>
        </pc:spChg>
        <pc:spChg chg="mod">
          <ac:chgData name="Retchil Minoza Salubod (2417230)" userId="S::2417230@student.uwtsd.ac.uk::3838785c-0fd6-443d-b1b3-c9c3c35d2bb5" providerId="AD" clId="Web-{C4AE2699-4B60-27D6-2853-B6CD50985FE2}" dt="2026-04-09T22:04:05.425" v="23" actId="20577"/>
          <ac:spMkLst>
            <pc:docMk/>
            <pc:sldMk cId="711734170" sldId="442"/>
            <ac:spMk id="3" creationId="{00000000-0000-0000-0000-000000000000}"/>
          </ac:spMkLst>
        </pc:spChg>
      </pc:sldChg>
      <pc:sldChg chg="modSp">
        <pc:chgData name="Retchil Minoza Salubod (2417230)" userId="S::2417230@student.uwtsd.ac.uk::3838785c-0fd6-443d-b1b3-c9c3c35d2bb5" providerId="AD" clId="Web-{C4AE2699-4B60-27D6-2853-B6CD50985FE2}" dt="2026-04-09T22:00:49.889" v="2" actId="20577"/>
        <pc:sldMkLst>
          <pc:docMk/>
          <pc:sldMk cId="3521001056" sldId="450"/>
        </pc:sldMkLst>
        <pc:spChg chg="mod">
          <ac:chgData name="Retchil Minoza Salubod (2417230)" userId="S::2417230@student.uwtsd.ac.uk::3838785c-0fd6-443d-b1b3-c9c3c35d2bb5" providerId="AD" clId="Web-{C4AE2699-4B60-27D6-2853-B6CD50985FE2}" dt="2026-04-09T22:00:49.889" v="2" actId="20577"/>
          <ac:spMkLst>
            <pc:docMk/>
            <pc:sldMk cId="3521001056" sldId="450"/>
            <ac:spMk id="6" creationId="{A4085575-4426-A9AB-0F8A-7A51209EE3B6}"/>
          </ac:spMkLst>
        </pc:spChg>
      </pc:sldChg>
      <pc:sldChg chg="modSp">
        <pc:chgData name="Retchil Minoza Salubod (2417230)" userId="S::2417230@student.uwtsd.ac.uk::3838785c-0fd6-443d-b1b3-c9c3c35d2bb5" providerId="AD" clId="Web-{C4AE2699-4B60-27D6-2853-B6CD50985FE2}" dt="2026-04-09T22:05:16.587" v="27" actId="20577"/>
        <pc:sldMkLst>
          <pc:docMk/>
          <pc:sldMk cId="1196154705" sldId="456"/>
        </pc:sldMkLst>
        <pc:spChg chg="mod">
          <ac:chgData name="Retchil Minoza Salubod (2417230)" userId="S::2417230@student.uwtsd.ac.uk::3838785c-0fd6-443d-b1b3-c9c3c35d2bb5" providerId="AD" clId="Web-{C4AE2699-4B60-27D6-2853-B6CD50985FE2}" dt="2026-04-09T22:05:16.587" v="27" actId="20577"/>
          <ac:spMkLst>
            <pc:docMk/>
            <pc:sldMk cId="1196154705" sldId="456"/>
            <ac:spMk id="3" creationId="{53880F13-35A9-9D38-4535-EF0C49E1491E}"/>
          </ac:spMkLst>
        </pc:spChg>
      </pc:sldChg>
      <pc:sldChg chg="modSp">
        <pc:chgData name="Retchil Minoza Salubod (2417230)" userId="S::2417230@student.uwtsd.ac.uk::3838785c-0fd6-443d-b1b3-c9c3c35d2bb5" providerId="AD" clId="Web-{C4AE2699-4B60-27D6-2853-B6CD50985FE2}" dt="2026-04-09T22:08:54.863" v="34" actId="20577"/>
        <pc:sldMkLst>
          <pc:docMk/>
          <pc:sldMk cId="2070946817" sldId="458"/>
        </pc:sldMkLst>
        <pc:spChg chg="mod">
          <ac:chgData name="Retchil Minoza Salubod (2417230)" userId="S::2417230@student.uwtsd.ac.uk::3838785c-0fd6-443d-b1b3-c9c3c35d2bb5" providerId="AD" clId="Web-{C4AE2699-4B60-27D6-2853-B6CD50985FE2}" dt="2026-04-09T22:08:54.863" v="34" actId="20577"/>
          <ac:spMkLst>
            <pc:docMk/>
            <pc:sldMk cId="2070946817" sldId="458"/>
            <ac:spMk id="3" creationId="{6434F549-6873-A292-8A34-6B47A514022A}"/>
          </ac:spMkLst>
        </pc:spChg>
      </pc:sldChg>
    </pc:docChg>
  </pc:docChgLst>
  <pc:docChgLst>
    <pc:chgData name="Retchil Minoza Salubod (2417230)" userId="S::2417230@student.uwtsd.ac.uk::3838785c-0fd6-443d-b1b3-c9c3c35d2bb5" providerId="AD" clId="Web-{F3EEB2BF-44B1-FCCF-721F-573D7E75197F}"/>
    <pc:docChg chg="modSld">
      <pc:chgData name="Retchil Minoza Salubod (2417230)" userId="S::2417230@student.uwtsd.ac.uk::3838785c-0fd6-443d-b1b3-c9c3c35d2bb5" providerId="AD" clId="Web-{F3EEB2BF-44B1-FCCF-721F-573D7E75197F}" dt="2026-04-18T11:43:34.814" v="1536" actId="20577"/>
      <pc:docMkLst>
        <pc:docMk/>
      </pc:docMkLst>
      <pc:sldChg chg="addSp delSp modSp mod setBg">
        <pc:chgData name="Retchil Minoza Salubod (2417230)" userId="S::2417230@student.uwtsd.ac.uk::3838785c-0fd6-443d-b1b3-c9c3c35d2bb5" providerId="AD" clId="Web-{F3EEB2BF-44B1-FCCF-721F-573D7E75197F}" dt="2026-04-18T10:01:20.748" v="619" actId="20577"/>
        <pc:sldMkLst>
          <pc:docMk/>
          <pc:sldMk cId="711734170" sldId="442"/>
        </pc:sldMkLst>
        <pc:spChg chg="mod">
          <ac:chgData name="Retchil Minoza Salubod (2417230)" userId="S::2417230@student.uwtsd.ac.uk::3838785c-0fd6-443d-b1b3-c9c3c35d2bb5" providerId="AD" clId="Web-{F3EEB2BF-44B1-FCCF-721F-573D7E75197F}" dt="2026-04-18T10:01:20.748" v="619" actId="20577"/>
          <ac:spMkLst>
            <pc:docMk/>
            <pc:sldMk cId="711734170" sldId="442"/>
            <ac:spMk id="2" creationId="{41C35443-F263-7B57-2247-B900E4E8B74E}"/>
          </ac:spMkLst>
        </pc:spChg>
        <pc:spChg chg="mod">
          <ac:chgData name="Retchil Minoza Salubod (2417230)" userId="S::2417230@student.uwtsd.ac.uk::3838785c-0fd6-443d-b1b3-c9c3c35d2bb5" providerId="AD" clId="Web-{F3EEB2BF-44B1-FCCF-721F-573D7E75197F}" dt="2026-04-18T09:46:53.012" v="548"/>
          <ac:spMkLst>
            <pc:docMk/>
            <pc:sldMk cId="711734170" sldId="442"/>
            <ac:spMk id="3" creationId="{00000000-0000-0000-0000-000000000000}"/>
          </ac:spMkLst>
        </pc:spChg>
        <pc:spChg chg="add">
          <ac:chgData name="Retchil Minoza Salubod (2417230)" userId="S::2417230@student.uwtsd.ac.uk::3838785c-0fd6-443d-b1b3-c9c3c35d2bb5" providerId="AD" clId="Web-{F3EEB2BF-44B1-FCCF-721F-573D7E75197F}" dt="2026-04-18T09:53:43.630" v="566"/>
          <ac:spMkLst>
            <pc:docMk/>
            <pc:sldMk cId="711734170" sldId="442"/>
            <ac:spMk id="16" creationId="{45D37F4E-DDB4-456B-97E0-9937730A039F}"/>
          </ac:spMkLst>
        </pc:spChg>
        <pc:spChg chg="add">
          <ac:chgData name="Retchil Minoza Salubod (2417230)" userId="S::2417230@student.uwtsd.ac.uk::3838785c-0fd6-443d-b1b3-c9c3c35d2bb5" providerId="AD" clId="Web-{F3EEB2BF-44B1-FCCF-721F-573D7E75197F}" dt="2026-04-18T09:53:43.630" v="566"/>
          <ac:spMkLst>
            <pc:docMk/>
            <pc:sldMk cId="711734170" sldId="442"/>
            <ac:spMk id="18" creationId="{B2DD41CD-8F47-4F56-AD12-4E2FF7696987}"/>
          </ac:spMkLst>
        </pc:spChg>
        <pc:picChg chg="add mod">
          <ac:chgData name="Retchil Minoza Salubod (2417230)" userId="S::2417230@student.uwtsd.ac.uk::3838785c-0fd6-443d-b1b3-c9c3c35d2bb5" providerId="AD" clId="Web-{F3EEB2BF-44B1-FCCF-721F-573D7E75197F}" dt="2026-04-18T09:58:41.855" v="591" actId="14100"/>
          <ac:picMkLst>
            <pc:docMk/>
            <pc:sldMk cId="711734170" sldId="442"/>
            <ac:picMk id="6" creationId="{E07D2908-59CA-8BD1-AAAA-8AFB3D75BC7B}"/>
          </ac:picMkLst>
        </pc:picChg>
      </pc:sldChg>
      <pc:sldChg chg="modSp">
        <pc:chgData name="Retchil Minoza Salubod (2417230)" userId="S::2417230@student.uwtsd.ac.uk::3838785c-0fd6-443d-b1b3-c9c3c35d2bb5" providerId="AD" clId="Web-{F3EEB2BF-44B1-FCCF-721F-573D7E75197F}" dt="2026-04-18T10:56:11.015" v="1068" actId="20577"/>
        <pc:sldMkLst>
          <pc:docMk/>
          <pc:sldMk cId="3521001056" sldId="450"/>
        </pc:sldMkLst>
        <pc:spChg chg="mod">
          <ac:chgData name="Retchil Minoza Salubod (2417230)" userId="S::2417230@student.uwtsd.ac.uk::3838785c-0fd6-443d-b1b3-c9c3c35d2bb5" providerId="AD" clId="Web-{F3EEB2BF-44B1-FCCF-721F-573D7E75197F}" dt="2026-04-18T10:56:11.015" v="1068" actId="20577"/>
          <ac:spMkLst>
            <pc:docMk/>
            <pc:sldMk cId="3521001056" sldId="450"/>
            <ac:spMk id="6" creationId="{A4085575-4426-A9AB-0F8A-7A51209EE3B6}"/>
          </ac:spMkLst>
        </pc:spChg>
      </pc:sldChg>
      <pc:sldChg chg="addSp delSp modSp mod setBg">
        <pc:chgData name="Retchil Minoza Salubod (2417230)" userId="S::2417230@student.uwtsd.ac.uk::3838785c-0fd6-443d-b1b3-c9c3c35d2bb5" providerId="AD" clId="Web-{F3EEB2BF-44B1-FCCF-721F-573D7E75197F}" dt="2026-04-18T11:43:34.814" v="1536" actId="20577"/>
        <pc:sldMkLst>
          <pc:docMk/>
          <pc:sldMk cId="1688727333" sldId="452"/>
        </pc:sldMkLst>
        <pc:spChg chg="mod">
          <ac:chgData name="Retchil Minoza Salubod (2417230)" userId="S::2417230@student.uwtsd.ac.uk::3838785c-0fd6-443d-b1b3-c9c3c35d2bb5" providerId="AD" clId="Web-{F3EEB2BF-44B1-FCCF-721F-573D7E75197F}" dt="2026-04-18T11:43:34.814" v="1536" actId="20577"/>
          <ac:spMkLst>
            <pc:docMk/>
            <pc:sldMk cId="1688727333" sldId="452"/>
            <ac:spMk id="2" creationId="{B6307EA7-00DA-7750-8609-7051118EDC20}"/>
          </ac:spMkLst>
        </pc:spChg>
        <pc:spChg chg="mod">
          <ac:chgData name="Retchil Minoza Salubod (2417230)" userId="S::2417230@student.uwtsd.ac.uk::3838785c-0fd6-443d-b1b3-c9c3c35d2bb5" providerId="AD" clId="Web-{F3EEB2BF-44B1-FCCF-721F-573D7E75197F}" dt="2026-04-18T10:48:46.111" v="1004"/>
          <ac:spMkLst>
            <pc:docMk/>
            <pc:sldMk cId="1688727333" sldId="452"/>
            <ac:spMk id="3" creationId="{00000000-0000-0000-0000-000000000000}"/>
          </ac:spMkLst>
        </pc:spChg>
        <pc:spChg chg="add mod">
          <ac:chgData name="Retchil Minoza Salubod (2417230)" userId="S::2417230@student.uwtsd.ac.uk::3838785c-0fd6-443d-b1b3-c9c3c35d2bb5" providerId="AD" clId="Web-{F3EEB2BF-44B1-FCCF-721F-573D7E75197F}" dt="2026-04-18T10:57:21.301" v="1081" actId="14100"/>
          <ac:spMkLst>
            <pc:docMk/>
            <pc:sldMk cId="1688727333" sldId="452"/>
            <ac:spMk id="7" creationId="{EA1C0561-12C3-7005-B3B4-B03B7944E490}"/>
          </ac:spMkLst>
        </pc:spChg>
        <pc:spChg chg="add">
          <ac:chgData name="Retchil Minoza Salubod (2417230)" userId="S::2417230@student.uwtsd.ac.uk::3838785c-0fd6-443d-b1b3-c9c3c35d2bb5" providerId="AD" clId="Web-{F3EEB2BF-44B1-FCCF-721F-573D7E75197F}" dt="2026-04-18T10:48:46.111" v="1004"/>
          <ac:spMkLst>
            <pc:docMk/>
            <pc:sldMk cId="1688727333" sldId="452"/>
            <ac:spMk id="9" creationId="{45D37F4E-DDB4-456B-97E0-9937730A039F}"/>
          </ac:spMkLst>
        </pc:spChg>
        <pc:spChg chg="add">
          <ac:chgData name="Retchil Minoza Salubod (2417230)" userId="S::2417230@student.uwtsd.ac.uk::3838785c-0fd6-443d-b1b3-c9c3c35d2bb5" providerId="AD" clId="Web-{F3EEB2BF-44B1-FCCF-721F-573D7E75197F}" dt="2026-04-18T10:48:46.111" v="1004"/>
          <ac:spMkLst>
            <pc:docMk/>
            <pc:sldMk cId="1688727333" sldId="452"/>
            <ac:spMk id="11" creationId="{B2DD41CD-8F47-4F56-AD12-4E2FF7696987}"/>
          </ac:spMkLst>
        </pc:spChg>
        <pc:picChg chg="add mod">
          <ac:chgData name="Retchil Minoza Salubod (2417230)" userId="S::2417230@student.uwtsd.ac.uk::3838785c-0fd6-443d-b1b3-c9c3c35d2bb5" providerId="AD" clId="Web-{F3EEB2BF-44B1-FCCF-721F-573D7E75197F}" dt="2026-04-18T10:52:47.474" v="1035" actId="14100"/>
          <ac:picMkLst>
            <pc:docMk/>
            <pc:sldMk cId="1688727333" sldId="452"/>
            <ac:picMk id="6" creationId="{A20370C1-2DEF-7121-CAD1-0623CD72B2EE}"/>
          </ac:picMkLst>
        </pc:picChg>
      </pc:sldChg>
      <pc:sldChg chg="modSp">
        <pc:chgData name="Retchil Minoza Salubod (2417230)" userId="S::2417230@student.uwtsd.ac.uk::3838785c-0fd6-443d-b1b3-c9c3c35d2bb5" providerId="AD" clId="Web-{F3EEB2BF-44B1-FCCF-721F-573D7E75197F}" dt="2026-04-18T10:57:45.397" v="1083" actId="20577"/>
        <pc:sldMkLst>
          <pc:docMk/>
          <pc:sldMk cId="1278544363" sldId="454"/>
        </pc:sldMkLst>
        <pc:spChg chg="mod">
          <ac:chgData name="Retchil Minoza Salubod (2417230)" userId="S::2417230@student.uwtsd.ac.uk::3838785c-0fd6-443d-b1b3-c9c3c35d2bb5" providerId="AD" clId="Web-{F3EEB2BF-44B1-FCCF-721F-573D7E75197F}" dt="2026-04-18T10:57:45.397" v="1083" actId="20577"/>
          <ac:spMkLst>
            <pc:docMk/>
            <pc:sldMk cId="1278544363" sldId="454"/>
            <ac:spMk id="6" creationId="{C68C4224-F958-CB66-7629-688D5AD53A53}"/>
          </ac:spMkLst>
        </pc:spChg>
      </pc:sldChg>
      <pc:sldChg chg="addSp delSp modSp mod setBg">
        <pc:chgData name="Retchil Minoza Salubod (2417230)" userId="S::2417230@student.uwtsd.ac.uk::3838785c-0fd6-443d-b1b3-c9c3c35d2bb5" providerId="AD" clId="Web-{F3EEB2BF-44B1-FCCF-721F-573D7E75197F}" dt="2026-04-18T09:05:47.575" v="119" actId="20577"/>
        <pc:sldMkLst>
          <pc:docMk/>
          <pc:sldMk cId="1044028000" sldId="455"/>
        </pc:sldMkLst>
        <pc:spChg chg="mod">
          <ac:chgData name="Retchil Minoza Salubod (2417230)" userId="S::2417230@student.uwtsd.ac.uk::3838785c-0fd6-443d-b1b3-c9c3c35d2bb5" providerId="AD" clId="Web-{F3EEB2BF-44B1-FCCF-721F-573D7E75197F}" dt="2026-04-18T08:46:44.363" v="20"/>
          <ac:spMkLst>
            <pc:docMk/>
            <pc:sldMk cId="1044028000" sldId="455"/>
            <ac:spMk id="2" creationId="{C79C3CB7-D278-A2A4-CAD1-A290CF81F7AE}"/>
          </ac:spMkLst>
        </pc:spChg>
        <pc:spChg chg="mod">
          <ac:chgData name="Retchil Minoza Salubod (2417230)" userId="S::2417230@student.uwtsd.ac.uk::3838785c-0fd6-443d-b1b3-c9c3c35d2bb5" providerId="AD" clId="Web-{F3EEB2BF-44B1-FCCF-721F-573D7E75197F}" dt="2026-04-18T09:04:37.683" v="110" actId="20577"/>
          <ac:spMkLst>
            <pc:docMk/>
            <pc:sldMk cId="1044028000" sldId="455"/>
            <ac:spMk id="3" creationId="{0F63D4A8-101E-12D0-65B2-FF0482C77A7B}"/>
          </ac:spMkLst>
        </pc:spChg>
        <pc:spChg chg="mod">
          <ac:chgData name="Retchil Minoza Salubod (2417230)" userId="S::2417230@student.uwtsd.ac.uk::3838785c-0fd6-443d-b1b3-c9c3c35d2bb5" providerId="AD" clId="Web-{F3EEB2BF-44B1-FCCF-721F-573D7E75197F}" dt="2026-04-18T08:46:44.363" v="20"/>
          <ac:spMkLst>
            <pc:docMk/>
            <pc:sldMk cId="1044028000" sldId="455"/>
            <ac:spMk id="4" creationId="{C563C9C2-F8C4-FC64-3A2B-8D7272153520}"/>
          </ac:spMkLst>
        </pc:spChg>
        <pc:spChg chg="mod">
          <ac:chgData name="Retchil Minoza Salubod (2417230)" userId="S::2417230@student.uwtsd.ac.uk::3838785c-0fd6-443d-b1b3-c9c3c35d2bb5" providerId="AD" clId="Web-{F3EEB2BF-44B1-FCCF-721F-573D7E75197F}" dt="2026-04-18T08:46:44.363" v="20"/>
          <ac:spMkLst>
            <pc:docMk/>
            <pc:sldMk cId="1044028000" sldId="455"/>
            <ac:spMk id="5" creationId="{311AD01A-35D6-54F1-21E7-C950B3125C02}"/>
          </ac:spMkLst>
        </pc:spChg>
        <pc:spChg chg="add mod">
          <ac:chgData name="Retchil Minoza Salubod (2417230)" userId="S::2417230@student.uwtsd.ac.uk::3838785c-0fd6-443d-b1b3-c9c3c35d2bb5" providerId="AD" clId="Web-{F3EEB2BF-44B1-FCCF-721F-573D7E75197F}" dt="2026-04-18T09:05:47.575" v="119" actId="20577"/>
          <ac:spMkLst>
            <pc:docMk/>
            <pc:sldMk cId="1044028000" sldId="455"/>
            <ac:spMk id="9" creationId="{21198174-807E-42E1-7397-CC087069FBE9}"/>
          </ac:spMkLst>
        </pc:spChg>
        <pc:spChg chg="add">
          <ac:chgData name="Retchil Minoza Salubod (2417230)" userId="S::2417230@student.uwtsd.ac.uk::3838785c-0fd6-443d-b1b3-c9c3c35d2bb5" providerId="AD" clId="Web-{F3EEB2BF-44B1-FCCF-721F-573D7E75197F}" dt="2026-04-18T08:55:48.984" v="75"/>
          <ac:spMkLst>
            <pc:docMk/>
            <pc:sldMk cId="1044028000" sldId="455"/>
            <ac:spMk id="39" creationId="{45D37F4E-DDB4-456B-97E0-9937730A039F}"/>
          </ac:spMkLst>
        </pc:spChg>
        <pc:spChg chg="add">
          <ac:chgData name="Retchil Minoza Salubod (2417230)" userId="S::2417230@student.uwtsd.ac.uk::3838785c-0fd6-443d-b1b3-c9c3c35d2bb5" providerId="AD" clId="Web-{F3EEB2BF-44B1-FCCF-721F-573D7E75197F}" dt="2026-04-18T08:55:48.984" v="75"/>
          <ac:spMkLst>
            <pc:docMk/>
            <pc:sldMk cId="1044028000" sldId="455"/>
            <ac:spMk id="41" creationId="{B2DD41CD-8F47-4F56-AD12-4E2FF7696987}"/>
          </ac:spMkLst>
        </pc:spChg>
        <pc:picChg chg="add mod ord">
          <ac:chgData name="Retchil Minoza Salubod (2417230)" userId="S::2417230@student.uwtsd.ac.uk::3838785c-0fd6-443d-b1b3-c9c3c35d2bb5" providerId="AD" clId="Web-{F3EEB2BF-44B1-FCCF-721F-573D7E75197F}" dt="2026-04-18T08:56:34.301" v="76" actId="1076"/>
          <ac:picMkLst>
            <pc:docMk/>
            <pc:sldMk cId="1044028000" sldId="455"/>
            <ac:picMk id="8" creationId="{88236B03-D62C-A1AD-548F-113A0CDE3A0F}"/>
          </ac:picMkLst>
        </pc:picChg>
      </pc:sldChg>
      <pc:sldChg chg="modSp">
        <pc:chgData name="Retchil Minoza Salubod (2417230)" userId="S::2417230@student.uwtsd.ac.uk::3838785c-0fd6-443d-b1b3-c9c3c35d2bb5" providerId="AD" clId="Web-{F3EEB2BF-44B1-FCCF-721F-573D7E75197F}" dt="2026-04-18T10:01:46.264" v="622" actId="20577"/>
        <pc:sldMkLst>
          <pc:docMk/>
          <pc:sldMk cId="1196154705" sldId="456"/>
        </pc:sldMkLst>
        <pc:spChg chg="mod">
          <ac:chgData name="Retchil Minoza Salubod (2417230)" userId="S::2417230@student.uwtsd.ac.uk::3838785c-0fd6-443d-b1b3-c9c3c35d2bb5" providerId="AD" clId="Web-{F3EEB2BF-44B1-FCCF-721F-573D7E75197F}" dt="2026-04-18T10:01:46.264" v="622" actId="20577"/>
          <ac:spMkLst>
            <pc:docMk/>
            <pc:sldMk cId="1196154705" sldId="456"/>
            <ac:spMk id="3" creationId="{53880F13-35A9-9D38-4535-EF0C49E1491E}"/>
          </ac:spMkLst>
        </pc:spChg>
      </pc:sldChg>
      <pc:sldChg chg="modSp">
        <pc:chgData name="Retchil Minoza Salubod (2417230)" userId="S::2417230@student.uwtsd.ac.uk::3838785c-0fd6-443d-b1b3-c9c3c35d2bb5" providerId="AD" clId="Web-{F3EEB2BF-44B1-FCCF-721F-573D7E75197F}" dt="2026-04-18T10:02:20.843" v="628" actId="20577"/>
        <pc:sldMkLst>
          <pc:docMk/>
          <pc:sldMk cId="2070946817" sldId="458"/>
        </pc:sldMkLst>
        <pc:spChg chg="mod">
          <ac:chgData name="Retchil Minoza Salubod (2417230)" userId="S::2417230@student.uwtsd.ac.uk::3838785c-0fd6-443d-b1b3-c9c3c35d2bb5" providerId="AD" clId="Web-{F3EEB2BF-44B1-FCCF-721F-573D7E75197F}" dt="2026-04-18T10:02:20.843" v="628" actId="20577"/>
          <ac:spMkLst>
            <pc:docMk/>
            <pc:sldMk cId="2070946817" sldId="458"/>
            <ac:spMk id="3" creationId="{6434F549-6873-A292-8A34-6B47A514022A}"/>
          </ac:spMkLst>
        </pc:spChg>
      </pc:sldChg>
      <pc:sldChg chg="modSp">
        <pc:chgData name="Retchil Minoza Salubod (2417230)" userId="S::2417230@student.uwtsd.ac.uk::3838785c-0fd6-443d-b1b3-c9c3c35d2bb5" providerId="AD" clId="Web-{F3EEB2BF-44B1-FCCF-721F-573D7E75197F}" dt="2026-04-18T11:41:41" v="1533" actId="20577"/>
        <pc:sldMkLst>
          <pc:docMk/>
          <pc:sldMk cId="872766868" sldId="459"/>
        </pc:sldMkLst>
        <pc:spChg chg="mod">
          <ac:chgData name="Retchil Minoza Salubod (2417230)" userId="S::2417230@student.uwtsd.ac.uk::3838785c-0fd6-443d-b1b3-c9c3c35d2bb5" providerId="AD" clId="Web-{F3EEB2BF-44B1-FCCF-721F-573D7E75197F}" dt="2026-04-18T11:41:41" v="1533" actId="20577"/>
          <ac:spMkLst>
            <pc:docMk/>
            <pc:sldMk cId="872766868" sldId="459"/>
            <ac:spMk id="3" creationId="{7EB34A5C-AEA4-8C87-D5EF-1CD835079D1D}"/>
          </ac:spMkLst>
        </pc:spChg>
      </pc:sldChg>
      <pc:sldChg chg="modSp">
        <pc:chgData name="Retchil Minoza Salubod (2417230)" userId="S::2417230@student.uwtsd.ac.uk::3838785c-0fd6-443d-b1b3-c9c3c35d2bb5" providerId="AD" clId="Web-{F3EEB2BF-44B1-FCCF-721F-573D7E75197F}" dt="2026-04-18T10:53:14.834" v="1036" actId="20577"/>
        <pc:sldMkLst>
          <pc:docMk/>
          <pc:sldMk cId="3824108788" sldId="462"/>
        </pc:sldMkLst>
        <pc:spChg chg="mod">
          <ac:chgData name="Retchil Minoza Salubod (2417230)" userId="S::2417230@student.uwtsd.ac.uk::3838785c-0fd6-443d-b1b3-c9c3c35d2bb5" providerId="AD" clId="Web-{F3EEB2BF-44B1-FCCF-721F-573D7E75197F}" dt="2026-04-18T10:53:14.834" v="1036" actId="20577"/>
          <ac:spMkLst>
            <pc:docMk/>
            <pc:sldMk cId="3824108788" sldId="462"/>
            <ac:spMk id="3" creationId="{A004DBFD-32E0-9FEB-BFB4-23852FA10558}"/>
          </ac:spMkLst>
        </pc:spChg>
      </pc:sldChg>
    </pc:docChg>
  </pc:docChgLst>
  <pc:docChgLst>
    <pc:chgData name="Retchil Minoza Salubod (2417230)" userId="S::2417230@student.uwtsd.ac.uk::3838785c-0fd6-443d-b1b3-c9c3c35d2bb5" providerId="AD" clId="Web-{36F244CA-F805-32F6-FDFD-672FD767D8D4}"/>
    <pc:docChg chg="addSld modSld">
      <pc:chgData name="Retchil Minoza Salubod (2417230)" userId="S::2417230@student.uwtsd.ac.uk::3838785c-0fd6-443d-b1b3-c9c3c35d2bb5" providerId="AD" clId="Web-{36F244CA-F805-32F6-FDFD-672FD767D8D4}" dt="2026-04-11T11:41:30.298" v="802" actId="20577"/>
      <pc:docMkLst>
        <pc:docMk/>
      </pc:docMkLst>
      <pc:sldChg chg="modSp">
        <pc:chgData name="Retchil Minoza Salubod (2417230)" userId="S::2417230@student.uwtsd.ac.uk::3838785c-0fd6-443d-b1b3-c9c3c35d2bb5" providerId="AD" clId="Web-{36F244CA-F805-32F6-FDFD-672FD767D8D4}" dt="2026-04-11T10:07:08.580" v="450" actId="20577"/>
        <pc:sldMkLst>
          <pc:docMk/>
          <pc:sldMk cId="1278544363" sldId="454"/>
        </pc:sldMkLst>
        <pc:spChg chg="mod">
          <ac:chgData name="Retchil Minoza Salubod (2417230)" userId="S::2417230@student.uwtsd.ac.uk::3838785c-0fd6-443d-b1b3-c9c3c35d2bb5" providerId="AD" clId="Web-{36F244CA-F805-32F6-FDFD-672FD767D8D4}" dt="2026-04-11T09:36:24.508" v="125" actId="20577"/>
          <ac:spMkLst>
            <pc:docMk/>
            <pc:sldMk cId="1278544363" sldId="454"/>
            <ac:spMk id="2" creationId="{6D68604B-AC6B-0846-C825-2BEC86565B25}"/>
          </ac:spMkLst>
        </pc:spChg>
        <pc:spChg chg="mod">
          <ac:chgData name="Retchil Minoza Salubod (2417230)" userId="S::2417230@student.uwtsd.ac.uk::3838785c-0fd6-443d-b1b3-c9c3c35d2bb5" providerId="AD" clId="Web-{36F244CA-F805-32F6-FDFD-672FD767D8D4}" dt="2026-04-11T10:07:08.580" v="450" actId="20577"/>
          <ac:spMkLst>
            <pc:docMk/>
            <pc:sldMk cId="1278544363" sldId="454"/>
            <ac:spMk id="6" creationId="{C68C4224-F958-CB66-7629-688D5AD53A53}"/>
          </ac:spMkLst>
        </pc:spChg>
      </pc:sldChg>
      <pc:sldChg chg="modSp">
        <pc:chgData name="Retchil Minoza Salubod (2417230)" userId="S::2417230@student.uwtsd.ac.uk::3838785c-0fd6-443d-b1b3-c9c3c35d2bb5" providerId="AD" clId="Web-{36F244CA-F805-32F6-FDFD-672FD767D8D4}" dt="2026-04-11T08:56:39.982" v="40" actId="20577"/>
        <pc:sldMkLst>
          <pc:docMk/>
          <pc:sldMk cId="425489401" sldId="457"/>
        </pc:sldMkLst>
        <pc:spChg chg="mod">
          <ac:chgData name="Retchil Minoza Salubod (2417230)" userId="S::2417230@student.uwtsd.ac.uk::3838785c-0fd6-443d-b1b3-c9c3c35d2bb5" providerId="AD" clId="Web-{36F244CA-F805-32F6-FDFD-672FD767D8D4}" dt="2026-04-11T08:56:39.982" v="40" actId="20577"/>
          <ac:spMkLst>
            <pc:docMk/>
            <pc:sldMk cId="425489401" sldId="457"/>
            <ac:spMk id="3" creationId="{D8D4FB70-B25A-602C-D334-08F645D206D5}"/>
          </ac:spMkLst>
        </pc:spChg>
      </pc:sldChg>
      <pc:sldChg chg="modSp">
        <pc:chgData name="Retchil Minoza Salubod (2417230)" userId="S::2417230@student.uwtsd.ac.uk::3838785c-0fd6-443d-b1b3-c9c3c35d2bb5" providerId="AD" clId="Web-{36F244CA-F805-32F6-FDFD-672FD767D8D4}" dt="2026-04-11T10:19:08.428" v="482" actId="20577"/>
        <pc:sldMkLst>
          <pc:docMk/>
          <pc:sldMk cId="872766868" sldId="459"/>
        </pc:sldMkLst>
        <pc:spChg chg="mod">
          <ac:chgData name="Retchil Minoza Salubod (2417230)" userId="S::2417230@student.uwtsd.ac.uk::3838785c-0fd6-443d-b1b3-c9c3c35d2bb5" providerId="AD" clId="Web-{36F244CA-F805-32F6-FDFD-672FD767D8D4}" dt="2026-04-11T10:19:08.428" v="482" actId="20577"/>
          <ac:spMkLst>
            <pc:docMk/>
            <pc:sldMk cId="872766868" sldId="459"/>
            <ac:spMk id="2" creationId="{77E0FCB6-E8B5-E668-6859-562592213C24}"/>
          </ac:spMkLst>
        </pc:spChg>
        <pc:spChg chg="mod">
          <ac:chgData name="Retchil Minoza Salubod (2417230)" userId="S::2417230@student.uwtsd.ac.uk::3838785c-0fd6-443d-b1b3-c9c3c35d2bb5" providerId="AD" clId="Web-{36F244CA-F805-32F6-FDFD-672FD767D8D4}" dt="2026-04-11T10:18:49.379" v="480" actId="20577"/>
          <ac:spMkLst>
            <pc:docMk/>
            <pc:sldMk cId="872766868" sldId="459"/>
            <ac:spMk id="3" creationId="{7EB34A5C-AEA4-8C87-D5EF-1CD835079D1D}"/>
          </ac:spMkLst>
        </pc:spChg>
      </pc:sldChg>
      <pc:sldChg chg="modSp">
        <pc:chgData name="Retchil Minoza Salubod (2417230)" userId="S::2417230@student.uwtsd.ac.uk::3838785c-0fd6-443d-b1b3-c9c3c35d2bb5" providerId="AD" clId="Web-{36F244CA-F805-32F6-FDFD-672FD767D8D4}" dt="2026-04-11T08:59:06.443" v="45" actId="20577"/>
        <pc:sldMkLst>
          <pc:docMk/>
          <pc:sldMk cId="3418309274" sldId="460"/>
        </pc:sldMkLst>
        <pc:spChg chg="mod">
          <ac:chgData name="Retchil Minoza Salubod (2417230)" userId="S::2417230@student.uwtsd.ac.uk::3838785c-0fd6-443d-b1b3-c9c3c35d2bb5" providerId="AD" clId="Web-{36F244CA-F805-32F6-FDFD-672FD767D8D4}" dt="2026-04-11T08:58:46.817" v="44" actId="20577"/>
          <ac:spMkLst>
            <pc:docMk/>
            <pc:sldMk cId="3418309274" sldId="460"/>
            <ac:spMk id="2" creationId="{9DFE0124-C10B-2C22-8E26-7781C9788DBB}"/>
          </ac:spMkLst>
        </pc:spChg>
        <pc:spChg chg="mod">
          <ac:chgData name="Retchil Minoza Salubod (2417230)" userId="S::2417230@student.uwtsd.ac.uk::3838785c-0fd6-443d-b1b3-c9c3c35d2bb5" providerId="AD" clId="Web-{36F244CA-F805-32F6-FDFD-672FD767D8D4}" dt="2026-04-11T08:59:06.443" v="45" actId="20577"/>
          <ac:spMkLst>
            <pc:docMk/>
            <pc:sldMk cId="3418309274" sldId="460"/>
            <ac:spMk id="3" creationId="{CB8DB334-A7AC-B263-B902-D885AE203F43}"/>
          </ac:spMkLst>
        </pc:spChg>
      </pc:sldChg>
      <pc:sldChg chg="modSp new">
        <pc:chgData name="Retchil Minoza Salubod (2417230)" userId="S::2417230@student.uwtsd.ac.uk::3838785c-0fd6-443d-b1b3-c9c3c35d2bb5" providerId="AD" clId="Web-{36F244CA-F805-32F6-FDFD-672FD767D8D4}" dt="2026-04-11T10:53:18.923" v="636" actId="20577"/>
        <pc:sldMkLst>
          <pc:docMk/>
          <pc:sldMk cId="3802417910" sldId="461"/>
        </pc:sldMkLst>
        <pc:spChg chg="mod">
          <ac:chgData name="Retchil Minoza Salubod (2417230)" userId="S::2417230@student.uwtsd.ac.uk::3838785c-0fd6-443d-b1b3-c9c3c35d2bb5" providerId="AD" clId="Web-{36F244CA-F805-32F6-FDFD-672FD767D8D4}" dt="2026-04-11T09:40:06.809" v="130" actId="14100"/>
          <ac:spMkLst>
            <pc:docMk/>
            <pc:sldMk cId="3802417910" sldId="461"/>
            <ac:spMk id="2" creationId="{781058D3-54B5-B562-0A17-70E9A168141A}"/>
          </ac:spMkLst>
        </pc:spChg>
        <pc:spChg chg="mod">
          <ac:chgData name="Retchil Minoza Salubod (2417230)" userId="S::2417230@student.uwtsd.ac.uk::3838785c-0fd6-443d-b1b3-c9c3c35d2bb5" providerId="AD" clId="Web-{36F244CA-F805-32F6-FDFD-672FD767D8D4}" dt="2026-04-11T10:53:18.923" v="636" actId="20577"/>
          <ac:spMkLst>
            <pc:docMk/>
            <pc:sldMk cId="3802417910" sldId="461"/>
            <ac:spMk id="3" creationId="{F5C2EF97-6EB2-D6A6-484E-F161A315EF67}"/>
          </ac:spMkLst>
        </pc:spChg>
      </pc:sldChg>
    </pc:docChg>
  </pc:docChgLst>
  <pc:docChgLst>
    <pc:chgData clId="Web-{8607103A-6C2C-7F0C-3CE9-FE1D47EBFE15}"/>
    <pc:docChg chg="modSld">
      <pc:chgData name="" userId="" providerId="" clId="Web-{8607103A-6C2C-7F0C-3CE9-FE1D47EBFE15}" dt="2026-04-19T21:38:08.883" v="0" actId="20577"/>
      <pc:docMkLst>
        <pc:docMk/>
      </pc:docMkLst>
      <pc:sldChg chg="modSp">
        <pc:chgData name="" userId="" providerId="" clId="Web-{8607103A-6C2C-7F0C-3CE9-FE1D47EBFE15}" dt="2026-04-19T21:38:08.883" v="0" actId="20577"/>
        <pc:sldMkLst>
          <pc:docMk/>
          <pc:sldMk cId="1044028000" sldId="455"/>
        </pc:sldMkLst>
        <pc:spChg chg="mod">
          <ac:chgData name="" userId="" providerId="" clId="Web-{8607103A-6C2C-7F0C-3CE9-FE1D47EBFE15}" dt="2026-04-19T21:38:08.883" v="0" actId="20577"/>
          <ac:spMkLst>
            <pc:docMk/>
            <pc:sldMk cId="1044028000" sldId="455"/>
            <ac:spMk id="3" creationId="{0F63D4A8-101E-12D0-65B2-FF0482C77A7B}"/>
          </ac:spMkLst>
        </pc:spChg>
      </pc:sldChg>
    </pc:docChg>
  </pc:docChgLst>
  <pc:docChgLst>
    <pc:chgData name="Retchil Minoza Salubod (2417230)" userId="S::2417230@student.uwtsd.ac.uk::3838785c-0fd6-443d-b1b3-c9c3c35d2bb5" providerId="AD" clId="Web-{8607103A-6C2C-7F0C-3CE9-FE1D47EBFE15}"/>
    <pc:docChg chg="addSld delSld modSld">
      <pc:chgData name="Retchil Minoza Salubod (2417230)" userId="S::2417230@student.uwtsd.ac.uk::3838785c-0fd6-443d-b1b3-c9c3c35d2bb5" providerId="AD" clId="Web-{8607103A-6C2C-7F0C-3CE9-FE1D47EBFE15}" dt="2026-04-19T22:09:23.084" v="270" actId="20577"/>
      <pc:docMkLst>
        <pc:docMk/>
      </pc:docMkLst>
      <pc:sldChg chg="modSp">
        <pc:chgData name="Retchil Minoza Salubod (2417230)" userId="S::2417230@student.uwtsd.ac.uk::3838785c-0fd6-443d-b1b3-c9c3c35d2bb5" providerId="AD" clId="Web-{8607103A-6C2C-7F0C-3CE9-FE1D47EBFE15}" dt="2026-04-19T21:49:58.496" v="48" actId="20577"/>
        <pc:sldMkLst>
          <pc:docMk/>
          <pc:sldMk cId="711734170" sldId="442"/>
        </pc:sldMkLst>
        <pc:spChg chg="mod">
          <ac:chgData name="Retchil Minoza Salubod (2417230)" userId="S::2417230@student.uwtsd.ac.uk::3838785c-0fd6-443d-b1b3-c9c3c35d2bb5" providerId="AD" clId="Web-{8607103A-6C2C-7F0C-3CE9-FE1D47EBFE15}" dt="2026-04-19T21:46:15.724" v="21" actId="20577"/>
          <ac:spMkLst>
            <pc:docMk/>
            <pc:sldMk cId="711734170" sldId="442"/>
            <ac:spMk id="2" creationId="{41C35443-F263-7B57-2247-B900E4E8B74E}"/>
          </ac:spMkLst>
        </pc:spChg>
        <pc:spChg chg="mod">
          <ac:chgData name="Retchil Minoza Salubod (2417230)" userId="S::2417230@student.uwtsd.ac.uk::3838785c-0fd6-443d-b1b3-c9c3c35d2bb5" providerId="AD" clId="Web-{8607103A-6C2C-7F0C-3CE9-FE1D47EBFE15}" dt="2026-04-19T21:49:58.496" v="48" actId="20577"/>
          <ac:spMkLst>
            <pc:docMk/>
            <pc:sldMk cId="711734170" sldId="442"/>
            <ac:spMk id="3" creationId="{00000000-0000-0000-0000-000000000000}"/>
          </ac:spMkLst>
        </pc:spChg>
      </pc:sldChg>
      <pc:sldChg chg="modSp">
        <pc:chgData name="Retchil Minoza Salubod (2417230)" userId="S::2417230@student.uwtsd.ac.uk::3838785c-0fd6-443d-b1b3-c9c3c35d2bb5" providerId="AD" clId="Web-{8607103A-6C2C-7F0C-3CE9-FE1D47EBFE15}" dt="2026-04-19T22:03:29.592" v="165" actId="20577"/>
        <pc:sldMkLst>
          <pc:docMk/>
          <pc:sldMk cId="3521001056" sldId="450"/>
        </pc:sldMkLst>
        <pc:spChg chg="mod">
          <ac:chgData name="Retchil Minoza Salubod (2417230)" userId="S::2417230@student.uwtsd.ac.uk::3838785c-0fd6-443d-b1b3-c9c3c35d2bb5" providerId="AD" clId="Web-{8607103A-6C2C-7F0C-3CE9-FE1D47EBFE15}" dt="2026-04-19T22:03:29.592" v="165" actId="20577"/>
          <ac:spMkLst>
            <pc:docMk/>
            <pc:sldMk cId="3521001056" sldId="450"/>
            <ac:spMk id="2" creationId="{00000000-0000-0000-0000-000000000000}"/>
          </ac:spMkLst>
        </pc:spChg>
        <pc:spChg chg="mod">
          <ac:chgData name="Retchil Minoza Salubod (2417230)" userId="S::2417230@student.uwtsd.ac.uk::3838785c-0fd6-443d-b1b3-c9c3c35d2bb5" providerId="AD" clId="Web-{8607103A-6C2C-7F0C-3CE9-FE1D47EBFE15}" dt="2026-04-19T22:02:59.747" v="163" actId="1076"/>
          <ac:spMkLst>
            <pc:docMk/>
            <pc:sldMk cId="3521001056" sldId="450"/>
            <ac:spMk id="6" creationId="{A4085575-4426-A9AB-0F8A-7A51209EE3B6}"/>
          </ac:spMkLst>
        </pc:spChg>
      </pc:sldChg>
      <pc:sldChg chg="modSp">
        <pc:chgData name="Retchil Minoza Salubod (2417230)" userId="S::2417230@student.uwtsd.ac.uk::3838785c-0fd6-443d-b1b3-c9c3c35d2bb5" providerId="AD" clId="Web-{8607103A-6C2C-7F0C-3CE9-FE1D47EBFE15}" dt="2026-04-19T21:57:03.548" v="88" actId="20577"/>
        <pc:sldMkLst>
          <pc:docMk/>
          <pc:sldMk cId="1688727333" sldId="452"/>
        </pc:sldMkLst>
        <pc:spChg chg="mod">
          <ac:chgData name="Retchil Minoza Salubod (2417230)" userId="S::2417230@student.uwtsd.ac.uk::3838785c-0fd6-443d-b1b3-c9c3c35d2bb5" providerId="AD" clId="Web-{8607103A-6C2C-7F0C-3CE9-FE1D47EBFE15}" dt="2026-04-19T21:57:03.548" v="88" actId="20577"/>
          <ac:spMkLst>
            <pc:docMk/>
            <pc:sldMk cId="1688727333" sldId="452"/>
            <ac:spMk id="2" creationId="{B6307EA7-00DA-7750-8609-7051118EDC20}"/>
          </ac:spMkLst>
        </pc:spChg>
        <pc:spChg chg="mod">
          <ac:chgData name="Retchil Minoza Salubod (2417230)" userId="S::2417230@student.uwtsd.ac.uk::3838785c-0fd6-443d-b1b3-c9c3c35d2bb5" providerId="AD" clId="Web-{8607103A-6C2C-7F0C-3CE9-FE1D47EBFE15}" dt="2026-04-19T21:53:50.249" v="74" actId="20577"/>
          <ac:spMkLst>
            <pc:docMk/>
            <pc:sldMk cId="1688727333" sldId="452"/>
            <ac:spMk id="3" creationId="{00000000-0000-0000-0000-000000000000}"/>
          </ac:spMkLst>
        </pc:spChg>
      </pc:sldChg>
      <pc:sldChg chg="modSp">
        <pc:chgData name="Retchil Minoza Salubod (2417230)" userId="S::2417230@student.uwtsd.ac.uk::3838785c-0fd6-443d-b1b3-c9c3c35d2bb5" providerId="AD" clId="Web-{8607103A-6C2C-7F0C-3CE9-FE1D47EBFE15}" dt="2026-04-19T21:58:11.361" v="91" actId="20577"/>
        <pc:sldMkLst>
          <pc:docMk/>
          <pc:sldMk cId="1278544363" sldId="454"/>
        </pc:sldMkLst>
        <pc:spChg chg="mod">
          <ac:chgData name="Retchil Minoza Salubod (2417230)" userId="S::2417230@student.uwtsd.ac.uk::3838785c-0fd6-443d-b1b3-c9c3c35d2bb5" providerId="AD" clId="Web-{8607103A-6C2C-7F0C-3CE9-FE1D47EBFE15}" dt="2026-04-19T21:58:11.361" v="91" actId="20577"/>
          <ac:spMkLst>
            <pc:docMk/>
            <pc:sldMk cId="1278544363" sldId="454"/>
            <ac:spMk id="6" creationId="{C68C4224-F958-CB66-7629-688D5AD53A53}"/>
          </ac:spMkLst>
        </pc:spChg>
      </pc:sldChg>
      <pc:sldChg chg="modSp">
        <pc:chgData name="Retchil Minoza Salubod (2417230)" userId="S::2417230@student.uwtsd.ac.uk::3838785c-0fd6-443d-b1b3-c9c3c35d2bb5" providerId="AD" clId="Web-{8607103A-6C2C-7F0C-3CE9-FE1D47EBFE15}" dt="2026-04-19T21:49:05.385" v="44" actId="20577"/>
        <pc:sldMkLst>
          <pc:docMk/>
          <pc:sldMk cId="1044028000" sldId="455"/>
        </pc:sldMkLst>
        <pc:spChg chg="mod">
          <ac:chgData name="Retchil Minoza Salubod (2417230)" userId="S::2417230@student.uwtsd.ac.uk::3838785c-0fd6-443d-b1b3-c9c3c35d2bb5" providerId="AD" clId="Web-{8607103A-6C2C-7F0C-3CE9-FE1D47EBFE15}" dt="2026-04-19T21:49:05.385" v="44" actId="20577"/>
          <ac:spMkLst>
            <pc:docMk/>
            <pc:sldMk cId="1044028000" sldId="455"/>
            <ac:spMk id="2" creationId="{C79C3CB7-D278-A2A4-CAD1-A290CF81F7AE}"/>
          </ac:spMkLst>
        </pc:spChg>
        <pc:spChg chg="mod">
          <ac:chgData name="Retchil Minoza Salubod (2417230)" userId="S::2417230@student.uwtsd.ac.uk::3838785c-0fd6-443d-b1b3-c9c3c35d2bb5" providerId="AD" clId="Web-{8607103A-6C2C-7F0C-3CE9-FE1D47EBFE15}" dt="2026-04-19T21:44:44.017" v="13" actId="20577"/>
          <ac:spMkLst>
            <pc:docMk/>
            <pc:sldMk cId="1044028000" sldId="455"/>
            <ac:spMk id="3" creationId="{0F63D4A8-101E-12D0-65B2-FF0482C77A7B}"/>
          </ac:spMkLst>
        </pc:spChg>
      </pc:sldChg>
      <pc:sldChg chg="modSp">
        <pc:chgData name="Retchil Minoza Salubod (2417230)" userId="S::2417230@student.uwtsd.ac.uk::3838785c-0fd6-443d-b1b3-c9c3c35d2bb5" providerId="AD" clId="Web-{8607103A-6C2C-7F0C-3CE9-FE1D47EBFE15}" dt="2026-04-19T21:49:45.652" v="47" actId="20577"/>
        <pc:sldMkLst>
          <pc:docMk/>
          <pc:sldMk cId="1196154705" sldId="456"/>
        </pc:sldMkLst>
        <pc:spChg chg="mod">
          <ac:chgData name="Retchil Minoza Salubod (2417230)" userId="S::2417230@student.uwtsd.ac.uk::3838785c-0fd6-443d-b1b3-c9c3c35d2bb5" providerId="AD" clId="Web-{8607103A-6C2C-7F0C-3CE9-FE1D47EBFE15}" dt="2026-04-19T21:49:45.652" v="47" actId="20577"/>
          <ac:spMkLst>
            <pc:docMk/>
            <pc:sldMk cId="1196154705" sldId="456"/>
            <ac:spMk id="2" creationId="{A821B7D8-FAFA-459E-E97E-26762F0675AB}"/>
          </ac:spMkLst>
        </pc:spChg>
        <pc:spChg chg="mod">
          <ac:chgData name="Retchil Minoza Salubod (2417230)" userId="S::2417230@student.uwtsd.ac.uk::3838785c-0fd6-443d-b1b3-c9c3c35d2bb5" providerId="AD" clId="Web-{8607103A-6C2C-7F0C-3CE9-FE1D47EBFE15}" dt="2026-04-19T21:45:11.909" v="14" actId="20577"/>
          <ac:spMkLst>
            <pc:docMk/>
            <pc:sldMk cId="1196154705" sldId="456"/>
            <ac:spMk id="3" creationId="{53880F13-35A9-9D38-4535-EF0C49E1491E}"/>
          </ac:spMkLst>
        </pc:spChg>
      </pc:sldChg>
      <pc:sldChg chg="modSp">
        <pc:chgData name="Retchil Minoza Salubod (2417230)" userId="S::2417230@student.uwtsd.ac.uk::3838785c-0fd6-443d-b1b3-c9c3c35d2bb5" providerId="AD" clId="Web-{8607103A-6C2C-7F0C-3CE9-FE1D47EBFE15}" dt="2026-04-19T21:52:59.311" v="70" actId="20577"/>
        <pc:sldMkLst>
          <pc:docMk/>
          <pc:sldMk cId="425489401" sldId="457"/>
        </pc:sldMkLst>
        <pc:spChg chg="mod">
          <ac:chgData name="Retchil Minoza Salubod (2417230)" userId="S::2417230@student.uwtsd.ac.uk::3838785c-0fd6-443d-b1b3-c9c3c35d2bb5" providerId="AD" clId="Web-{8607103A-6C2C-7F0C-3CE9-FE1D47EBFE15}" dt="2026-04-19T21:52:59.311" v="70" actId="20577"/>
          <ac:spMkLst>
            <pc:docMk/>
            <pc:sldMk cId="425489401" sldId="457"/>
            <ac:spMk id="2" creationId="{9569B926-B65F-3EB5-92BB-DC40BD793F0D}"/>
          </ac:spMkLst>
        </pc:spChg>
        <pc:spChg chg="mod">
          <ac:chgData name="Retchil Minoza Salubod (2417230)" userId="S::2417230@student.uwtsd.ac.uk::3838785c-0fd6-443d-b1b3-c9c3c35d2bb5" providerId="AD" clId="Web-{8607103A-6C2C-7F0C-3CE9-FE1D47EBFE15}" dt="2026-04-19T21:52:45.155" v="64" actId="1076"/>
          <ac:spMkLst>
            <pc:docMk/>
            <pc:sldMk cId="425489401" sldId="457"/>
            <ac:spMk id="3" creationId="{D8D4FB70-B25A-602C-D334-08F645D206D5}"/>
          </ac:spMkLst>
        </pc:spChg>
      </pc:sldChg>
      <pc:sldChg chg="modSp">
        <pc:chgData name="Retchil Minoza Salubod (2417230)" userId="S::2417230@student.uwtsd.ac.uk::3838785c-0fd6-443d-b1b3-c9c3c35d2bb5" providerId="AD" clId="Web-{8607103A-6C2C-7F0C-3CE9-FE1D47EBFE15}" dt="2026-04-19T21:48:03.102" v="40" actId="20577"/>
        <pc:sldMkLst>
          <pc:docMk/>
          <pc:sldMk cId="2070946817" sldId="458"/>
        </pc:sldMkLst>
        <pc:spChg chg="mod">
          <ac:chgData name="Retchil Minoza Salubod (2417230)" userId="S::2417230@student.uwtsd.ac.uk::3838785c-0fd6-443d-b1b3-c9c3c35d2bb5" providerId="AD" clId="Web-{8607103A-6C2C-7F0C-3CE9-FE1D47EBFE15}" dt="2026-04-19T21:48:03.102" v="40" actId="20577"/>
          <ac:spMkLst>
            <pc:docMk/>
            <pc:sldMk cId="2070946817" sldId="458"/>
            <ac:spMk id="2" creationId="{33B924A3-1440-EE2D-BFA7-E4E87ED0695F}"/>
          </ac:spMkLst>
        </pc:spChg>
        <pc:spChg chg="mod">
          <ac:chgData name="Retchil Minoza Salubod (2417230)" userId="S::2417230@student.uwtsd.ac.uk::3838785c-0fd6-443d-b1b3-c9c3c35d2bb5" providerId="AD" clId="Web-{8607103A-6C2C-7F0C-3CE9-FE1D47EBFE15}" dt="2026-04-19T21:47:03.866" v="25" actId="14100"/>
          <ac:spMkLst>
            <pc:docMk/>
            <pc:sldMk cId="2070946817" sldId="458"/>
            <ac:spMk id="3" creationId="{6434F549-6873-A292-8A34-6B47A514022A}"/>
          </ac:spMkLst>
        </pc:spChg>
      </pc:sldChg>
      <pc:sldChg chg="modSp">
        <pc:chgData name="Retchil Minoza Salubod (2417230)" userId="S::2417230@student.uwtsd.ac.uk::3838785c-0fd6-443d-b1b3-c9c3c35d2bb5" providerId="AD" clId="Web-{8607103A-6C2C-7F0C-3CE9-FE1D47EBFE15}" dt="2026-04-19T21:57:32.986" v="90" actId="20577"/>
        <pc:sldMkLst>
          <pc:docMk/>
          <pc:sldMk cId="872766868" sldId="459"/>
        </pc:sldMkLst>
        <pc:spChg chg="mod">
          <ac:chgData name="Retchil Minoza Salubod (2417230)" userId="S::2417230@student.uwtsd.ac.uk::3838785c-0fd6-443d-b1b3-c9c3c35d2bb5" providerId="AD" clId="Web-{8607103A-6C2C-7F0C-3CE9-FE1D47EBFE15}" dt="2026-04-19T21:57:32.986" v="90" actId="20577"/>
          <ac:spMkLst>
            <pc:docMk/>
            <pc:sldMk cId="872766868" sldId="459"/>
            <ac:spMk id="3" creationId="{7EB34A5C-AEA4-8C87-D5EF-1CD835079D1D}"/>
          </ac:spMkLst>
        </pc:spChg>
      </pc:sldChg>
      <pc:sldChg chg="modSp">
        <pc:chgData name="Retchil Minoza Salubod (2417230)" userId="S::2417230@student.uwtsd.ac.uk::3838785c-0fd6-443d-b1b3-c9c3c35d2bb5" providerId="AD" clId="Web-{8607103A-6C2C-7F0C-3CE9-FE1D47EBFE15}" dt="2026-04-19T21:53:28.765" v="73" actId="20577"/>
        <pc:sldMkLst>
          <pc:docMk/>
          <pc:sldMk cId="3418309274" sldId="460"/>
        </pc:sldMkLst>
        <pc:spChg chg="mod">
          <ac:chgData name="Retchil Minoza Salubod (2417230)" userId="S::2417230@student.uwtsd.ac.uk::3838785c-0fd6-443d-b1b3-c9c3c35d2bb5" providerId="AD" clId="Web-{8607103A-6C2C-7F0C-3CE9-FE1D47EBFE15}" dt="2026-04-19T21:53:10.530" v="72" actId="20577"/>
          <ac:spMkLst>
            <pc:docMk/>
            <pc:sldMk cId="3418309274" sldId="460"/>
            <ac:spMk id="2" creationId="{9DFE0124-C10B-2C22-8E26-7781C9788DBB}"/>
          </ac:spMkLst>
        </pc:spChg>
        <pc:spChg chg="mod">
          <ac:chgData name="Retchil Minoza Salubod (2417230)" userId="S::2417230@student.uwtsd.ac.uk::3838785c-0fd6-443d-b1b3-c9c3c35d2bb5" providerId="AD" clId="Web-{8607103A-6C2C-7F0C-3CE9-FE1D47EBFE15}" dt="2026-04-19T21:53:28.765" v="73" actId="20577"/>
          <ac:spMkLst>
            <pc:docMk/>
            <pc:sldMk cId="3418309274" sldId="460"/>
            <ac:spMk id="3" creationId="{CB8DB334-A7AC-B263-B902-D885AE203F43}"/>
          </ac:spMkLst>
        </pc:spChg>
      </pc:sldChg>
      <pc:sldChg chg="modSp">
        <pc:chgData name="Retchil Minoza Salubod (2417230)" userId="S::2417230@student.uwtsd.ac.uk::3838785c-0fd6-443d-b1b3-c9c3c35d2bb5" providerId="AD" clId="Web-{8607103A-6C2C-7F0C-3CE9-FE1D47EBFE15}" dt="2026-04-19T22:08:33.193" v="233" actId="20577"/>
        <pc:sldMkLst>
          <pc:docMk/>
          <pc:sldMk cId="3802417910" sldId="461"/>
        </pc:sldMkLst>
        <pc:spChg chg="mod">
          <ac:chgData name="Retchil Minoza Salubod (2417230)" userId="S::2417230@student.uwtsd.ac.uk::3838785c-0fd6-443d-b1b3-c9c3c35d2bb5" providerId="AD" clId="Web-{8607103A-6C2C-7F0C-3CE9-FE1D47EBFE15}" dt="2026-04-19T22:03:14.028" v="164" actId="20577"/>
          <ac:spMkLst>
            <pc:docMk/>
            <pc:sldMk cId="3802417910" sldId="461"/>
            <ac:spMk id="2" creationId="{781058D3-54B5-B562-0A17-70E9A168141A}"/>
          </ac:spMkLst>
        </pc:spChg>
        <pc:spChg chg="mod">
          <ac:chgData name="Retchil Minoza Salubod (2417230)" userId="S::2417230@student.uwtsd.ac.uk::3838785c-0fd6-443d-b1b3-c9c3c35d2bb5" providerId="AD" clId="Web-{8607103A-6C2C-7F0C-3CE9-FE1D47EBFE15}" dt="2026-04-19T22:08:33.193" v="233" actId="20577"/>
          <ac:spMkLst>
            <pc:docMk/>
            <pc:sldMk cId="3802417910" sldId="461"/>
            <ac:spMk id="3" creationId="{F5C2EF97-6EB2-D6A6-484E-F161A315EF67}"/>
          </ac:spMkLst>
        </pc:spChg>
      </pc:sldChg>
      <pc:sldChg chg="modSp">
        <pc:chgData name="Retchil Minoza Salubod (2417230)" userId="S::2417230@student.uwtsd.ac.uk::3838785c-0fd6-443d-b1b3-c9c3c35d2bb5" providerId="AD" clId="Web-{8607103A-6C2C-7F0C-3CE9-FE1D47EBFE15}" dt="2026-04-19T22:09:23.084" v="270" actId="20577"/>
        <pc:sldMkLst>
          <pc:docMk/>
          <pc:sldMk cId="3824108788" sldId="462"/>
        </pc:sldMkLst>
        <pc:spChg chg="mod">
          <ac:chgData name="Retchil Minoza Salubod (2417230)" userId="S::2417230@student.uwtsd.ac.uk::3838785c-0fd6-443d-b1b3-c9c3c35d2bb5" providerId="AD" clId="Web-{8607103A-6C2C-7F0C-3CE9-FE1D47EBFE15}" dt="2026-04-19T22:09:23.084" v="270" actId="20577"/>
          <ac:spMkLst>
            <pc:docMk/>
            <pc:sldMk cId="3824108788" sldId="462"/>
            <ac:spMk id="3" creationId="{A004DBFD-32E0-9FEB-BFB4-23852FA10558}"/>
          </ac:spMkLst>
        </pc:spChg>
      </pc:sldChg>
      <pc:sldChg chg="modSp new">
        <pc:chgData name="Retchil Minoza Salubod (2417230)" userId="S::2417230@student.uwtsd.ac.uk::3838785c-0fd6-443d-b1b3-c9c3c35d2bb5" providerId="AD" clId="Web-{8607103A-6C2C-7F0C-3CE9-FE1D47EBFE15}" dt="2026-04-19T21:49:25.182" v="46" actId="20577"/>
        <pc:sldMkLst>
          <pc:docMk/>
          <pc:sldMk cId="2432738384" sldId="463"/>
        </pc:sldMkLst>
        <pc:spChg chg="mod">
          <ac:chgData name="Retchil Minoza Salubod (2417230)" userId="S::2417230@student.uwtsd.ac.uk::3838785c-0fd6-443d-b1b3-c9c3c35d2bb5" providerId="AD" clId="Web-{8607103A-6C2C-7F0C-3CE9-FE1D47EBFE15}" dt="2026-04-19T21:49:25.182" v="46" actId="20577"/>
          <ac:spMkLst>
            <pc:docMk/>
            <pc:sldMk cId="2432738384" sldId="463"/>
            <ac:spMk id="2" creationId="{AE602F21-E334-9269-00B3-8AACE50AE129}"/>
          </ac:spMkLst>
        </pc:spChg>
        <pc:spChg chg="mod">
          <ac:chgData name="Retchil Minoza Salubod (2417230)" userId="S::2417230@student.uwtsd.ac.uk::3838785c-0fd6-443d-b1b3-c9c3c35d2bb5" providerId="AD" clId="Web-{8607103A-6C2C-7F0C-3CE9-FE1D47EBFE15}" dt="2026-04-19T21:42:51.104" v="11" actId="20577"/>
          <ac:spMkLst>
            <pc:docMk/>
            <pc:sldMk cId="2432738384" sldId="463"/>
            <ac:spMk id="3" creationId="{91BC09A0-BABA-52A1-AC1A-A27FCD97E5F6}"/>
          </ac:spMkLst>
        </pc:spChg>
      </pc:sldChg>
      <pc:sldChg chg="addSp delSp modSp new">
        <pc:chgData name="Retchil Minoza Salubod (2417230)" userId="S::2417230@student.uwtsd.ac.uk::3838785c-0fd6-443d-b1b3-c9c3c35d2bb5" providerId="AD" clId="Web-{8607103A-6C2C-7F0C-3CE9-FE1D47EBFE15}" dt="2026-04-19T21:51:45.326" v="62" actId="14100"/>
        <pc:sldMkLst>
          <pc:docMk/>
          <pc:sldMk cId="164528582" sldId="464"/>
        </pc:sldMkLst>
        <pc:spChg chg="mod">
          <ac:chgData name="Retchil Minoza Salubod (2417230)" userId="S::2417230@student.uwtsd.ac.uk::3838785c-0fd6-443d-b1b3-c9c3c35d2bb5" providerId="AD" clId="Web-{8607103A-6C2C-7F0C-3CE9-FE1D47EBFE15}" dt="2026-04-19T21:48:25.212" v="42" actId="20577"/>
          <ac:spMkLst>
            <pc:docMk/>
            <pc:sldMk cId="164528582" sldId="464"/>
            <ac:spMk id="2" creationId="{F0EEAD7A-A5C1-AF0D-AE2D-AC271677EB1F}"/>
          </ac:spMkLst>
        </pc:spChg>
        <pc:spChg chg="add mod">
          <ac:chgData name="Retchil Minoza Salubod (2417230)" userId="S::2417230@student.uwtsd.ac.uk::3838785c-0fd6-443d-b1b3-c9c3c35d2bb5" providerId="AD" clId="Web-{8607103A-6C2C-7F0C-3CE9-FE1D47EBFE15}" dt="2026-04-19T21:51:45.326" v="62" actId="14100"/>
          <ac:spMkLst>
            <pc:docMk/>
            <pc:sldMk cId="164528582" sldId="464"/>
            <ac:spMk id="4" creationId="{E51ADB45-B40B-74C3-BC1A-3D1CC0B62001}"/>
          </ac:spMkLst>
        </pc:spChg>
      </pc:sldChg>
    </pc:docChg>
  </pc:docChgLst>
  <pc:docChgLst>
    <pc:chgData name="Retchil Minoza Salubod (2417230)" userId="S::2417230@student.uwtsd.ac.uk::3838785c-0fd6-443d-b1b3-c9c3c35d2bb5" providerId="AD" clId="Web-{3A677263-3AE8-EFF5-B983-688BBDA34FDD}"/>
    <pc:docChg chg="mod modSld addMainMaster delMainMaster">
      <pc:chgData name="Retchil Minoza Salubod (2417230)" userId="S::2417230@student.uwtsd.ac.uk::3838785c-0fd6-443d-b1b3-c9c3c35d2bb5" providerId="AD" clId="Web-{3A677263-3AE8-EFF5-B983-688BBDA34FDD}" dt="2026-04-08T23:28:36.893" v="361" actId="20577"/>
      <pc:docMkLst>
        <pc:docMk/>
      </pc:docMkLst>
      <pc:sldChg chg="addSp delSp modSp mod modClrScheme chgLayout">
        <pc:chgData name="Retchil Minoza Salubod (2417230)" userId="S::2417230@student.uwtsd.ac.uk::3838785c-0fd6-443d-b1b3-c9c3c35d2bb5" providerId="AD" clId="Web-{3A677263-3AE8-EFF5-B983-688BBDA34FDD}" dt="2026-04-08T22:06:16.358" v="43" actId="20577"/>
        <pc:sldMkLst>
          <pc:docMk/>
          <pc:sldMk cId="0" sldId="277"/>
        </pc:sldMkLst>
        <pc:spChg chg="add mod">
          <ac:chgData name="Retchil Minoza Salubod (2417230)" userId="S::2417230@student.uwtsd.ac.uk::3838785c-0fd6-443d-b1b3-c9c3c35d2bb5" providerId="AD" clId="Web-{3A677263-3AE8-EFF5-B983-688BBDA34FDD}" dt="2026-04-08T22:06:16.358" v="43" actId="20577"/>
          <ac:spMkLst>
            <pc:docMk/>
            <pc:sldMk cId="0" sldId="277"/>
            <ac:spMk id="4" creationId="{002BACF0-95C9-2334-D4FD-4E6F2CE4B0C2}"/>
          </ac:spMkLst>
        </pc:spChg>
        <pc:spChg chg="mod ord">
          <ac:chgData name="Retchil Minoza Salubod (2417230)" userId="S::2417230@student.uwtsd.ac.uk::3838785c-0fd6-443d-b1b3-c9c3c35d2bb5" providerId="AD" clId="Web-{3A677263-3AE8-EFF5-B983-688BBDA34FDD}" dt="2026-04-08T22:00:52.847" v="4"/>
          <ac:spMkLst>
            <pc:docMk/>
            <pc:sldMk cId="0" sldId="277"/>
            <ac:spMk id="6149" creationId="{00000000-0000-0000-0000-000000000000}"/>
          </ac:spMkLst>
        </pc:spChg>
        <pc:picChg chg="add mod">
          <ac:chgData name="Retchil Minoza Salubod (2417230)" userId="S::2417230@student.uwtsd.ac.uk::3838785c-0fd6-443d-b1b3-c9c3c35d2bb5" providerId="AD" clId="Web-{3A677263-3AE8-EFF5-B983-688BBDA34FDD}" dt="2026-04-08T22:05:14.388" v="34" actId="1076"/>
          <ac:picMkLst>
            <pc:docMk/>
            <pc:sldMk cId="0" sldId="277"/>
            <ac:picMk id="2" creationId="{42E27E43-E117-B948-FC67-104D2161E0E3}"/>
          </ac:picMkLst>
        </pc:picChg>
      </pc:sldChg>
      <pc:sldChg chg="modSp mod modClrScheme chgLayout">
        <pc:chgData name="Retchil Minoza Salubod (2417230)" userId="S::2417230@student.uwtsd.ac.uk::3838785c-0fd6-443d-b1b3-c9c3c35d2bb5" providerId="AD" clId="Web-{3A677263-3AE8-EFF5-B983-688BBDA34FDD}" dt="2026-04-08T23:28:36.893" v="361" actId="20577"/>
        <pc:sldMkLst>
          <pc:docMk/>
          <pc:sldMk cId="711734170" sldId="442"/>
        </pc:sldMkLst>
        <pc:spChg chg="mod ord">
          <ac:chgData name="Retchil Minoza Salubod (2417230)" userId="S::2417230@student.uwtsd.ac.uk::3838785c-0fd6-443d-b1b3-c9c3c35d2bb5" providerId="AD" clId="Web-{3A677263-3AE8-EFF5-B983-688BBDA34FDD}" dt="2026-04-08T23:28:36.893" v="361" actId="20577"/>
          <ac:spMkLst>
            <pc:docMk/>
            <pc:sldMk cId="711734170" sldId="442"/>
            <ac:spMk id="2" creationId="{41C35443-F263-7B57-2247-B900E4E8B74E}"/>
          </ac:spMkLst>
        </pc:spChg>
        <pc:spChg chg="mod ord">
          <ac:chgData name="Retchil Minoza Salubod (2417230)" userId="S::2417230@student.uwtsd.ac.uk::3838785c-0fd6-443d-b1b3-c9c3c35d2bb5" providerId="AD" clId="Web-{3A677263-3AE8-EFF5-B983-688BBDA34FDD}" dt="2026-04-08T22:00:52.847" v="4"/>
          <ac:spMkLst>
            <pc:docMk/>
            <pc:sldMk cId="711734170" sldId="442"/>
            <ac:spMk id="3" creationId="{00000000-0000-0000-0000-000000000000}"/>
          </ac:spMkLst>
        </pc:spChg>
      </pc:sldChg>
      <pc:sldChg chg="modSp mod modClrScheme chgLayout">
        <pc:chgData name="Retchil Minoza Salubod (2417230)" userId="S::2417230@student.uwtsd.ac.uk::3838785c-0fd6-443d-b1b3-c9c3c35d2bb5" providerId="AD" clId="Web-{3A677263-3AE8-EFF5-B983-688BBDA34FDD}" dt="2026-04-08T23:18:47.953" v="119" actId="20577"/>
        <pc:sldMkLst>
          <pc:docMk/>
          <pc:sldMk cId="3521001056" sldId="450"/>
        </pc:sldMkLst>
        <pc:spChg chg="mod ord">
          <ac:chgData name="Retchil Minoza Salubod (2417230)" userId="S::2417230@student.uwtsd.ac.uk::3838785c-0fd6-443d-b1b3-c9c3c35d2bb5" providerId="AD" clId="Web-{3A677263-3AE8-EFF5-B983-688BBDA34FDD}" dt="2026-04-08T22:00:52.847" v="4"/>
          <ac:spMkLst>
            <pc:docMk/>
            <pc:sldMk cId="3521001056" sldId="450"/>
            <ac:spMk id="2" creationId="{00000000-0000-0000-0000-000000000000}"/>
          </ac:spMkLst>
        </pc:spChg>
        <pc:spChg chg="mod ord">
          <ac:chgData name="Retchil Minoza Salubod (2417230)" userId="S::2417230@student.uwtsd.ac.uk::3838785c-0fd6-443d-b1b3-c9c3c35d2bb5" providerId="AD" clId="Web-{3A677263-3AE8-EFF5-B983-688BBDA34FDD}" dt="2026-04-08T22:00:52.847" v="4"/>
          <ac:spMkLst>
            <pc:docMk/>
            <pc:sldMk cId="3521001056" sldId="450"/>
            <ac:spMk id="4" creationId="{00000000-0000-0000-0000-000000000000}"/>
          </ac:spMkLst>
        </pc:spChg>
        <pc:spChg chg="mod ord">
          <ac:chgData name="Retchil Minoza Salubod (2417230)" userId="S::2417230@student.uwtsd.ac.uk::3838785c-0fd6-443d-b1b3-c9c3c35d2bb5" providerId="AD" clId="Web-{3A677263-3AE8-EFF5-B983-688BBDA34FDD}" dt="2026-04-08T22:00:52.847" v="4"/>
          <ac:spMkLst>
            <pc:docMk/>
            <pc:sldMk cId="3521001056" sldId="450"/>
            <ac:spMk id="5" creationId="{00000000-0000-0000-0000-000000000000}"/>
          </ac:spMkLst>
        </pc:spChg>
        <pc:spChg chg="mod ord">
          <ac:chgData name="Retchil Minoza Salubod (2417230)" userId="S::2417230@student.uwtsd.ac.uk::3838785c-0fd6-443d-b1b3-c9c3c35d2bb5" providerId="AD" clId="Web-{3A677263-3AE8-EFF5-B983-688BBDA34FDD}" dt="2026-04-08T23:18:47.953" v="119" actId="20577"/>
          <ac:spMkLst>
            <pc:docMk/>
            <pc:sldMk cId="3521001056" sldId="450"/>
            <ac:spMk id="6" creationId="{A4085575-4426-A9AB-0F8A-7A51209EE3B6}"/>
          </ac:spMkLst>
        </pc:spChg>
      </pc:sldChg>
      <pc:sldChg chg="modSp mod modClrScheme chgLayout">
        <pc:chgData name="Retchil Minoza Salubod (2417230)" userId="S::2417230@student.uwtsd.ac.uk::3838785c-0fd6-443d-b1b3-c9c3c35d2bb5" providerId="AD" clId="Web-{3A677263-3AE8-EFF5-B983-688BBDA34FDD}" dt="2026-04-08T22:00:52.847" v="4"/>
        <pc:sldMkLst>
          <pc:docMk/>
          <pc:sldMk cId="1688727333" sldId="452"/>
        </pc:sldMkLst>
        <pc:spChg chg="mod ord">
          <ac:chgData name="Retchil Minoza Salubod (2417230)" userId="S::2417230@student.uwtsd.ac.uk::3838785c-0fd6-443d-b1b3-c9c3c35d2bb5" providerId="AD" clId="Web-{3A677263-3AE8-EFF5-B983-688BBDA34FDD}" dt="2026-04-08T22:00:52.847" v="4"/>
          <ac:spMkLst>
            <pc:docMk/>
            <pc:sldMk cId="1688727333" sldId="452"/>
            <ac:spMk id="2" creationId="{B6307EA7-00DA-7750-8609-7051118EDC20}"/>
          </ac:spMkLst>
        </pc:spChg>
        <pc:spChg chg="mod ord">
          <ac:chgData name="Retchil Minoza Salubod (2417230)" userId="S::2417230@student.uwtsd.ac.uk::3838785c-0fd6-443d-b1b3-c9c3c35d2bb5" providerId="AD" clId="Web-{3A677263-3AE8-EFF5-B983-688BBDA34FDD}" dt="2026-04-08T22:00:52.847" v="4"/>
          <ac:spMkLst>
            <pc:docMk/>
            <pc:sldMk cId="1688727333" sldId="452"/>
            <ac:spMk id="3" creationId="{00000000-0000-0000-0000-000000000000}"/>
          </ac:spMkLst>
        </pc:spChg>
      </pc:sldChg>
      <pc:sldChg chg="modSp mod modClrScheme chgLayout">
        <pc:chgData name="Retchil Minoza Salubod (2417230)" userId="S::2417230@student.uwtsd.ac.uk::3838785c-0fd6-443d-b1b3-c9c3c35d2bb5" providerId="AD" clId="Web-{3A677263-3AE8-EFF5-B983-688BBDA34FDD}" dt="2026-04-08T22:00:52.847" v="4"/>
        <pc:sldMkLst>
          <pc:docMk/>
          <pc:sldMk cId="1278544363" sldId="454"/>
        </pc:sldMkLst>
        <pc:spChg chg="mod ord">
          <ac:chgData name="Retchil Minoza Salubod (2417230)" userId="S::2417230@student.uwtsd.ac.uk::3838785c-0fd6-443d-b1b3-c9c3c35d2bb5" providerId="AD" clId="Web-{3A677263-3AE8-EFF5-B983-688BBDA34FDD}" dt="2026-04-08T22:00:52.847" v="4"/>
          <ac:spMkLst>
            <pc:docMk/>
            <pc:sldMk cId="1278544363" sldId="454"/>
            <ac:spMk id="2" creationId="{6D68604B-AC6B-0846-C825-2BEC86565B25}"/>
          </ac:spMkLst>
        </pc:spChg>
        <pc:spChg chg="mod ord">
          <ac:chgData name="Retchil Minoza Salubod (2417230)" userId="S::2417230@student.uwtsd.ac.uk::3838785c-0fd6-443d-b1b3-c9c3c35d2bb5" providerId="AD" clId="Web-{3A677263-3AE8-EFF5-B983-688BBDA34FDD}" dt="2026-04-08T22:00:52.847" v="4"/>
          <ac:spMkLst>
            <pc:docMk/>
            <pc:sldMk cId="1278544363" sldId="454"/>
            <ac:spMk id="4" creationId="{0BC4CF4B-AA00-001B-CFC7-69AA662BA595}"/>
          </ac:spMkLst>
        </pc:spChg>
        <pc:spChg chg="mod ord">
          <ac:chgData name="Retchil Minoza Salubod (2417230)" userId="S::2417230@student.uwtsd.ac.uk::3838785c-0fd6-443d-b1b3-c9c3c35d2bb5" providerId="AD" clId="Web-{3A677263-3AE8-EFF5-B983-688BBDA34FDD}" dt="2026-04-08T22:00:52.847" v="4"/>
          <ac:spMkLst>
            <pc:docMk/>
            <pc:sldMk cId="1278544363" sldId="454"/>
            <ac:spMk id="5" creationId="{EED03137-7AB2-2A5E-B86B-FAB9F630A66E}"/>
          </ac:spMkLst>
        </pc:spChg>
        <pc:spChg chg="mod ord">
          <ac:chgData name="Retchil Minoza Salubod (2417230)" userId="S::2417230@student.uwtsd.ac.uk::3838785c-0fd6-443d-b1b3-c9c3c35d2bb5" providerId="AD" clId="Web-{3A677263-3AE8-EFF5-B983-688BBDA34FDD}" dt="2026-04-08T22:00:52.847" v="4"/>
          <ac:spMkLst>
            <pc:docMk/>
            <pc:sldMk cId="1278544363" sldId="454"/>
            <ac:spMk id="6" creationId="{C68C4224-F958-CB66-7629-688D5AD53A53}"/>
          </ac:spMkLst>
        </pc:spChg>
      </pc:sldChg>
      <pc:sldChg chg="modSp mod modClrScheme chgLayout">
        <pc:chgData name="Retchil Minoza Salubod (2417230)" userId="S::2417230@student.uwtsd.ac.uk::3838785c-0fd6-443d-b1b3-c9c3c35d2bb5" providerId="AD" clId="Web-{3A677263-3AE8-EFF5-B983-688BBDA34FDD}" dt="2026-04-08T22:12:08.395" v="86" actId="20577"/>
        <pc:sldMkLst>
          <pc:docMk/>
          <pc:sldMk cId="1044028000" sldId="455"/>
        </pc:sldMkLst>
        <pc:spChg chg="mod ord">
          <ac:chgData name="Retchil Minoza Salubod (2417230)" userId="S::2417230@student.uwtsd.ac.uk::3838785c-0fd6-443d-b1b3-c9c3c35d2bb5" providerId="AD" clId="Web-{3A677263-3AE8-EFF5-B983-688BBDA34FDD}" dt="2026-04-08T22:10:52.238" v="81" actId="20577"/>
          <ac:spMkLst>
            <pc:docMk/>
            <pc:sldMk cId="1044028000" sldId="455"/>
            <ac:spMk id="2" creationId="{C79C3CB7-D278-A2A4-CAD1-A290CF81F7AE}"/>
          </ac:spMkLst>
        </pc:spChg>
        <pc:spChg chg="mod ord">
          <ac:chgData name="Retchil Minoza Salubod (2417230)" userId="S::2417230@student.uwtsd.ac.uk::3838785c-0fd6-443d-b1b3-c9c3c35d2bb5" providerId="AD" clId="Web-{3A677263-3AE8-EFF5-B983-688BBDA34FDD}" dt="2026-04-08T22:12:08.395" v="86" actId="20577"/>
          <ac:spMkLst>
            <pc:docMk/>
            <pc:sldMk cId="1044028000" sldId="455"/>
            <ac:spMk id="3" creationId="{0F63D4A8-101E-12D0-65B2-FF0482C77A7B}"/>
          </ac:spMkLst>
        </pc:spChg>
        <pc:spChg chg="mod ord">
          <ac:chgData name="Retchil Minoza Salubod (2417230)" userId="S::2417230@student.uwtsd.ac.uk::3838785c-0fd6-443d-b1b3-c9c3c35d2bb5" providerId="AD" clId="Web-{3A677263-3AE8-EFF5-B983-688BBDA34FDD}" dt="2026-04-08T22:00:52.847" v="4"/>
          <ac:spMkLst>
            <pc:docMk/>
            <pc:sldMk cId="1044028000" sldId="455"/>
            <ac:spMk id="4" creationId="{C563C9C2-F8C4-FC64-3A2B-8D7272153520}"/>
          </ac:spMkLst>
        </pc:spChg>
        <pc:spChg chg="mod ord">
          <ac:chgData name="Retchil Minoza Salubod (2417230)" userId="S::2417230@student.uwtsd.ac.uk::3838785c-0fd6-443d-b1b3-c9c3c35d2bb5" providerId="AD" clId="Web-{3A677263-3AE8-EFF5-B983-688BBDA34FDD}" dt="2026-04-08T22:00:52.847" v="4"/>
          <ac:spMkLst>
            <pc:docMk/>
            <pc:sldMk cId="1044028000" sldId="455"/>
            <ac:spMk id="5" creationId="{311AD01A-35D6-54F1-21E7-C950B3125C02}"/>
          </ac:spMkLst>
        </pc:spChg>
      </pc:sldChg>
      <pc:sldChg chg="modSp mod modClrScheme chgLayout">
        <pc:chgData name="Retchil Minoza Salubod (2417230)" userId="S::2417230@student.uwtsd.ac.uk::3838785c-0fd6-443d-b1b3-c9c3c35d2bb5" providerId="AD" clId="Web-{3A677263-3AE8-EFF5-B983-688BBDA34FDD}" dt="2026-04-08T22:13:56.661" v="98" actId="20577"/>
        <pc:sldMkLst>
          <pc:docMk/>
          <pc:sldMk cId="1196154705" sldId="456"/>
        </pc:sldMkLst>
        <pc:spChg chg="mod ord">
          <ac:chgData name="Retchil Minoza Salubod (2417230)" userId="S::2417230@student.uwtsd.ac.uk::3838785c-0fd6-443d-b1b3-c9c3c35d2bb5" providerId="AD" clId="Web-{3A677263-3AE8-EFF5-B983-688BBDA34FDD}" dt="2026-04-08T22:12:52.051" v="87" actId="20577"/>
          <ac:spMkLst>
            <pc:docMk/>
            <pc:sldMk cId="1196154705" sldId="456"/>
            <ac:spMk id="2" creationId="{A821B7D8-FAFA-459E-E97E-26762F0675AB}"/>
          </ac:spMkLst>
        </pc:spChg>
        <pc:spChg chg="mod ord">
          <ac:chgData name="Retchil Minoza Salubod (2417230)" userId="S::2417230@student.uwtsd.ac.uk::3838785c-0fd6-443d-b1b3-c9c3c35d2bb5" providerId="AD" clId="Web-{3A677263-3AE8-EFF5-B983-688BBDA34FDD}" dt="2026-04-08T22:13:56.661" v="98" actId="20577"/>
          <ac:spMkLst>
            <pc:docMk/>
            <pc:sldMk cId="1196154705" sldId="456"/>
            <ac:spMk id="3" creationId="{53880F13-35A9-9D38-4535-EF0C49E1491E}"/>
          </ac:spMkLst>
        </pc:spChg>
        <pc:spChg chg="mod ord">
          <ac:chgData name="Retchil Minoza Salubod (2417230)" userId="S::2417230@student.uwtsd.ac.uk::3838785c-0fd6-443d-b1b3-c9c3c35d2bb5" providerId="AD" clId="Web-{3A677263-3AE8-EFF5-B983-688BBDA34FDD}" dt="2026-04-08T22:00:52.847" v="4"/>
          <ac:spMkLst>
            <pc:docMk/>
            <pc:sldMk cId="1196154705" sldId="456"/>
            <ac:spMk id="4" creationId="{1C800642-0D74-9A9D-EEA9-9EEA43A736F5}"/>
          </ac:spMkLst>
        </pc:spChg>
        <pc:spChg chg="mod ord">
          <ac:chgData name="Retchil Minoza Salubod (2417230)" userId="S::2417230@student.uwtsd.ac.uk::3838785c-0fd6-443d-b1b3-c9c3c35d2bb5" providerId="AD" clId="Web-{3A677263-3AE8-EFF5-B983-688BBDA34FDD}" dt="2026-04-08T22:00:52.847" v="4"/>
          <ac:spMkLst>
            <pc:docMk/>
            <pc:sldMk cId="1196154705" sldId="456"/>
            <ac:spMk id="5" creationId="{61A468CE-6AEE-EAD3-595F-267F232355D7}"/>
          </ac:spMkLst>
        </pc:spChg>
      </pc:sldChg>
      <pc:sldChg chg="modSp mod modClrScheme chgLayout">
        <pc:chgData name="Retchil Minoza Salubod (2417230)" userId="S::2417230@student.uwtsd.ac.uk::3838785c-0fd6-443d-b1b3-c9c3c35d2bb5" providerId="AD" clId="Web-{3A677263-3AE8-EFF5-B983-688BBDA34FDD}" dt="2026-04-08T22:00:52.847" v="4"/>
        <pc:sldMkLst>
          <pc:docMk/>
          <pc:sldMk cId="425489401" sldId="457"/>
        </pc:sldMkLst>
        <pc:spChg chg="mod ord">
          <ac:chgData name="Retchil Minoza Salubod (2417230)" userId="S::2417230@student.uwtsd.ac.uk::3838785c-0fd6-443d-b1b3-c9c3c35d2bb5" providerId="AD" clId="Web-{3A677263-3AE8-EFF5-B983-688BBDA34FDD}" dt="2026-04-08T22:00:52.847" v="4"/>
          <ac:spMkLst>
            <pc:docMk/>
            <pc:sldMk cId="425489401" sldId="457"/>
            <ac:spMk id="2" creationId="{9569B926-B65F-3EB5-92BB-DC40BD793F0D}"/>
          </ac:spMkLst>
        </pc:spChg>
        <pc:spChg chg="mod ord">
          <ac:chgData name="Retchil Minoza Salubod (2417230)" userId="S::2417230@student.uwtsd.ac.uk::3838785c-0fd6-443d-b1b3-c9c3c35d2bb5" providerId="AD" clId="Web-{3A677263-3AE8-EFF5-B983-688BBDA34FDD}" dt="2026-04-08T22:00:52.847" v="4"/>
          <ac:spMkLst>
            <pc:docMk/>
            <pc:sldMk cId="425489401" sldId="457"/>
            <ac:spMk id="3" creationId="{D8D4FB70-B25A-602C-D334-08F645D206D5}"/>
          </ac:spMkLst>
        </pc:spChg>
        <pc:spChg chg="mod ord">
          <ac:chgData name="Retchil Minoza Salubod (2417230)" userId="S::2417230@student.uwtsd.ac.uk::3838785c-0fd6-443d-b1b3-c9c3c35d2bb5" providerId="AD" clId="Web-{3A677263-3AE8-EFF5-B983-688BBDA34FDD}" dt="2026-04-08T22:00:52.847" v="4"/>
          <ac:spMkLst>
            <pc:docMk/>
            <pc:sldMk cId="425489401" sldId="457"/>
            <ac:spMk id="4" creationId="{28290F66-9B7A-D4EF-7AC0-B0C0F1F98F5B}"/>
          </ac:spMkLst>
        </pc:spChg>
        <pc:spChg chg="mod ord">
          <ac:chgData name="Retchil Minoza Salubod (2417230)" userId="S::2417230@student.uwtsd.ac.uk::3838785c-0fd6-443d-b1b3-c9c3c35d2bb5" providerId="AD" clId="Web-{3A677263-3AE8-EFF5-B983-688BBDA34FDD}" dt="2026-04-08T22:00:52.847" v="4"/>
          <ac:spMkLst>
            <pc:docMk/>
            <pc:sldMk cId="425489401" sldId="457"/>
            <ac:spMk id="5" creationId="{B0F15D2E-B843-1BFC-9C28-E4C39C9B066C}"/>
          </ac:spMkLst>
        </pc:spChg>
      </pc:sldChg>
      <pc:sldChg chg="modSp mod modClrScheme chgLayout">
        <pc:chgData name="Retchil Minoza Salubod (2417230)" userId="S::2417230@student.uwtsd.ac.uk::3838785c-0fd6-443d-b1b3-c9c3c35d2bb5" providerId="AD" clId="Web-{3A677263-3AE8-EFF5-B983-688BBDA34FDD}" dt="2026-04-08T22:00:52.847" v="4"/>
        <pc:sldMkLst>
          <pc:docMk/>
          <pc:sldMk cId="2070946817" sldId="458"/>
        </pc:sldMkLst>
        <pc:spChg chg="mod ord">
          <ac:chgData name="Retchil Minoza Salubod (2417230)" userId="S::2417230@student.uwtsd.ac.uk::3838785c-0fd6-443d-b1b3-c9c3c35d2bb5" providerId="AD" clId="Web-{3A677263-3AE8-EFF5-B983-688BBDA34FDD}" dt="2026-04-08T22:00:52.847" v="4"/>
          <ac:spMkLst>
            <pc:docMk/>
            <pc:sldMk cId="2070946817" sldId="458"/>
            <ac:spMk id="2" creationId="{33B924A3-1440-EE2D-BFA7-E4E87ED0695F}"/>
          </ac:spMkLst>
        </pc:spChg>
        <pc:spChg chg="mod ord">
          <ac:chgData name="Retchil Minoza Salubod (2417230)" userId="S::2417230@student.uwtsd.ac.uk::3838785c-0fd6-443d-b1b3-c9c3c35d2bb5" providerId="AD" clId="Web-{3A677263-3AE8-EFF5-B983-688BBDA34FDD}" dt="2026-04-08T22:00:52.847" v="4"/>
          <ac:spMkLst>
            <pc:docMk/>
            <pc:sldMk cId="2070946817" sldId="458"/>
            <ac:spMk id="3" creationId="{6434F549-6873-A292-8A34-6B47A514022A}"/>
          </ac:spMkLst>
        </pc:spChg>
        <pc:spChg chg="mod ord">
          <ac:chgData name="Retchil Minoza Salubod (2417230)" userId="S::2417230@student.uwtsd.ac.uk::3838785c-0fd6-443d-b1b3-c9c3c35d2bb5" providerId="AD" clId="Web-{3A677263-3AE8-EFF5-B983-688BBDA34FDD}" dt="2026-04-08T22:00:52.847" v="4"/>
          <ac:spMkLst>
            <pc:docMk/>
            <pc:sldMk cId="2070946817" sldId="458"/>
            <ac:spMk id="4" creationId="{9FCEB692-B9B5-A7EC-175D-C55FD2A656B5}"/>
          </ac:spMkLst>
        </pc:spChg>
        <pc:spChg chg="mod ord">
          <ac:chgData name="Retchil Minoza Salubod (2417230)" userId="S::2417230@student.uwtsd.ac.uk::3838785c-0fd6-443d-b1b3-c9c3c35d2bb5" providerId="AD" clId="Web-{3A677263-3AE8-EFF5-B983-688BBDA34FDD}" dt="2026-04-08T22:00:52.847" v="4"/>
          <ac:spMkLst>
            <pc:docMk/>
            <pc:sldMk cId="2070946817" sldId="458"/>
            <ac:spMk id="5" creationId="{4E6DEE0F-0A02-6D68-23C0-0B77EC1F3087}"/>
          </ac:spMkLst>
        </pc:spChg>
      </pc:sldChg>
      <pc:sldChg chg="modSp mod modClrScheme chgLayout">
        <pc:chgData name="Retchil Minoza Salubod (2417230)" userId="S::2417230@student.uwtsd.ac.uk::3838785c-0fd6-443d-b1b3-c9c3c35d2bb5" providerId="AD" clId="Web-{3A677263-3AE8-EFF5-B983-688BBDA34FDD}" dt="2026-04-08T22:00:52.847" v="4"/>
        <pc:sldMkLst>
          <pc:docMk/>
          <pc:sldMk cId="872766868" sldId="459"/>
        </pc:sldMkLst>
        <pc:spChg chg="mod ord">
          <ac:chgData name="Retchil Minoza Salubod (2417230)" userId="S::2417230@student.uwtsd.ac.uk::3838785c-0fd6-443d-b1b3-c9c3c35d2bb5" providerId="AD" clId="Web-{3A677263-3AE8-EFF5-B983-688BBDA34FDD}" dt="2026-04-08T22:00:52.847" v="4"/>
          <ac:spMkLst>
            <pc:docMk/>
            <pc:sldMk cId="872766868" sldId="459"/>
            <ac:spMk id="2" creationId="{77E0FCB6-E8B5-E668-6859-562592213C24}"/>
          </ac:spMkLst>
        </pc:spChg>
        <pc:spChg chg="mod ord">
          <ac:chgData name="Retchil Minoza Salubod (2417230)" userId="S::2417230@student.uwtsd.ac.uk::3838785c-0fd6-443d-b1b3-c9c3c35d2bb5" providerId="AD" clId="Web-{3A677263-3AE8-EFF5-B983-688BBDA34FDD}" dt="2026-04-08T22:00:52.847" v="4"/>
          <ac:spMkLst>
            <pc:docMk/>
            <pc:sldMk cId="872766868" sldId="459"/>
            <ac:spMk id="3" creationId="{7EB34A5C-AEA4-8C87-D5EF-1CD835079D1D}"/>
          </ac:spMkLst>
        </pc:spChg>
        <pc:spChg chg="mod ord">
          <ac:chgData name="Retchil Minoza Salubod (2417230)" userId="S::2417230@student.uwtsd.ac.uk::3838785c-0fd6-443d-b1b3-c9c3c35d2bb5" providerId="AD" clId="Web-{3A677263-3AE8-EFF5-B983-688BBDA34FDD}" dt="2026-04-08T22:00:52.847" v="4"/>
          <ac:spMkLst>
            <pc:docMk/>
            <pc:sldMk cId="872766868" sldId="459"/>
            <ac:spMk id="4" creationId="{BFDC4459-B578-A402-DCF4-CAC2307B75D4}"/>
          </ac:spMkLst>
        </pc:spChg>
        <pc:spChg chg="mod ord">
          <ac:chgData name="Retchil Minoza Salubod (2417230)" userId="S::2417230@student.uwtsd.ac.uk::3838785c-0fd6-443d-b1b3-c9c3c35d2bb5" providerId="AD" clId="Web-{3A677263-3AE8-EFF5-B983-688BBDA34FDD}" dt="2026-04-08T22:00:52.847" v="4"/>
          <ac:spMkLst>
            <pc:docMk/>
            <pc:sldMk cId="872766868" sldId="459"/>
            <ac:spMk id="5" creationId="{C61D60C8-0E6D-5493-15CC-220B5D39BED7}"/>
          </ac:spMkLst>
        </pc:spChg>
      </pc:sldChg>
      <pc:sldChg chg="modSp mod modClrScheme chgLayout">
        <pc:chgData name="Retchil Minoza Salubod (2417230)" userId="S::2417230@student.uwtsd.ac.uk::3838785c-0fd6-443d-b1b3-c9c3c35d2bb5" providerId="AD" clId="Web-{3A677263-3AE8-EFF5-B983-688BBDA34FDD}" dt="2026-04-08T22:00:52.847" v="4"/>
        <pc:sldMkLst>
          <pc:docMk/>
          <pc:sldMk cId="3418309274" sldId="460"/>
        </pc:sldMkLst>
        <pc:spChg chg="mod ord">
          <ac:chgData name="Retchil Minoza Salubod (2417230)" userId="S::2417230@student.uwtsd.ac.uk::3838785c-0fd6-443d-b1b3-c9c3c35d2bb5" providerId="AD" clId="Web-{3A677263-3AE8-EFF5-B983-688BBDA34FDD}" dt="2026-04-08T22:00:52.847" v="4"/>
          <ac:spMkLst>
            <pc:docMk/>
            <pc:sldMk cId="3418309274" sldId="460"/>
            <ac:spMk id="2" creationId="{9DFE0124-C10B-2C22-8E26-7781C9788DBB}"/>
          </ac:spMkLst>
        </pc:spChg>
        <pc:spChg chg="mod ord">
          <ac:chgData name="Retchil Minoza Salubod (2417230)" userId="S::2417230@student.uwtsd.ac.uk::3838785c-0fd6-443d-b1b3-c9c3c35d2bb5" providerId="AD" clId="Web-{3A677263-3AE8-EFF5-B983-688BBDA34FDD}" dt="2026-04-08T22:00:52.847" v="4"/>
          <ac:spMkLst>
            <pc:docMk/>
            <pc:sldMk cId="3418309274" sldId="460"/>
            <ac:spMk id="3" creationId="{CB8DB334-A7AC-B263-B902-D885AE203F43}"/>
          </ac:spMkLst>
        </pc:spChg>
        <pc:spChg chg="mod ord">
          <ac:chgData name="Retchil Minoza Salubod (2417230)" userId="S::2417230@student.uwtsd.ac.uk::3838785c-0fd6-443d-b1b3-c9c3c35d2bb5" providerId="AD" clId="Web-{3A677263-3AE8-EFF5-B983-688BBDA34FDD}" dt="2026-04-08T22:00:52.847" v="4"/>
          <ac:spMkLst>
            <pc:docMk/>
            <pc:sldMk cId="3418309274" sldId="460"/>
            <ac:spMk id="4" creationId="{DB4193C0-9C37-D32B-C845-058D81A0063B}"/>
          </ac:spMkLst>
        </pc:spChg>
        <pc:spChg chg="mod ord">
          <ac:chgData name="Retchil Minoza Salubod (2417230)" userId="S::2417230@student.uwtsd.ac.uk::3838785c-0fd6-443d-b1b3-c9c3c35d2bb5" providerId="AD" clId="Web-{3A677263-3AE8-EFF5-B983-688BBDA34FDD}" dt="2026-04-08T22:00:52.847" v="4"/>
          <ac:spMkLst>
            <pc:docMk/>
            <pc:sldMk cId="3418309274" sldId="460"/>
            <ac:spMk id="5" creationId="{332ED7D4-D58E-B110-D734-7BC6B273144D}"/>
          </ac:spMkLst>
        </pc:spChg>
      </pc:sldChg>
      <pc:sldMasterChg chg="add addSldLayout modSldLayout">
        <pc:chgData name="Retchil Minoza Salubod (2417230)" userId="S::2417230@student.uwtsd.ac.uk::3838785c-0fd6-443d-b1b3-c9c3c35d2bb5" providerId="AD" clId="Web-{3A677263-3AE8-EFF5-B983-688BBDA34FDD}" dt="2026-04-08T22:00:52.847" v="4"/>
        <pc:sldMasterMkLst>
          <pc:docMk/>
          <pc:sldMasterMk cId="3148144497" sldId="2147483890"/>
        </pc:sldMasterMkLst>
        <pc:sldLayoutChg chg="add mod replId">
          <pc:chgData name="Retchil Minoza Salubod (2417230)" userId="S::2417230@student.uwtsd.ac.uk::3838785c-0fd6-443d-b1b3-c9c3c35d2bb5" providerId="AD" clId="Web-{3A677263-3AE8-EFF5-B983-688BBDA34FDD}" dt="2026-04-08T22:00:52.847" v="4"/>
          <pc:sldLayoutMkLst>
            <pc:docMk/>
            <pc:sldMasterMk cId="3148144497" sldId="2147483890"/>
            <pc:sldLayoutMk cId="3541408610" sldId="2147483891"/>
          </pc:sldLayoutMkLst>
        </pc:sldLayoutChg>
        <pc:sldLayoutChg chg="add mod replId">
          <pc:chgData name="Retchil Minoza Salubod (2417230)" userId="S::2417230@student.uwtsd.ac.uk::3838785c-0fd6-443d-b1b3-c9c3c35d2bb5" providerId="AD" clId="Web-{3A677263-3AE8-EFF5-B983-688BBDA34FDD}" dt="2026-04-08T22:00:52.847" v="4"/>
          <pc:sldLayoutMkLst>
            <pc:docMk/>
            <pc:sldMasterMk cId="3148144497" sldId="2147483890"/>
            <pc:sldLayoutMk cId="2499843460" sldId="2147483892"/>
          </pc:sldLayoutMkLst>
        </pc:sldLayoutChg>
        <pc:sldLayoutChg chg="add mod replId">
          <pc:chgData name="Retchil Minoza Salubod (2417230)" userId="S::2417230@student.uwtsd.ac.uk::3838785c-0fd6-443d-b1b3-c9c3c35d2bb5" providerId="AD" clId="Web-{3A677263-3AE8-EFF5-B983-688BBDA34FDD}" dt="2026-04-08T22:00:52.847" v="4"/>
          <pc:sldLayoutMkLst>
            <pc:docMk/>
            <pc:sldMasterMk cId="3148144497" sldId="2147483890"/>
            <pc:sldLayoutMk cId="2890534286" sldId="2147483893"/>
          </pc:sldLayoutMkLst>
        </pc:sldLayoutChg>
        <pc:sldLayoutChg chg="add mod replId">
          <pc:chgData name="Retchil Minoza Salubod (2417230)" userId="S::2417230@student.uwtsd.ac.uk::3838785c-0fd6-443d-b1b3-c9c3c35d2bb5" providerId="AD" clId="Web-{3A677263-3AE8-EFF5-B983-688BBDA34FDD}" dt="2026-04-08T22:00:52.847" v="4"/>
          <pc:sldLayoutMkLst>
            <pc:docMk/>
            <pc:sldMasterMk cId="3148144497" sldId="2147483890"/>
            <pc:sldLayoutMk cId="1021731162" sldId="2147483894"/>
          </pc:sldLayoutMkLst>
        </pc:sldLayoutChg>
        <pc:sldLayoutChg chg="add mod replId">
          <pc:chgData name="Retchil Minoza Salubod (2417230)" userId="S::2417230@student.uwtsd.ac.uk::3838785c-0fd6-443d-b1b3-c9c3c35d2bb5" providerId="AD" clId="Web-{3A677263-3AE8-EFF5-B983-688BBDA34FDD}" dt="2026-04-08T22:00:52.847" v="4"/>
          <pc:sldLayoutMkLst>
            <pc:docMk/>
            <pc:sldMasterMk cId="3148144497" sldId="2147483890"/>
            <pc:sldLayoutMk cId="3207144580" sldId="2147483895"/>
          </pc:sldLayoutMkLst>
        </pc:sldLayoutChg>
        <pc:sldLayoutChg chg="add mod replId">
          <pc:chgData name="Retchil Minoza Salubod (2417230)" userId="S::2417230@student.uwtsd.ac.uk::3838785c-0fd6-443d-b1b3-c9c3c35d2bb5" providerId="AD" clId="Web-{3A677263-3AE8-EFF5-B983-688BBDA34FDD}" dt="2026-04-08T22:00:52.847" v="4"/>
          <pc:sldLayoutMkLst>
            <pc:docMk/>
            <pc:sldMasterMk cId="3148144497" sldId="2147483890"/>
            <pc:sldLayoutMk cId="3927695295" sldId="2147483896"/>
          </pc:sldLayoutMkLst>
        </pc:sldLayoutChg>
        <pc:sldLayoutChg chg="add mod replId">
          <pc:chgData name="Retchil Minoza Salubod (2417230)" userId="S::2417230@student.uwtsd.ac.uk::3838785c-0fd6-443d-b1b3-c9c3c35d2bb5" providerId="AD" clId="Web-{3A677263-3AE8-EFF5-B983-688BBDA34FDD}" dt="2026-04-08T22:00:52.847" v="4"/>
          <pc:sldLayoutMkLst>
            <pc:docMk/>
            <pc:sldMasterMk cId="3148144497" sldId="2147483890"/>
            <pc:sldLayoutMk cId="1698742769" sldId="2147483897"/>
          </pc:sldLayoutMkLst>
        </pc:sldLayoutChg>
        <pc:sldLayoutChg chg="add mod replId">
          <pc:chgData name="Retchil Minoza Salubod (2417230)" userId="S::2417230@student.uwtsd.ac.uk::3838785c-0fd6-443d-b1b3-c9c3c35d2bb5" providerId="AD" clId="Web-{3A677263-3AE8-EFF5-B983-688BBDA34FDD}" dt="2026-04-08T22:00:52.847" v="4"/>
          <pc:sldLayoutMkLst>
            <pc:docMk/>
            <pc:sldMasterMk cId="3148144497" sldId="2147483890"/>
            <pc:sldLayoutMk cId="2129088160" sldId="2147483898"/>
          </pc:sldLayoutMkLst>
        </pc:sldLayoutChg>
        <pc:sldLayoutChg chg="add mod replId">
          <pc:chgData name="Retchil Minoza Salubod (2417230)" userId="S::2417230@student.uwtsd.ac.uk::3838785c-0fd6-443d-b1b3-c9c3c35d2bb5" providerId="AD" clId="Web-{3A677263-3AE8-EFF5-B983-688BBDA34FDD}" dt="2026-04-08T22:00:52.847" v="4"/>
          <pc:sldLayoutMkLst>
            <pc:docMk/>
            <pc:sldMasterMk cId="3148144497" sldId="2147483890"/>
            <pc:sldLayoutMk cId="3653515728" sldId="2147483899"/>
          </pc:sldLayoutMkLst>
        </pc:sldLayoutChg>
        <pc:sldLayoutChg chg="add mod replId">
          <pc:chgData name="Retchil Minoza Salubod (2417230)" userId="S::2417230@student.uwtsd.ac.uk::3838785c-0fd6-443d-b1b3-c9c3c35d2bb5" providerId="AD" clId="Web-{3A677263-3AE8-EFF5-B983-688BBDA34FDD}" dt="2026-04-08T22:00:52.847" v="4"/>
          <pc:sldLayoutMkLst>
            <pc:docMk/>
            <pc:sldMasterMk cId="3148144497" sldId="2147483890"/>
            <pc:sldLayoutMk cId="363293052" sldId="2147483900"/>
          </pc:sldLayoutMkLst>
        </pc:sldLayoutChg>
        <pc:sldLayoutChg chg="add mod replId">
          <pc:chgData name="Retchil Minoza Salubod (2417230)" userId="S::2417230@student.uwtsd.ac.uk::3838785c-0fd6-443d-b1b3-c9c3c35d2bb5" providerId="AD" clId="Web-{3A677263-3AE8-EFF5-B983-688BBDA34FDD}" dt="2026-04-08T22:00:52.847" v="4"/>
          <pc:sldLayoutMkLst>
            <pc:docMk/>
            <pc:sldMasterMk cId="3148144497" sldId="2147483890"/>
            <pc:sldLayoutMk cId="1242405888" sldId="2147483901"/>
          </pc:sldLayoutMkLst>
        </pc:sldLayoutChg>
      </pc:sldMasterChg>
    </pc:docChg>
  </pc:docChgLst>
  <pc:docChgLst>
    <pc:chgData name="Retchil Minoza Salubod (2417230)" userId="S::2417230@student.uwtsd.ac.uk::3838785c-0fd6-443d-b1b3-c9c3c35d2bb5" providerId="AD" clId="Web-{C1AE9648-E836-BFBA-778D-2C2003BA1DCA}"/>
    <pc:docChg chg="modSld">
      <pc:chgData name="Retchil Minoza Salubod (2417230)" userId="S::2417230@student.uwtsd.ac.uk::3838785c-0fd6-443d-b1b3-c9c3c35d2bb5" providerId="AD" clId="Web-{C1AE9648-E836-BFBA-778D-2C2003BA1DCA}" dt="2026-04-10T21:55:59.669" v="664" actId="20577"/>
      <pc:docMkLst>
        <pc:docMk/>
      </pc:docMkLst>
      <pc:sldChg chg="modSp">
        <pc:chgData name="Retchil Minoza Salubod (2417230)" userId="S::2417230@student.uwtsd.ac.uk::3838785c-0fd6-443d-b1b3-c9c3c35d2bb5" providerId="AD" clId="Web-{C1AE9648-E836-BFBA-778D-2C2003BA1DCA}" dt="2026-04-10T21:55:35.106" v="659" actId="20577"/>
        <pc:sldMkLst>
          <pc:docMk/>
          <pc:sldMk cId="3521001056" sldId="450"/>
        </pc:sldMkLst>
        <pc:spChg chg="mod">
          <ac:chgData name="Retchil Minoza Salubod (2417230)" userId="S::2417230@student.uwtsd.ac.uk::3838785c-0fd6-443d-b1b3-c9c3c35d2bb5" providerId="AD" clId="Web-{C1AE9648-E836-BFBA-778D-2C2003BA1DCA}" dt="2026-04-10T21:55:35.106" v="659" actId="20577"/>
          <ac:spMkLst>
            <pc:docMk/>
            <pc:sldMk cId="3521001056" sldId="450"/>
            <ac:spMk id="6" creationId="{A4085575-4426-A9AB-0F8A-7A51209EE3B6}"/>
          </ac:spMkLst>
        </pc:spChg>
      </pc:sldChg>
      <pc:sldChg chg="modSp">
        <pc:chgData name="Retchil Minoza Salubod (2417230)" userId="S::2417230@student.uwtsd.ac.uk::3838785c-0fd6-443d-b1b3-c9c3c35d2bb5" providerId="AD" clId="Web-{C1AE9648-E836-BFBA-778D-2C2003BA1DCA}" dt="2026-04-10T21:31:27.795" v="260" actId="20577"/>
        <pc:sldMkLst>
          <pc:docMk/>
          <pc:sldMk cId="425489401" sldId="457"/>
        </pc:sldMkLst>
        <pc:spChg chg="mod">
          <ac:chgData name="Retchil Minoza Salubod (2417230)" userId="S::2417230@student.uwtsd.ac.uk::3838785c-0fd6-443d-b1b3-c9c3c35d2bb5" providerId="AD" clId="Web-{C1AE9648-E836-BFBA-778D-2C2003BA1DCA}" dt="2026-04-10T21:31:15.076" v="258" actId="20577"/>
          <ac:spMkLst>
            <pc:docMk/>
            <pc:sldMk cId="425489401" sldId="457"/>
            <ac:spMk id="2" creationId="{9569B926-B65F-3EB5-92BB-DC40BD793F0D}"/>
          </ac:spMkLst>
        </pc:spChg>
        <pc:spChg chg="mod">
          <ac:chgData name="Retchil Minoza Salubod (2417230)" userId="S::2417230@student.uwtsd.ac.uk::3838785c-0fd6-443d-b1b3-c9c3c35d2bb5" providerId="AD" clId="Web-{C1AE9648-E836-BFBA-778D-2C2003BA1DCA}" dt="2026-04-10T21:31:27.795" v="260" actId="20577"/>
          <ac:spMkLst>
            <pc:docMk/>
            <pc:sldMk cId="425489401" sldId="457"/>
            <ac:spMk id="3" creationId="{D8D4FB70-B25A-602C-D334-08F645D206D5}"/>
          </ac:spMkLst>
        </pc:spChg>
      </pc:sldChg>
      <pc:sldChg chg="modSp">
        <pc:chgData name="Retchil Minoza Salubod (2417230)" userId="S::2417230@student.uwtsd.ac.uk::3838785c-0fd6-443d-b1b3-c9c3c35d2bb5" providerId="AD" clId="Web-{C1AE9648-E836-BFBA-778D-2C2003BA1DCA}" dt="2026-04-10T21:16:33.586" v="186" actId="20577"/>
        <pc:sldMkLst>
          <pc:docMk/>
          <pc:sldMk cId="2070946817" sldId="458"/>
        </pc:sldMkLst>
        <pc:spChg chg="mod">
          <ac:chgData name="Retchil Minoza Salubod (2417230)" userId="S::2417230@student.uwtsd.ac.uk::3838785c-0fd6-443d-b1b3-c9c3c35d2bb5" providerId="AD" clId="Web-{C1AE9648-E836-BFBA-778D-2C2003BA1DCA}" dt="2026-04-10T21:16:12.601" v="183" actId="20577"/>
          <ac:spMkLst>
            <pc:docMk/>
            <pc:sldMk cId="2070946817" sldId="458"/>
            <ac:spMk id="2" creationId="{33B924A3-1440-EE2D-BFA7-E4E87ED0695F}"/>
          </ac:spMkLst>
        </pc:spChg>
        <pc:spChg chg="mod">
          <ac:chgData name="Retchil Minoza Salubod (2417230)" userId="S::2417230@student.uwtsd.ac.uk::3838785c-0fd6-443d-b1b3-c9c3c35d2bb5" providerId="AD" clId="Web-{C1AE9648-E836-BFBA-778D-2C2003BA1DCA}" dt="2026-04-10T21:16:33.586" v="186" actId="20577"/>
          <ac:spMkLst>
            <pc:docMk/>
            <pc:sldMk cId="2070946817" sldId="458"/>
            <ac:spMk id="3" creationId="{6434F549-6873-A292-8A34-6B47A514022A}"/>
          </ac:spMkLst>
        </pc:spChg>
      </pc:sldChg>
      <pc:sldChg chg="modSp">
        <pc:chgData name="Retchil Minoza Salubod (2417230)" userId="S::2417230@student.uwtsd.ac.uk::3838785c-0fd6-443d-b1b3-c9c3c35d2bb5" providerId="AD" clId="Web-{C1AE9648-E836-BFBA-778D-2C2003BA1DCA}" dt="2026-04-10T21:55:59.669" v="664" actId="20577"/>
        <pc:sldMkLst>
          <pc:docMk/>
          <pc:sldMk cId="3418309274" sldId="460"/>
        </pc:sldMkLst>
        <pc:spChg chg="mod">
          <ac:chgData name="Retchil Minoza Salubod (2417230)" userId="S::2417230@student.uwtsd.ac.uk::3838785c-0fd6-443d-b1b3-c9c3c35d2bb5" providerId="AD" clId="Web-{C1AE9648-E836-BFBA-778D-2C2003BA1DCA}" dt="2026-04-10T21:55:59.669" v="664" actId="20577"/>
          <ac:spMkLst>
            <pc:docMk/>
            <pc:sldMk cId="3418309274" sldId="460"/>
            <ac:spMk id="3" creationId="{CB8DB334-A7AC-B263-B902-D885AE203F43}"/>
          </ac:spMkLst>
        </pc:spChg>
      </pc:sldChg>
    </pc:docChg>
  </pc:docChgLst>
  <pc:docChgLst>
    <pc:chgData name="Retchil Minoza Salubod (2417230)" userId="S::2417230@student.uwtsd.ac.uk::3838785c-0fd6-443d-b1b3-c9c3c35d2bb5" providerId="AD" clId="Web-{DBF2C490-2893-BF9E-BDDD-CF99E5AA68EE}"/>
    <pc:docChg chg="delSld modSld">
      <pc:chgData name="Retchil Minoza Salubod (2417230)" userId="S::2417230@student.uwtsd.ac.uk::3838785c-0fd6-443d-b1b3-c9c3c35d2bb5" providerId="AD" clId="Web-{DBF2C490-2893-BF9E-BDDD-CF99E5AA68EE}" dt="2026-04-12T08:11:15.731" v="7" actId="20577"/>
      <pc:docMkLst>
        <pc:docMk/>
      </pc:docMkLst>
      <pc:sldChg chg="modSp">
        <pc:chgData name="Retchil Minoza Salubod (2417230)" userId="S::2417230@student.uwtsd.ac.uk::3838785c-0fd6-443d-b1b3-c9c3c35d2bb5" providerId="AD" clId="Web-{DBF2C490-2893-BF9E-BDDD-CF99E5AA68EE}" dt="2026-04-12T08:11:15.731" v="7" actId="20577"/>
        <pc:sldMkLst>
          <pc:docMk/>
          <pc:sldMk cId="1196154705" sldId="456"/>
        </pc:sldMkLst>
        <pc:spChg chg="mod">
          <ac:chgData name="Retchil Minoza Salubod (2417230)" userId="S::2417230@student.uwtsd.ac.uk::3838785c-0fd6-443d-b1b3-c9c3c35d2bb5" providerId="AD" clId="Web-{DBF2C490-2893-BF9E-BDDD-CF99E5AA68EE}" dt="2026-04-12T08:11:15.731" v="7" actId="20577"/>
          <ac:spMkLst>
            <pc:docMk/>
            <pc:sldMk cId="1196154705" sldId="456"/>
            <ac:spMk id="3" creationId="{53880F13-35A9-9D38-4535-EF0C49E1491E}"/>
          </ac:spMkLst>
        </pc:spChg>
      </pc:sldChg>
    </pc:docChg>
  </pc:docChgLst>
  <pc:docChgLst>
    <pc:chgData name="Retchil Minoza Salubod (2417230)" userId="S::2417230@student.uwtsd.ac.uk::3838785c-0fd6-443d-b1b3-c9c3c35d2bb5" providerId="AD" clId="Web-{974EDFEB-489C-C2C6-D1F3-9BA9CD8EDDFC}"/>
    <pc:docChg chg="modSld">
      <pc:chgData name="Retchil Minoza Salubod (2417230)" userId="S::2417230@student.uwtsd.ac.uk::3838785c-0fd6-443d-b1b3-c9c3c35d2bb5" providerId="AD" clId="Web-{974EDFEB-489C-C2C6-D1F3-9BA9CD8EDDFC}" dt="2026-04-15T20:58:41.977" v="62" actId="20577"/>
      <pc:docMkLst>
        <pc:docMk/>
      </pc:docMkLst>
      <pc:sldChg chg="modSp">
        <pc:chgData name="Retchil Minoza Salubod (2417230)" userId="S::2417230@student.uwtsd.ac.uk::3838785c-0fd6-443d-b1b3-c9c3c35d2bb5" providerId="AD" clId="Web-{974EDFEB-489C-C2C6-D1F3-9BA9CD8EDDFC}" dt="2026-04-15T20:58:41.977" v="62" actId="20577"/>
        <pc:sldMkLst>
          <pc:docMk/>
          <pc:sldMk cId="711734170" sldId="442"/>
        </pc:sldMkLst>
        <pc:spChg chg="mod">
          <ac:chgData name="Retchil Minoza Salubod (2417230)" userId="S::2417230@student.uwtsd.ac.uk::3838785c-0fd6-443d-b1b3-c9c3c35d2bb5" providerId="AD" clId="Web-{974EDFEB-489C-C2C6-D1F3-9BA9CD8EDDFC}" dt="2026-04-15T20:58:41.977" v="62" actId="20577"/>
          <ac:spMkLst>
            <pc:docMk/>
            <pc:sldMk cId="711734170" sldId="442"/>
            <ac:spMk id="2" creationId="{41C35443-F263-7B57-2247-B900E4E8B74E}"/>
          </ac:spMkLst>
        </pc:spChg>
      </pc:sldChg>
      <pc:sldChg chg="modSp">
        <pc:chgData name="Retchil Minoza Salubod (2417230)" userId="S::2417230@student.uwtsd.ac.uk::3838785c-0fd6-443d-b1b3-c9c3c35d2bb5" providerId="AD" clId="Web-{974EDFEB-489C-C2C6-D1F3-9BA9CD8EDDFC}" dt="2026-04-15T20:54:44.541" v="33" actId="20577"/>
        <pc:sldMkLst>
          <pc:docMk/>
          <pc:sldMk cId="3521001056" sldId="450"/>
        </pc:sldMkLst>
        <pc:spChg chg="mod">
          <ac:chgData name="Retchil Minoza Salubod (2417230)" userId="S::2417230@student.uwtsd.ac.uk::3838785c-0fd6-443d-b1b3-c9c3c35d2bb5" providerId="AD" clId="Web-{974EDFEB-489C-C2C6-D1F3-9BA9CD8EDDFC}" dt="2026-04-15T20:54:44.541" v="33" actId="20577"/>
          <ac:spMkLst>
            <pc:docMk/>
            <pc:sldMk cId="3521001056" sldId="450"/>
            <ac:spMk id="6" creationId="{A4085575-4426-A9AB-0F8A-7A51209EE3B6}"/>
          </ac:spMkLst>
        </pc:spChg>
      </pc:sldChg>
    </pc:docChg>
  </pc:docChgLst>
  <pc:docChgLst>
    <pc:chgData name="Retchil Minoza Salubod (2417230)" userId="S::2417230@student.uwtsd.ac.uk::3838785c-0fd6-443d-b1b3-c9c3c35d2bb5" providerId="AD" clId="Web-{B6693700-4D50-507A-A97C-E2F18C0EB9D9}"/>
    <pc:docChg chg="modSld">
      <pc:chgData name="Retchil Minoza Salubod (2417230)" userId="S::2417230@student.uwtsd.ac.uk::3838785c-0fd6-443d-b1b3-c9c3c35d2bb5" providerId="AD" clId="Web-{B6693700-4D50-507A-A97C-E2F18C0EB9D9}" dt="2026-04-15T21:45:11.950" v="78" actId="20577"/>
      <pc:docMkLst>
        <pc:docMk/>
      </pc:docMkLst>
      <pc:sldChg chg="modSp">
        <pc:chgData name="Retchil Minoza Salubod (2417230)" userId="S::2417230@student.uwtsd.ac.uk::3838785c-0fd6-443d-b1b3-c9c3c35d2bb5" providerId="AD" clId="Web-{B6693700-4D50-507A-A97C-E2F18C0EB9D9}" dt="2026-04-15T21:41:53.009" v="77" actId="20577"/>
        <pc:sldMkLst>
          <pc:docMk/>
          <pc:sldMk cId="711734170" sldId="442"/>
        </pc:sldMkLst>
        <pc:spChg chg="mod">
          <ac:chgData name="Retchil Minoza Salubod (2417230)" userId="S::2417230@student.uwtsd.ac.uk::3838785c-0fd6-443d-b1b3-c9c3c35d2bb5" providerId="AD" clId="Web-{B6693700-4D50-507A-A97C-E2F18C0EB9D9}" dt="2026-04-15T21:41:53.009" v="77" actId="20577"/>
          <ac:spMkLst>
            <pc:docMk/>
            <pc:sldMk cId="711734170" sldId="442"/>
            <ac:spMk id="2" creationId="{41C35443-F263-7B57-2247-B900E4E8B74E}"/>
          </ac:spMkLst>
        </pc:spChg>
      </pc:sldChg>
      <pc:sldChg chg="modSp">
        <pc:chgData name="Retchil Minoza Salubod (2417230)" userId="S::2417230@student.uwtsd.ac.uk::3838785c-0fd6-443d-b1b3-c9c3c35d2bb5" providerId="AD" clId="Web-{B6693700-4D50-507A-A97C-E2F18C0EB9D9}" dt="2026-04-15T21:45:11.950" v="78" actId="20577"/>
        <pc:sldMkLst>
          <pc:docMk/>
          <pc:sldMk cId="1688727333" sldId="452"/>
        </pc:sldMkLst>
        <pc:spChg chg="mod">
          <ac:chgData name="Retchil Minoza Salubod (2417230)" userId="S::2417230@student.uwtsd.ac.uk::3838785c-0fd6-443d-b1b3-c9c3c35d2bb5" providerId="AD" clId="Web-{B6693700-4D50-507A-A97C-E2F18C0EB9D9}" dt="2026-04-15T21:45:11.950" v="78" actId="20577"/>
          <ac:spMkLst>
            <pc:docMk/>
            <pc:sldMk cId="1688727333" sldId="452"/>
            <ac:spMk id="2" creationId="{B6307EA7-00DA-7750-8609-7051118EDC20}"/>
          </ac:spMkLst>
        </pc:spChg>
      </pc:sldChg>
      <pc:sldChg chg="modSp">
        <pc:chgData name="Retchil Minoza Salubod (2417230)" userId="S::2417230@student.uwtsd.ac.uk::3838785c-0fd6-443d-b1b3-c9c3c35d2bb5" providerId="AD" clId="Web-{B6693700-4D50-507A-A97C-E2F18C0EB9D9}" dt="2026-04-15T21:26:14.684" v="40" actId="20577"/>
        <pc:sldMkLst>
          <pc:docMk/>
          <pc:sldMk cId="1044028000" sldId="455"/>
        </pc:sldMkLst>
        <pc:spChg chg="mod">
          <ac:chgData name="Retchil Minoza Salubod (2417230)" userId="S::2417230@student.uwtsd.ac.uk::3838785c-0fd6-443d-b1b3-c9c3c35d2bb5" providerId="AD" clId="Web-{B6693700-4D50-507A-A97C-E2F18C0EB9D9}" dt="2026-04-15T21:26:14.684" v="40" actId="20577"/>
          <ac:spMkLst>
            <pc:docMk/>
            <pc:sldMk cId="1044028000" sldId="455"/>
            <ac:spMk id="3" creationId="{0F63D4A8-101E-12D0-65B2-FF0482C77A7B}"/>
          </ac:spMkLst>
        </pc:spChg>
      </pc:sldChg>
      <pc:sldChg chg="modSp">
        <pc:chgData name="Retchil Minoza Salubod (2417230)" userId="S::2417230@student.uwtsd.ac.uk::3838785c-0fd6-443d-b1b3-c9c3c35d2bb5" providerId="AD" clId="Web-{B6693700-4D50-507A-A97C-E2F18C0EB9D9}" dt="2026-04-15T21:41:16.241" v="63" actId="20577"/>
        <pc:sldMkLst>
          <pc:docMk/>
          <pc:sldMk cId="3802417910" sldId="461"/>
        </pc:sldMkLst>
        <pc:spChg chg="mod">
          <ac:chgData name="Retchil Minoza Salubod (2417230)" userId="S::2417230@student.uwtsd.ac.uk::3838785c-0fd6-443d-b1b3-c9c3c35d2bb5" providerId="AD" clId="Web-{B6693700-4D50-507A-A97C-E2F18C0EB9D9}" dt="2026-04-15T21:41:16.241" v="63" actId="20577"/>
          <ac:spMkLst>
            <pc:docMk/>
            <pc:sldMk cId="3802417910" sldId="461"/>
            <ac:spMk id="3" creationId="{F5C2EF97-6EB2-D6A6-484E-F161A315EF67}"/>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4/21/2026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5414086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4/21/2026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4998434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4/21/2026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8905342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4/21/2026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0217311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4/21/2026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2071445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4/21/2026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9276952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4/21/2026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6987427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4/21/2026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1290881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4/21/2026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6535157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4/21/2026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632930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4/21/2026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2424058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764DE79-268F-4C1A-8933-263129D2AF90}" type="datetimeFigureOut">
              <a:rPr lang="en-US" dirty="0"/>
              <a:t>4/21/2026</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3148144497"/>
      </p:ext>
    </p:extLst>
  </p:cSld>
  <p:clrMap bg1="lt1" tx1="dk1" bg2="lt2" tx2="dk2" accent1="accent1" accent2="accent2" accent3="accent3" accent4="accent4" accent5="accent5" accent6="accent6" hlink="hlink" folHlink="folHlink"/>
  <p:sldLayoutIdLst>
    <p:sldLayoutId id="2147483891" r:id="rId1"/>
    <p:sldLayoutId id="2147483892" r:id="rId2"/>
    <p:sldLayoutId id="2147483893" r:id="rId3"/>
    <p:sldLayoutId id="2147483894" r:id="rId4"/>
    <p:sldLayoutId id="2147483895" r:id="rId5"/>
    <p:sldLayoutId id="2147483896" r:id="rId6"/>
    <p:sldLayoutId id="2147483897" r:id="rId7"/>
    <p:sldLayoutId id="2147483898" r:id="rId8"/>
    <p:sldLayoutId id="2147483899" r:id="rId9"/>
    <p:sldLayoutId id="2147483900" r:id="rId10"/>
    <p:sldLayoutId id="214748390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png"/><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2.png"/><Relationship Id="rId4" Type="http://schemas.openxmlformats.org/officeDocument/2006/relationships/image" Target="../media/image5.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hyperlink" Target="https://www.hcpc-uk.org/students/guidance-on-conduct-and-ethics/promote-and-protect-the-interests-of-service-users/" TargetMode="External"/><Relationship Id="rId5" Type="http://schemas.openxmlformats.org/officeDocument/2006/relationships/hyperlink" Target="http://www.hcpc-uk.org" TargetMode="External"/><Relationship Id="rId4" Type="http://schemas.openxmlformats.org/officeDocument/2006/relationships/hyperlink" Target="https://my.clevelandclinic.org/health/body/25060-anatomy-of-the-hand-and-wrist" TargetMode="External"/></Relationships>
</file>

<file path=ppt/slides/_rels/slide14.xml.rels><?xml version="1.0" encoding="UTF-8" standalone="yes"?>
<Relationships xmlns="http://schemas.openxmlformats.org/package/2006/relationships"><Relationship Id="rId8" Type="http://schemas.openxmlformats.org/officeDocument/2006/relationships/hyperlink" Target="https://www.ncbi.nlm.nih.gov/books/NBK559512/" TargetMode="External"/><Relationship Id="rId3" Type="http://schemas.openxmlformats.org/officeDocument/2006/relationships/slideLayout" Target="../slideLayouts/slideLayout2.xml"/><Relationship Id="rId7" Type="http://schemas.openxmlformats.org/officeDocument/2006/relationships/hyperlink" Target="http://www.ncbi.nlm.nih.gov/" TargetMode="Externa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hyperlink" Target="https://www.ncbi.nlm.nih.gov/books/NBK560890/" TargetMode="External"/><Relationship Id="rId5" Type="http://schemas.openxmlformats.org/officeDocument/2006/relationships/hyperlink" Target="https://orthoinfo.aaos.org/en/diseases--conditions/rheumatoid-arthritis/" TargetMode="External"/><Relationship Id="rId10" Type="http://schemas.openxmlformats.org/officeDocument/2006/relationships/image" Target="../media/image2.png"/><Relationship Id="rId4" Type="http://schemas.openxmlformats.org/officeDocument/2006/relationships/hyperlink" Target="http://www.orthoinfo.org/" TargetMode="External"/><Relationship Id="rId9" Type="http://schemas.openxmlformats.org/officeDocument/2006/relationships/hyperlink" Target="https://www.nice.org.uk/guidance/ng100/chapter/Recommendations" TargetMode="External"/></Relationships>
</file>

<file path=ppt/slides/_rels/slide15.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hyperlink" Target="https://www.webmd.com/rheumatoid-arthritis/rheumatoid-arthritis-symptoms" TargetMode="Externa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hyperlink" Target="https://www.facebook.com/WebMD" TargetMode="External"/><Relationship Id="rId5" Type="http://schemas.openxmlformats.org/officeDocument/2006/relationships/hyperlink" Target="https://www.arthritis.org/health-wellness/about-arthritis/understanding-arthritis/11-risk-factors-rheumatoid-arthritis-reduce-risk" TargetMode="External"/><Relationship Id="rId4" Type="http://schemas.openxmlformats.org/officeDocument/2006/relationships/hyperlink" Target="http://www.arthritis.or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9" name="Slide Number Placeholder 5"/>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pic>
        <p:nvPicPr>
          <p:cNvPr id="2" name="Picture 1" descr="Discover University of Wales Trinity Saint David">
            <a:extLst>
              <a:ext uri="{FF2B5EF4-FFF2-40B4-BE49-F238E27FC236}">
                <a16:creationId xmlns:a16="http://schemas.microsoft.com/office/drawing/2014/main" id="{42E27E43-E117-B948-FC67-104D2161E0E3}"/>
              </a:ext>
            </a:extLst>
          </p:cNvPr>
          <p:cNvPicPr>
            <a:picLocks noChangeAspect="1"/>
          </p:cNvPicPr>
          <p:nvPr/>
        </p:nvPicPr>
        <p:blipFill>
          <a:blip r:embed="rId4"/>
          <a:stretch>
            <a:fillRect/>
          </a:stretch>
        </p:blipFill>
        <p:spPr>
          <a:xfrm>
            <a:off x="921050" y="450371"/>
            <a:ext cx="1809750" cy="723900"/>
          </a:xfrm>
          <a:prstGeom prst="rect">
            <a:avLst/>
          </a:prstGeom>
        </p:spPr>
      </p:pic>
      <p:sp>
        <p:nvSpPr>
          <p:cNvPr id="4" name="Subtitle 3">
            <a:extLst>
              <a:ext uri="{FF2B5EF4-FFF2-40B4-BE49-F238E27FC236}">
                <a16:creationId xmlns:a16="http://schemas.microsoft.com/office/drawing/2014/main" id="{002BACF0-95C9-2334-D4FD-4E6F2CE4B0C2}"/>
              </a:ext>
            </a:extLst>
          </p:cNvPr>
          <p:cNvSpPr>
            <a:spLocks noGrp="1"/>
          </p:cNvSpPr>
          <p:nvPr>
            <p:ph type="subTitle" idx="1"/>
          </p:nvPr>
        </p:nvSpPr>
        <p:spPr>
          <a:xfrm>
            <a:off x="7189" y="2523737"/>
            <a:ext cx="8971471" cy="3711723"/>
          </a:xfrm>
        </p:spPr>
        <p:txBody>
          <a:bodyPr vert="horz" lIns="91440" tIns="45720" rIns="91440" bIns="45720" rtlCol="0" anchor="t">
            <a:normAutofit/>
          </a:bodyPr>
          <a:lstStyle/>
          <a:p>
            <a:pPr algn="l"/>
            <a:r>
              <a:rPr lang="nl-NL" sz="1800" b="1">
                <a:highlight>
                  <a:srgbClr val="FFFFFF"/>
                </a:highlight>
                <a:latin typeface="Arial"/>
                <a:cs typeface="Arial"/>
              </a:rPr>
              <a:t>Student name</a:t>
            </a:r>
            <a:r>
              <a:rPr lang="nl-NL" sz="1800">
                <a:highlight>
                  <a:srgbClr val="FFFFFF"/>
                </a:highlight>
                <a:latin typeface="Arial"/>
                <a:cs typeface="Arial"/>
              </a:rPr>
              <a:t>: Retchil Salubod</a:t>
            </a:r>
            <a:endParaRPr lang="en-US" sz="1800">
              <a:highlight>
                <a:srgbClr val="C6C6C6"/>
              </a:highlight>
              <a:latin typeface="Arial"/>
              <a:cs typeface="Arial"/>
            </a:endParaRPr>
          </a:p>
          <a:p>
            <a:pPr algn="l"/>
            <a:r>
              <a:rPr lang="nl-NL" sz="1800" b="1">
                <a:highlight>
                  <a:srgbClr val="FFFFFF"/>
                </a:highlight>
                <a:latin typeface="Arial"/>
                <a:cs typeface="Arial"/>
              </a:rPr>
              <a:t>Student ID</a:t>
            </a:r>
            <a:r>
              <a:rPr lang="nl-NL" sz="1800">
                <a:highlight>
                  <a:srgbClr val="FFFFFF"/>
                </a:highlight>
                <a:latin typeface="Arial"/>
                <a:cs typeface="Arial"/>
              </a:rPr>
              <a:t>: 2417230</a:t>
            </a:r>
            <a:endParaRPr lang="en-US" sz="1800">
              <a:highlight>
                <a:srgbClr val="C6C6C6"/>
              </a:highlight>
              <a:latin typeface="Arial"/>
              <a:cs typeface="Arial"/>
            </a:endParaRPr>
          </a:p>
          <a:p>
            <a:pPr algn="l"/>
            <a:endParaRPr lang="en-US" sz="1800">
              <a:highlight>
                <a:srgbClr val="C6C6C6"/>
              </a:highlight>
              <a:latin typeface="Arial"/>
              <a:cs typeface="Arial"/>
            </a:endParaRPr>
          </a:p>
          <a:p>
            <a:pPr algn="l"/>
            <a:r>
              <a:rPr lang="nl-NL" sz="1800" b="1">
                <a:highlight>
                  <a:srgbClr val="FFFFFF"/>
                </a:highlight>
                <a:latin typeface="Arial"/>
                <a:cs typeface="Arial"/>
              </a:rPr>
              <a:t>Module name</a:t>
            </a:r>
            <a:r>
              <a:rPr lang="nl-NL" sz="1800">
                <a:highlight>
                  <a:srgbClr val="FFFFFF"/>
                </a:highlight>
                <a:latin typeface="Arial"/>
                <a:cs typeface="Arial"/>
              </a:rPr>
              <a:t>: Introduction to Physiology</a:t>
            </a:r>
            <a:endParaRPr lang="en-US" sz="1800">
              <a:highlight>
                <a:srgbClr val="C6C6C6"/>
              </a:highlight>
              <a:latin typeface="Arial"/>
              <a:cs typeface="Arial"/>
            </a:endParaRPr>
          </a:p>
          <a:p>
            <a:pPr algn="l"/>
            <a:r>
              <a:rPr lang="en-GB" sz="1800" b="1">
                <a:highlight>
                  <a:srgbClr val="FFFFFF"/>
                </a:highlight>
                <a:latin typeface="Arial"/>
                <a:cs typeface="Arial"/>
              </a:rPr>
              <a:t>Module code</a:t>
            </a:r>
            <a:r>
              <a:rPr lang="en-GB" sz="1800">
                <a:highlight>
                  <a:srgbClr val="FFFFFF"/>
                </a:highlight>
                <a:latin typeface="Arial"/>
                <a:cs typeface="Arial"/>
              </a:rPr>
              <a:t>: BMHP 5023_LON</a:t>
            </a:r>
            <a:endParaRPr lang="en-US" sz="1800">
              <a:highlight>
                <a:srgbClr val="C6C6C6"/>
              </a:highlight>
              <a:latin typeface="Arial"/>
              <a:cs typeface="Arial"/>
            </a:endParaRPr>
          </a:p>
          <a:p>
            <a:pPr algn="l"/>
            <a:r>
              <a:rPr lang="en-GB" sz="1800" b="1">
                <a:highlight>
                  <a:srgbClr val="FFFFFF"/>
                </a:highlight>
                <a:latin typeface="Arial"/>
                <a:cs typeface="Arial"/>
              </a:rPr>
              <a:t>Lecturer name</a:t>
            </a:r>
            <a:r>
              <a:rPr lang="en-GB" sz="1800">
                <a:highlight>
                  <a:srgbClr val="FFFFFF"/>
                </a:highlight>
                <a:latin typeface="Arial"/>
                <a:cs typeface="Arial"/>
              </a:rPr>
              <a:t>: Dr. Soban Sadiq</a:t>
            </a:r>
            <a:endParaRPr lang="en-US" sz="1800">
              <a:highlight>
                <a:srgbClr val="C6C6C6"/>
              </a:highlight>
              <a:latin typeface="Arial"/>
              <a:cs typeface="Arial"/>
            </a:endParaRPr>
          </a:p>
          <a:p>
            <a:pPr algn="l"/>
            <a:endParaRPr lang="en-US" sz="1800">
              <a:highlight>
                <a:srgbClr val="C6C6C6"/>
              </a:highlight>
              <a:latin typeface="Arial"/>
              <a:cs typeface="Arial"/>
            </a:endParaRPr>
          </a:p>
          <a:p>
            <a:pPr algn="l"/>
            <a:r>
              <a:rPr lang="en-GB" sz="1800" b="1">
                <a:highlight>
                  <a:srgbClr val="FFFFFF"/>
                </a:highlight>
                <a:latin typeface="Arial"/>
                <a:cs typeface="Arial"/>
              </a:rPr>
              <a:t>Assessment: 2</a:t>
            </a:r>
            <a:endParaRPr lang="en-US" sz="1800">
              <a:highlight>
                <a:srgbClr val="C6C6C6"/>
              </a:highlight>
              <a:latin typeface="Arial"/>
              <a:cs typeface="Arial"/>
            </a:endParaRPr>
          </a:p>
          <a:p>
            <a:endParaRPr lang="en-US"/>
          </a:p>
        </p:txBody>
      </p:sp>
      <p:pic>
        <p:nvPicPr>
          <p:cNvPr id="14" name="Audio 13">
            <a:hlinkClick r:id="" action="ppaction://media"/>
            <a:extLst>
              <a:ext uri="{FF2B5EF4-FFF2-40B4-BE49-F238E27FC236}">
                <a16:creationId xmlns:a16="http://schemas.microsoft.com/office/drawing/2014/main" id="{78384A5E-661E-C186-95A8-5D7B0DB079B4}"/>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7111"/>
    </mc:Choice>
    <mc:Fallback>
      <p:transition spd="slow" advTm="171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9C3CB7-D278-A2A4-CAD1-A290CF81F7AE}"/>
              </a:ext>
            </a:extLst>
          </p:cNvPr>
          <p:cNvSpPr>
            <a:spLocks noGrp="1"/>
          </p:cNvSpPr>
          <p:nvPr>
            <p:ph type="title"/>
          </p:nvPr>
        </p:nvSpPr>
        <p:spPr>
          <a:xfrm>
            <a:off x="429369" y="238539"/>
            <a:ext cx="8263890" cy="1434415"/>
          </a:xfrm>
        </p:spPr>
        <p:txBody>
          <a:bodyPr anchor="b">
            <a:normAutofit/>
          </a:bodyPr>
          <a:lstStyle/>
          <a:p>
            <a:r>
              <a:rPr lang="en-GB" sz="4000" b="1"/>
              <a:t>Introduction</a:t>
            </a:r>
          </a:p>
        </p:txBody>
      </p:sp>
      <p:sp>
        <p:nvSpPr>
          <p:cNvPr id="4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69" y="1681544"/>
            <a:ext cx="8229600" cy="18288"/>
          </a:xfrm>
          <a:prstGeom prst="rect">
            <a:avLst/>
          </a:pr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custGeom>
                    <a:avLst/>
                    <a:gdLst>
                      <a:gd name="csX0" fmla="*/ 0 w 8229600"/>
                      <a:gd name="csY0" fmla="*/ 0 h 18288"/>
                      <a:gd name="csX1" fmla="*/ 521208 w 8229600"/>
                      <a:gd name="csY1" fmla="*/ 0 h 18288"/>
                      <a:gd name="csX2" fmla="*/ 1371600 w 8229600"/>
                      <a:gd name="csY2" fmla="*/ 0 h 18288"/>
                      <a:gd name="csX3" fmla="*/ 2221992 w 8229600"/>
                      <a:gd name="csY3" fmla="*/ 0 h 18288"/>
                      <a:gd name="csX4" fmla="*/ 3072384 w 8229600"/>
                      <a:gd name="csY4" fmla="*/ 0 h 18288"/>
                      <a:gd name="csX5" fmla="*/ 3511296 w 8229600"/>
                      <a:gd name="csY5" fmla="*/ 0 h 18288"/>
                      <a:gd name="csX6" fmla="*/ 4114800 w 8229600"/>
                      <a:gd name="csY6" fmla="*/ 0 h 18288"/>
                      <a:gd name="csX7" fmla="*/ 4553712 w 8229600"/>
                      <a:gd name="csY7" fmla="*/ 0 h 18288"/>
                      <a:gd name="csX8" fmla="*/ 5239512 w 8229600"/>
                      <a:gd name="csY8" fmla="*/ 0 h 18288"/>
                      <a:gd name="csX9" fmla="*/ 5843016 w 8229600"/>
                      <a:gd name="csY9" fmla="*/ 0 h 18288"/>
                      <a:gd name="csX10" fmla="*/ 6611112 w 8229600"/>
                      <a:gd name="csY10" fmla="*/ 0 h 18288"/>
                      <a:gd name="csX11" fmla="*/ 7461504 w 8229600"/>
                      <a:gd name="csY11" fmla="*/ 0 h 18288"/>
                      <a:gd name="csX12" fmla="*/ 8229600 w 8229600"/>
                      <a:gd name="csY12" fmla="*/ 0 h 18288"/>
                      <a:gd name="csX13" fmla="*/ 8229600 w 8229600"/>
                      <a:gd name="csY13" fmla="*/ 18288 h 18288"/>
                      <a:gd name="csX14" fmla="*/ 7461504 w 8229600"/>
                      <a:gd name="csY14" fmla="*/ 18288 h 18288"/>
                      <a:gd name="csX15" fmla="*/ 6940296 w 8229600"/>
                      <a:gd name="csY15" fmla="*/ 18288 h 18288"/>
                      <a:gd name="csX16" fmla="*/ 6419088 w 8229600"/>
                      <a:gd name="csY16" fmla="*/ 18288 h 18288"/>
                      <a:gd name="csX17" fmla="*/ 5650992 w 8229600"/>
                      <a:gd name="csY17" fmla="*/ 18288 h 18288"/>
                      <a:gd name="csX18" fmla="*/ 5129784 w 8229600"/>
                      <a:gd name="csY18" fmla="*/ 18288 h 18288"/>
                      <a:gd name="csX19" fmla="*/ 4690872 w 8229600"/>
                      <a:gd name="csY19" fmla="*/ 18288 h 18288"/>
                      <a:gd name="csX20" fmla="*/ 4087368 w 8229600"/>
                      <a:gd name="csY20" fmla="*/ 18288 h 18288"/>
                      <a:gd name="csX21" fmla="*/ 3401568 w 8229600"/>
                      <a:gd name="csY21" fmla="*/ 18288 h 18288"/>
                      <a:gd name="csX22" fmla="*/ 2798064 w 8229600"/>
                      <a:gd name="csY22" fmla="*/ 18288 h 18288"/>
                      <a:gd name="csX23" fmla="*/ 2276856 w 8229600"/>
                      <a:gd name="csY23" fmla="*/ 18288 h 18288"/>
                      <a:gd name="csX24" fmla="*/ 1426464 w 8229600"/>
                      <a:gd name="csY24" fmla="*/ 18288 h 18288"/>
                      <a:gd name="csX25" fmla="*/ 740664 w 8229600"/>
                      <a:gd name="csY25" fmla="*/ 18288 h 18288"/>
                      <a:gd name="csX26" fmla="*/ 0 w 8229600"/>
                      <a:gd name="csY26" fmla="*/ 18288 h 18288"/>
                      <a:gd name="csX27" fmla="*/ 0 w 8229600"/>
                      <a:gd name="csY2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Lst>
                    <a:rect l="l" t="t" r="r" b="b"/>
                    <a:pathLst>
                      <a:path w="8229600" h="18288" fill="none" extrusionOk="0">
                        <a:moveTo>
                          <a:pt x="0" y="0"/>
                        </a:moveTo>
                        <a:cubicBezTo>
                          <a:pt x="227594" y="-4267"/>
                          <a:pt x="329693" y="13251"/>
                          <a:pt x="521208" y="0"/>
                        </a:cubicBezTo>
                        <a:cubicBezTo>
                          <a:pt x="712723" y="-13251"/>
                          <a:pt x="1137373" y="-13618"/>
                          <a:pt x="1371600" y="0"/>
                        </a:cubicBezTo>
                        <a:cubicBezTo>
                          <a:pt x="1605827" y="13618"/>
                          <a:pt x="1975382" y="-27374"/>
                          <a:pt x="2221992" y="0"/>
                        </a:cubicBezTo>
                        <a:cubicBezTo>
                          <a:pt x="2468602" y="27374"/>
                          <a:pt x="2863316" y="-20517"/>
                          <a:pt x="3072384" y="0"/>
                        </a:cubicBezTo>
                        <a:cubicBezTo>
                          <a:pt x="3281452" y="20517"/>
                          <a:pt x="3331438" y="10793"/>
                          <a:pt x="3511296" y="0"/>
                        </a:cubicBezTo>
                        <a:cubicBezTo>
                          <a:pt x="3691154" y="-10793"/>
                          <a:pt x="3906405" y="-29737"/>
                          <a:pt x="4114800" y="0"/>
                        </a:cubicBezTo>
                        <a:cubicBezTo>
                          <a:pt x="4323195" y="29737"/>
                          <a:pt x="4428852" y="-2234"/>
                          <a:pt x="4553712" y="0"/>
                        </a:cubicBezTo>
                        <a:cubicBezTo>
                          <a:pt x="4678572" y="2234"/>
                          <a:pt x="5065629" y="29368"/>
                          <a:pt x="5239512" y="0"/>
                        </a:cubicBezTo>
                        <a:cubicBezTo>
                          <a:pt x="5413395" y="-29368"/>
                          <a:pt x="5703888" y="11839"/>
                          <a:pt x="5843016" y="0"/>
                        </a:cubicBezTo>
                        <a:cubicBezTo>
                          <a:pt x="5982144" y="-11839"/>
                          <a:pt x="6260765" y="24719"/>
                          <a:pt x="6611112" y="0"/>
                        </a:cubicBezTo>
                        <a:cubicBezTo>
                          <a:pt x="6961459" y="-24719"/>
                          <a:pt x="7228293" y="32959"/>
                          <a:pt x="7461504" y="0"/>
                        </a:cubicBezTo>
                        <a:cubicBezTo>
                          <a:pt x="7694715" y="-32959"/>
                          <a:pt x="7990029" y="-3422"/>
                          <a:pt x="8229600" y="0"/>
                        </a:cubicBezTo>
                        <a:cubicBezTo>
                          <a:pt x="8228940" y="5812"/>
                          <a:pt x="8229447" y="9773"/>
                          <a:pt x="8229600" y="18288"/>
                        </a:cubicBezTo>
                        <a:cubicBezTo>
                          <a:pt x="7940706" y="-9293"/>
                          <a:pt x="7792584" y="-16009"/>
                          <a:pt x="7461504" y="18288"/>
                        </a:cubicBezTo>
                        <a:cubicBezTo>
                          <a:pt x="7130424" y="52585"/>
                          <a:pt x="7080072" y="43845"/>
                          <a:pt x="6940296" y="18288"/>
                        </a:cubicBezTo>
                        <a:cubicBezTo>
                          <a:pt x="6800520" y="-7269"/>
                          <a:pt x="6672872" y="26671"/>
                          <a:pt x="6419088" y="18288"/>
                        </a:cubicBezTo>
                        <a:cubicBezTo>
                          <a:pt x="6165304" y="9905"/>
                          <a:pt x="5869721" y="4987"/>
                          <a:pt x="5650992" y="18288"/>
                        </a:cubicBezTo>
                        <a:cubicBezTo>
                          <a:pt x="5432263" y="31589"/>
                          <a:pt x="5308310" y="3023"/>
                          <a:pt x="5129784" y="18288"/>
                        </a:cubicBezTo>
                        <a:cubicBezTo>
                          <a:pt x="4951258" y="33553"/>
                          <a:pt x="4799696" y="15357"/>
                          <a:pt x="4690872" y="18288"/>
                        </a:cubicBezTo>
                        <a:cubicBezTo>
                          <a:pt x="4582048" y="21219"/>
                          <a:pt x="4311124" y="-7836"/>
                          <a:pt x="4087368" y="18288"/>
                        </a:cubicBezTo>
                        <a:cubicBezTo>
                          <a:pt x="3863612" y="44412"/>
                          <a:pt x="3730288" y="13374"/>
                          <a:pt x="3401568" y="18288"/>
                        </a:cubicBezTo>
                        <a:cubicBezTo>
                          <a:pt x="3072848" y="23202"/>
                          <a:pt x="3020684" y="32425"/>
                          <a:pt x="2798064" y="18288"/>
                        </a:cubicBezTo>
                        <a:cubicBezTo>
                          <a:pt x="2575444" y="4151"/>
                          <a:pt x="2440915" y="-7352"/>
                          <a:pt x="2276856" y="18288"/>
                        </a:cubicBezTo>
                        <a:cubicBezTo>
                          <a:pt x="2112797" y="43928"/>
                          <a:pt x="1726502" y="-9560"/>
                          <a:pt x="1426464" y="18288"/>
                        </a:cubicBezTo>
                        <a:cubicBezTo>
                          <a:pt x="1126426" y="46136"/>
                          <a:pt x="992925" y="21016"/>
                          <a:pt x="740664" y="18288"/>
                        </a:cubicBezTo>
                        <a:cubicBezTo>
                          <a:pt x="488403" y="15560"/>
                          <a:pt x="195650" y="-16061"/>
                          <a:pt x="0" y="18288"/>
                        </a:cubicBezTo>
                        <a:cubicBezTo>
                          <a:pt x="348" y="9455"/>
                          <a:pt x="654" y="3983"/>
                          <a:pt x="0" y="0"/>
                        </a:cubicBezTo>
                        <a:close/>
                      </a:path>
                      <a:path w="8229600" h="18288" stroke="0" extrusionOk="0">
                        <a:moveTo>
                          <a:pt x="0" y="0"/>
                        </a:moveTo>
                        <a:cubicBezTo>
                          <a:pt x="259263" y="-9445"/>
                          <a:pt x="404731" y="4427"/>
                          <a:pt x="521208" y="0"/>
                        </a:cubicBezTo>
                        <a:cubicBezTo>
                          <a:pt x="637685" y="-4427"/>
                          <a:pt x="839187" y="564"/>
                          <a:pt x="960120" y="0"/>
                        </a:cubicBezTo>
                        <a:cubicBezTo>
                          <a:pt x="1081053" y="-564"/>
                          <a:pt x="1313469" y="-16481"/>
                          <a:pt x="1481328" y="0"/>
                        </a:cubicBezTo>
                        <a:cubicBezTo>
                          <a:pt x="1649187" y="16481"/>
                          <a:pt x="1885247" y="26161"/>
                          <a:pt x="2167128" y="0"/>
                        </a:cubicBezTo>
                        <a:cubicBezTo>
                          <a:pt x="2449009" y="-26161"/>
                          <a:pt x="2761875" y="-22202"/>
                          <a:pt x="2935224" y="0"/>
                        </a:cubicBezTo>
                        <a:cubicBezTo>
                          <a:pt x="3108573" y="22202"/>
                          <a:pt x="3540687" y="-2863"/>
                          <a:pt x="3785616" y="0"/>
                        </a:cubicBezTo>
                        <a:cubicBezTo>
                          <a:pt x="4030545" y="2863"/>
                          <a:pt x="4280774" y="-12442"/>
                          <a:pt x="4636008" y="0"/>
                        </a:cubicBezTo>
                        <a:cubicBezTo>
                          <a:pt x="4991242" y="12442"/>
                          <a:pt x="5025483" y="16914"/>
                          <a:pt x="5239512" y="0"/>
                        </a:cubicBezTo>
                        <a:cubicBezTo>
                          <a:pt x="5453541" y="-16914"/>
                          <a:pt x="5754008" y="16592"/>
                          <a:pt x="6007608" y="0"/>
                        </a:cubicBezTo>
                        <a:cubicBezTo>
                          <a:pt x="6261208" y="-16592"/>
                          <a:pt x="6407957" y="-11909"/>
                          <a:pt x="6693408" y="0"/>
                        </a:cubicBezTo>
                        <a:cubicBezTo>
                          <a:pt x="6978859" y="11909"/>
                          <a:pt x="7015437" y="-20890"/>
                          <a:pt x="7296912" y="0"/>
                        </a:cubicBezTo>
                        <a:cubicBezTo>
                          <a:pt x="7578387" y="20890"/>
                          <a:pt x="7859622" y="46406"/>
                          <a:pt x="8229600" y="0"/>
                        </a:cubicBezTo>
                        <a:cubicBezTo>
                          <a:pt x="8230508" y="6337"/>
                          <a:pt x="8228722" y="11778"/>
                          <a:pt x="8229600" y="18288"/>
                        </a:cubicBezTo>
                        <a:cubicBezTo>
                          <a:pt x="8075287" y="35054"/>
                          <a:pt x="7821366" y="21850"/>
                          <a:pt x="7626096" y="18288"/>
                        </a:cubicBezTo>
                        <a:cubicBezTo>
                          <a:pt x="7430826" y="14726"/>
                          <a:pt x="7320004" y="-9669"/>
                          <a:pt x="7022592" y="18288"/>
                        </a:cubicBezTo>
                        <a:cubicBezTo>
                          <a:pt x="6725180" y="46245"/>
                          <a:pt x="6348804" y="-14025"/>
                          <a:pt x="6172200" y="18288"/>
                        </a:cubicBezTo>
                        <a:cubicBezTo>
                          <a:pt x="5995596" y="50601"/>
                          <a:pt x="5788102" y="22890"/>
                          <a:pt x="5650992" y="18288"/>
                        </a:cubicBezTo>
                        <a:cubicBezTo>
                          <a:pt x="5513882" y="13686"/>
                          <a:pt x="5198399" y="29121"/>
                          <a:pt x="4882896" y="18288"/>
                        </a:cubicBezTo>
                        <a:cubicBezTo>
                          <a:pt x="4567393" y="7455"/>
                          <a:pt x="4557008" y="26965"/>
                          <a:pt x="4443984" y="18288"/>
                        </a:cubicBezTo>
                        <a:cubicBezTo>
                          <a:pt x="4330960" y="9611"/>
                          <a:pt x="4061674" y="28891"/>
                          <a:pt x="3758184" y="18288"/>
                        </a:cubicBezTo>
                        <a:cubicBezTo>
                          <a:pt x="3454694" y="7685"/>
                          <a:pt x="3380392" y="19119"/>
                          <a:pt x="3236976" y="18288"/>
                        </a:cubicBezTo>
                        <a:cubicBezTo>
                          <a:pt x="3093560" y="17457"/>
                          <a:pt x="2632116" y="37607"/>
                          <a:pt x="2386584" y="18288"/>
                        </a:cubicBezTo>
                        <a:cubicBezTo>
                          <a:pt x="2141052" y="-1031"/>
                          <a:pt x="2110884" y="28777"/>
                          <a:pt x="1947672" y="18288"/>
                        </a:cubicBezTo>
                        <a:cubicBezTo>
                          <a:pt x="1784460" y="7799"/>
                          <a:pt x="1535467" y="461"/>
                          <a:pt x="1261872" y="18288"/>
                        </a:cubicBezTo>
                        <a:cubicBezTo>
                          <a:pt x="988277" y="36115"/>
                          <a:pt x="1021096" y="10375"/>
                          <a:pt x="822960" y="18288"/>
                        </a:cubicBezTo>
                        <a:cubicBezTo>
                          <a:pt x="624824" y="26201"/>
                          <a:pt x="298309" y="1283"/>
                          <a:pt x="0" y="18288"/>
                        </a:cubicBezTo>
                        <a:cubicBezTo>
                          <a:pt x="-633" y="12278"/>
                          <a:pt x="-757" y="5867"/>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F63D4A8-101E-12D0-65B2-FF0482C77A7B}"/>
              </a:ext>
            </a:extLst>
          </p:cNvPr>
          <p:cNvSpPr>
            <a:spLocks noGrp="1"/>
          </p:cNvSpPr>
          <p:nvPr>
            <p:ph idx="1"/>
          </p:nvPr>
        </p:nvSpPr>
        <p:spPr>
          <a:xfrm>
            <a:off x="-1951" y="1711883"/>
            <a:ext cx="5768408" cy="5139962"/>
          </a:xfrm>
        </p:spPr>
        <p:txBody>
          <a:bodyPr vert="horz" lIns="91440" tIns="45720" rIns="91440" bIns="45720" rtlCol="0" anchor="t">
            <a:noAutofit/>
          </a:bodyPr>
          <a:lstStyle/>
          <a:p>
            <a:pPr marL="0" indent="0">
              <a:buNone/>
            </a:pPr>
            <a:r>
              <a:rPr lang="en-GB" sz="1800" dirty="0">
                <a:latin typeface="Arial"/>
                <a:cs typeface="Arial"/>
              </a:rPr>
              <a:t>Musculoskeletal Disorder is a condition  that affect bones, muscles and joints, often causing pain and inflammation. These condition usually needs proper management, medication, and lifestyle changes  (National Academies of Sciences, 2020).</a:t>
            </a:r>
          </a:p>
          <a:p>
            <a:pPr marL="0" indent="0">
              <a:buNone/>
            </a:pPr>
            <a:r>
              <a:rPr lang="en-GB" sz="1800" b="1" dirty="0">
                <a:highlight>
                  <a:srgbClr val="FFFFFF"/>
                </a:highlight>
                <a:latin typeface="Arial"/>
                <a:cs typeface="Arial"/>
              </a:rPr>
              <a:t>Rheumatoid arthritis (RA)</a:t>
            </a:r>
            <a:r>
              <a:rPr lang="en-GB" sz="1800" dirty="0">
                <a:highlight>
                  <a:srgbClr val="FFFFFF"/>
                </a:highlight>
                <a:latin typeface="Arial"/>
                <a:cs typeface="Arial"/>
              </a:rPr>
              <a:t> is an immune-mediated multisystem inflammatory disorder that affects synovial joints. Alfred Baring Garrod describe it in late 1800. This condition can cause inflammation, progressive damage, deformities of the joint and disability, it may also, involve organs outside the joints. The most common early presentation of rheumatoid arthritis affecting the small joint of the hand (</a:t>
            </a:r>
            <a:r>
              <a:rPr lang="en-US" sz="1800" dirty="0">
                <a:highlight>
                  <a:srgbClr val="FFFFFF"/>
                </a:highlight>
                <a:latin typeface="Arial"/>
                <a:cs typeface="Arial"/>
              </a:rPr>
              <a:t>Mohammed, R.H., et al., 2023).</a:t>
            </a:r>
            <a:endParaRPr lang="en-GB" sz="1800" dirty="0">
              <a:highlight>
                <a:srgbClr val="FFFFFF"/>
              </a:highlight>
              <a:latin typeface="Arial"/>
              <a:cs typeface="Arial"/>
            </a:endParaRPr>
          </a:p>
          <a:p>
            <a:pPr marL="0" indent="0">
              <a:buNone/>
            </a:pPr>
            <a:endParaRPr lang="en-GB" sz="1600" dirty="0">
              <a:latin typeface="Arial"/>
              <a:cs typeface="Arial"/>
            </a:endParaRPr>
          </a:p>
          <a:p>
            <a:pPr marL="0" indent="0">
              <a:buNone/>
            </a:pPr>
            <a:r>
              <a:rPr lang="en-GB" sz="1600" dirty="0">
                <a:latin typeface="Arial"/>
                <a:cs typeface="Arial"/>
              </a:rPr>
              <a:t>                       </a:t>
            </a:r>
          </a:p>
        </p:txBody>
      </p:sp>
      <p:pic>
        <p:nvPicPr>
          <p:cNvPr id="8" name="Picture 7" descr="A close up of a hand&#10;&#10;AI-generated content may be incorrect.">
            <a:extLst>
              <a:ext uri="{FF2B5EF4-FFF2-40B4-BE49-F238E27FC236}">
                <a16:creationId xmlns:a16="http://schemas.microsoft.com/office/drawing/2014/main" id="{88236B03-D62C-A1AD-548F-113A0CDE3A0F}"/>
              </a:ext>
            </a:extLst>
          </p:cNvPr>
          <p:cNvPicPr>
            <a:picLocks noChangeAspect="1"/>
          </p:cNvPicPr>
          <p:nvPr/>
        </p:nvPicPr>
        <p:blipFill>
          <a:blip r:embed="rId4"/>
          <a:srcRect l="22057" r="29781" b="2"/>
          <a:stretch>
            <a:fillRect/>
          </a:stretch>
        </p:blipFill>
        <p:spPr>
          <a:xfrm>
            <a:off x="5886139" y="2065221"/>
            <a:ext cx="2797647" cy="3722701"/>
          </a:xfrm>
          <a:prstGeom prst="rect">
            <a:avLst/>
          </a:prstGeom>
        </p:spPr>
      </p:pic>
      <p:sp>
        <p:nvSpPr>
          <p:cNvPr id="4" name="Date Placeholder 3">
            <a:extLst>
              <a:ext uri="{FF2B5EF4-FFF2-40B4-BE49-F238E27FC236}">
                <a16:creationId xmlns:a16="http://schemas.microsoft.com/office/drawing/2014/main" id="{C563C9C2-F8C4-FC64-3A2B-8D7272153520}"/>
              </a:ext>
            </a:extLst>
          </p:cNvPr>
          <p:cNvSpPr>
            <a:spLocks noGrp="1"/>
          </p:cNvSpPr>
          <p:nvPr>
            <p:ph type="dt" sz="half" idx="10"/>
          </p:nvPr>
        </p:nvSpPr>
        <p:spPr>
          <a:xfrm>
            <a:off x="628650" y="6356350"/>
            <a:ext cx="2057400" cy="365125"/>
          </a:xfrm>
        </p:spPr>
        <p:txBody>
          <a:bodyPr>
            <a:normAutofit/>
          </a:bodyPr>
          <a:lstStyle/>
          <a:p>
            <a:pPr>
              <a:spcAft>
                <a:spcPts val="600"/>
              </a:spcAft>
              <a:defRPr/>
            </a:pPr>
            <a:fld id="{2303D31F-598B-47EE-BA37-93F097A3D676}" type="datetime1">
              <a:rPr lang="en-GB" altLang="en-US"/>
              <a:pPr>
                <a:spcAft>
                  <a:spcPts val="600"/>
                </a:spcAft>
                <a:defRPr/>
              </a:pPr>
              <a:t>21/04/2026</a:t>
            </a:fld>
            <a:endParaRPr lang="en-GB" altLang="en-US"/>
          </a:p>
        </p:txBody>
      </p:sp>
      <p:sp>
        <p:nvSpPr>
          <p:cNvPr id="5" name="Slide Number Placeholder 4">
            <a:extLst>
              <a:ext uri="{FF2B5EF4-FFF2-40B4-BE49-F238E27FC236}">
                <a16:creationId xmlns:a16="http://schemas.microsoft.com/office/drawing/2014/main" id="{311AD01A-35D6-54F1-21E7-C950B3125C02}"/>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6550E941-99E4-4403-A917-B30FF69A9617}" type="slidenum">
              <a:rPr lang="en-GB" altLang="en-US"/>
              <a:pPr>
                <a:spcAft>
                  <a:spcPts val="600"/>
                </a:spcAft>
                <a:defRPr/>
              </a:pPr>
              <a:t>2</a:t>
            </a:fld>
            <a:endParaRPr lang="en-GB" altLang="en-US"/>
          </a:p>
        </p:txBody>
      </p:sp>
      <p:sp>
        <p:nvSpPr>
          <p:cNvPr id="9" name="TextBox 8">
            <a:extLst>
              <a:ext uri="{FF2B5EF4-FFF2-40B4-BE49-F238E27FC236}">
                <a16:creationId xmlns:a16="http://schemas.microsoft.com/office/drawing/2014/main" id="{21198174-807E-42E1-7397-CC087069FBE9}"/>
              </a:ext>
            </a:extLst>
          </p:cNvPr>
          <p:cNvSpPr txBox="1"/>
          <p:nvPr/>
        </p:nvSpPr>
        <p:spPr>
          <a:xfrm>
            <a:off x="6067245" y="5900604"/>
            <a:ext cx="244415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rtl="0"/>
            <a:r>
              <a:rPr lang="en-GB"/>
              <a:t>(WebMD, 2006) ​</a:t>
            </a:r>
            <a:endParaRPr lang="en-US"/>
          </a:p>
          <a:p>
            <a:pPr algn="ctr"/>
            <a:endParaRPr lang="en-US"/>
          </a:p>
        </p:txBody>
      </p:sp>
      <p:pic>
        <p:nvPicPr>
          <p:cNvPr id="17" name="Audio 16">
            <a:hlinkClick r:id="" action="ppaction://media"/>
            <a:extLst>
              <a:ext uri="{FF2B5EF4-FFF2-40B4-BE49-F238E27FC236}">
                <a16:creationId xmlns:a16="http://schemas.microsoft.com/office/drawing/2014/main" id="{341058F8-1F1D-4487-1920-81D58CBF51FC}"/>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044028000"/>
      </p:ext>
    </p:extLst>
  </p:cSld>
  <p:clrMapOvr>
    <a:masterClrMapping/>
  </p:clrMapOvr>
  <mc:AlternateContent xmlns:mc="http://schemas.openxmlformats.org/markup-compatibility/2006">
    <mc:Choice xmlns:p14="http://schemas.microsoft.com/office/powerpoint/2010/main" Requires="p14">
      <p:transition spd="slow" p14:dur="2000" advTm="53182"/>
    </mc:Choice>
    <mc:Fallback>
      <p:transition spd="slow" advTm="531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7"/>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602F21-E334-9269-00B3-8AACE50AE129}"/>
              </a:ext>
            </a:extLst>
          </p:cNvPr>
          <p:cNvSpPr>
            <a:spLocks noGrp="1"/>
          </p:cNvSpPr>
          <p:nvPr>
            <p:ph type="title"/>
          </p:nvPr>
        </p:nvSpPr>
        <p:spPr>
          <a:xfrm>
            <a:off x="743668" y="365126"/>
            <a:ext cx="7771682" cy="908620"/>
          </a:xfrm>
        </p:spPr>
        <p:txBody>
          <a:bodyPr>
            <a:normAutofit/>
          </a:bodyPr>
          <a:lstStyle/>
          <a:p>
            <a:r>
              <a:rPr lang="en-US" sz="4000" b="1">
                <a:solidFill>
                  <a:schemeClr val="accent6">
                    <a:lumMod val="49000"/>
                  </a:schemeClr>
                </a:solidFill>
                <a:latin typeface="Arial"/>
                <a:cs typeface="Arial"/>
              </a:rPr>
              <a:t>Patient</a:t>
            </a:r>
          </a:p>
        </p:txBody>
      </p:sp>
      <p:sp>
        <p:nvSpPr>
          <p:cNvPr id="3" name="Content Placeholder 2">
            <a:extLst>
              <a:ext uri="{FF2B5EF4-FFF2-40B4-BE49-F238E27FC236}">
                <a16:creationId xmlns:a16="http://schemas.microsoft.com/office/drawing/2014/main" id="{91BC09A0-BABA-52A1-AC1A-A27FCD97E5F6}"/>
              </a:ext>
            </a:extLst>
          </p:cNvPr>
          <p:cNvSpPr>
            <a:spLocks noGrp="1"/>
          </p:cNvSpPr>
          <p:nvPr>
            <p:ph idx="1"/>
          </p:nvPr>
        </p:nvSpPr>
        <p:spPr>
          <a:xfrm>
            <a:off x="-3953" y="1854380"/>
            <a:ext cx="9151907" cy="4351338"/>
          </a:xfrm>
        </p:spPr>
        <p:txBody>
          <a:bodyPr vert="horz" lIns="91440" tIns="45720" rIns="91440" bIns="45720" rtlCol="0" anchor="t">
            <a:normAutofit/>
          </a:bodyPr>
          <a:lstStyle/>
          <a:p>
            <a:pPr marL="285750" indent="-285750">
              <a:buFont typeface="Wingdings,Sans-Serif" panose="020B0604020202020204" pitchFamily="34" charset="0"/>
              <a:buChar char="v"/>
            </a:pPr>
            <a:r>
              <a:rPr lang="en-GB" sz="1600" dirty="0">
                <a:latin typeface="Arial"/>
                <a:cs typeface="Arial"/>
              </a:rPr>
              <a:t> </a:t>
            </a:r>
            <a:r>
              <a:rPr lang="en-GB" sz="1800">
                <a:latin typeface="Arial"/>
                <a:cs typeface="Arial"/>
              </a:rPr>
              <a:t>Larry Gadot is an active person who has recently experienced joint pain in the hands and wrists, and limited mobility</a:t>
            </a:r>
          </a:p>
          <a:p>
            <a:pPr marL="285750" indent="-285750">
              <a:buFont typeface="Wingdings,Sans-Serif" panose="020B0604020202020204" pitchFamily="34" charset="0"/>
              <a:buChar char="v"/>
            </a:pPr>
            <a:r>
              <a:rPr lang="en-GB" sz="1800">
                <a:latin typeface="Arial"/>
                <a:cs typeface="Arial"/>
              </a:rPr>
              <a:t>He has been diagnosed with a musculoskeletal disorder rheumatoid arthritis in the hand and wrist</a:t>
            </a:r>
          </a:p>
          <a:p>
            <a:endParaRPr lang="en-US" dirty="0"/>
          </a:p>
        </p:txBody>
      </p:sp>
      <p:pic>
        <p:nvPicPr>
          <p:cNvPr id="13" name="Audio 12">
            <a:hlinkClick r:id="" action="ppaction://media"/>
            <a:extLst>
              <a:ext uri="{FF2B5EF4-FFF2-40B4-BE49-F238E27FC236}">
                <a16:creationId xmlns:a16="http://schemas.microsoft.com/office/drawing/2014/main" id="{17CF49FE-D81A-52A0-BF69-D5648D1A74F3}"/>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432738384"/>
      </p:ext>
    </p:extLst>
  </p:cSld>
  <p:clrMapOvr>
    <a:masterClrMapping/>
  </p:clrMapOvr>
  <mc:AlternateContent xmlns:mc="http://schemas.openxmlformats.org/markup-compatibility/2006">
    <mc:Choice xmlns:p14="http://schemas.microsoft.com/office/powerpoint/2010/main" Requires="p14">
      <p:transition spd="slow" p14:dur="2000" advTm="17617"/>
    </mc:Choice>
    <mc:Fallback>
      <p:transition spd="slow" advTm="176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1B7D8-FAFA-459E-E97E-26762F0675AB}"/>
              </a:ext>
            </a:extLst>
          </p:cNvPr>
          <p:cNvSpPr>
            <a:spLocks noGrp="1"/>
          </p:cNvSpPr>
          <p:nvPr>
            <p:ph type="title"/>
          </p:nvPr>
        </p:nvSpPr>
        <p:spPr/>
        <p:txBody>
          <a:bodyPr>
            <a:normAutofit/>
          </a:bodyPr>
          <a:lstStyle/>
          <a:p>
            <a:r>
              <a:rPr lang="en-GB" sz="4000" b="1">
                <a:solidFill>
                  <a:schemeClr val="accent6">
                    <a:lumMod val="49000"/>
                  </a:schemeClr>
                </a:solidFill>
              </a:rPr>
              <a:t>Information about the person</a:t>
            </a:r>
          </a:p>
        </p:txBody>
      </p:sp>
      <p:sp>
        <p:nvSpPr>
          <p:cNvPr id="3" name="Content Placeholder 2">
            <a:extLst>
              <a:ext uri="{FF2B5EF4-FFF2-40B4-BE49-F238E27FC236}">
                <a16:creationId xmlns:a16="http://schemas.microsoft.com/office/drawing/2014/main" id="{53880F13-35A9-9D38-4535-EF0C49E1491E}"/>
              </a:ext>
            </a:extLst>
          </p:cNvPr>
          <p:cNvSpPr>
            <a:spLocks noGrp="1"/>
          </p:cNvSpPr>
          <p:nvPr>
            <p:ph idx="1"/>
          </p:nvPr>
        </p:nvSpPr>
        <p:spPr>
          <a:xfrm>
            <a:off x="-2874" y="1413295"/>
            <a:ext cx="9149749" cy="4937824"/>
          </a:xfrm>
        </p:spPr>
        <p:txBody>
          <a:bodyPr vert="horz" lIns="91440" tIns="45720" rIns="91440" bIns="45720" rtlCol="0" anchor="t">
            <a:normAutofit/>
          </a:bodyPr>
          <a:lstStyle/>
          <a:p>
            <a:pPr>
              <a:buFont typeface="Wingdings" panose="020B0604020202020204" pitchFamily="34" charset="0"/>
              <a:buChar char="v"/>
            </a:pPr>
            <a:endParaRPr lang="en-GB" sz="2000" dirty="0">
              <a:latin typeface="Arial"/>
              <a:cs typeface="Arial"/>
            </a:endParaRPr>
          </a:p>
          <a:p>
            <a:pPr>
              <a:buFont typeface="Wingdings" panose="020B0604020202020204" pitchFamily="34" charset="0"/>
              <a:buChar char="v"/>
            </a:pPr>
            <a:endParaRPr lang="en-GB" sz="2000" dirty="0">
              <a:latin typeface="Arial"/>
              <a:cs typeface="Arial"/>
            </a:endParaRPr>
          </a:p>
          <a:p>
            <a:pPr>
              <a:buFont typeface="Wingdings" panose="020B0604020202020204" pitchFamily="34" charset="0"/>
              <a:buChar char="v"/>
            </a:pPr>
            <a:r>
              <a:rPr lang="en-GB" sz="1800" dirty="0">
                <a:latin typeface="Arial"/>
                <a:cs typeface="Arial"/>
              </a:rPr>
              <a:t>Larry Gadot,  33, male, glass worker</a:t>
            </a:r>
            <a:endParaRPr lang="en-GB" sz="1800" dirty="0"/>
          </a:p>
          <a:p>
            <a:pPr>
              <a:buFont typeface="Wingdings" panose="020B0604020202020204" pitchFamily="34" charset="0"/>
              <a:buChar char="v"/>
            </a:pPr>
            <a:r>
              <a:rPr lang="en-GB" sz="1800" dirty="0">
                <a:latin typeface="Arial"/>
                <a:cs typeface="Arial"/>
              </a:rPr>
              <a:t>Moderately active, who like weekends, light gardening</a:t>
            </a:r>
          </a:p>
          <a:p>
            <a:pPr>
              <a:buFont typeface="Wingdings" panose="020B0604020202020204" pitchFamily="34" charset="0"/>
              <a:buChar char="v"/>
            </a:pPr>
            <a:r>
              <a:rPr lang="en-GB" sz="1800" dirty="0">
                <a:latin typeface="Arial"/>
                <a:cs typeface="Arial"/>
              </a:rPr>
              <a:t>H 178cm, W 200 lbs, BMI 28.7, blood Pressure 135/85 mmHg</a:t>
            </a:r>
          </a:p>
          <a:p>
            <a:pPr>
              <a:buFont typeface="Wingdings" panose="020B0604020202020204" pitchFamily="34" charset="0"/>
              <a:buChar char="v"/>
            </a:pPr>
            <a:r>
              <a:rPr lang="en-GB" sz="1800" dirty="0">
                <a:latin typeface="Arial"/>
                <a:cs typeface="Arial"/>
              </a:rPr>
              <a:t>Pain level 6/10 on average </a:t>
            </a:r>
          </a:p>
          <a:p>
            <a:pPr>
              <a:buFont typeface="Wingdings" panose="020B0604020202020204" pitchFamily="34" charset="0"/>
              <a:buChar char="v"/>
            </a:pPr>
            <a:r>
              <a:rPr lang="en-GB" sz="1800" dirty="0">
                <a:latin typeface="Arial"/>
                <a:cs typeface="Arial"/>
              </a:rPr>
              <a:t>Range in Motion: Reduce in the hands and wrists </a:t>
            </a:r>
          </a:p>
          <a:p>
            <a:pPr>
              <a:buFont typeface="Wingdings" panose="020B0604020202020204" pitchFamily="34" charset="0"/>
              <a:buChar char="v"/>
            </a:pPr>
            <a:r>
              <a:rPr lang="en-GB" sz="1800" dirty="0">
                <a:latin typeface="Arial"/>
                <a:cs typeface="Arial"/>
              </a:rPr>
              <a:t>Mobility Limitations: Difficulty with prolonged carrying and holding things </a:t>
            </a:r>
            <a:endParaRPr lang="en-GB" sz="1800" dirty="0">
              <a:solidFill>
                <a:srgbClr val="000000"/>
              </a:solidFill>
              <a:latin typeface="Arial"/>
              <a:cs typeface="Arial"/>
            </a:endParaRPr>
          </a:p>
        </p:txBody>
      </p:sp>
      <p:sp>
        <p:nvSpPr>
          <p:cNvPr id="4" name="Date Placeholder 3">
            <a:extLst>
              <a:ext uri="{FF2B5EF4-FFF2-40B4-BE49-F238E27FC236}">
                <a16:creationId xmlns:a16="http://schemas.microsoft.com/office/drawing/2014/main" id="{1C800642-0D74-9A9D-EEA9-9EEA43A736F5}"/>
              </a:ext>
            </a:extLst>
          </p:cNvPr>
          <p:cNvSpPr>
            <a:spLocks noGrp="1"/>
          </p:cNvSpPr>
          <p:nvPr>
            <p:ph type="dt" sz="half" idx="10"/>
          </p:nvPr>
        </p:nvSpPr>
        <p:spPr/>
        <p:txBody>
          <a:bodyPr/>
          <a:lstStyle/>
          <a:p>
            <a:pPr>
              <a:defRPr/>
            </a:pPr>
            <a:fld id="{2303D31F-598B-47EE-BA37-93F097A3D676}" type="datetime1">
              <a:rPr lang="en-GB" altLang="en-US" smtClean="0"/>
              <a:pPr>
                <a:defRPr/>
              </a:pPr>
              <a:t>21/04/2026</a:t>
            </a:fld>
            <a:endParaRPr lang="en-GB" altLang="en-US"/>
          </a:p>
        </p:txBody>
      </p:sp>
      <p:sp>
        <p:nvSpPr>
          <p:cNvPr id="5" name="Slide Number Placeholder 4">
            <a:extLst>
              <a:ext uri="{FF2B5EF4-FFF2-40B4-BE49-F238E27FC236}">
                <a16:creationId xmlns:a16="http://schemas.microsoft.com/office/drawing/2014/main" id="{61A468CE-6AEE-EAD3-595F-267F232355D7}"/>
              </a:ext>
            </a:extLst>
          </p:cNvPr>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pic>
        <p:nvPicPr>
          <p:cNvPr id="15" name="Audio 14">
            <a:hlinkClick r:id="" action="ppaction://media"/>
            <a:extLst>
              <a:ext uri="{FF2B5EF4-FFF2-40B4-BE49-F238E27FC236}">
                <a16:creationId xmlns:a16="http://schemas.microsoft.com/office/drawing/2014/main" id="{9C729E02-241E-9E4C-D3CE-B2B587D8DEB1}"/>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196154705"/>
      </p:ext>
    </p:extLst>
  </p:cSld>
  <p:clrMapOvr>
    <a:masterClrMapping/>
  </p:clrMapOvr>
  <mc:AlternateContent xmlns:mc="http://schemas.openxmlformats.org/markup-compatibility/2006">
    <mc:Choice xmlns:p14="http://schemas.microsoft.com/office/powerpoint/2010/main" Requires="p14">
      <p:transition spd="slow" p14:dur="2000" advTm="64832"/>
    </mc:Choice>
    <mc:Fallback>
      <p:transition spd="slow" advTm="648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429369" y="238539"/>
            <a:ext cx="8263890" cy="1434415"/>
          </a:xfrm>
        </p:spPr>
        <p:txBody>
          <a:bodyPr anchor="b">
            <a:normAutofit/>
          </a:bodyPr>
          <a:lstStyle/>
          <a:p>
            <a:r>
              <a:rPr lang="en-GB" sz="4000" b="1">
                <a:solidFill>
                  <a:schemeClr val="accent6">
                    <a:lumMod val="49000"/>
                  </a:schemeClr>
                </a:solidFill>
                <a:cs typeface="Arial"/>
              </a:rPr>
              <a:t>Anatomy and Physiology</a:t>
            </a:r>
          </a:p>
        </p:txBody>
      </p:sp>
      <p:sp>
        <p:nvSpPr>
          <p:cNvPr id="18"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69" y="1681544"/>
            <a:ext cx="8229600" cy="18288"/>
          </a:xfrm>
          <a:prstGeom prst="rect">
            <a:avLst/>
          </a:pr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custGeom>
                    <a:avLst/>
                    <a:gdLst>
                      <a:gd name="csX0" fmla="*/ 0 w 8229600"/>
                      <a:gd name="csY0" fmla="*/ 0 h 18288"/>
                      <a:gd name="csX1" fmla="*/ 521208 w 8229600"/>
                      <a:gd name="csY1" fmla="*/ 0 h 18288"/>
                      <a:gd name="csX2" fmla="*/ 1371600 w 8229600"/>
                      <a:gd name="csY2" fmla="*/ 0 h 18288"/>
                      <a:gd name="csX3" fmla="*/ 2221992 w 8229600"/>
                      <a:gd name="csY3" fmla="*/ 0 h 18288"/>
                      <a:gd name="csX4" fmla="*/ 3072384 w 8229600"/>
                      <a:gd name="csY4" fmla="*/ 0 h 18288"/>
                      <a:gd name="csX5" fmla="*/ 3511296 w 8229600"/>
                      <a:gd name="csY5" fmla="*/ 0 h 18288"/>
                      <a:gd name="csX6" fmla="*/ 4114800 w 8229600"/>
                      <a:gd name="csY6" fmla="*/ 0 h 18288"/>
                      <a:gd name="csX7" fmla="*/ 4553712 w 8229600"/>
                      <a:gd name="csY7" fmla="*/ 0 h 18288"/>
                      <a:gd name="csX8" fmla="*/ 5239512 w 8229600"/>
                      <a:gd name="csY8" fmla="*/ 0 h 18288"/>
                      <a:gd name="csX9" fmla="*/ 5843016 w 8229600"/>
                      <a:gd name="csY9" fmla="*/ 0 h 18288"/>
                      <a:gd name="csX10" fmla="*/ 6611112 w 8229600"/>
                      <a:gd name="csY10" fmla="*/ 0 h 18288"/>
                      <a:gd name="csX11" fmla="*/ 7461504 w 8229600"/>
                      <a:gd name="csY11" fmla="*/ 0 h 18288"/>
                      <a:gd name="csX12" fmla="*/ 8229600 w 8229600"/>
                      <a:gd name="csY12" fmla="*/ 0 h 18288"/>
                      <a:gd name="csX13" fmla="*/ 8229600 w 8229600"/>
                      <a:gd name="csY13" fmla="*/ 18288 h 18288"/>
                      <a:gd name="csX14" fmla="*/ 7461504 w 8229600"/>
                      <a:gd name="csY14" fmla="*/ 18288 h 18288"/>
                      <a:gd name="csX15" fmla="*/ 6940296 w 8229600"/>
                      <a:gd name="csY15" fmla="*/ 18288 h 18288"/>
                      <a:gd name="csX16" fmla="*/ 6419088 w 8229600"/>
                      <a:gd name="csY16" fmla="*/ 18288 h 18288"/>
                      <a:gd name="csX17" fmla="*/ 5650992 w 8229600"/>
                      <a:gd name="csY17" fmla="*/ 18288 h 18288"/>
                      <a:gd name="csX18" fmla="*/ 5129784 w 8229600"/>
                      <a:gd name="csY18" fmla="*/ 18288 h 18288"/>
                      <a:gd name="csX19" fmla="*/ 4690872 w 8229600"/>
                      <a:gd name="csY19" fmla="*/ 18288 h 18288"/>
                      <a:gd name="csX20" fmla="*/ 4087368 w 8229600"/>
                      <a:gd name="csY20" fmla="*/ 18288 h 18288"/>
                      <a:gd name="csX21" fmla="*/ 3401568 w 8229600"/>
                      <a:gd name="csY21" fmla="*/ 18288 h 18288"/>
                      <a:gd name="csX22" fmla="*/ 2798064 w 8229600"/>
                      <a:gd name="csY22" fmla="*/ 18288 h 18288"/>
                      <a:gd name="csX23" fmla="*/ 2276856 w 8229600"/>
                      <a:gd name="csY23" fmla="*/ 18288 h 18288"/>
                      <a:gd name="csX24" fmla="*/ 1426464 w 8229600"/>
                      <a:gd name="csY24" fmla="*/ 18288 h 18288"/>
                      <a:gd name="csX25" fmla="*/ 740664 w 8229600"/>
                      <a:gd name="csY25" fmla="*/ 18288 h 18288"/>
                      <a:gd name="csX26" fmla="*/ 0 w 8229600"/>
                      <a:gd name="csY26" fmla="*/ 18288 h 18288"/>
                      <a:gd name="csX27" fmla="*/ 0 w 8229600"/>
                      <a:gd name="csY2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Lst>
                    <a:rect l="l" t="t" r="r" b="b"/>
                    <a:pathLst>
                      <a:path w="8229600" h="18288" fill="none" extrusionOk="0">
                        <a:moveTo>
                          <a:pt x="0" y="0"/>
                        </a:moveTo>
                        <a:cubicBezTo>
                          <a:pt x="227594" y="-4267"/>
                          <a:pt x="329693" y="13251"/>
                          <a:pt x="521208" y="0"/>
                        </a:cubicBezTo>
                        <a:cubicBezTo>
                          <a:pt x="712723" y="-13251"/>
                          <a:pt x="1137373" y="-13618"/>
                          <a:pt x="1371600" y="0"/>
                        </a:cubicBezTo>
                        <a:cubicBezTo>
                          <a:pt x="1605827" y="13618"/>
                          <a:pt x="1975382" y="-27374"/>
                          <a:pt x="2221992" y="0"/>
                        </a:cubicBezTo>
                        <a:cubicBezTo>
                          <a:pt x="2468602" y="27374"/>
                          <a:pt x="2863316" y="-20517"/>
                          <a:pt x="3072384" y="0"/>
                        </a:cubicBezTo>
                        <a:cubicBezTo>
                          <a:pt x="3281452" y="20517"/>
                          <a:pt x="3331438" y="10793"/>
                          <a:pt x="3511296" y="0"/>
                        </a:cubicBezTo>
                        <a:cubicBezTo>
                          <a:pt x="3691154" y="-10793"/>
                          <a:pt x="3906405" y="-29737"/>
                          <a:pt x="4114800" y="0"/>
                        </a:cubicBezTo>
                        <a:cubicBezTo>
                          <a:pt x="4323195" y="29737"/>
                          <a:pt x="4428852" y="-2234"/>
                          <a:pt x="4553712" y="0"/>
                        </a:cubicBezTo>
                        <a:cubicBezTo>
                          <a:pt x="4678572" y="2234"/>
                          <a:pt x="5065629" y="29368"/>
                          <a:pt x="5239512" y="0"/>
                        </a:cubicBezTo>
                        <a:cubicBezTo>
                          <a:pt x="5413395" y="-29368"/>
                          <a:pt x="5703888" y="11839"/>
                          <a:pt x="5843016" y="0"/>
                        </a:cubicBezTo>
                        <a:cubicBezTo>
                          <a:pt x="5982144" y="-11839"/>
                          <a:pt x="6260765" y="24719"/>
                          <a:pt x="6611112" y="0"/>
                        </a:cubicBezTo>
                        <a:cubicBezTo>
                          <a:pt x="6961459" y="-24719"/>
                          <a:pt x="7228293" y="32959"/>
                          <a:pt x="7461504" y="0"/>
                        </a:cubicBezTo>
                        <a:cubicBezTo>
                          <a:pt x="7694715" y="-32959"/>
                          <a:pt x="7990029" y="-3422"/>
                          <a:pt x="8229600" y="0"/>
                        </a:cubicBezTo>
                        <a:cubicBezTo>
                          <a:pt x="8228940" y="5812"/>
                          <a:pt x="8229447" y="9773"/>
                          <a:pt x="8229600" y="18288"/>
                        </a:cubicBezTo>
                        <a:cubicBezTo>
                          <a:pt x="7940706" y="-9293"/>
                          <a:pt x="7792584" y="-16009"/>
                          <a:pt x="7461504" y="18288"/>
                        </a:cubicBezTo>
                        <a:cubicBezTo>
                          <a:pt x="7130424" y="52585"/>
                          <a:pt x="7080072" y="43845"/>
                          <a:pt x="6940296" y="18288"/>
                        </a:cubicBezTo>
                        <a:cubicBezTo>
                          <a:pt x="6800520" y="-7269"/>
                          <a:pt x="6672872" y="26671"/>
                          <a:pt x="6419088" y="18288"/>
                        </a:cubicBezTo>
                        <a:cubicBezTo>
                          <a:pt x="6165304" y="9905"/>
                          <a:pt x="5869721" y="4987"/>
                          <a:pt x="5650992" y="18288"/>
                        </a:cubicBezTo>
                        <a:cubicBezTo>
                          <a:pt x="5432263" y="31589"/>
                          <a:pt x="5308310" y="3023"/>
                          <a:pt x="5129784" y="18288"/>
                        </a:cubicBezTo>
                        <a:cubicBezTo>
                          <a:pt x="4951258" y="33553"/>
                          <a:pt x="4799696" y="15357"/>
                          <a:pt x="4690872" y="18288"/>
                        </a:cubicBezTo>
                        <a:cubicBezTo>
                          <a:pt x="4582048" y="21219"/>
                          <a:pt x="4311124" y="-7836"/>
                          <a:pt x="4087368" y="18288"/>
                        </a:cubicBezTo>
                        <a:cubicBezTo>
                          <a:pt x="3863612" y="44412"/>
                          <a:pt x="3730288" y="13374"/>
                          <a:pt x="3401568" y="18288"/>
                        </a:cubicBezTo>
                        <a:cubicBezTo>
                          <a:pt x="3072848" y="23202"/>
                          <a:pt x="3020684" y="32425"/>
                          <a:pt x="2798064" y="18288"/>
                        </a:cubicBezTo>
                        <a:cubicBezTo>
                          <a:pt x="2575444" y="4151"/>
                          <a:pt x="2440915" y="-7352"/>
                          <a:pt x="2276856" y="18288"/>
                        </a:cubicBezTo>
                        <a:cubicBezTo>
                          <a:pt x="2112797" y="43928"/>
                          <a:pt x="1726502" y="-9560"/>
                          <a:pt x="1426464" y="18288"/>
                        </a:cubicBezTo>
                        <a:cubicBezTo>
                          <a:pt x="1126426" y="46136"/>
                          <a:pt x="992925" y="21016"/>
                          <a:pt x="740664" y="18288"/>
                        </a:cubicBezTo>
                        <a:cubicBezTo>
                          <a:pt x="488403" y="15560"/>
                          <a:pt x="195650" y="-16061"/>
                          <a:pt x="0" y="18288"/>
                        </a:cubicBezTo>
                        <a:cubicBezTo>
                          <a:pt x="348" y="9455"/>
                          <a:pt x="654" y="3983"/>
                          <a:pt x="0" y="0"/>
                        </a:cubicBezTo>
                        <a:close/>
                      </a:path>
                      <a:path w="8229600" h="18288" stroke="0" extrusionOk="0">
                        <a:moveTo>
                          <a:pt x="0" y="0"/>
                        </a:moveTo>
                        <a:cubicBezTo>
                          <a:pt x="259263" y="-9445"/>
                          <a:pt x="404731" y="4427"/>
                          <a:pt x="521208" y="0"/>
                        </a:cubicBezTo>
                        <a:cubicBezTo>
                          <a:pt x="637685" y="-4427"/>
                          <a:pt x="839187" y="564"/>
                          <a:pt x="960120" y="0"/>
                        </a:cubicBezTo>
                        <a:cubicBezTo>
                          <a:pt x="1081053" y="-564"/>
                          <a:pt x="1313469" y="-16481"/>
                          <a:pt x="1481328" y="0"/>
                        </a:cubicBezTo>
                        <a:cubicBezTo>
                          <a:pt x="1649187" y="16481"/>
                          <a:pt x="1885247" y="26161"/>
                          <a:pt x="2167128" y="0"/>
                        </a:cubicBezTo>
                        <a:cubicBezTo>
                          <a:pt x="2449009" y="-26161"/>
                          <a:pt x="2761875" y="-22202"/>
                          <a:pt x="2935224" y="0"/>
                        </a:cubicBezTo>
                        <a:cubicBezTo>
                          <a:pt x="3108573" y="22202"/>
                          <a:pt x="3540687" y="-2863"/>
                          <a:pt x="3785616" y="0"/>
                        </a:cubicBezTo>
                        <a:cubicBezTo>
                          <a:pt x="4030545" y="2863"/>
                          <a:pt x="4280774" y="-12442"/>
                          <a:pt x="4636008" y="0"/>
                        </a:cubicBezTo>
                        <a:cubicBezTo>
                          <a:pt x="4991242" y="12442"/>
                          <a:pt x="5025483" y="16914"/>
                          <a:pt x="5239512" y="0"/>
                        </a:cubicBezTo>
                        <a:cubicBezTo>
                          <a:pt x="5453541" y="-16914"/>
                          <a:pt x="5754008" y="16592"/>
                          <a:pt x="6007608" y="0"/>
                        </a:cubicBezTo>
                        <a:cubicBezTo>
                          <a:pt x="6261208" y="-16592"/>
                          <a:pt x="6407957" y="-11909"/>
                          <a:pt x="6693408" y="0"/>
                        </a:cubicBezTo>
                        <a:cubicBezTo>
                          <a:pt x="6978859" y="11909"/>
                          <a:pt x="7015437" y="-20890"/>
                          <a:pt x="7296912" y="0"/>
                        </a:cubicBezTo>
                        <a:cubicBezTo>
                          <a:pt x="7578387" y="20890"/>
                          <a:pt x="7859622" y="46406"/>
                          <a:pt x="8229600" y="0"/>
                        </a:cubicBezTo>
                        <a:cubicBezTo>
                          <a:pt x="8230508" y="6337"/>
                          <a:pt x="8228722" y="11778"/>
                          <a:pt x="8229600" y="18288"/>
                        </a:cubicBezTo>
                        <a:cubicBezTo>
                          <a:pt x="8075287" y="35054"/>
                          <a:pt x="7821366" y="21850"/>
                          <a:pt x="7626096" y="18288"/>
                        </a:cubicBezTo>
                        <a:cubicBezTo>
                          <a:pt x="7430826" y="14726"/>
                          <a:pt x="7320004" y="-9669"/>
                          <a:pt x="7022592" y="18288"/>
                        </a:cubicBezTo>
                        <a:cubicBezTo>
                          <a:pt x="6725180" y="46245"/>
                          <a:pt x="6348804" y="-14025"/>
                          <a:pt x="6172200" y="18288"/>
                        </a:cubicBezTo>
                        <a:cubicBezTo>
                          <a:pt x="5995596" y="50601"/>
                          <a:pt x="5788102" y="22890"/>
                          <a:pt x="5650992" y="18288"/>
                        </a:cubicBezTo>
                        <a:cubicBezTo>
                          <a:pt x="5513882" y="13686"/>
                          <a:pt x="5198399" y="29121"/>
                          <a:pt x="4882896" y="18288"/>
                        </a:cubicBezTo>
                        <a:cubicBezTo>
                          <a:pt x="4567393" y="7455"/>
                          <a:pt x="4557008" y="26965"/>
                          <a:pt x="4443984" y="18288"/>
                        </a:cubicBezTo>
                        <a:cubicBezTo>
                          <a:pt x="4330960" y="9611"/>
                          <a:pt x="4061674" y="28891"/>
                          <a:pt x="3758184" y="18288"/>
                        </a:cubicBezTo>
                        <a:cubicBezTo>
                          <a:pt x="3454694" y="7685"/>
                          <a:pt x="3380392" y="19119"/>
                          <a:pt x="3236976" y="18288"/>
                        </a:cubicBezTo>
                        <a:cubicBezTo>
                          <a:pt x="3093560" y="17457"/>
                          <a:pt x="2632116" y="37607"/>
                          <a:pt x="2386584" y="18288"/>
                        </a:cubicBezTo>
                        <a:cubicBezTo>
                          <a:pt x="2141052" y="-1031"/>
                          <a:pt x="2110884" y="28777"/>
                          <a:pt x="1947672" y="18288"/>
                        </a:cubicBezTo>
                        <a:cubicBezTo>
                          <a:pt x="1784460" y="7799"/>
                          <a:pt x="1535467" y="461"/>
                          <a:pt x="1261872" y="18288"/>
                        </a:cubicBezTo>
                        <a:cubicBezTo>
                          <a:pt x="988277" y="36115"/>
                          <a:pt x="1021096" y="10375"/>
                          <a:pt x="822960" y="18288"/>
                        </a:cubicBezTo>
                        <a:cubicBezTo>
                          <a:pt x="624824" y="26201"/>
                          <a:pt x="298309" y="1283"/>
                          <a:pt x="0" y="18288"/>
                        </a:cubicBezTo>
                        <a:cubicBezTo>
                          <a:pt x="-633" y="12278"/>
                          <a:pt x="-757" y="5867"/>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41C35443-F263-7B57-2247-B900E4E8B74E}"/>
              </a:ext>
            </a:extLst>
          </p:cNvPr>
          <p:cNvSpPr>
            <a:spLocks noGrp="1"/>
          </p:cNvSpPr>
          <p:nvPr>
            <p:ph idx="1"/>
          </p:nvPr>
        </p:nvSpPr>
        <p:spPr>
          <a:xfrm>
            <a:off x="-1951" y="1855656"/>
            <a:ext cx="5164559" cy="4996189"/>
          </a:xfrm>
        </p:spPr>
        <p:txBody>
          <a:bodyPr vert="horz" lIns="91440" tIns="45720" rIns="91440" bIns="45720" rtlCol="0" anchor="t">
            <a:noAutofit/>
          </a:bodyPr>
          <a:lstStyle/>
          <a:p>
            <a:pPr>
              <a:buFont typeface="Wingdings" panose="020B0604020202020204" pitchFamily="34" charset="0"/>
              <a:buChar char="v"/>
            </a:pPr>
            <a:r>
              <a:rPr lang="en-GB" sz="1800" dirty="0">
                <a:latin typeface="Arial"/>
                <a:cs typeface="Arial"/>
              </a:rPr>
              <a:t>The anatomy of rheumatoid arthritis, include the palm, finger, and thumb, which are layered structures that enable movement and </a:t>
            </a:r>
            <a:r>
              <a:rPr lang="en-GB" sz="1800">
                <a:latin typeface="Arial"/>
                <a:cs typeface="Arial"/>
              </a:rPr>
              <a:t>function. </a:t>
            </a:r>
            <a:r>
              <a:rPr lang="en-GB" sz="1800" dirty="0">
                <a:latin typeface="Arial"/>
                <a:cs typeface="Arial"/>
              </a:rPr>
              <a:t>The wrist connects the forearm to the hand and serves as a hinge for hand </a:t>
            </a:r>
            <a:r>
              <a:rPr lang="en-GB" sz="1800">
                <a:latin typeface="Arial"/>
                <a:cs typeface="Arial"/>
              </a:rPr>
              <a:t>movements. </a:t>
            </a:r>
            <a:r>
              <a:rPr lang="en-GB" sz="1800">
                <a:highlight>
                  <a:srgbClr val="FFFFFF"/>
                </a:highlight>
                <a:latin typeface="Arial"/>
                <a:cs typeface="Arial"/>
              </a:rPr>
              <a:t>(Cleveland Clinic,2023).</a:t>
            </a:r>
            <a:endParaRPr lang="en-GB" sz="1800" dirty="0">
              <a:latin typeface="Arial"/>
              <a:cs typeface="Arial"/>
            </a:endParaRPr>
          </a:p>
          <a:p>
            <a:pPr>
              <a:buFont typeface="Wingdings" panose="020B0604020202020204" pitchFamily="34" charset="0"/>
              <a:buChar char="v"/>
            </a:pPr>
            <a:endParaRPr lang="en-GB" sz="1800" dirty="0">
              <a:highlight>
                <a:srgbClr val="FFFFFF"/>
              </a:highlight>
              <a:latin typeface="Arial"/>
              <a:cs typeface="Arial"/>
            </a:endParaRPr>
          </a:p>
          <a:p>
            <a:pPr>
              <a:buFont typeface="Wingdings" panose="020B0604020202020204" pitchFamily="34" charset="0"/>
              <a:buChar char="v"/>
            </a:pPr>
            <a:r>
              <a:rPr lang="en-GB" sz="1800" dirty="0">
                <a:latin typeface="Arial"/>
                <a:cs typeface="Arial"/>
              </a:rPr>
              <a:t>The Physiology of rheumatoid arthritis in the hand and wrists, the immune cells release substances that inflame the synovium, which thicken and swell, in the long run it will spread to nearby tissues that can inflame and damage the cartilage and bone. Also, the ligaments, tendons and muscles weaken, and the </a:t>
            </a:r>
            <a:r>
              <a:rPr lang="en-GB" sz="1800" dirty="0" err="1">
                <a:latin typeface="Arial"/>
                <a:cs typeface="Arial"/>
              </a:rPr>
              <a:t>tenosynovium</a:t>
            </a:r>
            <a:r>
              <a:rPr lang="en-GB" sz="1800" dirty="0">
                <a:latin typeface="Arial"/>
                <a:cs typeface="Arial"/>
              </a:rPr>
              <a:t> may become inflamed and tendons ruptured, the swelling maybe an early signs.</a:t>
            </a:r>
            <a:r>
              <a:rPr lang="en-GB" sz="1800" dirty="0">
                <a:latin typeface="Arial"/>
                <a:ea typeface="+mn-lt"/>
                <a:cs typeface="Arial"/>
              </a:rPr>
              <a:t> Cause of RA is unknown, it is not directly inherited ,while genetic factors may increase risk (</a:t>
            </a:r>
            <a:r>
              <a:rPr lang="en-GB" sz="1800" dirty="0" err="1">
                <a:latin typeface="Arial"/>
                <a:ea typeface="+mn-lt"/>
                <a:cs typeface="Arial"/>
              </a:rPr>
              <a:t>Mennon</a:t>
            </a:r>
            <a:r>
              <a:rPr lang="en-GB" sz="1800" dirty="0">
                <a:latin typeface="Arial"/>
                <a:ea typeface="+mn-lt"/>
                <a:cs typeface="Arial"/>
              </a:rPr>
              <a:t> Y, 2023).</a:t>
            </a:r>
            <a:endParaRPr lang="en-GB" sz="1800" dirty="0">
              <a:latin typeface="Arial"/>
              <a:cs typeface="Arial"/>
            </a:endParaRPr>
          </a:p>
          <a:p>
            <a:pPr>
              <a:buFont typeface="Wingdings" panose="020B0604020202020204" pitchFamily="34" charset="0"/>
              <a:buChar char="v"/>
            </a:pPr>
            <a:endParaRPr lang="en-GB" sz="1600" dirty="0"/>
          </a:p>
          <a:p>
            <a:pPr>
              <a:buFont typeface="Wingdings" panose="020B0604020202020204" pitchFamily="34" charset="0"/>
              <a:buChar char="v"/>
            </a:pPr>
            <a:endParaRPr lang="en-GB" sz="1400" dirty="0"/>
          </a:p>
          <a:p>
            <a:pPr>
              <a:buFont typeface="Wingdings" panose="020B0604020202020204" pitchFamily="34" charset="0"/>
              <a:buChar char="v"/>
            </a:pPr>
            <a:endParaRPr lang="en-GB" sz="1400" dirty="0"/>
          </a:p>
          <a:p>
            <a:pPr marL="0" indent="0">
              <a:buNone/>
            </a:pPr>
            <a:endParaRPr lang="en-GB" sz="1300">
              <a:highlight>
                <a:srgbClr val="FFFFFF"/>
              </a:highlight>
            </a:endParaRPr>
          </a:p>
          <a:p>
            <a:pPr>
              <a:buFont typeface="Wingdings" panose="020B0604020202020204" pitchFamily="34" charset="0"/>
              <a:buChar char="v"/>
            </a:pPr>
            <a:endParaRPr lang="en-GB" sz="1300"/>
          </a:p>
        </p:txBody>
      </p:sp>
      <p:pic>
        <p:nvPicPr>
          <p:cNvPr id="6" name="Picture 5" descr="A diagram of a hand and wrist&#10;&#10;AI-generated content may be incorrect.">
            <a:extLst>
              <a:ext uri="{FF2B5EF4-FFF2-40B4-BE49-F238E27FC236}">
                <a16:creationId xmlns:a16="http://schemas.microsoft.com/office/drawing/2014/main" id="{E07D2908-59CA-8BD1-AAAA-8AFB3D75BC7B}"/>
              </a:ext>
            </a:extLst>
          </p:cNvPr>
          <p:cNvPicPr>
            <a:picLocks noChangeAspect="1"/>
          </p:cNvPicPr>
          <p:nvPr/>
        </p:nvPicPr>
        <p:blipFill>
          <a:blip r:embed="rId4"/>
          <a:stretch>
            <a:fillRect/>
          </a:stretch>
        </p:blipFill>
        <p:spPr>
          <a:xfrm>
            <a:off x="5162607" y="1854678"/>
            <a:ext cx="3984833" cy="4758907"/>
          </a:xfrm>
          <a:prstGeom prst="rect">
            <a:avLst/>
          </a:prstGeom>
        </p:spPr>
      </p:pic>
      <p:pic>
        <p:nvPicPr>
          <p:cNvPr id="11" name="Audio 10">
            <a:hlinkClick r:id="" action="ppaction://media"/>
            <a:extLst>
              <a:ext uri="{FF2B5EF4-FFF2-40B4-BE49-F238E27FC236}">
                <a16:creationId xmlns:a16="http://schemas.microsoft.com/office/drawing/2014/main" id="{8CEBA803-91DE-23FD-E575-6C4332E14FBB}"/>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711734170"/>
      </p:ext>
    </p:extLst>
  </p:cSld>
  <p:clrMapOvr>
    <a:masterClrMapping/>
  </p:clrMapOvr>
  <mc:AlternateContent xmlns:mc="http://schemas.openxmlformats.org/markup-compatibility/2006">
    <mc:Choice xmlns:p14="http://schemas.microsoft.com/office/powerpoint/2010/main" Requires="p14">
      <p:transition spd="slow" p14:dur="2000" advTm="139416"/>
    </mc:Choice>
    <mc:Fallback>
      <p:transition spd="slow" advTm="1394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924A3-1440-EE2D-BFA7-E4E87ED0695F}"/>
              </a:ext>
            </a:extLst>
          </p:cNvPr>
          <p:cNvSpPr>
            <a:spLocks noGrp="1"/>
          </p:cNvSpPr>
          <p:nvPr>
            <p:ph type="title"/>
          </p:nvPr>
        </p:nvSpPr>
        <p:spPr>
          <a:xfrm>
            <a:off x="457200" y="274638"/>
            <a:ext cx="8229600" cy="922114"/>
          </a:xfrm>
        </p:spPr>
        <p:txBody>
          <a:bodyPr>
            <a:normAutofit/>
          </a:bodyPr>
          <a:lstStyle/>
          <a:p>
            <a:r>
              <a:rPr lang="en-GB" sz="3600" b="1">
                <a:solidFill>
                  <a:schemeClr val="accent6">
                    <a:lumMod val="49000"/>
                  </a:schemeClr>
                </a:solidFill>
              </a:rPr>
              <a:t>Care Plan 1</a:t>
            </a:r>
          </a:p>
        </p:txBody>
      </p:sp>
      <p:sp>
        <p:nvSpPr>
          <p:cNvPr id="3" name="Content Placeholder 2">
            <a:extLst>
              <a:ext uri="{FF2B5EF4-FFF2-40B4-BE49-F238E27FC236}">
                <a16:creationId xmlns:a16="http://schemas.microsoft.com/office/drawing/2014/main" id="{6434F549-6873-A292-8A34-6B47A514022A}"/>
              </a:ext>
            </a:extLst>
          </p:cNvPr>
          <p:cNvSpPr>
            <a:spLocks noGrp="1"/>
          </p:cNvSpPr>
          <p:nvPr>
            <p:ph idx="1"/>
          </p:nvPr>
        </p:nvSpPr>
        <p:spPr>
          <a:xfrm>
            <a:off x="160939" y="1354566"/>
            <a:ext cx="9151907" cy="5932846"/>
          </a:xfrm>
        </p:spPr>
        <p:txBody>
          <a:bodyPr vert="horz" lIns="91440" tIns="45720" rIns="91440" bIns="45720" rtlCol="0" anchor="t">
            <a:noAutofit/>
          </a:bodyPr>
          <a:lstStyle/>
          <a:p>
            <a:pPr marL="0" indent="0">
              <a:buNone/>
            </a:pPr>
            <a:r>
              <a:rPr lang="en-GB" sz="1800" dirty="0">
                <a:latin typeface="Arial" panose="020B0604020202020204" pitchFamily="34" charset="0"/>
                <a:cs typeface="Arial" panose="020B0604020202020204" pitchFamily="34" charset="0"/>
              </a:rPr>
              <a:t>Lifestyle</a:t>
            </a:r>
            <a:endParaRPr lang="en-US" sz="1800" dirty="0">
              <a:latin typeface="Arial" panose="020B0604020202020204" pitchFamily="34" charset="0"/>
              <a:cs typeface="Arial" panose="020B0604020202020204" pitchFamily="34" charset="0"/>
            </a:endParaRPr>
          </a:p>
          <a:p>
            <a:pPr>
              <a:buFont typeface="Wingdings" panose="020B0604020202020204" pitchFamily="34" charset="0"/>
              <a:buChar char="v"/>
            </a:pPr>
            <a:r>
              <a:rPr lang="en-GB" sz="1800" dirty="0">
                <a:latin typeface="Arial"/>
                <a:cs typeface="Arial"/>
              </a:rPr>
              <a:t>Works as a glass worker, involving manual handling and repetitive hand and wrist movements</a:t>
            </a:r>
          </a:p>
          <a:p>
            <a:pPr>
              <a:buFont typeface="Wingdings" panose="020B0604020202020204" pitchFamily="34" charset="0"/>
              <a:buChar char="v"/>
            </a:pPr>
            <a:r>
              <a:rPr lang="en-GB" sz="1800" dirty="0">
                <a:latin typeface="Arial"/>
                <a:cs typeface="Arial"/>
              </a:rPr>
              <a:t>Experience pain and stiffness during and after work</a:t>
            </a:r>
          </a:p>
          <a:p>
            <a:pPr>
              <a:buFont typeface="Wingdings" panose="020B0604020202020204" pitchFamily="34" charset="0"/>
              <a:buChar char="v"/>
            </a:pPr>
            <a:r>
              <a:rPr lang="en-GB" sz="1800" dirty="0">
                <a:latin typeface="Arial"/>
                <a:cs typeface="Arial"/>
              </a:rPr>
              <a:t>Limited physical activity outside of work due to discomfort</a:t>
            </a:r>
          </a:p>
          <a:p>
            <a:pPr>
              <a:buFont typeface="Wingdings" panose="020B0604020202020204" pitchFamily="34" charset="0"/>
              <a:buChar char="v"/>
            </a:pPr>
            <a:r>
              <a:rPr lang="en-GB" sz="1800" dirty="0">
                <a:latin typeface="Arial"/>
                <a:cs typeface="Arial"/>
              </a:rPr>
              <a:t>Plan daily activity carefully to avoid strain</a:t>
            </a:r>
          </a:p>
          <a:p>
            <a:pPr>
              <a:buFont typeface="Wingdings" panose="020B0604020202020204" pitchFamily="34" charset="0"/>
              <a:buChar char="v"/>
            </a:pPr>
            <a:r>
              <a:rPr lang="en-GB" sz="1800" dirty="0">
                <a:latin typeface="Arial"/>
                <a:cs typeface="Arial"/>
              </a:rPr>
              <a:t>Reduce heavy lifting  </a:t>
            </a:r>
          </a:p>
          <a:p>
            <a:pPr>
              <a:buFont typeface="Wingdings" panose="020B0604020202020204" pitchFamily="34" charset="0"/>
              <a:buChar char="v"/>
            </a:pPr>
            <a:r>
              <a:rPr lang="en-GB" sz="1800" dirty="0">
                <a:latin typeface="Arial"/>
                <a:cs typeface="Arial"/>
              </a:rPr>
              <a:t>May need frequent rest during tasks involving hand use</a:t>
            </a:r>
          </a:p>
          <a:p>
            <a:pPr>
              <a:buFont typeface="Wingdings" panose="020B0604020202020204" pitchFamily="34" charset="0"/>
              <a:buChar char="v"/>
            </a:pPr>
            <a:r>
              <a:rPr lang="en-GB" sz="1800" dirty="0">
                <a:latin typeface="Arial"/>
                <a:cs typeface="Arial"/>
              </a:rPr>
              <a:t>Using modified equipment to reduce strain on hands and wrists </a:t>
            </a:r>
          </a:p>
          <a:p>
            <a:pPr marL="0" indent="0">
              <a:buNone/>
            </a:pPr>
            <a:endParaRPr lang="en-GB" sz="1600" dirty="0">
              <a:solidFill>
                <a:srgbClr val="000000"/>
              </a:solidFill>
              <a:latin typeface="Arial"/>
              <a:cs typeface="Arial"/>
            </a:endParaRPr>
          </a:p>
          <a:p>
            <a:pPr>
              <a:buFont typeface="Wingdings" panose="020B0604020202020204" pitchFamily="34" charset="0"/>
              <a:buChar char="v"/>
            </a:pPr>
            <a:endParaRPr lang="en-GB" dirty="0">
              <a:solidFill>
                <a:srgbClr val="000000"/>
              </a:solidFill>
            </a:endParaRPr>
          </a:p>
          <a:p>
            <a:pPr>
              <a:buFont typeface="Wingdings" panose="020B0604020202020204" pitchFamily="34" charset="0"/>
              <a:buChar char="v"/>
            </a:pPr>
            <a:endParaRPr lang="en-GB" dirty="0">
              <a:solidFill>
                <a:srgbClr val="0070C0"/>
              </a:solidFill>
            </a:endParaRPr>
          </a:p>
        </p:txBody>
      </p:sp>
      <p:sp>
        <p:nvSpPr>
          <p:cNvPr id="4" name="Date Placeholder 3">
            <a:extLst>
              <a:ext uri="{FF2B5EF4-FFF2-40B4-BE49-F238E27FC236}">
                <a16:creationId xmlns:a16="http://schemas.microsoft.com/office/drawing/2014/main" id="{9FCEB692-B9B5-A7EC-175D-C55FD2A656B5}"/>
              </a:ext>
            </a:extLst>
          </p:cNvPr>
          <p:cNvSpPr>
            <a:spLocks noGrp="1"/>
          </p:cNvSpPr>
          <p:nvPr>
            <p:ph type="dt" sz="half" idx="10"/>
          </p:nvPr>
        </p:nvSpPr>
        <p:spPr/>
        <p:txBody>
          <a:bodyPr/>
          <a:lstStyle/>
          <a:p>
            <a:pPr>
              <a:defRPr/>
            </a:pPr>
            <a:fld id="{2303D31F-598B-47EE-BA37-93F097A3D676}" type="datetime1">
              <a:rPr lang="en-GB" altLang="en-US" smtClean="0"/>
              <a:pPr>
                <a:defRPr/>
              </a:pPr>
              <a:t>21/04/2026</a:t>
            </a:fld>
            <a:endParaRPr lang="en-GB" altLang="en-US"/>
          </a:p>
        </p:txBody>
      </p:sp>
      <p:sp>
        <p:nvSpPr>
          <p:cNvPr id="5" name="Slide Number Placeholder 4">
            <a:extLst>
              <a:ext uri="{FF2B5EF4-FFF2-40B4-BE49-F238E27FC236}">
                <a16:creationId xmlns:a16="http://schemas.microsoft.com/office/drawing/2014/main" id="{4E6DEE0F-0A02-6D68-23C0-0B77EC1F3087}"/>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pic>
        <p:nvPicPr>
          <p:cNvPr id="12" name="Audio 11">
            <a:hlinkClick r:id="" action="ppaction://media"/>
            <a:extLst>
              <a:ext uri="{FF2B5EF4-FFF2-40B4-BE49-F238E27FC236}">
                <a16:creationId xmlns:a16="http://schemas.microsoft.com/office/drawing/2014/main" id="{C3E39FE0-4795-49F4-677A-363ECA8CE006}"/>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070946817"/>
      </p:ext>
    </p:extLst>
  </p:cSld>
  <p:clrMapOvr>
    <a:masterClrMapping/>
  </p:clrMapOvr>
  <mc:AlternateContent xmlns:mc="http://schemas.openxmlformats.org/markup-compatibility/2006">
    <mc:Choice xmlns:p14="http://schemas.microsoft.com/office/powerpoint/2010/main" Requires="p14">
      <p:transition spd="slow" p14:dur="2000" advTm="38673"/>
    </mc:Choice>
    <mc:Fallback>
      <p:transition spd="slow" advTm="386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EEAD7A-A5C1-AF0D-AE2D-AC271677EB1F}"/>
              </a:ext>
            </a:extLst>
          </p:cNvPr>
          <p:cNvSpPr>
            <a:spLocks noGrp="1"/>
          </p:cNvSpPr>
          <p:nvPr>
            <p:ph type="title"/>
          </p:nvPr>
        </p:nvSpPr>
        <p:spPr/>
        <p:txBody>
          <a:bodyPr/>
          <a:lstStyle/>
          <a:p>
            <a:r>
              <a:rPr lang="en-US" b="1">
                <a:solidFill>
                  <a:schemeClr val="accent6">
                    <a:lumMod val="49000"/>
                  </a:schemeClr>
                </a:solidFill>
              </a:rPr>
              <a:t>Care Plan 1</a:t>
            </a:r>
          </a:p>
        </p:txBody>
      </p:sp>
      <p:sp>
        <p:nvSpPr>
          <p:cNvPr id="4" name="TextBox 3">
            <a:extLst>
              <a:ext uri="{FF2B5EF4-FFF2-40B4-BE49-F238E27FC236}">
                <a16:creationId xmlns:a16="http://schemas.microsoft.com/office/drawing/2014/main" id="{E51ADB45-B40B-74C3-BC1A-3D1CC0B62001}"/>
              </a:ext>
            </a:extLst>
          </p:cNvPr>
          <p:cNvSpPr txBox="1"/>
          <p:nvPr/>
        </p:nvSpPr>
        <p:spPr>
          <a:xfrm>
            <a:off x="346895" y="1900663"/>
            <a:ext cx="8683924"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rtl="0"/>
            <a:r>
              <a:rPr lang="en-GB" b="0" i="0" u="none" strike="noStrike" baseline="0" dirty="0">
                <a:solidFill>
                  <a:srgbClr val="000000"/>
                </a:solidFill>
                <a:latin typeface="Arial"/>
                <a:ea typeface="Arial"/>
                <a:cs typeface="Arial"/>
              </a:rPr>
              <a:t>Health Behaviour</a:t>
            </a:r>
            <a:r>
              <a:rPr lang="en-GB" b="0" i="0" dirty="0">
                <a:solidFill>
                  <a:srgbClr val="000000"/>
                </a:solidFill>
                <a:latin typeface="Arial"/>
                <a:ea typeface="Arial"/>
                <a:cs typeface="Arial"/>
              </a:rPr>
              <a:t>​</a:t>
            </a:r>
          </a:p>
          <a:p>
            <a:pPr algn="l" rtl="0"/>
            <a:endParaRPr lang="en-GB" b="0" i="0" dirty="0">
              <a:solidFill>
                <a:srgbClr val="000000"/>
              </a:solidFill>
              <a:latin typeface="Arial"/>
              <a:ea typeface="Arial"/>
              <a:cs typeface="Arial"/>
            </a:endParaRPr>
          </a:p>
          <a:p>
            <a:pPr marL="228600" lvl="0" indent="-228600" algn="l" rtl="0">
              <a:buFont typeface="Wingdings,Sans-Serif"/>
              <a:buChar char="v"/>
            </a:pPr>
            <a:r>
              <a:rPr lang="en-GB" b="0" i="0" u="none" strike="noStrike" baseline="0" dirty="0">
                <a:solidFill>
                  <a:srgbClr val="000000"/>
                </a:solidFill>
                <a:latin typeface="Arial"/>
                <a:ea typeface="Arial"/>
                <a:cs typeface="Arial"/>
              </a:rPr>
              <a:t>Taking pain relief medication when needed</a:t>
            </a:r>
            <a:r>
              <a:rPr lang="en-GB" b="0" i="0" dirty="0">
                <a:solidFill>
                  <a:srgbClr val="000000"/>
                </a:solidFill>
                <a:latin typeface="Arial"/>
                <a:ea typeface="Arial"/>
                <a:cs typeface="Arial"/>
              </a:rPr>
              <a:t>​</a:t>
            </a:r>
          </a:p>
          <a:p>
            <a:pPr marL="228600" lvl="0" indent="-228600" algn="l" rtl="0">
              <a:buFont typeface="Wingdings,Sans-Serif"/>
              <a:buChar char="v"/>
            </a:pPr>
            <a:r>
              <a:rPr lang="en-GB" b="0" i="0" u="none" strike="noStrike" baseline="0" dirty="0">
                <a:solidFill>
                  <a:srgbClr val="000000"/>
                </a:solidFill>
                <a:latin typeface="Arial"/>
                <a:ea typeface="Arial"/>
                <a:cs typeface="Arial"/>
              </a:rPr>
              <a:t>Attends medical appointments</a:t>
            </a:r>
            <a:r>
              <a:rPr lang="en-GB" b="0" i="0" dirty="0">
                <a:solidFill>
                  <a:srgbClr val="000000"/>
                </a:solidFill>
                <a:latin typeface="Arial"/>
                <a:ea typeface="Arial"/>
                <a:cs typeface="Arial"/>
              </a:rPr>
              <a:t>​</a:t>
            </a:r>
          </a:p>
          <a:p>
            <a:pPr marL="228600" lvl="0" indent="-228600" algn="l" rtl="0">
              <a:buFont typeface="Wingdings,Sans-Serif"/>
              <a:buChar char="v"/>
            </a:pPr>
            <a:r>
              <a:rPr lang="en-GB" b="0" i="0" u="none" strike="noStrike" baseline="0" dirty="0">
                <a:solidFill>
                  <a:srgbClr val="000000"/>
                </a:solidFill>
                <a:latin typeface="Arial"/>
                <a:ea typeface="Arial"/>
                <a:cs typeface="Arial"/>
              </a:rPr>
              <a:t>Avoid strenuous activities</a:t>
            </a:r>
            <a:r>
              <a:rPr lang="en-US" b="0" i="0" dirty="0">
                <a:solidFill>
                  <a:srgbClr val="000000"/>
                </a:solidFill>
                <a:latin typeface="Arial"/>
                <a:ea typeface="Arial"/>
                <a:cs typeface="Arial"/>
              </a:rPr>
              <a:t>​</a:t>
            </a:r>
          </a:p>
          <a:p>
            <a:pPr marL="228600" lvl="0" indent="-228600" algn="l" rtl="0">
              <a:buFont typeface="Wingdings,Sans-Serif"/>
              <a:buChar char="v"/>
            </a:pPr>
            <a:r>
              <a:rPr lang="en-GB" b="0" i="0" u="none" strike="noStrike" baseline="0" dirty="0">
                <a:solidFill>
                  <a:srgbClr val="000000"/>
                </a:solidFill>
                <a:latin typeface="Arial"/>
                <a:ea typeface="Arial"/>
                <a:cs typeface="Arial"/>
              </a:rPr>
              <a:t>Perform occasional stretching exercises to reduce strain</a:t>
            </a:r>
            <a:r>
              <a:rPr lang="en-US" b="0" i="0" dirty="0">
                <a:solidFill>
                  <a:srgbClr val="000000"/>
                </a:solidFill>
                <a:latin typeface="Arial"/>
                <a:ea typeface="Arial"/>
                <a:cs typeface="Arial"/>
              </a:rPr>
              <a:t>​</a:t>
            </a:r>
          </a:p>
          <a:p>
            <a:pPr marL="228600" lvl="0" indent="-228600" algn="l" rtl="0">
              <a:buFont typeface="Wingdings,Sans-Serif"/>
              <a:buChar char="v"/>
            </a:pPr>
            <a:r>
              <a:rPr lang="en-GB" b="0" i="0" u="none" strike="noStrike" baseline="0" dirty="0">
                <a:solidFill>
                  <a:srgbClr val="000000"/>
                </a:solidFill>
                <a:latin typeface="Arial"/>
                <a:ea typeface="Arial"/>
                <a:cs typeface="Arial"/>
              </a:rPr>
              <a:t>Applies heat or cold therapy to reduce swelling and pain</a:t>
            </a:r>
            <a:r>
              <a:rPr lang="en-GB" b="0" i="0" dirty="0">
                <a:solidFill>
                  <a:srgbClr val="000000"/>
                </a:solidFill>
                <a:latin typeface="Arial"/>
                <a:ea typeface="Arial"/>
                <a:cs typeface="Arial"/>
              </a:rPr>
              <a:t>​</a:t>
            </a:r>
          </a:p>
          <a:p>
            <a:pPr marL="228600" lvl="0" indent="-228600" algn="l" rtl="0">
              <a:buFont typeface="Wingdings,Sans-Serif"/>
              <a:buChar char="v"/>
            </a:pPr>
            <a:r>
              <a:rPr lang="en-GB" b="0" i="0" u="none" strike="noStrike" baseline="0" dirty="0">
                <a:solidFill>
                  <a:srgbClr val="000000"/>
                </a:solidFill>
                <a:latin typeface="Arial"/>
                <a:ea typeface="Arial"/>
                <a:cs typeface="Arial"/>
              </a:rPr>
              <a:t>Follow advice from healthcare, specifically a Physiotherapist</a:t>
            </a:r>
            <a:r>
              <a:rPr lang="en-US" b="0" i="0" dirty="0">
                <a:solidFill>
                  <a:srgbClr val="000000"/>
                </a:solidFill>
                <a:latin typeface="Arial"/>
                <a:ea typeface="Arial"/>
                <a:cs typeface="Arial"/>
              </a:rPr>
              <a:t>​</a:t>
            </a:r>
          </a:p>
          <a:p>
            <a:pPr algn="ctr"/>
            <a:endParaRPr lang="en-US" dirty="0"/>
          </a:p>
        </p:txBody>
      </p:sp>
      <p:pic>
        <p:nvPicPr>
          <p:cNvPr id="10" name="Audio 9">
            <a:hlinkClick r:id="" action="ppaction://media"/>
            <a:extLst>
              <a:ext uri="{FF2B5EF4-FFF2-40B4-BE49-F238E27FC236}">
                <a16:creationId xmlns:a16="http://schemas.microsoft.com/office/drawing/2014/main" id="{5EFA38CC-40B4-E598-2937-B03EB73B587F}"/>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64528582"/>
      </p:ext>
    </p:extLst>
  </p:cSld>
  <p:clrMapOvr>
    <a:masterClrMapping/>
  </p:clrMapOvr>
  <mc:AlternateContent xmlns:mc="http://schemas.openxmlformats.org/markup-compatibility/2006">
    <mc:Choice xmlns:p14="http://schemas.microsoft.com/office/powerpoint/2010/main" Requires="p14">
      <p:transition spd="slow" p14:dur="2000" advTm="68627"/>
    </mc:Choice>
    <mc:Fallback>
      <p:transition spd="slow" advTm="686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9B926-B65F-3EB5-92BB-DC40BD793F0D}"/>
              </a:ext>
            </a:extLst>
          </p:cNvPr>
          <p:cNvSpPr>
            <a:spLocks noGrp="1"/>
          </p:cNvSpPr>
          <p:nvPr>
            <p:ph type="title"/>
          </p:nvPr>
        </p:nvSpPr>
        <p:spPr>
          <a:xfrm>
            <a:off x="457200" y="274638"/>
            <a:ext cx="8229600" cy="922114"/>
          </a:xfrm>
        </p:spPr>
        <p:txBody>
          <a:bodyPr/>
          <a:lstStyle/>
          <a:p>
            <a:r>
              <a:rPr lang="en-GB" sz="3600" b="1">
                <a:solidFill>
                  <a:schemeClr val="accent6">
                    <a:lumMod val="49000"/>
                  </a:schemeClr>
                </a:solidFill>
              </a:rPr>
              <a:t>Care Plan 2</a:t>
            </a:r>
          </a:p>
        </p:txBody>
      </p:sp>
      <p:sp>
        <p:nvSpPr>
          <p:cNvPr id="3" name="Content Placeholder 2">
            <a:extLst>
              <a:ext uri="{FF2B5EF4-FFF2-40B4-BE49-F238E27FC236}">
                <a16:creationId xmlns:a16="http://schemas.microsoft.com/office/drawing/2014/main" id="{D8D4FB70-B25A-602C-D334-08F645D206D5}"/>
              </a:ext>
            </a:extLst>
          </p:cNvPr>
          <p:cNvSpPr>
            <a:spLocks noGrp="1"/>
          </p:cNvSpPr>
          <p:nvPr>
            <p:ph idx="1"/>
          </p:nvPr>
        </p:nvSpPr>
        <p:spPr>
          <a:xfrm>
            <a:off x="-7907" y="1623400"/>
            <a:ext cx="9151907" cy="5832205"/>
          </a:xfrm>
        </p:spPr>
        <p:txBody>
          <a:bodyPr vert="horz" lIns="91440" tIns="45720" rIns="91440" bIns="45720" rtlCol="0" anchor="t">
            <a:normAutofit/>
          </a:bodyPr>
          <a:lstStyle/>
          <a:p>
            <a:pPr>
              <a:buFont typeface="Wingdings" panose="05000000000000000000" pitchFamily="2" charset="2"/>
              <a:buChar char="v"/>
            </a:pPr>
            <a:r>
              <a:rPr lang="en-GB" sz="1800" dirty="0">
                <a:latin typeface="Arial"/>
                <a:cs typeface="Arial"/>
              </a:rPr>
              <a:t>Larry starts his day with gentle hand and wrist exercises </a:t>
            </a:r>
          </a:p>
          <a:p>
            <a:pPr>
              <a:buFont typeface="Wingdings" panose="05000000000000000000" pitchFamily="2" charset="2"/>
              <a:buChar char="v"/>
            </a:pPr>
            <a:r>
              <a:rPr lang="en-GB" sz="1800" dirty="0">
                <a:latin typeface="Arial"/>
                <a:cs typeface="Arial"/>
              </a:rPr>
              <a:t> Followed with a hot shower to ease pain </a:t>
            </a:r>
          </a:p>
          <a:p>
            <a:pPr>
              <a:buFont typeface="Wingdings" panose="05000000000000000000" pitchFamily="2" charset="2"/>
              <a:buChar char="v"/>
            </a:pPr>
            <a:r>
              <a:rPr lang="en-GB" sz="1800" dirty="0">
                <a:latin typeface="Arial"/>
                <a:cs typeface="Arial"/>
              </a:rPr>
              <a:t>Take his prescribed medication with breakfast to help control the inflammation</a:t>
            </a:r>
          </a:p>
          <a:p>
            <a:pPr>
              <a:buFont typeface="Wingdings" panose="05000000000000000000" pitchFamily="2" charset="2"/>
              <a:buChar char="v"/>
            </a:pPr>
            <a:r>
              <a:rPr lang="en-GB" sz="1800" dirty="0">
                <a:latin typeface="Arial"/>
                <a:cs typeface="Arial"/>
              </a:rPr>
              <a:t>Going to work, completing the job, and taking a normal break time to prevent flare-ups</a:t>
            </a:r>
          </a:p>
          <a:p>
            <a:pPr>
              <a:buFont typeface="Wingdings" panose="05000000000000000000" pitchFamily="2" charset="2"/>
              <a:buChar char="v"/>
            </a:pPr>
            <a:r>
              <a:rPr lang="en-GB" sz="1800" dirty="0">
                <a:latin typeface="Arial"/>
                <a:cs typeface="Arial"/>
              </a:rPr>
              <a:t>He keeps himself hydrated and maintains his diet all day</a:t>
            </a:r>
          </a:p>
          <a:p>
            <a:pPr>
              <a:buFont typeface="Wingdings" panose="05000000000000000000" pitchFamily="2" charset="2"/>
              <a:buChar char="v"/>
            </a:pPr>
            <a:r>
              <a:rPr lang="en-GB" sz="1800" dirty="0">
                <a:latin typeface="Arial"/>
                <a:cs typeface="Arial"/>
              </a:rPr>
              <a:t>Larry ensures he gets a good sleep and rest to help reduce inflammation</a:t>
            </a:r>
          </a:p>
          <a:p>
            <a:pPr>
              <a:buFont typeface="Wingdings" panose="05000000000000000000" pitchFamily="2" charset="2"/>
              <a:buChar char="v"/>
            </a:pPr>
            <a:r>
              <a:rPr lang="en-GB" sz="1800" dirty="0">
                <a:latin typeface="Arial"/>
                <a:cs typeface="Arial"/>
              </a:rPr>
              <a:t>Use a supportive splint to keep the joint in a comfortable position</a:t>
            </a:r>
          </a:p>
          <a:p>
            <a:pPr>
              <a:buFont typeface="Wingdings" panose="05000000000000000000" pitchFamily="2" charset="2"/>
              <a:buChar char="v"/>
            </a:pPr>
            <a:endParaRPr lang="en-GB" dirty="0"/>
          </a:p>
        </p:txBody>
      </p:sp>
      <p:sp>
        <p:nvSpPr>
          <p:cNvPr id="4" name="Date Placeholder 3">
            <a:extLst>
              <a:ext uri="{FF2B5EF4-FFF2-40B4-BE49-F238E27FC236}">
                <a16:creationId xmlns:a16="http://schemas.microsoft.com/office/drawing/2014/main" id="{28290F66-9B7A-D4EF-7AC0-B0C0F1F98F5B}"/>
              </a:ext>
            </a:extLst>
          </p:cNvPr>
          <p:cNvSpPr>
            <a:spLocks noGrp="1"/>
          </p:cNvSpPr>
          <p:nvPr>
            <p:ph type="dt" sz="half" idx="10"/>
          </p:nvPr>
        </p:nvSpPr>
        <p:spPr/>
        <p:txBody>
          <a:bodyPr/>
          <a:lstStyle/>
          <a:p>
            <a:pPr>
              <a:defRPr/>
            </a:pPr>
            <a:fld id="{2303D31F-598B-47EE-BA37-93F097A3D676}" type="datetime1">
              <a:rPr lang="en-GB" altLang="en-US" smtClean="0"/>
              <a:pPr>
                <a:defRPr/>
              </a:pPr>
              <a:t>21/04/2026</a:t>
            </a:fld>
            <a:endParaRPr lang="en-GB" altLang="en-US"/>
          </a:p>
        </p:txBody>
      </p:sp>
      <p:sp>
        <p:nvSpPr>
          <p:cNvPr id="5" name="Slide Number Placeholder 4">
            <a:extLst>
              <a:ext uri="{FF2B5EF4-FFF2-40B4-BE49-F238E27FC236}">
                <a16:creationId xmlns:a16="http://schemas.microsoft.com/office/drawing/2014/main" id="{B0F15D2E-B843-1BFC-9C28-E4C39C9B066C}"/>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pic>
        <p:nvPicPr>
          <p:cNvPr id="12" name="Audio 11">
            <a:hlinkClick r:id="" action="ppaction://media"/>
            <a:extLst>
              <a:ext uri="{FF2B5EF4-FFF2-40B4-BE49-F238E27FC236}">
                <a16:creationId xmlns:a16="http://schemas.microsoft.com/office/drawing/2014/main" id="{98E0003F-A684-63DD-AC5D-6CEE5AA6B514}"/>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425489401"/>
      </p:ext>
    </p:extLst>
  </p:cSld>
  <p:clrMapOvr>
    <a:masterClrMapping/>
  </p:clrMapOvr>
  <mc:AlternateContent xmlns:mc="http://schemas.openxmlformats.org/markup-compatibility/2006">
    <mc:Choice xmlns:p14="http://schemas.microsoft.com/office/powerpoint/2010/main" Requires="p14">
      <p:transition spd="slow" p14:dur="2000" advTm="76766"/>
    </mc:Choice>
    <mc:Fallback>
      <p:transition spd="slow" advTm="767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E0124-C10B-2C22-8E26-7781C9788DBB}"/>
              </a:ext>
            </a:extLst>
          </p:cNvPr>
          <p:cNvSpPr>
            <a:spLocks noGrp="1"/>
          </p:cNvSpPr>
          <p:nvPr>
            <p:ph type="title"/>
          </p:nvPr>
        </p:nvSpPr>
        <p:spPr>
          <a:xfrm>
            <a:off x="457200" y="274638"/>
            <a:ext cx="8229600" cy="922114"/>
          </a:xfrm>
        </p:spPr>
        <p:txBody>
          <a:bodyPr/>
          <a:lstStyle/>
          <a:p>
            <a:r>
              <a:rPr lang="en-GB" sz="3600" b="1">
                <a:solidFill>
                  <a:schemeClr val="accent6">
                    <a:lumMod val="49000"/>
                  </a:schemeClr>
                </a:solidFill>
              </a:rPr>
              <a:t>Care Plan 3</a:t>
            </a:r>
          </a:p>
        </p:txBody>
      </p:sp>
      <p:sp>
        <p:nvSpPr>
          <p:cNvPr id="3" name="Content Placeholder 2">
            <a:extLst>
              <a:ext uri="{FF2B5EF4-FFF2-40B4-BE49-F238E27FC236}">
                <a16:creationId xmlns:a16="http://schemas.microsoft.com/office/drawing/2014/main" id="{CB8DB334-A7AC-B263-B902-D885AE203F43}"/>
              </a:ext>
            </a:extLst>
          </p:cNvPr>
          <p:cNvSpPr>
            <a:spLocks noGrp="1"/>
          </p:cNvSpPr>
          <p:nvPr>
            <p:ph idx="1"/>
          </p:nvPr>
        </p:nvSpPr>
        <p:spPr>
          <a:xfrm>
            <a:off x="-3954" y="1710607"/>
            <a:ext cx="9151907" cy="5530280"/>
          </a:xfrm>
        </p:spPr>
        <p:txBody>
          <a:bodyPr vert="horz" lIns="91440" tIns="45720" rIns="91440" bIns="45720" rtlCol="0" anchor="t">
            <a:normAutofit/>
          </a:bodyPr>
          <a:lstStyle/>
          <a:p>
            <a:pPr marL="342900" indent="-342900">
              <a:buFont typeface="Wingdings" panose="020B0604020202020204" pitchFamily="34" charset="0"/>
              <a:buChar char="v"/>
            </a:pPr>
            <a:r>
              <a:rPr lang="en-GB" sz="1800" dirty="0">
                <a:latin typeface="Arial"/>
                <a:cs typeface="Arial"/>
              </a:rPr>
              <a:t> To understand Larry's pain and restriction, effective and straightforward communication is crucial. The caregiver should pay attention intently, speak clearly and inspire Larry to express his unease. Effective communication will foster trust and guarantee he follow recommendation for pain management, exercise and physical activities (Lee G. et al., 2025).</a:t>
            </a:r>
            <a:endParaRPr lang="en-US" sz="1800" dirty="0">
              <a:latin typeface="Arial"/>
              <a:cs typeface="Arial"/>
            </a:endParaRPr>
          </a:p>
          <a:p>
            <a:pPr marL="342900" indent="-342900">
              <a:buFont typeface="Wingdings" panose="020B0604020202020204" pitchFamily="34" charset="0"/>
              <a:buChar char="v"/>
            </a:pPr>
            <a:r>
              <a:rPr lang="en-GB" sz="1800" dirty="0">
                <a:latin typeface="Arial"/>
                <a:cs typeface="Arial"/>
              </a:rPr>
              <a:t>Respecting Larry's independence, privacy, and dignity is an ethical consideration. His personal information must be kept private, and he should be included in choices regarding his treatment. The caregiver should support him without passing judgment and promote activities that enhance his well-being without adding to his stress</a:t>
            </a:r>
          </a:p>
          <a:p>
            <a:pPr marL="0" indent="0">
              <a:buNone/>
            </a:pPr>
            <a:r>
              <a:rPr lang="en-GB" sz="1800" dirty="0">
                <a:latin typeface="Arial"/>
                <a:cs typeface="Arial"/>
              </a:rPr>
              <a:t>     (HSPC,2020).</a:t>
            </a:r>
          </a:p>
        </p:txBody>
      </p:sp>
      <p:sp>
        <p:nvSpPr>
          <p:cNvPr id="4" name="Date Placeholder 3">
            <a:extLst>
              <a:ext uri="{FF2B5EF4-FFF2-40B4-BE49-F238E27FC236}">
                <a16:creationId xmlns:a16="http://schemas.microsoft.com/office/drawing/2014/main" id="{DB4193C0-9C37-D32B-C845-058D81A0063B}"/>
              </a:ext>
            </a:extLst>
          </p:cNvPr>
          <p:cNvSpPr>
            <a:spLocks noGrp="1"/>
          </p:cNvSpPr>
          <p:nvPr>
            <p:ph type="dt" sz="half" idx="10"/>
          </p:nvPr>
        </p:nvSpPr>
        <p:spPr/>
        <p:txBody>
          <a:bodyPr/>
          <a:lstStyle/>
          <a:p>
            <a:pPr>
              <a:defRPr/>
            </a:pPr>
            <a:fld id="{2303D31F-598B-47EE-BA37-93F097A3D676}" type="datetime1">
              <a:rPr lang="en-GB" altLang="en-US" smtClean="0"/>
              <a:pPr>
                <a:defRPr/>
              </a:pPr>
              <a:t>21/04/2026</a:t>
            </a:fld>
            <a:endParaRPr lang="en-GB" altLang="en-US"/>
          </a:p>
        </p:txBody>
      </p:sp>
      <p:sp>
        <p:nvSpPr>
          <p:cNvPr id="5" name="Slide Number Placeholder 4">
            <a:extLst>
              <a:ext uri="{FF2B5EF4-FFF2-40B4-BE49-F238E27FC236}">
                <a16:creationId xmlns:a16="http://schemas.microsoft.com/office/drawing/2014/main" id="{332ED7D4-D58E-B110-D734-7BC6B273144D}"/>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pic>
        <p:nvPicPr>
          <p:cNvPr id="12" name="Audio 11">
            <a:hlinkClick r:id="" action="ppaction://media"/>
            <a:extLst>
              <a:ext uri="{FF2B5EF4-FFF2-40B4-BE49-F238E27FC236}">
                <a16:creationId xmlns:a16="http://schemas.microsoft.com/office/drawing/2014/main" id="{D422C089-4AC5-E747-279C-50A7AE90B8A2}"/>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3418309274"/>
      </p:ext>
    </p:extLst>
  </p:cSld>
  <p:clrMapOvr>
    <a:masterClrMapping/>
  </p:clrMapOvr>
  <mc:AlternateContent xmlns:mc="http://schemas.openxmlformats.org/markup-compatibility/2006">
    <mc:Choice xmlns:p14="http://schemas.microsoft.com/office/powerpoint/2010/main" Requires="p14">
      <p:transition spd="slow" p14:dur="2000" advTm="87126"/>
    </mc:Choice>
    <mc:Fallback>
      <p:transition spd="slow" advTm="871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429369" y="238539"/>
            <a:ext cx="8263890" cy="1434415"/>
          </a:xfrm>
        </p:spPr>
        <p:txBody>
          <a:bodyPr anchor="b">
            <a:normAutofit/>
          </a:bodyPr>
          <a:lstStyle/>
          <a:p>
            <a:r>
              <a:rPr lang="en-GB" sz="4700" b="1">
                <a:solidFill>
                  <a:schemeClr val="accent6">
                    <a:lumMod val="49000"/>
                  </a:schemeClr>
                </a:solidFill>
                <a:cs typeface="Arial"/>
              </a:rPr>
              <a:t>Risk factors</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69" y="1681544"/>
            <a:ext cx="8229600" cy="18288"/>
          </a:xfrm>
          <a:prstGeom prst="rect">
            <a:avLst/>
          </a:pr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custGeom>
                    <a:avLst/>
                    <a:gdLst>
                      <a:gd name="csX0" fmla="*/ 0 w 8229600"/>
                      <a:gd name="csY0" fmla="*/ 0 h 18288"/>
                      <a:gd name="csX1" fmla="*/ 521208 w 8229600"/>
                      <a:gd name="csY1" fmla="*/ 0 h 18288"/>
                      <a:gd name="csX2" fmla="*/ 1371600 w 8229600"/>
                      <a:gd name="csY2" fmla="*/ 0 h 18288"/>
                      <a:gd name="csX3" fmla="*/ 2221992 w 8229600"/>
                      <a:gd name="csY3" fmla="*/ 0 h 18288"/>
                      <a:gd name="csX4" fmla="*/ 3072384 w 8229600"/>
                      <a:gd name="csY4" fmla="*/ 0 h 18288"/>
                      <a:gd name="csX5" fmla="*/ 3511296 w 8229600"/>
                      <a:gd name="csY5" fmla="*/ 0 h 18288"/>
                      <a:gd name="csX6" fmla="*/ 4114800 w 8229600"/>
                      <a:gd name="csY6" fmla="*/ 0 h 18288"/>
                      <a:gd name="csX7" fmla="*/ 4553712 w 8229600"/>
                      <a:gd name="csY7" fmla="*/ 0 h 18288"/>
                      <a:gd name="csX8" fmla="*/ 5239512 w 8229600"/>
                      <a:gd name="csY8" fmla="*/ 0 h 18288"/>
                      <a:gd name="csX9" fmla="*/ 5843016 w 8229600"/>
                      <a:gd name="csY9" fmla="*/ 0 h 18288"/>
                      <a:gd name="csX10" fmla="*/ 6611112 w 8229600"/>
                      <a:gd name="csY10" fmla="*/ 0 h 18288"/>
                      <a:gd name="csX11" fmla="*/ 7461504 w 8229600"/>
                      <a:gd name="csY11" fmla="*/ 0 h 18288"/>
                      <a:gd name="csX12" fmla="*/ 8229600 w 8229600"/>
                      <a:gd name="csY12" fmla="*/ 0 h 18288"/>
                      <a:gd name="csX13" fmla="*/ 8229600 w 8229600"/>
                      <a:gd name="csY13" fmla="*/ 18288 h 18288"/>
                      <a:gd name="csX14" fmla="*/ 7461504 w 8229600"/>
                      <a:gd name="csY14" fmla="*/ 18288 h 18288"/>
                      <a:gd name="csX15" fmla="*/ 6940296 w 8229600"/>
                      <a:gd name="csY15" fmla="*/ 18288 h 18288"/>
                      <a:gd name="csX16" fmla="*/ 6419088 w 8229600"/>
                      <a:gd name="csY16" fmla="*/ 18288 h 18288"/>
                      <a:gd name="csX17" fmla="*/ 5650992 w 8229600"/>
                      <a:gd name="csY17" fmla="*/ 18288 h 18288"/>
                      <a:gd name="csX18" fmla="*/ 5129784 w 8229600"/>
                      <a:gd name="csY18" fmla="*/ 18288 h 18288"/>
                      <a:gd name="csX19" fmla="*/ 4690872 w 8229600"/>
                      <a:gd name="csY19" fmla="*/ 18288 h 18288"/>
                      <a:gd name="csX20" fmla="*/ 4087368 w 8229600"/>
                      <a:gd name="csY20" fmla="*/ 18288 h 18288"/>
                      <a:gd name="csX21" fmla="*/ 3401568 w 8229600"/>
                      <a:gd name="csY21" fmla="*/ 18288 h 18288"/>
                      <a:gd name="csX22" fmla="*/ 2798064 w 8229600"/>
                      <a:gd name="csY22" fmla="*/ 18288 h 18288"/>
                      <a:gd name="csX23" fmla="*/ 2276856 w 8229600"/>
                      <a:gd name="csY23" fmla="*/ 18288 h 18288"/>
                      <a:gd name="csX24" fmla="*/ 1426464 w 8229600"/>
                      <a:gd name="csY24" fmla="*/ 18288 h 18288"/>
                      <a:gd name="csX25" fmla="*/ 740664 w 8229600"/>
                      <a:gd name="csY25" fmla="*/ 18288 h 18288"/>
                      <a:gd name="csX26" fmla="*/ 0 w 8229600"/>
                      <a:gd name="csY26" fmla="*/ 18288 h 18288"/>
                      <a:gd name="csX27" fmla="*/ 0 w 8229600"/>
                      <a:gd name="csY2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Lst>
                    <a:rect l="l" t="t" r="r" b="b"/>
                    <a:pathLst>
                      <a:path w="8229600" h="18288" fill="none" extrusionOk="0">
                        <a:moveTo>
                          <a:pt x="0" y="0"/>
                        </a:moveTo>
                        <a:cubicBezTo>
                          <a:pt x="227594" y="-4267"/>
                          <a:pt x="329693" y="13251"/>
                          <a:pt x="521208" y="0"/>
                        </a:cubicBezTo>
                        <a:cubicBezTo>
                          <a:pt x="712723" y="-13251"/>
                          <a:pt x="1137373" y="-13618"/>
                          <a:pt x="1371600" y="0"/>
                        </a:cubicBezTo>
                        <a:cubicBezTo>
                          <a:pt x="1605827" y="13618"/>
                          <a:pt x="1975382" y="-27374"/>
                          <a:pt x="2221992" y="0"/>
                        </a:cubicBezTo>
                        <a:cubicBezTo>
                          <a:pt x="2468602" y="27374"/>
                          <a:pt x="2863316" y="-20517"/>
                          <a:pt x="3072384" y="0"/>
                        </a:cubicBezTo>
                        <a:cubicBezTo>
                          <a:pt x="3281452" y="20517"/>
                          <a:pt x="3331438" y="10793"/>
                          <a:pt x="3511296" y="0"/>
                        </a:cubicBezTo>
                        <a:cubicBezTo>
                          <a:pt x="3691154" y="-10793"/>
                          <a:pt x="3906405" y="-29737"/>
                          <a:pt x="4114800" y="0"/>
                        </a:cubicBezTo>
                        <a:cubicBezTo>
                          <a:pt x="4323195" y="29737"/>
                          <a:pt x="4428852" y="-2234"/>
                          <a:pt x="4553712" y="0"/>
                        </a:cubicBezTo>
                        <a:cubicBezTo>
                          <a:pt x="4678572" y="2234"/>
                          <a:pt x="5065629" y="29368"/>
                          <a:pt x="5239512" y="0"/>
                        </a:cubicBezTo>
                        <a:cubicBezTo>
                          <a:pt x="5413395" y="-29368"/>
                          <a:pt x="5703888" y="11839"/>
                          <a:pt x="5843016" y="0"/>
                        </a:cubicBezTo>
                        <a:cubicBezTo>
                          <a:pt x="5982144" y="-11839"/>
                          <a:pt x="6260765" y="24719"/>
                          <a:pt x="6611112" y="0"/>
                        </a:cubicBezTo>
                        <a:cubicBezTo>
                          <a:pt x="6961459" y="-24719"/>
                          <a:pt x="7228293" y="32959"/>
                          <a:pt x="7461504" y="0"/>
                        </a:cubicBezTo>
                        <a:cubicBezTo>
                          <a:pt x="7694715" y="-32959"/>
                          <a:pt x="7990029" y="-3422"/>
                          <a:pt x="8229600" y="0"/>
                        </a:cubicBezTo>
                        <a:cubicBezTo>
                          <a:pt x="8228940" y="5812"/>
                          <a:pt x="8229447" y="9773"/>
                          <a:pt x="8229600" y="18288"/>
                        </a:cubicBezTo>
                        <a:cubicBezTo>
                          <a:pt x="7940706" y="-9293"/>
                          <a:pt x="7792584" y="-16009"/>
                          <a:pt x="7461504" y="18288"/>
                        </a:cubicBezTo>
                        <a:cubicBezTo>
                          <a:pt x="7130424" y="52585"/>
                          <a:pt x="7080072" y="43845"/>
                          <a:pt x="6940296" y="18288"/>
                        </a:cubicBezTo>
                        <a:cubicBezTo>
                          <a:pt x="6800520" y="-7269"/>
                          <a:pt x="6672872" y="26671"/>
                          <a:pt x="6419088" y="18288"/>
                        </a:cubicBezTo>
                        <a:cubicBezTo>
                          <a:pt x="6165304" y="9905"/>
                          <a:pt x="5869721" y="4987"/>
                          <a:pt x="5650992" y="18288"/>
                        </a:cubicBezTo>
                        <a:cubicBezTo>
                          <a:pt x="5432263" y="31589"/>
                          <a:pt x="5308310" y="3023"/>
                          <a:pt x="5129784" y="18288"/>
                        </a:cubicBezTo>
                        <a:cubicBezTo>
                          <a:pt x="4951258" y="33553"/>
                          <a:pt x="4799696" y="15357"/>
                          <a:pt x="4690872" y="18288"/>
                        </a:cubicBezTo>
                        <a:cubicBezTo>
                          <a:pt x="4582048" y="21219"/>
                          <a:pt x="4311124" y="-7836"/>
                          <a:pt x="4087368" y="18288"/>
                        </a:cubicBezTo>
                        <a:cubicBezTo>
                          <a:pt x="3863612" y="44412"/>
                          <a:pt x="3730288" y="13374"/>
                          <a:pt x="3401568" y="18288"/>
                        </a:cubicBezTo>
                        <a:cubicBezTo>
                          <a:pt x="3072848" y="23202"/>
                          <a:pt x="3020684" y="32425"/>
                          <a:pt x="2798064" y="18288"/>
                        </a:cubicBezTo>
                        <a:cubicBezTo>
                          <a:pt x="2575444" y="4151"/>
                          <a:pt x="2440915" y="-7352"/>
                          <a:pt x="2276856" y="18288"/>
                        </a:cubicBezTo>
                        <a:cubicBezTo>
                          <a:pt x="2112797" y="43928"/>
                          <a:pt x="1726502" y="-9560"/>
                          <a:pt x="1426464" y="18288"/>
                        </a:cubicBezTo>
                        <a:cubicBezTo>
                          <a:pt x="1126426" y="46136"/>
                          <a:pt x="992925" y="21016"/>
                          <a:pt x="740664" y="18288"/>
                        </a:cubicBezTo>
                        <a:cubicBezTo>
                          <a:pt x="488403" y="15560"/>
                          <a:pt x="195650" y="-16061"/>
                          <a:pt x="0" y="18288"/>
                        </a:cubicBezTo>
                        <a:cubicBezTo>
                          <a:pt x="348" y="9455"/>
                          <a:pt x="654" y="3983"/>
                          <a:pt x="0" y="0"/>
                        </a:cubicBezTo>
                        <a:close/>
                      </a:path>
                      <a:path w="8229600" h="18288" stroke="0" extrusionOk="0">
                        <a:moveTo>
                          <a:pt x="0" y="0"/>
                        </a:moveTo>
                        <a:cubicBezTo>
                          <a:pt x="259263" y="-9445"/>
                          <a:pt x="404731" y="4427"/>
                          <a:pt x="521208" y="0"/>
                        </a:cubicBezTo>
                        <a:cubicBezTo>
                          <a:pt x="637685" y="-4427"/>
                          <a:pt x="839187" y="564"/>
                          <a:pt x="960120" y="0"/>
                        </a:cubicBezTo>
                        <a:cubicBezTo>
                          <a:pt x="1081053" y="-564"/>
                          <a:pt x="1313469" y="-16481"/>
                          <a:pt x="1481328" y="0"/>
                        </a:cubicBezTo>
                        <a:cubicBezTo>
                          <a:pt x="1649187" y="16481"/>
                          <a:pt x="1885247" y="26161"/>
                          <a:pt x="2167128" y="0"/>
                        </a:cubicBezTo>
                        <a:cubicBezTo>
                          <a:pt x="2449009" y="-26161"/>
                          <a:pt x="2761875" y="-22202"/>
                          <a:pt x="2935224" y="0"/>
                        </a:cubicBezTo>
                        <a:cubicBezTo>
                          <a:pt x="3108573" y="22202"/>
                          <a:pt x="3540687" y="-2863"/>
                          <a:pt x="3785616" y="0"/>
                        </a:cubicBezTo>
                        <a:cubicBezTo>
                          <a:pt x="4030545" y="2863"/>
                          <a:pt x="4280774" y="-12442"/>
                          <a:pt x="4636008" y="0"/>
                        </a:cubicBezTo>
                        <a:cubicBezTo>
                          <a:pt x="4991242" y="12442"/>
                          <a:pt x="5025483" y="16914"/>
                          <a:pt x="5239512" y="0"/>
                        </a:cubicBezTo>
                        <a:cubicBezTo>
                          <a:pt x="5453541" y="-16914"/>
                          <a:pt x="5754008" y="16592"/>
                          <a:pt x="6007608" y="0"/>
                        </a:cubicBezTo>
                        <a:cubicBezTo>
                          <a:pt x="6261208" y="-16592"/>
                          <a:pt x="6407957" y="-11909"/>
                          <a:pt x="6693408" y="0"/>
                        </a:cubicBezTo>
                        <a:cubicBezTo>
                          <a:pt x="6978859" y="11909"/>
                          <a:pt x="7015437" y="-20890"/>
                          <a:pt x="7296912" y="0"/>
                        </a:cubicBezTo>
                        <a:cubicBezTo>
                          <a:pt x="7578387" y="20890"/>
                          <a:pt x="7859622" y="46406"/>
                          <a:pt x="8229600" y="0"/>
                        </a:cubicBezTo>
                        <a:cubicBezTo>
                          <a:pt x="8230508" y="6337"/>
                          <a:pt x="8228722" y="11778"/>
                          <a:pt x="8229600" y="18288"/>
                        </a:cubicBezTo>
                        <a:cubicBezTo>
                          <a:pt x="8075287" y="35054"/>
                          <a:pt x="7821366" y="21850"/>
                          <a:pt x="7626096" y="18288"/>
                        </a:cubicBezTo>
                        <a:cubicBezTo>
                          <a:pt x="7430826" y="14726"/>
                          <a:pt x="7320004" y="-9669"/>
                          <a:pt x="7022592" y="18288"/>
                        </a:cubicBezTo>
                        <a:cubicBezTo>
                          <a:pt x="6725180" y="46245"/>
                          <a:pt x="6348804" y="-14025"/>
                          <a:pt x="6172200" y="18288"/>
                        </a:cubicBezTo>
                        <a:cubicBezTo>
                          <a:pt x="5995596" y="50601"/>
                          <a:pt x="5788102" y="22890"/>
                          <a:pt x="5650992" y="18288"/>
                        </a:cubicBezTo>
                        <a:cubicBezTo>
                          <a:pt x="5513882" y="13686"/>
                          <a:pt x="5198399" y="29121"/>
                          <a:pt x="4882896" y="18288"/>
                        </a:cubicBezTo>
                        <a:cubicBezTo>
                          <a:pt x="4567393" y="7455"/>
                          <a:pt x="4557008" y="26965"/>
                          <a:pt x="4443984" y="18288"/>
                        </a:cubicBezTo>
                        <a:cubicBezTo>
                          <a:pt x="4330960" y="9611"/>
                          <a:pt x="4061674" y="28891"/>
                          <a:pt x="3758184" y="18288"/>
                        </a:cubicBezTo>
                        <a:cubicBezTo>
                          <a:pt x="3454694" y="7685"/>
                          <a:pt x="3380392" y="19119"/>
                          <a:pt x="3236976" y="18288"/>
                        </a:cubicBezTo>
                        <a:cubicBezTo>
                          <a:pt x="3093560" y="17457"/>
                          <a:pt x="2632116" y="37607"/>
                          <a:pt x="2386584" y="18288"/>
                        </a:cubicBezTo>
                        <a:cubicBezTo>
                          <a:pt x="2141052" y="-1031"/>
                          <a:pt x="2110884" y="28777"/>
                          <a:pt x="1947672" y="18288"/>
                        </a:cubicBezTo>
                        <a:cubicBezTo>
                          <a:pt x="1784460" y="7799"/>
                          <a:pt x="1535467" y="461"/>
                          <a:pt x="1261872" y="18288"/>
                        </a:cubicBezTo>
                        <a:cubicBezTo>
                          <a:pt x="988277" y="36115"/>
                          <a:pt x="1021096" y="10375"/>
                          <a:pt x="822960" y="18288"/>
                        </a:cubicBezTo>
                        <a:cubicBezTo>
                          <a:pt x="624824" y="26201"/>
                          <a:pt x="298309" y="1283"/>
                          <a:pt x="0" y="18288"/>
                        </a:cubicBezTo>
                        <a:cubicBezTo>
                          <a:pt x="-633" y="12278"/>
                          <a:pt x="-757" y="5867"/>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B6307EA7-00DA-7750-8609-7051118EDC20}"/>
              </a:ext>
            </a:extLst>
          </p:cNvPr>
          <p:cNvSpPr>
            <a:spLocks noGrp="1"/>
          </p:cNvSpPr>
          <p:nvPr>
            <p:ph idx="1"/>
          </p:nvPr>
        </p:nvSpPr>
        <p:spPr>
          <a:xfrm>
            <a:off x="-1500" y="2095253"/>
            <a:ext cx="4568390" cy="4756593"/>
          </a:xfrm>
        </p:spPr>
        <p:txBody>
          <a:bodyPr vert="horz" lIns="91440" tIns="45720" rIns="91440" bIns="45720" rtlCol="0" anchor="t">
            <a:normAutofit lnSpcReduction="10000"/>
          </a:bodyPr>
          <a:lstStyle/>
          <a:p>
            <a:pPr marL="0" indent="0">
              <a:buNone/>
            </a:pPr>
            <a:r>
              <a:rPr lang="en-GB" sz="1800">
                <a:latin typeface="Arial"/>
                <a:cs typeface="Arial"/>
              </a:rPr>
              <a:t>The risk factor beyond your control </a:t>
            </a:r>
            <a:endParaRPr lang="en-GB" sz="1800" dirty="0">
              <a:latin typeface="Arial"/>
              <a:cs typeface="Arial"/>
            </a:endParaRPr>
          </a:p>
          <a:p>
            <a:pPr>
              <a:buFont typeface="Wingdings" panose="020B0604020202020204" pitchFamily="34" charset="0"/>
              <a:buChar char="v"/>
            </a:pPr>
            <a:r>
              <a:rPr lang="en-GB" sz="1800">
                <a:latin typeface="Arial"/>
                <a:cs typeface="Arial"/>
              </a:rPr>
              <a:t>Rheumatoid</a:t>
            </a:r>
            <a:r>
              <a:rPr lang="en-GB" sz="1800">
                <a:latin typeface="Arial"/>
                <a:ea typeface="+mn-lt"/>
                <a:cs typeface="Arial"/>
              </a:rPr>
              <a:t> arthritis it can increase with age,</a:t>
            </a:r>
            <a:r>
              <a:rPr lang="en-GB" sz="1800" dirty="0">
                <a:latin typeface="Arial"/>
                <a:cs typeface="Arial"/>
              </a:rPr>
              <a:t> </a:t>
            </a:r>
            <a:r>
              <a:rPr lang="en-GB" sz="1800">
                <a:latin typeface="Arial"/>
                <a:ea typeface="+mn-lt"/>
                <a:cs typeface="Arial"/>
              </a:rPr>
              <a:t>affects more female and your genes</a:t>
            </a:r>
            <a:endParaRPr lang="en-GB" sz="1800" dirty="0">
              <a:latin typeface="Arial"/>
              <a:cs typeface="Arial"/>
            </a:endParaRPr>
          </a:p>
          <a:p>
            <a:pPr marL="0" indent="0">
              <a:buNone/>
            </a:pPr>
            <a:r>
              <a:rPr lang="en-GB" sz="1800">
                <a:latin typeface="Arial"/>
                <a:cs typeface="Arial"/>
              </a:rPr>
              <a:t>Environmental Risk</a:t>
            </a:r>
            <a:endParaRPr lang="en-GB" sz="1800" dirty="0">
              <a:latin typeface="Arial"/>
              <a:cs typeface="Arial"/>
            </a:endParaRPr>
          </a:p>
          <a:p>
            <a:pPr>
              <a:buFont typeface="Wingdings" panose="020B0604020202020204" pitchFamily="34" charset="0"/>
              <a:buChar char="v"/>
            </a:pPr>
            <a:r>
              <a:rPr lang="en-GB" sz="1800">
                <a:latin typeface="Arial"/>
                <a:cs typeface="Arial"/>
              </a:rPr>
              <a:t>When you have a childhood injury and you are abandoned when you are young the tormented feeling it can activate an immune reaction that can steer auto immune disease and harmful pollutant </a:t>
            </a:r>
            <a:endParaRPr lang="en-GB" sz="1800" dirty="0">
              <a:latin typeface="Arial"/>
              <a:cs typeface="Arial"/>
            </a:endParaRPr>
          </a:p>
          <a:p>
            <a:pPr marL="0" indent="0">
              <a:buNone/>
            </a:pPr>
            <a:r>
              <a:rPr lang="en-GB" sz="1600" dirty="0">
                <a:latin typeface="Arial"/>
                <a:cs typeface="Arial"/>
              </a:rPr>
              <a:t>  </a:t>
            </a:r>
            <a:r>
              <a:rPr lang="en-GB" sz="1800">
                <a:latin typeface="Arial"/>
                <a:cs typeface="Arial"/>
              </a:rPr>
              <a:t>Lifestyle Risk </a:t>
            </a:r>
          </a:p>
          <a:p>
            <a:pPr marL="342900" indent="-342900">
              <a:buFont typeface="Wingdings" panose="020B0604020202020204" pitchFamily="34" charset="0"/>
              <a:buChar char="v"/>
            </a:pPr>
            <a:r>
              <a:rPr lang="en-GB" sz="1800">
                <a:latin typeface="Arial"/>
                <a:cs typeface="Arial"/>
              </a:rPr>
              <a:t> Smoking is one of the contributing factor  of chronic illness</a:t>
            </a:r>
          </a:p>
          <a:p>
            <a:pPr marL="457200" indent="-457200">
              <a:buFont typeface="Wingdings" panose="020B0604020202020204" pitchFamily="34" charset="0"/>
              <a:buChar char="v"/>
            </a:pPr>
            <a:r>
              <a:rPr lang="en-GB" sz="1800">
                <a:latin typeface="Arial"/>
                <a:cs typeface="Arial"/>
              </a:rPr>
              <a:t>Heavy weight can activate swelling</a:t>
            </a:r>
          </a:p>
          <a:p>
            <a:pPr marL="457200" indent="-457200">
              <a:buFont typeface="Wingdings" panose="020B0604020202020204" pitchFamily="34" charset="0"/>
              <a:buChar char="v"/>
            </a:pPr>
            <a:r>
              <a:rPr lang="en-GB" sz="1800">
                <a:latin typeface="Arial"/>
                <a:cs typeface="Arial"/>
              </a:rPr>
              <a:t>Alteration of microbiome </a:t>
            </a:r>
          </a:p>
          <a:p>
            <a:pPr marL="457200" indent="-457200">
              <a:buFont typeface="Wingdings" panose="020B0604020202020204" pitchFamily="34" charset="0"/>
              <a:buChar char="v"/>
            </a:pPr>
            <a:r>
              <a:rPr lang="en-GB" sz="1800">
                <a:latin typeface="Arial"/>
                <a:cs typeface="Arial"/>
              </a:rPr>
              <a:t>Diet  ( Rath L, 2022)</a:t>
            </a:r>
            <a:endParaRPr lang="en-GB" sz="1800"/>
          </a:p>
        </p:txBody>
      </p:sp>
      <p:pic>
        <p:nvPicPr>
          <p:cNvPr id="6" name="Picture 5" descr="A group of people with different diseases&#10;&#10;AI-generated content may be incorrect.">
            <a:extLst>
              <a:ext uri="{FF2B5EF4-FFF2-40B4-BE49-F238E27FC236}">
                <a16:creationId xmlns:a16="http://schemas.microsoft.com/office/drawing/2014/main" id="{A20370C1-2DEF-7121-CAD1-0623CD72B2EE}"/>
              </a:ext>
            </a:extLst>
          </p:cNvPr>
          <p:cNvPicPr>
            <a:picLocks noChangeAspect="1"/>
          </p:cNvPicPr>
          <p:nvPr/>
        </p:nvPicPr>
        <p:blipFill>
          <a:blip r:embed="rId4"/>
          <a:stretch>
            <a:fillRect/>
          </a:stretch>
        </p:blipFill>
        <p:spPr>
          <a:xfrm>
            <a:off x="4570504" y="1839671"/>
            <a:ext cx="4467275" cy="3812994"/>
          </a:xfrm>
          <a:prstGeom prst="rect">
            <a:avLst/>
          </a:prstGeom>
        </p:spPr>
      </p:pic>
      <p:sp>
        <p:nvSpPr>
          <p:cNvPr id="7" name="TextBox 6">
            <a:extLst>
              <a:ext uri="{FF2B5EF4-FFF2-40B4-BE49-F238E27FC236}">
                <a16:creationId xmlns:a16="http://schemas.microsoft.com/office/drawing/2014/main" id="{EA1C0561-12C3-7005-B3B4-B03B7944E490}"/>
              </a:ext>
            </a:extLst>
          </p:cNvPr>
          <p:cNvSpPr txBox="1"/>
          <p:nvPr/>
        </p:nvSpPr>
        <p:spPr>
          <a:xfrm>
            <a:off x="4667749" y="5786811"/>
            <a:ext cx="3985540" cy="63094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lvl="0" algn="l" rtl="0"/>
            <a:r>
              <a:rPr lang="en-GB" sz="1700" b="0" i="0" u="none" strike="noStrike" baseline="0">
                <a:solidFill>
                  <a:srgbClr val="000000"/>
                </a:solidFill>
                <a:latin typeface="Times New Roman"/>
                <a:ea typeface="Arial"/>
                <a:cs typeface="Arial"/>
              </a:rPr>
              <a:t>(Adhikari, G. MD, et al., 2024)</a:t>
            </a:r>
            <a:r>
              <a:rPr lang="en-GB" sz="1700" b="0" i="0">
                <a:solidFill>
                  <a:srgbClr val="000000"/>
                </a:solidFill>
                <a:latin typeface="Times New Roman"/>
                <a:ea typeface="Arial"/>
                <a:cs typeface="Arial"/>
              </a:rPr>
              <a:t>​</a:t>
            </a:r>
            <a:endParaRPr lang="en-US"/>
          </a:p>
          <a:p>
            <a:pPr algn="ctr"/>
            <a:endParaRPr lang="en-US"/>
          </a:p>
        </p:txBody>
      </p:sp>
      <p:pic>
        <p:nvPicPr>
          <p:cNvPr id="14" name="Audio 13">
            <a:hlinkClick r:id="" action="ppaction://media"/>
            <a:extLst>
              <a:ext uri="{FF2B5EF4-FFF2-40B4-BE49-F238E27FC236}">
                <a16:creationId xmlns:a16="http://schemas.microsoft.com/office/drawing/2014/main" id="{07C194A6-5F4D-B720-3C07-1822222B110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688727333"/>
      </p:ext>
    </p:extLst>
  </p:cSld>
  <p:clrMapOvr>
    <a:masterClrMapping/>
  </p:clrMapOvr>
  <mc:AlternateContent xmlns:mc="http://schemas.openxmlformats.org/markup-compatibility/2006">
    <mc:Choice xmlns:p14="http://schemas.microsoft.com/office/powerpoint/2010/main" Requires="p14">
      <p:transition spd="slow" p14:dur="2000" advTm="77465"/>
    </mc:Choice>
    <mc:Fallback>
      <p:transition spd="slow" advTm="774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0FCB6-E8B5-E668-6859-562592213C24}"/>
              </a:ext>
            </a:extLst>
          </p:cNvPr>
          <p:cNvSpPr>
            <a:spLocks noGrp="1"/>
          </p:cNvSpPr>
          <p:nvPr>
            <p:ph type="title"/>
          </p:nvPr>
        </p:nvSpPr>
        <p:spPr/>
        <p:txBody>
          <a:bodyPr/>
          <a:lstStyle/>
          <a:p>
            <a:r>
              <a:rPr lang="en-GB" sz="3600" b="1">
                <a:solidFill>
                  <a:schemeClr val="accent6">
                    <a:lumMod val="49000"/>
                  </a:schemeClr>
                </a:solidFill>
              </a:rPr>
              <a:t>Recommendations</a:t>
            </a:r>
          </a:p>
        </p:txBody>
      </p:sp>
      <p:sp>
        <p:nvSpPr>
          <p:cNvPr id="3" name="Content Placeholder 2">
            <a:extLst>
              <a:ext uri="{FF2B5EF4-FFF2-40B4-BE49-F238E27FC236}">
                <a16:creationId xmlns:a16="http://schemas.microsoft.com/office/drawing/2014/main" id="{7EB34A5C-AEA4-8C87-D5EF-1CD835079D1D}"/>
              </a:ext>
            </a:extLst>
          </p:cNvPr>
          <p:cNvSpPr>
            <a:spLocks noGrp="1"/>
          </p:cNvSpPr>
          <p:nvPr>
            <p:ph idx="1"/>
          </p:nvPr>
        </p:nvSpPr>
        <p:spPr>
          <a:xfrm>
            <a:off x="-3953" y="1552457"/>
            <a:ext cx="9151907" cy="5170845"/>
          </a:xfrm>
        </p:spPr>
        <p:txBody>
          <a:bodyPr vert="horz" lIns="91440" tIns="45720" rIns="91440" bIns="45720" rtlCol="0" anchor="t">
            <a:noAutofit/>
          </a:bodyPr>
          <a:lstStyle/>
          <a:p>
            <a:pPr>
              <a:buFont typeface="Wingdings"/>
              <a:buChar char="v"/>
            </a:pPr>
            <a:endParaRPr lang="en-GB" sz="1400" dirty="0">
              <a:highlight>
                <a:srgbClr val="FBFAF8"/>
              </a:highlight>
              <a:latin typeface="Arial"/>
              <a:ea typeface="+mn-lt"/>
              <a:cs typeface="Arial"/>
            </a:endParaRPr>
          </a:p>
          <a:p>
            <a:pPr>
              <a:buFont typeface="Wingdings"/>
              <a:buChar char="v"/>
            </a:pPr>
            <a:r>
              <a:rPr lang="en-GB" sz="1800" dirty="0">
                <a:highlight>
                  <a:srgbClr val="FBFAF8"/>
                </a:highlight>
                <a:latin typeface="Arial"/>
                <a:ea typeface="+mn-lt"/>
                <a:cs typeface="Arial"/>
              </a:rPr>
              <a:t>Investigate and consult  an expert to meas</a:t>
            </a:r>
            <a:r>
              <a:rPr lang="en-GB" sz="1800">
                <a:highlight>
                  <a:srgbClr val="FBFAF8"/>
                </a:highlight>
                <a:latin typeface="Arial"/>
                <a:ea typeface="+mn-lt"/>
                <a:cs typeface="Arial"/>
              </a:rPr>
              <a:t>ure anti CCP antibodies, testing blood sample, and hand X-ray</a:t>
            </a:r>
            <a:endParaRPr lang="en-GB" sz="1800" dirty="0">
              <a:highlight>
                <a:srgbClr val="FBFAF8"/>
              </a:highlight>
              <a:latin typeface="Arial"/>
              <a:ea typeface="+mn-lt"/>
              <a:cs typeface="Arial"/>
            </a:endParaRPr>
          </a:p>
          <a:p>
            <a:pPr>
              <a:buFont typeface="Wingdings"/>
              <a:buChar char="v"/>
            </a:pPr>
            <a:r>
              <a:rPr lang="en-GB" sz="1800" dirty="0">
                <a:highlight>
                  <a:srgbClr val="FBFAF8"/>
                </a:highlight>
                <a:latin typeface="Arial"/>
                <a:ea typeface="+mn-lt"/>
                <a:cs typeface="Arial"/>
              </a:rPr>
              <a:t>Treating aggressive rheumatoid </a:t>
            </a:r>
            <a:r>
              <a:rPr lang="en-GB" sz="1800">
                <a:highlight>
                  <a:srgbClr val="FBFAF8"/>
                </a:highlight>
                <a:latin typeface="Arial"/>
                <a:ea typeface="+mn-lt"/>
                <a:cs typeface="Arial"/>
              </a:rPr>
              <a:t>arthritis in adult aiming to achieve a purpose of reduction </a:t>
            </a:r>
            <a:endParaRPr lang="en-GB" sz="1800" dirty="0">
              <a:highlight>
                <a:srgbClr val="FBFAF8"/>
              </a:highlight>
              <a:latin typeface="Arial"/>
              <a:ea typeface="+mn-lt"/>
              <a:cs typeface="Arial"/>
            </a:endParaRPr>
          </a:p>
          <a:p>
            <a:pPr>
              <a:buFont typeface="Wingdings"/>
              <a:buChar char="v"/>
            </a:pPr>
            <a:r>
              <a:rPr lang="en-GB" sz="1800" dirty="0">
                <a:highlight>
                  <a:srgbClr val="FBFAF8"/>
                </a:highlight>
                <a:latin typeface="Arial"/>
                <a:ea typeface="+mn-lt"/>
                <a:cs typeface="Arial"/>
              </a:rPr>
              <a:t>Monitor the patient to get a proper access with expert that concern flare ups and </a:t>
            </a:r>
            <a:r>
              <a:rPr lang="en-GB" sz="1800">
                <a:highlight>
                  <a:srgbClr val="FBFAF8"/>
                </a:highlight>
                <a:latin typeface="Arial"/>
                <a:ea typeface="+mn-lt"/>
                <a:cs typeface="Arial"/>
              </a:rPr>
              <a:t>monitor medicine intake </a:t>
            </a:r>
            <a:endParaRPr lang="en-GB" sz="1800" dirty="0">
              <a:highlight>
                <a:srgbClr val="FBFAF8"/>
              </a:highlight>
              <a:latin typeface="Arial"/>
              <a:ea typeface="+mn-lt"/>
              <a:cs typeface="Arial"/>
            </a:endParaRPr>
          </a:p>
          <a:p>
            <a:pPr>
              <a:buFont typeface="Wingdings"/>
              <a:buChar char="v"/>
            </a:pPr>
            <a:r>
              <a:rPr lang="en-GB" sz="1800" dirty="0">
                <a:highlight>
                  <a:srgbClr val="FBFAF8"/>
                </a:highlight>
                <a:latin typeface="Arial"/>
                <a:ea typeface="+mn-lt"/>
                <a:cs typeface="Arial"/>
              </a:rPr>
              <a:t>Emotional and mental interference such as tension control, </a:t>
            </a:r>
            <a:r>
              <a:rPr lang="en-GB" sz="1800">
                <a:highlight>
                  <a:srgbClr val="FBFAF8"/>
                </a:highlight>
                <a:latin typeface="Arial"/>
                <a:ea typeface="+mn-lt"/>
                <a:cs typeface="Arial"/>
              </a:rPr>
              <a:t>stress planning, and a proper rest</a:t>
            </a:r>
            <a:endParaRPr lang="en-GB" sz="1800" dirty="0">
              <a:highlight>
                <a:srgbClr val="FBFAF8"/>
              </a:highlight>
              <a:latin typeface="Arial"/>
              <a:ea typeface="+mn-lt"/>
              <a:cs typeface="Arial"/>
            </a:endParaRPr>
          </a:p>
          <a:p>
            <a:pPr>
              <a:buFont typeface="Wingdings"/>
              <a:buChar char="v"/>
            </a:pPr>
            <a:r>
              <a:rPr lang="en-GB" sz="1800" dirty="0">
                <a:highlight>
                  <a:srgbClr val="FBFAF8"/>
                </a:highlight>
                <a:latin typeface="Arial"/>
                <a:ea typeface="+mn-lt"/>
                <a:cs typeface="Arial"/>
              </a:rPr>
              <a:t>Be fit and a good exercises to be </a:t>
            </a:r>
            <a:r>
              <a:rPr lang="en-GB" sz="1800">
                <a:highlight>
                  <a:srgbClr val="FBFAF8"/>
                </a:highlight>
                <a:latin typeface="Arial"/>
                <a:ea typeface="+mn-lt"/>
                <a:cs typeface="Arial"/>
              </a:rPr>
              <a:t>flexible</a:t>
            </a:r>
            <a:r>
              <a:rPr lang="en-GB" sz="1800" dirty="0">
                <a:highlight>
                  <a:srgbClr val="FBFAF8"/>
                </a:highlight>
                <a:latin typeface="Arial"/>
                <a:ea typeface="+mn-lt"/>
                <a:cs typeface="Arial"/>
              </a:rPr>
              <a:t> </a:t>
            </a:r>
          </a:p>
          <a:p>
            <a:pPr>
              <a:buFont typeface="Wingdings"/>
              <a:buChar char="v"/>
            </a:pPr>
            <a:r>
              <a:rPr lang="en-GB" sz="1800" dirty="0">
                <a:highlight>
                  <a:srgbClr val="FBFAF8"/>
                </a:highlight>
                <a:latin typeface="Arial"/>
                <a:ea typeface="+mn-lt"/>
                <a:cs typeface="Arial"/>
              </a:rPr>
              <a:t>Talk and educate the patient who has rheumatoid </a:t>
            </a:r>
            <a:r>
              <a:rPr lang="en-GB" sz="1800">
                <a:highlight>
                  <a:srgbClr val="FBFAF8"/>
                </a:highlight>
                <a:latin typeface="Arial"/>
                <a:ea typeface="+mn-lt"/>
                <a:cs typeface="Arial"/>
              </a:rPr>
              <a:t>arthritis</a:t>
            </a:r>
            <a:r>
              <a:rPr lang="en-GB" sz="1800" dirty="0">
                <a:highlight>
                  <a:srgbClr val="FBFAF8"/>
                </a:highlight>
                <a:latin typeface="Arial"/>
                <a:ea typeface="+mn-lt"/>
                <a:cs typeface="Arial"/>
              </a:rPr>
              <a:t>  about therapy medication and cure </a:t>
            </a:r>
          </a:p>
          <a:p>
            <a:pPr>
              <a:buFont typeface="Wingdings"/>
              <a:buChar char="v"/>
            </a:pPr>
            <a:r>
              <a:rPr lang="en-GB" sz="1800">
                <a:highlight>
                  <a:srgbClr val="FBFAF8"/>
                </a:highlight>
                <a:latin typeface="Arial"/>
                <a:ea typeface="+mn-lt"/>
                <a:cs typeface="Arial"/>
              </a:rPr>
              <a:t>Refer to surgeon and specialist </a:t>
            </a:r>
            <a:r>
              <a:rPr lang="en-GB" sz="1800" dirty="0">
                <a:solidFill>
                  <a:srgbClr val="000000"/>
                </a:solidFill>
                <a:latin typeface="Arial"/>
                <a:ea typeface="+mn-lt"/>
                <a:cs typeface="Arial"/>
              </a:rPr>
              <a:t>  </a:t>
            </a:r>
            <a:r>
              <a:rPr lang="en-GB" sz="1800">
                <a:solidFill>
                  <a:srgbClr val="000000"/>
                </a:solidFill>
                <a:latin typeface="Arial"/>
                <a:ea typeface="+mn-lt"/>
                <a:cs typeface="Arial"/>
              </a:rPr>
              <a:t>(NICE,2020)</a:t>
            </a:r>
            <a:endParaRPr lang="en-GB" sz="1800">
              <a:latin typeface="Arial"/>
              <a:cs typeface="Arial"/>
            </a:endParaRPr>
          </a:p>
          <a:p>
            <a:pPr marL="0" indent="0">
              <a:buNone/>
            </a:pPr>
            <a:r>
              <a:rPr lang="en-GB" sz="1400" dirty="0"/>
              <a:t> </a:t>
            </a:r>
          </a:p>
        </p:txBody>
      </p:sp>
      <p:sp>
        <p:nvSpPr>
          <p:cNvPr id="4" name="Date Placeholder 3">
            <a:extLst>
              <a:ext uri="{FF2B5EF4-FFF2-40B4-BE49-F238E27FC236}">
                <a16:creationId xmlns:a16="http://schemas.microsoft.com/office/drawing/2014/main" id="{BFDC4459-B578-A402-DCF4-CAC2307B75D4}"/>
              </a:ext>
            </a:extLst>
          </p:cNvPr>
          <p:cNvSpPr>
            <a:spLocks noGrp="1"/>
          </p:cNvSpPr>
          <p:nvPr>
            <p:ph type="dt" sz="half" idx="10"/>
          </p:nvPr>
        </p:nvSpPr>
        <p:spPr/>
        <p:txBody>
          <a:bodyPr/>
          <a:lstStyle/>
          <a:p>
            <a:pPr>
              <a:defRPr/>
            </a:pPr>
            <a:fld id="{2303D31F-598B-47EE-BA37-93F097A3D676}" type="datetime1">
              <a:rPr lang="en-GB" altLang="en-US" smtClean="0"/>
              <a:pPr>
                <a:defRPr/>
              </a:pPr>
              <a:t>21/04/2026</a:t>
            </a:fld>
            <a:endParaRPr lang="en-GB" altLang="en-US"/>
          </a:p>
        </p:txBody>
      </p:sp>
      <p:sp>
        <p:nvSpPr>
          <p:cNvPr id="5" name="Slide Number Placeholder 4">
            <a:extLst>
              <a:ext uri="{FF2B5EF4-FFF2-40B4-BE49-F238E27FC236}">
                <a16:creationId xmlns:a16="http://schemas.microsoft.com/office/drawing/2014/main" id="{C61D60C8-0E6D-5493-15CC-220B5D39BED7}"/>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pic>
        <p:nvPicPr>
          <p:cNvPr id="12" name="Audio 11">
            <a:hlinkClick r:id="" action="ppaction://media"/>
            <a:extLst>
              <a:ext uri="{FF2B5EF4-FFF2-40B4-BE49-F238E27FC236}">
                <a16:creationId xmlns:a16="http://schemas.microsoft.com/office/drawing/2014/main" id="{D7AF72B9-F129-C938-399F-4C8E7B68DED0}"/>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872766868"/>
      </p:ext>
    </p:extLst>
  </p:cSld>
  <p:clrMapOvr>
    <a:masterClrMapping/>
  </p:clrMapOvr>
  <mc:AlternateContent xmlns:mc="http://schemas.openxmlformats.org/markup-compatibility/2006">
    <mc:Choice xmlns:p14="http://schemas.microsoft.com/office/powerpoint/2010/main" Requires="p14">
      <p:transition spd="slow" p14:dur="2000" advTm="112821"/>
    </mc:Choice>
    <mc:Fallback>
      <p:transition spd="slow" advTm="1128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8604B-AC6B-0846-C825-2BEC86565B25}"/>
              </a:ext>
            </a:extLst>
          </p:cNvPr>
          <p:cNvSpPr>
            <a:spLocks noGrp="1"/>
          </p:cNvSpPr>
          <p:nvPr>
            <p:ph type="title"/>
          </p:nvPr>
        </p:nvSpPr>
        <p:spPr>
          <a:xfrm>
            <a:off x="628650" y="0"/>
            <a:ext cx="2579245" cy="749508"/>
          </a:xfrm>
        </p:spPr>
        <p:txBody>
          <a:bodyPr/>
          <a:lstStyle/>
          <a:p>
            <a:r>
              <a:rPr lang="en-GB" sz="3600" b="1" dirty="0">
                <a:solidFill>
                  <a:schemeClr val="accent6">
                    <a:lumMod val="49000"/>
                  </a:schemeClr>
                </a:solidFill>
              </a:rPr>
              <a:t>Conclusion</a:t>
            </a:r>
          </a:p>
        </p:txBody>
      </p:sp>
      <p:sp>
        <p:nvSpPr>
          <p:cNvPr id="6" name="Content Placeholder 5">
            <a:extLst>
              <a:ext uri="{FF2B5EF4-FFF2-40B4-BE49-F238E27FC236}">
                <a16:creationId xmlns:a16="http://schemas.microsoft.com/office/drawing/2014/main" id="{C68C4224-F958-CB66-7629-688D5AD53A53}"/>
              </a:ext>
            </a:extLst>
          </p:cNvPr>
          <p:cNvSpPr>
            <a:spLocks noGrp="1"/>
          </p:cNvSpPr>
          <p:nvPr>
            <p:ph idx="1"/>
          </p:nvPr>
        </p:nvSpPr>
        <p:spPr>
          <a:xfrm>
            <a:off x="-3953" y="599607"/>
            <a:ext cx="9151906" cy="6123695"/>
          </a:xfrm>
        </p:spPr>
        <p:txBody>
          <a:bodyPr vert="horz" lIns="91440" tIns="45720" rIns="91440" bIns="45720" rtlCol="0" anchor="t">
            <a:normAutofit/>
          </a:bodyPr>
          <a:lstStyle/>
          <a:p>
            <a:pPr marL="342900" indent="-342900">
              <a:buFont typeface="Wingdings" panose="020B0604020202020204" pitchFamily="34" charset="0"/>
              <a:buChar char="v"/>
            </a:pPr>
            <a:r>
              <a:rPr lang="en-GB" sz="1800" dirty="0">
                <a:latin typeface="Arial" panose="020B0604020202020204" pitchFamily="34" charset="0"/>
                <a:cs typeface="Arial" panose="020B0604020202020204" pitchFamily="34" charset="0"/>
              </a:rPr>
              <a:t>In conclusion, RA is a chronic musculoskeletal disorder that affects joints, mobility, and quality of life. This presentation discusses a patient diagnosed with rheumatoid arthritis, including their demographic information, symptoms and daily experiences living with the condition. The anatomy and physiology show how the immune system attacks the joints, causing inflammation, pain, and stiffness that affect patients’ everyday routines.</a:t>
            </a:r>
            <a:endParaRPr lang="en-US" sz="1800" dirty="0">
              <a:latin typeface="Arial" panose="020B0604020202020204" pitchFamily="34" charset="0"/>
              <a:cs typeface="Arial" panose="020B0604020202020204" pitchFamily="34" charset="0"/>
            </a:endParaRPr>
          </a:p>
          <a:p>
            <a:pPr marL="342900" indent="-342900">
              <a:buFont typeface="Wingdings" panose="020B0604020202020204" pitchFamily="34" charset="0"/>
              <a:buChar char="v"/>
            </a:pPr>
            <a:r>
              <a:rPr lang="en-GB" sz="1800" dirty="0">
                <a:latin typeface="Arial" panose="020B0604020202020204" pitchFamily="34" charset="0"/>
                <a:cs typeface="Arial" panose="020B0604020202020204" pitchFamily="34" charset="0"/>
              </a:rPr>
              <a:t>A care plan focusing on medication, gentle exercises, rest, and healthy lifestyle behaviours is important to manage symptoms and reduce flare-ups. Effective communication and ethical care, including respect, confidentiality, and patient involvement in decisions, are essential for supporting the patient’s needs.</a:t>
            </a:r>
          </a:p>
          <a:p>
            <a:pPr marL="342900" indent="-342900">
              <a:buFont typeface="Wingdings" panose="020B0604020202020204" pitchFamily="34" charset="0"/>
              <a:buChar char="v"/>
            </a:pPr>
            <a:r>
              <a:rPr lang="en-GB" sz="1800" dirty="0">
                <a:latin typeface="Arial" panose="020B0604020202020204" pitchFamily="34" charset="0"/>
                <a:cs typeface="Arial" panose="020B0604020202020204" pitchFamily="34" charset="0"/>
              </a:rPr>
              <a:t>Risk factors for RA include environmental risks, lifestyle risks and factors beyond control. Understanding these risks helps healthcare providers provide appropriate education and prevention strategies</a:t>
            </a:r>
          </a:p>
          <a:p>
            <a:pPr marL="342900" indent="-342900">
              <a:buFont typeface="Wingdings" panose="020B0604020202020204" pitchFamily="34" charset="0"/>
              <a:buChar char="v"/>
            </a:pPr>
            <a:r>
              <a:rPr lang="en-GB" sz="1800" dirty="0">
                <a:latin typeface="Arial" panose="020B0604020202020204" pitchFamily="34" charset="0"/>
                <a:cs typeface="Arial" panose="020B0604020202020204" pitchFamily="34" charset="0"/>
              </a:rPr>
              <a:t>Recommendation for managing RA help educate and empower patients to take control of their condition</a:t>
            </a:r>
          </a:p>
          <a:p>
            <a:pPr marL="342900" indent="-342900">
              <a:buFont typeface="Wingdings" panose="020B0604020202020204" pitchFamily="34" charset="0"/>
              <a:buChar char="v"/>
            </a:pPr>
            <a:r>
              <a:rPr lang="en-GB" sz="1800" dirty="0">
                <a:latin typeface="Arial" panose="020B0604020202020204" pitchFamily="34" charset="0"/>
                <a:cs typeface="Arial" panose="020B0604020202020204" pitchFamily="34" charset="0"/>
              </a:rPr>
              <a:t>Overall, RA requires a multi-disciplinary approach that addresses physical, psychological and social needs, with appropriate planning, lifestyle adjustments, and supportive communication. Patients living with RA can manage their symptoms effectively and maintain a better quality of life.</a:t>
            </a:r>
          </a:p>
          <a:p>
            <a:pPr marL="0" indent="0">
              <a:buNone/>
            </a:pPr>
            <a:endParaRPr lang="en-US" dirty="0">
              <a:latin typeface="Aptos"/>
              <a:cs typeface="Times New Roman"/>
            </a:endParaRPr>
          </a:p>
          <a:p>
            <a:pPr marL="342900" indent="-342900">
              <a:buFont typeface="Wingdings" panose="020B0604020202020204" pitchFamily="34" charset="0"/>
              <a:buChar char="v"/>
            </a:pPr>
            <a:endParaRPr lang="en-GB" sz="1700" dirty="0">
              <a:latin typeface="Times New Roman"/>
              <a:cs typeface="Times New Roman"/>
            </a:endParaRPr>
          </a:p>
        </p:txBody>
      </p:sp>
      <p:sp>
        <p:nvSpPr>
          <p:cNvPr id="4" name="Date Placeholder 3">
            <a:extLst>
              <a:ext uri="{FF2B5EF4-FFF2-40B4-BE49-F238E27FC236}">
                <a16:creationId xmlns:a16="http://schemas.microsoft.com/office/drawing/2014/main" id="{0BC4CF4B-AA00-001B-CFC7-69AA662BA595}"/>
              </a:ext>
            </a:extLst>
          </p:cNvPr>
          <p:cNvSpPr>
            <a:spLocks noGrp="1"/>
          </p:cNvSpPr>
          <p:nvPr>
            <p:ph type="dt" sz="half" idx="10"/>
          </p:nvPr>
        </p:nvSpPr>
        <p:spPr/>
        <p:txBody>
          <a:bodyPr/>
          <a:lstStyle/>
          <a:p>
            <a:pPr>
              <a:defRPr/>
            </a:pPr>
            <a:fld id="{2303D31F-598B-47EE-BA37-93F097A3D676}" type="datetime1">
              <a:rPr lang="en-GB" altLang="en-US" smtClean="0"/>
              <a:pPr>
                <a:defRPr/>
              </a:pPr>
              <a:t>21/04/2026</a:t>
            </a:fld>
            <a:endParaRPr lang="en-GB" altLang="en-US"/>
          </a:p>
        </p:txBody>
      </p:sp>
      <p:sp>
        <p:nvSpPr>
          <p:cNvPr id="5" name="Slide Number Placeholder 4">
            <a:extLst>
              <a:ext uri="{FF2B5EF4-FFF2-40B4-BE49-F238E27FC236}">
                <a16:creationId xmlns:a16="http://schemas.microsoft.com/office/drawing/2014/main" id="{EED03137-7AB2-2A5E-B86B-FAB9F630A66E}"/>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pic>
        <p:nvPicPr>
          <p:cNvPr id="12" name="Audio 11">
            <a:hlinkClick r:id="" action="ppaction://media"/>
            <a:extLst>
              <a:ext uri="{FF2B5EF4-FFF2-40B4-BE49-F238E27FC236}">
                <a16:creationId xmlns:a16="http://schemas.microsoft.com/office/drawing/2014/main" id="{F6A2D6FF-8BB5-26BE-0DEC-801FF374C0FD}"/>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278544363"/>
      </p:ext>
    </p:extLst>
  </p:cSld>
  <p:clrMapOvr>
    <a:masterClrMapping/>
  </p:clrMapOvr>
  <mc:AlternateContent xmlns:mc="http://schemas.openxmlformats.org/markup-compatibility/2006">
    <mc:Choice xmlns:p14="http://schemas.microsoft.com/office/powerpoint/2010/main" Requires="p14">
      <p:transition spd="slow" p14:dur="2000" advTm="114686"/>
    </mc:Choice>
    <mc:Fallback>
      <p:transition spd="slow" advTm="1146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solidFill>
                  <a:schemeClr val="accent6">
                    <a:lumMod val="50000"/>
                  </a:schemeClr>
                </a:solidFill>
                <a:cs typeface="Arial"/>
              </a:rPr>
              <a:t>References</a:t>
            </a:r>
          </a:p>
        </p:txBody>
      </p:sp>
      <p:sp>
        <p:nvSpPr>
          <p:cNvPr id="6" name="Content Placeholder 5">
            <a:extLst>
              <a:ext uri="{FF2B5EF4-FFF2-40B4-BE49-F238E27FC236}">
                <a16:creationId xmlns:a16="http://schemas.microsoft.com/office/drawing/2014/main" id="{A4085575-4426-A9AB-0F8A-7A51209EE3B6}"/>
              </a:ext>
            </a:extLst>
          </p:cNvPr>
          <p:cNvSpPr>
            <a:spLocks noGrp="1"/>
          </p:cNvSpPr>
          <p:nvPr>
            <p:ph idx="1"/>
          </p:nvPr>
        </p:nvSpPr>
        <p:spPr>
          <a:xfrm>
            <a:off x="-3954" y="1581210"/>
            <a:ext cx="9151907" cy="5544658"/>
          </a:xfrm>
        </p:spPr>
        <p:txBody>
          <a:bodyPr vert="horz" lIns="91440" tIns="45720" rIns="91440" bIns="45720" rtlCol="0" anchor="t">
            <a:noAutofit/>
          </a:bodyPr>
          <a:lstStyle/>
          <a:p>
            <a:endParaRPr lang="en-GB" sz="1800" dirty="0">
              <a:solidFill>
                <a:srgbClr val="0070C0"/>
              </a:solidFill>
              <a:latin typeface="Times New Roman"/>
              <a:cs typeface="Times New Roman"/>
            </a:endParaRPr>
          </a:p>
          <a:p>
            <a:r>
              <a:rPr lang="en-GB" sz="1800" dirty="0">
                <a:latin typeface="Times New Roman"/>
                <a:cs typeface="Times New Roman"/>
              </a:rPr>
              <a:t>Adhikari, G, MD, et al., (2024). Rheumatoid Arthritis - Symptoms and Treatment Demystified. The American Journal of Patient Health Info, 1(01). </a:t>
            </a:r>
            <a:r>
              <a:rPr lang="en-GB" sz="1800" dirty="0" err="1">
                <a:latin typeface="Times New Roman"/>
                <a:cs typeface="Times New Roman"/>
              </a:rPr>
              <a:t>doi:httpsThe</a:t>
            </a:r>
            <a:r>
              <a:rPr lang="en-GB" sz="1800" dirty="0">
                <a:latin typeface="Times New Roman"/>
                <a:cs typeface="Times New Roman"/>
              </a:rPr>
              <a:t> American Journal of Patient Health Info, 1(01). </a:t>
            </a:r>
            <a:r>
              <a:rPr lang="en-GB" sz="1800" dirty="0" err="1">
                <a:latin typeface="Times New Roman"/>
                <a:cs typeface="Times New Roman"/>
              </a:rPr>
              <a:t>doi:httpsThe</a:t>
            </a:r>
            <a:r>
              <a:rPr lang="en-GB" sz="1800" dirty="0">
                <a:latin typeface="Times New Roman"/>
                <a:cs typeface="Times New Roman"/>
              </a:rPr>
              <a:t> American Journal of Patient Health Info, 1(01). </a:t>
            </a:r>
            <a:r>
              <a:rPr lang="en-GB" sz="1800" dirty="0" err="1">
                <a:latin typeface="Times New Roman"/>
                <a:cs typeface="Times New Roman"/>
              </a:rPr>
              <a:t>doi:https</a:t>
            </a:r>
            <a:r>
              <a:rPr lang="en-GB" sz="1800" dirty="0">
                <a:latin typeface="Times New Roman"/>
                <a:cs typeface="Times New Roman"/>
              </a:rPr>
              <a:t>://doi.org/10.69512/ajphi.v1i01.41. (Accessed: April 18, 2026).</a:t>
            </a:r>
          </a:p>
          <a:p>
            <a:r>
              <a:rPr lang="en-GB" sz="1800">
                <a:latin typeface="Times New Roman"/>
                <a:cs typeface="Times New Roman"/>
              </a:rPr>
              <a:t>Cleveland Clinic (2023). </a:t>
            </a:r>
            <a:r>
              <a:rPr lang="en-GB" sz="1800" i="1">
                <a:latin typeface="Times New Roman"/>
                <a:cs typeface="Times New Roman"/>
              </a:rPr>
              <a:t>Anatomy of the Hand &amp; Wrist: Bones, Muscles &amp; Ligaments</a:t>
            </a:r>
            <a:r>
              <a:rPr lang="en-GB" sz="1800">
                <a:latin typeface="Times New Roman"/>
                <a:cs typeface="Times New Roman"/>
              </a:rPr>
              <a:t>. [online] Cleveland Clinic. Available at: </a:t>
            </a:r>
            <a:r>
              <a:rPr lang="en-GB" sz="1800" dirty="0">
                <a:solidFill>
                  <a:schemeClr val="accent4">
                    <a:lumMod val="76000"/>
                  </a:schemeClr>
                </a:solidFill>
                <a:latin typeface="Times New Roman"/>
                <a:cs typeface="Times New Roman"/>
                <a:hlinkClick r:id="rId4">
                  <a:extLst>
                    <a:ext uri="{A12FA001-AC4F-418D-AE19-62706E023703}">
                      <ahyp:hlinkClr xmlns:ahyp="http://schemas.microsoft.com/office/drawing/2018/hyperlinkcolor" val="tx"/>
                    </a:ext>
                  </a:extLst>
                </a:hlinkClick>
              </a:rPr>
              <a:t>https://my.clevelandclinic.org/health/body/25060-anatomy-of-the-hand-and-wrist</a:t>
            </a:r>
            <a:r>
              <a:rPr lang="en-GB" sz="1800" dirty="0">
                <a:solidFill>
                  <a:schemeClr val="accent4">
                    <a:lumMod val="76000"/>
                  </a:schemeClr>
                </a:solidFill>
                <a:latin typeface="Times New Roman"/>
                <a:cs typeface="Times New Roman"/>
              </a:rPr>
              <a:t>.</a:t>
            </a:r>
            <a:r>
              <a:rPr lang="en-GB" sz="1800">
                <a:latin typeface="Times New Roman"/>
                <a:cs typeface="Times New Roman"/>
              </a:rPr>
              <a:t> (Accessed: April 15, 2026).</a:t>
            </a:r>
            <a:endParaRPr lang="en-GB" sz="1800"/>
          </a:p>
          <a:p>
            <a:r>
              <a:rPr lang="en-GB" sz="1800">
                <a:latin typeface="Times New Roman"/>
                <a:cs typeface="Times New Roman"/>
              </a:rPr>
              <a:t>HCPC (2020). </a:t>
            </a:r>
            <a:r>
              <a:rPr lang="en-GB" sz="1800" i="1">
                <a:latin typeface="Times New Roman"/>
                <a:cs typeface="Times New Roman"/>
              </a:rPr>
              <a:t>Promote and Protect the Interests of Service Users |</a:t>
            </a:r>
            <a:r>
              <a:rPr lang="en-GB" sz="1800">
                <a:latin typeface="Times New Roman"/>
                <a:cs typeface="Times New Roman"/>
              </a:rPr>
              <a:t>. [online] </a:t>
            </a:r>
            <a:r>
              <a:rPr lang="en-GB" sz="1800" dirty="0">
                <a:latin typeface="Times New Roman"/>
                <a:cs typeface="Times New Roman"/>
                <a:hlinkClick r:id="rId5">
                  <a:extLst>
                    <a:ext uri="{A12FA001-AC4F-418D-AE19-62706E023703}">
                      <ahyp:hlinkClr xmlns:ahyp="http://schemas.microsoft.com/office/drawing/2018/hyperlinkcolor" val="tx"/>
                    </a:ext>
                  </a:extLst>
                </a:hlinkClick>
              </a:rPr>
              <a:t>www.hcpc-uk.org</a:t>
            </a:r>
            <a:r>
              <a:rPr lang="en-GB" sz="1800">
                <a:latin typeface="Times New Roman"/>
                <a:cs typeface="Times New Roman"/>
              </a:rPr>
              <a:t>. Available at: </a:t>
            </a:r>
            <a:r>
              <a:rPr lang="en-GB" sz="1800" dirty="0">
                <a:solidFill>
                  <a:schemeClr val="accent4">
                    <a:lumMod val="76000"/>
                  </a:schemeClr>
                </a:solidFill>
                <a:latin typeface="Times New Roman"/>
                <a:cs typeface="Times New Roman"/>
                <a:hlinkClick r:id="rId6">
                  <a:extLst>
                    <a:ext uri="{A12FA001-AC4F-418D-AE19-62706E023703}">
                      <ahyp:hlinkClr xmlns:ahyp="http://schemas.microsoft.com/office/drawing/2018/hyperlinkcolor" val="tx"/>
                    </a:ext>
                  </a:extLst>
                </a:hlinkClick>
              </a:rPr>
              <a:t>https://www.hcpc-uk.org/students/guidance-on-conduct-and-ethics/promote-and-protect-the-interests-of-service-users/</a:t>
            </a:r>
            <a:r>
              <a:rPr lang="en-GB" sz="1800" dirty="0">
                <a:solidFill>
                  <a:schemeClr val="accent4">
                    <a:lumMod val="76000"/>
                  </a:schemeClr>
                </a:solidFill>
                <a:latin typeface="Times New Roman"/>
                <a:cs typeface="Times New Roman"/>
              </a:rPr>
              <a:t>.</a:t>
            </a:r>
            <a:r>
              <a:rPr lang="en-GB" sz="1800">
                <a:latin typeface="Times New Roman"/>
                <a:cs typeface="Times New Roman"/>
              </a:rPr>
              <a:t> (Accessed: April 15, 2026).</a:t>
            </a:r>
          </a:p>
          <a:p>
            <a:r>
              <a:rPr lang="en-GB" sz="1800" dirty="0">
                <a:solidFill>
                  <a:srgbClr val="000000"/>
                </a:solidFill>
                <a:latin typeface="Times New Roman"/>
                <a:cs typeface="Times New Roman"/>
              </a:rPr>
              <a:t>Lee, G., et al., (2025). The importance of respectful language to enhance care. A statement of the Association of Cardiovascular Nurses &amp; Allied Professions (ACNAP) of the ESC, the ESC patient forum and the ESC advocacy committee. </a:t>
            </a:r>
            <a:r>
              <a:rPr lang="en-GB" sz="1800" i="1" dirty="0">
                <a:solidFill>
                  <a:srgbClr val="000000"/>
                </a:solidFill>
                <a:latin typeface="Times New Roman"/>
                <a:cs typeface="Times New Roman"/>
              </a:rPr>
              <a:t>European Journal of Cardiovascular Nursing</a:t>
            </a:r>
            <a:r>
              <a:rPr lang="en-GB" sz="1800" dirty="0">
                <a:solidFill>
                  <a:srgbClr val="000000"/>
                </a:solidFill>
                <a:latin typeface="Times New Roman"/>
                <a:cs typeface="Times New Roman"/>
              </a:rPr>
              <a:t>, [online] 24(3), pp.344–351. </a:t>
            </a:r>
            <a:r>
              <a:rPr lang="en-GB" sz="1800" dirty="0" err="1">
                <a:solidFill>
                  <a:srgbClr val="000000"/>
                </a:solidFill>
                <a:latin typeface="Times New Roman"/>
                <a:cs typeface="Times New Roman"/>
              </a:rPr>
              <a:t>doi:https</a:t>
            </a:r>
            <a:r>
              <a:rPr lang="en-GB" sz="1800" dirty="0">
                <a:solidFill>
                  <a:srgbClr val="000000"/>
                </a:solidFill>
                <a:latin typeface="Times New Roman"/>
                <a:cs typeface="Times New Roman"/>
              </a:rPr>
              <a:t>://doi.org/10.1093/</a:t>
            </a:r>
            <a:r>
              <a:rPr lang="en-GB" sz="1800" dirty="0" err="1">
                <a:solidFill>
                  <a:srgbClr val="000000"/>
                </a:solidFill>
                <a:latin typeface="Times New Roman"/>
                <a:cs typeface="Times New Roman"/>
              </a:rPr>
              <a:t>eurjcn</a:t>
            </a:r>
            <a:r>
              <a:rPr lang="en-GB" sz="1800" dirty="0">
                <a:solidFill>
                  <a:srgbClr val="000000"/>
                </a:solidFill>
                <a:latin typeface="Times New Roman"/>
                <a:cs typeface="Times New Roman"/>
              </a:rPr>
              <a:t>/zvaf020.</a:t>
            </a:r>
            <a:endParaRPr lang="en-GB" sz="1800" dirty="0">
              <a:solidFill>
                <a:srgbClr val="0070C0"/>
              </a:solidFill>
              <a:latin typeface="Times New Roman"/>
              <a:cs typeface="Times New Roman"/>
            </a:endParaRPr>
          </a:p>
          <a:p>
            <a:pPr marL="0" indent="0">
              <a:buNone/>
            </a:pPr>
            <a:r>
              <a:rPr lang="en-GB" sz="1800">
                <a:solidFill>
                  <a:srgbClr val="000000"/>
                </a:solidFill>
                <a:latin typeface="Times New Roman"/>
                <a:cs typeface="Times New Roman"/>
              </a:rPr>
              <a:t>  (Accessed: April l9, 2026)</a:t>
            </a:r>
            <a:endParaRPr lang="en-GB" sz="1800">
              <a:solidFill>
                <a:srgbClr val="0070C0"/>
              </a:solidFill>
              <a:latin typeface="Times New Roman"/>
              <a:cs typeface="Times New Roman"/>
            </a:endParaRPr>
          </a:p>
          <a:p>
            <a:endParaRPr lang="en-GB" sz="1800">
              <a:solidFill>
                <a:srgbClr val="0070C0"/>
              </a:solidFill>
              <a:latin typeface="Times New Roman"/>
              <a:cs typeface="Times New Roman"/>
            </a:endParaRPr>
          </a:p>
          <a:p>
            <a:endParaRPr lang="en-GB" sz="2000">
              <a:solidFill>
                <a:srgbClr val="0070C0"/>
              </a:solidFill>
              <a:latin typeface="Times New Roman"/>
              <a:cs typeface="Times New Roman"/>
            </a:endParaRPr>
          </a:p>
          <a:p>
            <a:endParaRPr lang="en-GB" sz="2000">
              <a:solidFill>
                <a:srgbClr val="0070C0"/>
              </a:solidFill>
              <a:latin typeface="Times New Roman"/>
              <a:cs typeface="Times New Roman"/>
            </a:endParaRPr>
          </a:p>
          <a:p>
            <a:endParaRPr lang="en-GB" sz="2000">
              <a:solidFill>
                <a:srgbClr val="0070C0"/>
              </a:solidFill>
              <a:latin typeface="Times New Roman"/>
              <a:cs typeface="Times New Roman"/>
            </a:endParaRPr>
          </a:p>
          <a:p>
            <a:endParaRPr lang="en-GB">
              <a:solidFill>
                <a:srgbClr val="0070C0"/>
              </a:solidFill>
              <a:latin typeface="Aptos" panose="02110004020202020204"/>
              <a:cs typeface="Times New Roman"/>
            </a:endParaRP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21/04/2026</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pic>
        <p:nvPicPr>
          <p:cNvPr id="10" name="Audio 9">
            <a:hlinkClick r:id="" action="ppaction://media"/>
            <a:extLst>
              <a:ext uri="{FF2B5EF4-FFF2-40B4-BE49-F238E27FC236}">
                <a16:creationId xmlns:a16="http://schemas.microsoft.com/office/drawing/2014/main" id="{7ECE4335-34A5-C597-2A4F-F31734205A98}"/>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3521001056"/>
      </p:ext>
    </p:extLst>
  </p:cSld>
  <p:clrMapOvr>
    <a:masterClrMapping/>
  </p:clrMapOvr>
  <mc:AlternateContent xmlns:mc="http://schemas.openxmlformats.org/markup-compatibility/2006">
    <mc:Choice xmlns:p14="http://schemas.microsoft.com/office/powerpoint/2010/main" Requires="p14">
      <p:transition spd="slow" p14:dur="2000" advTm="3740"/>
    </mc:Choice>
    <mc:Fallback>
      <p:transition spd="slow" advTm="37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1058D3-54B5-B562-0A17-70E9A168141A}"/>
              </a:ext>
            </a:extLst>
          </p:cNvPr>
          <p:cNvSpPr>
            <a:spLocks noGrp="1"/>
          </p:cNvSpPr>
          <p:nvPr>
            <p:ph type="title"/>
          </p:nvPr>
        </p:nvSpPr>
        <p:spPr>
          <a:xfrm>
            <a:off x="628650" y="365126"/>
            <a:ext cx="7886700" cy="908620"/>
          </a:xfrm>
        </p:spPr>
        <p:txBody>
          <a:bodyPr>
            <a:normAutofit/>
          </a:bodyPr>
          <a:lstStyle/>
          <a:p>
            <a:r>
              <a:rPr lang="en-US" sz="4000" b="1" dirty="0">
                <a:solidFill>
                  <a:schemeClr val="accent6">
                    <a:lumMod val="50000"/>
                  </a:schemeClr>
                </a:solidFill>
              </a:rPr>
              <a:t>References</a:t>
            </a:r>
          </a:p>
        </p:txBody>
      </p:sp>
      <p:sp>
        <p:nvSpPr>
          <p:cNvPr id="3" name="Content Placeholder 2">
            <a:extLst>
              <a:ext uri="{FF2B5EF4-FFF2-40B4-BE49-F238E27FC236}">
                <a16:creationId xmlns:a16="http://schemas.microsoft.com/office/drawing/2014/main" id="{F5C2EF97-6EB2-D6A6-484E-F161A315EF67}"/>
              </a:ext>
            </a:extLst>
          </p:cNvPr>
          <p:cNvSpPr>
            <a:spLocks noGrp="1"/>
          </p:cNvSpPr>
          <p:nvPr>
            <p:ph idx="1"/>
          </p:nvPr>
        </p:nvSpPr>
        <p:spPr>
          <a:xfrm>
            <a:off x="-3954" y="1509324"/>
            <a:ext cx="9151907" cy="5544657"/>
          </a:xfrm>
        </p:spPr>
        <p:txBody>
          <a:bodyPr vert="horz" lIns="91440" tIns="45720" rIns="91440" bIns="45720" rtlCol="0" anchor="t">
            <a:normAutofit/>
          </a:bodyPr>
          <a:lstStyle/>
          <a:p>
            <a:pPr>
              <a:buFont typeface="Wingdings" panose="020B0604020202020204" pitchFamily="34" charset="0"/>
              <a:buChar char="v"/>
            </a:pPr>
            <a:r>
              <a:rPr lang="en-US" sz="1800" dirty="0" err="1">
                <a:latin typeface="Times New Roman"/>
                <a:cs typeface="Times New Roman"/>
              </a:rPr>
              <a:t>Mennon</a:t>
            </a:r>
            <a:r>
              <a:rPr lang="en-US" sz="1800" dirty="0">
                <a:latin typeface="Times New Roman"/>
                <a:cs typeface="Times New Roman"/>
              </a:rPr>
              <a:t>, Y. (2023). </a:t>
            </a:r>
            <a:r>
              <a:rPr lang="en-US" sz="1800" i="1" dirty="0">
                <a:latin typeface="Times New Roman"/>
                <a:cs typeface="Times New Roman"/>
              </a:rPr>
              <a:t>Rheumatoid Arthritis - </a:t>
            </a:r>
            <a:r>
              <a:rPr lang="en-US" sz="1800" i="1" dirty="0" err="1">
                <a:latin typeface="Times New Roman"/>
                <a:cs typeface="Times New Roman"/>
              </a:rPr>
              <a:t>OrthoInfo</a:t>
            </a:r>
            <a:r>
              <a:rPr lang="en-US" sz="1800" i="1" dirty="0">
                <a:latin typeface="Times New Roman"/>
                <a:cs typeface="Times New Roman"/>
              </a:rPr>
              <a:t> - AAOS</a:t>
            </a:r>
            <a:r>
              <a:rPr lang="en-US" sz="1800" dirty="0">
                <a:latin typeface="Times New Roman"/>
                <a:cs typeface="Times New Roman"/>
              </a:rPr>
              <a:t>. [online] </a:t>
            </a:r>
            <a:r>
              <a:rPr lang="en-US" sz="1800" dirty="0">
                <a:latin typeface="Times New Roman"/>
                <a:cs typeface="Times New Roman"/>
                <a:hlinkClick r:id="rId4"/>
              </a:rPr>
              <a:t>www.orthoinfo.org</a:t>
            </a:r>
            <a:r>
              <a:rPr lang="en-US" sz="1800" dirty="0">
                <a:latin typeface="Times New Roman"/>
                <a:cs typeface="Times New Roman"/>
              </a:rPr>
              <a:t>. Available at: </a:t>
            </a:r>
            <a:r>
              <a:rPr lang="en-US" sz="1800" dirty="0">
                <a:solidFill>
                  <a:schemeClr val="accent4">
                    <a:lumMod val="76000"/>
                  </a:schemeClr>
                </a:solidFill>
                <a:latin typeface="Times New Roman"/>
                <a:cs typeface="Times New Roman"/>
                <a:hlinkClick r:id="rId5">
                  <a:extLst>
                    <a:ext uri="{A12FA001-AC4F-418D-AE19-62706E023703}">
                      <ahyp:hlinkClr xmlns:ahyp="http://schemas.microsoft.com/office/drawing/2018/hyperlinkcolor" val="tx"/>
                    </a:ext>
                  </a:extLst>
                </a:hlinkClick>
              </a:rPr>
              <a:t>https://orthoinfo.aaos.org/en/diseases--conditions/rheumatoid-arthritis/</a:t>
            </a:r>
            <a:r>
              <a:rPr lang="en-US" sz="1800" dirty="0">
                <a:solidFill>
                  <a:schemeClr val="accent4">
                    <a:lumMod val="76000"/>
                  </a:schemeClr>
                </a:solidFill>
                <a:latin typeface="Times New Roman"/>
                <a:cs typeface="Times New Roman"/>
              </a:rPr>
              <a:t>.</a:t>
            </a:r>
            <a:r>
              <a:rPr lang="en-US" sz="1800" dirty="0">
                <a:latin typeface="Times New Roman"/>
                <a:cs typeface="Times New Roman"/>
              </a:rPr>
              <a:t> (Accessed: April 15, 2026).</a:t>
            </a:r>
          </a:p>
          <a:p>
            <a:pPr>
              <a:buFont typeface="Wingdings" panose="020B0604020202020204" pitchFamily="34" charset="0"/>
              <a:buChar char="v"/>
            </a:pPr>
            <a:r>
              <a:rPr lang="en-US" sz="1800" dirty="0">
                <a:latin typeface="Times New Roman"/>
                <a:cs typeface="Times New Roman"/>
              </a:rPr>
              <a:t>Mohan, M. et al., (2025). Association of obesity with musculoskeletal health and functional mobility in females—a systematic review. </a:t>
            </a:r>
            <a:r>
              <a:rPr lang="en-US" sz="1800" i="1" dirty="0">
                <a:latin typeface="Times New Roman"/>
                <a:cs typeface="Times New Roman"/>
              </a:rPr>
              <a:t>International Journal of Obesity</a:t>
            </a:r>
            <a:r>
              <a:rPr lang="en-US" sz="1800" dirty="0">
                <a:latin typeface="Times New Roman"/>
                <a:cs typeface="Times New Roman"/>
              </a:rPr>
              <a:t>. [online] </a:t>
            </a:r>
            <a:r>
              <a:rPr lang="en-US" sz="1800" dirty="0" err="1">
                <a:latin typeface="Times New Roman"/>
                <a:cs typeface="Times New Roman"/>
              </a:rPr>
              <a:t>doi:https</a:t>
            </a:r>
            <a:r>
              <a:rPr lang="en-US" sz="1800" dirty="0">
                <a:latin typeface="Times New Roman"/>
                <a:cs typeface="Times New Roman"/>
              </a:rPr>
              <a:t>://doi.org/10.1038/s41366-025-01881-8. (Accessed: April 11,2026).</a:t>
            </a:r>
            <a:endParaRPr lang="en-US" sz="1800" dirty="0">
              <a:latin typeface="Aptos" panose="02110004020202020204"/>
              <a:cs typeface="Times New Roman"/>
            </a:endParaRPr>
          </a:p>
          <a:p>
            <a:pPr>
              <a:buFont typeface="Wingdings" panose="020B0604020202020204" pitchFamily="34" charset="0"/>
              <a:buChar char="v"/>
            </a:pPr>
            <a:r>
              <a:rPr lang="en-US" sz="1800">
                <a:latin typeface="Times New Roman"/>
                <a:cs typeface="Times New Roman"/>
              </a:rPr>
              <a:t>Mohammed, R.H., et al.</a:t>
            </a:r>
            <a:r>
              <a:rPr lang="en-US" sz="1800" dirty="0">
                <a:latin typeface="Times New Roman"/>
                <a:cs typeface="Times New Roman"/>
              </a:rPr>
              <a:t> (2023). </a:t>
            </a:r>
            <a:r>
              <a:rPr lang="en-US" sz="1800" i="1" dirty="0">
                <a:latin typeface="Times New Roman"/>
                <a:cs typeface="Times New Roman"/>
              </a:rPr>
              <a:t>Hand and Wrist Rheumatoid Arthritis</a:t>
            </a:r>
            <a:r>
              <a:rPr lang="en-US" sz="1800" dirty="0">
                <a:latin typeface="Times New Roman"/>
                <a:cs typeface="Times New Roman"/>
              </a:rPr>
              <a:t>. [online] PubMed. Available at:</a:t>
            </a:r>
            <a:r>
              <a:rPr lang="en-US" sz="1800" dirty="0">
                <a:solidFill>
                  <a:schemeClr val="accent4">
                    <a:lumMod val="76000"/>
                  </a:schemeClr>
                </a:solidFill>
                <a:latin typeface="Times New Roman"/>
                <a:cs typeface="Times New Roman"/>
              </a:rPr>
              <a:t> </a:t>
            </a:r>
            <a:r>
              <a:rPr lang="en-US" sz="1800" dirty="0">
                <a:solidFill>
                  <a:schemeClr val="accent4">
                    <a:lumMod val="76000"/>
                  </a:schemeClr>
                </a:solidFill>
                <a:latin typeface="Times New Roman"/>
                <a:cs typeface="Times New Roman"/>
                <a:hlinkClick r:id="rId6">
                  <a:extLst>
                    <a:ext uri="{A12FA001-AC4F-418D-AE19-62706E023703}">
                      <ahyp:hlinkClr xmlns:ahyp="http://schemas.microsoft.com/office/drawing/2018/hyperlinkcolor" val="tx"/>
                    </a:ext>
                  </a:extLst>
                </a:hlinkClick>
              </a:rPr>
              <a:t>https://www.ncbi.nlm.nih.gov/books/NBK560890/</a:t>
            </a:r>
            <a:r>
              <a:rPr lang="en-US" sz="1800" dirty="0">
                <a:solidFill>
                  <a:schemeClr val="accent4">
                    <a:lumMod val="76000"/>
                  </a:schemeClr>
                </a:solidFill>
                <a:latin typeface="Times New Roman"/>
                <a:cs typeface="Times New Roman"/>
              </a:rPr>
              <a:t>. </a:t>
            </a:r>
            <a:r>
              <a:rPr lang="en-US" sz="1800">
                <a:latin typeface="Times New Roman"/>
                <a:cs typeface="Times New Roman"/>
              </a:rPr>
              <a:t>(Accessed: April 15, 2026).</a:t>
            </a:r>
          </a:p>
          <a:p>
            <a:pPr>
              <a:buFont typeface="Wingdings" panose="020B0604020202020204" pitchFamily="34" charset="0"/>
              <a:buChar char="v"/>
            </a:pPr>
            <a:r>
              <a:rPr lang="en-US" sz="1800">
                <a:latin typeface="Times New Roman"/>
                <a:cs typeface="Times New Roman"/>
              </a:rPr>
              <a:t>National Academies of Sciences (2020). </a:t>
            </a:r>
            <a:r>
              <a:rPr lang="en-US" sz="1800" i="1">
                <a:latin typeface="Times New Roman"/>
                <a:cs typeface="Times New Roman"/>
              </a:rPr>
              <a:t>Musculoskeletal Disorders</a:t>
            </a:r>
            <a:r>
              <a:rPr lang="en-US" sz="1800">
                <a:latin typeface="Times New Roman"/>
                <a:cs typeface="Times New Roman"/>
              </a:rPr>
              <a:t>. [online] </a:t>
            </a:r>
            <a:r>
              <a:rPr lang="en-US" sz="1800" i="1" dirty="0">
                <a:latin typeface="Times New Roman"/>
                <a:cs typeface="Times New Roman"/>
                <a:hlinkClick r:id="rId7"/>
              </a:rPr>
              <a:t>www.ncbi.nlm.nih.gov</a:t>
            </a:r>
            <a:r>
              <a:rPr lang="en-US" sz="1800">
                <a:latin typeface="Times New Roman"/>
                <a:cs typeface="Times New Roman"/>
              </a:rPr>
              <a:t>. National Academies Press (US). Available at: </a:t>
            </a:r>
            <a:r>
              <a:rPr lang="en-US" sz="1800" dirty="0">
                <a:latin typeface="Times New Roman"/>
                <a:cs typeface="Times New Roman"/>
                <a:hlinkClick r:id="rId8"/>
              </a:rPr>
              <a:t>https://www.ncbi.nlm.nih.gov/books/NBK559512/</a:t>
            </a:r>
            <a:r>
              <a:rPr lang="en-US" sz="1800">
                <a:latin typeface="Times New Roman"/>
                <a:cs typeface="Times New Roman"/>
              </a:rPr>
              <a:t>. (Accessed: April 11, 2026).</a:t>
            </a:r>
            <a:endParaRPr lang="en-US" sz="1800" dirty="0">
              <a:latin typeface="Times New Roman"/>
              <a:cs typeface="Times New Roman"/>
            </a:endParaRPr>
          </a:p>
          <a:p>
            <a:pPr>
              <a:buFont typeface="Wingdings" panose="020B0604020202020204" pitchFamily="34" charset="0"/>
              <a:buChar char="v"/>
            </a:pPr>
            <a:r>
              <a:rPr lang="en-US" sz="1800">
                <a:latin typeface="Times New Roman"/>
                <a:cs typeface="Times New Roman"/>
              </a:rPr>
              <a:t>NICE (2020). </a:t>
            </a:r>
            <a:r>
              <a:rPr lang="en-US" sz="1800" i="1">
                <a:latin typeface="Times New Roman"/>
                <a:cs typeface="Times New Roman"/>
              </a:rPr>
              <a:t>Recommendations | Rheumatoid arthritis in adults: management | Guidance | NICE</a:t>
            </a:r>
            <a:r>
              <a:rPr lang="en-US" sz="1800">
                <a:latin typeface="Times New Roman"/>
                <a:cs typeface="Times New Roman"/>
              </a:rPr>
              <a:t>. [online] Nice.org.uk. Available at: </a:t>
            </a:r>
            <a:r>
              <a:rPr lang="en-US" sz="1800" dirty="0">
                <a:solidFill>
                  <a:srgbClr val="0B78A2"/>
                </a:solidFill>
                <a:latin typeface="Times New Roman"/>
                <a:cs typeface="Times New Roman"/>
                <a:hlinkClick r:id="rId9">
                  <a:extLst>
                    <a:ext uri="{A12FA001-AC4F-418D-AE19-62706E023703}">
                      <ahyp:hlinkClr xmlns:ahyp="http://schemas.microsoft.com/office/drawing/2018/hyperlinkcolor" val="tx"/>
                    </a:ext>
                  </a:extLst>
                </a:hlinkClick>
              </a:rPr>
              <a:t>https://www.nice.org.uk/guidance/ng100/chapter/Recommendations</a:t>
            </a:r>
            <a:r>
              <a:rPr lang="en-US" sz="1800" dirty="0">
                <a:solidFill>
                  <a:schemeClr val="accent4">
                    <a:lumMod val="76000"/>
                  </a:schemeClr>
                </a:solidFill>
                <a:latin typeface="Times New Roman"/>
                <a:cs typeface="Times New Roman"/>
              </a:rPr>
              <a:t>.</a:t>
            </a:r>
            <a:r>
              <a:rPr lang="en-US" sz="1800">
                <a:latin typeface="Times New Roman"/>
                <a:cs typeface="Times New Roman"/>
              </a:rPr>
              <a:t> (April 16, 2026).</a:t>
            </a:r>
            <a:endParaRPr lang="en-US" sz="1800" dirty="0">
              <a:latin typeface="Times New Roman"/>
              <a:cs typeface="Times New Roman"/>
            </a:endParaRPr>
          </a:p>
          <a:p>
            <a:pPr marL="0" indent="0">
              <a:buNone/>
            </a:pPr>
            <a:endParaRPr lang="en-US" sz="1800" dirty="0">
              <a:latin typeface="Times New Roman"/>
              <a:cs typeface="Times New Roman"/>
            </a:endParaRPr>
          </a:p>
          <a:p>
            <a:pPr>
              <a:buFont typeface="Wingdings" panose="020B0604020202020204" pitchFamily="34" charset="0"/>
              <a:buChar char="v"/>
            </a:pPr>
            <a:endParaRPr lang="en-US" sz="1800">
              <a:latin typeface="Times New Roman"/>
              <a:cs typeface="Times New Roman"/>
            </a:endParaRPr>
          </a:p>
          <a:p>
            <a:pPr>
              <a:buFont typeface="Wingdings" panose="020B0604020202020204" pitchFamily="34" charset="0"/>
              <a:buChar char="v"/>
            </a:pPr>
            <a:endParaRPr lang="en-US" sz="2000">
              <a:latin typeface="Times New Roman"/>
              <a:cs typeface="Times New Roman"/>
            </a:endParaRPr>
          </a:p>
          <a:p>
            <a:pPr>
              <a:buFont typeface="Wingdings" panose="020B0604020202020204" pitchFamily="34" charset="0"/>
              <a:buChar char="v"/>
            </a:pPr>
            <a:endParaRPr lang="en-US" sz="2000">
              <a:latin typeface="Times New Roman"/>
              <a:cs typeface="Times New Roman"/>
            </a:endParaRPr>
          </a:p>
          <a:p>
            <a:pPr>
              <a:buFont typeface="Wingdings" panose="020B0604020202020204" pitchFamily="34" charset="0"/>
              <a:buChar char="v"/>
            </a:pPr>
            <a:endParaRPr lang="en-US"/>
          </a:p>
        </p:txBody>
      </p:sp>
      <p:pic>
        <p:nvPicPr>
          <p:cNvPr id="7" name="Audio 6">
            <a:hlinkClick r:id="" action="ppaction://media"/>
            <a:extLst>
              <a:ext uri="{FF2B5EF4-FFF2-40B4-BE49-F238E27FC236}">
                <a16:creationId xmlns:a16="http://schemas.microsoft.com/office/drawing/2014/main" id="{51AFF44B-1486-AD13-5C85-E529DD91C72F}"/>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3802417910"/>
      </p:ext>
    </p:extLst>
  </p:cSld>
  <p:clrMapOvr>
    <a:masterClrMapping/>
  </p:clrMapOvr>
  <mc:AlternateContent xmlns:mc="http://schemas.openxmlformats.org/markup-compatibility/2006">
    <mc:Choice xmlns:p14="http://schemas.microsoft.com/office/powerpoint/2010/main" Requires="p14">
      <p:transition spd="slow" p14:dur="2000" advTm="4986"/>
    </mc:Choice>
    <mc:Fallback>
      <p:transition spd="slow" advTm="49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6A9E49-612F-10CE-29C2-5F227CD3FF10}"/>
              </a:ext>
            </a:extLst>
          </p:cNvPr>
          <p:cNvSpPr>
            <a:spLocks noGrp="1"/>
          </p:cNvSpPr>
          <p:nvPr>
            <p:ph type="title"/>
          </p:nvPr>
        </p:nvSpPr>
        <p:spPr>
          <a:xfrm>
            <a:off x="253896" y="155006"/>
            <a:ext cx="7886700" cy="1325563"/>
          </a:xfrm>
        </p:spPr>
        <p:txBody>
          <a:bodyPr>
            <a:normAutofit/>
          </a:bodyPr>
          <a:lstStyle/>
          <a:p>
            <a:r>
              <a:rPr lang="en-US" sz="4000" b="1" dirty="0">
                <a:solidFill>
                  <a:schemeClr val="accent6">
                    <a:lumMod val="50000"/>
                  </a:schemeClr>
                </a:solidFill>
              </a:rPr>
              <a:t>References</a:t>
            </a:r>
          </a:p>
        </p:txBody>
      </p:sp>
      <p:sp>
        <p:nvSpPr>
          <p:cNvPr id="3" name="Content Placeholder 2">
            <a:extLst>
              <a:ext uri="{FF2B5EF4-FFF2-40B4-BE49-F238E27FC236}">
                <a16:creationId xmlns:a16="http://schemas.microsoft.com/office/drawing/2014/main" id="{A004DBFD-32E0-9FEB-BFB4-23852FA10558}"/>
              </a:ext>
            </a:extLst>
          </p:cNvPr>
          <p:cNvSpPr>
            <a:spLocks noGrp="1"/>
          </p:cNvSpPr>
          <p:nvPr>
            <p:ph idx="1"/>
          </p:nvPr>
        </p:nvSpPr>
        <p:spPr>
          <a:xfrm>
            <a:off x="-3953" y="1480569"/>
            <a:ext cx="9151907" cy="5372129"/>
          </a:xfrm>
        </p:spPr>
        <p:txBody>
          <a:bodyPr vert="horz" lIns="91440" tIns="45720" rIns="91440" bIns="45720" rtlCol="0" anchor="t">
            <a:normAutofit/>
          </a:bodyPr>
          <a:lstStyle/>
          <a:p>
            <a:r>
              <a:rPr lang="en-US" sz="2000">
                <a:latin typeface="Times New Roman"/>
                <a:cs typeface="Times New Roman"/>
              </a:rPr>
              <a:t>Rath, L. (2022). </a:t>
            </a:r>
            <a:r>
              <a:rPr lang="en-US" sz="2000" i="1">
                <a:latin typeface="Times New Roman"/>
                <a:cs typeface="Times New Roman"/>
              </a:rPr>
              <a:t>11 Risk Factors for Rheumatoid Arthritis and How to Reduce Your Risk | Arthritis Foundation</a:t>
            </a:r>
            <a:r>
              <a:rPr lang="en-US" sz="2000">
                <a:latin typeface="Times New Roman"/>
                <a:cs typeface="Times New Roman"/>
              </a:rPr>
              <a:t>. [online] </a:t>
            </a:r>
            <a:r>
              <a:rPr lang="en-US" sz="2000" dirty="0">
                <a:latin typeface="Times New Roman"/>
                <a:cs typeface="Times New Roman"/>
                <a:hlinkClick r:id="rId4"/>
              </a:rPr>
              <a:t>www.arthritis.org</a:t>
            </a:r>
            <a:r>
              <a:rPr lang="en-US" sz="2000">
                <a:latin typeface="Times New Roman"/>
                <a:cs typeface="Times New Roman"/>
              </a:rPr>
              <a:t>. Available at: </a:t>
            </a:r>
            <a:r>
              <a:rPr lang="en-US" sz="2000" dirty="0">
                <a:solidFill>
                  <a:srgbClr val="0B78A2"/>
                </a:solidFill>
                <a:latin typeface="Times New Roman"/>
                <a:cs typeface="Times New Roman"/>
                <a:hlinkClick r:id="rId5">
                  <a:extLst>
                    <a:ext uri="{A12FA001-AC4F-418D-AE19-62706E023703}">
                      <ahyp:hlinkClr xmlns:ahyp="http://schemas.microsoft.com/office/drawing/2018/hyperlinkcolor" val="tx"/>
                    </a:ext>
                  </a:extLst>
                </a:hlinkClick>
              </a:rPr>
              <a:t>https://www.arthritis.org/health-wellness/about-arthritis/understanding-arthritis/11-risk-factors-rheumatoid-arthritis-reduce-risk</a:t>
            </a:r>
            <a:r>
              <a:rPr lang="en-US" sz="2000">
                <a:latin typeface="Times New Roman"/>
                <a:cs typeface="Times New Roman"/>
              </a:rPr>
              <a:t>. (Accessed: April 18, 2026).</a:t>
            </a:r>
            <a:endParaRPr lang="en-US"/>
          </a:p>
          <a:p>
            <a:r>
              <a:rPr lang="en-US" sz="2000" dirty="0">
                <a:latin typeface="Times New Roman"/>
                <a:cs typeface="Times New Roman"/>
                <a:hlinkClick r:id="rId6"/>
              </a:rPr>
              <a:t>WebMD</a:t>
            </a:r>
            <a:r>
              <a:rPr lang="en-US" sz="2000">
                <a:latin typeface="Times New Roman"/>
                <a:cs typeface="Times New Roman"/>
              </a:rPr>
              <a:t> (2006). </a:t>
            </a:r>
            <a:r>
              <a:rPr lang="en-US" sz="2000" i="1">
                <a:latin typeface="Times New Roman"/>
                <a:cs typeface="Times New Roman"/>
              </a:rPr>
              <a:t>Rheumatoid Arthritis (RA) Symptoms and Complications</a:t>
            </a:r>
            <a:r>
              <a:rPr lang="en-US" sz="2000">
                <a:latin typeface="Times New Roman"/>
                <a:cs typeface="Times New Roman"/>
              </a:rPr>
              <a:t>. [online] WebMD. Available at: </a:t>
            </a:r>
            <a:r>
              <a:rPr lang="en-US" sz="2000" dirty="0">
                <a:solidFill>
                  <a:schemeClr val="accent4">
                    <a:lumMod val="76000"/>
                  </a:schemeClr>
                </a:solidFill>
                <a:latin typeface="Times New Roman"/>
                <a:cs typeface="Times New Roman"/>
                <a:hlinkClick r:id="rId7">
                  <a:extLst>
                    <a:ext uri="{A12FA001-AC4F-418D-AE19-62706E023703}">
                      <ahyp:hlinkClr xmlns:ahyp="http://schemas.microsoft.com/office/drawing/2018/hyperlinkcolor" val="tx"/>
                    </a:ext>
                  </a:extLst>
                </a:hlinkClick>
              </a:rPr>
              <a:t>https://www.webmd.com/rheumatoid-arthritis/rheumatoid-arthritis-symptoms</a:t>
            </a:r>
            <a:r>
              <a:rPr lang="en-US" sz="2000" dirty="0">
                <a:solidFill>
                  <a:schemeClr val="accent4">
                    <a:lumMod val="76000"/>
                  </a:schemeClr>
                </a:solidFill>
                <a:latin typeface="Times New Roman"/>
                <a:cs typeface="Times New Roman"/>
              </a:rPr>
              <a:t>.</a:t>
            </a:r>
            <a:r>
              <a:rPr lang="en-US" sz="2000">
                <a:latin typeface="Times New Roman"/>
                <a:cs typeface="Times New Roman"/>
              </a:rPr>
              <a:t> (Accessed: April 18, 2026).</a:t>
            </a:r>
            <a:endParaRPr lang="en-US" sz="2000" dirty="0">
              <a:latin typeface="Times New Roman"/>
              <a:cs typeface="Times New Roman"/>
            </a:endParaRPr>
          </a:p>
          <a:p>
            <a:endParaRPr lang="en-US" sz="2000" dirty="0">
              <a:latin typeface="Times New Roman"/>
              <a:cs typeface="Times New Roman"/>
            </a:endParaRPr>
          </a:p>
          <a:p>
            <a:endParaRPr lang="en-US" sz="2000" dirty="0">
              <a:latin typeface="Times New Roman"/>
              <a:cs typeface="Times New Roman"/>
            </a:endParaRPr>
          </a:p>
          <a:p>
            <a:endParaRPr lang="en-US" sz="2000" dirty="0">
              <a:latin typeface="Times New Roman"/>
              <a:cs typeface="Times New Roman"/>
            </a:endParaRPr>
          </a:p>
          <a:p>
            <a:endParaRPr lang="en-US" sz="2000" dirty="0">
              <a:latin typeface="Times New Roman"/>
              <a:cs typeface="Times New Roman"/>
            </a:endParaRPr>
          </a:p>
          <a:p>
            <a:endParaRPr lang="en-US" sz="2000" dirty="0"/>
          </a:p>
        </p:txBody>
      </p:sp>
      <p:pic>
        <p:nvPicPr>
          <p:cNvPr id="7" name="Audio 6">
            <a:hlinkClick r:id="" action="ppaction://media"/>
            <a:extLst>
              <a:ext uri="{FF2B5EF4-FFF2-40B4-BE49-F238E27FC236}">
                <a16:creationId xmlns:a16="http://schemas.microsoft.com/office/drawing/2014/main" id="{0F0F7A9F-0BD5-DA9F-4D73-6C4E959139EE}"/>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3824108788"/>
      </p:ext>
    </p:extLst>
  </p:cSld>
  <p:clrMapOvr>
    <a:masterClrMapping/>
  </p:clrMapOvr>
  <mc:AlternateContent xmlns:mc="http://schemas.openxmlformats.org/markup-compatibility/2006">
    <mc:Choice xmlns:p14="http://schemas.microsoft.com/office/powerpoint/2010/main" Requires="p14">
      <p:transition spd="slow" p14:dur="2000" advTm="11933"/>
    </mc:Choice>
    <mc:Fallback>
      <p:transition spd="slow" advTm="119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bf244c3e-e0b4-4871-bb4e-fd032a14544d"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885BDE7C2597694E9B52267909D130AC" ma:contentTypeVersion="11" ma:contentTypeDescription="Create a new document." ma:contentTypeScope="" ma:versionID="51882e85a2cc63dcef4b956c165800c1">
  <xsd:schema xmlns:xsd="http://www.w3.org/2001/XMLSchema" xmlns:xs="http://www.w3.org/2001/XMLSchema" xmlns:p="http://schemas.microsoft.com/office/2006/metadata/properties" xmlns:ns3="bf244c3e-e0b4-4871-bb4e-fd032a14544d" targetNamespace="http://schemas.microsoft.com/office/2006/metadata/properties" ma:root="true" ma:fieldsID="2f7c01e7dabbb77cf0c63c955398345d" ns3:_="">
    <xsd:import namespace="bf244c3e-e0b4-4871-bb4e-fd032a14544d"/>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element ref="ns3:MediaServiceSystemTags" minOccurs="0"/>
                <xsd:element ref="ns3:MediaServiceOCR" minOccurs="0"/>
                <xsd:element ref="ns3:MediaServiceGenerationTime" minOccurs="0"/>
                <xsd:element ref="ns3:MediaServiceEventHashCode"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f244c3e-e0b4-4871-bb4e-fd032a14544d"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element name="MediaServiceSystemTags" ma:index="14" nillable="true" ma:displayName="MediaServiceSystemTags" ma:hidden="true" ma:internalName="MediaServiceSystemTags" ma:readOnly="true">
      <xsd:simpleType>
        <xsd:restriction base="dms:Note"/>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93A351E-E28E-465A-8CE5-F3B24F8EF3D5}">
  <ds:schemaRefs>
    <ds:schemaRef ds:uri="http://schemas.microsoft.com/sharepoint/v3/contenttype/forms"/>
  </ds:schemaRefs>
</ds:datastoreItem>
</file>

<file path=customXml/itemProps2.xml><?xml version="1.0" encoding="utf-8"?>
<ds:datastoreItem xmlns:ds="http://schemas.openxmlformats.org/officeDocument/2006/customXml" ds:itemID="{25500D0B-06F2-4A67-8653-BEF178DB936A}">
  <ds:schemaRefs>
    <ds:schemaRef ds:uri="http://purl.org/dc/dcmitype/"/>
    <ds:schemaRef ds:uri="http://schemas.microsoft.com/office/2006/metadata/properties"/>
    <ds:schemaRef ds:uri="bf244c3e-e0b4-4871-bb4e-fd032a14544d"/>
    <ds:schemaRef ds:uri="http://schemas.microsoft.com/office/2006/documentManagement/types"/>
    <ds:schemaRef ds:uri="http://purl.org/dc/elements/1.1/"/>
    <ds:schemaRef ds:uri="http://www.w3.org/XML/1998/namespace"/>
    <ds:schemaRef ds:uri="http://schemas.microsoft.com/office/infopath/2007/PartnerControls"/>
    <ds:schemaRef ds:uri="http://schemas.openxmlformats.org/package/2006/metadata/core-properties"/>
    <ds:schemaRef ds:uri="http://purl.org/dc/terms/"/>
  </ds:schemaRefs>
</ds:datastoreItem>
</file>

<file path=customXml/itemProps3.xml><?xml version="1.0" encoding="utf-8"?>
<ds:datastoreItem xmlns:ds="http://schemas.openxmlformats.org/officeDocument/2006/customXml" ds:itemID="{70FC7497-1177-4EAD-8EB2-59E7D076F14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f244c3e-e0b4-4871-bb4e-fd032a14544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PPT template</Template>
  <TotalTime>145</TotalTime>
  <Words>1767</Words>
  <Application>Microsoft Office PowerPoint</Application>
  <PresentationFormat>On-screen Show (4:3)</PresentationFormat>
  <Paragraphs>133</Paragraphs>
  <Slides>15</Slides>
  <Notes>0</Notes>
  <HiddenSlides>0</HiddenSlides>
  <MMClips>15</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15</vt:i4>
      </vt:variant>
    </vt:vector>
  </HeadingPairs>
  <TitlesOfParts>
    <vt:vector size="23" baseType="lpstr">
      <vt:lpstr>Aptos</vt:lpstr>
      <vt:lpstr>Aptos Display</vt:lpstr>
      <vt:lpstr>Arial</vt:lpstr>
      <vt:lpstr>Times New Roman</vt:lpstr>
      <vt:lpstr>Verdana</vt:lpstr>
      <vt:lpstr>Wingdings</vt:lpstr>
      <vt:lpstr>Wingdings,Sans-Serif</vt:lpstr>
      <vt:lpstr>Office Theme</vt:lpstr>
      <vt:lpstr>PowerPoint Presentation</vt:lpstr>
      <vt:lpstr>Introduction</vt:lpstr>
      <vt:lpstr>Patient</vt:lpstr>
      <vt:lpstr>Information about the person</vt:lpstr>
      <vt:lpstr>Anatomy and Physiology</vt:lpstr>
      <vt:lpstr>Care Plan 1</vt:lpstr>
      <vt:lpstr>Care Plan 1</vt:lpstr>
      <vt:lpstr>Care Plan 2</vt:lpstr>
      <vt:lpstr>Care Plan 3</vt:lpstr>
      <vt:lpstr>Risk factors</vt:lpstr>
      <vt:lpstr>Recommendations</vt:lpstr>
      <vt:lpstr>Conclusion</vt:lpstr>
      <vt:lpstr>References</vt:lpstr>
      <vt:lpstr>References</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Retchil Minoza Salubod (2417230)</cp:lastModifiedBy>
  <cp:revision>1581</cp:revision>
  <cp:lastPrinted>2018-07-09T15:27:01Z</cp:lastPrinted>
  <dcterms:created xsi:type="dcterms:W3CDTF">2002-10-07T19:43:58Z</dcterms:created>
  <dcterms:modified xsi:type="dcterms:W3CDTF">2026-04-21T23:04:39Z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0x010100885BDE7C2597694E9B52267909D130AC</vt:lpwstr>
  </property>
</Properties>
</file>