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4" r:id="rId10"/>
    <p:sldId id="268" r:id="rId11"/>
    <p:sldId id="265" r:id="rId12"/>
    <p:sldId id="266" r:id="rId13"/>
    <p:sldId id="267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7"/>
  </p:normalViewPr>
  <p:slideViewPr>
    <p:cSldViewPr snapToGrid="0" snapToObjects="1">
      <p:cViewPr varScale="1">
        <p:scale>
          <a:sx n="108" d="100"/>
          <a:sy n="108" d="100"/>
        </p:scale>
        <p:origin x="73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060E8-61A6-3B41-A2A6-7DC6C55E5D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EC90FB-E238-2F49-B2B0-92D1B37C25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1F7794-1AB3-FA49-B1AD-DEA8DC0C39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A1843-B8E2-1342-9193-720697DC655B}" type="datetimeFigureOut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2FB72-CC5A-FB47-BA59-502824591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45BEB3-77FD-7E4A-B2A6-2F6D66A8D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846F-7C74-1645-A986-5FCBA24850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574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774E8-0144-1D42-B70F-737F1001F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160C4-1897-ED4E-A0E5-A158E307E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55057-F2A1-DD41-BFE6-EBE28DA58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A1843-B8E2-1342-9193-720697DC655B}" type="datetimeFigureOut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89113-1856-7E41-9161-523FE5FF2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94CFEE-67BB-714F-A7EA-70A4DC20A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846F-7C74-1645-A986-5FCBA24850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317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977B7-97C2-BD48-9C42-F55B3B1C3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29EEAD-1D47-244E-A5CC-2FADC87D9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3FE3E0-FEE2-104F-9387-6BB2DE94B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A1843-B8E2-1342-9193-720697DC655B}" type="datetimeFigureOut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3A4998-5C55-6943-8778-05A493077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7D248B-B1DD-864E-804A-65538CE18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846F-7C74-1645-A986-5FCBA24850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737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BD85F-C3D3-AC4B-9A76-49CD82D1D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28484-DE9F-4D4F-A249-3D27EE25D2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EC65F9-2362-8349-896E-A6DFC52728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C48F25-5CED-FE40-BB3E-DE76674EC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A1843-B8E2-1342-9193-720697DC655B}" type="datetimeFigureOut">
              <a:rPr lang="en-US" smtClean="0"/>
              <a:t>5/17/21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F06C8C-1CDB-D744-871C-949EA2C82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A47B1B-CB16-744B-9B03-98C0BC2D1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846F-7C74-1645-A986-5FCBA24850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316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4AD81-FEE1-CC44-9AEA-088C0A6A1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809300-6317-9045-AF60-35460D2878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743965-DFFF-8845-A82B-FCF951B42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50A3CB-9CEA-0845-A234-9A83D4B4F7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373F45-42E1-014E-AC97-48638E6D55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ADE7FD-08A6-9949-AB4B-68D52BD4E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A1843-B8E2-1342-9193-720697DC655B}" type="datetimeFigureOut">
              <a:rPr lang="en-US" smtClean="0"/>
              <a:t>5/17/21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2FFAFA-32CA-A14D-B638-650BCA5F0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C471DA-DEFA-C640-B4FE-0697971E2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846F-7C74-1645-A986-5FCBA24850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698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5FAD0-E953-654C-A35C-965A98392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56E94C-56A8-DD41-B6A4-5A417C148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A1843-B8E2-1342-9193-720697DC655B}" type="datetimeFigureOut">
              <a:rPr lang="en-US" smtClean="0"/>
              <a:t>5/17/21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FE3A4C-897A-874F-80BF-D5FA75DC4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A4570C-E33F-254B-B2EE-9D6A78B8E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846F-7C74-1645-A986-5FCBA24850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146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166D55-86A3-9843-BC9A-9C53F2F5D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A1843-B8E2-1342-9193-720697DC655B}" type="datetimeFigureOut">
              <a:rPr lang="en-US" smtClean="0"/>
              <a:t>5/17/21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32C0E2-4B60-BC41-A0DD-574DD452C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4BB6C-914B-8049-A2A3-BFF8B2482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846F-7C74-1645-A986-5FCBA24850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681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123D2-ADEF-AD4E-910A-38B416D24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1179B-6821-E74D-8DF6-574555B31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350CF4-59A7-1442-89CD-3AB13708FA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2CC2FD-4D05-724D-8C89-09156E92C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A1843-B8E2-1342-9193-720697DC655B}" type="datetimeFigureOut">
              <a:rPr lang="en-US" smtClean="0"/>
              <a:t>5/17/21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6DADC9-F39D-4143-A371-182CF0E71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580EE0-6729-7B4C-98CC-8507D8A9D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846F-7C74-1645-A986-5FCBA24850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176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6A62F-6153-BD47-A66A-3E13A0957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081D29-3F6A-934D-992B-A03F810CED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3D59CB-C0E8-BA45-B713-DDB03A2261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D3ED6F-E44B-564B-8E85-E0B2CC005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A1843-B8E2-1342-9193-720697DC655B}" type="datetimeFigureOut">
              <a:rPr lang="en-US" smtClean="0"/>
              <a:t>5/17/21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C99684-1566-D24D-8FA9-2C936766B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A2A8D-D5A2-2047-AF97-99FE7BDF9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846F-7C74-1645-A986-5FCBA24850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471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469AE-65D9-8B45-B800-D71E92C8D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8E430A-3656-434D-A9A7-875B04E081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999EA-4E4A-954D-A54D-07CBFDB2B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A1843-B8E2-1342-9193-720697DC655B}" type="datetimeFigureOut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E5E9E-9653-9F45-8C6B-8887A5482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445FF8-9993-D940-AB46-FBB0123D9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846F-7C74-1645-A986-5FCBA24850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887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D9AC6B-1862-234A-898C-CFB4DA3B7E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615D69-C5D6-8641-A476-C25FC9CE21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71E3C-558F-F842-97E8-763B0789B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A1843-B8E2-1342-9193-720697DC655B}" type="datetimeFigureOut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D5CDF2-2933-6E4D-AA45-5962F91B7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A20CE-ADED-CE45-8DC3-6AAAB4280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846F-7C74-1645-A986-5FCBA24850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45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DA297C-5EF3-AF45-8094-8BCD36915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F10DC1-1D9D-8940-A809-7AC34377E2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EB1968-E500-BF4C-BC86-3F26566F0E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A1843-B8E2-1342-9193-720697DC655B}" type="datetimeFigureOut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6F9DA-E22F-8B4E-A00D-262951292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F910E-F902-D34B-A1C5-FE4E4E49A5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C7846F-7C74-1645-A986-5FCBA24850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581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9.jpeg"/><Relationship Id="rId7" Type="http://schemas.microsoft.com/office/2007/relationships/hdphoto" Target="../media/hdphoto4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11" Type="http://schemas.microsoft.com/office/2007/relationships/hdphoto" Target="../media/hdphoto6.wdp"/><Relationship Id="rId5" Type="http://schemas.openxmlformats.org/officeDocument/2006/relationships/image" Target="../media/image20.jpeg"/><Relationship Id="rId10" Type="http://schemas.openxmlformats.org/officeDocument/2006/relationships/image" Target="../media/image24.png"/><Relationship Id="rId4" Type="http://schemas.openxmlformats.org/officeDocument/2006/relationships/image" Target="../media/image19.jpeg"/><Relationship Id="rId9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30.jpeg"/><Relationship Id="rId7" Type="http://schemas.openxmlformats.org/officeDocument/2006/relationships/image" Target="../media/image33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7.wdp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5.jpeg"/><Relationship Id="rId7" Type="http://schemas.microsoft.com/office/2007/relationships/hdphoto" Target="../media/hdphoto9.wdp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jpeg"/><Relationship Id="rId4" Type="http://schemas.openxmlformats.org/officeDocument/2006/relationships/image" Target="../media/image36.jpeg"/><Relationship Id="rId9" Type="http://schemas.microsoft.com/office/2007/relationships/hdphoto" Target="../media/hdphoto10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7" Type="http://schemas.microsoft.com/office/2007/relationships/hdphoto" Target="../media/hdphoto12.wdp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microsoft.com/office/2007/relationships/hdphoto" Target="../media/hdphoto11.wdp"/><Relationship Id="rId4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3.wdp"/><Relationship Id="rId5" Type="http://schemas.openxmlformats.org/officeDocument/2006/relationships/image" Target="../media/image47.png"/><Relationship Id="rId4" Type="http://schemas.openxmlformats.org/officeDocument/2006/relationships/image" Target="../media/image4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9.jpeg"/><Relationship Id="rId7" Type="http://schemas.microsoft.com/office/2007/relationships/hdphoto" Target="../media/hdphoto15.wdp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microsoft.com/office/2007/relationships/hdphoto" Target="../media/hdphoto14.wdp"/><Relationship Id="rId4" Type="http://schemas.openxmlformats.org/officeDocument/2006/relationships/image" Target="../media/image50.png"/><Relationship Id="rId9" Type="http://schemas.microsoft.com/office/2007/relationships/hdphoto" Target="../media/hdphoto16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7.wdp"/><Relationship Id="rId5" Type="http://schemas.openxmlformats.org/officeDocument/2006/relationships/image" Target="../media/image56.png"/><Relationship Id="rId4" Type="http://schemas.openxmlformats.org/officeDocument/2006/relationships/image" Target="../media/image5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7" Type="http://schemas.microsoft.com/office/2007/relationships/hdphoto" Target="../media/hdphoto19.wdp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microsoft.com/office/2007/relationships/hdphoto" Target="../media/hdphoto18.wdp"/><Relationship Id="rId4" Type="http://schemas.openxmlformats.org/officeDocument/2006/relationships/image" Target="../media/image5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7" Type="http://schemas.microsoft.com/office/2007/relationships/hdphoto" Target="../media/hdphoto21.wdp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png"/><Relationship Id="rId5" Type="http://schemas.microsoft.com/office/2007/relationships/hdphoto" Target="../media/hdphoto20.wdp"/><Relationship Id="rId4" Type="http://schemas.openxmlformats.org/officeDocument/2006/relationships/image" Target="../media/image6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7" Type="http://schemas.microsoft.com/office/2007/relationships/hdphoto" Target="../media/hdphoto23.wdp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png"/><Relationship Id="rId5" Type="http://schemas.microsoft.com/office/2007/relationships/hdphoto" Target="../media/hdphoto22.wdp"/><Relationship Id="rId4" Type="http://schemas.openxmlformats.org/officeDocument/2006/relationships/image" Target="../media/image6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7" Type="http://schemas.microsoft.com/office/2007/relationships/hdphoto" Target="../media/hdphoto25.wdp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5" Type="http://schemas.microsoft.com/office/2007/relationships/hdphoto" Target="../media/hdphoto24.wdp"/><Relationship Id="rId4" Type="http://schemas.openxmlformats.org/officeDocument/2006/relationships/image" Target="../media/image7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7" Type="http://schemas.microsoft.com/office/2007/relationships/hdphoto" Target="../media/hdphoto27.wdp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75.jpeg"/><Relationship Id="rId4" Type="http://schemas.microsoft.com/office/2007/relationships/hdphoto" Target="../media/hdphoto26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7" Type="http://schemas.microsoft.com/office/2007/relationships/hdphoto" Target="../media/hdphoto29.wdp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png"/><Relationship Id="rId5" Type="http://schemas.openxmlformats.org/officeDocument/2006/relationships/image" Target="../media/image79.jpeg"/><Relationship Id="rId4" Type="http://schemas.microsoft.com/office/2007/relationships/hdphoto" Target="../media/hdphoto28.wdp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30.wdp"/><Relationship Id="rId7" Type="http://schemas.microsoft.com/office/2007/relationships/hdphoto" Target="../media/hdphoto31.wdp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png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7" Type="http://schemas.microsoft.com/office/2007/relationships/hdphoto" Target="../media/hdphoto33.wdp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8.png"/><Relationship Id="rId5" Type="http://schemas.microsoft.com/office/2007/relationships/hdphoto" Target="../media/hdphoto32.wdp"/><Relationship Id="rId4" Type="http://schemas.openxmlformats.org/officeDocument/2006/relationships/image" Target="../media/image8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D4F8B-28A4-DD41-A111-31A714318B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+mn-lt"/>
              </a:rPr>
              <a:t>Leila Roworth</a:t>
            </a:r>
            <a:br>
              <a:rPr lang="en-US" dirty="0">
                <a:latin typeface="+mn-lt"/>
              </a:rPr>
            </a:br>
            <a:r>
              <a:rPr lang="en-US" dirty="0">
                <a:latin typeface="+mn-lt"/>
              </a:rPr>
              <a:t>Creative Venture CW3  </a:t>
            </a:r>
            <a:br>
              <a:rPr lang="en-US" dirty="0">
                <a:latin typeface="+mn-lt"/>
              </a:rPr>
            </a:br>
            <a:r>
              <a:rPr lang="en-US" dirty="0">
                <a:latin typeface="+mn-lt"/>
              </a:rPr>
              <a:t>Digital Designs </a:t>
            </a:r>
          </a:p>
        </p:txBody>
      </p:sp>
    </p:spTree>
    <p:extLst>
      <p:ext uri="{BB962C8B-B14F-4D97-AF65-F5344CB8AC3E}">
        <p14:creationId xmlns:p14="http://schemas.microsoft.com/office/powerpoint/2010/main" val="2381686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outdoor, sky, palm, group&#10;&#10;Description automatically generated">
            <a:extLst>
              <a:ext uri="{FF2B5EF4-FFF2-40B4-BE49-F238E27FC236}">
                <a16:creationId xmlns:a16="http://schemas.microsoft.com/office/drawing/2014/main" id="{9E3964BA-C9DD-8443-B995-357E2E9F33E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8614" y="42522"/>
            <a:ext cx="4609848" cy="6515769"/>
          </a:xfrm>
          <a:prstGeom prst="rect">
            <a:avLst/>
          </a:prstGeom>
        </p:spPr>
      </p:pic>
      <p:pic>
        <p:nvPicPr>
          <p:cNvPr id="11" name="Picture 10" descr="A picture containing fabric, decorated, painting, several&#10;&#10;Description automatically generated">
            <a:extLst>
              <a:ext uri="{FF2B5EF4-FFF2-40B4-BE49-F238E27FC236}">
                <a16:creationId xmlns:a16="http://schemas.microsoft.com/office/drawing/2014/main" id="{F08B2A83-2B2A-9842-BD42-A466FB3EF29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15225" y="74204"/>
            <a:ext cx="4543398" cy="6421845"/>
          </a:xfrm>
          <a:prstGeom prst="rect">
            <a:avLst/>
          </a:prstGeom>
        </p:spPr>
      </p:pic>
      <p:pic>
        <p:nvPicPr>
          <p:cNvPr id="14" name="Picture 13" descr="A picture containing outdoor, sky, palm, group&#10;&#10;Description automatically generated">
            <a:extLst>
              <a:ext uri="{FF2B5EF4-FFF2-40B4-BE49-F238E27FC236}">
                <a16:creationId xmlns:a16="http://schemas.microsoft.com/office/drawing/2014/main" id="{BDBD4252-2940-1A4D-8AE2-3685FAAA744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79459" y="247653"/>
            <a:ext cx="2094768" cy="2960840"/>
          </a:xfrm>
          <a:prstGeom prst="rect">
            <a:avLst/>
          </a:prstGeom>
        </p:spPr>
      </p:pic>
      <p:pic>
        <p:nvPicPr>
          <p:cNvPr id="15" name="Picture 14" descr="A picture containing fabric, decorated, painting, several&#10;&#10;Description automatically generated">
            <a:extLst>
              <a:ext uri="{FF2B5EF4-FFF2-40B4-BE49-F238E27FC236}">
                <a16:creationId xmlns:a16="http://schemas.microsoft.com/office/drawing/2014/main" id="{F2D192B2-C97E-E14F-92E3-D52A96B173C2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79459" y="3535207"/>
            <a:ext cx="2094769" cy="2960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971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palm, flock, day&#10;&#10;Description automatically generated">
            <a:extLst>
              <a:ext uri="{FF2B5EF4-FFF2-40B4-BE49-F238E27FC236}">
                <a16:creationId xmlns:a16="http://schemas.microsoft.com/office/drawing/2014/main" id="{FC30AC67-C717-1843-AED0-A5C27C962EA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46911" y="1409697"/>
            <a:ext cx="3649089" cy="5157788"/>
          </a:xfrm>
          <a:prstGeom prst="rect">
            <a:avLst/>
          </a:prstGeom>
        </p:spPr>
      </p:pic>
      <p:pic>
        <p:nvPicPr>
          <p:cNvPr id="5" name="Picture 4" descr="A picture containing sky, palm, flock, day&#10;&#10;Description automatically generated">
            <a:extLst>
              <a:ext uri="{FF2B5EF4-FFF2-40B4-BE49-F238E27FC236}">
                <a16:creationId xmlns:a16="http://schemas.microsoft.com/office/drawing/2014/main" id="{FDF1231F-415B-8641-91FE-E420C16BD0F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71727" y="157162"/>
            <a:ext cx="2094769" cy="2960842"/>
          </a:xfrm>
          <a:prstGeom prst="rect">
            <a:avLst/>
          </a:prstGeom>
        </p:spPr>
      </p:pic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B44D18FF-CA60-9B4D-8DCD-F99D372885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5887" y="157162"/>
            <a:ext cx="4432300" cy="626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601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flock of birds flying in the sky&#10;&#10;Description automatically generated with medium confidence">
            <a:extLst>
              <a:ext uri="{FF2B5EF4-FFF2-40B4-BE49-F238E27FC236}">
                <a16:creationId xmlns:a16="http://schemas.microsoft.com/office/drawing/2014/main" id="{B2176462-0941-2F48-853B-A6AC47AB9E4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26242" y="392906"/>
            <a:ext cx="4296019" cy="6072188"/>
          </a:xfrm>
          <a:prstGeom prst="rect">
            <a:avLst/>
          </a:prstGeom>
        </p:spPr>
      </p:pic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795B2EB6-30F2-D542-A8C0-5F511669E97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2462" y="550069"/>
            <a:ext cx="4296018" cy="6072187"/>
          </a:xfrm>
          <a:prstGeom prst="rect">
            <a:avLst/>
          </a:prstGeom>
        </p:spPr>
      </p:pic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9E2EF63C-C18D-804F-B281-050CD75CC7E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33854" y="3033594"/>
            <a:ext cx="2553514" cy="3710105"/>
          </a:xfrm>
          <a:prstGeom prst="rect">
            <a:avLst/>
          </a:prstGeom>
        </p:spPr>
      </p:pic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172D0816-807F-4D42-A1CF-A61C4BF2B3D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14792" y="290394"/>
            <a:ext cx="2595167" cy="2621757"/>
          </a:xfrm>
          <a:prstGeom prst="rect">
            <a:avLst/>
          </a:prstGeom>
        </p:spPr>
      </p:pic>
      <p:pic>
        <p:nvPicPr>
          <p:cNvPr id="10" name="Picture 9" descr="A flock of birds flying in the sky&#10;&#10;Description automatically generated with medium confidence">
            <a:extLst>
              <a:ext uri="{FF2B5EF4-FFF2-40B4-BE49-F238E27FC236}">
                <a16:creationId xmlns:a16="http://schemas.microsoft.com/office/drawing/2014/main" id="{D3B096DB-40AC-8844-B1FB-C783CE25EED6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02721" y="182563"/>
            <a:ext cx="2651083" cy="3747161"/>
          </a:xfrm>
          <a:prstGeom prst="rect">
            <a:avLst/>
          </a:prstGeom>
        </p:spPr>
      </p:pic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9BF819D3-249B-1F45-8923-BA1F279ABB9E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08760" y="4263231"/>
            <a:ext cx="2445044" cy="2435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022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picture containing text, floor, indoor, wood&#10;&#10;Description automatically generated">
            <a:extLst>
              <a:ext uri="{FF2B5EF4-FFF2-40B4-BE49-F238E27FC236}">
                <a16:creationId xmlns:a16="http://schemas.microsoft.com/office/drawing/2014/main" id="{BF427DC5-9B58-5E47-A959-14A7819508A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086" y="171715"/>
            <a:ext cx="5813197" cy="6129087"/>
          </a:xfrm>
          <a:prstGeom prst="rect">
            <a:avLst/>
          </a:prstGeom>
        </p:spPr>
      </p:pic>
      <p:pic>
        <p:nvPicPr>
          <p:cNvPr id="7" name="Picture 6" descr="A picture containing floor, indoor, wood, hard&#10;&#10;Description automatically generated">
            <a:extLst>
              <a:ext uri="{FF2B5EF4-FFF2-40B4-BE49-F238E27FC236}">
                <a16:creationId xmlns:a16="http://schemas.microsoft.com/office/drawing/2014/main" id="{E6330104-32C0-E446-A35D-54FC4EF4CD8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96929" y="171716"/>
            <a:ext cx="5803986" cy="3171422"/>
          </a:xfrm>
          <a:prstGeom prst="rect">
            <a:avLst/>
          </a:prstGeom>
        </p:spPr>
      </p:pic>
      <p:pic>
        <p:nvPicPr>
          <p:cNvPr id="9" name="Picture 8" descr="A picture containing floor, indoor, building, hard&#10;&#10;Description automatically generated">
            <a:extLst>
              <a:ext uri="{FF2B5EF4-FFF2-40B4-BE49-F238E27FC236}">
                <a16:creationId xmlns:a16="http://schemas.microsoft.com/office/drawing/2014/main" id="{F05349A4-8FDE-844A-9C0B-47BC2A89C44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96929" y="3514856"/>
            <a:ext cx="5786386" cy="278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873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plant, flower, garden&#10;&#10;Description automatically generated">
            <a:extLst>
              <a:ext uri="{FF2B5EF4-FFF2-40B4-BE49-F238E27FC236}">
                <a16:creationId xmlns:a16="http://schemas.microsoft.com/office/drawing/2014/main" id="{5A2A01AD-99FB-8348-BFDB-43B5240F70B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6969" y="135955"/>
            <a:ext cx="4659600" cy="6586089"/>
          </a:xfrm>
          <a:prstGeom prst="rect">
            <a:avLst/>
          </a:prstGeom>
        </p:spPr>
      </p:pic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9348E6FB-5818-D44F-A60C-F9F49D276B8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39589" y="464343"/>
            <a:ext cx="2006887" cy="2836626"/>
          </a:xfrm>
          <a:prstGeom prst="rect">
            <a:avLst/>
          </a:prstGeom>
        </p:spPr>
      </p:pic>
      <p:pic>
        <p:nvPicPr>
          <p:cNvPr id="9" name="Picture 8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5A8EC3A3-D633-E040-8AFC-7F83A4571C7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91033" y="464343"/>
            <a:ext cx="2006888" cy="2836626"/>
          </a:xfrm>
          <a:prstGeom prst="rect">
            <a:avLst/>
          </a:prstGeom>
        </p:spPr>
      </p:pic>
      <p:pic>
        <p:nvPicPr>
          <p:cNvPr id="11" name="Picture 10" descr="A picture containing text, fabric&#10;&#10;Description automatically generated">
            <a:extLst>
              <a:ext uri="{FF2B5EF4-FFF2-40B4-BE49-F238E27FC236}">
                <a16:creationId xmlns:a16="http://schemas.microsoft.com/office/drawing/2014/main" id="{469E7139-07F7-BE4A-B9E2-ED4048CC5DF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8144" y="464344"/>
            <a:ext cx="2006887" cy="2836625"/>
          </a:xfrm>
          <a:prstGeom prst="rect">
            <a:avLst/>
          </a:prstGeom>
        </p:spPr>
      </p:pic>
      <p:pic>
        <p:nvPicPr>
          <p:cNvPr id="14" name="Picture 13" descr="A picture containing flock, outdoor&#10;&#10;Description automatically generated">
            <a:extLst>
              <a:ext uri="{FF2B5EF4-FFF2-40B4-BE49-F238E27FC236}">
                <a16:creationId xmlns:a16="http://schemas.microsoft.com/office/drawing/2014/main" id="{8DB5B96F-701B-9144-A25A-D127C7D2D797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8144" y="3557032"/>
            <a:ext cx="2006888" cy="2836627"/>
          </a:xfrm>
          <a:prstGeom prst="rect">
            <a:avLst/>
          </a:prstGeom>
        </p:spPr>
      </p:pic>
      <p:pic>
        <p:nvPicPr>
          <p:cNvPr id="16" name="Picture 15" descr="A picture containing fabric&#10;&#10;Description automatically generated">
            <a:extLst>
              <a:ext uri="{FF2B5EF4-FFF2-40B4-BE49-F238E27FC236}">
                <a16:creationId xmlns:a16="http://schemas.microsoft.com/office/drawing/2014/main" id="{0108E0E6-5082-F143-B620-21D7933A557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59910" y="2920647"/>
            <a:ext cx="2689455" cy="3801397"/>
          </a:xfrm>
          <a:prstGeom prst="rect">
            <a:avLst/>
          </a:prstGeom>
        </p:spPr>
      </p:pic>
      <p:pic>
        <p:nvPicPr>
          <p:cNvPr id="17" name="Picture 16" descr="Background pattern&#10;&#10;Description automatically generated">
            <a:extLst>
              <a:ext uri="{FF2B5EF4-FFF2-40B4-BE49-F238E27FC236}">
                <a16:creationId xmlns:a16="http://schemas.microsoft.com/office/drawing/2014/main" id="{643D2086-1A12-C344-897E-8403B44A385C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39589" y="3557031"/>
            <a:ext cx="2006887" cy="2836626"/>
          </a:xfrm>
          <a:prstGeom prst="rect">
            <a:avLst/>
          </a:prstGeom>
        </p:spPr>
      </p:pic>
      <p:pic>
        <p:nvPicPr>
          <p:cNvPr id="18" name="Picture 17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C2CEF162-24FF-7C4D-B142-1249BA7A42CE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91033" y="3557031"/>
            <a:ext cx="2006888" cy="2836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597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birds in a tree&#10;&#10;Description automatically generated with low confidence">
            <a:extLst>
              <a:ext uri="{FF2B5EF4-FFF2-40B4-BE49-F238E27FC236}">
                <a16:creationId xmlns:a16="http://schemas.microsoft.com/office/drawing/2014/main" id="{2A70AD34-6DD7-E742-B1C4-C6987769E00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5098" y="0"/>
            <a:ext cx="4846704" cy="6858000"/>
          </a:xfrm>
          <a:prstGeom prst="rect">
            <a:avLst/>
          </a:prstGeom>
        </p:spPr>
      </p:pic>
      <p:pic>
        <p:nvPicPr>
          <p:cNvPr id="7" name="Picture 6" descr="A picture containing bird, different, flock, group&#10;&#10;Description automatically generated">
            <a:extLst>
              <a:ext uri="{FF2B5EF4-FFF2-40B4-BE49-F238E27FC236}">
                <a16:creationId xmlns:a16="http://schemas.microsoft.com/office/drawing/2014/main" id="{B307104E-083A-A340-803D-929169C9FFD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96396" y="2715457"/>
            <a:ext cx="2930812" cy="4142543"/>
          </a:xfrm>
          <a:prstGeom prst="rect">
            <a:avLst/>
          </a:prstGeom>
        </p:spPr>
      </p:pic>
      <p:pic>
        <p:nvPicPr>
          <p:cNvPr id="9" name="Picture 8" descr="A tree with pink flowers&#10;&#10;Description automatically generated with medium confidence">
            <a:extLst>
              <a:ext uri="{FF2B5EF4-FFF2-40B4-BE49-F238E27FC236}">
                <a16:creationId xmlns:a16="http://schemas.microsoft.com/office/drawing/2014/main" id="{B1D01789-CC68-9043-B3FA-A14EC07F799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53426" y="347034"/>
            <a:ext cx="3760280" cy="5314950"/>
          </a:xfrm>
          <a:prstGeom prst="rect">
            <a:avLst/>
          </a:prstGeom>
        </p:spPr>
      </p:pic>
      <p:pic>
        <p:nvPicPr>
          <p:cNvPr id="10" name="Picture 9" descr="A tree with pink flowers&#10;&#10;Description automatically generated with medium confidence">
            <a:extLst>
              <a:ext uri="{FF2B5EF4-FFF2-40B4-BE49-F238E27FC236}">
                <a16:creationId xmlns:a16="http://schemas.microsoft.com/office/drawing/2014/main" id="{D4738BAB-0E22-4F4F-B1E5-7165DF7C674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00002" y="2715457"/>
            <a:ext cx="2930812" cy="4142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743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birds flying over a field of flowers&#10;&#10;Description automatically generated with low confidence">
            <a:extLst>
              <a:ext uri="{FF2B5EF4-FFF2-40B4-BE49-F238E27FC236}">
                <a16:creationId xmlns:a16="http://schemas.microsoft.com/office/drawing/2014/main" id="{E347CF72-3547-794F-8843-D748C97C538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8175" y="285750"/>
            <a:ext cx="4447643" cy="6286500"/>
          </a:xfrm>
          <a:prstGeom prst="rect">
            <a:avLst/>
          </a:prstGeom>
        </p:spPr>
      </p:pic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28D57182-AB64-9940-ADEC-07552495D3D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13088" y="285750"/>
            <a:ext cx="2545050" cy="3597289"/>
          </a:xfrm>
          <a:prstGeom prst="rect">
            <a:avLst/>
          </a:prstGeom>
        </p:spPr>
      </p:pic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470E7685-2098-1D4B-9E1D-057A01D8742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25408" y="285750"/>
            <a:ext cx="2545051" cy="3597289"/>
          </a:xfrm>
          <a:prstGeom prst="rect">
            <a:avLst/>
          </a:prstGeom>
        </p:spPr>
      </p:pic>
      <p:pic>
        <p:nvPicPr>
          <p:cNvPr id="10" name="Picture 9" descr="Background pattern&#10;&#10;Description automatically generated">
            <a:extLst>
              <a:ext uri="{FF2B5EF4-FFF2-40B4-BE49-F238E27FC236}">
                <a16:creationId xmlns:a16="http://schemas.microsoft.com/office/drawing/2014/main" id="{92EED677-ACF7-E248-9C9F-B59BC9EE3B68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29833" y="2974961"/>
            <a:ext cx="2545050" cy="3597289"/>
          </a:xfrm>
          <a:prstGeom prst="rect">
            <a:avLst/>
          </a:prstGeom>
        </p:spPr>
      </p:pic>
      <p:pic>
        <p:nvPicPr>
          <p:cNvPr id="11" name="Picture 10" descr="Background pattern&#10;&#10;Description automatically generated">
            <a:extLst>
              <a:ext uri="{FF2B5EF4-FFF2-40B4-BE49-F238E27FC236}">
                <a16:creationId xmlns:a16="http://schemas.microsoft.com/office/drawing/2014/main" id="{D507C0D6-3913-A843-83D2-2D5D94AAEAD9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91628" y="2974960"/>
            <a:ext cx="2545051" cy="3597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3968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AFE3D146-6125-B74A-8C0D-81263196EE3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4519" y="300038"/>
            <a:ext cx="2951617" cy="4171950"/>
          </a:xfrm>
          <a:prstGeom prst="rect">
            <a:avLst/>
          </a:prstGeom>
        </p:spPr>
      </p:pic>
      <p:pic>
        <p:nvPicPr>
          <p:cNvPr id="7" name="Picture 6" descr="A collage of birds&#10;&#10;Description automatically generated with medium confidence">
            <a:extLst>
              <a:ext uri="{FF2B5EF4-FFF2-40B4-BE49-F238E27FC236}">
                <a16:creationId xmlns:a16="http://schemas.microsoft.com/office/drawing/2014/main" id="{E79267B2-D78D-744D-91A6-F6C7461F229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164" y="0"/>
            <a:ext cx="4851974" cy="6858000"/>
          </a:xfrm>
          <a:prstGeom prst="rect">
            <a:avLst/>
          </a:prstGeom>
        </p:spPr>
      </p:pic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9A7E47BF-6106-C64D-8AF9-FB3E072AD87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70607" y="300038"/>
            <a:ext cx="2951617" cy="4171950"/>
          </a:xfrm>
          <a:prstGeom prst="rect">
            <a:avLst/>
          </a:prstGeom>
        </p:spPr>
      </p:pic>
      <p:pic>
        <p:nvPicPr>
          <p:cNvPr id="10" name="Picture 9" descr="Background pattern&#10;&#10;Description automatically generated">
            <a:extLst>
              <a:ext uri="{FF2B5EF4-FFF2-40B4-BE49-F238E27FC236}">
                <a16:creationId xmlns:a16="http://schemas.microsoft.com/office/drawing/2014/main" id="{6DE28898-A865-2848-A840-F9060606AC8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93035" y="4022176"/>
            <a:ext cx="2006320" cy="2835824"/>
          </a:xfrm>
          <a:prstGeom prst="rect">
            <a:avLst/>
          </a:prstGeom>
        </p:spPr>
      </p:pic>
      <p:pic>
        <p:nvPicPr>
          <p:cNvPr id="11" name="Picture 10" descr="Background pattern&#10;&#10;Description automatically generated">
            <a:extLst>
              <a:ext uri="{FF2B5EF4-FFF2-40B4-BE49-F238E27FC236}">
                <a16:creationId xmlns:a16="http://schemas.microsoft.com/office/drawing/2014/main" id="{6F16B40C-0F56-FA41-9AD1-F3DC8F2A7CAE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03599" y="4022176"/>
            <a:ext cx="2006320" cy="2835824"/>
          </a:xfrm>
          <a:prstGeom prst="rect">
            <a:avLst/>
          </a:prstGeom>
        </p:spPr>
      </p:pic>
      <p:pic>
        <p:nvPicPr>
          <p:cNvPr id="12" name="Picture 11" descr="A collage of birds&#10;&#10;Description automatically generated with medium confidence">
            <a:extLst>
              <a:ext uri="{FF2B5EF4-FFF2-40B4-BE49-F238E27FC236}">
                <a16:creationId xmlns:a16="http://schemas.microsoft.com/office/drawing/2014/main" id="{E0AD385C-C49B-8E41-A2AB-B1E4E06C19D8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04061" y="3425550"/>
            <a:ext cx="2425987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4715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DADE2B-C5CE-4144-AD5A-E352540085B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12675" y="419951"/>
            <a:ext cx="3159920" cy="4466374"/>
          </a:xfrm>
          <a:prstGeom prst="rect">
            <a:avLst/>
          </a:prstGeom>
        </p:spPr>
      </p:pic>
      <p:pic>
        <p:nvPicPr>
          <p:cNvPr id="7" name="Picture 6" descr="A picture containing fabric&#10;&#10;Description automatically generated">
            <a:extLst>
              <a:ext uri="{FF2B5EF4-FFF2-40B4-BE49-F238E27FC236}">
                <a16:creationId xmlns:a16="http://schemas.microsoft.com/office/drawing/2014/main" id="{60E68F3A-64BC-EC4F-95DD-0538AD8B732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3352" y="344550"/>
            <a:ext cx="3159920" cy="44663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EA10560-EDC7-DC49-879D-DFB9CD13C09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50077" y="2982124"/>
            <a:ext cx="2445036" cy="3455925"/>
          </a:xfrm>
          <a:prstGeom prst="rect">
            <a:avLst/>
          </a:prstGeom>
        </p:spPr>
      </p:pic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F3555DEA-83ED-DD46-9B94-A6FD2149B183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24787" y="2982124"/>
            <a:ext cx="2445035" cy="3455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118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fabric, plant, apron&#10;&#10;Description automatically generated">
            <a:extLst>
              <a:ext uri="{FF2B5EF4-FFF2-40B4-BE49-F238E27FC236}">
                <a16:creationId xmlns:a16="http://schemas.microsoft.com/office/drawing/2014/main" id="{B30A4A76-EB94-C54E-BE02-E6CBCB1038F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9650" y="0"/>
            <a:ext cx="4851974" cy="6858000"/>
          </a:xfrm>
          <a:prstGeom prst="rect">
            <a:avLst/>
          </a:prstGeom>
        </p:spPr>
      </p:pic>
      <p:pic>
        <p:nvPicPr>
          <p:cNvPr id="7" name="Picture 6" descr="A picture containing indoor&#10;&#10;Description automatically generated">
            <a:extLst>
              <a:ext uri="{FF2B5EF4-FFF2-40B4-BE49-F238E27FC236}">
                <a16:creationId xmlns:a16="http://schemas.microsoft.com/office/drawing/2014/main" id="{3FFA0A1F-8331-0D42-AF01-FAE6CD34F59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07437" y="285748"/>
            <a:ext cx="2425988" cy="3429001"/>
          </a:xfrm>
          <a:prstGeom prst="rect">
            <a:avLst/>
          </a:prstGeom>
        </p:spPr>
      </p:pic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6642E1D3-E24F-5642-A78E-5E917F990B3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64923" y="285749"/>
            <a:ext cx="2425987" cy="3429000"/>
          </a:xfrm>
          <a:prstGeom prst="rect">
            <a:avLst/>
          </a:prstGeom>
        </p:spPr>
      </p:pic>
      <p:pic>
        <p:nvPicPr>
          <p:cNvPr id="10" name="Picture 9" descr="A picture containing fabric, plant, apron&#10;&#10;Description automatically generated">
            <a:extLst>
              <a:ext uri="{FF2B5EF4-FFF2-40B4-BE49-F238E27FC236}">
                <a16:creationId xmlns:a16="http://schemas.microsoft.com/office/drawing/2014/main" id="{43FC9F5E-E774-984E-8AEB-BBF7AF1747A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27013" y="3162300"/>
            <a:ext cx="2614675" cy="3695700"/>
          </a:xfrm>
          <a:prstGeom prst="rect">
            <a:avLst/>
          </a:prstGeom>
        </p:spPr>
      </p:pic>
      <p:pic>
        <p:nvPicPr>
          <p:cNvPr id="11" name="Picture 10" descr="A picture containing indoor&#10;&#10;Description automatically generated">
            <a:extLst>
              <a:ext uri="{FF2B5EF4-FFF2-40B4-BE49-F238E27FC236}">
                <a16:creationId xmlns:a16="http://schemas.microsoft.com/office/drawing/2014/main" id="{A7E62E5E-F457-B44C-A380-7340C9FE203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6953" y="3295649"/>
            <a:ext cx="2425988" cy="3429001"/>
          </a:xfrm>
          <a:prstGeom prst="rect">
            <a:avLst/>
          </a:prstGeom>
        </p:spPr>
      </p:pic>
      <p:pic>
        <p:nvPicPr>
          <p:cNvPr id="12" name="Picture 11" descr="Background pattern&#10;&#10;Description automatically generated">
            <a:extLst>
              <a:ext uri="{FF2B5EF4-FFF2-40B4-BE49-F238E27FC236}">
                <a16:creationId xmlns:a16="http://schemas.microsoft.com/office/drawing/2014/main" id="{F8BB7FE9-C48B-8A43-94F4-BE3CCBA26A2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56905" y="3295650"/>
            <a:ext cx="2425987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601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ndoor, colorful, plant, porcelain&#10;&#10;Description automatically generated">
            <a:extLst>
              <a:ext uri="{FF2B5EF4-FFF2-40B4-BE49-F238E27FC236}">
                <a16:creationId xmlns:a16="http://schemas.microsoft.com/office/drawing/2014/main" id="{E1A11AF4-B541-FD45-9AAF-16EAA687836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3875" y="0"/>
            <a:ext cx="4851974" cy="6858000"/>
          </a:xfrm>
          <a:prstGeom prst="rect">
            <a:avLst/>
          </a:prstGeom>
        </p:spPr>
      </p:pic>
      <p:pic>
        <p:nvPicPr>
          <p:cNvPr id="7" name="Picture 6" descr="A picture containing fabric&#10;&#10;Description automatically generated">
            <a:extLst>
              <a:ext uri="{FF2B5EF4-FFF2-40B4-BE49-F238E27FC236}">
                <a16:creationId xmlns:a16="http://schemas.microsoft.com/office/drawing/2014/main" id="{7D3BA0CF-B38F-3241-BE08-B195EEEF8BD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72237" y="199625"/>
            <a:ext cx="3164174" cy="4472387"/>
          </a:xfrm>
          <a:prstGeom prst="rect">
            <a:avLst/>
          </a:prstGeom>
        </p:spPr>
      </p:pic>
      <p:pic>
        <p:nvPicPr>
          <p:cNvPr id="8" name="Picture 7" descr="A picture containing indoor, colorful, plant, porcelain&#10;&#10;Description automatically generated">
            <a:extLst>
              <a:ext uri="{FF2B5EF4-FFF2-40B4-BE49-F238E27FC236}">
                <a16:creationId xmlns:a16="http://schemas.microsoft.com/office/drawing/2014/main" id="{737B1C88-A2B8-664B-B189-1395F696296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55625" y="2123905"/>
            <a:ext cx="3359438" cy="4748382"/>
          </a:xfrm>
          <a:prstGeom prst="rect">
            <a:avLst/>
          </a:prstGeom>
        </p:spPr>
      </p:pic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037D3521-26E7-5C4D-AFD9-2DA69337AE47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86813" y="2123905"/>
            <a:ext cx="2314576" cy="3271527"/>
          </a:xfrm>
          <a:prstGeom prst="rect">
            <a:avLst/>
          </a:prstGeom>
        </p:spPr>
      </p:pic>
      <p:pic>
        <p:nvPicPr>
          <p:cNvPr id="10" name="Picture 9" descr="A picture containing fabric&#10;&#10;Description automatically generated">
            <a:extLst>
              <a:ext uri="{FF2B5EF4-FFF2-40B4-BE49-F238E27FC236}">
                <a16:creationId xmlns:a16="http://schemas.microsoft.com/office/drawing/2014/main" id="{761B65FA-274A-BD4E-8F30-1906D5916AA9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112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72625" y="3566943"/>
            <a:ext cx="2314576" cy="3271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9690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plant, christmas&#10;&#10;Description automatically generated">
            <a:extLst>
              <a:ext uri="{FF2B5EF4-FFF2-40B4-BE49-F238E27FC236}">
                <a16:creationId xmlns:a16="http://schemas.microsoft.com/office/drawing/2014/main" id="{2E7A28B6-00AB-1243-A70B-BFD14E0D367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163" y="0"/>
            <a:ext cx="4851974" cy="6858000"/>
          </a:xfrm>
          <a:prstGeom prst="rect">
            <a:avLst/>
          </a:prstGeom>
        </p:spPr>
      </p:pic>
      <p:pic>
        <p:nvPicPr>
          <p:cNvPr id="5" name="Picture 4" descr="A picture containing indoor, fabric&#10;&#10;Description automatically generated">
            <a:extLst>
              <a:ext uri="{FF2B5EF4-FFF2-40B4-BE49-F238E27FC236}">
                <a16:creationId xmlns:a16="http://schemas.microsoft.com/office/drawing/2014/main" id="{ADFCA705-5B46-1A43-9B4E-2674ECFD53D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0456" y="2786342"/>
            <a:ext cx="2759362" cy="3900207"/>
          </a:xfrm>
          <a:prstGeom prst="rect">
            <a:avLst/>
          </a:prstGeom>
        </p:spPr>
      </p:pic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63200B02-E3DA-E049-9C7F-F44B16C2545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84676" y="142875"/>
            <a:ext cx="4649809" cy="6572250"/>
          </a:xfrm>
          <a:prstGeom prst="rect">
            <a:avLst/>
          </a:prstGeom>
        </p:spPr>
      </p:pic>
      <p:pic>
        <p:nvPicPr>
          <p:cNvPr id="10" name="Picture 9" descr="Background pattern&#10;&#10;Description automatically generated">
            <a:extLst>
              <a:ext uri="{FF2B5EF4-FFF2-40B4-BE49-F238E27FC236}">
                <a16:creationId xmlns:a16="http://schemas.microsoft.com/office/drawing/2014/main" id="{7AB4DB46-C5AD-1E4A-84A5-9F1C9E8DC7D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37476" y="2786342"/>
            <a:ext cx="2757222" cy="3897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1341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flock, group, different, several&#10;&#10;Description automatically generated">
            <a:extLst>
              <a:ext uri="{FF2B5EF4-FFF2-40B4-BE49-F238E27FC236}">
                <a16:creationId xmlns:a16="http://schemas.microsoft.com/office/drawing/2014/main" id="{6DC1AFA4-7B8D-794D-A400-0B1C757A708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8188" y="0"/>
            <a:ext cx="4851974" cy="6858000"/>
          </a:xfrm>
          <a:prstGeom prst="rect">
            <a:avLst/>
          </a:prstGeom>
        </p:spPr>
      </p:pic>
      <p:pic>
        <p:nvPicPr>
          <p:cNvPr id="7" name="Picture 6" descr="A flock of birds flying&#10;&#10;Description automatically generated with low confidence">
            <a:extLst>
              <a:ext uri="{FF2B5EF4-FFF2-40B4-BE49-F238E27FC236}">
                <a16:creationId xmlns:a16="http://schemas.microsoft.com/office/drawing/2014/main" id="{07AA47EB-B5BB-6D46-A52E-A95FEC2FE1C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3648" y="115761"/>
            <a:ext cx="3535649" cy="4997447"/>
          </a:xfrm>
          <a:prstGeom prst="rect">
            <a:avLst/>
          </a:prstGeom>
        </p:spPr>
      </p:pic>
      <p:pic>
        <p:nvPicPr>
          <p:cNvPr id="8" name="Picture 7" descr="A picture containing flock, group, different, several&#10;&#10;Description automatically generated">
            <a:extLst>
              <a:ext uri="{FF2B5EF4-FFF2-40B4-BE49-F238E27FC236}">
                <a16:creationId xmlns:a16="http://schemas.microsoft.com/office/drawing/2014/main" id="{ACB14D47-5BC9-6143-9AEA-2EE5BFF4CF7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2960" y="2614485"/>
            <a:ext cx="3002249" cy="4243515"/>
          </a:xfrm>
          <a:prstGeom prst="rect">
            <a:avLst/>
          </a:prstGeom>
        </p:spPr>
      </p:pic>
      <p:pic>
        <p:nvPicPr>
          <p:cNvPr id="9" name="Picture 8" descr="A flock of birds flying&#10;&#10;Description automatically generated with low confidence">
            <a:extLst>
              <a:ext uri="{FF2B5EF4-FFF2-40B4-BE49-F238E27FC236}">
                <a16:creationId xmlns:a16="http://schemas.microsoft.com/office/drawing/2014/main" id="{74B1C980-CB5D-254B-80BA-0EB45F6147D1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29018" y="2614485"/>
            <a:ext cx="2950492" cy="4170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8512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map, flock, linedrawing&#10;&#10;Description automatically generated">
            <a:extLst>
              <a:ext uri="{FF2B5EF4-FFF2-40B4-BE49-F238E27FC236}">
                <a16:creationId xmlns:a16="http://schemas.microsoft.com/office/drawing/2014/main" id="{2E4DEE17-8B78-8C41-9301-FDA29417DA4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7561" y="0"/>
            <a:ext cx="4851974" cy="6858000"/>
          </a:xfrm>
          <a:prstGeom prst="rect">
            <a:avLst/>
          </a:prstGeom>
        </p:spPr>
      </p:pic>
      <p:pic>
        <p:nvPicPr>
          <p:cNvPr id="7" name="Picture 6" descr="A group of birds flying in the sky&#10;&#10;Description automatically generated with medium confidence">
            <a:extLst>
              <a:ext uri="{FF2B5EF4-FFF2-40B4-BE49-F238E27FC236}">
                <a16:creationId xmlns:a16="http://schemas.microsoft.com/office/drawing/2014/main" id="{53312857-9A8C-F646-B082-DDBB29AE566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7847" y="0"/>
            <a:ext cx="4851974" cy="6858000"/>
          </a:xfrm>
          <a:prstGeom prst="rect">
            <a:avLst/>
          </a:prstGeom>
        </p:spPr>
      </p:pic>
      <p:pic>
        <p:nvPicPr>
          <p:cNvPr id="8" name="Picture 7" descr="A group of birds flying in the sky&#10;&#10;Description automatically generated with medium confidence">
            <a:extLst>
              <a:ext uri="{FF2B5EF4-FFF2-40B4-BE49-F238E27FC236}">
                <a16:creationId xmlns:a16="http://schemas.microsoft.com/office/drawing/2014/main" id="{1753C038-9E75-3E4D-9834-5B8A8FCAD9A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53834" y="2505075"/>
            <a:ext cx="3079656" cy="4352925"/>
          </a:xfrm>
          <a:prstGeom prst="rect">
            <a:avLst/>
          </a:prstGeom>
        </p:spPr>
      </p:pic>
      <p:pic>
        <p:nvPicPr>
          <p:cNvPr id="9" name="Picture 8" descr="A picture containing text, map, flock, linedrawing&#10;&#10;Description automatically generated">
            <a:extLst>
              <a:ext uri="{FF2B5EF4-FFF2-40B4-BE49-F238E27FC236}">
                <a16:creationId xmlns:a16="http://schemas.microsoft.com/office/drawing/2014/main" id="{32EA3D12-8A14-7643-AD44-22BE183B5D17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74585" y="2505074"/>
            <a:ext cx="3079656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044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bird&#10;&#10;Description automatically generated">
            <a:extLst>
              <a:ext uri="{FF2B5EF4-FFF2-40B4-BE49-F238E27FC236}">
                <a16:creationId xmlns:a16="http://schemas.microsoft.com/office/drawing/2014/main" id="{25A82591-2DEF-2F49-993B-5625ECD0516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5313" y="0"/>
            <a:ext cx="4851974" cy="6858000"/>
          </a:xfrm>
          <a:prstGeom prst="rect">
            <a:avLst/>
          </a:prstGeom>
        </p:spPr>
      </p:pic>
      <p:pic>
        <p:nvPicPr>
          <p:cNvPr id="8" name="Picture 7" descr="A picture containing bird, standing, flock, outdoor&#10;&#10;Description automatically generated">
            <a:extLst>
              <a:ext uri="{FF2B5EF4-FFF2-40B4-BE49-F238E27FC236}">
                <a16:creationId xmlns:a16="http://schemas.microsoft.com/office/drawing/2014/main" id="{85636A9E-F643-064E-BDF1-17B79B7372E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84626" y="0"/>
            <a:ext cx="4851974" cy="6858000"/>
          </a:xfrm>
          <a:prstGeom prst="rect">
            <a:avLst/>
          </a:prstGeom>
        </p:spPr>
      </p:pic>
      <p:pic>
        <p:nvPicPr>
          <p:cNvPr id="9" name="Picture 8" descr="A picture containing text, bird&#10;&#10;Description automatically generated">
            <a:extLst>
              <a:ext uri="{FF2B5EF4-FFF2-40B4-BE49-F238E27FC236}">
                <a16:creationId xmlns:a16="http://schemas.microsoft.com/office/drawing/2014/main" id="{897902E0-14FA-5E4A-94E0-BFD4202B841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1814" y="2850088"/>
            <a:ext cx="2835562" cy="4007912"/>
          </a:xfrm>
          <a:prstGeom prst="rect">
            <a:avLst/>
          </a:prstGeom>
        </p:spPr>
      </p:pic>
      <p:pic>
        <p:nvPicPr>
          <p:cNvPr id="10" name="Picture 9" descr="A picture containing bird, standing, flock, outdoor&#10;&#10;Description automatically generated">
            <a:extLst>
              <a:ext uri="{FF2B5EF4-FFF2-40B4-BE49-F238E27FC236}">
                <a16:creationId xmlns:a16="http://schemas.microsoft.com/office/drawing/2014/main" id="{236D0ECB-6ABB-A14A-A823-611232A39483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53538" y="2850088"/>
            <a:ext cx="2835562" cy="4007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0241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0EA6E4C4-C06E-924E-B44F-B0F4B339ADD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4638" y="0"/>
            <a:ext cx="4851974" cy="6858000"/>
          </a:xfrm>
          <a:prstGeom prst="rect">
            <a:avLst/>
          </a:prstGeom>
        </p:spPr>
      </p:pic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5CE9244D-A4A3-504E-ACBE-82065C401F7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13" y="0"/>
            <a:ext cx="4851974" cy="6858000"/>
          </a:xfrm>
          <a:prstGeom prst="rect">
            <a:avLst/>
          </a:prstGeom>
        </p:spPr>
      </p:pic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931D0BC1-8D21-7045-820F-B7EEDA2A29A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1325" y="3054682"/>
            <a:ext cx="2690813" cy="3803317"/>
          </a:xfrm>
          <a:prstGeom prst="rect">
            <a:avLst/>
          </a:prstGeom>
        </p:spPr>
      </p:pic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04B3360F-BF89-0D46-85CA-BAA77B3270C0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10675" y="3054682"/>
            <a:ext cx="2690814" cy="3803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2999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ree, curtain, indoor, furniture&#10;&#10;Description automatically generated">
            <a:extLst>
              <a:ext uri="{FF2B5EF4-FFF2-40B4-BE49-F238E27FC236}">
                <a16:creationId xmlns:a16="http://schemas.microsoft.com/office/drawing/2014/main" id="{835A7DE6-A229-4648-9B9C-2A7F3869341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5301" y="0"/>
            <a:ext cx="4851974" cy="6858000"/>
          </a:xfrm>
          <a:prstGeom prst="rect">
            <a:avLst/>
          </a:prstGeom>
        </p:spPr>
      </p:pic>
      <p:pic>
        <p:nvPicPr>
          <p:cNvPr id="6" name="Picture 5" descr="A picture containing tree, curtain, indoor, furniture&#10;&#10;Description automatically generated">
            <a:extLst>
              <a:ext uri="{FF2B5EF4-FFF2-40B4-BE49-F238E27FC236}">
                <a16:creationId xmlns:a16="http://schemas.microsoft.com/office/drawing/2014/main" id="{06ACEAF8-074C-0B4D-A6DD-52B1545A0C2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44082" y="3605213"/>
            <a:ext cx="2301318" cy="3252787"/>
          </a:xfrm>
          <a:prstGeom prst="rect">
            <a:avLst/>
          </a:prstGeom>
        </p:spPr>
      </p:pic>
      <p:pic>
        <p:nvPicPr>
          <p:cNvPr id="8" name="Picture 7" descr="A picture containing plant, fabric, ceramic ware, porcelain&#10;&#10;Description automatically generated">
            <a:extLst>
              <a:ext uri="{FF2B5EF4-FFF2-40B4-BE49-F238E27FC236}">
                <a16:creationId xmlns:a16="http://schemas.microsoft.com/office/drawing/2014/main" id="{9CDE2DE2-364E-4D4D-81D8-507CCE6F2FF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45400" y="0"/>
            <a:ext cx="4851974" cy="6858000"/>
          </a:xfrm>
          <a:prstGeom prst="rect">
            <a:avLst/>
          </a:prstGeom>
        </p:spPr>
      </p:pic>
      <p:pic>
        <p:nvPicPr>
          <p:cNvPr id="9" name="Picture 8" descr="A picture containing plant, fabric, ceramic ware, porcelain&#10;&#10;Description automatically generated">
            <a:extLst>
              <a:ext uri="{FF2B5EF4-FFF2-40B4-BE49-F238E27FC236}">
                <a16:creationId xmlns:a16="http://schemas.microsoft.com/office/drawing/2014/main" id="{C9AF37AC-C6A7-F548-B7DE-2B88ACE5F3E5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00603" y="3429000"/>
            <a:ext cx="2436096" cy="3443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5991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birds flying&#10;&#10;Description automatically generated with low confidence">
            <a:extLst>
              <a:ext uri="{FF2B5EF4-FFF2-40B4-BE49-F238E27FC236}">
                <a16:creationId xmlns:a16="http://schemas.microsoft.com/office/drawing/2014/main" id="{A06A0EC4-EB9C-7248-8997-0BEE735F16B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3876" y="0"/>
            <a:ext cx="4851974" cy="6858000"/>
          </a:xfrm>
          <a:prstGeom prst="rect">
            <a:avLst/>
          </a:prstGeom>
        </p:spPr>
      </p:pic>
      <p:pic>
        <p:nvPicPr>
          <p:cNvPr id="6" name="Picture 5" descr="A group of birds flying&#10;&#10;Description automatically generated with low confidence">
            <a:extLst>
              <a:ext uri="{FF2B5EF4-FFF2-40B4-BE49-F238E27FC236}">
                <a16:creationId xmlns:a16="http://schemas.microsoft.com/office/drawing/2014/main" id="{DF9F54C6-3368-8E47-9C5E-B6FA351A686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93788" y="3038571"/>
            <a:ext cx="2702212" cy="3819429"/>
          </a:xfrm>
          <a:prstGeom prst="rect">
            <a:avLst/>
          </a:prstGeom>
        </p:spPr>
      </p:pic>
      <p:pic>
        <p:nvPicPr>
          <p:cNvPr id="8" name="Picture 7" descr="A picture containing plant, fabric&#10;&#10;Description automatically generated">
            <a:extLst>
              <a:ext uri="{FF2B5EF4-FFF2-40B4-BE49-F238E27FC236}">
                <a16:creationId xmlns:a16="http://schemas.microsoft.com/office/drawing/2014/main" id="{024B0260-D59A-A147-8CE3-89F4FB2D33A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27488" y="0"/>
            <a:ext cx="4851974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15E754-5318-7340-99EA-A3943D2919B0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05912" y="3038571"/>
            <a:ext cx="2702212" cy="3819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799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fabric&#10;&#10;Description automatically generated">
            <a:extLst>
              <a:ext uri="{FF2B5EF4-FFF2-40B4-BE49-F238E27FC236}">
                <a16:creationId xmlns:a16="http://schemas.microsoft.com/office/drawing/2014/main" id="{2CE42D76-C7CC-CE48-98AD-0998872CCFD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2476" y="0"/>
            <a:ext cx="4851974" cy="6858000"/>
          </a:xfrm>
          <a:prstGeom prst="rect">
            <a:avLst/>
          </a:prstGeom>
        </p:spPr>
      </p:pic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6EC04E44-0A04-A345-ABF2-A6E9C118CF6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9026" y="3031840"/>
            <a:ext cx="2706974" cy="3826160"/>
          </a:xfrm>
          <a:prstGeom prst="rect">
            <a:avLst/>
          </a:prstGeom>
        </p:spPr>
      </p:pic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49D547DC-51F1-734F-82E7-A01A2ED3283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65564" y="0"/>
            <a:ext cx="4851974" cy="6858000"/>
          </a:xfrm>
          <a:prstGeom prst="rect">
            <a:avLst/>
          </a:prstGeom>
        </p:spPr>
      </p:pic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2AA03779-3341-B841-973D-2F5E3DA6425A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15438" y="2944328"/>
            <a:ext cx="2768888" cy="3913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1453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birds flying in the sky&#10;&#10;Description automatically generated with low confidence">
            <a:extLst>
              <a:ext uri="{FF2B5EF4-FFF2-40B4-BE49-F238E27FC236}">
                <a16:creationId xmlns:a16="http://schemas.microsoft.com/office/drawing/2014/main" id="{714A5639-0FDD-7146-8202-81C977B510F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3413" y="0"/>
            <a:ext cx="4851974" cy="6858000"/>
          </a:xfrm>
          <a:prstGeom prst="rect">
            <a:avLst/>
          </a:prstGeom>
        </p:spPr>
      </p:pic>
      <p:pic>
        <p:nvPicPr>
          <p:cNvPr id="7" name="Picture 6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323F0813-F541-824A-9E21-F81E2A38A0A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1776" y="0"/>
            <a:ext cx="4851974" cy="6858000"/>
          </a:xfrm>
          <a:prstGeom prst="rect">
            <a:avLst/>
          </a:prstGeom>
        </p:spPr>
      </p:pic>
      <p:pic>
        <p:nvPicPr>
          <p:cNvPr id="8" name="Picture 7" descr="A group of birds flying in the sky&#10;&#10;Description automatically generated with low confidence">
            <a:extLst>
              <a:ext uri="{FF2B5EF4-FFF2-40B4-BE49-F238E27FC236}">
                <a16:creationId xmlns:a16="http://schemas.microsoft.com/office/drawing/2014/main" id="{D89BE629-DC3F-F94E-9E85-04A54163245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24078" y="3276600"/>
            <a:ext cx="2533809" cy="3581400"/>
          </a:xfrm>
          <a:prstGeom prst="rect">
            <a:avLst/>
          </a:prstGeom>
        </p:spPr>
      </p:pic>
      <p:pic>
        <p:nvPicPr>
          <p:cNvPr id="9" name="Picture 8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3B829784-1D25-3847-926D-FCF0FD530A16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8552" y="3276600"/>
            <a:ext cx="2533809" cy="358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2071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BE5E0-8160-5140-BDC1-8982083E9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445" y="2514559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End Of Presentation huhuzhiohoihuihigyfyhvcrdtybjbihuzghbgyxgybhuuhuhxjbhxbbjkhxhoohxnxhiuhuihubhbhihuuhhzhbbbkhhuchuibhjbjhkjbk </a:t>
            </a:r>
            <a:r>
              <a:rPr lang="en-US" dirty="0" err="1">
                <a:solidFill>
                  <a:schemeClr val="bg1"/>
                </a:solidFill>
              </a:rPr>
              <a:t>ihhuchionjkxjnhuhozijoxioohixhxhxjnknjknjhknnjl</a:t>
            </a:r>
            <a:r>
              <a:rPr lang="en-US" dirty="0">
                <a:solidFill>
                  <a:schemeClr val="bg1"/>
                </a:solidFill>
              </a:rPr>
              <a:t> End Of Presentation huhuzhiohoihuihigyfyhvcrdtybjbihuzghbgyxgybhuuhuhxjbhxbbjkhxhoohxnxhiuhuihubhbhihuuhhzhbbbkhhuchuibhjbjhkjbk </a:t>
            </a:r>
            <a:r>
              <a:rPr lang="en-US" dirty="0" err="1">
                <a:solidFill>
                  <a:schemeClr val="bg1"/>
                </a:solidFill>
              </a:rPr>
              <a:t>ihhuchionjkxjnhuhozijoxioohixhxhxjnknjknjhknnjl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98C54A8-CD1F-6F4B-9508-EC3221C7E360}"/>
              </a:ext>
            </a:extLst>
          </p:cNvPr>
          <p:cNvSpPr/>
          <p:nvPr/>
        </p:nvSpPr>
        <p:spPr>
          <a:xfrm>
            <a:off x="902525" y="261257"/>
            <a:ext cx="824147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End Of Presentation huhuzhiohoihuihigyfyhvcrdtybjbihuzghbgyxgybhuuhuhxjbhxbbjkhxhoohxnxhiuhuihubhbhihuuhhzhbbbkhhuchuibhjbjhkjbk </a:t>
            </a:r>
            <a:r>
              <a:rPr lang="en-US" dirty="0" err="1">
                <a:solidFill>
                  <a:schemeClr val="bg1"/>
                </a:solidFill>
              </a:rPr>
              <a:t>ihhuchionjkxjnhuhozijoxioohixhxhxjnknjknjhknnjl</a:t>
            </a:r>
            <a:r>
              <a:rPr lang="en-US" dirty="0">
                <a:solidFill>
                  <a:schemeClr val="bg1"/>
                </a:solidFill>
              </a:rPr>
              <a:t> End Of Presentation huhuzhiohoihuihigyfyhvcrdtybjbihuzghbgyxgybhuuhuhxjbhxbbjkhxhoohxnxhiuhuihubhbhihuuhhzhbbbkhhuchuibhjbjhkjbk </a:t>
            </a:r>
            <a:r>
              <a:rPr lang="en-US" dirty="0" err="1">
                <a:solidFill>
                  <a:schemeClr val="bg1"/>
                </a:solidFill>
              </a:rPr>
              <a:t>ihhuchionjkxjnhuhozijoxioohixhxhxjnknjknjhknnjl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2791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29</Words>
  <Application>Microsoft Macintosh PowerPoint</Application>
  <PresentationFormat>Widescreen</PresentationFormat>
  <Paragraphs>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Leila Roworth Creative Venture CW3   Digital Designs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End Of Presentation huhuzhiohoihuihigyfyhvcrdtybjbihuzghbgyxgybhuuhuhxjbhxbbjkhxhoohxnxhiuhuihubhbhihuuhhzhbbbkhhuchuibhjbjhkjbk ihhuchionjkxjnhuhozijoxioohixhxhxjnknjknjhknnjl End Of Presentation huhuzhiohoihuihigyfyhvcrdtybjbihuzghbgyxgybhuuhuhxjbhxbbjkhxhoohxnxhiuhuihubhbhihuuhhzhbbbkhhuchuibhjbjhkjbk ihhuchionjkxjnhuhozijoxioohixhxhxjnknjknjhknnjl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Leila Roworth  Designs </dc:title>
  <dc:creator>Leila Evelyn Roworth (1702604)</dc:creator>
  <cp:lastModifiedBy>Leila Evelyn Roworth (1702604)</cp:lastModifiedBy>
  <cp:revision>15</cp:revision>
  <dcterms:created xsi:type="dcterms:W3CDTF">2021-05-13T08:23:13Z</dcterms:created>
  <dcterms:modified xsi:type="dcterms:W3CDTF">2021-05-17T12:29:03Z</dcterms:modified>
</cp:coreProperties>
</file>