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2FF75B-1C2B-4E64-AB4E-6A8BFD0A0C0B}" v="87" dt="2023-06-10T09:47:36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3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yfanwy Davies (IMH)" userId="52247bc3-e5a6-45c4-853d-c8dfd9b976e8" providerId="ADAL" clId="{2F2FF75B-1C2B-4E64-AB4E-6A8BFD0A0C0B}"/>
    <pc:docChg chg="modSld">
      <pc:chgData name="Myfanwy Davies (IMH)" userId="52247bc3-e5a6-45c4-853d-c8dfd9b976e8" providerId="ADAL" clId="{2F2FF75B-1C2B-4E64-AB4E-6A8BFD0A0C0B}" dt="2023-06-10T09:47:36.489" v="108"/>
      <pc:docMkLst>
        <pc:docMk/>
      </pc:docMkLst>
      <pc:sldChg chg="addSp delSp modSp modTransition modAnim">
        <pc:chgData name="Myfanwy Davies (IMH)" userId="52247bc3-e5a6-45c4-853d-c8dfd9b976e8" providerId="ADAL" clId="{2F2FF75B-1C2B-4E64-AB4E-6A8BFD0A0C0B}" dt="2023-06-10T09:31:05.726" v="38"/>
        <pc:sldMkLst>
          <pc:docMk/>
          <pc:sldMk cId="553726541" sldId="257"/>
        </pc:sldMkLst>
        <pc:picChg chg="add del mod">
          <ac:chgData name="Myfanwy Davies (IMH)" userId="52247bc3-e5a6-45c4-853d-c8dfd9b976e8" providerId="ADAL" clId="{2F2FF75B-1C2B-4E64-AB4E-6A8BFD0A0C0B}" dt="2023-06-10T09:12:09.879" v="1"/>
          <ac:picMkLst>
            <pc:docMk/>
            <pc:sldMk cId="553726541" sldId="257"/>
            <ac:picMk id="7" creationId="{19BEEB39-C8C4-3965-A761-3F3B124CE700}"/>
          </ac:picMkLst>
        </pc:picChg>
        <pc:picChg chg="add del mod">
          <ac:chgData name="Myfanwy Davies (IMH)" userId="52247bc3-e5a6-45c4-853d-c8dfd9b976e8" providerId="ADAL" clId="{2F2FF75B-1C2B-4E64-AB4E-6A8BFD0A0C0B}" dt="2023-06-10T09:13:02.494" v="3"/>
          <ac:picMkLst>
            <pc:docMk/>
            <pc:sldMk cId="553726541" sldId="257"/>
            <ac:picMk id="10" creationId="{C822782A-C0F8-CA4F-AC6A-E5DCC96C5319}"/>
          </ac:picMkLst>
        </pc:picChg>
        <pc:picChg chg="add del mod">
          <ac:chgData name="Myfanwy Davies (IMH)" userId="52247bc3-e5a6-45c4-853d-c8dfd9b976e8" providerId="ADAL" clId="{2F2FF75B-1C2B-4E64-AB4E-6A8BFD0A0C0B}" dt="2023-06-10T09:13:41.953" v="5"/>
          <ac:picMkLst>
            <pc:docMk/>
            <pc:sldMk cId="553726541" sldId="257"/>
            <ac:picMk id="17" creationId="{BDD239B5-9C1B-6DBA-E34B-D153E68FB56F}"/>
          </ac:picMkLst>
        </pc:picChg>
        <pc:picChg chg="add del mod">
          <ac:chgData name="Myfanwy Davies (IMH)" userId="52247bc3-e5a6-45c4-853d-c8dfd9b976e8" providerId="ADAL" clId="{2F2FF75B-1C2B-4E64-AB4E-6A8BFD0A0C0B}" dt="2023-06-10T09:14:37.803" v="7"/>
          <ac:picMkLst>
            <pc:docMk/>
            <pc:sldMk cId="553726541" sldId="257"/>
            <ac:picMk id="24" creationId="{6D51E13A-CEE6-E22C-DA96-817F3FC41004}"/>
          </ac:picMkLst>
        </pc:picChg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553726541" sldId="257"/>
            <ac:picMk id="30" creationId="{0A67B324-692C-161C-B162-886F23817D62}"/>
          </ac:picMkLst>
        </pc:picChg>
        <pc:picChg chg="add mod">
          <ac:chgData name="Myfanwy Davies (IMH)" userId="52247bc3-e5a6-45c4-853d-c8dfd9b976e8" providerId="ADAL" clId="{2F2FF75B-1C2B-4E64-AB4E-6A8BFD0A0C0B}" dt="2023-06-10T09:31:05.726" v="38"/>
          <ac:picMkLst>
            <pc:docMk/>
            <pc:sldMk cId="553726541" sldId="257"/>
            <ac:picMk id="34" creationId="{D083491A-FD13-EDAF-145E-C71C725CF265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33:14.650" v="48"/>
        <pc:sldMkLst>
          <pc:docMk/>
          <pc:sldMk cId="3704752066" sldId="258"/>
        </pc:sldMkLst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3704752066" sldId="258"/>
            <ac:picMk id="5" creationId="{5D17A715-8953-C690-4834-1B86F817F2D5}"/>
          </ac:picMkLst>
        </pc:picChg>
        <pc:picChg chg="add del mod">
          <ac:chgData name="Myfanwy Davies (IMH)" userId="52247bc3-e5a6-45c4-853d-c8dfd9b976e8" providerId="ADAL" clId="{2F2FF75B-1C2B-4E64-AB4E-6A8BFD0A0C0B}" dt="2023-06-10T09:32:06.582" v="41"/>
          <ac:picMkLst>
            <pc:docMk/>
            <pc:sldMk cId="3704752066" sldId="258"/>
            <ac:picMk id="8" creationId="{5D5AF108-674B-6891-E357-763B83D58D30}"/>
          </ac:picMkLst>
        </pc:picChg>
        <pc:picChg chg="add del mod ord">
          <ac:chgData name="Myfanwy Davies (IMH)" userId="52247bc3-e5a6-45c4-853d-c8dfd9b976e8" providerId="ADAL" clId="{2F2FF75B-1C2B-4E64-AB4E-6A8BFD0A0C0B}" dt="2023-06-10T09:32:20.949" v="42"/>
          <ac:picMkLst>
            <pc:docMk/>
            <pc:sldMk cId="3704752066" sldId="258"/>
            <ac:picMk id="11" creationId="{9245F78F-F5E2-A2FB-1E57-5A9D8EF96452}"/>
          </ac:picMkLst>
        </pc:picChg>
        <pc:picChg chg="add del mod">
          <ac:chgData name="Myfanwy Davies (IMH)" userId="52247bc3-e5a6-45c4-853d-c8dfd9b976e8" providerId="ADAL" clId="{2F2FF75B-1C2B-4E64-AB4E-6A8BFD0A0C0B}" dt="2023-06-10T09:32:26.763" v="44"/>
          <ac:picMkLst>
            <pc:docMk/>
            <pc:sldMk cId="3704752066" sldId="258"/>
            <ac:picMk id="12" creationId="{72F7D8DE-A2C9-850E-D2DE-12AF0E771C2C}"/>
          </ac:picMkLst>
        </pc:picChg>
        <pc:picChg chg="add del mod ord">
          <ac:chgData name="Myfanwy Davies (IMH)" userId="52247bc3-e5a6-45c4-853d-c8dfd9b976e8" providerId="ADAL" clId="{2F2FF75B-1C2B-4E64-AB4E-6A8BFD0A0C0B}" dt="2023-06-10T09:32:43.111" v="45"/>
          <ac:picMkLst>
            <pc:docMk/>
            <pc:sldMk cId="3704752066" sldId="258"/>
            <ac:picMk id="15" creationId="{BA45B6FC-75B0-9FEE-0FA9-3FD9F3648C77}"/>
          </ac:picMkLst>
        </pc:picChg>
        <pc:picChg chg="add del mod">
          <ac:chgData name="Myfanwy Davies (IMH)" userId="52247bc3-e5a6-45c4-853d-c8dfd9b976e8" providerId="ADAL" clId="{2F2FF75B-1C2B-4E64-AB4E-6A8BFD0A0C0B}" dt="2023-06-10T09:32:51.886" v="47"/>
          <ac:picMkLst>
            <pc:docMk/>
            <pc:sldMk cId="3704752066" sldId="258"/>
            <ac:picMk id="16" creationId="{478EB406-65D0-ADB5-BBB3-8C5D91FA2DD2}"/>
          </ac:picMkLst>
        </pc:picChg>
        <pc:picChg chg="add del mod ord">
          <ac:chgData name="Myfanwy Davies (IMH)" userId="52247bc3-e5a6-45c4-853d-c8dfd9b976e8" providerId="ADAL" clId="{2F2FF75B-1C2B-4E64-AB4E-6A8BFD0A0C0B}" dt="2023-06-10T09:33:14.650" v="48"/>
          <ac:picMkLst>
            <pc:docMk/>
            <pc:sldMk cId="3704752066" sldId="258"/>
            <ac:picMk id="19" creationId="{2A67A944-7F37-9717-807E-CCD04C173666}"/>
          </ac:picMkLst>
        </pc:picChg>
        <pc:picChg chg="add mod">
          <ac:chgData name="Myfanwy Davies (IMH)" userId="52247bc3-e5a6-45c4-853d-c8dfd9b976e8" providerId="ADAL" clId="{2F2FF75B-1C2B-4E64-AB4E-6A8BFD0A0C0B}" dt="2023-06-10T09:33:14.650" v="48"/>
          <ac:picMkLst>
            <pc:docMk/>
            <pc:sldMk cId="3704752066" sldId="258"/>
            <ac:picMk id="20" creationId="{3A2DDFE5-421F-D0A9-96FC-2DAD54C6BEC9}"/>
          </ac:picMkLst>
        </pc:picChg>
      </pc:sldChg>
      <pc:sldChg chg="addSp delSp modSp modTransition modAnim">
        <pc:chgData name="Myfanwy Davies (IMH)" userId="52247bc3-e5a6-45c4-853d-c8dfd9b976e8" providerId="ADAL" clId="{2F2FF75B-1C2B-4E64-AB4E-6A8BFD0A0C0B}" dt="2023-06-10T09:34:02.363" v="49"/>
        <pc:sldMkLst>
          <pc:docMk/>
          <pc:sldMk cId="4212914501" sldId="259"/>
        </pc:sldMkLst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4212914501" sldId="259"/>
            <ac:picMk id="5" creationId="{647A73F0-9791-9703-6F80-491E075B8CAB}"/>
          </ac:picMkLst>
        </pc:picChg>
        <pc:picChg chg="add mod">
          <ac:chgData name="Myfanwy Davies (IMH)" userId="52247bc3-e5a6-45c4-853d-c8dfd9b976e8" providerId="ADAL" clId="{2F2FF75B-1C2B-4E64-AB4E-6A8BFD0A0C0B}" dt="2023-06-10T09:34:02.363" v="49"/>
          <ac:picMkLst>
            <pc:docMk/>
            <pc:sldMk cId="4212914501" sldId="259"/>
            <ac:picMk id="8" creationId="{8BC328C1-37BE-9D8A-FC93-A1F5AC9100BE}"/>
          </ac:picMkLst>
        </pc:picChg>
      </pc:sldChg>
      <pc:sldChg chg="addSp delSp modSp modTransition modAnim">
        <pc:chgData name="Myfanwy Davies (IMH)" userId="52247bc3-e5a6-45c4-853d-c8dfd9b976e8" providerId="ADAL" clId="{2F2FF75B-1C2B-4E64-AB4E-6A8BFD0A0C0B}" dt="2023-06-10T09:35:10.827" v="50"/>
        <pc:sldMkLst>
          <pc:docMk/>
          <pc:sldMk cId="191530076" sldId="260"/>
        </pc:sldMkLst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191530076" sldId="260"/>
            <ac:picMk id="5" creationId="{F5B884FA-B69F-C146-2BEA-AC7F2F5E40FF}"/>
          </ac:picMkLst>
        </pc:picChg>
        <pc:picChg chg="add mod">
          <ac:chgData name="Myfanwy Davies (IMH)" userId="52247bc3-e5a6-45c4-853d-c8dfd9b976e8" providerId="ADAL" clId="{2F2FF75B-1C2B-4E64-AB4E-6A8BFD0A0C0B}" dt="2023-06-10T09:35:10.827" v="50"/>
          <ac:picMkLst>
            <pc:docMk/>
            <pc:sldMk cId="191530076" sldId="260"/>
            <ac:picMk id="8" creationId="{2384F67E-3413-0383-E7CB-7AF67C392D20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39:03.569" v="59"/>
        <pc:sldMkLst>
          <pc:docMk/>
          <pc:sldMk cId="2412096752" sldId="261"/>
        </pc:sldMkLst>
        <pc:picChg chg="add del mod">
          <ac:chgData name="Myfanwy Davies (IMH)" userId="52247bc3-e5a6-45c4-853d-c8dfd9b976e8" providerId="ADAL" clId="{2F2FF75B-1C2B-4E64-AB4E-6A8BFD0A0C0B}" dt="2023-06-10T09:18:42.285" v="9"/>
          <ac:picMkLst>
            <pc:docMk/>
            <pc:sldMk cId="2412096752" sldId="261"/>
            <ac:picMk id="5" creationId="{F19399BA-7288-EDBE-6AFA-350D3B356319}"/>
          </ac:picMkLst>
        </pc:picChg>
        <pc:picChg chg="add del mod">
          <ac:chgData name="Myfanwy Davies (IMH)" userId="52247bc3-e5a6-45c4-853d-c8dfd9b976e8" providerId="ADAL" clId="{2F2FF75B-1C2B-4E64-AB4E-6A8BFD0A0C0B}" dt="2023-06-10T09:19:18.344" v="11"/>
          <ac:picMkLst>
            <pc:docMk/>
            <pc:sldMk cId="2412096752" sldId="261"/>
            <ac:picMk id="8" creationId="{65EC3A0F-78C0-C1C1-19A4-E8B846898D9F}"/>
          </ac:picMkLst>
        </pc:picChg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2412096752" sldId="261"/>
            <ac:picMk id="11" creationId="{D66955D7-4484-5E37-6F0A-42ED4AF6FC46}"/>
          </ac:picMkLst>
        </pc:picChg>
        <pc:picChg chg="add del mod">
          <ac:chgData name="Myfanwy Davies (IMH)" userId="52247bc3-e5a6-45c4-853d-c8dfd9b976e8" providerId="ADAL" clId="{2F2FF75B-1C2B-4E64-AB4E-6A8BFD0A0C0B}" dt="2023-06-10T09:35:25.544" v="51"/>
          <ac:picMkLst>
            <pc:docMk/>
            <pc:sldMk cId="2412096752" sldId="261"/>
            <ac:picMk id="13" creationId="{19A6F63A-6A64-D4A0-EF93-05C6CE5E20F3}"/>
          </ac:picMkLst>
        </pc:picChg>
        <pc:picChg chg="add del mod">
          <ac:chgData name="Myfanwy Davies (IMH)" userId="52247bc3-e5a6-45c4-853d-c8dfd9b976e8" providerId="ADAL" clId="{2F2FF75B-1C2B-4E64-AB4E-6A8BFD0A0C0B}" dt="2023-06-10T09:36:21.093" v="53"/>
          <ac:picMkLst>
            <pc:docMk/>
            <pc:sldMk cId="2412096752" sldId="261"/>
            <ac:picMk id="16" creationId="{24598F2F-5D31-E3BB-7213-330600780945}"/>
          </ac:picMkLst>
        </pc:picChg>
        <pc:picChg chg="add del mod">
          <ac:chgData name="Myfanwy Davies (IMH)" userId="52247bc3-e5a6-45c4-853d-c8dfd9b976e8" providerId="ADAL" clId="{2F2FF75B-1C2B-4E64-AB4E-6A8BFD0A0C0B}" dt="2023-06-10T09:37:18.885" v="55"/>
          <ac:picMkLst>
            <pc:docMk/>
            <pc:sldMk cId="2412096752" sldId="261"/>
            <ac:picMk id="19" creationId="{531EC641-B708-F49B-5C25-FE52AAA67954}"/>
          </ac:picMkLst>
        </pc:picChg>
        <pc:picChg chg="add del mod">
          <ac:chgData name="Myfanwy Davies (IMH)" userId="52247bc3-e5a6-45c4-853d-c8dfd9b976e8" providerId="ADAL" clId="{2F2FF75B-1C2B-4E64-AB4E-6A8BFD0A0C0B}" dt="2023-06-10T09:38:13.947" v="58"/>
          <ac:picMkLst>
            <pc:docMk/>
            <pc:sldMk cId="2412096752" sldId="261"/>
            <ac:picMk id="22" creationId="{7C25A8E3-5ABD-1AB5-5FE8-BC48752C91C0}"/>
          </ac:picMkLst>
        </pc:picChg>
        <pc:picChg chg="add del mod ord">
          <ac:chgData name="Myfanwy Davies (IMH)" userId="52247bc3-e5a6-45c4-853d-c8dfd9b976e8" providerId="ADAL" clId="{2F2FF75B-1C2B-4E64-AB4E-6A8BFD0A0C0B}" dt="2023-06-10T09:39:03.569" v="59"/>
          <ac:picMkLst>
            <pc:docMk/>
            <pc:sldMk cId="2412096752" sldId="261"/>
            <ac:picMk id="25" creationId="{1CA72B89-ACB2-BA8C-B681-323B3FC38149}"/>
          </ac:picMkLst>
        </pc:picChg>
        <pc:picChg chg="add mod">
          <ac:chgData name="Myfanwy Davies (IMH)" userId="52247bc3-e5a6-45c4-853d-c8dfd9b976e8" providerId="ADAL" clId="{2F2FF75B-1C2B-4E64-AB4E-6A8BFD0A0C0B}" dt="2023-06-10T09:39:03.569" v="59"/>
          <ac:picMkLst>
            <pc:docMk/>
            <pc:sldMk cId="2412096752" sldId="261"/>
            <ac:picMk id="26" creationId="{DFD8C4D4-B393-95AA-7656-C15823DA79AA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39:49.165" v="60"/>
        <pc:sldMkLst>
          <pc:docMk/>
          <pc:sldMk cId="184473113" sldId="262"/>
        </pc:sldMkLst>
        <pc:picChg chg="add del mod">
          <ac:chgData name="Myfanwy Davies (IMH)" userId="52247bc3-e5a6-45c4-853d-c8dfd9b976e8" providerId="ADAL" clId="{2F2FF75B-1C2B-4E64-AB4E-6A8BFD0A0C0B}" dt="2023-06-10T09:20:23.841" v="13"/>
          <ac:picMkLst>
            <pc:docMk/>
            <pc:sldMk cId="184473113" sldId="262"/>
            <ac:picMk id="7" creationId="{3B3A37CB-0E4C-A905-62CB-F9708170BD54}"/>
          </ac:picMkLst>
        </pc:picChg>
        <pc:picChg chg="add del mod">
          <ac:chgData name="Myfanwy Davies (IMH)" userId="52247bc3-e5a6-45c4-853d-c8dfd9b976e8" providerId="ADAL" clId="{2F2FF75B-1C2B-4E64-AB4E-6A8BFD0A0C0B}" dt="2023-06-10T09:21:06.119" v="15"/>
          <ac:picMkLst>
            <pc:docMk/>
            <pc:sldMk cId="184473113" sldId="262"/>
            <ac:picMk id="13" creationId="{3CCD452E-CF01-E27A-4201-D4CFFF0F3A52}"/>
          </ac:picMkLst>
        </pc:picChg>
        <pc:picChg chg="add del mod">
          <ac:chgData name="Myfanwy Davies (IMH)" userId="52247bc3-e5a6-45c4-853d-c8dfd9b976e8" providerId="ADAL" clId="{2F2FF75B-1C2B-4E64-AB4E-6A8BFD0A0C0B}" dt="2023-06-10T09:21:48.393" v="17"/>
          <ac:picMkLst>
            <pc:docMk/>
            <pc:sldMk cId="184473113" sldId="262"/>
            <ac:picMk id="16" creationId="{D7EF9A69-D3AF-8816-A49E-FC1CA930F587}"/>
          </ac:picMkLst>
        </pc:picChg>
        <pc:picChg chg="add del mod">
          <ac:chgData name="Myfanwy Davies (IMH)" userId="52247bc3-e5a6-45c4-853d-c8dfd9b976e8" providerId="ADAL" clId="{2F2FF75B-1C2B-4E64-AB4E-6A8BFD0A0C0B}" dt="2023-06-10T09:22:36.585" v="19"/>
          <ac:picMkLst>
            <pc:docMk/>
            <pc:sldMk cId="184473113" sldId="262"/>
            <ac:picMk id="19" creationId="{0D76304E-F540-FCB2-6B83-EFBDC1BB83CD}"/>
          </ac:picMkLst>
        </pc:picChg>
        <pc:picChg chg="add del mod">
          <ac:chgData name="Myfanwy Davies (IMH)" userId="52247bc3-e5a6-45c4-853d-c8dfd9b976e8" providerId="ADAL" clId="{2F2FF75B-1C2B-4E64-AB4E-6A8BFD0A0C0B}" dt="2023-06-10T09:23:35.728" v="22"/>
          <ac:picMkLst>
            <pc:docMk/>
            <pc:sldMk cId="184473113" sldId="262"/>
            <ac:picMk id="22" creationId="{41A9AEFF-716C-7733-56F8-7595F2413A9F}"/>
          </ac:picMkLst>
        </pc:picChg>
        <pc:picChg chg="add del mod ord">
          <ac:chgData name="Myfanwy Davies (IMH)" userId="52247bc3-e5a6-45c4-853d-c8dfd9b976e8" providerId="ADAL" clId="{2F2FF75B-1C2B-4E64-AB4E-6A8BFD0A0C0B}" dt="2023-06-10T09:23:49.285" v="23"/>
          <ac:picMkLst>
            <pc:docMk/>
            <pc:sldMk cId="184473113" sldId="262"/>
            <ac:picMk id="25" creationId="{21AF7780-AB95-6842-2E69-563BAB9F3C66}"/>
          </ac:picMkLst>
        </pc:picChg>
        <pc:picChg chg="add del mod">
          <ac:chgData name="Myfanwy Davies (IMH)" userId="52247bc3-e5a6-45c4-853d-c8dfd9b976e8" providerId="ADAL" clId="{2F2FF75B-1C2B-4E64-AB4E-6A8BFD0A0C0B}" dt="2023-06-10T09:23:55.278" v="25"/>
          <ac:picMkLst>
            <pc:docMk/>
            <pc:sldMk cId="184473113" sldId="262"/>
            <ac:picMk id="26" creationId="{AF847079-58D0-5E74-B322-DFA3431A6F40}"/>
          </ac:picMkLst>
        </pc:picChg>
        <pc:picChg chg="add del mod ord">
          <ac:chgData name="Myfanwy Davies (IMH)" userId="52247bc3-e5a6-45c4-853d-c8dfd9b976e8" providerId="ADAL" clId="{2F2FF75B-1C2B-4E64-AB4E-6A8BFD0A0C0B}" dt="2023-06-10T09:24:32.500" v="26"/>
          <ac:picMkLst>
            <pc:docMk/>
            <pc:sldMk cId="184473113" sldId="262"/>
            <ac:picMk id="29" creationId="{CBABC5D2-997C-B8D3-ADF2-0F8253A2B9BB}"/>
          </ac:picMkLst>
        </pc:picChg>
        <pc:picChg chg="add del mod">
          <ac:chgData name="Myfanwy Davies (IMH)" userId="52247bc3-e5a6-45c4-853d-c8dfd9b976e8" providerId="ADAL" clId="{2F2FF75B-1C2B-4E64-AB4E-6A8BFD0A0C0B}" dt="2023-06-10T09:26:11.619" v="28"/>
          <ac:picMkLst>
            <pc:docMk/>
            <pc:sldMk cId="184473113" sldId="262"/>
            <ac:picMk id="30" creationId="{06EEA218-33C8-BD24-052B-15AA528BAEFF}"/>
          </ac:picMkLst>
        </pc:picChg>
        <pc:picChg chg="add del mod">
          <ac:chgData name="Myfanwy Davies (IMH)" userId="52247bc3-e5a6-45c4-853d-c8dfd9b976e8" providerId="ADAL" clId="{2F2FF75B-1C2B-4E64-AB4E-6A8BFD0A0C0B}" dt="2023-06-10T09:27:42.687" v="33"/>
          <ac:picMkLst>
            <pc:docMk/>
            <pc:sldMk cId="184473113" sldId="262"/>
            <ac:picMk id="36" creationId="{79485C8E-153E-933F-4A24-006F9F917509}"/>
          </ac:picMkLst>
        </pc:picChg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184473113" sldId="262"/>
            <ac:picMk id="41" creationId="{5EA6971D-8765-4547-373F-3AAA3F155DCE}"/>
          </ac:picMkLst>
        </pc:picChg>
        <pc:picChg chg="add mod">
          <ac:chgData name="Myfanwy Davies (IMH)" userId="52247bc3-e5a6-45c4-853d-c8dfd9b976e8" providerId="ADAL" clId="{2F2FF75B-1C2B-4E64-AB4E-6A8BFD0A0C0B}" dt="2023-06-10T09:39:49.165" v="60"/>
          <ac:picMkLst>
            <pc:docMk/>
            <pc:sldMk cId="184473113" sldId="262"/>
            <ac:picMk id="49" creationId="{97C09DF0-F862-087F-7390-B27CE72AAD09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41:53.323" v="73"/>
        <pc:sldMkLst>
          <pc:docMk/>
          <pc:sldMk cId="534534711" sldId="263"/>
        </pc:sldMkLst>
        <pc:picChg chg="add del mod">
          <ac:chgData name="Myfanwy Davies (IMH)" userId="52247bc3-e5a6-45c4-853d-c8dfd9b976e8" providerId="ADAL" clId="{2F2FF75B-1C2B-4E64-AB4E-6A8BFD0A0C0B}" dt="2023-06-10T09:27:14.790" v="31"/>
          <ac:picMkLst>
            <pc:docMk/>
            <pc:sldMk cId="534534711" sldId="263"/>
            <ac:picMk id="10" creationId="{AEAE4F3A-9F9F-E1EB-20E7-DEBE56727086}"/>
          </ac:picMkLst>
        </pc:picChg>
        <pc:picChg chg="add del mod ord">
          <ac:chgData name="Myfanwy Davies (IMH)" userId="52247bc3-e5a6-45c4-853d-c8dfd9b976e8" providerId="ADAL" clId="{2F2FF75B-1C2B-4E64-AB4E-6A8BFD0A0C0B}" dt="2023-06-10T09:27:36.606" v="32"/>
          <ac:picMkLst>
            <pc:docMk/>
            <pc:sldMk cId="534534711" sldId="263"/>
            <ac:picMk id="14" creationId="{C86C4043-4E3E-AD4F-72AF-6167513741FE}"/>
          </ac:picMkLst>
        </pc:picChg>
        <pc:picChg chg="add del mod">
          <ac:chgData name="Myfanwy Davies (IMH)" userId="52247bc3-e5a6-45c4-853d-c8dfd9b976e8" providerId="ADAL" clId="{2F2FF75B-1C2B-4E64-AB4E-6A8BFD0A0C0B}" dt="2023-06-10T09:28:32.685" v="35"/>
          <ac:picMkLst>
            <pc:docMk/>
            <pc:sldMk cId="534534711" sldId="263"/>
            <ac:picMk id="15" creationId="{FD374073-4B2C-344C-E6E5-AB9D7335E5CB}"/>
          </ac:picMkLst>
        </pc:picChg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534534711" sldId="263"/>
            <ac:picMk id="20" creationId="{BC59D6E2-A99F-F351-D114-B91770A2635E}"/>
          </ac:picMkLst>
        </pc:picChg>
        <pc:picChg chg="add del mod">
          <ac:chgData name="Myfanwy Davies (IMH)" userId="52247bc3-e5a6-45c4-853d-c8dfd9b976e8" providerId="ADAL" clId="{2F2FF75B-1C2B-4E64-AB4E-6A8BFD0A0C0B}" dt="2023-06-10T09:40:15.711" v="63"/>
          <ac:picMkLst>
            <pc:docMk/>
            <pc:sldMk cId="534534711" sldId="263"/>
            <ac:picMk id="25" creationId="{80188939-6D01-592D-C7B0-0999BE6078DF}"/>
          </ac:picMkLst>
        </pc:picChg>
        <pc:picChg chg="add del mod ord">
          <ac:chgData name="Myfanwy Davies (IMH)" userId="52247bc3-e5a6-45c4-853d-c8dfd9b976e8" providerId="ADAL" clId="{2F2FF75B-1C2B-4E64-AB4E-6A8BFD0A0C0B}" dt="2023-06-10T09:40:39.080" v="64"/>
          <ac:picMkLst>
            <pc:docMk/>
            <pc:sldMk cId="534534711" sldId="263"/>
            <ac:picMk id="28" creationId="{EA620CBF-5522-32C2-9224-35A365067DB6}"/>
          </ac:picMkLst>
        </pc:picChg>
        <pc:picChg chg="add del mod">
          <ac:chgData name="Myfanwy Davies (IMH)" userId="52247bc3-e5a6-45c4-853d-c8dfd9b976e8" providerId="ADAL" clId="{2F2FF75B-1C2B-4E64-AB4E-6A8BFD0A0C0B}" dt="2023-06-10T09:40:41.836" v="66"/>
          <ac:picMkLst>
            <pc:docMk/>
            <pc:sldMk cId="534534711" sldId="263"/>
            <ac:picMk id="29" creationId="{FF665E85-57CB-CF93-CDFD-C03F73D89EE7}"/>
          </ac:picMkLst>
        </pc:picChg>
        <pc:picChg chg="add del mod ord">
          <ac:chgData name="Myfanwy Davies (IMH)" userId="52247bc3-e5a6-45c4-853d-c8dfd9b976e8" providerId="ADAL" clId="{2F2FF75B-1C2B-4E64-AB4E-6A8BFD0A0C0B}" dt="2023-06-10T09:40:51.985" v="67"/>
          <ac:picMkLst>
            <pc:docMk/>
            <pc:sldMk cId="534534711" sldId="263"/>
            <ac:picMk id="32" creationId="{5292B735-6F54-F10C-2BF7-8E68E7A0739F}"/>
          </ac:picMkLst>
        </pc:picChg>
        <pc:picChg chg="add del mod">
          <ac:chgData name="Myfanwy Davies (IMH)" userId="52247bc3-e5a6-45c4-853d-c8dfd9b976e8" providerId="ADAL" clId="{2F2FF75B-1C2B-4E64-AB4E-6A8BFD0A0C0B}" dt="2023-06-10T09:40:54.320" v="69"/>
          <ac:picMkLst>
            <pc:docMk/>
            <pc:sldMk cId="534534711" sldId="263"/>
            <ac:picMk id="33" creationId="{3D6EFC3A-52A3-05A7-16C4-91034774D51B}"/>
          </ac:picMkLst>
        </pc:picChg>
        <pc:picChg chg="add del mod ord">
          <ac:chgData name="Myfanwy Davies (IMH)" userId="52247bc3-e5a6-45c4-853d-c8dfd9b976e8" providerId="ADAL" clId="{2F2FF75B-1C2B-4E64-AB4E-6A8BFD0A0C0B}" dt="2023-06-10T09:41:20.469" v="70"/>
          <ac:picMkLst>
            <pc:docMk/>
            <pc:sldMk cId="534534711" sldId="263"/>
            <ac:picMk id="36" creationId="{E1925156-F627-195E-970D-1363F87014CC}"/>
          </ac:picMkLst>
        </pc:picChg>
        <pc:picChg chg="add del mod">
          <ac:chgData name="Myfanwy Davies (IMH)" userId="52247bc3-e5a6-45c4-853d-c8dfd9b976e8" providerId="ADAL" clId="{2F2FF75B-1C2B-4E64-AB4E-6A8BFD0A0C0B}" dt="2023-06-10T09:41:23.841" v="72"/>
          <ac:picMkLst>
            <pc:docMk/>
            <pc:sldMk cId="534534711" sldId="263"/>
            <ac:picMk id="37" creationId="{C8D33D2C-ADD0-8453-922D-0E54AF23DBBF}"/>
          </ac:picMkLst>
        </pc:picChg>
        <pc:picChg chg="add del mod ord">
          <ac:chgData name="Myfanwy Davies (IMH)" userId="52247bc3-e5a6-45c4-853d-c8dfd9b976e8" providerId="ADAL" clId="{2F2FF75B-1C2B-4E64-AB4E-6A8BFD0A0C0B}" dt="2023-06-10T09:41:53.323" v="73"/>
          <ac:picMkLst>
            <pc:docMk/>
            <pc:sldMk cId="534534711" sldId="263"/>
            <ac:picMk id="40" creationId="{4F349DCB-7194-98FB-B77B-F48C84689C99}"/>
          </ac:picMkLst>
        </pc:picChg>
        <pc:picChg chg="add mod">
          <ac:chgData name="Myfanwy Davies (IMH)" userId="52247bc3-e5a6-45c4-853d-c8dfd9b976e8" providerId="ADAL" clId="{2F2FF75B-1C2B-4E64-AB4E-6A8BFD0A0C0B}" dt="2023-06-10T09:41:53.323" v="73"/>
          <ac:picMkLst>
            <pc:docMk/>
            <pc:sldMk cId="534534711" sldId="263"/>
            <ac:picMk id="41" creationId="{A1659CBB-6630-0E89-C45E-07A93F597B5F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47:10.211" v="104"/>
        <pc:sldMkLst>
          <pc:docMk/>
          <pc:sldMk cId="1173817241" sldId="264"/>
        </pc:sldMkLst>
        <pc:picChg chg="add del mod">
          <ac:chgData name="Myfanwy Davies (IMH)" userId="52247bc3-e5a6-45c4-853d-c8dfd9b976e8" providerId="ADAL" clId="{2F2FF75B-1C2B-4E64-AB4E-6A8BFD0A0C0B}" dt="2023-06-10T09:42:10.902" v="76"/>
          <ac:picMkLst>
            <pc:docMk/>
            <pc:sldMk cId="1173817241" sldId="264"/>
            <ac:picMk id="7" creationId="{DA577F31-4B75-75BC-BE5C-7B48B167105F}"/>
          </ac:picMkLst>
        </pc:picChg>
        <pc:picChg chg="add del mod ord">
          <ac:chgData name="Myfanwy Davies (IMH)" userId="52247bc3-e5a6-45c4-853d-c8dfd9b976e8" providerId="ADAL" clId="{2F2FF75B-1C2B-4E64-AB4E-6A8BFD0A0C0B}" dt="2023-06-10T09:42:20.702" v="77"/>
          <ac:picMkLst>
            <pc:docMk/>
            <pc:sldMk cId="1173817241" sldId="264"/>
            <ac:picMk id="10" creationId="{ED4C61DC-E4DF-FD57-2A3D-78D1D6473C74}"/>
          </ac:picMkLst>
        </pc:picChg>
        <pc:picChg chg="add del mod">
          <ac:chgData name="Myfanwy Davies (IMH)" userId="52247bc3-e5a6-45c4-853d-c8dfd9b976e8" providerId="ADAL" clId="{2F2FF75B-1C2B-4E64-AB4E-6A8BFD0A0C0B}" dt="2023-06-10T09:42:23.623" v="79"/>
          <ac:picMkLst>
            <pc:docMk/>
            <pc:sldMk cId="1173817241" sldId="264"/>
            <ac:picMk id="11" creationId="{D9EE2154-7D7A-C818-8758-80FF3CBE7808}"/>
          </ac:picMkLst>
        </pc:picChg>
        <pc:picChg chg="add del mod ord">
          <ac:chgData name="Myfanwy Davies (IMH)" userId="52247bc3-e5a6-45c4-853d-c8dfd9b976e8" providerId="ADAL" clId="{2F2FF75B-1C2B-4E64-AB4E-6A8BFD0A0C0B}" dt="2023-06-10T09:42:33.568" v="80"/>
          <ac:picMkLst>
            <pc:docMk/>
            <pc:sldMk cId="1173817241" sldId="264"/>
            <ac:picMk id="14" creationId="{E5A7E654-792E-4222-CA1A-7A9B2E84183A}"/>
          </ac:picMkLst>
        </pc:picChg>
        <pc:picChg chg="add del mod">
          <ac:chgData name="Myfanwy Davies (IMH)" userId="52247bc3-e5a6-45c4-853d-c8dfd9b976e8" providerId="ADAL" clId="{2F2FF75B-1C2B-4E64-AB4E-6A8BFD0A0C0B}" dt="2023-06-10T09:42:42.653" v="82"/>
          <ac:picMkLst>
            <pc:docMk/>
            <pc:sldMk cId="1173817241" sldId="264"/>
            <ac:picMk id="15" creationId="{BB6CED73-3127-DAF7-2DAA-B1F0F13B0FFE}"/>
          </ac:picMkLst>
        </pc:picChg>
        <pc:picChg chg="add del mod ord">
          <ac:chgData name="Myfanwy Davies (IMH)" userId="52247bc3-e5a6-45c4-853d-c8dfd9b976e8" providerId="ADAL" clId="{2F2FF75B-1C2B-4E64-AB4E-6A8BFD0A0C0B}" dt="2023-06-10T09:42:56.353" v="83"/>
          <ac:picMkLst>
            <pc:docMk/>
            <pc:sldMk cId="1173817241" sldId="264"/>
            <ac:picMk id="18" creationId="{2E4359A2-1E20-AC31-07F7-0F28BF070CF6}"/>
          </ac:picMkLst>
        </pc:picChg>
        <pc:picChg chg="add del mod">
          <ac:chgData name="Myfanwy Davies (IMH)" userId="52247bc3-e5a6-45c4-853d-c8dfd9b976e8" providerId="ADAL" clId="{2F2FF75B-1C2B-4E64-AB4E-6A8BFD0A0C0B}" dt="2023-06-10T09:43:25.075" v="85"/>
          <ac:picMkLst>
            <pc:docMk/>
            <pc:sldMk cId="1173817241" sldId="264"/>
            <ac:picMk id="19" creationId="{FA2AA9CE-F0AE-7CD2-F73B-D4FEA37758E1}"/>
          </ac:picMkLst>
        </pc:picChg>
        <pc:picChg chg="add del mod ord">
          <ac:chgData name="Myfanwy Davies (IMH)" userId="52247bc3-e5a6-45c4-853d-c8dfd9b976e8" providerId="ADAL" clId="{2F2FF75B-1C2B-4E64-AB4E-6A8BFD0A0C0B}" dt="2023-06-10T09:43:38.948" v="86"/>
          <ac:picMkLst>
            <pc:docMk/>
            <pc:sldMk cId="1173817241" sldId="264"/>
            <ac:picMk id="22" creationId="{51CF0D25-BA43-E7A6-8E7F-6AAFBE0A2230}"/>
          </ac:picMkLst>
        </pc:picChg>
        <pc:picChg chg="add del mod">
          <ac:chgData name="Myfanwy Davies (IMH)" userId="52247bc3-e5a6-45c4-853d-c8dfd9b976e8" providerId="ADAL" clId="{2F2FF75B-1C2B-4E64-AB4E-6A8BFD0A0C0B}" dt="2023-06-10T09:43:41.137" v="88"/>
          <ac:picMkLst>
            <pc:docMk/>
            <pc:sldMk cId="1173817241" sldId="264"/>
            <ac:picMk id="23" creationId="{9D87ECD7-CC68-C1C4-BC5B-D2121AF638C2}"/>
          </ac:picMkLst>
        </pc:picChg>
        <pc:picChg chg="add del mod ord">
          <ac:chgData name="Myfanwy Davies (IMH)" userId="52247bc3-e5a6-45c4-853d-c8dfd9b976e8" providerId="ADAL" clId="{2F2FF75B-1C2B-4E64-AB4E-6A8BFD0A0C0B}" dt="2023-06-10T09:43:52.152" v="89"/>
          <ac:picMkLst>
            <pc:docMk/>
            <pc:sldMk cId="1173817241" sldId="264"/>
            <ac:picMk id="26" creationId="{333FAFA0-1950-21EF-2F16-00FBEEECE52D}"/>
          </ac:picMkLst>
        </pc:picChg>
        <pc:picChg chg="add del mod">
          <ac:chgData name="Myfanwy Davies (IMH)" userId="52247bc3-e5a6-45c4-853d-c8dfd9b976e8" providerId="ADAL" clId="{2F2FF75B-1C2B-4E64-AB4E-6A8BFD0A0C0B}" dt="2023-06-10T09:43:56.622" v="91"/>
          <ac:picMkLst>
            <pc:docMk/>
            <pc:sldMk cId="1173817241" sldId="264"/>
            <ac:picMk id="27" creationId="{C6332480-223A-0135-BA41-814AFD561507}"/>
          </ac:picMkLst>
        </pc:picChg>
        <pc:picChg chg="add del mod ord">
          <ac:chgData name="Myfanwy Davies (IMH)" userId="52247bc3-e5a6-45c4-853d-c8dfd9b976e8" providerId="ADAL" clId="{2F2FF75B-1C2B-4E64-AB4E-6A8BFD0A0C0B}" dt="2023-06-10T09:44:06.461" v="92"/>
          <ac:picMkLst>
            <pc:docMk/>
            <pc:sldMk cId="1173817241" sldId="264"/>
            <ac:picMk id="30" creationId="{C96DB05B-F300-AA1C-5C1D-1388ECFA4530}"/>
          </ac:picMkLst>
        </pc:picChg>
        <pc:picChg chg="add del mod">
          <ac:chgData name="Myfanwy Davies (IMH)" userId="52247bc3-e5a6-45c4-853d-c8dfd9b976e8" providerId="ADAL" clId="{2F2FF75B-1C2B-4E64-AB4E-6A8BFD0A0C0B}" dt="2023-06-10T09:44:09.599" v="94"/>
          <ac:picMkLst>
            <pc:docMk/>
            <pc:sldMk cId="1173817241" sldId="264"/>
            <ac:picMk id="31" creationId="{BB749008-F7D4-BC61-A976-B38C8B10BA8F}"/>
          </ac:picMkLst>
        </pc:picChg>
        <pc:picChg chg="add del mod ord">
          <ac:chgData name="Myfanwy Davies (IMH)" userId="52247bc3-e5a6-45c4-853d-c8dfd9b976e8" providerId="ADAL" clId="{2F2FF75B-1C2B-4E64-AB4E-6A8BFD0A0C0B}" dt="2023-06-10T09:44:16.803" v="95"/>
          <ac:picMkLst>
            <pc:docMk/>
            <pc:sldMk cId="1173817241" sldId="264"/>
            <ac:picMk id="34" creationId="{2C5201D6-C833-D5C0-B0B2-E0C75AD174D2}"/>
          </ac:picMkLst>
        </pc:picChg>
        <pc:picChg chg="add del mod">
          <ac:chgData name="Myfanwy Davies (IMH)" userId="52247bc3-e5a6-45c4-853d-c8dfd9b976e8" providerId="ADAL" clId="{2F2FF75B-1C2B-4E64-AB4E-6A8BFD0A0C0B}" dt="2023-06-10T09:44:27.194" v="97"/>
          <ac:picMkLst>
            <pc:docMk/>
            <pc:sldMk cId="1173817241" sldId="264"/>
            <ac:picMk id="35" creationId="{9E22C3AF-A0B0-EB5D-8D3C-46C863BE5D69}"/>
          </ac:picMkLst>
        </pc:picChg>
        <pc:picChg chg="add del mod ord">
          <ac:chgData name="Myfanwy Davies (IMH)" userId="52247bc3-e5a6-45c4-853d-c8dfd9b976e8" providerId="ADAL" clId="{2F2FF75B-1C2B-4E64-AB4E-6A8BFD0A0C0B}" dt="2023-06-10T09:45:02.325" v="98"/>
          <ac:picMkLst>
            <pc:docMk/>
            <pc:sldMk cId="1173817241" sldId="264"/>
            <ac:picMk id="38" creationId="{2C04A5D0-6AB7-364C-5DAF-D71C75042311}"/>
          </ac:picMkLst>
        </pc:picChg>
        <pc:picChg chg="add del mod">
          <ac:chgData name="Myfanwy Davies (IMH)" userId="52247bc3-e5a6-45c4-853d-c8dfd9b976e8" providerId="ADAL" clId="{2F2FF75B-1C2B-4E64-AB4E-6A8BFD0A0C0B}" dt="2023-06-10T09:45:04.467" v="100"/>
          <ac:picMkLst>
            <pc:docMk/>
            <pc:sldMk cId="1173817241" sldId="264"/>
            <ac:picMk id="39" creationId="{AF68E731-8EDB-D4D9-0444-257C18ECB468}"/>
          </ac:picMkLst>
        </pc:picChg>
        <pc:picChg chg="add del mod ord">
          <ac:chgData name="Myfanwy Davies (IMH)" userId="52247bc3-e5a6-45c4-853d-c8dfd9b976e8" providerId="ADAL" clId="{2F2FF75B-1C2B-4E64-AB4E-6A8BFD0A0C0B}" dt="2023-06-10T09:45:32.903" v="101"/>
          <ac:picMkLst>
            <pc:docMk/>
            <pc:sldMk cId="1173817241" sldId="264"/>
            <ac:picMk id="42" creationId="{47C232F1-A4A3-9FC8-CE13-F9BBCBD2E7D8}"/>
          </ac:picMkLst>
        </pc:picChg>
        <pc:picChg chg="add del mod">
          <ac:chgData name="Myfanwy Davies (IMH)" userId="52247bc3-e5a6-45c4-853d-c8dfd9b976e8" providerId="ADAL" clId="{2F2FF75B-1C2B-4E64-AB4E-6A8BFD0A0C0B}" dt="2023-06-10T09:45:39.693" v="103"/>
          <ac:picMkLst>
            <pc:docMk/>
            <pc:sldMk cId="1173817241" sldId="264"/>
            <ac:picMk id="43" creationId="{7FEA6560-61BE-CA4F-0165-8C94F0C04FC7}"/>
          </ac:picMkLst>
        </pc:picChg>
        <pc:picChg chg="add del mod ord">
          <ac:chgData name="Myfanwy Davies (IMH)" userId="52247bc3-e5a6-45c4-853d-c8dfd9b976e8" providerId="ADAL" clId="{2F2FF75B-1C2B-4E64-AB4E-6A8BFD0A0C0B}" dt="2023-06-10T09:47:10.211" v="104"/>
          <ac:picMkLst>
            <pc:docMk/>
            <pc:sldMk cId="1173817241" sldId="264"/>
            <ac:picMk id="46" creationId="{12BC4C69-6943-47AC-4CF9-D68FC05EF693}"/>
          </ac:picMkLst>
        </pc:picChg>
        <pc:picChg chg="add mod">
          <ac:chgData name="Myfanwy Davies (IMH)" userId="52247bc3-e5a6-45c4-853d-c8dfd9b976e8" providerId="ADAL" clId="{2F2FF75B-1C2B-4E64-AB4E-6A8BFD0A0C0B}" dt="2023-06-10T09:47:10.211" v="104"/>
          <ac:picMkLst>
            <pc:docMk/>
            <pc:sldMk cId="1173817241" sldId="264"/>
            <ac:picMk id="47" creationId="{192B4DDD-EF56-A9FC-A8DE-0D05B342DB0C}"/>
          </ac:picMkLst>
        </pc:picChg>
      </pc:sldChg>
      <pc:sldChg chg="addSp delSp modSp mod modTransition modAnim">
        <pc:chgData name="Myfanwy Davies (IMH)" userId="52247bc3-e5a6-45c4-853d-c8dfd9b976e8" providerId="ADAL" clId="{2F2FF75B-1C2B-4E64-AB4E-6A8BFD0A0C0B}" dt="2023-06-10T09:47:36.489" v="108"/>
        <pc:sldMkLst>
          <pc:docMk/>
          <pc:sldMk cId="614513793" sldId="265"/>
        </pc:sldMkLst>
        <pc:picChg chg="add del mod">
          <ac:chgData name="Myfanwy Davies (IMH)" userId="52247bc3-e5a6-45c4-853d-c8dfd9b976e8" providerId="ADAL" clId="{2F2FF75B-1C2B-4E64-AB4E-6A8BFD0A0C0B}" dt="2023-06-10T09:47:29.687" v="107"/>
          <ac:picMkLst>
            <pc:docMk/>
            <pc:sldMk cId="614513793" sldId="265"/>
            <ac:picMk id="6" creationId="{E57A5222-271D-72D6-3D81-2655EAC9BAFB}"/>
          </ac:picMkLst>
        </pc:picChg>
        <pc:picChg chg="add del mod ord">
          <ac:chgData name="Myfanwy Davies (IMH)" userId="52247bc3-e5a6-45c4-853d-c8dfd9b976e8" providerId="ADAL" clId="{2F2FF75B-1C2B-4E64-AB4E-6A8BFD0A0C0B}" dt="2023-06-10T09:47:36.489" v="108"/>
          <ac:picMkLst>
            <pc:docMk/>
            <pc:sldMk cId="614513793" sldId="265"/>
            <ac:picMk id="9" creationId="{1B5CA040-41DE-BE33-6A87-B8D0244142AC}"/>
          </ac:picMkLst>
        </pc:picChg>
        <pc:picChg chg="add mod">
          <ac:chgData name="Myfanwy Davies (IMH)" userId="52247bc3-e5a6-45c4-853d-c8dfd9b976e8" providerId="ADAL" clId="{2F2FF75B-1C2B-4E64-AB4E-6A8BFD0A0C0B}" dt="2023-06-10T09:47:36.489" v="108"/>
          <ac:picMkLst>
            <pc:docMk/>
            <pc:sldMk cId="614513793" sldId="265"/>
            <ac:picMk id="10" creationId="{53C80D39-E72D-7E99-51F6-024357437EE6}"/>
          </ac:picMkLst>
        </pc:picChg>
      </pc:sldChg>
      <pc:sldChg chg="addSp delSp modSp modTransition modAnim">
        <pc:chgData name="Myfanwy Davies (IMH)" userId="52247bc3-e5a6-45c4-853d-c8dfd9b976e8" providerId="ADAL" clId="{2F2FF75B-1C2B-4E64-AB4E-6A8BFD0A0C0B}" dt="2023-06-10T09:31:05.726" v="38"/>
        <pc:sldMkLst>
          <pc:docMk/>
          <pc:sldMk cId="990314591" sldId="266"/>
        </pc:sldMkLst>
        <pc:picChg chg="add del mod">
          <ac:chgData name="Myfanwy Davies (IMH)" userId="52247bc3-e5a6-45c4-853d-c8dfd9b976e8" providerId="ADAL" clId="{2F2FF75B-1C2B-4E64-AB4E-6A8BFD0A0C0B}" dt="2023-06-10T09:29:39.970" v="37"/>
          <ac:picMkLst>
            <pc:docMk/>
            <pc:sldMk cId="990314591" sldId="266"/>
            <ac:picMk id="10" creationId="{1B62525D-A023-B00C-42F3-A5CC03EB12A1}"/>
          </ac:picMkLst>
        </pc:picChg>
        <pc:picChg chg="add mod">
          <ac:chgData name="Myfanwy Davies (IMH)" userId="52247bc3-e5a6-45c4-853d-c8dfd9b976e8" providerId="ADAL" clId="{2F2FF75B-1C2B-4E64-AB4E-6A8BFD0A0C0B}" dt="2023-06-10T09:31:05.726" v="38"/>
          <ac:picMkLst>
            <pc:docMk/>
            <pc:sldMk cId="990314591" sldId="266"/>
            <ac:picMk id="13" creationId="{64EA331F-4D7F-DE24-C187-B6C0C894FD2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45792-D2A9-4470-BEA1-910EB519B7B9}" type="datetimeFigureOut">
              <a:rPr lang="en-GB" smtClean="0"/>
              <a:t>10/06/2023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77DAB-C222-4BDA-98A3-0B7BC8E97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206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8CCA95-4F40-4CDD-BF1E-B8C9EB86EE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180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50666DC1-CD27-4874-9484-9D06C59FE4D0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77579F-F417-47C2-AC03-911CCED02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552" y="447675"/>
            <a:ext cx="8397511" cy="2714625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3E600-28DA-4780-9E00-2E12F74FF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4552" y="3602037"/>
            <a:ext cx="8397511" cy="2460625"/>
          </a:xfrm>
        </p:spPr>
        <p:txBody>
          <a:bodyPr>
            <a:norm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6F1DC-ADFB-42C9-AB34-FCB38C812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8219-6E45-4D12-B767-46F92D5844D4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99E6D-BBA8-4A15-94DA-DBE8A4FD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03C82-8719-4FAC-94BF-2A91335FB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7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9CF16-986E-4D90-AA40-CDB46E23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F14DA-A783-43BC-8F15-95408B89D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C48B6-C394-452A-94D9-D4802755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296A2-D8F0-4E17-BFD0-A6C902250D59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58A8A-3DD0-41C8-9F48-F4309FA19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06C92-7C02-4D34-B3E5-D549A7A3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06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6F9FA-E6B8-4CFC-B3F1-0C075546EE3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16F270-B2AA-4935-885F-5924B1F6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10862898" cy="272415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2658E-3D87-4D5A-A602-847153CC4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3695701"/>
            <a:ext cx="10862898" cy="23939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1D84-A229-45B1-BD42-0DC0CE9F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8C9C-1ACB-4C84-A002-C7E0E45B937A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4EEF4-D461-49D7-8F24-8BFE2444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4055A-7488-4646-9E88-692036EA2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98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1F74-ED26-4F8B-BF51-3533D8404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60"/>
            <a:ext cx="11264536" cy="168751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1D2D7-7F18-43E0-9B2E-3FCD83CC8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455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CBBB66-EB7D-4F8C-9C78-1D1C88846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016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A684E6-393D-4587-AA45-E6734FB4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F2A5-B297-4977-9E5B-4D3050E23689}" type="datetime1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D8EE0-0333-4ABC-AE18-10DD5071C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52369-A8F0-4709-8372-B420A67DB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768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91592-4621-4D72-BC2D-F2C439F8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59"/>
            <a:ext cx="10870836" cy="16916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823F5-0A90-4666-BE88-2BE0D0A61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436473"/>
            <a:ext cx="5332026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C6A7C-6260-463D-B3FD-71A07ACD0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552" y="3409051"/>
            <a:ext cx="5332026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F2AF8D-90ED-4512-9423-C91BF73A9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0162" y="2436473"/>
            <a:ext cx="5358285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838EA-E20D-4CC3-83C2-AFE0DE9F7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0162" y="3409051"/>
            <a:ext cx="5358285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03F8A-08E1-4160-9B7E-E0CA4BF8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7434-4794-409A-9547-04789BA47588}" type="datetime1">
              <a:rPr lang="en-US" smtClean="0"/>
              <a:t>6/10/2023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8291AB-3C5C-4BE1-9E50-02F48933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596E64-CD6C-4CF7-8624-FA4AE9760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5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62B3-06A0-4F2F-96EC-A062DAE2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C0095-49F0-4A83-AE8C-9D13E15C2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58635-357A-4E3D-B824-A5CEFDB8449C}" type="datetime1">
              <a:rPr lang="en-US" smtClean="0"/>
              <a:t>6/10/2023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24898-D4EA-497A-8FC8-43E0D021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821F6-2C08-450C-A18C-702D7384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635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FE119-5FCA-4D9C-9C07-1B81A0BF3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6FF77-2719-4AD0-8740-0B90FF5D1EFB}" type="datetime1">
              <a:rPr lang="en-US" smtClean="0"/>
              <a:t>6/10/2023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2C5995-6284-4D7F-AB1C-CA8FE63A7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E4B0D-9C21-48D0-9438-C4737068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68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0AF76DA-8F95-47D9-9EB6-B1EC93437387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1355B14-077B-4BA1-962D-6E97D93FFCCC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230B99F-AC6F-4973-A35E-16C87C38711D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58E41614-9483-47F8-A429-FB0D1C5AA89A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5E91C-3C4F-40A2-BCC6-918D3BEDD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87234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0F113-1C61-4F74-BD5B-727668BBE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EB228-A180-4DF6-9D5B-2CF86B6B9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87234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13719-D65D-4BAE-97B7-FAE8F399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41C83-1089-48B9-8B65-293D4C236D35}" type="datetime1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7F5BB-DC3C-45D1-A0D2-05168FEC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44BA3-19DB-4072-9A2C-08C92361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065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0A6909D-DC0B-4221-8140-21E981D896AF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3D581C2-F39E-4958-A3F3-BB65AB1C5E66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FD77040-27EF-4D2C-8D34-32337B0C8544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E1A26D20-69F8-4BBC-98C0-BEB470AB8284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7B6BC-4B2A-4001-9634-47473F827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11519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97D074-2CCB-4AB8-A7A0-7847D3C1EF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B94BD-D906-4213-9F31-1BE17A86F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11519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B8431-70CB-4E9F-8A49-CDFF18554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FE45-CC1E-47DB-8B82-6CF0636FBDB8}" type="datetime1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2F293-170E-410E-88BF-187A63C5E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D93A2-588D-43B5-B6FA-0B7892E6E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05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8A33-CB96-4CB1-9941-753BD082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3EB269-70DF-4510-A313-336226558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EA3CC-B2DC-4E87-826C-B885A7E62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430B8-6059-41E5-A5DC-C07A76F5859A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37F52-A7C4-4E21-A12A-02546D47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6031F-5A79-48A7-8EDC-DDD9A9E4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959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188483-96C4-4E9C-AA6A-E70005461AEE}"/>
              </a:ext>
            </a:extLst>
          </p:cNvPr>
          <p:cNvSpPr/>
          <p:nvPr/>
        </p:nvSpPr>
        <p:spPr>
          <a:xfrm>
            <a:off x="9144000" y="0"/>
            <a:ext cx="3048000" cy="6854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4FCD54-7F0B-446E-9998-93E7BD7CE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534222" y="365125"/>
            <a:ext cx="223867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766238-BBF1-4672-BC09-746C6967E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552" y="365125"/>
            <a:ext cx="837406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F32A5-B67B-45C1-B454-12E9FBE0C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D0CB7-D16E-4358-B7F4-EA4A24554592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91896-9441-4636-89D5-84E5932A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811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37DFE-7F48-4EB0-83BC-A93F342D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82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6A151-13BF-4305-A6DC-9DC7C9877195}"/>
              </a:ext>
            </a:extLst>
          </p:cNvPr>
          <p:cNvSpPr/>
          <p:nvPr/>
        </p:nvSpPr>
        <p:spPr>
          <a:xfrm>
            <a:off x="0" y="0"/>
            <a:ext cx="12192000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EE6AE3-3BCC-4B3B-AC4E-60F91014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10869248" cy="16875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B514A-E7EA-41A8-ADBA-85CA1DF6D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576513"/>
            <a:ext cx="10869248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CB0BD-D6E3-4B3D-BCBB-6FECA5D63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6221" y="63572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8E16-3C03-4238-9C6F-B34F3D10F77E}" type="datetime1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147F7-B466-4892-BE27-876F947515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70162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B4FE0-65CC-4435-A6AF-150E52F35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4983" y="6356350"/>
            <a:ext cx="12807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35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7" Type="http://schemas.openxmlformats.org/officeDocument/2006/relationships/image" Target="../media/image2.png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11.png"/><Relationship Id="rId4" Type="http://schemas.openxmlformats.org/officeDocument/2006/relationships/hyperlink" Target="https://www.civilbeat.org/author/kenna-stormogips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922E0291-99C8-40F9-ADAB-32589A3B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CE7B74-CEFA-9CFB-5384-A95AE1DF2E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250"/>
          <a:stretch/>
        </p:blipFill>
        <p:spPr>
          <a:xfrm>
            <a:off x="20" y="2"/>
            <a:ext cx="12191979" cy="6857998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95830D2-F2AE-4DD8-B586-89B0977916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B28281-3783-403A-B1AB-0182A003D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371" y="871314"/>
            <a:ext cx="4867234" cy="2508616"/>
          </a:xfrm>
        </p:spPr>
        <p:txBody>
          <a:bodyPr rtlCol="0" anchor="t">
            <a:normAutofit/>
          </a:bodyPr>
          <a:lstStyle/>
          <a:p>
            <a:r>
              <a:rPr lang="en-GB">
                <a:solidFill>
                  <a:schemeClr val="tx1"/>
                </a:solidFill>
                <a:latin typeface="Cambria"/>
                <a:ea typeface="Cambria"/>
                <a:cs typeface="Arial"/>
              </a:rPr>
              <a:t>Homelessness</a:t>
            </a:r>
            <a:endParaRPr lang="en-GB" err="1">
              <a:solidFill>
                <a:schemeClr val="tx1"/>
              </a:solidFill>
              <a:latin typeface="Cambria"/>
              <a:ea typeface="Cambria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542EAC-8BF3-4BFD-9891-145BC49409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370" y="3545918"/>
            <a:ext cx="4867234" cy="2313152"/>
          </a:xfrm>
        </p:spPr>
        <p:txBody>
          <a:bodyPr rtlCol="0" anchor="b">
            <a:normAutofit fontScale="92500" lnSpcReduction="10000"/>
          </a:bodyPr>
          <a:lstStyle/>
          <a:p>
            <a:r>
              <a:rPr lang="en-GB">
                <a:latin typeface="Cambria"/>
                <a:ea typeface="Cambria"/>
                <a:cs typeface="Arial"/>
              </a:rPr>
              <a:t>Significance of the global team in affective problem solving.</a:t>
            </a:r>
            <a:r>
              <a:rPr lang="en-GB">
                <a:solidFill>
                  <a:srgbClr val="FFFFFF"/>
                </a:solidFill>
                <a:latin typeface="Cambria"/>
                <a:ea typeface="Cambria"/>
                <a:cs typeface="Arial"/>
              </a:rPr>
              <a:t> </a:t>
            </a:r>
          </a:p>
          <a:p>
            <a:endParaRPr lang="en-GB">
              <a:latin typeface="Cambria"/>
              <a:ea typeface="Cambria"/>
              <a:cs typeface="Arial"/>
            </a:endParaRPr>
          </a:p>
          <a:p>
            <a:endParaRPr lang="en-GB">
              <a:latin typeface="Cambria"/>
              <a:ea typeface="Cambria"/>
              <a:cs typeface="Arial"/>
            </a:endParaRPr>
          </a:p>
          <a:p>
            <a:r>
              <a:rPr lang="en-GB">
                <a:latin typeface="Cambria"/>
                <a:ea typeface="Cambria"/>
                <a:cs typeface="Arial"/>
              </a:rPr>
              <a:t>Shanice Hodgson</a:t>
            </a:r>
            <a:endParaRPr lang="en-GB"/>
          </a:p>
        </p:txBody>
      </p:sp>
      <p:pic>
        <p:nvPicPr>
          <p:cNvPr id="34" name="Video 33">
            <a:hlinkClick r:id="" action="ppaction://media"/>
            <a:extLst>
              <a:ext uri="{FF2B5EF4-FFF2-40B4-BE49-F238E27FC236}">
                <a16:creationId xmlns:a16="http://schemas.microsoft.com/office/drawing/2014/main" id="{D083491A-FD13-EDAF-145E-C71C725CF26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372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08"/>
    </mc:Choice>
    <mc:Fallback>
      <p:transition spd="slow" advTm="1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C38D7-CF61-1FBE-9C17-643928B92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B839C-574A-D518-428F-E9FB00253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This Presentation will be looking at the significance of global teams in effective problem solving, and will look 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Wicked problems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Design thinking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Decision making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Vote and veto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Conflict</a:t>
            </a:r>
          </a:p>
          <a:p>
            <a:r>
              <a:rPr lang="en-GB" dirty="0"/>
              <a:t> </a:t>
            </a:r>
          </a:p>
        </p:txBody>
      </p:sp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64EA331F-4D7F-DE24-C187-B6C0C894F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90314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19"/>
    </mc:Choice>
    <mc:Fallback>
      <p:transition spd="slow" advTm="46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FD3D2-E935-B934-81DA-953129AC6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ambria"/>
                <a:ea typeface="Calibri"/>
                <a:cs typeface="Calibri"/>
              </a:rPr>
              <a:t>Background</a:t>
            </a:r>
            <a:endParaRPr lang="en-US" dirty="0">
              <a:latin typeface="Cambria"/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E6E1C-B54B-089E-1C52-591D5ABD50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algn="ctr">
              <a:buChar char="•"/>
            </a:pPr>
            <a:r>
              <a:rPr lang="en-GB" sz="1800" dirty="0">
                <a:latin typeface="Cambria"/>
                <a:ea typeface="+mn-lt"/>
                <a:cs typeface="+mn-lt"/>
              </a:rPr>
              <a:t>“It’s finding the right team and leadership internationally that can represent the core tenets of your business to the market, evangelize your services, put together your go-to-market strategy in that region, and then be accountable to deliver.” York (2020).</a:t>
            </a:r>
            <a:endParaRPr lang="en-GB" sz="1800" dirty="0">
              <a:latin typeface="Cambria"/>
              <a:ea typeface="Cambria"/>
            </a:endParaRP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  <a:cs typeface="+mn-lt"/>
              </a:rPr>
              <a:t>They draw on the benefits of international diversity, bringing together people from many cultures with varied work experiences and different perspectives on strategic and organisational challenges.</a:t>
            </a: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+mn-lt"/>
                <a:cs typeface="+mn-lt"/>
              </a:rPr>
              <a:t>An estimated 150 million people are homeless globally, though the real number is probably higher. Henry (2021).</a:t>
            </a:r>
            <a:endParaRPr lang="en-GB" sz="1800" dirty="0">
              <a:latin typeface="Cambria"/>
              <a:ea typeface="Cambria"/>
              <a:cs typeface="+mn-lt"/>
            </a:endParaRP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+mn-lt"/>
                <a:cs typeface="+mn-lt"/>
              </a:rPr>
              <a:t>“Everyone has the right to a standard of living adequate for the health and wellbeing of himself and his family, including food, clothing, housing and medical care and necessary social services, (…)” (United Nations, 1948)</a:t>
            </a:r>
            <a:endParaRPr lang="en-GB" sz="1800" dirty="0">
              <a:latin typeface="Cambria"/>
            </a:endParaRPr>
          </a:p>
          <a:p>
            <a:pPr marL="342900" indent="-342900">
              <a:buChar char="•"/>
            </a:pPr>
            <a:endParaRPr lang="en-GB" dirty="0">
              <a:latin typeface="Cambria"/>
              <a:ea typeface="Cambria"/>
            </a:endParaRPr>
          </a:p>
          <a:p>
            <a:pPr marL="342900" indent="-342900">
              <a:buChar char="•"/>
            </a:pPr>
            <a:endParaRPr lang="en-GB" dirty="0"/>
          </a:p>
        </p:txBody>
      </p:sp>
      <p:pic>
        <p:nvPicPr>
          <p:cNvPr id="20" name="Video 19">
            <a:hlinkClick r:id="" action="ppaction://media"/>
            <a:extLst>
              <a:ext uri="{FF2B5EF4-FFF2-40B4-BE49-F238E27FC236}">
                <a16:creationId xmlns:a16="http://schemas.microsoft.com/office/drawing/2014/main" id="{3A2DDFE5-421F-D0A9-96FC-2DAD54C6BE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0475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2"/>
    </mc:Choice>
    <mc:Fallback>
      <p:transition spd="slow" advTm="11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3D882-1104-D0DF-DB62-EE3CC80E9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Wicked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17AF7-9282-849F-90F9-808E1CE07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/>
              <a:t>A wicked problem is a social or cultural issue or concern that is difficult to explain and inherently impossible to solve such as:</a:t>
            </a: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en-GB"/>
              <a:t>Financial Crisis</a:t>
            </a: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en-GB"/>
              <a:t>Health Care</a:t>
            </a: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en-GB"/>
              <a:t>Homelessness</a:t>
            </a: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en-GB" err="1"/>
              <a:t>Terrorisim</a:t>
            </a:r>
            <a:r>
              <a:rPr lang="en-GB"/>
              <a:t> </a:t>
            </a: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en-GB"/>
              <a:t>Sustainability</a:t>
            </a:r>
          </a:p>
          <a:p>
            <a:pPr marL="342900" indent="-342900">
              <a:buChar char="•"/>
            </a:pPr>
            <a:endParaRPr lang="en-GB"/>
          </a:p>
          <a:p>
            <a:pPr marL="342900" indent="-342900">
              <a:buChar char="•"/>
            </a:pPr>
            <a:endParaRPr lang="en-GB"/>
          </a:p>
        </p:txBody>
      </p:sp>
      <p:pic>
        <p:nvPicPr>
          <p:cNvPr id="8" name="Video 7">
            <a:hlinkClick r:id="" action="ppaction://media"/>
            <a:extLst>
              <a:ext uri="{FF2B5EF4-FFF2-40B4-BE49-F238E27FC236}">
                <a16:creationId xmlns:a16="http://schemas.microsoft.com/office/drawing/2014/main" id="{8BC328C1-37BE-9D8A-FC93-A1F5AC9100B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1291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86"/>
    </mc:Choice>
    <mc:Fallback>
      <p:transition spd="slow" advTm="35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5A9AC-05BC-6531-D6DF-02B4649EB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Design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FE638F-7171-61FB-6F4D-03D1E5D7A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Design thinking involves 5 phases – Empathize, Define, Ideate, Prototype, and Test – it is most useful to tackle problems that are ill-defined or unknown.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The design thinking process model provides orientation without dictating the correct steps.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Design thinking is different from other innovation and ideation processes in that it’s solution-based and user-centric rather than problem-based. This means it focuses on the solution to a problem instead of the problem itself (Han, 2022)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A global team will produce a range of options on solutions to the problem – use brainstorming, and multidisciplinary teams to generate ideas.</a:t>
            </a:r>
          </a:p>
        </p:txBody>
      </p:sp>
      <p:pic>
        <p:nvPicPr>
          <p:cNvPr id="8" name="Video 7">
            <a:hlinkClick r:id="" action="ppaction://media"/>
            <a:extLst>
              <a:ext uri="{FF2B5EF4-FFF2-40B4-BE49-F238E27FC236}">
                <a16:creationId xmlns:a16="http://schemas.microsoft.com/office/drawing/2014/main" id="{2384F67E-3413-0383-E7CB-7AF67C392D2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153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03"/>
    </mc:Choice>
    <mc:Fallback>
      <p:transition spd="slow" advTm="17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7093D-BCFD-05AC-8015-0F1D69E5F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Decision Making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23B3D-D3CB-92E3-D68B-AC63B4E5F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>
                <a:latin typeface="Cambria"/>
                <a:ea typeface="Cambria"/>
              </a:rPr>
              <a:t>Decision-making is important therefore people have developed a number of frameworks to help managers make the best call.</a:t>
            </a:r>
          </a:p>
          <a:p>
            <a:pPr marL="342900" indent="-342900">
              <a:buChar char="•"/>
            </a:pPr>
            <a:r>
              <a:rPr lang="en-GB">
                <a:latin typeface="Cambria"/>
                <a:ea typeface="Cambria"/>
              </a:rPr>
              <a:t>The entire team must help towards making decisions, some might even involve stakeholders and customers. Frameworks involved:</a:t>
            </a:r>
          </a:p>
          <a:p>
            <a:pPr marL="342900" indent="-342900">
              <a:buChar char="•"/>
            </a:pPr>
            <a:r>
              <a:rPr lang="en-GB">
                <a:latin typeface="Cambria"/>
                <a:ea typeface="Cambria"/>
              </a:rPr>
              <a:t>Decision trees</a:t>
            </a:r>
          </a:p>
          <a:p>
            <a:pPr marL="342900" indent="-342900">
              <a:buChar char="•"/>
            </a:pPr>
            <a:r>
              <a:rPr lang="en-GB">
                <a:latin typeface="Cambria"/>
                <a:ea typeface="Cambria"/>
              </a:rPr>
              <a:t>Fishbone diagrams</a:t>
            </a:r>
          </a:p>
          <a:p>
            <a:pPr marL="342900" indent="-342900">
              <a:buChar char="•"/>
            </a:pPr>
            <a:r>
              <a:rPr lang="en-GB">
                <a:latin typeface="Cambria"/>
                <a:ea typeface="Cambria"/>
              </a:rPr>
              <a:t>Multi-vote/multi-veto</a:t>
            </a:r>
          </a:p>
        </p:txBody>
      </p:sp>
      <p:pic>
        <p:nvPicPr>
          <p:cNvPr id="26" name="Video 25">
            <a:hlinkClick r:id="" action="ppaction://media"/>
            <a:extLst>
              <a:ext uri="{FF2B5EF4-FFF2-40B4-BE49-F238E27FC236}">
                <a16:creationId xmlns:a16="http://schemas.microsoft.com/office/drawing/2014/main" id="{DFD8C4D4-B393-95AA-7656-C15823DA79A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12096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76"/>
    </mc:Choice>
    <mc:Fallback>
      <p:transition spd="slow" advTm="36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01094-3570-CDE6-BCED-9A696B051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Vote and veto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325A0-F77E-66F5-3D70-AFE4F6959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Using multi-vote and multi-veto can help decision making.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It reduces staff member conflict when brainstorming ideas.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Means all team members have a say in finding a solution,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Implementation is easier because it is a joint decision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Takes all the responsibility from the leader</a:t>
            </a:r>
          </a:p>
          <a:p>
            <a:pPr marL="342900" indent="-342900">
              <a:buChar char="•"/>
            </a:pPr>
            <a:endParaRPr lang="en-GB" dirty="0">
              <a:latin typeface="Cambria"/>
              <a:ea typeface="Cambria"/>
            </a:endParaRPr>
          </a:p>
          <a:p>
            <a:pPr marL="342900" indent="-342900">
              <a:buChar char="•"/>
            </a:pPr>
            <a:endParaRPr lang="en-GB" dirty="0"/>
          </a:p>
        </p:txBody>
      </p:sp>
      <p:pic>
        <p:nvPicPr>
          <p:cNvPr id="49" name="Video 48">
            <a:hlinkClick r:id="" action="ppaction://media"/>
            <a:extLst>
              <a:ext uri="{FF2B5EF4-FFF2-40B4-BE49-F238E27FC236}">
                <a16:creationId xmlns:a16="http://schemas.microsoft.com/office/drawing/2014/main" id="{97C09DF0-F862-087F-7390-B27CE72AAD0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447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38"/>
    </mc:Choice>
    <mc:Fallback>
      <p:transition spd="slow" advTm="26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5580E-8F83-DF50-2520-B641D9C17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Conflict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CE664-2B88-50F2-90D1-D4ECA305E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A way of emotional intelligence can help you resolve team conflicts is by fostering empathy, or the ability to put yourself in someone else's shoes and understand their perspective.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Empathy can help bridge gaps, build trust and reduce bias.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Team conflicts are inevitable, especially when you have diverse and talented people working together.</a:t>
            </a:r>
            <a:endParaRPr lang="en-GB" dirty="0"/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Organizations need to develop a process from forming new teams or for ensuring that existing work teams preform at a high level. 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Offer conflict management training for individuals and teams.</a:t>
            </a:r>
          </a:p>
          <a:p>
            <a:pPr marL="342900" indent="-342900">
              <a:buChar char="•"/>
            </a:pPr>
            <a:r>
              <a:rPr lang="en-GB" dirty="0">
                <a:latin typeface="Cambria"/>
                <a:ea typeface="Cambria"/>
              </a:rPr>
              <a:t>Global leaders need to use diplomacy and negotiation skills to reduce conflict when finding solutions and making decisions</a:t>
            </a:r>
          </a:p>
        </p:txBody>
      </p:sp>
      <p:pic>
        <p:nvPicPr>
          <p:cNvPr id="41" name="Video 40">
            <a:hlinkClick r:id="" action="ppaction://media"/>
            <a:extLst>
              <a:ext uri="{FF2B5EF4-FFF2-40B4-BE49-F238E27FC236}">
                <a16:creationId xmlns:a16="http://schemas.microsoft.com/office/drawing/2014/main" id="{A1659CBB-6630-0E89-C45E-07A93F597B5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3453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4"/>
    </mc:Choice>
    <mc:Fallback>
      <p:transition spd="slow" advTm="16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4175E-2CD4-9A4A-0E92-2D3C2053C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Cambria"/>
                <a:ea typeface="Cambria"/>
              </a:rPr>
              <a:t>Conclusion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DEE98-5C4D-DDAD-9EE7-13EBA90BE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 sz="1800">
                <a:latin typeface="Cambria"/>
                <a:ea typeface="Cambria"/>
              </a:rPr>
              <a:t>It is always important to have a team that is empathetic, and understanding of their team members cultures.</a:t>
            </a:r>
          </a:p>
          <a:p>
            <a:pPr marL="342900" indent="-342900">
              <a:buChar char="•"/>
            </a:pPr>
            <a:r>
              <a:rPr lang="en-GB" sz="1800">
                <a:latin typeface="Cambria"/>
                <a:ea typeface="Cambria"/>
              </a:rPr>
              <a:t>Using a multi-vote and multi-veto is an appropriate method in decision making that reduces conflict between the team.</a:t>
            </a:r>
          </a:p>
          <a:p>
            <a:pPr marL="342900" indent="-342900">
              <a:buChar char="•"/>
            </a:pPr>
            <a:r>
              <a:rPr lang="en-GB" sz="1800">
                <a:latin typeface="Cambria"/>
                <a:ea typeface="Cambria"/>
              </a:rPr>
              <a:t>Having empathy as a leader is important as it is good to have the ability to put yourself in </a:t>
            </a:r>
            <a:r>
              <a:rPr lang="en-GB" sz="1800" err="1">
                <a:latin typeface="Cambria"/>
                <a:ea typeface="Cambria"/>
              </a:rPr>
              <a:t>someones</a:t>
            </a:r>
            <a:r>
              <a:rPr lang="en-GB" sz="1800">
                <a:latin typeface="Cambria"/>
                <a:ea typeface="Cambria"/>
              </a:rPr>
              <a:t> shoes.</a:t>
            </a:r>
          </a:p>
          <a:p>
            <a:pPr marL="342900" indent="-342900">
              <a:buChar char="•"/>
            </a:pPr>
            <a:r>
              <a:rPr lang="en-GB" sz="1800">
                <a:latin typeface="Cambria"/>
                <a:ea typeface="+mn-lt"/>
                <a:cs typeface="+mn-lt"/>
              </a:rPr>
              <a:t>After a review of definitions currently used in different countries a proposal for a global definition and classification has been developed. To take into account the mobility dynamics inherent in this population, a splitting into two different population groups has been proposed. Springer, (2020)</a:t>
            </a:r>
            <a:endParaRPr lang="en-GB" sz="1800">
              <a:latin typeface="Avenir Next LT Pro"/>
              <a:ea typeface="Cambria"/>
            </a:endParaRPr>
          </a:p>
        </p:txBody>
      </p:sp>
      <p:pic>
        <p:nvPicPr>
          <p:cNvPr id="47" name="Video 46">
            <a:hlinkClick r:id="" action="ppaction://media"/>
            <a:extLst>
              <a:ext uri="{FF2B5EF4-FFF2-40B4-BE49-F238E27FC236}">
                <a16:creationId xmlns:a16="http://schemas.microsoft.com/office/drawing/2014/main" id="{192B4DDD-EF56-A9FC-A8DE-0D05B342DB0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7381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294"/>
    </mc:Choice>
    <mc:Fallback>
      <p:transition spd="slow" advTm="56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96E4D-16BC-748A-B55D-026934BA0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>
                <a:latin typeface="Cambria"/>
                <a:ea typeface="Cambria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13323-47FF-D249-1C4B-6C24ABD22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</a:rPr>
              <a:t>The Essential Elements of a Successful Global Go-to-Market Strategy. By G-P, December 15, 2020. Kyle, York.</a:t>
            </a: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  <a:cs typeface="Times New Roman"/>
              </a:rPr>
              <a:t>These innovative projects are tackling homelessness around the world. Patrick Henry, October 29, 2021.</a:t>
            </a: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</a:rPr>
              <a:t>Homelessness: a proposal for a global definition and classification. </a:t>
            </a:r>
            <a:r>
              <a:rPr lang="en-GB" sz="1800" dirty="0">
                <a:latin typeface="Cambria"/>
                <a:ea typeface="+mn-lt"/>
                <a:cs typeface="+mn-lt"/>
              </a:rPr>
              <a:t>Sabine Springer, December 2020.</a:t>
            </a:r>
            <a:endParaRPr lang="en-GB" sz="1800" dirty="0">
              <a:latin typeface="Cambria"/>
              <a:ea typeface="Cambria"/>
              <a:cs typeface="Times New Roman"/>
            </a:endParaRP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  <a:cs typeface="Times New Roman"/>
              </a:rPr>
              <a:t>Finland Is Solving Homelessness, And Hawaii Can Too. By </a:t>
            </a:r>
            <a:r>
              <a:rPr lang="en-GB" sz="1800" dirty="0">
                <a:latin typeface="Cambria"/>
                <a:ea typeface="Cambria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Kenna </a:t>
            </a:r>
            <a:r>
              <a:rPr lang="en-GB" sz="1800" dirty="0" err="1">
                <a:latin typeface="Cambria"/>
                <a:ea typeface="Cambria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StormoGipson</a:t>
            </a:r>
            <a:r>
              <a:rPr lang="en-GB" sz="1800" dirty="0">
                <a:latin typeface="Cambria"/>
                <a:ea typeface="Cambria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</a:t>
            </a:r>
            <a:r>
              <a:rPr lang="en-GB" sz="1800" dirty="0">
                <a:latin typeface="Cambria"/>
                <a:ea typeface="Cambria"/>
                <a:cs typeface="Times New Roman"/>
              </a:rPr>
              <a:t> November 24, 2022.</a:t>
            </a: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  <a:cs typeface="Times New Roman"/>
              </a:rPr>
              <a:t>Homelessness: a proposal for a global definition and classification. Sabine Springer, December 2020.</a:t>
            </a:r>
          </a:p>
          <a:p>
            <a:pPr marL="342900" indent="-342900">
              <a:buChar char="•"/>
            </a:pPr>
            <a:r>
              <a:rPr lang="en-GB" sz="1800" dirty="0">
                <a:latin typeface="Cambria"/>
                <a:ea typeface="Cambria"/>
                <a:cs typeface="Times New Roman"/>
              </a:rPr>
              <a:t>What is Design thinking and why is it Important, Esther Han, Harvard Business Review, 2022</a:t>
            </a:r>
          </a:p>
          <a:p>
            <a:pPr marL="342900" indent="-342900">
              <a:buChar char="•"/>
            </a:pPr>
            <a:endParaRPr lang="en-GB" dirty="0"/>
          </a:p>
        </p:txBody>
      </p:sp>
      <p:pic>
        <p:nvPicPr>
          <p:cNvPr id="10" name="Video 9">
            <a:hlinkClick r:id="" action="ppaction://media"/>
            <a:extLst>
              <a:ext uri="{FF2B5EF4-FFF2-40B4-BE49-F238E27FC236}">
                <a16:creationId xmlns:a16="http://schemas.microsoft.com/office/drawing/2014/main" id="{53C80D39-E72D-7E99-51F6-024357437EE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1451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7"/>
    </mc:Choice>
    <mc:Fallback>
      <p:transition spd="slow" advTm="3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heme/theme1.xml><?xml version="1.0" encoding="utf-8"?>
<a:theme xmlns:a="http://schemas.openxmlformats.org/drawingml/2006/main" name="MatrixVTI">
  <a:themeElements>
    <a:clrScheme name="AnalogousFromLightSeedRightStep">
      <a:dk1>
        <a:srgbClr val="000000"/>
      </a:dk1>
      <a:lt1>
        <a:srgbClr val="FFFFFF"/>
      </a:lt1>
      <a:dk2>
        <a:srgbClr val="393620"/>
      </a:dk2>
      <a:lt2>
        <a:srgbClr val="E2E5E8"/>
      </a:lt2>
      <a:accent1>
        <a:srgbClr val="D99356"/>
      </a:accent1>
      <a:accent2>
        <a:srgbClr val="B0A44B"/>
      </a:accent2>
      <a:accent3>
        <a:srgbClr val="94AB5D"/>
      </a:accent3>
      <a:accent4>
        <a:srgbClr val="69B24C"/>
      </a:accent4>
      <a:accent5>
        <a:srgbClr val="4DB55B"/>
      </a:accent5>
      <a:accent6>
        <a:srgbClr val="4DB486"/>
      </a:accent6>
      <a:hlink>
        <a:srgbClr val="5D85A8"/>
      </a:hlink>
      <a:folHlink>
        <a:srgbClr val="7F7F7F"/>
      </a:folHlink>
    </a:clrScheme>
    <a:fontScheme name="Custom 4">
      <a:majorFont>
        <a:latin typeface="Bahnschrif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rixVTI" id="{A2576CCC-A559-4FD4-A542-772649F65A84}" vid="{5CBC41A9-80A0-44C6-90CD-6D86303435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759</Words>
  <Application>Microsoft Office PowerPoint</Application>
  <PresentationFormat>Widescreen</PresentationFormat>
  <Paragraphs>62</Paragraphs>
  <Slides>10</Slides>
  <Notes>1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Avenir Next LT Pro</vt:lpstr>
      <vt:lpstr>Bahnschrift</vt:lpstr>
      <vt:lpstr>Calibri</vt:lpstr>
      <vt:lpstr>Cambria</vt:lpstr>
      <vt:lpstr>Wingdings</vt:lpstr>
      <vt:lpstr>MatrixVTI</vt:lpstr>
      <vt:lpstr>Homelessness</vt:lpstr>
      <vt:lpstr>Introduction</vt:lpstr>
      <vt:lpstr>Background</vt:lpstr>
      <vt:lpstr>Wicked Problems</vt:lpstr>
      <vt:lpstr>Design Thinking</vt:lpstr>
      <vt:lpstr>Decision Making</vt:lpstr>
      <vt:lpstr>Vote and veto</vt:lpstr>
      <vt:lpstr>Conflict</vt:lpstr>
      <vt:lpstr>Conclusion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Homelessness</dc:title>
  <dc:creator>Myfanwy Davies (IMH)</dc:creator>
  <cp:lastModifiedBy>Myfanwy Davies (IMH)</cp:lastModifiedBy>
  <cp:revision>1</cp:revision>
  <dcterms:created xsi:type="dcterms:W3CDTF">2023-06-07T21:56:03Z</dcterms:created>
  <dcterms:modified xsi:type="dcterms:W3CDTF">2023-06-10T09:47:41Z</dcterms:modified>
</cp:coreProperties>
</file>