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6" r:id="rId2"/>
    <p:sldId id="257" r:id="rId3"/>
    <p:sldId id="258" r:id="rId4"/>
    <p:sldId id="259" r:id="rId5"/>
    <p:sldId id="384" r:id="rId6"/>
    <p:sldId id="385" r:id="rId7"/>
    <p:sldId id="386" r:id="rId8"/>
    <p:sldId id="387" r:id="rId9"/>
    <p:sldId id="394" r:id="rId10"/>
    <p:sldId id="395" r:id="rId11"/>
    <p:sldId id="388" r:id="rId12"/>
    <p:sldId id="389" r:id="rId13"/>
    <p:sldId id="390" r:id="rId14"/>
    <p:sldId id="391" r:id="rId15"/>
    <p:sldId id="392" r:id="rId16"/>
    <p:sldId id="393" r:id="rId17"/>
    <p:sldId id="321" r:id="rId18"/>
    <p:sldId id="283" r:id="rId19"/>
    <p:sldId id="260" r:id="rId20"/>
    <p:sldId id="338" r:id="rId21"/>
    <p:sldId id="339" r:id="rId22"/>
    <p:sldId id="340" r:id="rId23"/>
    <p:sldId id="267" r:id="rId24"/>
    <p:sldId id="268" r:id="rId25"/>
    <p:sldId id="269" r:id="rId26"/>
    <p:sldId id="341" r:id="rId27"/>
    <p:sldId id="272" r:id="rId28"/>
    <p:sldId id="342" r:id="rId29"/>
    <p:sldId id="343" r:id="rId30"/>
    <p:sldId id="344" r:id="rId31"/>
    <p:sldId id="276" r:id="rId32"/>
    <p:sldId id="345" r:id="rId33"/>
    <p:sldId id="346" r:id="rId34"/>
    <p:sldId id="347" r:id="rId35"/>
    <p:sldId id="348" r:id="rId36"/>
    <p:sldId id="349" r:id="rId37"/>
    <p:sldId id="350" r:id="rId38"/>
    <p:sldId id="351" r:id="rId39"/>
    <p:sldId id="352" r:id="rId40"/>
    <p:sldId id="353" r:id="rId41"/>
    <p:sldId id="354" r:id="rId42"/>
    <p:sldId id="355" r:id="rId43"/>
    <p:sldId id="356" r:id="rId44"/>
    <p:sldId id="357" r:id="rId45"/>
    <p:sldId id="358" r:id="rId46"/>
    <p:sldId id="359" r:id="rId47"/>
    <p:sldId id="360" r:id="rId48"/>
    <p:sldId id="361" r:id="rId49"/>
    <p:sldId id="362" r:id="rId50"/>
    <p:sldId id="363" r:id="rId51"/>
    <p:sldId id="364" r:id="rId52"/>
    <p:sldId id="365" r:id="rId53"/>
    <p:sldId id="366" r:id="rId54"/>
    <p:sldId id="367" r:id="rId55"/>
    <p:sldId id="368" r:id="rId56"/>
    <p:sldId id="369" r:id="rId57"/>
    <p:sldId id="316" r:id="rId58"/>
    <p:sldId id="317" r:id="rId59"/>
    <p:sldId id="318" r:id="rId60"/>
    <p:sldId id="319" r:id="rId61"/>
    <p:sldId id="262" r:id="rId62"/>
    <p:sldId id="320" r:id="rId63"/>
    <p:sldId id="270" r:id="rId64"/>
    <p:sldId id="271" r:id="rId65"/>
    <p:sldId id="273" r:id="rId66"/>
    <p:sldId id="274" r:id="rId67"/>
    <p:sldId id="275" r:id="rId68"/>
    <p:sldId id="277" r:id="rId69"/>
    <p:sldId id="280" r:id="rId70"/>
    <p:sldId id="286" r:id="rId71"/>
    <p:sldId id="287" r:id="rId72"/>
    <p:sldId id="288" r:id="rId73"/>
    <p:sldId id="291" r:id="rId74"/>
    <p:sldId id="292" r:id="rId75"/>
    <p:sldId id="289" r:id="rId76"/>
    <p:sldId id="290" r:id="rId77"/>
    <p:sldId id="305" r:id="rId78"/>
    <p:sldId id="306" r:id="rId79"/>
    <p:sldId id="315" r:id="rId80"/>
    <p:sldId id="294" r:id="rId81"/>
    <p:sldId id="295" r:id="rId82"/>
    <p:sldId id="296" r:id="rId83"/>
    <p:sldId id="298" r:id="rId84"/>
    <p:sldId id="297" r:id="rId85"/>
    <p:sldId id="299" r:id="rId86"/>
    <p:sldId id="301" r:id="rId87"/>
    <p:sldId id="300" r:id="rId88"/>
    <p:sldId id="302" r:id="rId89"/>
    <p:sldId id="304" r:id="rId90"/>
    <p:sldId id="303" r:id="rId91"/>
    <p:sldId id="370" r:id="rId92"/>
    <p:sldId id="371" r:id="rId93"/>
    <p:sldId id="372" r:id="rId94"/>
    <p:sldId id="373" r:id="rId95"/>
    <p:sldId id="261" r:id="rId96"/>
    <p:sldId id="374" r:id="rId97"/>
    <p:sldId id="375" r:id="rId98"/>
    <p:sldId id="376" r:id="rId99"/>
    <p:sldId id="377" r:id="rId100"/>
    <p:sldId id="378" r:id="rId101"/>
    <p:sldId id="379" r:id="rId102"/>
    <p:sldId id="263" r:id="rId103"/>
    <p:sldId id="383" r:id="rId104"/>
    <p:sldId id="396"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DD64EC-34AD-E77D-1F8C-357FE05E95FC}" v="463" dt="2026-07-22T13:37:42.328"/>
    <p1510:client id="{D8D05827-4A6A-6C70-E21D-DBD2ACBAED10}" v="766" dt="2026-07-23T11:01:01.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viewProps" Target="view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ableStyles" Target="tableStyle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D8D05827-4A6A-6C70-E21D-DBD2ACBAED10}"/>
    <pc:docChg chg="addSld delSld modSld">
      <pc:chgData name="Corey Edwards" userId="S::corey.edwards@uwtsd.ac.uk::7a967df3-e232-40a5-b10c-dee8f912d80a" providerId="AD" clId="Web-{D8D05827-4A6A-6C70-E21D-DBD2ACBAED10}" dt="2026-07-23T11:01:01.040" v="777"/>
      <pc:docMkLst>
        <pc:docMk/>
      </pc:docMkLst>
      <pc:sldChg chg="modSp">
        <pc:chgData name="Corey Edwards" userId="S::corey.edwards@uwtsd.ac.uk::7a967df3-e232-40a5-b10c-dee8f912d80a" providerId="AD" clId="Web-{D8D05827-4A6A-6C70-E21D-DBD2ACBAED10}" dt="2026-07-22T13:38:31.980" v="13" actId="20577"/>
        <pc:sldMkLst>
          <pc:docMk/>
          <pc:sldMk cId="109857222" sldId="256"/>
        </pc:sldMkLst>
        <pc:spChg chg="mod">
          <ac:chgData name="Corey Edwards" userId="S::corey.edwards@uwtsd.ac.uk::7a967df3-e232-40a5-b10c-dee8f912d80a" providerId="AD" clId="Web-{D8D05827-4A6A-6C70-E21D-DBD2ACBAED10}" dt="2026-07-22T13:38:31.980" v="13" actId="20577"/>
          <ac:spMkLst>
            <pc:docMk/>
            <pc:sldMk cId="109857222" sldId="256"/>
            <ac:spMk id="2" creationId="{00000000-0000-0000-0000-000000000000}"/>
          </ac:spMkLst>
        </pc:spChg>
      </pc:sldChg>
      <pc:sldChg chg="addSp delSp modSp new mod setBg">
        <pc:chgData name="Corey Edwards" userId="S::corey.edwards@uwtsd.ac.uk::7a967df3-e232-40a5-b10c-dee8f912d80a" providerId="AD" clId="Web-{D8D05827-4A6A-6C70-E21D-DBD2ACBAED10}" dt="2026-07-23T10:39:19.604" v="751"/>
        <pc:sldMkLst>
          <pc:docMk/>
          <pc:sldMk cId="536884775" sldId="258"/>
        </pc:sldMkLst>
        <pc:spChg chg="mod">
          <ac:chgData name="Corey Edwards" userId="S::corey.edwards@uwtsd.ac.uk::7a967df3-e232-40a5-b10c-dee8f912d80a" providerId="AD" clId="Web-{D8D05827-4A6A-6C70-E21D-DBD2ACBAED10}" dt="2026-07-23T10:39:19.604" v="751"/>
          <ac:spMkLst>
            <pc:docMk/>
            <pc:sldMk cId="536884775" sldId="258"/>
            <ac:spMk id="2" creationId="{2952DE15-CD2B-CAAC-32D0-808A9AE565B9}"/>
          </ac:spMkLst>
        </pc:spChg>
        <pc:spChg chg="del mod">
          <ac:chgData name="Corey Edwards" userId="S::corey.edwards@uwtsd.ac.uk::7a967df3-e232-40a5-b10c-dee8f912d80a" providerId="AD" clId="Web-{D8D05827-4A6A-6C70-E21D-DBD2ACBAED10}" dt="2026-07-23T10:39:19.604" v="751"/>
          <ac:spMkLst>
            <pc:docMk/>
            <pc:sldMk cId="536884775" sldId="258"/>
            <ac:spMk id="3" creationId="{04809839-4DE0-3CFB-2E29-F355EAF8C9C4}"/>
          </ac:spMkLst>
        </pc:spChg>
        <pc:graphicFrameChg chg="add">
          <ac:chgData name="Corey Edwards" userId="S::corey.edwards@uwtsd.ac.uk::7a967df3-e232-40a5-b10c-dee8f912d80a" providerId="AD" clId="Web-{D8D05827-4A6A-6C70-E21D-DBD2ACBAED10}" dt="2026-07-23T10:39:19.604" v="751"/>
          <ac:graphicFrameMkLst>
            <pc:docMk/>
            <pc:sldMk cId="536884775" sldId="258"/>
            <ac:graphicFrameMk id="5" creationId="{25DBD620-3DC8-C989-E0DC-BC244A8B3F87}"/>
          </ac:graphicFrameMkLst>
        </pc:graphicFrameChg>
      </pc:sldChg>
      <pc:sldChg chg="del">
        <pc:chgData name="Corey Edwards" userId="S::corey.edwards@uwtsd.ac.uk::7a967df3-e232-40a5-b10c-dee8f912d80a" providerId="AD" clId="Web-{D8D05827-4A6A-6C70-E21D-DBD2ACBAED10}" dt="2026-07-22T13:38:49.653" v="14"/>
        <pc:sldMkLst>
          <pc:docMk/>
          <pc:sldMk cId="3020326038" sldId="258"/>
        </pc:sldMkLst>
      </pc:sldChg>
      <pc:sldChg chg="del">
        <pc:chgData name="Corey Edwards" userId="S::corey.edwards@uwtsd.ac.uk::7a967df3-e232-40a5-b10c-dee8f912d80a" providerId="AD" clId="Web-{D8D05827-4A6A-6C70-E21D-DBD2ACBAED10}" dt="2026-07-22T13:38:50.528" v="15"/>
        <pc:sldMkLst>
          <pc:docMk/>
          <pc:sldMk cId="2630143024" sldId="259"/>
        </pc:sldMkLst>
      </pc:sldChg>
      <pc:sldChg chg="addSp modSp new mod setBg">
        <pc:chgData name="Corey Edwards" userId="S::corey.edwards@uwtsd.ac.uk::7a967df3-e232-40a5-b10c-dee8f912d80a" providerId="AD" clId="Web-{D8D05827-4A6A-6C70-E21D-DBD2ACBAED10}" dt="2026-07-23T10:39:27.089" v="752"/>
        <pc:sldMkLst>
          <pc:docMk/>
          <pc:sldMk cId="2711519575" sldId="259"/>
        </pc:sldMkLst>
        <pc:spChg chg="mod">
          <ac:chgData name="Corey Edwards" userId="S::corey.edwards@uwtsd.ac.uk::7a967df3-e232-40a5-b10c-dee8f912d80a" providerId="AD" clId="Web-{D8D05827-4A6A-6C70-E21D-DBD2ACBAED10}" dt="2026-07-23T10:39:27.089" v="752"/>
          <ac:spMkLst>
            <pc:docMk/>
            <pc:sldMk cId="2711519575" sldId="259"/>
            <ac:spMk id="2" creationId="{AA834638-D46D-4376-8277-04DABDA8FFC0}"/>
          </ac:spMkLst>
        </pc:spChg>
        <pc:spChg chg="mod">
          <ac:chgData name="Corey Edwards" userId="S::corey.edwards@uwtsd.ac.uk::7a967df3-e232-40a5-b10c-dee8f912d80a" providerId="AD" clId="Web-{D8D05827-4A6A-6C70-E21D-DBD2ACBAED10}" dt="2026-07-23T10:39:27.089" v="752"/>
          <ac:spMkLst>
            <pc:docMk/>
            <pc:sldMk cId="2711519575" sldId="259"/>
            <ac:spMk id="3" creationId="{4EFC80D1-26DB-8B73-D992-16EAB7649A73}"/>
          </ac:spMkLst>
        </pc:spChg>
        <pc:spChg chg="add">
          <ac:chgData name="Corey Edwards" userId="S::corey.edwards@uwtsd.ac.uk::7a967df3-e232-40a5-b10c-dee8f912d80a" providerId="AD" clId="Web-{D8D05827-4A6A-6C70-E21D-DBD2ACBAED10}" dt="2026-07-23T10:39:27.089" v="752"/>
          <ac:spMkLst>
            <pc:docMk/>
            <pc:sldMk cId="2711519575" sldId="259"/>
            <ac:spMk id="9" creationId="{94AB646F-3BE3-47A3-B14F-9CB84F6BF5BD}"/>
          </ac:spMkLst>
        </pc:spChg>
        <pc:picChg chg="add">
          <ac:chgData name="Corey Edwards" userId="S::corey.edwards@uwtsd.ac.uk::7a967df3-e232-40a5-b10c-dee8f912d80a" providerId="AD" clId="Web-{D8D05827-4A6A-6C70-E21D-DBD2ACBAED10}" dt="2026-07-23T10:39:27.089" v="752"/>
          <ac:picMkLst>
            <pc:docMk/>
            <pc:sldMk cId="2711519575" sldId="259"/>
            <ac:picMk id="5" creationId="{DDB632D7-323E-0941-31D5-A471D7A71FAF}"/>
          </ac:picMkLst>
        </pc:picChg>
        <pc:picChg chg="add">
          <ac:chgData name="Corey Edwards" userId="S::corey.edwards@uwtsd.ac.uk::7a967df3-e232-40a5-b10c-dee8f912d80a" providerId="AD" clId="Web-{D8D05827-4A6A-6C70-E21D-DBD2ACBAED10}" dt="2026-07-23T10:39:27.089" v="752"/>
          <ac:picMkLst>
            <pc:docMk/>
            <pc:sldMk cId="2711519575" sldId="259"/>
            <ac:picMk id="11" creationId="{E0BE7827-5B1A-4F37-BF70-19F7C5C6BDEB}"/>
          </ac:picMkLst>
        </pc:picChg>
      </pc:sldChg>
      <pc:sldChg chg="del">
        <pc:chgData name="Corey Edwards" userId="S::corey.edwards@uwtsd.ac.uk::7a967df3-e232-40a5-b10c-dee8f912d80a" providerId="AD" clId="Web-{D8D05827-4A6A-6C70-E21D-DBD2ACBAED10}" dt="2026-07-22T13:38:51.091" v="16"/>
        <pc:sldMkLst>
          <pc:docMk/>
          <pc:sldMk cId="715487863" sldId="260"/>
        </pc:sldMkLst>
      </pc:sldChg>
      <pc:sldChg chg="modSp new del">
        <pc:chgData name="Corey Edwards" userId="S::corey.edwards@uwtsd.ac.uk::7a967df3-e232-40a5-b10c-dee8f912d80a" providerId="AD" clId="Web-{D8D05827-4A6A-6C70-E21D-DBD2ACBAED10}" dt="2026-07-23T07:56:58.278" v="186"/>
        <pc:sldMkLst>
          <pc:docMk/>
          <pc:sldMk cId="1536061099" sldId="260"/>
        </pc:sldMkLst>
        <pc:spChg chg="mod">
          <ac:chgData name="Corey Edwards" userId="S::corey.edwards@uwtsd.ac.uk::7a967df3-e232-40a5-b10c-dee8f912d80a" providerId="AD" clId="Web-{D8D05827-4A6A-6C70-E21D-DBD2ACBAED10}" dt="2026-07-22T14:15:05.183" v="116" actId="20577"/>
          <ac:spMkLst>
            <pc:docMk/>
            <pc:sldMk cId="1536061099" sldId="260"/>
            <ac:spMk id="2" creationId="{9B02F3B6-28CE-8315-EEB8-73054D2EE715}"/>
          </ac:spMkLst>
        </pc:spChg>
      </pc:sldChg>
      <pc:sldChg chg="add">
        <pc:chgData name="Corey Edwards" userId="S::corey.edwards@uwtsd.ac.uk::7a967df3-e232-40a5-b10c-dee8f912d80a" providerId="AD" clId="Web-{D8D05827-4A6A-6C70-E21D-DBD2ACBAED10}" dt="2026-07-23T07:57:04.559" v="189"/>
        <pc:sldMkLst>
          <pc:docMk/>
          <pc:sldMk cId="1889866969" sldId="260"/>
        </pc:sldMkLst>
      </pc:sldChg>
      <pc:sldChg chg="del">
        <pc:chgData name="Corey Edwards" userId="S::corey.edwards@uwtsd.ac.uk::7a967df3-e232-40a5-b10c-dee8f912d80a" providerId="AD" clId="Web-{D8D05827-4A6A-6C70-E21D-DBD2ACBAED10}" dt="2026-07-22T13:38:51.606" v="17"/>
        <pc:sldMkLst>
          <pc:docMk/>
          <pc:sldMk cId="528892930" sldId="261"/>
        </pc:sldMkLst>
      </pc:sldChg>
      <pc:sldChg chg="modSp new del">
        <pc:chgData name="Corey Edwards" userId="S::corey.edwards@uwtsd.ac.uk::7a967df3-e232-40a5-b10c-dee8f912d80a" providerId="AD" clId="Web-{D8D05827-4A6A-6C70-E21D-DBD2ACBAED10}" dt="2026-07-23T08:02:27.584" v="211"/>
        <pc:sldMkLst>
          <pc:docMk/>
          <pc:sldMk cId="2198898088" sldId="261"/>
        </pc:sldMkLst>
        <pc:spChg chg="mod">
          <ac:chgData name="Corey Edwards" userId="S::corey.edwards@uwtsd.ac.uk::7a967df3-e232-40a5-b10c-dee8f912d80a" providerId="AD" clId="Web-{D8D05827-4A6A-6C70-E21D-DBD2ACBAED10}" dt="2026-07-22T14:15:12.371" v="125" actId="20577"/>
          <ac:spMkLst>
            <pc:docMk/>
            <pc:sldMk cId="2198898088" sldId="261"/>
            <ac:spMk id="2" creationId="{11D6B226-D46B-955F-C975-15D6A54A518A}"/>
          </ac:spMkLst>
        </pc:spChg>
      </pc:sldChg>
      <pc:sldChg chg="add">
        <pc:chgData name="Corey Edwards" userId="S::corey.edwards@uwtsd.ac.uk::7a967df3-e232-40a5-b10c-dee8f912d80a" providerId="AD" clId="Web-{D8D05827-4A6A-6C70-E21D-DBD2ACBAED10}" dt="2026-07-23T08:04:16.729" v="254"/>
        <pc:sldMkLst>
          <pc:docMk/>
          <pc:sldMk cId="2396130041" sldId="261"/>
        </pc:sldMkLst>
      </pc:sldChg>
      <pc:sldChg chg="add">
        <pc:chgData name="Corey Edwards" userId="S::corey.edwards@uwtsd.ac.uk::7a967df3-e232-40a5-b10c-dee8f912d80a" providerId="AD" clId="Web-{D8D05827-4A6A-6C70-E21D-DBD2ACBAED10}" dt="2026-07-22T14:17:24.423" v="182"/>
        <pc:sldMkLst>
          <pc:docMk/>
          <pc:sldMk cId="1432810044" sldId="262"/>
        </pc:sldMkLst>
      </pc:sldChg>
      <pc:sldChg chg="modSp new del">
        <pc:chgData name="Corey Edwards" userId="S::corey.edwards@uwtsd.ac.uk::7a967df3-e232-40a5-b10c-dee8f912d80a" providerId="AD" clId="Web-{D8D05827-4A6A-6C70-E21D-DBD2ACBAED10}" dt="2026-07-22T14:17:21.064" v="177"/>
        <pc:sldMkLst>
          <pc:docMk/>
          <pc:sldMk cId="1764961495" sldId="262"/>
        </pc:sldMkLst>
        <pc:spChg chg="mod">
          <ac:chgData name="Corey Edwards" userId="S::corey.edwards@uwtsd.ac.uk::7a967df3-e232-40a5-b10c-dee8f912d80a" providerId="AD" clId="Web-{D8D05827-4A6A-6C70-E21D-DBD2ACBAED10}" dt="2026-07-22T14:15:18.106" v="131" actId="20577"/>
          <ac:spMkLst>
            <pc:docMk/>
            <pc:sldMk cId="1764961495" sldId="262"/>
            <ac:spMk id="2" creationId="{BB1C030B-E79C-BDAA-3BA0-7360F881EAB8}"/>
          </ac:spMkLst>
        </pc:spChg>
      </pc:sldChg>
      <pc:sldChg chg="del">
        <pc:chgData name="Corey Edwards" userId="S::corey.edwards@uwtsd.ac.uk::7a967df3-e232-40a5-b10c-dee8f912d80a" providerId="AD" clId="Web-{D8D05827-4A6A-6C70-E21D-DBD2ACBAED10}" dt="2026-07-22T13:38:52.075" v="18"/>
        <pc:sldMkLst>
          <pc:docMk/>
          <pc:sldMk cId="1775264415" sldId="262"/>
        </pc:sldMkLst>
      </pc:sldChg>
      <pc:sldChg chg="modSp new del">
        <pc:chgData name="Corey Edwards" userId="S::corey.edwards@uwtsd.ac.uk::7a967df3-e232-40a5-b10c-dee8f912d80a" providerId="AD" clId="Web-{D8D05827-4A6A-6C70-E21D-DBD2ACBAED10}" dt="2026-07-23T08:04:10.338" v="249"/>
        <pc:sldMkLst>
          <pc:docMk/>
          <pc:sldMk cId="141767893" sldId="263"/>
        </pc:sldMkLst>
        <pc:spChg chg="mod">
          <ac:chgData name="Corey Edwards" userId="S::corey.edwards@uwtsd.ac.uk::7a967df3-e232-40a5-b10c-dee8f912d80a" providerId="AD" clId="Web-{D8D05827-4A6A-6C70-E21D-DBD2ACBAED10}" dt="2026-07-22T14:15:24.450" v="140" actId="20577"/>
          <ac:spMkLst>
            <pc:docMk/>
            <pc:sldMk cId="141767893" sldId="263"/>
            <ac:spMk id="2" creationId="{13E110D9-8420-696D-9BBD-23E04A54CED9}"/>
          </ac:spMkLst>
        </pc:spChg>
      </pc:sldChg>
      <pc:sldChg chg="del">
        <pc:chgData name="Corey Edwards" userId="S::corey.edwards@uwtsd.ac.uk::7a967df3-e232-40a5-b10c-dee8f912d80a" providerId="AD" clId="Web-{D8D05827-4A6A-6C70-E21D-DBD2ACBAED10}" dt="2026-07-22T13:38:54.013" v="24"/>
        <pc:sldMkLst>
          <pc:docMk/>
          <pc:sldMk cId="1046431177" sldId="263"/>
        </pc:sldMkLst>
      </pc:sldChg>
      <pc:sldChg chg="add">
        <pc:chgData name="Corey Edwards" userId="S::corey.edwards@uwtsd.ac.uk::7a967df3-e232-40a5-b10c-dee8f912d80a" providerId="AD" clId="Web-{D8D05827-4A6A-6C70-E21D-DBD2ACBAED10}" dt="2026-07-23T08:04:17.916" v="261"/>
        <pc:sldMkLst>
          <pc:docMk/>
          <pc:sldMk cId="1773340509" sldId="263"/>
        </pc:sldMkLst>
      </pc:sldChg>
      <pc:sldChg chg="del">
        <pc:chgData name="Corey Edwards" userId="S::corey.edwards@uwtsd.ac.uk::7a967df3-e232-40a5-b10c-dee8f912d80a" providerId="AD" clId="Web-{D8D05827-4A6A-6C70-E21D-DBD2ACBAED10}" dt="2026-07-22T13:38:52.435" v="19"/>
        <pc:sldMkLst>
          <pc:docMk/>
          <pc:sldMk cId="3664780979" sldId="264"/>
        </pc:sldMkLst>
      </pc:sldChg>
      <pc:sldChg chg="add del">
        <pc:chgData name="Corey Edwards" userId="S::corey.edwards@uwtsd.ac.uk::7a967df3-e232-40a5-b10c-dee8f912d80a" providerId="AD" clId="Web-{D8D05827-4A6A-6C70-E21D-DBD2ACBAED10}" dt="2026-07-23T11:01:01.040" v="777"/>
        <pc:sldMkLst>
          <pc:docMk/>
          <pc:sldMk cId="3826806873" sldId="264"/>
        </pc:sldMkLst>
      </pc:sldChg>
      <pc:sldChg chg="add del">
        <pc:chgData name="Corey Edwards" userId="S::corey.edwards@uwtsd.ac.uk::7a967df3-e232-40a5-b10c-dee8f912d80a" providerId="AD" clId="Web-{D8D05827-4A6A-6C70-E21D-DBD2ACBAED10}" dt="2026-07-23T11:01:01.040" v="776"/>
        <pc:sldMkLst>
          <pc:docMk/>
          <pc:sldMk cId="884710501" sldId="265"/>
        </pc:sldMkLst>
      </pc:sldChg>
      <pc:sldChg chg="del">
        <pc:chgData name="Corey Edwards" userId="S::corey.edwards@uwtsd.ac.uk::7a967df3-e232-40a5-b10c-dee8f912d80a" providerId="AD" clId="Web-{D8D05827-4A6A-6C70-E21D-DBD2ACBAED10}" dt="2026-07-22T13:38:52.857" v="20"/>
        <pc:sldMkLst>
          <pc:docMk/>
          <pc:sldMk cId="1981070885" sldId="265"/>
        </pc:sldMkLst>
      </pc:sldChg>
      <pc:sldChg chg="del">
        <pc:chgData name="Corey Edwards" userId="S::corey.edwards@uwtsd.ac.uk::7a967df3-e232-40a5-b10c-dee8f912d80a" providerId="AD" clId="Web-{D8D05827-4A6A-6C70-E21D-DBD2ACBAED10}" dt="2026-07-22T13:38:53.154" v="21"/>
        <pc:sldMkLst>
          <pc:docMk/>
          <pc:sldMk cId="3617496193" sldId="266"/>
        </pc:sldMkLst>
      </pc:sldChg>
      <pc:sldChg chg="add">
        <pc:chgData name="Corey Edwards" userId="S::corey.edwards@uwtsd.ac.uk::7a967df3-e232-40a5-b10c-dee8f912d80a" providerId="AD" clId="Web-{D8D05827-4A6A-6C70-E21D-DBD2ACBAED10}" dt="2026-07-23T08:02:35.507" v="215"/>
        <pc:sldMkLst>
          <pc:docMk/>
          <pc:sldMk cId="4021832119" sldId="267"/>
        </pc:sldMkLst>
      </pc:sldChg>
      <pc:sldChg chg="add">
        <pc:chgData name="Corey Edwards" userId="S::corey.edwards@uwtsd.ac.uk::7a967df3-e232-40a5-b10c-dee8f912d80a" providerId="AD" clId="Web-{D8D05827-4A6A-6C70-E21D-DBD2ACBAED10}" dt="2026-07-23T08:02:35.616" v="216"/>
        <pc:sldMkLst>
          <pc:docMk/>
          <pc:sldMk cId="1192164395" sldId="268"/>
        </pc:sldMkLst>
      </pc:sldChg>
      <pc:sldChg chg="add">
        <pc:chgData name="Corey Edwards" userId="S::corey.edwards@uwtsd.ac.uk::7a967df3-e232-40a5-b10c-dee8f912d80a" providerId="AD" clId="Web-{D8D05827-4A6A-6C70-E21D-DBD2ACBAED10}" dt="2026-07-23T08:02:35.804" v="217"/>
        <pc:sldMkLst>
          <pc:docMk/>
          <pc:sldMk cId="2468326948" sldId="269"/>
        </pc:sldMkLst>
      </pc:sldChg>
      <pc:sldChg chg="add">
        <pc:chgData name="Corey Edwards" userId="S::corey.edwards@uwtsd.ac.uk::7a967df3-e232-40a5-b10c-dee8f912d80a" providerId="AD" clId="Web-{D8D05827-4A6A-6C70-E21D-DBD2ACBAED10}" dt="2026-07-22T14:17:24.830" v="184"/>
        <pc:sldMkLst>
          <pc:docMk/>
          <pc:sldMk cId="399634197" sldId="270"/>
        </pc:sldMkLst>
      </pc:sldChg>
      <pc:sldChg chg="del">
        <pc:chgData name="Corey Edwards" userId="S::corey.edwards@uwtsd.ac.uk::7a967df3-e232-40a5-b10c-dee8f912d80a" providerId="AD" clId="Web-{D8D05827-4A6A-6C70-E21D-DBD2ACBAED10}" dt="2026-07-22T13:38:53.450" v="22"/>
        <pc:sldMkLst>
          <pc:docMk/>
          <pc:sldMk cId="1014093831" sldId="271"/>
        </pc:sldMkLst>
      </pc:sldChg>
      <pc:sldChg chg="add">
        <pc:chgData name="Corey Edwards" userId="S::corey.edwards@uwtsd.ac.uk::7a967df3-e232-40a5-b10c-dee8f912d80a" providerId="AD" clId="Web-{D8D05827-4A6A-6C70-E21D-DBD2ACBAED10}" dt="2026-07-22T14:17:24.939" v="185"/>
        <pc:sldMkLst>
          <pc:docMk/>
          <pc:sldMk cId="2415341508" sldId="271"/>
        </pc:sldMkLst>
      </pc:sldChg>
      <pc:sldChg chg="add">
        <pc:chgData name="Corey Edwards" userId="S::corey.edwards@uwtsd.ac.uk::7a967df3-e232-40a5-b10c-dee8f912d80a" providerId="AD" clId="Web-{D8D05827-4A6A-6C70-E21D-DBD2ACBAED10}" dt="2026-07-23T08:02:35.819" v="219"/>
        <pc:sldMkLst>
          <pc:docMk/>
          <pc:sldMk cId="1160324039" sldId="272"/>
        </pc:sldMkLst>
      </pc:sldChg>
      <pc:sldChg chg="del">
        <pc:chgData name="Corey Edwards" userId="S::corey.edwards@uwtsd.ac.uk::7a967df3-e232-40a5-b10c-dee8f912d80a" providerId="AD" clId="Web-{D8D05827-4A6A-6C70-E21D-DBD2ACBAED10}" dt="2026-07-22T13:38:53.732" v="23"/>
        <pc:sldMkLst>
          <pc:docMk/>
          <pc:sldMk cId="1660494920" sldId="272"/>
        </pc:sldMkLst>
      </pc:sldChg>
      <pc:sldChg chg="del">
        <pc:chgData name="Corey Edwards" userId="S::corey.edwards@uwtsd.ac.uk::7a967df3-e232-40a5-b10c-dee8f912d80a" providerId="AD" clId="Web-{D8D05827-4A6A-6C70-E21D-DBD2ACBAED10}" dt="2026-07-22T13:39:19.780" v="45"/>
        <pc:sldMkLst>
          <pc:docMk/>
          <pc:sldMk cId="2363535524" sldId="273"/>
        </pc:sldMkLst>
      </pc:sldChg>
      <pc:sldChg chg="add">
        <pc:chgData name="Corey Edwards" userId="S::corey.edwards@uwtsd.ac.uk::7a967df3-e232-40a5-b10c-dee8f912d80a" providerId="AD" clId="Web-{D8D05827-4A6A-6C70-E21D-DBD2ACBAED10}" dt="2026-07-22T14:16:43.578" v="141"/>
        <pc:sldMkLst>
          <pc:docMk/>
          <pc:sldMk cId="3234360399" sldId="273"/>
        </pc:sldMkLst>
      </pc:sldChg>
      <pc:sldChg chg="del">
        <pc:chgData name="Corey Edwards" userId="S::corey.edwards@uwtsd.ac.uk::7a967df3-e232-40a5-b10c-dee8f912d80a" providerId="AD" clId="Web-{D8D05827-4A6A-6C70-E21D-DBD2ACBAED10}" dt="2026-07-22T13:39:19.421" v="44"/>
        <pc:sldMkLst>
          <pc:docMk/>
          <pc:sldMk cId="1963120448" sldId="274"/>
        </pc:sldMkLst>
      </pc:sldChg>
      <pc:sldChg chg="add">
        <pc:chgData name="Corey Edwards" userId="S::corey.edwards@uwtsd.ac.uk::7a967df3-e232-40a5-b10c-dee8f912d80a" providerId="AD" clId="Web-{D8D05827-4A6A-6C70-E21D-DBD2ACBAED10}" dt="2026-07-22T14:16:43.906" v="142"/>
        <pc:sldMkLst>
          <pc:docMk/>
          <pc:sldMk cId="2155063667" sldId="274"/>
        </pc:sldMkLst>
      </pc:sldChg>
      <pc:sldChg chg="del">
        <pc:chgData name="Corey Edwards" userId="S::corey.edwards@uwtsd.ac.uk::7a967df3-e232-40a5-b10c-dee8f912d80a" providerId="AD" clId="Web-{D8D05827-4A6A-6C70-E21D-DBD2ACBAED10}" dt="2026-07-22T13:39:18.890" v="43"/>
        <pc:sldMkLst>
          <pc:docMk/>
          <pc:sldMk cId="3708918948" sldId="275"/>
        </pc:sldMkLst>
      </pc:sldChg>
      <pc:sldChg chg="add">
        <pc:chgData name="Corey Edwards" userId="S::corey.edwards@uwtsd.ac.uk::7a967df3-e232-40a5-b10c-dee8f912d80a" providerId="AD" clId="Web-{D8D05827-4A6A-6C70-E21D-DBD2ACBAED10}" dt="2026-07-22T14:16:44.062" v="143"/>
        <pc:sldMkLst>
          <pc:docMk/>
          <pc:sldMk cId="3741848873" sldId="275"/>
        </pc:sldMkLst>
      </pc:sldChg>
      <pc:sldChg chg="add">
        <pc:chgData name="Corey Edwards" userId="S::corey.edwards@uwtsd.ac.uk::7a967df3-e232-40a5-b10c-dee8f912d80a" providerId="AD" clId="Web-{D8D05827-4A6A-6C70-E21D-DBD2ACBAED10}" dt="2026-07-23T08:02:35.882" v="223"/>
        <pc:sldMkLst>
          <pc:docMk/>
          <pc:sldMk cId="3533431703" sldId="276"/>
        </pc:sldMkLst>
      </pc:sldChg>
      <pc:sldChg chg="add">
        <pc:chgData name="Corey Edwards" userId="S::corey.edwards@uwtsd.ac.uk::7a967df3-e232-40a5-b10c-dee8f912d80a" providerId="AD" clId="Web-{D8D05827-4A6A-6C70-E21D-DBD2ACBAED10}" dt="2026-07-22T14:16:44.187" v="144"/>
        <pc:sldMkLst>
          <pc:docMk/>
          <pc:sldMk cId="91598941" sldId="277"/>
        </pc:sldMkLst>
      </pc:sldChg>
      <pc:sldChg chg="del">
        <pc:chgData name="Corey Edwards" userId="S::corey.edwards@uwtsd.ac.uk::7a967df3-e232-40a5-b10c-dee8f912d80a" providerId="AD" clId="Web-{D8D05827-4A6A-6C70-E21D-DBD2ACBAED10}" dt="2026-07-22T13:39:18.296" v="42"/>
        <pc:sldMkLst>
          <pc:docMk/>
          <pc:sldMk cId="641889898" sldId="277"/>
        </pc:sldMkLst>
      </pc:sldChg>
      <pc:sldChg chg="modSp add del mod setBg">
        <pc:chgData name="Corey Edwards" userId="S::corey.edwards@uwtsd.ac.uk::7a967df3-e232-40a5-b10c-dee8f912d80a" providerId="AD" clId="Web-{D8D05827-4A6A-6C70-E21D-DBD2ACBAED10}" dt="2026-07-23T08:23:19.814" v="733"/>
        <pc:sldMkLst>
          <pc:docMk/>
          <pc:sldMk cId="1693926892" sldId="278"/>
        </pc:sldMkLst>
        <pc:spChg chg="mod">
          <ac:chgData name="Corey Edwards" userId="S::corey.edwards@uwtsd.ac.uk::7a967df3-e232-40a5-b10c-dee8f912d80a" providerId="AD" clId="Web-{D8D05827-4A6A-6C70-E21D-DBD2ACBAED10}" dt="2026-07-23T08:21:53.527" v="729" actId="1076"/>
          <ac:spMkLst>
            <pc:docMk/>
            <pc:sldMk cId="1693926892" sldId="278"/>
            <ac:spMk id="2" creationId="{5128ACD1-827D-00C3-CCF4-D98AB4A92D54}"/>
          </ac:spMkLst>
        </pc:spChg>
        <pc:picChg chg="mod">
          <ac:chgData name="Corey Edwards" userId="S::corey.edwards@uwtsd.ac.uk::7a967df3-e232-40a5-b10c-dee8f912d80a" providerId="AD" clId="Web-{D8D05827-4A6A-6C70-E21D-DBD2ACBAED10}" dt="2026-07-23T08:21:32.947" v="724" actId="1076"/>
          <ac:picMkLst>
            <pc:docMk/>
            <pc:sldMk cId="1693926892" sldId="278"/>
            <ac:picMk id="7" creationId="{DBFA5407-EF4D-A34A-4DA6-6A074B07ABBF}"/>
          </ac:picMkLst>
        </pc:picChg>
      </pc:sldChg>
      <pc:sldChg chg="del">
        <pc:chgData name="Corey Edwards" userId="S::corey.edwards@uwtsd.ac.uk::7a967df3-e232-40a5-b10c-dee8f912d80a" providerId="AD" clId="Web-{D8D05827-4A6A-6C70-E21D-DBD2ACBAED10}" dt="2026-07-22T13:39:17.124" v="40"/>
        <pc:sldMkLst>
          <pc:docMk/>
          <pc:sldMk cId="2088416212" sldId="278"/>
        </pc:sldMkLst>
      </pc:sldChg>
      <pc:sldChg chg="del">
        <pc:chgData name="Corey Edwards" userId="S::corey.edwards@uwtsd.ac.uk::7a967df3-e232-40a5-b10c-dee8f912d80a" providerId="AD" clId="Web-{D8D05827-4A6A-6C70-E21D-DBD2ACBAED10}" dt="2026-07-22T13:39:17.686" v="41"/>
        <pc:sldMkLst>
          <pc:docMk/>
          <pc:sldMk cId="1321895232" sldId="279"/>
        </pc:sldMkLst>
      </pc:sldChg>
      <pc:sldChg chg="add del">
        <pc:chgData name="Corey Edwards" userId="S::corey.edwards@uwtsd.ac.uk::7a967df3-e232-40a5-b10c-dee8f912d80a" providerId="AD" clId="Web-{D8D05827-4A6A-6C70-E21D-DBD2ACBAED10}" dt="2026-07-23T08:23:19.892" v="745"/>
        <pc:sldMkLst>
          <pc:docMk/>
          <pc:sldMk cId="2013185074" sldId="279"/>
        </pc:sldMkLst>
      </pc:sldChg>
      <pc:sldChg chg="add">
        <pc:chgData name="Corey Edwards" userId="S::corey.edwards@uwtsd.ac.uk::7a967df3-e232-40a5-b10c-dee8f912d80a" providerId="AD" clId="Web-{D8D05827-4A6A-6C70-E21D-DBD2ACBAED10}" dt="2026-07-22T14:16:44.297" v="145"/>
        <pc:sldMkLst>
          <pc:docMk/>
          <pc:sldMk cId="3380570952" sldId="280"/>
        </pc:sldMkLst>
      </pc:sldChg>
      <pc:sldChg chg="add del">
        <pc:chgData name="Corey Edwards" userId="S::corey.edwards@uwtsd.ac.uk::7a967df3-e232-40a5-b10c-dee8f912d80a" providerId="AD" clId="Web-{D8D05827-4A6A-6C70-E21D-DBD2ACBAED10}" dt="2026-07-23T10:41:04.624" v="763"/>
        <pc:sldMkLst>
          <pc:docMk/>
          <pc:sldMk cId="1768847986" sldId="281"/>
        </pc:sldMkLst>
      </pc:sldChg>
      <pc:sldChg chg="del">
        <pc:chgData name="Corey Edwards" userId="S::corey.edwards@uwtsd.ac.uk::7a967df3-e232-40a5-b10c-dee8f912d80a" providerId="AD" clId="Web-{D8D05827-4A6A-6C70-E21D-DBD2ACBAED10}" dt="2026-07-22T13:39:16.421" v="39"/>
        <pc:sldMkLst>
          <pc:docMk/>
          <pc:sldMk cId="3168275301" sldId="281"/>
        </pc:sldMkLst>
      </pc:sldChg>
      <pc:sldChg chg="add del">
        <pc:chgData name="Corey Edwards" userId="S::corey.edwards@uwtsd.ac.uk::7a967df3-e232-40a5-b10c-dee8f912d80a" providerId="AD" clId="Web-{D8D05827-4A6A-6C70-E21D-DBD2ACBAED10}" dt="2026-07-23T10:41:05.967" v="764"/>
        <pc:sldMkLst>
          <pc:docMk/>
          <pc:sldMk cId="37976606" sldId="282"/>
        </pc:sldMkLst>
      </pc:sldChg>
      <pc:sldChg chg="del">
        <pc:chgData name="Corey Edwards" userId="S::corey.edwards@uwtsd.ac.uk::7a967df3-e232-40a5-b10c-dee8f912d80a" providerId="AD" clId="Web-{D8D05827-4A6A-6C70-E21D-DBD2ACBAED10}" dt="2026-07-22T13:39:15.718" v="38"/>
        <pc:sldMkLst>
          <pc:docMk/>
          <pc:sldMk cId="1244705392" sldId="282"/>
        </pc:sldMkLst>
      </pc:sldChg>
      <pc:sldChg chg="del">
        <pc:chgData name="Corey Edwards" userId="S::corey.edwards@uwtsd.ac.uk::7a967df3-e232-40a5-b10c-dee8f912d80a" providerId="AD" clId="Web-{D8D05827-4A6A-6C70-E21D-DBD2ACBAED10}" dt="2026-07-22T13:39:15.077" v="37"/>
        <pc:sldMkLst>
          <pc:docMk/>
          <pc:sldMk cId="1653913217" sldId="283"/>
        </pc:sldMkLst>
      </pc:sldChg>
      <pc:sldChg chg="modSp add">
        <pc:chgData name="Corey Edwards" userId="S::corey.edwards@uwtsd.ac.uk::7a967df3-e232-40a5-b10c-dee8f912d80a" providerId="AD" clId="Web-{D8D05827-4A6A-6C70-E21D-DBD2ACBAED10}" dt="2026-07-23T10:40:02.981" v="757" actId="20577"/>
        <pc:sldMkLst>
          <pc:docMk/>
          <pc:sldMk cId="2893668317" sldId="283"/>
        </pc:sldMkLst>
        <pc:spChg chg="mod">
          <ac:chgData name="Corey Edwards" userId="S::corey.edwards@uwtsd.ac.uk::7a967df3-e232-40a5-b10c-dee8f912d80a" providerId="AD" clId="Web-{D8D05827-4A6A-6C70-E21D-DBD2ACBAED10}" dt="2026-07-23T10:40:02.981" v="757" actId="20577"/>
          <ac:spMkLst>
            <pc:docMk/>
            <pc:sldMk cId="2893668317" sldId="283"/>
            <ac:spMk id="3" creationId="{FC2D3A52-7B09-677B-9196-6F2DB5614D3F}"/>
          </ac:spMkLst>
        </pc:spChg>
      </pc:sldChg>
      <pc:sldChg chg="del">
        <pc:chgData name="Corey Edwards" userId="S::corey.edwards@uwtsd.ac.uk::7a967df3-e232-40a5-b10c-dee8f912d80a" providerId="AD" clId="Web-{D8D05827-4A6A-6C70-E21D-DBD2ACBAED10}" dt="2026-07-22T13:39:06.233" v="36"/>
        <pc:sldMkLst>
          <pc:docMk/>
          <pc:sldMk cId="1409650419" sldId="284"/>
        </pc:sldMkLst>
      </pc:sldChg>
      <pc:sldChg chg="add del">
        <pc:chgData name="Corey Edwards" userId="S::corey.edwards@uwtsd.ac.uk::7a967df3-e232-40a5-b10c-dee8f912d80a" providerId="AD" clId="Web-{D8D05827-4A6A-6C70-E21D-DBD2ACBAED10}" dt="2026-07-23T08:23:19.876" v="744"/>
        <pc:sldMkLst>
          <pc:docMk/>
          <pc:sldMk cId="2075856882" sldId="284"/>
        </pc:sldMkLst>
      </pc:sldChg>
      <pc:sldChg chg="del">
        <pc:chgData name="Corey Edwards" userId="S::corey.edwards@uwtsd.ac.uk::7a967df3-e232-40a5-b10c-dee8f912d80a" providerId="AD" clId="Web-{D8D05827-4A6A-6C70-E21D-DBD2ACBAED10}" dt="2026-07-22T13:39:05.733" v="35"/>
        <pc:sldMkLst>
          <pc:docMk/>
          <pc:sldMk cId="2001902013" sldId="285"/>
        </pc:sldMkLst>
      </pc:sldChg>
      <pc:sldChg chg="add del">
        <pc:chgData name="Corey Edwards" userId="S::corey.edwards@uwtsd.ac.uk::7a967df3-e232-40a5-b10c-dee8f912d80a" providerId="AD" clId="Web-{D8D05827-4A6A-6C70-E21D-DBD2ACBAED10}" dt="2026-07-23T08:23:19.876" v="743"/>
        <pc:sldMkLst>
          <pc:docMk/>
          <pc:sldMk cId="4067209014" sldId="285"/>
        </pc:sldMkLst>
      </pc:sldChg>
      <pc:sldChg chg="del">
        <pc:chgData name="Corey Edwards" userId="S::corey.edwards@uwtsd.ac.uk::7a967df3-e232-40a5-b10c-dee8f912d80a" providerId="AD" clId="Web-{D8D05827-4A6A-6C70-E21D-DBD2ACBAED10}" dt="2026-07-22T13:39:01.857" v="26"/>
        <pc:sldMkLst>
          <pc:docMk/>
          <pc:sldMk cId="1639007254" sldId="286"/>
        </pc:sldMkLst>
      </pc:sldChg>
      <pc:sldChg chg="add">
        <pc:chgData name="Corey Edwards" userId="S::corey.edwards@uwtsd.ac.uk::7a967df3-e232-40a5-b10c-dee8f912d80a" providerId="AD" clId="Web-{D8D05827-4A6A-6C70-E21D-DBD2ACBAED10}" dt="2026-07-22T14:16:44.531" v="146"/>
        <pc:sldMkLst>
          <pc:docMk/>
          <pc:sldMk cId="3809058722" sldId="286"/>
        </pc:sldMkLst>
      </pc:sldChg>
      <pc:sldChg chg="add">
        <pc:chgData name="Corey Edwards" userId="S::corey.edwards@uwtsd.ac.uk::7a967df3-e232-40a5-b10c-dee8f912d80a" providerId="AD" clId="Web-{D8D05827-4A6A-6C70-E21D-DBD2ACBAED10}" dt="2026-07-22T14:16:44.828" v="147"/>
        <pc:sldMkLst>
          <pc:docMk/>
          <pc:sldMk cId="2232969601" sldId="287"/>
        </pc:sldMkLst>
      </pc:sldChg>
      <pc:sldChg chg="add">
        <pc:chgData name="Corey Edwards" userId="S::corey.edwards@uwtsd.ac.uk::7a967df3-e232-40a5-b10c-dee8f912d80a" providerId="AD" clId="Web-{D8D05827-4A6A-6C70-E21D-DBD2ACBAED10}" dt="2026-07-22T14:16:45.062" v="148"/>
        <pc:sldMkLst>
          <pc:docMk/>
          <pc:sldMk cId="2643797491" sldId="288"/>
        </pc:sldMkLst>
      </pc:sldChg>
      <pc:sldChg chg="add">
        <pc:chgData name="Corey Edwards" userId="S::corey.edwards@uwtsd.ac.uk::7a967df3-e232-40a5-b10c-dee8f912d80a" providerId="AD" clId="Web-{D8D05827-4A6A-6C70-E21D-DBD2ACBAED10}" dt="2026-07-22T14:16:46.281" v="151"/>
        <pc:sldMkLst>
          <pc:docMk/>
          <pc:sldMk cId="952908904" sldId="289"/>
        </pc:sldMkLst>
      </pc:sldChg>
      <pc:sldChg chg="add">
        <pc:chgData name="Corey Edwards" userId="S::corey.edwards@uwtsd.ac.uk::7a967df3-e232-40a5-b10c-dee8f912d80a" providerId="AD" clId="Web-{D8D05827-4A6A-6C70-E21D-DBD2ACBAED10}" dt="2026-07-22T14:16:46.453" v="152"/>
        <pc:sldMkLst>
          <pc:docMk/>
          <pc:sldMk cId="2410902575" sldId="290"/>
        </pc:sldMkLst>
      </pc:sldChg>
      <pc:sldChg chg="add">
        <pc:chgData name="Corey Edwards" userId="S::corey.edwards@uwtsd.ac.uk::7a967df3-e232-40a5-b10c-dee8f912d80a" providerId="AD" clId="Web-{D8D05827-4A6A-6C70-E21D-DBD2ACBAED10}" dt="2026-07-22T14:16:45.547" v="149"/>
        <pc:sldMkLst>
          <pc:docMk/>
          <pc:sldMk cId="1211309537" sldId="291"/>
        </pc:sldMkLst>
      </pc:sldChg>
      <pc:sldChg chg="del">
        <pc:chgData name="Corey Edwards" userId="S::corey.edwards@uwtsd.ac.uk::7a967df3-e232-40a5-b10c-dee8f912d80a" providerId="AD" clId="Web-{D8D05827-4A6A-6C70-E21D-DBD2ACBAED10}" dt="2026-07-22T13:39:05.092" v="34"/>
        <pc:sldMkLst>
          <pc:docMk/>
          <pc:sldMk cId="1693062914" sldId="291"/>
        </pc:sldMkLst>
      </pc:sldChg>
      <pc:sldChg chg="del">
        <pc:chgData name="Corey Edwards" userId="S::corey.edwards@uwtsd.ac.uk::7a967df3-e232-40a5-b10c-dee8f912d80a" providerId="AD" clId="Web-{D8D05827-4A6A-6C70-E21D-DBD2ACBAED10}" dt="2026-07-22T13:39:04.639" v="33"/>
        <pc:sldMkLst>
          <pc:docMk/>
          <pc:sldMk cId="138635457" sldId="292"/>
        </pc:sldMkLst>
      </pc:sldChg>
      <pc:sldChg chg="add">
        <pc:chgData name="Corey Edwards" userId="S::corey.edwards@uwtsd.ac.uk::7a967df3-e232-40a5-b10c-dee8f912d80a" providerId="AD" clId="Web-{D8D05827-4A6A-6C70-E21D-DBD2ACBAED10}" dt="2026-07-22T14:16:46.094" v="150"/>
        <pc:sldMkLst>
          <pc:docMk/>
          <pc:sldMk cId="1934990484" sldId="292"/>
        </pc:sldMkLst>
      </pc:sldChg>
      <pc:sldChg chg="del">
        <pc:chgData name="Corey Edwards" userId="S::corey.edwards@uwtsd.ac.uk::7a967df3-e232-40a5-b10c-dee8f912d80a" providerId="AD" clId="Web-{D8D05827-4A6A-6C70-E21D-DBD2ACBAED10}" dt="2026-07-22T13:39:04.311" v="32"/>
        <pc:sldMkLst>
          <pc:docMk/>
          <pc:sldMk cId="966716145" sldId="293"/>
        </pc:sldMkLst>
      </pc:sldChg>
      <pc:sldChg chg="add del">
        <pc:chgData name="Corey Edwards" userId="S::corey.edwards@uwtsd.ac.uk::7a967df3-e232-40a5-b10c-dee8f912d80a" providerId="AD" clId="Web-{D8D05827-4A6A-6C70-E21D-DBD2ACBAED10}" dt="2026-07-23T08:23:19.814" v="735"/>
        <pc:sldMkLst>
          <pc:docMk/>
          <pc:sldMk cId="2502340428" sldId="293"/>
        </pc:sldMkLst>
      </pc:sldChg>
      <pc:sldChg chg="del">
        <pc:chgData name="Corey Edwards" userId="S::corey.edwards@uwtsd.ac.uk::7a967df3-e232-40a5-b10c-dee8f912d80a" providerId="AD" clId="Web-{D8D05827-4A6A-6C70-E21D-DBD2ACBAED10}" dt="2026-07-22T13:39:03.904" v="31"/>
        <pc:sldMkLst>
          <pc:docMk/>
          <pc:sldMk cId="1780916763" sldId="294"/>
        </pc:sldMkLst>
      </pc:sldChg>
      <pc:sldChg chg="add">
        <pc:chgData name="Corey Edwards" userId="S::corey.edwards@uwtsd.ac.uk::7a967df3-e232-40a5-b10c-dee8f912d80a" providerId="AD" clId="Web-{D8D05827-4A6A-6C70-E21D-DBD2ACBAED10}" dt="2026-07-22T14:16:49.672" v="166"/>
        <pc:sldMkLst>
          <pc:docMk/>
          <pc:sldMk cId="3273495532" sldId="294"/>
        </pc:sldMkLst>
      </pc:sldChg>
      <pc:sldChg chg="del">
        <pc:chgData name="Corey Edwards" userId="S::corey.edwards@uwtsd.ac.uk::7a967df3-e232-40a5-b10c-dee8f912d80a" providerId="AD" clId="Web-{D8D05827-4A6A-6C70-E21D-DBD2ACBAED10}" dt="2026-07-22T13:39:03.545" v="30"/>
        <pc:sldMkLst>
          <pc:docMk/>
          <pc:sldMk cId="666752678" sldId="295"/>
        </pc:sldMkLst>
      </pc:sldChg>
      <pc:sldChg chg="add">
        <pc:chgData name="Corey Edwards" userId="S::corey.edwards@uwtsd.ac.uk::7a967df3-e232-40a5-b10c-dee8f912d80a" providerId="AD" clId="Web-{D8D05827-4A6A-6C70-E21D-DBD2ACBAED10}" dt="2026-07-22T14:16:49.859" v="167"/>
        <pc:sldMkLst>
          <pc:docMk/>
          <pc:sldMk cId="1424779927" sldId="295"/>
        </pc:sldMkLst>
      </pc:sldChg>
      <pc:sldChg chg="add">
        <pc:chgData name="Corey Edwards" userId="S::corey.edwards@uwtsd.ac.uk::7a967df3-e232-40a5-b10c-dee8f912d80a" providerId="AD" clId="Web-{D8D05827-4A6A-6C70-E21D-DBD2ACBAED10}" dt="2026-07-22T14:16:50.203" v="168"/>
        <pc:sldMkLst>
          <pc:docMk/>
          <pc:sldMk cId="87192974" sldId="296"/>
        </pc:sldMkLst>
      </pc:sldChg>
      <pc:sldChg chg="del">
        <pc:chgData name="Corey Edwards" userId="S::corey.edwards@uwtsd.ac.uk::7a967df3-e232-40a5-b10c-dee8f912d80a" providerId="AD" clId="Web-{D8D05827-4A6A-6C70-E21D-DBD2ACBAED10}" dt="2026-07-22T13:39:02.717" v="28"/>
        <pc:sldMkLst>
          <pc:docMk/>
          <pc:sldMk cId="3711691029" sldId="296"/>
        </pc:sldMkLst>
      </pc:sldChg>
      <pc:sldChg chg="del">
        <pc:chgData name="Corey Edwards" userId="S::corey.edwards@uwtsd.ac.uk::7a967df3-e232-40a5-b10c-dee8f912d80a" providerId="AD" clId="Web-{D8D05827-4A6A-6C70-E21D-DBD2ACBAED10}" dt="2026-07-22T13:39:03.139" v="29"/>
        <pc:sldMkLst>
          <pc:docMk/>
          <pc:sldMk cId="1032089641" sldId="297"/>
        </pc:sldMkLst>
      </pc:sldChg>
      <pc:sldChg chg="add">
        <pc:chgData name="Corey Edwards" userId="S::corey.edwards@uwtsd.ac.uk::7a967df3-e232-40a5-b10c-dee8f912d80a" providerId="AD" clId="Web-{D8D05827-4A6A-6C70-E21D-DBD2ACBAED10}" dt="2026-07-22T14:16:50.578" v="170"/>
        <pc:sldMkLst>
          <pc:docMk/>
          <pc:sldMk cId="4234258054" sldId="297"/>
        </pc:sldMkLst>
      </pc:sldChg>
      <pc:sldChg chg="del">
        <pc:chgData name="Corey Edwards" userId="S::corey.edwards@uwtsd.ac.uk::7a967df3-e232-40a5-b10c-dee8f912d80a" providerId="AD" clId="Web-{D8D05827-4A6A-6C70-E21D-DBD2ACBAED10}" dt="2026-07-22T13:39:02.326" v="27"/>
        <pc:sldMkLst>
          <pc:docMk/>
          <pc:sldMk cId="1422326721" sldId="298"/>
        </pc:sldMkLst>
      </pc:sldChg>
      <pc:sldChg chg="add">
        <pc:chgData name="Corey Edwards" userId="S::corey.edwards@uwtsd.ac.uk::7a967df3-e232-40a5-b10c-dee8f912d80a" providerId="AD" clId="Web-{D8D05827-4A6A-6C70-E21D-DBD2ACBAED10}" dt="2026-07-22T14:16:50.328" v="169"/>
        <pc:sldMkLst>
          <pc:docMk/>
          <pc:sldMk cId="2798726056" sldId="298"/>
        </pc:sldMkLst>
      </pc:sldChg>
      <pc:sldChg chg="add">
        <pc:chgData name="Corey Edwards" userId="S::corey.edwards@uwtsd.ac.uk::7a967df3-e232-40a5-b10c-dee8f912d80a" providerId="AD" clId="Web-{D8D05827-4A6A-6C70-E21D-DBD2ACBAED10}" dt="2026-07-22T14:16:50.797" v="171"/>
        <pc:sldMkLst>
          <pc:docMk/>
          <pc:sldMk cId="1644253530" sldId="299"/>
        </pc:sldMkLst>
      </pc:sldChg>
      <pc:sldChg chg="del">
        <pc:chgData name="Corey Edwards" userId="S::corey.edwards@uwtsd.ac.uk::7a967df3-e232-40a5-b10c-dee8f912d80a" providerId="AD" clId="Web-{D8D05827-4A6A-6C70-E21D-DBD2ACBAED10}" dt="2026-07-22T13:39:01.263" v="25"/>
        <pc:sldMkLst>
          <pc:docMk/>
          <pc:sldMk cId="2395334097" sldId="299"/>
        </pc:sldMkLst>
      </pc:sldChg>
      <pc:sldChg chg="add">
        <pc:chgData name="Corey Edwards" userId="S::corey.edwards@uwtsd.ac.uk::7a967df3-e232-40a5-b10c-dee8f912d80a" providerId="AD" clId="Web-{D8D05827-4A6A-6C70-E21D-DBD2ACBAED10}" dt="2026-07-22T14:16:51.313" v="173"/>
        <pc:sldMkLst>
          <pc:docMk/>
          <pc:sldMk cId="80575929" sldId="300"/>
        </pc:sldMkLst>
      </pc:sldChg>
      <pc:sldChg chg="add">
        <pc:chgData name="Corey Edwards" userId="S::corey.edwards@uwtsd.ac.uk::7a967df3-e232-40a5-b10c-dee8f912d80a" providerId="AD" clId="Web-{D8D05827-4A6A-6C70-E21D-DBD2ACBAED10}" dt="2026-07-22T14:16:51.063" v="172"/>
        <pc:sldMkLst>
          <pc:docMk/>
          <pc:sldMk cId="4097505438" sldId="301"/>
        </pc:sldMkLst>
      </pc:sldChg>
      <pc:sldChg chg="add">
        <pc:chgData name="Corey Edwards" userId="S::corey.edwards@uwtsd.ac.uk::7a967df3-e232-40a5-b10c-dee8f912d80a" providerId="AD" clId="Web-{D8D05827-4A6A-6C70-E21D-DBD2ACBAED10}" dt="2026-07-22T14:16:51.531" v="174"/>
        <pc:sldMkLst>
          <pc:docMk/>
          <pc:sldMk cId="2435255652" sldId="302"/>
        </pc:sldMkLst>
      </pc:sldChg>
      <pc:sldChg chg="add">
        <pc:chgData name="Corey Edwards" userId="S::corey.edwards@uwtsd.ac.uk::7a967df3-e232-40a5-b10c-dee8f912d80a" providerId="AD" clId="Web-{D8D05827-4A6A-6C70-E21D-DBD2ACBAED10}" dt="2026-07-22T14:16:51.860" v="176"/>
        <pc:sldMkLst>
          <pc:docMk/>
          <pc:sldMk cId="2426975459" sldId="303"/>
        </pc:sldMkLst>
      </pc:sldChg>
      <pc:sldChg chg="modSp add">
        <pc:chgData name="Corey Edwards" userId="S::corey.edwards@uwtsd.ac.uk::7a967df3-e232-40a5-b10c-dee8f912d80a" providerId="AD" clId="Web-{D8D05827-4A6A-6C70-E21D-DBD2ACBAED10}" dt="2026-07-23T08:15:47.657" v="630" actId="20577"/>
        <pc:sldMkLst>
          <pc:docMk/>
          <pc:sldMk cId="2282686664" sldId="304"/>
        </pc:sldMkLst>
        <pc:spChg chg="mod">
          <ac:chgData name="Corey Edwards" userId="S::corey.edwards@uwtsd.ac.uk::7a967df3-e232-40a5-b10c-dee8f912d80a" providerId="AD" clId="Web-{D8D05827-4A6A-6C70-E21D-DBD2ACBAED10}" dt="2026-07-23T08:15:44.828" v="628" actId="20577"/>
          <ac:spMkLst>
            <pc:docMk/>
            <pc:sldMk cId="2282686664" sldId="304"/>
            <ac:spMk id="5" creationId="{2E9C8A53-5F65-9E8C-19BD-230373FF196A}"/>
          </ac:spMkLst>
        </pc:spChg>
        <pc:spChg chg="mod">
          <ac:chgData name="Corey Edwards" userId="S::corey.edwards@uwtsd.ac.uk::7a967df3-e232-40a5-b10c-dee8f912d80a" providerId="AD" clId="Web-{D8D05827-4A6A-6C70-E21D-DBD2ACBAED10}" dt="2026-07-23T08:15:47.657" v="630" actId="20577"/>
          <ac:spMkLst>
            <pc:docMk/>
            <pc:sldMk cId="2282686664" sldId="304"/>
            <ac:spMk id="7" creationId="{18C32C32-FEFD-BAC9-FF96-8D1FC77A2B5B}"/>
          </ac:spMkLst>
        </pc:spChg>
      </pc:sldChg>
      <pc:sldChg chg="add">
        <pc:chgData name="Corey Edwards" userId="S::corey.edwards@uwtsd.ac.uk::7a967df3-e232-40a5-b10c-dee8f912d80a" providerId="AD" clId="Web-{D8D05827-4A6A-6C70-E21D-DBD2ACBAED10}" dt="2026-07-22T14:16:47.047" v="155"/>
        <pc:sldMkLst>
          <pc:docMk/>
          <pc:sldMk cId="2375735774" sldId="305"/>
        </pc:sldMkLst>
      </pc:sldChg>
      <pc:sldChg chg="add">
        <pc:chgData name="Corey Edwards" userId="S::corey.edwards@uwtsd.ac.uk::7a967df3-e232-40a5-b10c-dee8f912d80a" providerId="AD" clId="Web-{D8D05827-4A6A-6C70-E21D-DBD2ACBAED10}" dt="2026-07-22T14:16:47.219" v="156"/>
        <pc:sldMkLst>
          <pc:docMk/>
          <pc:sldMk cId="329978940" sldId="306"/>
        </pc:sldMkLst>
      </pc:sldChg>
      <pc:sldChg chg="add del">
        <pc:chgData name="Corey Edwards" userId="S::corey.edwards@uwtsd.ac.uk::7a967df3-e232-40a5-b10c-dee8f912d80a" providerId="AD" clId="Web-{D8D05827-4A6A-6C70-E21D-DBD2ACBAED10}" dt="2026-07-23T10:41:17.046" v="772"/>
        <pc:sldMkLst>
          <pc:docMk/>
          <pc:sldMk cId="506242943" sldId="307"/>
        </pc:sldMkLst>
      </pc:sldChg>
      <pc:sldChg chg="add del">
        <pc:chgData name="Corey Edwards" userId="S::corey.edwards@uwtsd.ac.uk::7a967df3-e232-40a5-b10c-dee8f912d80a" providerId="AD" clId="Web-{D8D05827-4A6A-6C70-E21D-DBD2ACBAED10}" dt="2026-07-23T10:41:17.046" v="771"/>
        <pc:sldMkLst>
          <pc:docMk/>
          <pc:sldMk cId="3545712521" sldId="308"/>
        </pc:sldMkLst>
      </pc:sldChg>
      <pc:sldChg chg="add del">
        <pc:chgData name="Corey Edwards" userId="S::corey.edwards@uwtsd.ac.uk::7a967df3-e232-40a5-b10c-dee8f912d80a" providerId="AD" clId="Web-{D8D05827-4A6A-6C70-E21D-DBD2ACBAED10}" dt="2026-07-23T10:41:17.046" v="770"/>
        <pc:sldMkLst>
          <pc:docMk/>
          <pc:sldMk cId="898346217" sldId="309"/>
        </pc:sldMkLst>
      </pc:sldChg>
      <pc:sldChg chg="add del">
        <pc:chgData name="Corey Edwards" userId="S::corey.edwards@uwtsd.ac.uk::7a967df3-e232-40a5-b10c-dee8f912d80a" providerId="AD" clId="Web-{D8D05827-4A6A-6C70-E21D-DBD2ACBAED10}" dt="2026-07-23T10:41:17.046" v="769"/>
        <pc:sldMkLst>
          <pc:docMk/>
          <pc:sldMk cId="487984910" sldId="310"/>
        </pc:sldMkLst>
      </pc:sldChg>
      <pc:sldChg chg="add del">
        <pc:chgData name="Corey Edwards" userId="S::corey.edwards@uwtsd.ac.uk::7a967df3-e232-40a5-b10c-dee8f912d80a" providerId="AD" clId="Web-{D8D05827-4A6A-6C70-E21D-DBD2ACBAED10}" dt="2026-07-23T10:41:17.046" v="768"/>
        <pc:sldMkLst>
          <pc:docMk/>
          <pc:sldMk cId="1079654423" sldId="311"/>
        </pc:sldMkLst>
      </pc:sldChg>
      <pc:sldChg chg="add del">
        <pc:chgData name="Corey Edwards" userId="S::corey.edwards@uwtsd.ac.uk::7a967df3-e232-40a5-b10c-dee8f912d80a" providerId="AD" clId="Web-{D8D05827-4A6A-6C70-E21D-DBD2ACBAED10}" dt="2026-07-23T10:41:17.046" v="767"/>
        <pc:sldMkLst>
          <pc:docMk/>
          <pc:sldMk cId="507707691" sldId="312"/>
        </pc:sldMkLst>
      </pc:sldChg>
      <pc:sldChg chg="add del">
        <pc:chgData name="Corey Edwards" userId="S::corey.edwards@uwtsd.ac.uk::7a967df3-e232-40a5-b10c-dee8f912d80a" providerId="AD" clId="Web-{D8D05827-4A6A-6C70-E21D-DBD2ACBAED10}" dt="2026-07-23T10:41:17.046" v="766"/>
        <pc:sldMkLst>
          <pc:docMk/>
          <pc:sldMk cId="2968747582" sldId="313"/>
        </pc:sldMkLst>
      </pc:sldChg>
      <pc:sldChg chg="add del">
        <pc:chgData name="Corey Edwards" userId="S::corey.edwards@uwtsd.ac.uk::7a967df3-e232-40a5-b10c-dee8f912d80a" providerId="AD" clId="Web-{D8D05827-4A6A-6C70-E21D-DBD2ACBAED10}" dt="2026-07-23T10:41:17.030" v="765"/>
        <pc:sldMkLst>
          <pc:docMk/>
          <pc:sldMk cId="1086466876" sldId="314"/>
        </pc:sldMkLst>
      </pc:sldChg>
      <pc:sldChg chg="add">
        <pc:chgData name="Corey Edwards" userId="S::corey.edwards@uwtsd.ac.uk::7a967df3-e232-40a5-b10c-dee8f912d80a" providerId="AD" clId="Web-{D8D05827-4A6A-6C70-E21D-DBD2ACBAED10}" dt="2026-07-22T14:16:49.375" v="165"/>
        <pc:sldMkLst>
          <pc:docMk/>
          <pc:sldMk cId="1532771392" sldId="315"/>
        </pc:sldMkLst>
      </pc:sldChg>
      <pc:sldChg chg="add">
        <pc:chgData name="Corey Edwards" userId="S::corey.edwards@uwtsd.ac.uk::7a967df3-e232-40a5-b10c-dee8f912d80a" providerId="AD" clId="Web-{D8D05827-4A6A-6C70-E21D-DBD2ACBAED10}" dt="2026-07-22T14:17:23.548" v="178"/>
        <pc:sldMkLst>
          <pc:docMk/>
          <pc:sldMk cId="271371628" sldId="316"/>
        </pc:sldMkLst>
      </pc:sldChg>
      <pc:sldChg chg="add">
        <pc:chgData name="Corey Edwards" userId="S::corey.edwards@uwtsd.ac.uk::7a967df3-e232-40a5-b10c-dee8f912d80a" providerId="AD" clId="Web-{D8D05827-4A6A-6C70-E21D-DBD2ACBAED10}" dt="2026-07-22T14:17:23.689" v="179"/>
        <pc:sldMkLst>
          <pc:docMk/>
          <pc:sldMk cId="1451169127" sldId="317"/>
        </pc:sldMkLst>
      </pc:sldChg>
      <pc:sldChg chg="add">
        <pc:chgData name="Corey Edwards" userId="S::corey.edwards@uwtsd.ac.uk::7a967df3-e232-40a5-b10c-dee8f912d80a" providerId="AD" clId="Web-{D8D05827-4A6A-6C70-E21D-DBD2ACBAED10}" dt="2026-07-22T14:17:24.017" v="180"/>
        <pc:sldMkLst>
          <pc:docMk/>
          <pc:sldMk cId="4145505424" sldId="318"/>
        </pc:sldMkLst>
      </pc:sldChg>
      <pc:sldChg chg="add">
        <pc:chgData name="Corey Edwards" userId="S::corey.edwards@uwtsd.ac.uk::7a967df3-e232-40a5-b10c-dee8f912d80a" providerId="AD" clId="Web-{D8D05827-4A6A-6C70-E21D-DBD2ACBAED10}" dt="2026-07-22T14:17:24.158" v="181"/>
        <pc:sldMkLst>
          <pc:docMk/>
          <pc:sldMk cId="967508463" sldId="319"/>
        </pc:sldMkLst>
      </pc:sldChg>
      <pc:sldChg chg="add">
        <pc:chgData name="Corey Edwards" userId="S::corey.edwards@uwtsd.ac.uk::7a967df3-e232-40a5-b10c-dee8f912d80a" providerId="AD" clId="Web-{D8D05827-4A6A-6C70-E21D-DBD2ACBAED10}" dt="2026-07-22T14:17:24.705" v="183"/>
        <pc:sldMkLst>
          <pc:docMk/>
          <pc:sldMk cId="3976181806" sldId="320"/>
        </pc:sldMkLst>
      </pc:sldChg>
      <pc:sldChg chg="add">
        <pc:chgData name="Corey Edwards" userId="S::corey.edwards@uwtsd.ac.uk::7a967df3-e232-40a5-b10c-dee8f912d80a" providerId="AD" clId="Web-{D8D05827-4A6A-6C70-E21D-DBD2ACBAED10}" dt="2026-07-23T07:57:04.075" v="187"/>
        <pc:sldMkLst>
          <pc:docMk/>
          <pc:sldMk cId="3276656156" sldId="321"/>
        </pc:sldMkLst>
      </pc:sldChg>
      <pc:sldChg chg="add del">
        <pc:chgData name="Corey Edwards" userId="S::corey.edwards@uwtsd.ac.uk::7a967df3-e232-40a5-b10c-dee8f912d80a" providerId="AD" clId="Web-{D8D05827-4A6A-6C70-E21D-DBD2ACBAED10}" dt="2026-07-23T08:23:19.908" v="750"/>
        <pc:sldMkLst>
          <pc:docMk/>
          <pc:sldMk cId="1495607912" sldId="322"/>
        </pc:sldMkLst>
      </pc:sldChg>
      <pc:sldChg chg="add del">
        <pc:chgData name="Corey Edwards" userId="S::corey.edwards@uwtsd.ac.uk::7a967df3-e232-40a5-b10c-dee8f912d80a" providerId="AD" clId="Web-{D8D05827-4A6A-6C70-E21D-DBD2ACBAED10}" dt="2026-07-23T08:23:19.892" v="749"/>
        <pc:sldMkLst>
          <pc:docMk/>
          <pc:sldMk cId="1911044941" sldId="323"/>
        </pc:sldMkLst>
      </pc:sldChg>
      <pc:sldChg chg="add del">
        <pc:chgData name="Corey Edwards" userId="S::corey.edwards@uwtsd.ac.uk::7a967df3-e232-40a5-b10c-dee8f912d80a" providerId="AD" clId="Web-{D8D05827-4A6A-6C70-E21D-DBD2ACBAED10}" dt="2026-07-23T08:23:19.892" v="748"/>
        <pc:sldMkLst>
          <pc:docMk/>
          <pc:sldMk cId="2694439791" sldId="324"/>
        </pc:sldMkLst>
      </pc:sldChg>
      <pc:sldChg chg="add del">
        <pc:chgData name="Corey Edwards" userId="S::corey.edwards@uwtsd.ac.uk::7a967df3-e232-40a5-b10c-dee8f912d80a" providerId="AD" clId="Web-{D8D05827-4A6A-6C70-E21D-DBD2ACBAED10}" dt="2026-07-23T08:23:19.892" v="747"/>
        <pc:sldMkLst>
          <pc:docMk/>
          <pc:sldMk cId="1747427886" sldId="325"/>
        </pc:sldMkLst>
      </pc:sldChg>
      <pc:sldChg chg="add del">
        <pc:chgData name="Corey Edwards" userId="S::corey.edwards@uwtsd.ac.uk::7a967df3-e232-40a5-b10c-dee8f912d80a" providerId="AD" clId="Web-{D8D05827-4A6A-6C70-E21D-DBD2ACBAED10}" dt="2026-07-23T08:23:19.892" v="746"/>
        <pc:sldMkLst>
          <pc:docMk/>
          <pc:sldMk cId="517769966" sldId="326"/>
        </pc:sldMkLst>
      </pc:sldChg>
      <pc:sldChg chg="add del">
        <pc:chgData name="Corey Edwards" userId="S::corey.edwards@uwtsd.ac.uk::7a967df3-e232-40a5-b10c-dee8f912d80a" providerId="AD" clId="Web-{D8D05827-4A6A-6C70-E21D-DBD2ACBAED10}" dt="2026-07-23T08:23:19.861" v="742"/>
        <pc:sldMkLst>
          <pc:docMk/>
          <pc:sldMk cId="3780881455" sldId="327"/>
        </pc:sldMkLst>
      </pc:sldChg>
      <pc:sldChg chg="add del">
        <pc:chgData name="Corey Edwards" userId="S::corey.edwards@uwtsd.ac.uk::7a967df3-e232-40a5-b10c-dee8f912d80a" providerId="AD" clId="Web-{D8D05827-4A6A-6C70-E21D-DBD2ACBAED10}" dt="2026-07-23T08:23:19.861" v="741"/>
        <pc:sldMkLst>
          <pc:docMk/>
          <pc:sldMk cId="3093004148" sldId="328"/>
        </pc:sldMkLst>
      </pc:sldChg>
      <pc:sldChg chg="add del">
        <pc:chgData name="Corey Edwards" userId="S::corey.edwards@uwtsd.ac.uk::7a967df3-e232-40a5-b10c-dee8f912d80a" providerId="AD" clId="Web-{D8D05827-4A6A-6C70-E21D-DBD2ACBAED10}" dt="2026-07-23T08:23:19.845" v="740"/>
        <pc:sldMkLst>
          <pc:docMk/>
          <pc:sldMk cId="1820721897" sldId="329"/>
        </pc:sldMkLst>
      </pc:sldChg>
      <pc:sldChg chg="add del">
        <pc:chgData name="Corey Edwards" userId="S::corey.edwards@uwtsd.ac.uk::7a967df3-e232-40a5-b10c-dee8f912d80a" providerId="AD" clId="Web-{D8D05827-4A6A-6C70-E21D-DBD2ACBAED10}" dt="2026-07-23T08:23:19.830" v="739"/>
        <pc:sldMkLst>
          <pc:docMk/>
          <pc:sldMk cId="203745302" sldId="330"/>
        </pc:sldMkLst>
      </pc:sldChg>
      <pc:sldChg chg="add del">
        <pc:chgData name="Corey Edwards" userId="S::corey.edwards@uwtsd.ac.uk::7a967df3-e232-40a5-b10c-dee8f912d80a" providerId="AD" clId="Web-{D8D05827-4A6A-6C70-E21D-DBD2ACBAED10}" dt="2026-07-23T08:23:19.830" v="738"/>
        <pc:sldMkLst>
          <pc:docMk/>
          <pc:sldMk cId="2927454792" sldId="331"/>
        </pc:sldMkLst>
      </pc:sldChg>
      <pc:sldChg chg="add del">
        <pc:chgData name="Corey Edwards" userId="S::corey.edwards@uwtsd.ac.uk::7a967df3-e232-40a5-b10c-dee8f912d80a" providerId="AD" clId="Web-{D8D05827-4A6A-6C70-E21D-DBD2ACBAED10}" dt="2026-07-23T08:23:19.830" v="737"/>
        <pc:sldMkLst>
          <pc:docMk/>
          <pc:sldMk cId="651117776" sldId="332"/>
        </pc:sldMkLst>
      </pc:sldChg>
      <pc:sldChg chg="add del">
        <pc:chgData name="Corey Edwards" userId="S::corey.edwards@uwtsd.ac.uk::7a967df3-e232-40a5-b10c-dee8f912d80a" providerId="AD" clId="Web-{D8D05827-4A6A-6C70-E21D-DBD2ACBAED10}" dt="2026-07-23T08:23:19.814" v="736"/>
        <pc:sldMkLst>
          <pc:docMk/>
          <pc:sldMk cId="430735294" sldId="333"/>
        </pc:sldMkLst>
      </pc:sldChg>
      <pc:sldChg chg="add del">
        <pc:chgData name="Corey Edwards" userId="S::corey.edwards@uwtsd.ac.uk::7a967df3-e232-40a5-b10c-dee8f912d80a" providerId="AD" clId="Web-{D8D05827-4A6A-6C70-E21D-DBD2ACBAED10}" dt="2026-07-23T08:23:19.814" v="734"/>
        <pc:sldMkLst>
          <pc:docMk/>
          <pc:sldMk cId="1827866155" sldId="334"/>
        </pc:sldMkLst>
      </pc:sldChg>
      <pc:sldChg chg="add del">
        <pc:chgData name="Corey Edwards" userId="S::corey.edwards@uwtsd.ac.uk::7a967df3-e232-40a5-b10c-dee8f912d80a" providerId="AD" clId="Web-{D8D05827-4A6A-6C70-E21D-DBD2ACBAED10}" dt="2026-07-23T08:23:19.798" v="732"/>
        <pc:sldMkLst>
          <pc:docMk/>
          <pc:sldMk cId="1830496948" sldId="335"/>
        </pc:sldMkLst>
      </pc:sldChg>
      <pc:sldChg chg="add del">
        <pc:chgData name="Corey Edwards" userId="S::corey.edwards@uwtsd.ac.uk::7a967df3-e232-40a5-b10c-dee8f912d80a" providerId="AD" clId="Web-{D8D05827-4A6A-6C70-E21D-DBD2ACBAED10}" dt="2026-07-23T08:23:19.798" v="731"/>
        <pc:sldMkLst>
          <pc:docMk/>
          <pc:sldMk cId="1408525272" sldId="336"/>
        </pc:sldMkLst>
      </pc:sldChg>
      <pc:sldChg chg="add del">
        <pc:chgData name="Corey Edwards" userId="S::corey.edwards@uwtsd.ac.uk::7a967df3-e232-40a5-b10c-dee8f912d80a" providerId="AD" clId="Web-{D8D05827-4A6A-6C70-E21D-DBD2ACBAED10}" dt="2026-07-23T08:23:19.798" v="730"/>
        <pc:sldMkLst>
          <pc:docMk/>
          <pc:sldMk cId="787667208" sldId="337"/>
        </pc:sldMkLst>
      </pc:sldChg>
      <pc:sldChg chg="add">
        <pc:chgData name="Corey Edwards" userId="S::corey.edwards@uwtsd.ac.uk::7a967df3-e232-40a5-b10c-dee8f912d80a" providerId="AD" clId="Web-{D8D05827-4A6A-6C70-E21D-DBD2ACBAED10}" dt="2026-07-23T08:02:34.944" v="212"/>
        <pc:sldMkLst>
          <pc:docMk/>
          <pc:sldMk cId="484416208" sldId="338"/>
        </pc:sldMkLst>
      </pc:sldChg>
      <pc:sldChg chg="add">
        <pc:chgData name="Corey Edwards" userId="S::corey.edwards@uwtsd.ac.uk::7a967df3-e232-40a5-b10c-dee8f912d80a" providerId="AD" clId="Web-{D8D05827-4A6A-6C70-E21D-DBD2ACBAED10}" dt="2026-07-23T08:02:35.100" v="213"/>
        <pc:sldMkLst>
          <pc:docMk/>
          <pc:sldMk cId="1983914837" sldId="339"/>
        </pc:sldMkLst>
      </pc:sldChg>
      <pc:sldChg chg="add">
        <pc:chgData name="Corey Edwards" userId="S::corey.edwards@uwtsd.ac.uk::7a967df3-e232-40a5-b10c-dee8f912d80a" providerId="AD" clId="Web-{D8D05827-4A6A-6C70-E21D-DBD2ACBAED10}" dt="2026-07-23T08:02:35.366" v="214"/>
        <pc:sldMkLst>
          <pc:docMk/>
          <pc:sldMk cId="3994627743" sldId="340"/>
        </pc:sldMkLst>
      </pc:sldChg>
      <pc:sldChg chg="add">
        <pc:chgData name="Corey Edwards" userId="S::corey.edwards@uwtsd.ac.uk::7a967df3-e232-40a5-b10c-dee8f912d80a" providerId="AD" clId="Web-{D8D05827-4A6A-6C70-E21D-DBD2ACBAED10}" dt="2026-07-23T08:02:35.819" v="218"/>
        <pc:sldMkLst>
          <pc:docMk/>
          <pc:sldMk cId="225278015" sldId="341"/>
        </pc:sldMkLst>
      </pc:sldChg>
      <pc:sldChg chg="add">
        <pc:chgData name="Corey Edwards" userId="S::corey.edwards@uwtsd.ac.uk::7a967df3-e232-40a5-b10c-dee8f912d80a" providerId="AD" clId="Web-{D8D05827-4A6A-6C70-E21D-DBD2ACBAED10}" dt="2026-07-23T08:02:35.835" v="220"/>
        <pc:sldMkLst>
          <pc:docMk/>
          <pc:sldMk cId="3953404918" sldId="342"/>
        </pc:sldMkLst>
      </pc:sldChg>
      <pc:sldChg chg="add">
        <pc:chgData name="Corey Edwards" userId="S::corey.edwards@uwtsd.ac.uk::7a967df3-e232-40a5-b10c-dee8f912d80a" providerId="AD" clId="Web-{D8D05827-4A6A-6C70-E21D-DBD2ACBAED10}" dt="2026-07-23T08:02:35.850" v="221"/>
        <pc:sldMkLst>
          <pc:docMk/>
          <pc:sldMk cId="926681468" sldId="343"/>
        </pc:sldMkLst>
      </pc:sldChg>
      <pc:sldChg chg="add">
        <pc:chgData name="Corey Edwards" userId="S::corey.edwards@uwtsd.ac.uk::7a967df3-e232-40a5-b10c-dee8f912d80a" providerId="AD" clId="Web-{D8D05827-4A6A-6C70-E21D-DBD2ACBAED10}" dt="2026-07-23T08:02:35.866" v="222"/>
        <pc:sldMkLst>
          <pc:docMk/>
          <pc:sldMk cId="3021783608" sldId="344"/>
        </pc:sldMkLst>
      </pc:sldChg>
      <pc:sldChg chg="add">
        <pc:chgData name="Corey Edwards" userId="S::corey.edwards@uwtsd.ac.uk::7a967df3-e232-40a5-b10c-dee8f912d80a" providerId="AD" clId="Web-{D8D05827-4A6A-6C70-E21D-DBD2ACBAED10}" dt="2026-07-23T08:02:35.897" v="224"/>
        <pc:sldMkLst>
          <pc:docMk/>
          <pc:sldMk cId="3259363454" sldId="345"/>
        </pc:sldMkLst>
      </pc:sldChg>
      <pc:sldChg chg="add">
        <pc:chgData name="Corey Edwards" userId="S::corey.edwards@uwtsd.ac.uk::7a967df3-e232-40a5-b10c-dee8f912d80a" providerId="AD" clId="Web-{D8D05827-4A6A-6C70-E21D-DBD2ACBAED10}" dt="2026-07-23T08:02:35.897" v="225"/>
        <pc:sldMkLst>
          <pc:docMk/>
          <pc:sldMk cId="1421346083" sldId="346"/>
        </pc:sldMkLst>
      </pc:sldChg>
      <pc:sldChg chg="add">
        <pc:chgData name="Corey Edwards" userId="S::corey.edwards@uwtsd.ac.uk::7a967df3-e232-40a5-b10c-dee8f912d80a" providerId="AD" clId="Web-{D8D05827-4A6A-6C70-E21D-DBD2ACBAED10}" dt="2026-07-23T08:02:35.913" v="226"/>
        <pc:sldMkLst>
          <pc:docMk/>
          <pc:sldMk cId="3322714912" sldId="347"/>
        </pc:sldMkLst>
      </pc:sldChg>
      <pc:sldChg chg="add">
        <pc:chgData name="Corey Edwards" userId="S::corey.edwards@uwtsd.ac.uk::7a967df3-e232-40a5-b10c-dee8f912d80a" providerId="AD" clId="Web-{D8D05827-4A6A-6C70-E21D-DBD2ACBAED10}" dt="2026-07-23T08:02:35.929" v="227"/>
        <pc:sldMkLst>
          <pc:docMk/>
          <pc:sldMk cId="2451910041" sldId="348"/>
        </pc:sldMkLst>
      </pc:sldChg>
      <pc:sldChg chg="add">
        <pc:chgData name="Corey Edwards" userId="S::corey.edwards@uwtsd.ac.uk::7a967df3-e232-40a5-b10c-dee8f912d80a" providerId="AD" clId="Web-{D8D05827-4A6A-6C70-E21D-DBD2ACBAED10}" dt="2026-07-23T08:02:35.944" v="228"/>
        <pc:sldMkLst>
          <pc:docMk/>
          <pc:sldMk cId="4249218130" sldId="349"/>
        </pc:sldMkLst>
      </pc:sldChg>
      <pc:sldChg chg="add">
        <pc:chgData name="Corey Edwards" userId="S::corey.edwards@uwtsd.ac.uk::7a967df3-e232-40a5-b10c-dee8f912d80a" providerId="AD" clId="Web-{D8D05827-4A6A-6C70-E21D-DBD2ACBAED10}" dt="2026-07-23T08:02:35.960" v="229"/>
        <pc:sldMkLst>
          <pc:docMk/>
          <pc:sldMk cId="3854117750" sldId="350"/>
        </pc:sldMkLst>
      </pc:sldChg>
      <pc:sldChg chg="add">
        <pc:chgData name="Corey Edwards" userId="S::corey.edwards@uwtsd.ac.uk::7a967df3-e232-40a5-b10c-dee8f912d80a" providerId="AD" clId="Web-{D8D05827-4A6A-6C70-E21D-DBD2ACBAED10}" dt="2026-07-23T08:02:35.975" v="230"/>
        <pc:sldMkLst>
          <pc:docMk/>
          <pc:sldMk cId="3146838774" sldId="351"/>
        </pc:sldMkLst>
      </pc:sldChg>
      <pc:sldChg chg="add">
        <pc:chgData name="Corey Edwards" userId="S::corey.edwards@uwtsd.ac.uk::7a967df3-e232-40a5-b10c-dee8f912d80a" providerId="AD" clId="Web-{D8D05827-4A6A-6C70-E21D-DBD2ACBAED10}" dt="2026-07-23T08:02:35.991" v="231"/>
        <pc:sldMkLst>
          <pc:docMk/>
          <pc:sldMk cId="1808333460" sldId="352"/>
        </pc:sldMkLst>
      </pc:sldChg>
      <pc:sldChg chg="add">
        <pc:chgData name="Corey Edwards" userId="S::corey.edwards@uwtsd.ac.uk::7a967df3-e232-40a5-b10c-dee8f912d80a" providerId="AD" clId="Web-{D8D05827-4A6A-6C70-E21D-DBD2ACBAED10}" dt="2026-07-23T08:02:36.007" v="232"/>
        <pc:sldMkLst>
          <pc:docMk/>
          <pc:sldMk cId="519945932" sldId="353"/>
        </pc:sldMkLst>
      </pc:sldChg>
      <pc:sldChg chg="add">
        <pc:chgData name="Corey Edwards" userId="S::corey.edwards@uwtsd.ac.uk::7a967df3-e232-40a5-b10c-dee8f912d80a" providerId="AD" clId="Web-{D8D05827-4A6A-6C70-E21D-DBD2ACBAED10}" dt="2026-07-23T08:02:36.007" v="233"/>
        <pc:sldMkLst>
          <pc:docMk/>
          <pc:sldMk cId="4294528801" sldId="354"/>
        </pc:sldMkLst>
      </pc:sldChg>
      <pc:sldChg chg="add">
        <pc:chgData name="Corey Edwards" userId="S::corey.edwards@uwtsd.ac.uk::7a967df3-e232-40a5-b10c-dee8f912d80a" providerId="AD" clId="Web-{D8D05827-4A6A-6C70-E21D-DBD2ACBAED10}" dt="2026-07-23T08:02:36.038" v="234"/>
        <pc:sldMkLst>
          <pc:docMk/>
          <pc:sldMk cId="3491750651" sldId="355"/>
        </pc:sldMkLst>
      </pc:sldChg>
      <pc:sldChg chg="add">
        <pc:chgData name="Corey Edwards" userId="S::corey.edwards@uwtsd.ac.uk::7a967df3-e232-40a5-b10c-dee8f912d80a" providerId="AD" clId="Web-{D8D05827-4A6A-6C70-E21D-DBD2ACBAED10}" dt="2026-07-23T08:02:36.054" v="235"/>
        <pc:sldMkLst>
          <pc:docMk/>
          <pc:sldMk cId="440010783" sldId="356"/>
        </pc:sldMkLst>
      </pc:sldChg>
      <pc:sldChg chg="add">
        <pc:chgData name="Corey Edwards" userId="S::corey.edwards@uwtsd.ac.uk::7a967df3-e232-40a5-b10c-dee8f912d80a" providerId="AD" clId="Web-{D8D05827-4A6A-6C70-E21D-DBD2ACBAED10}" dt="2026-07-23T08:02:36.069" v="236"/>
        <pc:sldMkLst>
          <pc:docMk/>
          <pc:sldMk cId="149370468" sldId="357"/>
        </pc:sldMkLst>
      </pc:sldChg>
      <pc:sldChg chg="add">
        <pc:chgData name="Corey Edwards" userId="S::corey.edwards@uwtsd.ac.uk::7a967df3-e232-40a5-b10c-dee8f912d80a" providerId="AD" clId="Web-{D8D05827-4A6A-6C70-E21D-DBD2ACBAED10}" dt="2026-07-23T08:02:36.085" v="237"/>
        <pc:sldMkLst>
          <pc:docMk/>
          <pc:sldMk cId="96396703" sldId="358"/>
        </pc:sldMkLst>
      </pc:sldChg>
      <pc:sldChg chg="add">
        <pc:chgData name="Corey Edwards" userId="S::corey.edwards@uwtsd.ac.uk::7a967df3-e232-40a5-b10c-dee8f912d80a" providerId="AD" clId="Web-{D8D05827-4A6A-6C70-E21D-DBD2ACBAED10}" dt="2026-07-23T08:02:36.397" v="238"/>
        <pc:sldMkLst>
          <pc:docMk/>
          <pc:sldMk cId="4178533624" sldId="359"/>
        </pc:sldMkLst>
      </pc:sldChg>
      <pc:sldChg chg="add">
        <pc:chgData name="Corey Edwards" userId="S::corey.edwards@uwtsd.ac.uk::7a967df3-e232-40a5-b10c-dee8f912d80a" providerId="AD" clId="Web-{D8D05827-4A6A-6C70-E21D-DBD2ACBAED10}" dt="2026-07-23T08:02:36.679" v="239"/>
        <pc:sldMkLst>
          <pc:docMk/>
          <pc:sldMk cId="4183691418" sldId="360"/>
        </pc:sldMkLst>
      </pc:sldChg>
      <pc:sldChg chg="add">
        <pc:chgData name="Corey Edwards" userId="S::corey.edwards@uwtsd.ac.uk::7a967df3-e232-40a5-b10c-dee8f912d80a" providerId="AD" clId="Web-{D8D05827-4A6A-6C70-E21D-DBD2ACBAED10}" dt="2026-07-23T08:02:36.788" v="240"/>
        <pc:sldMkLst>
          <pc:docMk/>
          <pc:sldMk cId="3580283623" sldId="361"/>
        </pc:sldMkLst>
      </pc:sldChg>
      <pc:sldChg chg="add">
        <pc:chgData name="Corey Edwards" userId="S::corey.edwards@uwtsd.ac.uk::7a967df3-e232-40a5-b10c-dee8f912d80a" providerId="AD" clId="Web-{D8D05827-4A6A-6C70-E21D-DBD2ACBAED10}" dt="2026-07-23T08:02:37.288" v="241"/>
        <pc:sldMkLst>
          <pc:docMk/>
          <pc:sldMk cId="65788319" sldId="362"/>
        </pc:sldMkLst>
      </pc:sldChg>
      <pc:sldChg chg="modSp add">
        <pc:chgData name="Corey Edwards" userId="S::corey.edwards@uwtsd.ac.uk::7a967df3-e232-40a5-b10c-dee8f912d80a" providerId="AD" clId="Web-{D8D05827-4A6A-6C70-E21D-DBD2ACBAED10}" dt="2026-07-23T10:40:23.247" v="759"/>
        <pc:sldMkLst>
          <pc:docMk/>
          <pc:sldMk cId="1069388131" sldId="363"/>
        </pc:sldMkLst>
        <pc:picChg chg="mod modCrop">
          <ac:chgData name="Corey Edwards" userId="S::corey.edwards@uwtsd.ac.uk::7a967df3-e232-40a5-b10c-dee8f912d80a" providerId="AD" clId="Web-{D8D05827-4A6A-6C70-E21D-DBD2ACBAED10}" dt="2026-07-23T10:40:23.247" v="759"/>
          <ac:picMkLst>
            <pc:docMk/>
            <pc:sldMk cId="1069388131" sldId="363"/>
            <ac:picMk id="4" creationId="{22FCB436-8719-309F-D147-AF64FE85C731}"/>
          </ac:picMkLst>
        </pc:picChg>
      </pc:sldChg>
      <pc:sldChg chg="add">
        <pc:chgData name="Corey Edwards" userId="S::corey.edwards@uwtsd.ac.uk::7a967df3-e232-40a5-b10c-dee8f912d80a" providerId="AD" clId="Web-{D8D05827-4A6A-6C70-E21D-DBD2ACBAED10}" dt="2026-07-23T08:02:37.663" v="243"/>
        <pc:sldMkLst>
          <pc:docMk/>
          <pc:sldMk cId="2735747816" sldId="364"/>
        </pc:sldMkLst>
      </pc:sldChg>
      <pc:sldChg chg="modSp add">
        <pc:chgData name="Corey Edwards" userId="S::corey.edwards@uwtsd.ac.uk::7a967df3-e232-40a5-b10c-dee8f912d80a" providerId="AD" clId="Web-{D8D05827-4A6A-6C70-E21D-DBD2ACBAED10}" dt="2026-07-23T10:40:33.201" v="762" actId="20577"/>
        <pc:sldMkLst>
          <pc:docMk/>
          <pc:sldMk cId="3588014218" sldId="365"/>
        </pc:sldMkLst>
        <pc:spChg chg="mod">
          <ac:chgData name="Corey Edwards" userId="S::corey.edwards@uwtsd.ac.uk::7a967df3-e232-40a5-b10c-dee8f912d80a" providerId="AD" clId="Web-{D8D05827-4A6A-6C70-E21D-DBD2ACBAED10}" dt="2026-07-23T10:40:33.201" v="762" actId="20577"/>
          <ac:spMkLst>
            <pc:docMk/>
            <pc:sldMk cId="3588014218" sldId="365"/>
            <ac:spMk id="3" creationId="{CF14F43E-D78B-218C-FF67-1398FF13374F}"/>
          </ac:spMkLst>
        </pc:spChg>
      </pc:sldChg>
      <pc:sldChg chg="add">
        <pc:chgData name="Corey Edwards" userId="S::corey.edwards@uwtsd.ac.uk::7a967df3-e232-40a5-b10c-dee8f912d80a" providerId="AD" clId="Web-{D8D05827-4A6A-6C70-E21D-DBD2ACBAED10}" dt="2026-07-23T08:02:38.491" v="245"/>
        <pc:sldMkLst>
          <pc:docMk/>
          <pc:sldMk cId="926024938" sldId="366"/>
        </pc:sldMkLst>
      </pc:sldChg>
      <pc:sldChg chg="add">
        <pc:chgData name="Corey Edwards" userId="S::corey.edwards@uwtsd.ac.uk::7a967df3-e232-40a5-b10c-dee8f912d80a" providerId="AD" clId="Web-{D8D05827-4A6A-6C70-E21D-DBD2ACBAED10}" dt="2026-07-23T08:02:38.991" v="246"/>
        <pc:sldMkLst>
          <pc:docMk/>
          <pc:sldMk cId="708178817" sldId="367"/>
        </pc:sldMkLst>
      </pc:sldChg>
      <pc:sldChg chg="add">
        <pc:chgData name="Corey Edwards" userId="S::corey.edwards@uwtsd.ac.uk::7a967df3-e232-40a5-b10c-dee8f912d80a" providerId="AD" clId="Web-{D8D05827-4A6A-6C70-E21D-DBD2ACBAED10}" dt="2026-07-23T08:02:39.351" v="247"/>
        <pc:sldMkLst>
          <pc:docMk/>
          <pc:sldMk cId="3999362529" sldId="368"/>
        </pc:sldMkLst>
      </pc:sldChg>
      <pc:sldChg chg="add">
        <pc:chgData name="Corey Edwards" userId="S::corey.edwards@uwtsd.ac.uk::7a967df3-e232-40a5-b10c-dee8f912d80a" providerId="AD" clId="Web-{D8D05827-4A6A-6C70-E21D-DBD2ACBAED10}" dt="2026-07-23T08:02:39.616" v="248"/>
        <pc:sldMkLst>
          <pc:docMk/>
          <pc:sldMk cId="1330537762" sldId="369"/>
        </pc:sldMkLst>
      </pc:sldChg>
      <pc:sldChg chg="add">
        <pc:chgData name="Corey Edwards" userId="S::corey.edwards@uwtsd.ac.uk::7a967df3-e232-40a5-b10c-dee8f912d80a" providerId="AD" clId="Web-{D8D05827-4A6A-6C70-E21D-DBD2ACBAED10}" dt="2026-07-23T08:04:15.353" v="250"/>
        <pc:sldMkLst>
          <pc:docMk/>
          <pc:sldMk cId="1120196168" sldId="370"/>
        </pc:sldMkLst>
      </pc:sldChg>
      <pc:sldChg chg="add">
        <pc:chgData name="Corey Edwards" userId="S::corey.edwards@uwtsd.ac.uk::7a967df3-e232-40a5-b10c-dee8f912d80a" providerId="AD" clId="Web-{D8D05827-4A6A-6C70-E21D-DBD2ACBAED10}" dt="2026-07-23T08:04:15.807" v="251"/>
        <pc:sldMkLst>
          <pc:docMk/>
          <pc:sldMk cId="721982915" sldId="371"/>
        </pc:sldMkLst>
      </pc:sldChg>
      <pc:sldChg chg="add">
        <pc:chgData name="Corey Edwards" userId="S::corey.edwards@uwtsd.ac.uk::7a967df3-e232-40a5-b10c-dee8f912d80a" providerId="AD" clId="Web-{D8D05827-4A6A-6C70-E21D-DBD2ACBAED10}" dt="2026-07-23T08:04:16.166" v="252"/>
        <pc:sldMkLst>
          <pc:docMk/>
          <pc:sldMk cId="2372791651" sldId="372"/>
        </pc:sldMkLst>
      </pc:sldChg>
      <pc:sldChg chg="add">
        <pc:chgData name="Corey Edwards" userId="S::corey.edwards@uwtsd.ac.uk::7a967df3-e232-40a5-b10c-dee8f912d80a" providerId="AD" clId="Web-{D8D05827-4A6A-6C70-E21D-DBD2ACBAED10}" dt="2026-07-23T08:04:16.588" v="253"/>
        <pc:sldMkLst>
          <pc:docMk/>
          <pc:sldMk cId="3328793474" sldId="373"/>
        </pc:sldMkLst>
      </pc:sldChg>
      <pc:sldChg chg="add">
        <pc:chgData name="Corey Edwards" userId="S::corey.edwards@uwtsd.ac.uk::7a967df3-e232-40a5-b10c-dee8f912d80a" providerId="AD" clId="Web-{D8D05827-4A6A-6C70-E21D-DBD2ACBAED10}" dt="2026-07-23T08:04:16.900" v="255"/>
        <pc:sldMkLst>
          <pc:docMk/>
          <pc:sldMk cId="1606998628" sldId="374"/>
        </pc:sldMkLst>
      </pc:sldChg>
      <pc:sldChg chg="add">
        <pc:chgData name="Corey Edwards" userId="S::corey.edwards@uwtsd.ac.uk::7a967df3-e232-40a5-b10c-dee8f912d80a" providerId="AD" clId="Web-{D8D05827-4A6A-6C70-E21D-DBD2ACBAED10}" dt="2026-07-23T08:04:17.025" v="256"/>
        <pc:sldMkLst>
          <pc:docMk/>
          <pc:sldMk cId="3363170176" sldId="375"/>
        </pc:sldMkLst>
      </pc:sldChg>
      <pc:sldChg chg="add">
        <pc:chgData name="Corey Edwards" userId="S::corey.edwards@uwtsd.ac.uk::7a967df3-e232-40a5-b10c-dee8f912d80a" providerId="AD" clId="Web-{D8D05827-4A6A-6C70-E21D-DBD2ACBAED10}" dt="2026-07-23T08:04:17.197" v="257"/>
        <pc:sldMkLst>
          <pc:docMk/>
          <pc:sldMk cId="2982926886" sldId="376"/>
        </pc:sldMkLst>
      </pc:sldChg>
      <pc:sldChg chg="add">
        <pc:chgData name="Corey Edwards" userId="S::corey.edwards@uwtsd.ac.uk::7a967df3-e232-40a5-b10c-dee8f912d80a" providerId="AD" clId="Web-{D8D05827-4A6A-6C70-E21D-DBD2ACBAED10}" dt="2026-07-23T08:04:17.400" v="258"/>
        <pc:sldMkLst>
          <pc:docMk/>
          <pc:sldMk cId="2830744735" sldId="377"/>
        </pc:sldMkLst>
      </pc:sldChg>
      <pc:sldChg chg="add">
        <pc:chgData name="Corey Edwards" userId="S::corey.edwards@uwtsd.ac.uk::7a967df3-e232-40a5-b10c-dee8f912d80a" providerId="AD" clId="Web-{D8D05827-4A6A-6C70-E21D-DBD2ACBAED10}" dt="2026-07-23T08:04:17.588" v="259"/>
        <pc:sldMkLst>
          <pc:docMk/>
          <pc:sldMk cId="1324671941" sldId="378"/>
        </pc:sldMkLst>
      </pc:sldChg>
      <pc:sldChg chg="add">
        <pc:chgData name="Corey Edwards" userId="S::corey.edwards@uwtsd.ac.uk::7a967df3-e232-40a5-b10c-dee8f912d80a" providerId="AD" clId="Web-{D8D05827-4A6A-6C70-E21D-DBD2ACBAED10}" dt="2026-07-23T08:04:17.760" v="260"/>
        <pc:sldMkLst>
          <pc:docMk/>
          <pc:sldMk cId="80423872" sldId="379"/>
        </pc:sldMkLst>
      </pc:sldChg>
      <pc:sldChg chg="add del">
        <pc:chgData name="Corey Edwards" userId="S::corey.edwards@uwtsd.ac.uk::7a967df3-e232-40a5-b10c-dee8f912d80a" providerId="AD" clId="Web-{D8D05827-4A6A-6C70-E21D-DBD2ACBAED10}" dt="2026-07-23T11:01:01.040" v="775"/>
        <pc:sldMkLst>
          <pc:docMk/>
          <pc:sldMk cId="3664665529" sldId="380"/>
        </pc:sldMkLst>
      </pc:sldChg>
      <pc:sldChg chg="add del">
        <pc:chgData name="Corey Edwards" userId="S::corey.edwards@uwtsd.ac.uk::7a967df3-e232-40a5-b10c-dee8f912d80a" providerId="AD" clId="Web-{D8D05827-4A6A-6C70-E21D-DBD2ACBAED10}" dt="2026-07-23T11:01:01.024" v="774"/>
        <pc:sldMkLst>
          <pc:docMk/>
          <pc:sldMk cId="2226737939" sldId="381"/>
        </pc:sldMkLst>
      </pc:sldChg>
      <pc:sldChg chg="add del">
        <pc:chgData name="Corey Edwards" userId="S::corey.edwards@uwtsd.ac.uk::7a967df3-e232-40a5-b10c-dee8f912d80a" providerId="AD" clId="Web-{D8D05827-4A6A-6C70-E21D-DBD2ACBAED10}" dt="2026-07-23T11:01:01.024" v="773"/>
        <pc:sldMkLst>
          <pc:docMk/>
          <pc:sldMk cId="153352148" sldId="382"/>
        </pc:sldMkLst>
      </pc:sldChg>
      <pc:sldChg chg="add">
        <pc:chgData name="Corey Edwards" userId="S::corey.edwards@uwtsd.ac.uk::7a967df3-e232-40a5-b10c-dee8f912d80a" providerId="AD" clId="Web-{D8D05827-4A6A-6C70-E21D-DBD2ACBAED10}" dt="2026-07-23T08:04:19.400" v="267"/>
        <pc:sldMkLst>
          <pc:docMk/>
          <pc:sldMk cId="916766169" sldId="383"/>
        </pc:sldMkLst>
      </pc:sldChg>
      <pc:sldChg chg="addSp modSp new mod setBg">
        <pc:chgData name="Corey Edwards" userId="S::corey.edwards@uwtsd.ac.uk::7a967df3-e232-40a5-b10c-dee8f912d80a" providerId="AD" clId="Web-{D8D05827-4A6A-6C70-E21D-DBD2ACBAED10}" dt="2026-07-23T10:39:34.792" v="753"/>
        <pc:sldMkLst>
          <pc:docMk/>
          <pc:sldMk cId="2019181805" sldId="384"/>
        </pc:sldMkLst>
        <pc:spChg chg="mod">
          <ac:chgData name="Corey Edwards" userId="S::corey.edwards@uwtsd.ac.uk::7a967df3-e232-40a5-b10c-dee8f912d80a" providerId="AD" clId="Web-{D8D05827-4A6A-6C70-E21D-DBD2ACBAED10}" dt="2026-07-23T10:39:34.792" v="753"/>
          <ac:spMkLst>
            <pc:docMk/>
            <pc:sldMk cId="2019181805" sldId="384"/>
            <ac:spMk id="2" creationId="{5BD10E14-C438-85C8-E527-FD65BD8FB54F}"/>
          </ac:spMkLst>
        </pc:spChg>
        <pc:spChg chg="mod">
          <ac:chgData name="Corey Edwards" userId="S::corey.edwards@uwtsd.ac.uk::7a967df3-e232-40a5-b10c-dee8f912d80a" providerId="AD" clId="Web-{D8D05827-4A6A-6C70-E21D-DBD2ACBAED10}" dt="2026-07-23T10:39:34.792" v="753"/>
          <ac:spMkLst>
            <pc:docMk/>
            <pc:sldMk cId="2019181805" sldId="384"/>
            <ac:spMk id="3" creationId="{17E6D475-C9ED-4112-CCE2-A1308F0379A9}"/>
          </ac:spMkLst>
        </pc:spChg>
        <pc:picChg chg="add">
          <ac:chgData name="Corey Edwards" userId="S::corey.edwards@uwtsd.ac.uk::7a967df3-e232-40a5-b10c-dee8f912d80a" providerId="AD" clId="Web-{D8D05827-4A6A-6C70-E21D-DBD2ACBAED10}" dt="2026-07-23T10:39:34.792" v="753"/>
          <ac:picMkLst>
            <pc:docMk/>
            <pc:sldMk cId="2019181805" sldId="384"/>
            <ac:picMk id="5" creationId="{A03453D9-0877-5D26-9FE8-A816577A849F}"/>
          </ac:picMkLst>
        </pc:picChg>
      </pc:sldChg>
      <pc:sldChg chg="addSp delSp modSp new mod setBg setClrOvrMap">
        <pc:chgData name="Corey Edwards" userId="S::corey.edwards@uwtsd.ac.uk::7a967df3-e232-40a5-b10c-dee8f912d80a" providerId="AD" clId="Web-{D8D05827-4A6A-6C70-E21D-DBD2ACBAED10}" dt="2026-07-23T10:39:40.480" v="754"/>
        <pc:sldMkLst>
          <pc:docMk/>
          <pc:sldMk cId="2713352334" sldId="385"/>
        </pc:sldMkLst>
        <pc:spChg chg="mod">
          <ac:chgData name="Corey Edwards" userId="S::corey.edwards@uwtsd.ac.uk::7a967df3-e232-40a5-b10c-dee8f912d80a" providerId="AD" clId="Web-{D8D05827-4A6A-6C70-E21D-DBD2ACBAED10}" dt="2026-07-23T10:39:40.480" v="754"/>
          <ac:spMkLst>
            <pc:docMk/>
            <pc:sldMk cId="2713352334" sldId="385"/>
            <ac:spMk id="2" creationId="{E3DBCA80-A59F-F3A8-9627-10CAFC0A98F4}"/>
          </ac:spMkLst>
        </pc:spChg>
        <pc:spChg chg="del mod">
          <ac:chgData name="Corey Edwards" userId="S::corey.edwards@uwtsd.ac.uk::7a967df3-e232-40a5-b10c-dee8f912d80a" providerId="AD" clId="Web-{D8D05827-4A6A-6C70-E21D-DBD2ACBAED10}" dt="2026-07-23T10:39:40.480" v="754"/>
          <ac:spMkLst>
            <pc:docMk/>
            <pc:sldMk cId="2713352334" sldId="385"/>
            <ac:spMk id="3" creationId="{6A42D92E-09ED-E54D-BC73-3FC3A083E1BA}"/>
          </ac:spMkLst>
        </pc:spChg>
        <pc:spChg chg="add">
          <ac:chgData name="Corey Edwards" userId="S::corey.edwards@uwtsd.ac.uk::7a967df3-e232-40a5-b10c-dee8f912d80a" providerId="AD" clId="Web-{D8D05827-4A6A-6C70-E21D-DBD2ACBAED10}" dt="2026-07-23T10:39:40.480" v="754"/>
          <ac:spMkLst>
            <pc:docMk/>
            <pc:sldMk cId="2713352334" sldId="385"/>
            <ac:spMk id="9" creationId="{5BAB7C38-AF9A-43A2-9B1C-F1DEBC80BC7B}"/>
          </ac:spMkLst>
        </pc:spChg>
        <pc:graphicFrameChg chg="add">
          <ac:chgData name="Corey Edwards" userId="S::corey.edwards@uwtsd.ac.uk::7a967df3-e232-40a5-b10c-dee8f912d80a" providerId="AD" clId="Web-{D8D05827-4A6A-6C70-E21D-DBD2ACBAED10}" dt="2026-07-23T10:39:40.480" v="754"/>
          <ac:graphicFrameMkLst>
            <pc:docMk/>
            <pc:sldMk cId="2713352334" sldId="385"/>
            <ac:graphicFrameMk id="5" creationId="{6E17C0FB-A648-08E6-A766-E064C538141D}"/>
          </ac:graphicFrameMkLst>
        </pc:graphicFrameChg>
        <pc:picChg chg="add">
          <ac:chgData name="Corey Edwards" userId="S::corey.edwards@uwtsd.ac.uk::7a967df3-e232-40a5-b10c-dee8f912d80a" providerId="AD" clId="Web-{D8D05827-4A6A-6C70-E21D-DBD2ACBAED10}" dt="2026-07-23T10:39:40.480" v="754"/>
          <ac:picMkLst>
            <pc:docMk/>
            <pc:sldMk cId="2713352334" sldId="385"/>
            <ac:picMk id="11" creationId="{A8D526D7-C782-4F65-A21F-A6B40D869B47}"/>
          </ac:picMkLst>
        </pc:picChg>
      </pc:sldChg>
      <pc:sldChg chg="addSp delSp modSp new mod setBg setClrOvrMap">
        <pc:chgData name="Corey Edwards" userId="S::corey.edwards@uwtsd.ac.uk::7a967df3-e232-40a5-b10c-dee8f912d80a" providerId="AD" clId="Web-{D8D05827-4A6A-6C70-E21D-DBD2ACBAED10}" dt="2026-07-23T10:39:47.777" v="755"/>
        <pc:sldMkLst>
          <pc:docMk/>
          <pc:sldMk cId="4156596047" sldId="386"/>
        </pc:sldMkLst>
        <pc:spChg chg="mod">
          <ac:chgData name="Corey Edwards" userId="S::corey.edwards@uwtsd.ac.uk::7a967df3-e232-40a5-b10c-dee8f912d80a" providerId="AD" clId="Web-{D8D05827-4A6A-6C70-E21D-DBD2ACBAED10}" dt="2026-07-23T10:39:47.777" v="755"/>
          <ac:spMkLst>
            <pc:docMk/>
            <pc:sldMk cId="4156596047" sldId="386"/>
            <ac:spMk id="2" creationId="{7D632094-4953-2114-C786-C4EE95991AA1}"/>
          </ac:spMkLst>
        </pc:spChg>
        <pc:spChg chg="del mod">
          <ac:chgData name="Corey Edwards" userId="S::corey.edwards@uwtsd.ac.uk::7a967df3-e232-40a5-b10c-dee8f912d80a" providerId="AD" clId="Web-{D8D05827-4A6A-6C70-E21D-DBD2ACBAED10}" dt="2026-07-23T10:39:47.777" v="755"/>
          <ac:spMkLst>
            <pc:docMk/>
            <pc:sldMk cId="4156596047" sldId="386"/>
            <ac:spMk id="3" creationId="{576FD172-5DA5-32E0-1EDF-F30AA92411C7}"/>
          </ac:spMkLst>
        </pc:spChg>
        <pc:spChg chg="add">
          <ac:chgData name="Corey Edwards" userId="S::corey.edwards@uwtsd.ac.uk::7a967df3-e232-40a5-b10c-dee8f912d80a" providerId="AD" clId="Web-{D8D05827-4A6A-6C70-E21D-DBD2ACBAED10}" dt="2026-07-23T10:39:47.777" v="755"/>
          <ac:spMkLst>
            <pc:docMk/>
            <pc:sldMk cId="4156596047" sldId="386"/>
            <ac:spMk id="9" creationId="{D30579BA-22EC-41CB-82B7-65D5DFCA603C}"/>
          </ac:spMkLst>
        </pc:spChg>
        <pc:spChg chg="add">
          <ac:chgData name="Corey Edwards" userId="S::corey.edwards@uwtsd.ac.uk::7a967df3-e232-40a5-b10c-dee8f912d80a" providerId="AD" clId="Web-{D8D05827-4A6A-6C70-E21D-DBD2ACBAED10}" dt="2026-07-23T10:39:47.777" v="755"/>
          <ac:spMkLst>
            <pc:docMk/>
            <pc:sldMk cId="4156596047" sldId="386"/>
            <ac:spMk id="11" creationId="{FE469E50-3893-4ED6-92BA-2985C32B0CA6}"/>
          </ac:spMkLst>
        </pc:spChg>
        <pc:graphicFrameChg chg="add">
          <ac:chgData name="Corey Edwards" userId="S::corey.edwards@uwtsd.ac.uk::7a967df3-e232-40a5-b10c-dee8f912d80a" providerId="AD" clId="Web-{D8D05827-4A6A-6C70-E21D-DBD2ACBAED10}" dt="2026-07-23T10:39:47.777" v="755"/>
          <ac:graphicFrameMkLst>
            <pc:docMk/>
            <pc:sldMk cId="4156596047" sldId="386"/>
            <ac:graphicFrameMk id="5" creationId="{B1848064-59F6-DF08-E6C8-CB11DE1A0C8D}"/>
          </ac:graphicFrameMkLst>
        </pc:graphicFrameChg>
      </pc:sldChg>
      <pc:sldChg chg="addSp delSp modSp new mod setBg">
        <pc:chgData name="Corey Edwards" userId="S::corey.edwards@uwtsd.ac.uk::7a967df3-e232-40a5-b10c-dee8f912d80a" providerId="AD" clId="Web-{D8D05827-4A6A-6C70-E21D-DBD2ACBAED10}" dt="2026-07-23T10:39:51.058" v="756"/>
        <pc:sldMkLst>
          <pc:docMk/>
          <pc:sldMk cId="4226214688" sldId="387"/>
        </pc:sldMkLst>
        <pc:spChg chg="mod">
          <ac:chgData name="Corey Edwards" userId="S::corey.edwards@uwtsd.ac.uk::7a967df3-e232-40a5-b10c-dee8f912d80a" providerId="AD" clId="Web-{D8D05827-4A6A-6C70-E21D-DBD2ACBAED10}" dt="2026-07-23T10:39:51.058" v="756"/>
          <ac:spMkLst>
            <pc:docMk/>
            <pc:sldMk cId="4226214688" sldId="387"/>
            <ac:spMk id="2" creationId="{2933F178-34EA-9682-EC91-CC6BADD6DFF5}"/>
          </ac:spMkLst>
        </pc:spChg>
        <pc:spChg chg="del mod">
          <ac:chgData name="Corey Edwards" userId="S::corey.edwards@uwtsd.ac.uk::7a967df3-e232-40a5-b10c-dee8f912d80a" providerId="AD" clId="Web-{D8D05827-4A6A-6C70-E21D-DBD2ACBAED10}" dt="2026-07-23T10:39:51.058" v="756"/>
          <ac:spMkLst>
            <pc:docMk/>
            <pc:sldMk cId="4226214688" sldId="387"/>
            <ac:spMk id="3" creationId="{659DD3DC-0CCE-1DF7-3B29-0AECF829890D}"/>
          </ac:spMkLst>
        </pc:spChg>
        <pc:graphicFrameChg chg="add">
          <ac:chgData name="Corey Edwards" userId="S::corey.edwards@uwtsd.ac.uk::7a967df3-e232-40a5-b10c-dee8f912d80a" providerId="AD" clId="Web-{D8D05827-4A6A-6C70-E21D-DBD2ACBAED10}" dt="2026-07-23T10:39:51.058" v="756"/>
          <ac:graphicFrameMkLst>
            <pc:docMk/>
            <pc:sldMk cId="4226214688" sldId="387"/>
            <ac:graphicFrameMk id="5" creationId="{823480D2-4F5C-6F89-D6F4-D4549DFEAEC0}"/>
          </ac:graphicFrameMkLst>
        </pc:graphicFrameChg>
      </pc:sldChg>
      <pc:sldChg chg="add">
        <pc:chgData name="Corey Edwards" userId="S::corey.edwards@uwtsd.ac.uk::7a967df3-e232-40a5-b10c-dee8f912d80a" providerId="AD" clId="Web-{D8D05827-4A6A-6C70-E21D-DBD2ACBAED10}" dt="2026-07-23T08:10:41.665" v="494"/>
        <pc:sldMkLst>
          <pc:docMk/>
          <pc:sldMk cId="1505418293" sldId="388"/>
        </pc:sldMkLst>
      </pc:sldChg>
      <pc:sldChg chg="modSp add">
        <pc:chgData name="Corey Edwards" userId="S::corey.edwards@uwtsd.ac.uk::7a967df3-e232-40a5-b10c-dee8f912d80a" providerId="AD" clId="Web-{D8D05827-4A6A-6C70-E21D-DBD2ACBAED10}" dt="2026-07-23T08:15:18.670" v="626" actId="14100"/>
        <pc:sldMkLst>
          <pc:docMk/>
          <pc:sldMk cId="3532878311" sldId="389"/>
        </pc:sldMkLst>
        <pc:spChg chg="mod">
          <ac:chgData name="Corey Edwards" userId="S::corey.edwards@uwtsd.ac.uk::7a967df3-e232-40a5-b10c-dee8f912d80a" providerId="AD" clId="Web-{D8D05827-4A6A-6C70-E21D-DBD2ACBAED10}" dt="2026-07-23T08:15:18.670" v="626" actId="14100"/>
          <ac:spMkLst>
            <pc:docMk/>
            <pc:sldMk cId="3532878311" sldId="389"/>
            <ac:spMk id="3" creationId="{DB0F12F4-F0F0-73DA-B492-D1A01EC03CA6}"/>
          </ac:spMkLst>
        </pc:spChg>
      </pc:sldChg>
      <pc:sldChg chg="add">
        <pc:chgData name="Corey Edwards" userId="S::corey.edwards@uwtsd.ac.uk::7a967df3-e232-40a5-b10c-dee8f912d80a" providerId="AD" clId="Web-{D8D05827-4A6A-6C70-E21D-DBD2ACBAED10}" dt="2026-07-23T08:10:42.650" v="496"/>
        <pc:sldMkLst>
          <pc:docMk/>
          <pc:sldMk cId="3072439609" sldId="390"/>
        </pc:sldMkLst>
      </pc:sldChg>
      <pc:sldChg chg="add">
        <pc:chgData name="Corey Edwards" userId="S::corey.edwards@uwtsd.ac.uk::7a967df3-e232-40a5-b10c-dee8f912d80a" providerId="AD" clId="Web-{D8D05827-4A6A-6C70-E21D-DBD2ACBAED10}" dt="2026-07-23T08:10:43.150" v="497"/>
        <pc:sldMkLst>
          <pc:docMk/>
          <pc:sldMk cId="2792274886" sldId="391"/>
        </pc:sldMkLst>
      </pc:sldChg>
      <pc:sldChg chg="modSp add">
        <pc:chgData name="Corey Edwards" userId="S::corey.edwards@uwtsd.ac.uk::7a967df3-e232-40a5-b10c-dee8f912d80a" providerId="AD" clId="Web-{D8D05827-4A6A-6C70-E21D-DBD2ACBAED10}" dt="2026-07-23T08:15:04.622" v="625" actId="20577"/>
        <pc:sldMkLst>
          <pc:docMk/>
          <pc:sldMk cId="215522364" sldId="392"/>
        </pc:sldMkLst>
        <pc:spChg chg="mod">
          <ac:chgData name="Corey Edwards" userId="S::corey.edwards@uwtsd.ac.uk::7a967df3-e232-40a5-b10c-dee8f912d80a" providerId="AD" clId="Web-{D8D05827-4A6A-6C70-E21D-DBD2ACBAED10}" dt="2026-07-23T08:15:04.622" v="625" actId="20577"/>
          <ac:spMkLst>
            <pc:docMk/>
            <pc:sldMk cId="215522364" sldId="392"/>
            <ac:spMk id="3" creationId="{2EA22F77-3717-F989-6004-2C9F4909E249}"/>
          </ac:spMkLst>
        </pc:spChg>
      </pc:sldChg>
      <pc:sldChg chg="add">
        <pc:chgData name="Corey Edwards" userId="S::corey.edwards@uwtsd.ac.uk::7a967df3-e232-40a5-b10c-dee8f912d80a" providerId="AD" clId="Web-{D8D05827-4A6A-6C70-E21D-DBD2ACBAED10}" dt="2026-07-23T08:10:44.009" v="499"/>
        <pc:sldMkLst>
          <pc:docMk/>
          <pc:sldMk cId="2943738973" sldId="393"/>
        </pc:sldMkLst>
      </pc:sldChg>
      <pc:sldChg chg="modSp new">
        <pc:chgData name="Corey Edwards" userId="S::corey.edwards@uwtsd.ac.uk::7a967df3-e232-40a5-b10c-dee8f912d80a" providerId="AD" clId="Web-{D8D05827-4A6A-6C70-E21D-DBD2ACBAED10}" dt="2026-07-23T08:12:58.285" v="571" actId="20577"/>
        <pc:sldMkLst>
          <pc:docMk/>
          <pc:sldMk cId="2657467092" sldId="394"/>
        </pc:sldMkLst>
        <pc:spChg chg="mod">
          <ac:chgData name="Corey Edwards" userId="S::corey.edwards@uwtsd.ac.uk::7a967df3-e232-40a5-b10c-dee8f912d80a" providerId="AD" clId="Web-{D8D05827-4A6A-6C70-E21D-DBD2ACBAED10}" dt="2026-07-23T08:11:14.965" v="536" actId="20577"/>
          <ac:spMkLst>
            <pc:docMk/>
            <pc:sldMk cId="2657467092" sldId="394"/>
            <ac:spMk id="2" creationId="{CE798273-67C6-9FD7-F6A2-F168E8455326}"/>
          </ac:spMkLst>
        </pc:spChg>
        <pc:spChg chg="mod">
          <ac:chgData name="Corey Edwards" userId="S::corey.edwards@uwtsd.ac.uk::7a967df3-e232-40a5-b10c-dee8f912d80a" providerId="AD" clId="Web-{D8D05827-4A6A-6C70-E21D-DBD2ACBAED10}" dt="2026-07-23T08:12:58.285" v="571" actId="20577"/>
          <ac:spMkLst>
            <pc:docMk/>
            <pc:sldMk cId="2657467092" sldId="394"/>
            <ac:spMk id="3" creationId="{92AB2A6F-72C2-2AED-757F-A01E4A40F740}"/>
          </ac:spMkLst>
        </pc:spChg>
      </pc:sldChg>
      <pc:sldChg chg="modSp new">
        <pc:chgData name="Corey Edwards" userId="S::corey.edwards@uwtsd.ac.uk::7a967df3-e232-40a5-b10c-dee8f912d80a" providerId="AD" clId="Web-{D8D05827-4A6A-6C70-E21D-DBD2ACBAED10}" dt="2026-07-23T08:14:29.823" v="623" actId="20577"/>
        <pc:sldMkLst>
          <pc:docMk/>
          <pc:sldMk cId="977689275" sldId="395"/>
        </pc:sldMkLst>
        <pc:spChg chg="mod">
          <ac:chgData name="Corey Edwards" userId="S::corey.edwards@uwtsd.ac.uk::7a967df3-e232-40a5-b10c-dee8f912d80a" providerId="AD" clId="Web-{D8D05827-4A6A-6C70-E21D-DBD2ACBAED10}" dt="2026-07-23T08:13:14.630" v="588" actId="20577"/>
          <ac:spMkLst>
            <pc:docMk/>
            <pc:sldMk cId="977689275" sldId="395"/>
            <ac:spMk id="2" creationId="{2A8ED0F1-8696-C54A-ED97-2F42FEFD2319}"/>
          </ac:spMkLst>
        </pc:spChg>
        <pc:spChg chg="mod">
          <ac:chgData name="Corey Edwards" userId="S::corey.edwards@uwtsd.ac.uk::7a967df3-e232-40a5-b10c-dee8f912d80a" providerId="AD" clId="Web-{D8D05827-4A6A-6C70-E21D-DBD2ACBAED10}" dt="2026-07-23T08:14:29.823" v="623" actId="20577"/>
          <ac:spMkLst>
            <pc:docMk/>
            <pc:sldMk cId="977689275" sldId="395"/>
            <ac:spMk id="3" creationId="{9D7248D9-5CA8-D85F-7B43-3AB7773EE2F5}"/>
          </ac:spMkLst>
        </pc:spChg>
      </pc:sldChg>
      <pc:sldChg chg="modSp new">
        <pc:chgData name="Corey Edwards" userId="S::corey.edwards@uwtsd.ac.uk::7a967df3-e232-40a5-b10c-dee8f912d80a" providerId="AD" clId="Web-{D8D05827-4A6A-6C70-E21D-DBD2ACBAED10}" dt="2026-07-23T08:18:32.419" v="723" actId="20577"/>
        <pc:sldMkLst>
          <pc:docMk/>
          <pc:sldMk cId="2021767483" sldId="396"/>
        </pc:sldMkLst>
        <pc:spChg chg="mod">
          <ac:chgData name="Corey Edwards" userId="S::corey.edwards@uwtsd.ac.uk::7a967df3-e232-40a5-b10c-dee8f912d80a" providerId="AD" clId="Web-{D8D05827-4A6A-6C70-E21D-DBD2ACBAED10}" dt="2026-07-23T08:17:52.447" v="642" actId="20577"/>
          <ac:spMkLst>
            <pc:docMk/>
            <pc:sldMk cId="2021767483" sldId="396"/>
            <ac:spMk id="2" creationId="{C4E7B15F-0892-58C8-61F1-90FC922F611B}"/>
          </ac:spMkLst>
        </pc:spChg>
        <pc:spChg chg="mod">
          <ac:chgData name="Corey Edwards" userId="S::corey.edwards@uwtsd.ac.uk::7a967df3-e232-40a5-b10c-dee8f912d80a" providerId="AD" clId="Web-{D8D05827-4A6A-6C70-E21D-DBD2ACBAED10}" dt="2026-07-23T08:18:32.419" v="723" actId="20577"/>
          <ac:spMkLst>
            <pc:docMk/>
            <pc:sldMk cId="2021767483" sldId="396"/>
            <ac:spMk id="3" creationId="{BE369B8F-AD72-CB2E-D0FE-4455CC3CBB0F}"/>
          </ac:spMkLst>
        </pc:spChg>
      </pc:sldChg>
    </pc:docChg>
  </pc:docChgLst>
  <pc:docChgLst>
    <pc:chgData name="Corey Edwards" userId="S::corey.edwards@uwtsd.ac.uk::7a967df3-e232-40a5-b10c-dee8f912d80a" providerId="AD" clId="Web-{86DD64EC-34AD-E77D-1F8C-357FE05E95FC}"/>
    <pc:docChg chg="addSld delSld modSld addMainMaster delMainMaster">
      <pc:chgData name="Corey Edwards" userId="S::corey.edwards@uwtsd.ac.uk::7a967df3-e232-40a5-b10c-dee8f912d80a" providerId="AD" clId="Web-{86DD64EC-34AD-E77D-1F8C-357FE05E95FC}" dt="2026-07-22T13:37:42.328" v="490" actId="20577"/>
      <pc:docMkLst>
        <pc:docMk/>
      </pc:docMkLst>
      <pc:sldChg chg="addSp delSp modSp mod setBg modClrScheme setClrOvrMap chgLayout">
        <pc:chgData name="Corey Edwards" userId="S::corey.edwards@uwtsd.ac.uk::7a967df3-e232-40a5-b10c-dee8f912d80a" providerId="AD" clId="Web-{86DD64EC-34AD-E77D-1F8C-357FE05E95FC}" dt="2026-07-22T12:50:07.353" v="27"/>
        <pc:sldMkLst>
          <pc:docMk/>
          <pc:sldMk cId="109857222" sldId="256"/>
        </pc:sldMkLst>
        <pc:spChg chg="mod">
          <ac:chgData name="Corey Edwards" userId="S::corey.edwards@uwtsd.ac.uk::7a967df3-e232-40a5-b10c-dee8f912d80a" providerId="AD" clId="Web-{86DD64EC-34AD-E77D-1F8C-357FE05E95FC}" dt="2026-07-22T12:50:07.353" v="27"/>
          <ac:spMkLst>
            <pc:docMk/>
            <pc:sldMk cId="109857222" sldId="256"/>
            <ac:spMk id="2" creationId="{00000000-0000-0000-0000-000000000000}"/>
          </ac:spMkLst>
        </pc:spChg>
        <pc:spChg chg="mod">
          <ac:chgData name="Corey Edwards" userId="S::corey.edwards@uwtsd.ac.uk::7a967df3-e232-40a5-b10c-dee8f912d80a" providerId="AD" clId="Web-{86DD64EC-34AD-E77D-1F8C-357FE05E95FC}" dt="2026-07-22T12:50:07.353" v="27"/>
          <ac:spMkLst>
            <pc:docMk/>
            <pc:sldMk cId="109857222" sldId="256"/>
            <ac:spMk id="3" creationId="{00000000-0000-0000-0000-000000000000}"/>
          </ac:spMkLst>
        </pc:spChg>
        <pc:spChg chg="add del">
          <ac:chgData name="Corey Edwards" userId="S::corey.edwards@uwtsd.ac.uk::7a967df3-e232-40a5-b10c-dee8f912d80a" providerId="AD" clId="Web-{86DD64EC-34AD-E77D-1F8C-357FE05E95FC}" dt="2026-07-22T12:43:56.421" v="14"/>
          <ac:spMkLst>
            <pc:docMk/>
            <pc:sldMk cId="109857222" sldId="256"/>
            <ac:spMk id="5" creationId="{E20BB609-EF92-42DB-836C-0699A590B5CF}"/>
          </ac:spMkLst>
        </pc:spChg>
        <pc:spChg chg="add del">
          <ac:chgData name="Corey Edwards" userId="S::corey.edwards@uwtsd.ac.uk::7a967df3-e232-40a5-b10c-dee8f912d80a" providerId="AD" clId="Web-{86DD64EC-34AD-E77D-1F8C-357FE05E95FC}" dt="2026-07-22T12:43:56.421" v="14"/>
          <ac:spMkLst>
            <pc:docMk/>
            <pc:sldMk cId="109857222" sldId="256"/>
            <ac:spMk id="6" creationId="{40FA88D0-E295-4CF3-934C-6423EACEB025}"/>
          </ac:spMkLst>
        </pc:spChg>
        <pc:spChg chg="add del">
          <ac:chgData name="Corey Edwards" userId="S::corey.edwards@uwtsd.ac.uk::7a967df3-e232-40a5-b10c-dee8f912d80a" providerId="AD" clId="Web-{86DD64EC-34AD-E77D-1F8C-357FE05E95FC}" dt="2026-07-22T12:43:48.234" v="10"/>
          <ac:spMkLst>
            <pc:docMk/>
            <pc:sldMk cId="109857222" sldId="256"/>
            <ac:spMk id="9" creationId="{E20BB609-EF92-42DB-836C-0699A590B5CF}"/>
          </ac:spMkLst>
        </pc:spChg>
        <pc:spChg chg="add del">
          <ac:chgData name="Corey Edwards" userId="S::corey.edwards@uwtsd.ac.uk::7a967df3-e232-40a5-b10c-dee8f912d80a" providerId="AD" clId="Web-{86DD64EC-34AD-E77D-1F8C-357FE05E95FC}" dt="2026-07-22T12:43:48.234" v="10"/>
          <ac:spMkLst>
            <pc:docMk/>
            <pc:sldMk cId="109857222" sldId="256"/>
            <ac:spMk id="11" creationId="{40FA88D0-E295-4CF3-934C-6423EACEB025}"/>
          </ac:spMkLst>
        </pc:spChg>
        <pc:spChg chg="add del">
          <ac:chgData name="Corey Edwards" userId="S::corey.edwards@uwtsd.ac.uk::7a967df3-e232-40a5-b10c-dee8f912d80a" providerId="AD" clId="Web-{86DD64EC-34AD-E77D-1F8C-357FE05E95FC}" dt="2026-07-22T12:44:12.359" v="18"/>
          <ac:spMkLst>
            <pc:docMk/>
            <pc:sldMk cId="109857222" sldId="256"/>
            <ac:spMk id="12" creationId="{85CB65D0-496F-4797-A015-C85839E35D1A}"/>
          </ac:spMkLst>
        </pc:spChg>
        <pc:spChg chg="add del">
          <ac:chgData name="Corey Edwards" userId="S::corey.edwards@uwtsd.ac.uk::7a967df3-e232-40a5-b10c-dee8f912d80a" providerId="AD" clId="Web-{86DD64EC-34AD-E77D-1F8C-357FE05E95FC}" dt="2026-07-22T12:44:12.359" v="18"/>
          <ac:spMkLst>
            <pc:docMk/>
            <pc:sldMk cId="109857222" sldId="256"/>
            <ac:spMk id="16" creationId="{95D2C779-8883-4E5F-A170-0F464918C1B7}"/>
          </ac:spMkLst>
        </pc:spChg>
        <pc:spChg chg="add del">
          <ac:chgData name="Corey Edwards" userId="S::corey.edwards@uwtsd.ac.uk::7a967df3-e232-40a5-b10c-dee8f912d80a" providerId="AD" clId="Web-{86DD64EC-34AD-E77D-1F8C-357FE05E95FC}" dt="2026-07-22T12:49:53.962" v="20"/>
          <ac:spMkLst>
            <pc:docMk/>
            <pc:sldMk cId="109857222" sldId="256"/>
            <ac:spMk id="18" creationId="{80B98925-0550-1AFB-C1DC-02792400FB71}"/>
          </ac:spMkLst>
        </pc:spChg>
        <pc:spChg chg="add del">
          <ac:chgData name="Corey Edwards" userId="S::corey.edwards@uwtsd.ac.uk::7a967df3-e232-40a5-b10c-dee8f912d80a" providerId="AD" clId="Web-{86DD64EC-34AD-E77D-1F8C-357FE05E95FC}" dt="2026-07-22T12:49:53.962" v="20"/>
          <ac:spMkLst>
            <pc:docMk/>
            <pc:sldMk cId="109857222" sldId="256"/>
            <ac:spMk id="20" creationId="{0CCA9273-E74E-A306-1F74-BEF9EDA30500}"/>
          </ac:spMkLst>
        </pc:spChg>
        <pc:spChg chg="add">
          <ac:chgData name="Corey Edwards" userId="S::corey.edwards@uwtsd.ac.uk::7a967df3-e232-40a5-b10c-dee8f912d80a" providerId="AD" clId="Web-{86DD64EC-34AD-E77D-1F8C-357FE05E95FC}" dt="2026-07-22T12:50:07.353" v="27"/>
          <ac:spMkLst>
            <pc:docMk/>
            <pc:sldMk cId="109857222" sldId="256"/>
            <ac:spMk id="21" creationId="{BD32A07D-C646-4CC0-BA93-76707E707231}"/>
          </ac:spMkLst>
        </pc:spChg>
        <pc:spChg chg="add del">
          <ac:chgData name="Corey Edwards" userId="S::corey.edwards@uwtsd.ac.uk::7a967df3-e232-40a5-b10c-dee8f912d80a" providerId="AD" clId="Web-{86DD64EC-34AD-E77D-1F8C-357FE05E95FC}" dt="2026-07-22T12:49:58.587" v="22"/>
          <ac:spMkLst>
            <pc:docMk/>
            <pc:sldMk cId="109857222" sldId="256"/>
            <ac:spMk id="22" creationId="{19F9BF86-FE94-4517-B97D-026C7515E589}"/>
          </ac:spMkLst>
        </pc:spChg>
        <pc:spChg chg="add del">
          <ac:chgData name="Corey Edwards" userId="S::corey.edwards@uwtsd.ac.uk::7a967df3-e232-40a5-b10c-dee8f912d80a" providerId="AD" clId="Web-{86DD64EC-34AD-E77D-1F8C-357FE05E95FC}" dt="2026-07-22T12:49:58.587" v="22"/>
          <ac:spMkLst>
            <pc:docMk/>
            <pc:sldMk cId="109857222" sldId="256"/>
            <ac:spMk id="24" creationId="{D30DD7D3-2712-4491-B2C2-5FC23330C7CB}"/>
          </ac:spMkLst>
        </pc:spChg>
        <pc:spChg chg="add del">
          <ac:chgData name="Corey Edwards" userId="S::corey.edwards@uwtsd.ac.uk::7a967df3-e232-40a5-b10c-dee8f912d80a" providerId="AD" clId="Web-{86DD64EC-34AD-E77D-1F8C-357FE05E95FC}" dt="2026-07-22T12:50:02.822" v="26"/>
          <ac:spMkLst>
            <pc:docMk/>
            <pc:sldMk cId="109857222" sldId="256"/>
            <ac:spMk id="27" creationId="{3011B0B3-5679-4759-90B8-3B908C4CBD21}"/>
          </ac:spMkLst>
        </pc:spChg>
        <pc:picChg chg="add del">
          <ac:chgData name="Corey Edwards" userId="S::corey.edwards@uwtsd.ac.uk::7a967df3-e232-40a5-b10c-dee8f912d80a" providerId="AD" clId="Web-{86DD64EC-34AD-E77D-1F8C-357FE05E95FC}" dt="2026-07-22T12:43:48.234" v="10"/>
          <ac:picMkLst>
            <pc:docMk/>
            <pc:sldMk cId="109857222" sldId="256"/>
            <ac:picMk id="4" creationId="{4A56923D-4EFF-C82E-7F57-3CF6F5BC2885}"/>
          </ac:picMkLst>
        </pc:picChg>
        <pc:picChg chg="add del">
          <ac:chgData name="Corey Edwards" userId="S::corey.edwards@uwtsd.ac.uk::7a967df3-e232-40a5-b10c-dee8f912d80a" providerId="AD" clId="Web-{86DD64EC-34AD-E77D-1F8C-357FE05E95FC}" dt="2026-07-22T12:43:56.421" v="14"/>
          <ac:picMkLst>
            <pc:docMk/>
            <pc:sldMk cId="109857222" sldId="256"/>
            <ac:picMk id="7" creationId="{C4B2C786-FC35-AEFA-E80E-56509E48CD40}"/>
          </ac:picMkLst>
        </pc:picChg>
        <pc:picChg chg="add del">
          <ac:chgData name="Corey Edwards" userId="S::corey.edwards@uwtsd.ac.uk::7a967df3-e232-40a5-b10c-dee8f912d80a" providerId="AD" clId="Web-{86DD64EC-34AD-E77D-1F8C-357FE05E95FC}" dt="2026-07-22T12:44:12.359" v="18"/>
          <ac:picMkLst>
            <pc:docMk/>
            <pc:sldMk cId="109857222" sldId="256"/>
            <ac:picMk id="14" creationId="{15DEF833-F87F-3305-6E28-4C37F6F03A8B}"/>
          </ac:picMkLst>
        </pc:picChg>
        <pc:picChg chg="add del">
          <ac:chgData name="Corey Edwards" userId="S::corey.edwards@uwtsd.ac.uk::7a967df3-e232-40a5-b10c-dee8f912d80a" providerId="AD" clId="Web-{86DD64EC-34AD-E77D-1F8C-357FE05E95FC}" dt="2026-07-22T12:49:53.962" v="20"/>
          <ac:picMkLst>
            <pc:docMk/>
            <pc:sldMk cId="109857222" sldId="256"/>
            <ac:picMk id="19" creationId="{19C00729-A785-036F-7C51-28FA239829AA}"/>
          </ac:picMkLst>
        </pc:picChg>
        <pc:picChg chg="add del">
          <ac:chgData name="Corey Edwards" userId="S::corey.edwards@uwtsd.ac.uk::7a967df3-e232-40a5-b10c-dee8f912d80a" providerId="AD" clId="Web-{86DD64EC-34AD-E77D-1F8C-357FE05E95FC}" dt="2026-07-22T12:49:58.587" v="22"/>
          <ac:picMkLst>
            <pc:docMk/>
            <pc:sldMk cId="109857222" sldId="256"/>
            <ac:picMk id="23" creationId="{45F1ED7D-77DF-8EF6-9F52-32D656C0009A}"/>
          </ac:picMkLst>
        </pc:picChg>
        <pc:picChg chg="add">
          <ac:chgData name="Corey Edwards" userId="S::corey.edwards@uwtsd.ac.uk::7a967df3-e232-40a5-b10c-dee8f912d80a" providerId="AD" clId="Web-{86DD64EC-34AD-E77D-1F8C-357FE05E95FC}" dt="2026-07-22T12:50:07.353" v="27"/>
          <ac:picMkLst>
            <pc:docMk/>
            <pc:sldMk cId="109857222" sldId="256"/>
            <ac:picMk id="26" creationId="{01331B34-5B89-6A72-76FA-05F22F5ECF0F}"/>
          </ac:picMkLst>
        </pc:picChg>
        <pc:picChg chg="add del">
          <ac:chgData name="Corey Edwards" userId="S::corey.edwards@uwtsd.ac.uk::7a967df3-e232-40a5-b10c-dee8f912d80a" providerId="AD" clId="Web-{86DD64EC-34AD-E77D-1F8C-357FE05E95FC}" dt="2026-07-22T12:50:02.822" v="26"/>
          <ac:picMkLst>
            <pc:docMk/>
            <pc:sldMk cId="109857222" sldId="256"/>
            <ac:picMk id="28" creationId="{145F8A14-A9CD-C037-55C4-0936A83B8BC6}"/>
          </ac:picMkLst>
        </pc:picChg>
        <pc:cxnChg chg="add del">
          <ac:chgData name="Corey Edwards" userId="S::corey.edwards@uwtsd.ac.uk::7a967df3-e232-40a5-b10c-dee8f912d80a" providerId="AD" clId="Web-{86DD64EC-34AD-E77D-1F8C-357FE05E95FC}" dt="2026-07-22T12:43:56.421" v="14"/>
          <ac:cxnSpMkLst>
            <pc:docMk/>
            <pc:sldMk cId="109857222" sldId="256"/>
            <ac:cxnSpMk id="8" creationId="{8F4E56A8-93D5-4BE3-AE61-84677331AD07}"/>
          </ac:cxnSpMkLst>
        </pc:cxnChg>
        <pc:cxnChg chg="add del">
          <ac:chgData name="Corey Edwards" userId="S::corey.edwards@uwtsd.ac.uk::7a967df3-e232-40a5-b10c-dee8f912d80a" providerId="AD" clId="Web-{86DD64EC-34AD-E77D-1F8C-357FE05E95FC}" dt="2026-07-22T12:43:56.421" v="14"/>
          <ac:cxnSpMkLst>
            <pc:docMk/>
            <pc:sldMk cId="109857222" sldId="256"/>
            <ac:cxnSpMk id="10" creationId="{BD492A0C-1773-477B-83B5-C707CB057709}"/>
          </ac:cxnSpMkLst>
        </pc:cxnChg>
        <pc:cxnChg chg="add del">
          <ac:chgData name="Corey Edwards" userId="S::corey.edwards@uwtsd.ac.uk::7a967df3-e232-40a5-b10c-dee8f912d80a" providerId="AD" clId="Web-{86DD64EC-34AD-E77D-1F8C-357FE05E95FC}" dt="2026-07-22T12:43:48.234" v="10"/>
          <ac:cxnSpMkLst>
            <pc:docMk/>
            <pc:sldMk cId="109857222" sldId="256"/>
            <ac:cxnSpMk id="13" creationId="{8F4E56A8-93D5-4BE3-AE61-84677331AD07}"/>
          </ac:cxnSpMkLst>
        </pc:cxnChg>
        <pc:cxnChg chg="add del">
          <ac:chgData name="Corey Edwards" userId="S::corey.edwards@uwtsd.ac.uk::7a967df3-e232-40a5-b10c-dee8f912d80a" providerId="AD" clId="Web-{86DD64EC-34AD-E77D-1F8C-357FE05E95FC}" dt="2026-07-22T12:43:48.234" v="10"/>
          <ac:cxnSpMkLst>
            <pc:docMk/>
            <pc:sldMk cId="109857222" sldId="256"/>
            <ac:cxnSpMk id="15" creationId="{BD492A0C-1773-477B-83B5-C707CB057709}"/>
          </ac:cxnSpMkLst>
        </pc:cxnChg>
        <pc:cxnChg chg="add del">
          <ac:chgData name="Corey Edwards" userId="S::corey.edwards@uwtsd.ac.uk::7a967df3-e232-40a5-b10c-dee8f912d80a" providerId="AD" clId="Web-{86DD64EC-34AD-E77D-1F8C-357FE05E95FC}" dt="2026-07-22T12:44:12.359" v="18"/>
          <ac:cxnSpMkLst>
            <pc:docMk/>
            <pc:sldMk cId="109857222" sldId="256"/>
            <ac:cxnSpMk id="17" creationId="{BD96A694-258D-4418-A83C-B9BA72FD44B8}"/>
          </ac:cxnSpMkLst>
        </pc:cxnChg>
        <pc:cxnChg chg="add del">
          <ac:chgData name="Corey Edwards" userId="S::corey.edwards@uwtsd.ac.uk::7a967df3-e232-40a5-b10c-dee8f912d80a" providerId="AD" clId="Web-{86DD64EC-34AD-E77D-1F8C-357FE05E95FC}" dt="2026-07-22T12:49:58.587" v="22"/>
          <ac:cxnSpMkLst>
            <pc:docMk/>
            <pc:sldMk cId="109857222" sldId="256"/>
            <ac:cxnSpMk id="25" creationId="{FFD0734C-004D-4938-8EA0-2C3867A11A66}"/>
          </ac:cxnSpMkLst>
        </pc:cxnChg>
        <pc:cxnChg chg="add del">
          <ac:chgData name="Corey Edwards" userId="S::corey.edwards@uwtsd.ac.uk::7a967df3-e232-40a5-b10c-dee8f912d80a" providerId="AD" clId="Web-{86DD64EC-34AD-E77D-1F8C-357FE05E95FC}" dt="2026-07-22T12:50:02.822" v="26"/>
          <ac:cxnSpMkLst>
            <pc:docMk/>
            <pc:sldMk cId="109857222" sldId="256"/>
            <ac:cxnSpMk id="29" creationId="{32E97E5C-7A5F-424E-AAE4-654396E90799}"/>
          </ac:cxnSpMkLst>
        </pc:cxnChg>
      </pc:sldChg>
      <pc:sldChg chg="new del">
        <pc:chgData name="Corey Edwards" userId="S::corey.edwards@uwtsd.ac.uk::7a967df3-e232-40a5-b10c-dee8f912d80a" providerId="AD" clId="Web-{86DD64EC-34AD-E77D-1F8C-357FE05E95FC}" dt="2026-07-22T12:43:56.046" v="13"/>
        <pc:sldMkLst>
          <pc:docMk/>
          <pc:sldMk cId="1427881053" sldId="257"/>
        </pc:sldMkLst>
      </pc:sldChg>
      <pc:sldChg chg="new del">
        <pc:chgData name="Corey Edwards" userId="S::corey.edwards@uwtsd.ac.uk::7a967df3-e232-40a5-b10c-dee8f912d80a" providerId="AD" clId="Web-{86DD64EC-34AD-E77D-1F8C-357FE05E95FC}" dt="2026-07-22T12:44:12.109" v="17"/>
        <pc:sldMkLst>
          <pc:docMk/>
          <pc:sldMk cId="2297037378" sldId="257"/>
        </pc:sldMkLst>
      </pc:sldChg>
      <pc:sldChg chg="addSp delSp modSp new mod setBg">
        <pc:chgData name="Corey Edwards" userId="S::corey.edwards@uwtsd.ac.uk::7a967df3-e232-40a5-b10c-dee8f912d80a" providerId="AD" clId="Web-{86DD64EC-34AD-E77D-1F8C-357FE05E95FC}" dt="2026-07-22T12:53:29.563" v="194"/>
        <pc:sldMkLst>
          <pc:docMk/>
          <pc:sldMk cId="2397507587" sldId="257"/>
        </pc:sldMkLst>
        <pc:spChg chg="mod">
          <ac:chgData name="Corey Edwards" userId="S::corey.edwards@uwtsd.ac.uk::7a967df3-e232-40a5-b10c-dee8f912d80a" providerId="AD" clId="Web-{86DD64EC-34AD-E77D-1F8C-357FE05E95FC}" dt="2026-07-22T12:53:29.563" v="194"/>
          <ac:spMkLst>
            <pc:docMk/>
            <pc:sldMk cId="2397507587" sldId="257"/>
            <ac:spMk id="2" creationId="{9D38D4F8-5185-A32C-616E-69FA767E2A8D}"/>
          </ac:spMkLst>
        </pc:spChg>
        <pc:spChg chg="del mod">
          <ac:chgData name="Corey Edwards" userId="S::corey.edwards@uwtsd.ac.uk::7a967df3-e232-40a5-b10c-dee8f912d80a" providerId="AD" clId="Web-{86DD64EC-34AD-E77D-1F8C-357FE05E95FC}" dt="2026-07-22T12:53:29.563" v="194"/>
          <ac:spMkLst>
            <pc:docMk/>
            <pc:sldMk cId="2397507587" sldId="257"/>
            <ac:spMk id="3" creationId="{3F94B54F-AF66-190A-3405-8C95218B3518}"/>
          </ac:spMkLst>
        </pc:spChg>
        <pc:graphicFrameChg chg="add">
          <ac:chgData name="Corey Edwards" userId="S::corey.edwards@uwtsd.ac.uk::7a967df3-e232-40a5-b10c-dee8f912d80a" providerId="AD" clId="Web-{86DD64EC-34AD-E77D-1F8C-357FE05E95FC}" dt="2026-07-22T12:53:29.563" v="194"/>
          <ac:graphicFrameMkLst>
            <pc:docMk/>
            <pc:sldMk cId="2397507587" sldId="257"/>
            <ac:graphicFrameMk id="5" creationId="{1AB33654-9EE3-2006-5882-3B22B51BF26B}"/>
          </ac:graphicFrameMkLst>
        </pc:graphicFrameChg>
        <pc:picChg chg="add">
          <ac:chgData name="Corey Edwards" userId="S::corey.edwards@uwtsd.ac.uk::7a967df3-e232-40a5-b10c-dee8f912d80a" providerId="AD" clId="Web-{86DD64EC-34AD-E77D-1F8C-357FE05E95FC}" dt="2026-07-22T12:53:29.563" v="194"/>
          <ac:picMkLst>
            <pc:docMk/>
            <pc:sldMk cId="2397507587" sldId="257"/>
            <ac:picMk id="9" creationId="{82AABC82-C2D1-4340-A6DF-6E73DF06FCAC}"/>
          </ac:picMkLst>
        </pc:picChg>
      </pc:sldChg>
      <pc:sldChg chg="new del">
        <pc:chgData name="Corey Edwards" userId="S::corey.edwards@uwtsd.ac.uk::7a967df3-e232-40a5-b10c-dee8f912d80a" providerId="AD" clId="Web-{86DD64EC-34AD-E77D-1F8C-357FE05E95FC}" dt="2026-07-22T12:43:47.952" v="9"/>
        <pc:sldMkLst>
          <pc:docMk/>
          <pc:sldMk cId="3253391591" sldId="257"/>
        </pc:sldMkLst>
      </pc:sldChg>
      <pc:sldChg chg="new del">
        <pc:chgData name="Corey Edwards" userId="S::corey.edwards@uwtsd.ac.uk::7a967df3-e232-40a5-b10c-dee8f912d80a" providerId="AD" clId="Web-{86DD64EC-34AD-E77D-1F8C-357FE05E95FC}" dt="2026-07-22T12:50:01.306" v="25"/>
        <pc:sldMkLst>
          <pc:docMk/>
          <pc:sldMk cId="3279117257" sldId="257"/>
        </pc:sldMkLst>
      </pc:sldChg>
      <pc:sldChg chg="modSp new">
        <pc:chgData name="Corey Edwards" userId="S::corey.edwards@uwtsd.ac.uk::7a967df3-e232-40a5-b10c-dee8f912d80a" providerId="AD" clId="Web-{86DD64EC-34AD-E77D-1F8C-357FE05E95FC}" dt="2026-07-22T12:56:12.411" v="203" actId="20577"/>
        <pc:sldMkLst>
          <pc:docMk/>
          <pc:sldMk cId="3020326038" sldId="258"/>
        </pc:sldMkLst>
        <pc:spChg chg="mod">
          <ac:chgData name="Corey Edwards" userId="S::corey.edwards@uwtsd.ac.uk::7a967df3-e232-40a5-b10c-dee8f912d80a" providerId="AD" clId="Web-{86DD64EC-34AD-E77D-1F8C-357FE05E95FC}" dt="2026-07-22T12:50:20.792" v="39" actId="20577"/>
          <ac:spMkLst>
            <pc:docMk/>
            <pc:sldMk cId="3020326038" sldId="258"/>
            <ac:spMk id="2" creationId="{7257FB3A-C0BF-6650-9C1A-1908852C5441}"/>
          </ac:spMkLst>
        </pc:spChg>
        <pc:spChg chg="mod">
          <ac:chgData name="Corey Edwards" userId="S::corey.edwards@uwtsd.ac.uk::7a967df3-e232-40a5-b10c-dee8f912d80a" providerId="AD" clId="Web-{86DD64EC-34AD-E77D-1F8C-357FE05E95FC}" dt="2026-07-22T12:56:12.411" v="203" actId="20577"/>
          <ac:spMkLst>
            <pc:docMk/>
            <pc:sldMk cId="3020326038" sldId="258"/>
            <ac:spMk id="3" creationId="{72742907-CE38-3BD8-D3BF-546106125187}"/>
          </ac:spMkLst>
        </pc:spChg>
      </pc:sldChg>
      <pc:sldChg chg="modSp new">
        <pc:chgData name="Corey Edwards" userId="S::corey.edwards@uwtsd.ac.uk::7a967df3-e232-40a5-b10c-dee8f912d80a" providerId="AD" clId="Web-{86DD64EC-34AD-E77D-1F8C-357FE05E95FC}" dt="2026-07-22T12:56:50.975" v="232" actId="20577"/>
        <pc:sldMkLst>
          <pc:docMk/>
          <pc:sldMk cId="2630143024" sldId="259"/>
        </pc:sldMkLst>
        <pc:spChg chg="mod">
          <ac:chgData name="Corey Edwards" userId="S::corey.edwards@uwtsd.ac.uk::7a967df3-e232-40a5-b10c-dee8f912d80a" providerId="AD" clId="Web-{86DD64EC-34AD-E77D-1F8C-357FE05E95FC}" dt="2026-07-22T12:50:26.261" v="51" actId="20577"/>
          <ac:spMkLst>
            <pc:docMk/>
            <pc:sldMk cId="2630143024" sldId="259"/>
            <ac:spMk id="2" creationId="{E90C61DF-FB42-A4AD-4E71-7DA3B40CBA92}"/>
          </ac:spMkLst>
        </pc:spChg>
        <pc:spChg chg="mod">
          <ac:chgData name="Corey Edwards" userId="S::corey.edwards@uwtsd.ac.uk::7a967df3-e232-40a5-b10c-dee8f912d80a" providerId="AD" clId="Web-{86DD64EC-34AD-E77D-1F8C-357FE05E95FC}" dt="2026-07-22T12:56:50.975" v="232" actId="20577"/>
          <ac:spMkLst>
            <pc:docMk/>
            <pc:sldMk cId="2630143024" sldId="259"/>
            <ac:spMk id="3" creationId="{D68DF645-195E-F138-8D6D-F92B00EDF6DF}"/>
          </ac:spMkLst>
        </pc:spChg>
      </pc:sldChg>
      <pc:sldChg chg="modSp new">
        <pc:chgData name="Corey Edwards" userId="S::corey.edwards@uwtsd.ac.uk::7a967df3-e232-40a5-b10c-dee8f912d80a" providerId="AD" clId="Web-{86DD64EC-34AD-E77D-1F8C-357FE05E95FC}" dt="2026-07-22T12:50:29.511" v="56" actId="20577"/>
        <pc:sldMkLst>
          <pc:docMk/>
          <pc:sldMk cId="715487863" sldId="260"/>
        </pc:sldMkLst>
        <pc:spChg chg="mod">
          <ac:chgData name="Corey Edwards" userId="S::corey.edwards@uwtsd.ac.uk::7a967df3-e232-40a5-b10c-dee8f912d80a" providerId="AD" clId="Web-{86DD64EC-34AD-E77D-1F8C-357FE05E95FC}" dt="2026-07-22T12:50:29.511" v="56" actId="20577"/>
          <ac:spMkLst>
            <pc:docMk/>
            <pc:sldMk cId="715487863" sldId="260"/>
            <ac:spMk id="2" creationId="{62A661C2-A9FE-8365-2881-6463A0B97154}"/>
          </ac:spMkLst>
        </pc:spChg>
      </pc:sldChg>
      <pc:sldChg chg="modSp new">
        <pc:chgData name="Corey Edwards" userId="S::corey.edwards@uwtsd.ac.uk::7a967df3-e232-40a5-b10c-dee8f912d80a" providerId="AD" clId="Web-{86DD64EC-34AD-E77D-1F8C-357FE05E95FC}" dt="2026-07-22T13:00:41.201" v="237" actId="20577"/>
        <pc:sldMkLst>
          <pc:docMk/>
          <pc:sldMk cId="528892930" sldId="261"/>
        </pc:sldMkLst>
        <pc:spChg chg="mod">
          <ac:chgData name="Corey Edwards" userId="S::corey.edwards@uwtsd.ac.uk::7a967df3-e232-40a5-b10c-dee8f912d80a" providerId="AD" clId="Web-{86DD64EC-34AD-E77D-1F8C-357FE05E95FC}" dt="2026-07-22T12:50:32.339" v="58" actId="20577"/>
          <ac:spMkLst>
            <pc:docMk/>
            <pc:sldMk cId="528892930" sldId="261"/>
            <ac:spMk id="2" creationId="{2BEF5C62-6AEF-6ACA-BB83-F4B121BA0228}"/>
          </ac:spMkLst>
        </pc:spChg>
        <pc:spChg chg="mod">
          <ac:chgData name="Corey Edwards" userId="S::corey.edwards@uwtsd.ac.uk::7a967df3-e232-40a5-b10c-dee8f912d80a" providerId="AD" clId="Web-{86DD64EC-34AD-E77D-1F8C-357FE05E95FC}" dt="2026-07-22T13:00:41.201" v="237" actId="20577"/>
          <ac:spMkLst>
            <pc:docMk/>
            <pc:sldMk cId="528892930" sldId="261"/>
            <ac:spMk id="3" creationId="{3F5ADDAA-4624-D4F4-FB1B-9BA0AA83C28C}"/>
          </ac:spMkLst>
        </pc:spChg>
      </pc:sldChg>
      <pc:sldChg chg="modSp new">
        <pc:chgData name="Corey Edwards" userId="S::corey.edwards@uwtsd.ac.uk::7a967df3-e232-40a5-b10c-dee8f912d80a" providerId="AD" clId="Web-{86DD64EC-34AD-E77D-1F8C-357FE05E95FC}" dt="2026-07-22T13:00:36.888" v="236" actId="20577"/>
        <pc:sldMkLst>
          <pc:docMk/>
          <pc:sldMk cId="1775264415" sldId="262"/>
        </pc:sldMkLst>
        <pc:spChg chg="mod">
          <ac:chgData name="Corey Edwards" userId="S::corey.edwards@uwtsd.ac.uk::7a967df3-e232-40a5-b10c-dee8f912d80a" providerId="AD" clId="Web-{86DD64EC-34AD-E77D-1F8C-357FE05E95FC}" dt="2026-07-22T12:50:35.496" v="61" actId="20577"/>
          <ac:spMkLst>
            <pc:docMk/>
            <pc:sldMk cId="1775264415" sldId="262"/>
            <ac:spMk id="2" creationId="{ECA1E7B7-EC4E-79CA-1069-CFF0FDAAF24B}"/>
          </ac:spMkLst>
        </pc:spChg>
        <pc:spChg chg="mod">
          <ac:chgData name="Corey Edwards" userId="S::corey.edwards@uwtsd.ac.uk::7a967df3-e232-40a5-b10c-dee8f912d80a" providerId="AD" clId="Web-{86DD64EC-34AD-E77D-1F8C-357FE05E95FC}" dt="2026-07-22T13:00:36.888" v="236" actId="20577"/>
          <ac:spMkLst>
            <pc:docMk/>
            <pc:sldMk cId="1775264415" sldId="262"/>
            <ac:spMk id="3" creationId="{EAD079AA-7356-36FA-F79C-E099BC59E3AB}"/>
          </ac:spMkLst>
        </pc:spChg>
      </pc:sldChg>
      <pc:sldChg chg="add">
        <pc:chgData name="Corey Edwards" userId="S::corey.edwards@uwtsd.ac.uk::7a967df3-e232-40a5-b10c-dee8f912d80a" providerId="AD" clId="Web-{86DD64EC-34AD-E77D-1F8C-357FE05E95FC}" dt="2026-07-22T13:09:26.200" v="280"/>
        <pc:sldMkLst>
          <pc:docMk/>
          <pc:sldMk cId="1046431177" sldId="263"/>
        </pc:sldMkLst>
      </pc:sldChg>
      <pc:sldChg chg="modSp new del">
        <pc:chgData name="Corey Edwards" userId="S::corey.edwards@uwtsd.ac.uk::7a967df3-e232-40a5-b10c-dee8f912d80a" providerId="AD" clId="Web-{86DD64EC-34AD-E77D-1F8C-357FE05E95FC}" dt="2026-07-22T13:09:15.028" v="275"/>
        <pc:sldMkLst>
          <pc:docMk/>
          <pc:sldMk cId="1838335524" sldId="263"/>
        </pc:sldMkLst>
        <pc:spChg chg="mod">
          <ac:chgData name="Corey Edwards" userId="S::corey.edwards@uwtsd.ac.uk::7a967df3-e232-40a5-b10c-dee8f912d80a" providerId="AD" clId="Web-{86DD64EC-34AD-E77D-1F8C-357FE05E95FC}" dt="2026-07-22T13:00:51.701" v="247" actId="20577"/>
          <ac:spMkLst>
            <pc:docMk/>
            <pc:sldMk cId="1838335524" sldId="263"/>
            <ac:spMk id="2" creationId="{02AD7151-8991-3B2F-588A-FE621D99391F}"/>
          </ac:spMkLst>
        </pc:spChg>
      </pc:sldChg>
      <pc:sldChg chg="modSp new">
        <pc:chgData name="Corey Edwards" userId="S::corey.edwards@uwtsd.ac.uk::7a967df3-e232-40a5-b10c-dee8f912d80a" providerId="AD" clId="Web-{86DD64EC-34AD-E77D-1F8C-357FE05E95FC}" dt="2026-07-22T13:01:59.578" v="274" actId="20577"/>
        <pc:sldMkLst>
          <pc:docMk/>
          <pc:sldMk cId="3664780979" sldId="264"/>
        </pc:sldMkLst>
        <pc:spChg chg="mod">
          <ac:chgData name="Corey Edwards" userId="S::corey.edwards@uwtsd.ac.uk::7a967df3-e232-40a5-b10c-dee8f912d80a" providerId="AD" clId="Web-{86DD64EC-34AD-E77D-1F8C-357FE05E95FC}" dt="2026-07-22T13:01:44.797" v="251" actId="20577"/>
          <ac:spMkLst>
            <pc:docMk/>
            <pc:sldMk cId="3664780979" sldId="264"/>
            <ac:spMk id="2" creationId="{77621880-C93A-86DD-8E7F-48BB166F36BE}"/>
          </ac:spMkLst>
        </pc:spChg>
        <pc:spChg chg="mod">
          <ac:chgData name="Corey Edwards" userId="S::corey.edwards@uwtsd.ac.uk::7a967df3-e232-40a5-b10c-dee8f912d80a" providerId="AD" clId="Web-{86DD64EC-34AD-E77D-1F8C-357FE05E95FC}" dt="2026-07-22T13:01:59.578" v="274" actId="20577"/>
          <ac:spMkLst>
            <pc:docMk/>
            <pc:sldMk cId="3664780979" sldId="264"/>
            <ac:spMk id="3" creationId="{5F55298B-DA7E-6FB0-DC55-447F8DE211F1}"/>
          </ac:spMkLst>
        </pc:spChg>
      </pc:sldChg>
      <pc:sldChg chg="add">
        <pc:chgData name="Corey Edwards" userId="S::corey.edwards@uwtsd.ac.uk::7a967df3-e232-40a5-b10c-dee8f912d80a" providerId="AD" clId="Web-{86DD64EC-34AD-E77D-1F8C-357FE05E95FC}" dt="2026-07-22T13:09:24.653" v="276"/>
        <pc:sldMkLst>
          <pc:docMk/>
          <pc:sldMk cId="1981070885" sldId="265"/>
        </pc:sldMkLst>
      </pc:sldChg>
      <pc:sldChg chg="addSp delSp modSp add">
        <pc:chgData name="Corey Edwards" userId="S::corey.edwards@uwtsd.ac.uk::7a967df3-e232-40a5-b10c-dee8f912d80a" providerId="AD" clId="Web-{86DD64EC-34AD-E77D-1F8C-357FE05E95FC}" dt="2026-07-22T13:14:48.100" v="297" actId="1076"/>
        <pc:sldMkLst>
          <pc:docMk/>
          <pc:sldMk cId="3617496193" sldId="266"/>
        </pc:sldMkLst>
        <pc:picChg chg="del">
          <ac:chgData name="Corey Edwards" userId="S::corey.edwards@uwtsd.ac.uk::7a967df3-e232-40a5-b10c-dee8f912d80a" providerId="AD" clId="Web-{86DD64EC-34AD-E77D-1F8C-357FE05E95FC}" dt="2026-07-22T13:14:46.850" v="296"/>
          <ac:picMkLst>
            <pc:docMk/>
            <pc:sldMk cId="3617496193" sldId="266"/>
            <ac:picMk id="4" creationId="{3CA10F9C-09D3-7527-CF93-8A513E9CC8D7}"/>
          </ac:picMkLst>
        </pc:picChg>
        <pc:picChg chg="add del mod">
          <ac:chgData name="Corey Edwards" userId="S::corey.edwards@uwtsd.ac.uk::7a967df3-e232-40a5-b10c-dee8f912d80a" providerId="AD" clId="Web-{86DD64EC-34AD-E77D-1F8C-357FE05E95FC}" dt="2026-07-22T13:14:16.302" v="292"/>
          <ac:picMkLst>
            <pc:docMk/>
            <pc:sldMk cId="3617496193" sldId="266"/>
            <ac:picMk id="5" creationId="{28864DDE-12D0-F020-E7A2-446A764A39BF}"/>
          </ac:picMkLst>
        </pc:picChg>
        <pc:picChg chg="add mod">
          <ac:chgData name="Corey Edwards" userId="S::corey.edwards@uwtsd.ac.uk::7a967df3-e232-40a5-b10c-dee8f912d80a" providerId="AD" clId="Web-{86DD64EC-34AD-E77D-1F8C-357FE05E95FC}" dt="2026-07-22T13:14:48.100" v="297" actId="1076"/>
          <ac:picMkLst>
            <pc:docMk/>
            <pc:sldMk cId="3617496193" sldId="266"/>
            <ac:picMk id="6" creationId="{DF73FCF6-52DD-0C92-987A-4ED9CE912123}"/>
          </ac:picMkLst>
        </pc:picChg>
      </pc:sldChg>
      <pc:sldChg chg="modSp add">
        <pc:chgData name="Corey Edwards" userId="S::corey.edwards@uwtsd.ac.uk::7a967df3-e232-40a5-b10c-dee8f912d80a" providerId="AD" clId="Web-{86DD64EC-34AD-E77D-1F8C-357FE05E95FC}" dt="2026-07-22T13:15:00.538" v="299" actId="1076"/>
        <pc:sldMkLst>
          <pc:docMk/>
          <pc:sldMk cId="1014093831" sldId="271"/>
        </pc:sldMkLst>
        <pc:spChg chg="mod">
          <ac:chgData name="Corey Edwards" userId="S::corey.edwards@uwtsd.ac.uk::7a967df3-e232-40a5-b10c-dee8f912d80a" providerId="AD" clId="Web-{86DD64EC-34AD-E77D-1F8C-357FE05E95FC}" dt="2026-07-22T13:14:57.257" v="298" actId="1076"/>
          <ac:spMkLst>
            <pc:docMk/>
            <pc:sldMk cId="1014093831" sldId="271"/>
            <ac:spMk id="2" creationId="{221A4D95-BB64-F105-C87B-E7A172758653}"/>
          </ac:spMkLst>
        </pc:spChg>
        <pc:spChg chg="mod">
          <ac:chgData name="Corey Edwards" userId="S::corey.edwards@uwtsd.ac.uk::7a967df3-e232-40a5-b10c-dee8f912d80a" providerId="AD" clId="Web-{86DD64EC-34AD-E77D-1F8C-357FE05E95FC}" dt="2026-07-22T13:15:00.538" v="299" actId="1076"/>
          <ac:spMkLst>
            <pc:docMk/>
            <pc:sldMk cId="1014093831" sldId="271"/>
            <ac:spMk id="3" creationId="{0895C186-8A26-7B9B-D7D8-91C38B594996}"/>
          </ac:spMkLst>
        </pc:spChg>
      </pc:sldChg>
      <pc:sldChg chg="add">
        <pc:chgData name="Corey Edwards" userId="S::corey.edwards@uwtsd.ac.uk::7a967df3-e232-40a5-b10c-dee8f912d80a" providerId="AD" clId="Web-{86DD64EC-34AD-E77D-1F8C-357FE05E95FC}" dt="2026-07-22T13:09:26.028" v="279"/>
        <pc:sldMkLst>
          <pc:docMk/>
          <pc:sldMk cId="1660494920" sldId="272"/>
        </pc:sldMkLst>
      </pc:sldChg>
      <pc:sldChg chg="add">
        <pc:chgData name="Corey Edwards" userId="S::corey.edwards@uwtsd.ac.uk::7a967df3-e232-40a5-b10c-dee8f912d80a" providerId="AD" clId="Web-{86DD64EC-34AD-E77D-1F8C-357FE05E95FC}" dt="2026-07-22T13:09:26.357" v="281"/>
        <pc:sldMkLst>
          <pc:docMk/>
          <pc:sldMk cId="2363535524" sldId="273"/>
        </pc:sldMkLst>
      </pc:sldChg>
      <pc:sldChg chg="modSp add">
        <pc:chgData name="Corey Edwards" userId="S::corey.edwards@uwtsd.ac.uk::7a967df3-e232-40a5-b10c-dee8f912d80a" providerId="AD" clId="Web-{86DD64EC-34AD-E77D-1F8C-357FE05E95FC}" dt="2026-07-22T13:15:47.383" v="302" actId="20577"/>
        <pc:sldMkLst>
          <pc:docMk/>
          <pc:sldMk cId="1963120448" sldId="274"/>
        </pc:sldMkLst>
        <pc:spChg chg="mod">
          <ac:chgData name="Corey Edwards" userId="S::corey.edwards@uwtsd.ac.uk::7a967df3-e232-40a5-b10c-dee8f912d80a" providerId="AD" clId="Web-{86DD64EC-34AD-E77D-1F8C-357FE05E95FC}" dt="2026-07-22T13:15:47.383" v="302" actId="20577"/>
          <ac:spMkLst>
            <pc:docMk/>
            <pc:sldMk cId="1963120448" sldId="274"/>
            <ac:spMk id="3" creationId="{B3AD9952-1735-E27D-3F65-B8AE0DFAD588}"/>
          </ac:spMkLst>
        </pc:spChg>
      </pc:sldChg>
      <pc:sldChg chg="modSp add">
        <pc:chgData name="Corey Edwards" userId="S::corey.edwards@uwtsd.ac.uk::7a967df3-e232-40a5-b10c-dee8f912d80a" providerId="AD" clId="Web-{86DD64EC-34AD-E77D-1F8C-357FE05E95FC}" dt="2026-07-22T13:16:02.321" v="304" actId="20577"/>
        <pc:sldMkLst>
          <pc:docMk/>
          <pc:sldMk cId="3708918948" sldId="275"/>
        </pc:sldMkLst>
        <pc:spChg chg="mod">
          <ac:chgData name="Corey Edwards" userId="S::corey.edwards@uwtsd.ac.uk::7a967df3-e232-40a5-b10c-dee8f912d80a" providerId="AD" clId="Web-{86DD64EC-34AD-E77D-1F8C-357FE05E95FC}" dt="2026-07-22T13:16:02.321" v="304" actId="20577"/>
          <ac:spMkLst>
            <pc:docMk/>
            <pc:sldMk cId="3708918948" sldId="275"/>
            <ac:spMk id="3" creationId="{779FEDF5-1987-E7FC-8B3C-F24160B7F846}"/>
          </ac:spMkLst>
        </pc:spChg>
      </pc:sldChg>
      <pc:sldChg chg="add">
        <pc:chgData name="Corey Edwards" userId="S::corey.edwards@uwtsd.ac.uk::7a967df3-e232-40a5-b10c-dee8f912d80a" providerId="AD" clId="Web-{86DD64EC-34AD-E77D-1F8C-357FE05E95FC}" dt="2026-07-22T13:09:27.482" v="284"/>
        <pc:sldMkLst>
          <pc:docMk/>
          <pc:sldMk cId="641889898" sldId="277"/>
        </pc:sldMkLst>
      </pc:sldChg>
      <pc:sldChg chg="modSp add">
        <pc:chgData name="Corey Edwards" userId="S::corey.edwards@uwtsd.ac.uk::7a967df3-e232-40a5-b10c-dee8f912d80a" providerId="AD" clId="Web-{86DD64EC-34AD-E77D-1F8C-357FE05E95FC}" dt="2026-07-22T13:16:13.541" v="309" actId="20577"/>
        <pc:sldMkLst>
          <pc:docMk/>
          <pc:sldMk cId="2088416212" sldId="278"/>
        </pc:sldMkLst>
        <pc:spChg chg="mod">
          <ac:chgData name="Corey Edwards" userId="S::corey.edwards@uwtsd.ac.uk::7a967df3-e232-40a5-b10c-dee8f912d80a" providerId="AD" clId="Web-{86DD64EC-34AD-E77D-1F8C-357FE05E95FC}" dt="2026-07-22T13:16:13.541" v="309" actId="20577"/>
          <ac:spMkLst>
            <pc:docMk/>
            <pc:sldMk cId="2088416212" sldId="278"/>
            <ac:spMk id="3" creationId="{6DC87723-984E-1D9F-C6C0-92C1B63CFEF6}"/>
          </ac:spMkLst>
        </pc:spChg>
      </pc:sldChg>
      <pc:sldChg chg="modSp add">
        <pc:chgData name="Corey Edwards" userId="S::corey.edwards@uwtsd.ac.uk::7a967df3-e232-40a5-b10c-dee8f912d80a" providerId="AD" clId="Web-{86DD64EC-34AD-E77D-1F8C-357FE05E95FC}" dt="2026-07-22T13:19:08.452" v="313" actId="20577"/>
        <pc:sldMkLst>
          <pc:docMk/>
          <pc:sldMk cId="1321895232" sldId="279"/>
        </pc:sldMkLst>
        <pc:spChg chg="mod">
          <ac:chgData name="Corey Edwards" userId="S::corey.edwards@uwtsd.ac.uk::7a967df3-e232-40a5-b10c-dee8f912d80a" providerId="AD" clId="Web-{86DD64EC-34AD-E77D-1F8C-357FE05E95FC}" dt="2026-07-22T13:19:08.452" v="313" actId="20577"/>
          <ac:spMkLst>
            <pc:docMk/>
            <pc:sldMk cId="1321895232" sldId="279"/>
            <ac:spMk id="3" creationId="{4E2A588C-C3EB-B024-4F6C-878338D8615C}"/>
          </ac:spMkLst>
        </pc:spChg>
      </pc:sldChg>
      <pc:sldChg chg="add">
        <pc:chgData name="Corey Edwards" userId="S::corey.edwards@uwtsd.ac.uk::7a967df3-e232-40a5-b10c-dee8f912d80a" providerId="AD" clId="Web-{86DD64EC-34AD-E77D-1F8C-357FE05E95FC}" dt="2026-07-22T13:09:29.466" v="287"/>
        <pc:sldMkLst>
          <pc:docMk/>
          <pc:sldMk cId="3168275301" sldId="281"/>
        </pc:sldMkLst>
      </pc:sldChg>
      <pc:sldChg chg="add">
        <pc:chgData name="Corey Edwards" userId="S::corey.edwards@uwtsd.ac.uk::7a967df3-e232-40a5-b10c-dee8f912d80a" providerId="AD" clId="Web-{86DD64EC-34AD-E77D-1F8C-357FE05E95FC}" dt="2026-07-22T13:09:29.966" v="288"/>
        <pc:sldMkLst>
          <pc:docMk/>
          <pc:sldMk cId="1244705392" sldId="282"/>
        </pc:sldMkLst>
      </pc:sldChg>
      <pc:sldChg chg="add">
        <pc:chgData name="Corey Edwards" userId="S::corey.edwards@uwtsd.ac.uk::7a967df3-e232-40a5-b10c-dee8f912d80a" providerId="AD" clId="Web-{86DD64EC-34AD-E77D-1F8C-357FE05E95FC}" dt="2026-07-22T13:09:30.325" v="289"/>
        <pc:sldMkLst>
          <pc:docMk/>
          <pc:sldMk cId="1653913217" sldId="283"/>
        </pc:sldMkLst>
      </pc:sldChg>
      <pc:sldChg chg="add">
        <pc:chgData name="Corey Edwards" userId="S::corey.edwards@uwtsd.ac.uk::7a967df3-e232-40a5-b10c-dee8f912d80a" providerId="AD" clId="Web-{86DD64EC-34AD-E77D-1F8C-357FE05E95FC}" dt="2026-07-22T13:09:30.435" v="290"/>
        <pc:sldMkLst>
          <pc:docMk/>
          <pc:sldMk cId="1409650419" sldId="284"/>
        </pc:sldMkLst>
      </pc:sldChg>
      <pc:sldChg chg="addSp delSp modSp new mod setBg">
        <pc:chgData name="Corey Edwards" userId="S::corey.edwards@uwtsd.ac.uk::7a967df3-e232-40a5-b10c-dee8f912d80a" providerId="AD" clId="Web-{86DD64EC-34AD-E77D-1F8C-357FE05E95FC}" dt="2026-07-22T13:21:17.893" v="409"/>
        <pc:sldMkLst>
          <pc:docMk/>
          <pc:sldMk cId="2001902013" sldId="285"/>
        </pc:sldMkLst>
        <pc:spChg chg="mod">
          <ac:chgData name="Corey Edwards" userId="S::corey.edwards@uwtsd.ac.uk::7a967df3-e232-40a5-b10c-dee8f912d80a" providerId="AD" clId="Web-{86DD64EC-34AD-E77D-1F8C-357FE05E95FC}" dt="2026-07-22T13:21:04.690" v="408"/>
          <ac:spMkLst>
            <pc:docMk/>
            <pc:sldMk cId="2001902013" sldId="285"/>
            <ac:spMk id="2" creationId="{1EAA4679-D760-C8E5-7575-AF59BBBDC3A6}"/>
          </ac:spMkLst>
        </pc:spChg>
        <pc:spChg chg="del mod">
          <ac:chgData name="Corey Edwards" userId="S::corey.edwards@uwtsd.ac.uk::7a967df3-e232-40a5-b10c-dee8f912d80a" providerId="AD" clId="Web-{86DD64EC-34AD-E77D-1F8C-357FE05E95FC}" dt="2026-07-22T13:21:04.690" v="408"/>
          <ac:spMkLst>
            <pc:docMk/>
            <pc:sldMk cId="2001902013" sldId="285"/>
            <ac:spMk id="3" creationId="{FA518A5C-C10E-E515-6B54-790F903D98FB}"/>
          </ac:spMkLst>
        </pc:spChg>
        <pc:spChg chg="add del">
          <ac:chgData name="Corey Edwards" userId="S::corey.edwards@uwtsd.ac.uk::7a967df3-e232-40a5-b10c-dee8f912d80a" providerId="AD" clId="Web-{86DD64EC-34AD-E77D-1F8C-357FE05E95FC}" dt="2026-07-22T13:21:04.690" v="408"/>
          <ac:spMkLst>
            <pc:docMk/>
            <pc:sldMk cId="2001902013" sldId="285"/>
            <ac:spMk id="8" creationId="{69652D62-ECFB-408E-ABE6-155A644F433D}"/>
          </ac:spMkLst>
        </pc:spChg>
        <pc:spChg chg="add del">
          <ac:chgData name="Corey Edwards" userId="S::corey.edwards@uwtsd.ac.uk::7a967df3-e232-40a5-b10c-dee8f912d80a" providerId="AD" clId="Web-{86DD64EC-34AD-E77D-1F8C-357FE05E95FC}" dt="2026-07-22T13:21:04.690" v="408"/>
          <ac:spMkLst>
            <pc:docMk/>
            <pc:sldMk cId="2001902013" sldId="285"/>
            <ac:spMk id="10" creationId="{C1FEA985-924B-4044-8778-32D1E7164C01}"/>
          </ac:spMkLst>
        </pc:spChg>
        <pc:spChg chg="add">
          <ac:chgData name="Corey Edwards" userId="S::corey.edwards@uwtsd.ac.uk::7a967df3-e232-40a5-b10c-dee8f912d80a" providerId="AD" clId="Web-{86DD64EC-34AD-E77D-1F8C-357FE05E95FC}" dt="2026-07-22T13:21:04.690" v="408"/>
          <ac:spMkLst>
            <pc:docMk/>
            <pc:sldMk cId="2001902013" sldId="285"/>
            <ac:spMk id="18" creationId="{E702B083-54F7-41CA-9C6D-B87D35683988}"/>
          </ac:spMkLst>
        </pc:spChg>
        <pc:spChg chg="add">
          <ac:chgData name="Corey Edwards" userId="S::corey.edwards@uwtsd.ac.uk::7a967df3-e232-40a5-b10c-dee8f912d80a" providerId="AD" clId="Web-{86DD64EC-34AD-E77D-1F8C-357FE05E95FC}" dt="2026-07-22T13:21:04.690" v="408"/>
          <ac:spMkLst>
            <pc:docMk/>
            <pc:sldMk cId="2001902013" sldId="285"/>
            <ac:spMk id="20" creationId="{92AA17E1-8D32-49FA-8C33-D57631B4EB41}"/>
          </ac:spMkLst>
        </pc:spChg>
        <pc:graphicFrameChg chg="add modGraphic">
          <ac:chgData name="Corey Edwards" userId="S::corey.edwards@uwtsd.ac.uk::7a967df3-e232-40a5-b10c-dee8f912d80a" providerId="AD" clId="Web-{86DD64EC-34AD-E77D-1F8C-357FE05E95FC}" dt="2026-07-22T13:21:17.893" v="409"/>
          <ac:graphicFrameMkLst>
            <pc:docMk/>
            <pc:sldMk cId="2001902013" sldId="285"/>
            <ac:graphicFrameMk id="14" creationId="{F1950BE8-D7BB-0E8A-E01E-9CE08563F287}"/>
          </ac:graphicFrameMkLst>
        </pc:graphicFrameChg>
        <pc:cxnChg chg="add del">
          <ac:chgData name="Corey Edwards" userId="S::corey.edwards@uwtsd.ac.uk::7a967df3-e232-40a5-b10c-dee8f912d80a" providerId="AD" clId="Web-{86DD64EC-34AD-E77D-1F8C-357FE05E95FC}" dt="2026-07-22T13:21:04.690" v="408"/>
          <ac:cxnSpMkLst>
            <pc:docMk/>
            <pc:sldMk cId="2001902013" sldId="285"/>
            <ac:cxnSpMk id="12" creationId="{96C7F9CB-BCC3-4648-8DEF-07B0887D87D6}"/>
          </ac:cxnSpMkLst>
        </pc:cxnChg>
      </pc:sldChg>
      <pc:sldChg chg="modSp new">
        <pc:chgData name="Corey Edwards" userId="S::corey.edwards@uwtsd.ac.uk::7a967df3-e232-40a5-b10c-dee8f912d80a" providerId="AD" clId="Web-{86DD64EC-34AD-E77D-1F8C-357FE05E95FC}" dt="2026-07-22T13:21:35.456" v="413" actId="20577"/>
        <pc:sldMkLst>
          <pc:docMk/>
          <pc:sldMk cId="1639007254" sldId="286"/>
        </pc:sldMkLst>
        <pc:spChg chg="mod">
          <ac:chgData name="Corey Edwards" userId="S::corey.edwards@uwtsd.ac.uk::7a967df3-e232-40a5-b10c-dee8f912d80a" providerId="AD" clId="Web-{86DD64EC-34AD-E77D-1F8C-357FE05E95FC}" dt="2026-07-22T13:21:32.503" v="412" actId="20577"/>
          <ac:spMkLst>
            <pc:docMk/>
            <pc:sldMk cId="1639007254" sldId="286"/>
            <ac:spMk id="2" creationId="{402B306A-BD68-916A-1BE8-62FDE6E3EBBA}"/>
          </ac:spMkLst>
        </pc:spChg>
        <pc:spChg chg="mod">
          <ac:chgData name="Corey Edwards" userId="S::corey.edwards@uwtsd.ac.uk::7a967df3-e232-40a5-b10c-dee8f912d80a" providerId="AD" clId="Web-{86DD64EC-34AD-E77D-1F8C-357FE05E95FC}" dt="2026-07-22T13:21:35.456" v="413" actId="20577"/>
          <ac:spMkLst>
            <pc:docMk/>
            <pc:sldMk cId="1639007254" sldId="286"/>
            <ac:spMk id="3" creationId="{CCB5C0BC-1753-DAE3-D86F-C2580B80B9BC}"/>
          </ac:spMkLst>
        </pc:spChg>
      </pc:sldChg>
      <pc:sldChg chg="new del">
        <pc:chgData name="Corey Edwards" userId="S::corey.edwards@uwtsd.ac.uk::7a967df3-e232-40a5-b10c-dee8f912d80a" providerId="AD" clId="Web-{86DD64EC-34AD-E77D-1F8C-357FE05E95FC}" dt="2026-07-22T13:35:45.981" v="423"/>
        <pc:sldMkLst>
          <pc:docMk/>
          <pc:sldMk cId="1651086475" sldId="287"/>
        </pc:sldMkLst>
      </pc:sldChg>
      <pc:sldChg chg="add">
        <pc:chgData name="Corey Edwards" userId="S::corey.edwards@uwtsd.ac.uk::7a967df3-e232-40a5-b10c-dee8f912d80a" providerId="AD" clId="Web-{86DD64EC-34AD-E77D-1F8C-357FE05E95FC}" dt="2026-07-22T13:35:32.949" v="415"/>
        <pc:sldMkLst>
          <pc:docMk/>
          <pc:sldMk cId="1693062914" sldId="291"/>
        </pc:sldMkLst>
      </pc:sldChg>
      <pc:sldChg chg="add">
        <pc:chgData name="Corey Edwards" userId="S::corey.edwards@uwtsd.ac.uk::7a967df3-e232-40a5-b10c-dee8f912d80a" providerId="AD" clId="Web-{86DD64EC-34AD-E77D-1F8C-357FE05E95FC}" dt="2026-07-22T13:35:33.246" v="416"/>
        <pc:sldMkLst>
          <pc:docMk/>
          <pc:sldMk cId="138635457" sldId="292"/>
        </pc:sldMkLst>
      </pc:sldChg>
      <pc:sldChg chg="add">
        <pc:chgData name="Corey Edwards" userId="S::corey.edwards@uwtsd.ac.uk::7a967df3-e232-40a5-b10c-dee8f912d80a" providerId="AD" clId="Web-{86DD64EC-34AD-E77D-1F8C-357FE05E95FC}" dt="2026-07-22T13:35:33.418" v="417"/>
        <pc:sldMkLst>
          <pc:docMk/>
          <pc:sldMk cId="966716145" sldId="293"/>
        </pc:sldMkLst>
      </pc:sldChg>
      <pc:sldChg chg="add">
        <pc:chgData name="Corey Edwards" userId="S::corey.edwards@uwtsd.ac.uk::7a967df3-e232-40a5-b10c-dee8f912d80a" providerId="AD" clId="Web-{86DD64EC-34AD-E77D-1F8C-357FE05E95FC}" dt="2026-07-22T13:35:33.559" v="418"/>
        <pc:sldMkLst>
          <pc:docMk/>
          <pc:sldMk cId="1780916763" sldId="294"/>
        </pc:sldMkLst>
      </pc:sldChg>
      <pc:sldChg chg="add">
        <pc:chgData name="Corey Edwards" userId="S::corey.edwards@uwtsd.ac.uk::7a967df3-e232-40a5-b10c-dee8f912d80a" providerId="AD" clId="Web-{86DD64EC-34AD-E77D-1F8C-357FE05E95FC}" dt="2026-07-22T13:35:33.762" v="419"/>
        <pc:sldMkLst>
          <pc:docMk/>
          <pc:sldMk cId="666752678" sldId="295"/>
        </pc:sldMkLst>
      </pc:sldChg>
      <pc:sldChg chg="add">
        <pc:chgData name="Corey Edwards" userId="S::corey.edwards@uwtsd.ac.uk::7a967df3-e232-40a5-b10c-dee8f912d80a" providerId="AD" clId="Web-{86DD64EC-34AD-E77D-1F8C-357FE05E95FC}" dt="2026-07-22T13:35:34.028" v="421"/>
        <pc:sldMkLst>
          <pc:docMk/>
          <pc:sldMk cId="3711691029" sldId="296"/>
        </pc:sldMkLst>
      </pc:sldChg>
      <pc:sldChg chg="add">
        <pc:chgData name="Corey Edwards" userId="S::corey.edwards@uwtsd.ac.uk::7a967df3-e232-40a5-b10c-dee8f912d80a" providerId="AD" clId="Web-{86DD64EC-34AD-E77D-1F8C-357FE05E95FC}" dt="2026-07-22T13:35:33.887" v="420"/>
        <pc:sldMkLst>
          <pc:docMk/>
          <pc:sldMk cId="1032089641" sldId="297"/>
        </pc:sldMkLst>
      </pc:sldChg>
      <pc:sldChg chg="add">
        <pc:chgData name="Corey Edwards" userId="S::corey.edwards@uwtsd.ac.uk::7a967df3-e232-40a5-b10c-dee8f912d80a" providerId="AD" clId="Web-{86DD64EC-34AD-E77D-1F8C-357FE05E95FC}" dt="2026-07-22T13:35:34.153" v="422"/>
        <pc:sldMkLst>
          <pc:docMk/>
          <pc:sldMk cId="1422326721" sldId="298"/>
        </pc:sldMkLst>
      </pc:sldChg>
      <pc:sldChg chg="modSp new">
        <pc:chgData name="Corey Edwards" userId="S::corey.edwards@uwtsd.ac.uk::7a967df3-e232-40a5-b10c-dee8f912d80a" providerId="AD" clId="Web-{86DD64EC-34AD-E77D-1F8C-357FE05E95FC}" dt="2026-07-22T13:37:42.328" v="490" actId="20577"/>
        <pc:sldMkLst>
          <pc:docMk/>
          <pc:sldMk cId="2395334097" sldId="299"/>
        </pc:sldMkLst>
        <pc:spChg chg="mod">
          <ac:chgData name="Corey Edwards" userId="S::corey.edwards@uwtsd.ac.uk::7a967df3-e232-40a5-b10c-dee8f912d80a" providerId="AD" clId="Web-{86DD64EC-34AD-E77D-1F8C-357FE05E95FC}" dt="2026-07-22T13:36:08.435" v="425" actId="20577"/>
          <ac:spMkLst>
            <pc:docMk/>
            <pc:sldMk cId="2395334097" sldId="299"/>
            <ac:spMk id="2" creationId="{A2A7DF32-BEA7-3062-0ADA-DC8C1B02D8AC}"/>
          </ac:spMkLst>
        </pc:spChg>
        <pc:spChg chg="mod">
          <ac:chgData name="Corey Edwards" userId="S::corey.edwards@uwtsd.ac.uk::7a967df3-e232-40a5-b10c-dee8f912d80a" providerId="AD" clId="Web-{86DD64EC-34AD-E77D-1F8C-357FE05E95FC}" dt="2026-07-22T13:37:42.328" v="490" actId="20577"/>
          <ac:spMkLst>
            <pc:docMk/>
            <pc:sldMk cId="2395334097" sldId="299"/>
            <ac:spMk id="3" creationId="{130E1A3F-5CFF-E1D0-B8AE-2B645CB1CD88}"/>
          </ac:spMkLst>
        </pc:spChg>
      </pc:sldChg>
      <pc:sldMasterChg chg="add del addSldLayout delSldLayout">
        <pc:chgData name="Corey Edwards" userId="S::corey.edwards@uwtsd.ac.uk::7a967df3-e232-40a5-b10c-dee8f912d80a" providerId="AD" clId="Web-{86DD64EC-34AD-E77D-1F8C-357FE05E95FC}" dt="2026-07-22T12:50:07.353" v="27"/>
        <pc:sldMasterMkLst>
          <pc:docMk/>
          <pc:sldMasterMk cId="2460954070" sldId="2147483660"/>
        </pc:sldMasterMkLst>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86DD64EC-34AD-E77D-1F8C-357FE05E95FC}" dt="2026-07-22T12:50:07.353" v="27"/>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86DD64EC-34AD-E77D-1F8C-357FE05E95FC}" dt="2026-07-22T12:49:58.587" v="22"/>
        <pc:sldMasterMkLst>
          <pc:docMk/>
          <pc:sldMasterMk cId="159078942" sldId="2147483708"/>
        </pc:sldMasterMkLst>
        <pc:sldLayoutChg chg="add del">
          <pc:chgData name="Corey Edwards" userId="S::corey.edwards@uwtsd.ac.uk::7a967df3-e232-40a5-b10c-dee8f912d80a" providerId="AD" clId="Web-{86DD64EC-34AD-E77D-1F8C-357FE05E95FC}" dt="2026-07-22T12:49:58.587" v="22"/>
          <pc:sldLayoutMkLst>
            <pc:docMk/>
            <pc:sldMasterMk cId="159078942" sldId="2147483708"/>
            <pc:sldLayoutMk cId="1534227123" sldId="2147483697"/>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268099622" sldId="2147483698"/>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2637954853" sldId="2147483699"/>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1278651348" sldId="2147483700"/>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2271733756" sldId="2147483701"/>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672871831" sldId="2147483702"/>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1763172861" sldId="2147483703"/>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2585695536" sldId="2147483704"/>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1744895414" sldId="2147483705"/>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2738658931" sldId="2147483706"/>
          </pc:sldLayoutMkLst>
        </pc:sldLayoutChg>
        <pc:sldLayoutChg chg="add del">
          <pc:chgData name="Corey Edwards" userId="S::corey.edwards@uwtsd.ac.uk::7a967df3-e232-40a5-b10c-dee8f912d80a" providerId="AD" clId="Web-{86DD64EC-34AD-E77D-1F8C-357FE05E95FC}" dt="2026-07-22T12:49:58.587" v="22"/>
          <pc:sldLayoutMkLst>
            <pc:docMk/>
            <pc:sldMasterMk cId="159078942" sldId="2147483708"/>
            <pc:sldLayoutMk cId="3134266106" sldId="2147483707"/>
          </pc:sldLayoutMkLst>
        </pc:sldLayoutChg>
      </pc:sldMasterChg>
      <pc:sldMasterChg chg="add del addSldLayout delSldLayout">
        <pc:chgData name="Corey Edwards" userId="S::corey.edwards@uwtsd.ac.uk::7a967df3-e232-40a5-b10c-dee8f912d80a" providerId="AD" clId="Web-{86DD64EC-34AD-E77D-1F8C-357FE05E95FC}" dt="2026-07-22T12:49:53.962" v="20"/>
        <pc:sldMasterMkLst>
          <pc:docMk/>
          <pc:sldMasterMk cId="1005454953" sldId="2147483721"/>
        </pc:sldMasterMkLst>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2425508523" sldId="2147483710"/>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3900063092" sldId="2147483711"/>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3047034443" sldId="2147483712"/>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2284825404" sldId="2147483713"/>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2208071945" sldId="2147483714"/>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3265443469" sldId="2147483715"/>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896728907" sldId="2147483716"/>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143859215" sldId="2147483717"/>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513722216" sldId="2147483718"/>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3701987345" sldId="2147483719"/>
          </pc:sldLayoutMkLst>
        </pc:sldLayoutChg>
        <pc:sldLayoutChg chg="add del">
          <pc:chgData name="Corey Edwards" userId="S::corey.edwards@uwtsd.ac.uk::7a967df3-e232-40a5-b10c-dee8f912d80a" providerId="AD" clId="Web-{86DD64EC-34AD-E77D-1F8C-357FE05E95FC}" dt="2026-07-22T12:49:53.962" v="20"/>
          <pc:sldLayoutMkLst>
            <pc:docMk/>
            <pc:sldMasterMk cId="1005454953" sldId="2147483721"/>
            <pc:sldLayoutMk cId="3168058513" sldId="2147483720"/>
          </pc:sldLayoutMkLst>
        </pc:sldLayoutChg>
      </pc:sldMasterChg>
      <pc:sldMasterChg chg="add del addSldLayout delSldLayout">
        <pc:chgData name="Corey Edwards" userId="S::corey.edwards@uwtsd.ac.uk::7a967df3-e232-40a5-b10c-dee8f912d80a" providerId="AD" clId="Web-{86DD64EC-34AD-E77D-1F8C-357FE05E95FC}" dt="2026-07-22T12:44:12.359" v="18"/>
        <pc:sldMasterMkLst>
          <pc:docMk/>
          <pc:sldMasterMk cId="1970600670" sldId="2147483721"/>
        </pc:sldMasterMkLst>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1402511573" sldId="2147483710"/>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3392957918" sldId="2147483711"/>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2235776785" sldId="2147483712"/>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2236373934" sldId="2147483713"/>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1372444913" sldId="2147483714"/>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3604049215" sldId="2147483715"/>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1744776456" sldId="2147483716"/>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1371497561" sldId="2147483717"/>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3057566290" sldId="2147483718"/>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4076391311" sldId="2147483719"/>
          </pc:sldLayoutMkLst>
        </pc:sldLayoutChg>
        <pc:sldLayoutChg chg="add del">
          <pc:chgData name="Corey Edwards" userId="S::corey.edwards@uwtsd.ac.uk::7a967df3-e232-40a5-b10c-dee8f912d80a" providerId="AD" clId="Web-{86DD64EC-34AD-E77D-1F8C-357FE05E95FC}" dt="2026-07-22T12:44:12.359" v="18"/>
          <pc:sldLayoutMkLst>
            <pc:docMk/>
            <pc:sldMasterMk cId="1970600670" sldId="2147483721"/>
            <pc:sldLayoutMk cId="3618549593" sldId="2147483720"/>
          </pc:sldLayoutMkLst>
        </pc:sldLayoutChg>
      </pc:sldMasterChg>
      <pc:sldMasterChg chg="add del addSldLayout delSldLayout">
        <pc:chgData name="Corey Edwards" userId="S::corey.edwards@uwtsd.ac.uk::7a967df3-e232-40a5-b10c-dee8f912d80a" providerId="AD" clId="Web-{86DD64EC-34AD-E77D-1F8C-357FE05E95FC}" dt="2026-07-22T12:43:56.421" v="14"/>
        <pc:sldMasterMkLst>
          <pc:docMk/>
          <pc:sldMasterMk cId="4161454337" sldId="2147483747"/>
        </pc:sldMasterMkLst>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1677551663" sldId="2147483736"/>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2595946881" sldId="2147483737"/>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2980897099" sldId="2147483738"/>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1266468993" sldId="2147483739"/>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292606280" sldId="2147483740"/>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2066301718" sldId="2147483741"/>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829738228" sldId="2147483742"/>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241591112" sldId="2147483743"/>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3705211797" sldId="2147483744"/>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519327933" sldId="2147483745"/>
          </pc:sldLayoutMkLst>
        </pc:sldLayoutChg>
        <pc:sldLayoutChg chg="add del">
          <pc:chgData name="Corey Edwards" userId="S::corey.edwards@uwtsd.ac.uk::7a967df3-e232-40a5-b10c-dee8f912d80a" providerId="AD" clId="Web-{86DD64EC-34AD-E77D-1F8C-357FE05E95FC}" dt="2026-07-22T12:43:56.421" v="14"/>
          <pc:sldLayoutMkLst>
            <pc:docMk/>
            <pc:sldMasterMk cId="4161454337" sldId="2147483747"/>
            <pc:sldLayoutMk cId="1694501791" sldId="2147483746"/>
          </pc:sldLayoutMkLst>
        </pc:sldLayoutChg>
      </pc:sldMasterChg>
      <pc:sldMasterChg chg="add addSldLayout">
        <pc:chgData name="Corey Edwards" userId="S::corey.edwards@uwtsd.ac.uk::7a967df3-e232-40a5-b10c-dee8f912d80a" providerId="AD" clId="Web-{86DD64EC-34AD-E77D-1F8C-357FE05E95FC}" dt="2026-07-22T12:50:07.353" v="27"/>
        <pc:sldMasterMkLst>
          <pc:docMk/>
          <pc:sldMasterMk cId="341247175" sldId="2147483753"/>
        </pc:sldMasterMkLst>
        <pc:sldLayoutChg chg="add">
          <pc:chgData name="Corey Edwards" userId="S::corey.edwards@uwtsd.ac.uk::7a967df3-e232-40a5-b10c-dee8f912d80a" providerId="AD" clId="Web-{86DD64EC-34AD-E77D-1F8C-357FE05E95FC}" dt="2026-07-22T12:50:07.353" v="27"/>
          <pc:sldLayoutMkLst>
            <pc:docMk/>
            <pc:sldMasterMk cId="341247175" sldId="2147483753"/>
            <pc:sldLayoutMk cId="664813855" sldId="2147483736"/>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875606673" sldId="2147483737"/>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715295345" sldId="2147483738"/>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32038534" sldId="2147483739"/>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56356029" sldId="2147483740"/>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61359814" sldId="2147483741"/>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019295776" sldId="2147483742"/>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3883035100" sldId="2147483743"/>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655454867" sldId="2147483744"/>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172801199" sldId="2147483745"/>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249199518" sldId="2147483746"/>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207370110" sldId="2147483747"/>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453009396" sldId="2147483748"/>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315525709" sldId="2147483749"/>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2974238389" sldId="2147483750"/>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917337234" sldId="2147483751"/>
          </pc:sldLayoutMkLst>
        </pc:sldLayoutChg>
        <pc:sldLayoutChg chg="add">
          <pc:chgData name="Corey Edwards" userId="S::corey.edwards@uwtsd.ac.uk::7a967df3-e232-40a5-b10c-dee8f912d80a" providerId="AD" clId="Web-{86DD64EC-34AD-E77D-1F8C-357FE05E95FC}" dt="2026-07-22T12:50:07.353" v="27"/>
          <pc:sldLayoutMkLst>
            <pc:docMk/>
            <pc:sldMasterMk cId="341247175" sldId="2147483753"/>
            <pc:sldLayoutMk cId="1183575289" sldId="2147483752"/>
          </pc:sldLayoutMkLst>
        </pc:sldLayoutChg>
      </pc:sldMasterChg>
      <pc:sldMasterChg chg="add del addSldLayout delSldLayout">
        <pc:chgData name="Corey Edwards" userId="S::corey.edwards@uwtsd.ac.uk::7a967df3-e232-40a5-b10c-dee8f912d80a" providerId="AD" clId="Web-{86DD64EC-34AD-E77D-1F8C-357FE05E95FC}" dt="2026-07-22T12:43:48.234" v="10"/>
        <pc:sldMasterMkLst>
          <pc:docMk/>
          <pc:sldMasterMk cId="120669982" sldId="2147483760"/>
        </pc:sldMasterMkLst>
        <pc:sldLayoutChg chg="add del">
          <pc:chgData name="Corey Edwards" userId="S::corey.edwards@uwtsd.ac.uk::7a967df3-e232-40a5-b10c-dee8f912d80a" providerId="AD" clId="Web-{86DD64EC-34AD-E77D-1F8C-357FE05E95FC}" dt="2026-07-22T12:43:48.234" v="10"/>
          <pc:sldLayoutMkLst>
            <pc:docMk/>
            <pc:sldMasterMk cId="120669982" sldId="2147483760"/>
            <pc:sldLayoutMk cId="3959658069" sldId="2147483749"/>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1252772382" sldId="2147483750"/>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645211138" sldId="2147483751"/>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1218143822" sldId="2147483752"/>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6277489" sldId="2147483753"/>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798326385" sldId="2147483754"/>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2722025393" sldId="2147483755"/>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990089183" sldId="2147483756"/>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3319787600" sldId="2147483757"/>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900250438" sldId="2147483758"/>
          </pc:sldLayoutMkLst>
        </pc:sldLayoutChg>
        <pc:sldLayoutChg chg="add del">
          <pc:chgData name="Corey Edwards" userId="S::corey.edwards@uwtsd.ac.uk::7a967df3-e232-40a5-b10c-dee8f912d80a" providerId="AD" clId="Web-{86DD64EC-34AD-E77D-1F8C-357FE05E95FC}" dt="2026-07-22T12:43:48.234" v="10"/>
          <pc:sldLayoutMkLst>
            <pc:docMk/>
            <pc:sldMasterMk cId="120669982" sldId="2147483760"/>
            <pc:sldLayoutMk cId="1522497" sldId="2147483759"/>
          </pc:sldLayoutMkLst>
        </pc:sldLayoutChg>
      </pc:sldMasterChg>
      <pc:sldMasterChg chg="add del addSldLayout delSldLayout">
        <pc:chgData name="Corey Edwards" userId="S::corey.edwards@uwtsd.ac.uk::7a967df3-e232-40a5-b10c-dee8f912d80a" providerId="AD" clId="Web-{86DD64EC-34AD-E77D-1F8C-357FE05E95FC}" dt="2026-07-22T12:50:02.822" v="26"/>
        <pc:sldMasterMkLst>
          <pc:docMk/>
          <pc:sldMasterMk cId="765983247" sldId="2147483760"/>
        </pc:sldMasterMkLst>
        <pc:sldLayoutChg chg="add del">
          <pc:chgData name="Corey Edwards" userId="S::corey.edwards@uwtsd.ac.uk::7a967df3-e232-40a5-b10c-dee8f912d80a" providerId="AD" clId="Web-{86DD64EC-34AD-E77D-1F8C-357FE05E95FC}" dt="2026-07-22T12:50:02.822" v="26"/>
          <pc:sldLayoutMkLst>
            <pc:docMk/>
            <pc:sldMasterMk cId="765983247" sldId="2147483760"/>
            <pc:sldLayoutMk cId="2731154484" sldId="2147483749"/>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1816310292" sldId="2147483750"/>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2324393226" sldId="2147483751"/>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3724016968" sldId="2147483752"/>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1408349467" sldId="2147483753"/>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1461650560" sldId="2147483754"/>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2772415510" sldId="2147483755"/>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2131868554" sldId="2147483756"/>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3461647736" sldId="2147483757"/>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2419733263" sldId="2147483758"/>
          </pc:sldLayoutMkLst>
        </pc:sldLayoutChg>
        <pc:sldLayoutChg chg="add del">
          <pc:chgData name="Corey Edwards" userId="S::corey.edwards@uwtsd.ac.uk::7a967df3-e232-40a5-b10c-dee8f912d80a" providerId="AD" clId="Web-{86DD64EC-34AD-E77D-1F8C-357FE05E95FC}" dt="2026-07-22T12:50:02.822" v="26"/>
          <pc:sldLayoutMkLst>
            <pc:docMk/>
            <pc:sldMasterMk cId="765983247" sldId="2147483760"/>
            <pc:sldLayoutMk cId="3854286662" sldId="214748375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15.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5.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2571FB-79F6-4953-B93F-20D5330448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804CC5-5617-42DB-8EC9-680E0721D5EB}">
      <dgm:prSet/>
      <dgm:spPr/>
      <dgm:t>
        <a:bodyPr/>
        <a:lstStyle/>
        <a:p>
          <a:r>
            <a:rPr lang="en-US"/>
            <a:t>Aim: To introduce the purpose of and the theories around psychology in HSC</a:t>
          </a:r>
        </a:p>
      </dgm:t>
    </dgm:pt>
    <dgm:pt modelId="{9AC847B3-0A55-4DBF-A25F-A2ECC8B96D28}" type="parTrans" cxnId="{CBE80C6E-AC2F-4373-B314-970D5143369F}">
      <dgm:prSet/>
      <dgm:spPr/>
      <dgm:t>
        <a:bodyPr/>
        <a:lstStyle/>
        <a:p>
          <a:endParaRPr lang="en-US"/>
        </a:p>
      </dgm:t>
    </dgm:pt>
    <dgm:pt modelId="{96C087E7-B573-44F9-8B55-D4AE8EB8B430}" type="sibTrans" cxnId="{CBE80C6E-AC2F-4373-B314-970D5143369F}">
      <dgm:prSet/>
      <dgm:spPr/>
      <dgm:t>
        <a:bodyPr/>
        <a:lstStyle/>
        <a:p>
          <a:endParaRPr lang="en-US"/>
        </a:p>
      </dgm:t>
    </dgm:pt>
    <dgm:pt modelId="{39E40E20-65FB-4DC8-AD68-784BA97ABA1C}">
      <dgm:prSet/>
      <dgm:spPr/>
      <dgm:t>
        <a:bodyPr/>
        <a:lstStyle/>
        <a:p>
          <a:r>
            <a:rPr lang="en-US"/>
            <a:t>Define psychology.</a:t>
          </a:r>
        </a:p>
      </dgm:t>
    </dgm:pt>
    <dgm:pt modelId="{6F21F6E7-BFB4-4B11-B185-D1ACA6B2C778}" type="parTrans" cxnId="{D123478D-A24B-43C6-8E45-3B5C9F7B49AF}">
      <dgm:prSet/>
      <dgm:spPr/>
      <dgm:t>
        <a:bodyPr/>
        <a:lstStyle/>
        <a:p>
          <a:endParaRPr lang="en-US"/>
        </a:p>
      </dgm:t>
    </dgm:pt>
    <dgm:pt modelId="{495DD148-8BDB-400D-AFE2-42FC0E2AE291}" type="sibTrans" cxnId="{D123478D-A24B-43C6-8E45-3B5C9F7B49AF}">
      <dgm:prSet/>
      <dgm:spPr/>
      <dgm:t>
        <a:bodyPr/>
        <a:lstStyle/>
        <a:p>
          <a:endParaRPr lang="en-US"/>
        </a:p>
      </dgm:t>
    </dgm:pt>
    <dgm:pt modelId="{848F8AFE-D5AE-4371-BC80-D3EB3C84D5A7}">
      <dgm:prSet/>
      <dgm:spPr/>
      <dgm:t>
        <a:bodyPr/>
        <a:lstStyle/>
        <a:p>
          <a:r>
            <a:rPr lang="en-US"/>
            <a:t>Discuss five key schools of thought.</a:t>
          </a:r>
        </a:p>
      </dgm:t>
    </dgm:pt>
    <dgm:pt modelId="{3AE8F24D-078A-4FD6-BD03-D62EB4E41CC2}" type="parTrans" cxnId="{7A3D44D0-C032-476E-B6BC-1D9AA2E3E0F7}">
      <dgm:prSet/>
      <dgm:spPr/>
      <dgm:t>
        <a:bodyPr/>
        <a:lstStyle/>
        <a:p>
          <a:endParaRPr lang="en-US"/>
        </a:p>
      </dgm:t>
    </dgm:pt>
    <dgm:pt modelId="{BF0D9607-B72A-46D1-9F7A-4AABB35698C9}" type="sibTrans" cxnId="{7A3D44D0-C032-476E-B6BC-1D9AA2E3E0F7}">
      <dgm:prSet/>
      <dgm:spPr/>
      <dgm:t>
        <a:bodyPr/>
        <a:lstStyle/>
        <a:p>
          <a:endParaRPr lang="en-US"/>
        </a:p>
      </dgm:t>
    </dgm:pt>
    <dgm:pt modelId="{11949EFC-84CE-45B0-9B34-5A2EE0447477}">
      <dgm:prSet/>
      <dgm:spPr/>
      <dgm:t>
        <a:bodyPr/>
        <a:lstStyle/>
        <a:p>
          <a:r>
            <a:rPr lang="en-US"/>
            <a:t>Describe how major schools of thought explain human behaviour.</a:t>
          </a:r>
        </a:p>
      </dgm:t>
    </dgm:pt>
    <dgm:pt modelId="{1217CAD3-A516-4DD1-B69E-E4CE7A4FBE39}" type="parTrans" cxnId="{5A5DA966-F19E-4316-8FF1-0DBE7C420E58}">
      <dgm:prSet/>
      <dgm:spPr/>
      <dgm:t>
        <a:bodyPr/>
        <a:lstStyle/>
        <a:p>
          <a:endParaRPr lang="en-US"/>
        </a:p>
      </dgm:t>
    </dgm:pt>
    <dgm:pt modelId="{B3E1C167-1AE8-4B03-A227-C20F7EEB7CB8}" type="sibTrans" cxnId="{5A5DA966-F19E-4316-8FF1-0DBE7C420E58}">
      <dgm:prSet/>
      <dgm:spPr/>
      <dgm:t>
        <a:bodyPr/>
        <a:lstStyle/>
        <a:p>
          <a:endParaRPr lang="en-US"/>
        </a:p>
      </dgm:t>
    </dgm:pt>
    <dgm:pt modelId="{147CB078-A299-4057-916C-5C30CC662D08}">
      <dgm:prSet/>
      <dgm:spPr/>
      <dgm:t>
        <a:bodyPr/>
        <a:lstStyle/>
        <a:p>
          <a:r>
            <a:rPr lang="en-US"/>
            <a:t>Recognise the role of psychology in supporting person-centred care. </a:t>
          </a:r>
        </a:p>
      </dgm:t>
    </dgm:pt>
    <dgm:pt modelId="{32672C31-E7E3-47C7-87C6-8895176D5C6D}" type="parTrans" cxnId="{A00E6D86-2D7E-43A4-9A8A-1520D2310DF9}">
      <dgm:prSet/>
      <dgm:spPr/>
      <dgm:t>
        <a:bodyPr/>
        <a:lstStyle/>
        <a:p>
          <a:endParaRPr lang="en-US"/>
        </a:p>
      </dgm:t>
    </dgm:pt>
    <dgm:pt modelId="{2428D43B-ED1C-4C9C-86C8-3A731A1525DD}" type="sibTrans" cxnId="{A00E6D86-2D7E-43A4-9A8A-1520D2310DF9}">
      <dgm:prSet/>
      <dgm:spPr/>
      <dgm:t>
        <a:bodyPr/>
        <a:lstStyle/>
        <a:p>
          <a:endParaRPr lang="en-US"/>
        </a:p>
      </dgm:t>
    </dgm:pt>
    <dgm:pt modelId="{301A6385-8F64-4F14-88BF-554C5B975234}" type="pres">
      <dgm:prSet presAssocID="{242571FB-79F6-4953-B93F-20D5330448C7}" presName="root" presStyleCnt="0">
        <dgm:presLayoutVars>
          <dgm:dir/>
          <dgm:resizeHandles val="exact"/>
        </dgm:presLayoutVars>
      </dgm:prSet>
      <dgm:spPr/>
    </dgm:pt>
    <dgm:pt modelId="{ED176961-0AA8-42AB-807D-37C3C436712F}" type="pres">
      <dgm:prSet presAssocID="{76804CC5-5617-42DB-8EC9-680E0721D5EB}" presName="compNode" presStyleCnt="0"/>
      <dgm:spPr/>
    </dgm:pt>
    <dgm:pt modelId="{AA9ACF1B-D909-4060-BC9F-2C3F8271527D}" type="pres">
      <dgm:prSet presAssocID="{76804CC5-5617-42DB-8EC9-680E0721D5EB}" presName="bgRect" presStyleLbl="bgShp" presStyleIdx="0" presStyleCnt="5"/>
      <dgm:spPr/>
    </dgm:pt>
    <dgm:pt modelId="{BE1E90B6-4E05-4D17-898F-3A2C20E88C46}" type="pres">
      <dgm:prSet presAssocID="{76804CC5-5617-42DB-8EC9-680E0721D5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CA400DD1-CD74-4EB3-B75B-05139365840E}" type="pres">
      <dgm:prSet presAssocID="{76804CC5-5617-42DB-8EC9-680E0721D5EB}" presName="spaceRect" presStyleCnt="0"/>
      <dgm:spPr/>
    </dgm:pt>
    <dgm:pt modelId="{F76DE191-5443-43C8-87E0-4B0C8E20129A}" type="pres">
      <dgm:prSet presAssocID="{76804CC5-5617-42DB-8EC9-680E0721D5EB}" presName="parTx" presStyleLbl="revTx" presStyleIdx="0" presStyleCnt="5">
        <dgm:presLayoutVars>
          <dgm:chMax val="0"/>
          <dgm:chPref val="0"/>
        </dgm:presLayoutVars>
      </dgm:prSet>
      <dgm:spPr/>
    </dgm:pt>
    <dgm:pt modelId="{A8E0AED1-E3A8-4412-92C0-4B2B69102BBE}" type="pres">
      <dgm:prSet presAssocID="{96C087E7-B573-44F9-8B55-D4AE8EB8B430}" presName="sibTrans" presStyleCnt="0"/>
      <dgm:spPr/>
    </dgm:pt>
    <dgm:pt modelId="{53AE5C5A-5E0C-4B71-A660-4A53738ACA93}" type="pres">
      <dgm:prSet presAssocID="{39E40E20-65FB-4DC8-AD68-784BA97ABA1C}" presName="compNode" presStyleCnt="0"/>
      <dgm:spPr/>
    </dgm:pt>
    <dgm:pt modelId="{070126E8-2FCE-4716-BEF6-F43EFB655674}" type="pres">
      <dgm:prSet presAssocID="{39E40E20-65FB-4DC8-AD68-784BA97ABA1C}" presName="bgRect" presStyleLbl="bgShp" presStyleIdx="1" presStyleCnt="5"/>
      <dgm:spPr/>
    </dgm:pt>
    <dgm:pt modelId="{3EBF7E86-EB79-41D4-92FB-1127F68124B0}" type="pres">
      <dgm:prSet presAssocID="{39E40E20-65FB-4DC8-AD68-784BA97ABA1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233E87C-4897-49E4-BBE8-1EAA90D60738}" type="pres">
      <dgm:prSet presAssocID="{39E40E20-65FB-4DC8-AD68-784BA97ABA1C}" presName="spaceRect" presStyleCnt="0"/>
      <dgm:spPr/>
    </dgm:pt>
    <dgm:pt modelId="{AEF79764-02F0-4399-9460-C3968505F834}" type="pres">
      <dgm:prSet presAssocID="{39E40E20-65FB-4DC8-AD68-784BA97ABA1C}" presName="parTx" presStyleLbl="revTx" presStyleIdx="1" presStyleCnt="5">
        <dgm:presLayoutVars>
          <dgm:chMax val="0"/>
          <dgm:chPref val="0"/>
        </dgm:presLayoutVars>
      </dgm:prSet>
      <dgm:spPr/>
    </dgm:pt>
    <dgm:pt modelId="{561F626D-B238-4102-BEF0-CFBED174F6B1}" type="pres">
      <dgm:prSet presAssocID="{495DD148-8BDB-400D-AFE2-42FC0E2AE291}" presName="sibTrans" presStyleCnt="0"/>
      <dgm:spPr/>
    </dgm:pt>
    <dgm:pt modelId="{49670376-1004-4B90-9C7B-779AF8D64CB6}" type="pres">
      <dgm:prSet presAssocID="{848F8AFE-D5AE-4371-BC80-D3EB3C84D5A7}" presName="compNode" presStyleCnt="0"/>
      <dgm:spPr/>
    </dgm:pt>
    <dgm:pt modelId="{EC73579E-9D31-4D3B-A502-59A976867F00}" type="pres">
      <dgm:prSet presAssocID="{848F8AFE-D5AE-4371-BC80-D3EB3C84D5A7}" presName="bgRect" presStyleLbl="bgShp" presStyleIdx="2" presStyleCnt="5"/>
      <dgm:spPr/>
    </dgm:pt>
    <dgm:pt modelId="{A256C88B-41A9-485F-B8E2-B93CEC1ECEC6}" type="pres">
      <dgm:prSet presAssocID="{848F8AFE-D5AE-4371-BC80-D3EB3C84D5A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A03B0C65-9A2F-4472-8F8D-22103644B89C}" type="pres">
      <dgm:prSet presAssocID="{848F8AFE-D5AE-4371-BC80-D3EB3C84D5A7}" presName="spaceRect" presStyleCnt="0"/>
      <dgm:spPr/>
    </dgm:pt>
    <dgm:pt modelId="{E0FC3AD0-A18B-4B03-9CB8-0C572A6E3446}" type="pres">
      <dgm:prSet presAssocID="{848F8AFE-D5AE-4371-BC80-D3EB3C84D5A7}" presName="parTx" presStyleLbl="revTx" presStyleIdx="2" presStyleCnt="5">
        <dgm:presLayoutVars>
          <dgm:chMax val="0"/>
          <dgm:chPref val="0"/>
        </dgm:presLayoutVars>
      </dgm:prSet>
      <dgm:spPr/>
    </dgm:pt>
    <dgm:pt modelId="{C24994EA-CE15-4FFF-851B-333E27D478A1}" type="pres">
      <dgm:prSet presAssocID="{BF0D9607-B72A-46D1-9F7A-4AABB35698C9}" presName="sibTrans" presStyleCnt="0"/>
      <dgm:spPr/>
    </dgm:pt>
    <dgm:pt modelId="{DF65C30E-F624-4637-8D48-06055DC69A6E}" type="pres">
      <dgm:prSet presAssocID="{11949EFC-84CE-45B0-9B34-5A2EE0447477}" presName="compNode" presStyleCnt="0"/>
      <dgm:spPr/>
    </dgm:pt>
    <dgm:pt modelId="{A1292664-64E9-442B-B376-BC80487EC584}" type="pres">
      <dgm:prSet presAssocID="{11949EFC-84CE-45B0-9B34-5A2EE0447477}" presName="bgRect" presStyleLbl="bgShp" presStyleIdx="3" presStyleCnt="5"/>
      <dgm:spPr/>
    </dgm:pt>
    <dgm:pt modelId="{C45BB4FC-105A-438C-BFB5-B06D64298E13}" type="pres">
      <dgm:prSet presAssocID="{11949EFC-84CE-45B0-9B34-5A2EE044747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447397B-FD5E-4412-8B3E-E7747F051DD5}" type="pres">
      <dgm:prSet presAssocID="{11949EFC-84CE-45B0-9B34-5A2EE0447477}" presName="spaceRect" presStyleCnt="0"/>
      <dgm:spPr/>
    </dgm:pt>
    <dgm:pt modelId="{2331AF16-0A49-476B-A7E7-4C05B5A7BA7A}" type="pres">
      <dgm:prSet presAssocID="{11949EFC-84CE-45B0-9B34-5A2EE0447477}" presName="parTx" presStyleLbl="revTx" presStyleIdx="3" presStyleCnt="5">
        <dgm:presLayoutVars>
          <dgm:chMax val="0"/>
          <dgm:chPref val="0"/>
        </dgm:presLayoutVars>
      </dgm:prSet>
      <dgm:spPr/>
    </dgm:pt>
    <dgm:pt modelId="{488864B9-DA8A-40B9-BE65-F43DF28DB33F}" type="pres">
      <dgm:prSet presAssocID="{B3E1C167-1AE8-4B03-A227-C20F7EEB7CB8}" presName="sibTrans" presStyleCnt="0"/>
      <dgm:spPr/>
    </dgm:pt>
    <dgm:pt modelId="{1D3DC0F9-58C8-4F06-B28D-2FA0E00EB9AA}" type="pres">
      <dgm:prSet presAssocID="{147CB078-A299-4057-916C-5C30CC662D08}" presName="compNode" presStyleCnt="0"/>
      <dgm:spPr/>
    </dgm:pt>
    <dgm:pt modelId="{4039469F-DF36-4502-984B-82E126E1D46D}" type="pres">
      <dgm:prSet presAssocID="{147CB078-A299-4057-916C-5C30CC662D08}" presName="bgRect" presStyleLbl="bgShp" presStyleIdx="4" presStyleCnt="5"/>
      <dgm:spPr/>
    </dgm:pt>
    <dgm:pt modelId="{10CACC52-9B67-4DE4-BB31-518C6248C038}" type="pres">
      <dgm:prSet presAssocID="{147CB078-A299-4057-916C-5C30CC662D0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CCAFB996-285A-4BD7-A87F-DA5E789C2CEB}" type="pres">
      <dgm:prSet presAssocID="{147CB078-A299-4057-916C-5C30CC662D08}" presName="spaceRect" presStyleCnt="0"/>
      <dgm:spPr/>
    </dgm:pt>
    <dgm:pt modelId="{BDE34B51-4272-43C2-9199-983245395A12}" type="pres">
      <dgm:prSet presAssocID="{147CB078-A299-4057-916C-5C30CC662D08}" presName="parTx" presStyleLbl="revTx" presStyleIdx="4" presStyleCnt="5">
        <dgm:presLayoutVars>
          <dgm:chMax val="0"/>
          <dgm:chPref val="0"/>
        </dgm:presLayoutVars>
      </dgm:prSet>
      <dgm:spPr/>
    </dgm:pt>
  </dgm:ptLst>
  <dgm:cxnLst>
    <dgm:cxn modelId="{23606724-D906-4BFF-A49E-583AFEAD4463}" type="presOf" srcId="{242571FB-79F6-4953-B93F-20D5330448C7}" destId="{301A6385-8F64-4F14-88BF-554C5B975234}" srcOrd="0" destOrd="0" presId="urn:microsoft.com/office/officeart/2018/2/layout/IconVerticalSolidList"/>
    <dgm:cxn modelId="{D2A7045D-D423-496C-97E9-B5F0BEABBCCC}" type="presOf" srcId="{39E40E20-65FB-4DC8-AD68-784BA97ABA1C}" destId="{AEF79764-02F0-4399-9460-C3968505F834}" srcOrd="0" destOrd="0" presId="urn:microsoft.com/office/officeart/2018/2/layout/IconVerticalSolidList"/>
    <dgm:cxn modelId="{C3570444-DC83-47F0-B428-8D6A944AE926}" type="presOf" srcId="{147CB078-A299-4057-916C-5C30CC662D08}" destId="{BDE34B51-4272-43C2-9199-983245395A12}" srcOrd="0" destOrd="0" presId="urn:microsoft.com/office/officeart/2018/2/layout/IconVerticalSolidList"/>
    <dgm:cxn modelId="{5A5DA966-F19E-4316-8FF1-0DBE7C420E58}" srcId="{242571FB-79F6-4953-B93F-20D5330448C7}" destId="{11949EFC-84CE-45B0-9B34-5A2EE0447477}" srcOrd="3" destOrd="0" parTransId="{1217CAD3-A516-4DD1-B69E-E4CE7A4FBE39}" sibTransId="{B3E1C167-1AE8-4B03-A227-C20F7EEB7CB8}"/>
    <dgm:cxn modelId="{CBE80C6E-AC2F-4373-B314-970D5143369F}" srcId="{242571FB-79F6-4953-B93F-20D5330448C7}" destId="{76804CC5-5617-42DB-8EC9-680E0721D5EB}" srcOrd="0" destOrd="0" parTransId="{9AC847B3-0A55-4DBF-A25F-A2ECC8B96D28}" sibTransId="{96C087E7-B573-44F9-8B55-D4AE8EB8B430}"/>
    <dgm:cxn modelId="{A00E6D86-2D7E-43A4-9A8A-1520D2310DF9}" srcId="{242571FB-79F6-4953-B93F-20D5330448C7}" destId="{147CB078-A299-4057-916C-5C30CC662D08}" srcOrd="4" destOrd="0" parTransId="{32672C31-E7E3-47C7-87C6-8895176D5C6D}" sibTransId="{2428D43B-ED1C-4C9C-86C8-3A731A1525DD}"/>
    <dgm:cxn modelId="{D123478D-A24B-43C6-8E45-3B5C9F7B49AF}" srcId="{242571FB-79F6-4953-B93F-20D5330448C7}" destId="{39E40E20-65FB-4DC8-AD68-784BA97ABA1C}" srcOrd="1" destOrd="0" parTransId="{6F21F6E7-BFB4-4B11-B185-D1ACA6B2C778}" sibTransId="{495DD148-8BDB-400D-AFE2-42FC0E2AE291}"/>
    <dgm:cxn modelId="{193CF196-2027-4C4E-A579-D4668A17BFA1}" type="presOf" srcId="{76804CC5-5617-42DB-8EC9-680E0721D5EB}" destId="{F76DE191-5443-43C8-87E0-4B0C8E20129A}" srcOrd="0" destOrd="0" presId="urn:microsoft.com/office/officeart/2018/2/layout/IconVerticalSolidList"/>
    <dgm:cxn modelId="{3AF0A9B8-4133-4177-854F-D8EE20D9E720}" type="presOf" srcId="{11949EFC-84CE-45B0-9B34-5A2EE0447477}" destId="{2331AF16-0A49-476B-A7E7-4C05B5A7BA7A}" srcOrd="0" destOrd="0" presId="urn:microsoft.com/office/officeart/2018/2/layout/IconVerticalSolidList"/>
    <dgm:cxn modelId="{1AF8C2C6-FCC3-429C-AD60-AA98AB9F57B3}" type="presOf" srcId="{848F8AFE-D5AE-4371-BC80-D3EB3C84D5A7}" destId="{E0FC3AD0-A18B-4B03-9CB8-0C572A6E3446}" srcOrd="0" destOrd="0" presId="urn:microsoft.com/office/officeart/2018/2/layout/IconVerticalSolidList"/>
    <dgm:cxn modelId="{7A3D44D0-C032-476E-B6BC-1D9AA2E3E0F7}" srcId="{242571FB-79F6-4953-B93F-20D5330448C7}" destId="{848F8AFE-D5AE-4371-BC80-D3EB3C84D5A7}" srcOrd="2" destOrd="0" parTransId="{3AE8F24D-078A-4FD6-BD03-D62EB4E41CC2}" sibTransId="{BF0D9607-B72A-46D1-9F7A-4AABB35698C9}"/>
    <dgm:cxn modelId="{7069AC56-2636-410F-BBC2-D93080E6D4CA}" type="presParOf" srcId="{301A6385-8F64-4F14-88BF-554C5B975234}" destId="{ED176961-0AA8-42AB-807D-37C3C436712F}" srcOrd="0" destOrd="0" presId="urn:microsoft.com/office/officeart/2018/2/layout/IconVerticalSolidList"/>
    <dgm:cxn modelId="{7AFAF3D1-E566-451C-A7AA-762DCFAA3583}" type="presParOf" srcId="{ED176961-0AA8-42AB-807D-37C3C436712F}" destId="{AA9ACF1B-D909-4060-BC9F-2C3F8271527D}" srcOrd="0" destOrd="0" presId="urn:microsoft.com/office/officeart/2018/2/layout/IconVerticalSolidList"/>
    <dgm:cxn modelId="{5D13D479-AC08-45EA-BDD6-A64688F90D66}" type="presParOf" srcId="{ED176961-0AA8-42AB-807D-37C3C436712F}" destId="{BE1E90B6-4E05-4D17-898F-3A2C20E88C46}" srcOrd="1" destOrd="0" presId="urn:microsoft.com/office/officeart/2018/2/layout/IconVerticalSolidList"/>
    <dgm:cxn modelId="{83BC3BA4-311F-42BC-8D33-ACA9715A3FC7}" type="presParOf" srcId="{ED176961-0AA8-42AB-807D-37C3C436712F}" destId="{CA400DD1-CD74-4EB3-B75B-05139365840E}" srcOrd="2" destOrd="0" presId="urn:microsoft.com/office/officeart/2018/2/layout/IconVerticalSolidList"/>
    <dgm:cxn modelId="{D1C91467-00E6-40DF-92CA-058E50199A32}" type="presParOf" srcId="{ED176961-0AA8-42AB-807D-37C3C436712F}" destId="{F76DE191-5443-43C8-87E0-4B0C8E20129A}" srcOrd="3" destOrd="0" presId="urn:microsoft.com/office/officeart/2018/2/layout/IconVerticalSolidList"/>
    <dgm:cxn modelId="{AD64D045-0AF6-479F-82A6-FB66CBEFC00B}" type="presParOf" srcId="{301A6385-8F64-4F14-88BF-554C5B975234}" destId="{A8E0AED1-E3A8-4412-92C0-4B2B69102BBE}" srcOrd="1" destOrd="0" presId="urn:microsoft.com/office/officeart/2018/2/layout/IconVerticalSolidList"/>
    <dgm:cxn modelId="{65DF23B9-6662-4ECC-91D9-B8A180564036}" type="presParOf" srcId="{301A6385-8F64-4F14-88BF-554C5B975234}" destId="{53AE5C5A-5E0C-4B71-A660-4A53738ACA93}" srcOrd="2" destOrd="0" presId="urn:microsoft.com/office/officeart/2018/2/layout/IconVerticalSolidList"/>
    <dgm:cxn modelId="{FCEDDF92-98F5-464E-8674-2DB2EE1B6300}" type="presParOf" srcId="{53AE5C5A-5E0C-4B71-A660-4A53738ACA93}" destId="{070126E8-2FCE-4716-BEF6-F43EFB655674}" srcOrd="0" destOrd="0" presId="urn:microsoft.com/office/officeart/2018/2/layout/IconVerticalSolidList"/>
    <dgm:cxn modelId="{55DBE595-CD93-49B5-9486-ED4589B88378}" type="presParOf" srcId="{53AE5C5A-5E0C-4B71-A660-4A53738ACA93}" destId="{3EBF7E86-EB79-41D4-92FB-1127F68124B0}" srcOrd="1" destOrd="0" presId="urn:microsoft.com/office/officeart/2018/2/layout/IconVerticalSolidList"/>
    <dgm:cxn modelId="{F6D8F6E6-0598-46B7-B40F-666D3CF8B95C}" type="presParOf" srcId="{53AE5C5A-5E0C-4B71-A660-4A53738ACA93}" destId="{B233E87C-4897-49E4-BBE8-1EAA90D60738}" srcOrd="2" destOrd="0" presId="urn:microsoft.com/office/officeart/2018/2/layout/IconVerticalSolidList"/>
    <dgm:cxn modelId="{3739E63C-BBD8-403B-B41C-AB1B40BE865C}" type="presParOf" srcId="{53AE5C5A-5E0C-4B71-A660-4A53738ACA93}" destId="{AEF79764-02F0-4399-9460-C3968505F834}" srcOrd="3" destOrd="0" presId="urn:microsoft.com/office/officeart/2018/2/layout/IconVerticalSolidList"/>
    <dgm:cxn modelId="{E18213EF-AA79-4485-A299-F3D396D5FFDC}" type="presParOf" srcId="{301A6385-8F64-4F14-88BF-554C5B975234}" destId="{561F626D-B238-4102-BEF0-CFBED174F6B1}" srcOrd="3" destOrd="0" presId="urn:microsoft.com/office/officeart/2018/2/layout/IconVerticalSolidList"/>
    <dgm:cxn modelId="{C230ABD0-5F6B-4C89-8D0F-3BF8936C5515}" type="presParOf" srcId="{301A6385-8F64-4F14-88BF-554C5B975234}" destId="{49670376-1004-4B90-9C7B-779AF8D64CB6}" srcOrd="4" destOrd="0" presId="urn:microsoft.com/office/officeart/2018/2/layout/IconVerticalSolidList"/>
    <dgm:cxn modelId="{5D69D4CB-E404-49D7-B94D-383C081E3DCF}" type="presParOf" srcId="{49670376-1004-4B90-9C7B-779AF8D64CB6}" destId="{EC73579E-9D31-4D3B-A502-59A976867F00}" srcOrd="0" destOrd="0" presId="urn:microsoft.com/office/officeart/2018/2/layout/IconVerticalSolidList"/>
    <dgm:cxn modelId="{B90B39A1-0B43-4368-A010-FF1068ED600B}" type="presParOf" srcId="{49670376-1004-4B90-9C7B-779AF8D64CB6}" destId="{A256C88B-41A9-485F-B8E2-B93CEC1ECEC6}" srcOrd="1" destOrd="0" presId="urn:microsoft.com/office/officeart/2018/2/layout/IconVerticalSolidList"/>
    <dgm:cxn modelId="{490CBA48-7BB1-42FF-89A5-72450AC09351}" type="presParOf" srcId="{49670376-1004-4B90-9C7B-779AF8D64CB6}" destId="{A03B0C65-9A2F-4472-8F8D-22103644B89C}" srcOrd="2" destOrd="0" presId="urn:microsoft.com/office/officeart/2018/2/layout/IconVerticalSolidList"/>
    <dgm:cxn modelId="{9F18E022-2176-4846-BECE-4043A65C5027}" type="presParOf" srcId="{49670376-1004-4B90-9C7B-779AF8D64CB6}" destId="{E0FC3AD0-A18B-4B03-9CB8-0C572A6E3446}" srcOrd="3" destOrd="0" presId="urn:microsoft.com/office/officeart/2018/2/layout/IconVerticalSolidList"/>
    <dgm:cxn modelId="{66706650-4684-4567-B17F-EED0841AF8BA}" type="presParOf" srcId="{301A6385-8F64-4F14-88BF-554C5B975234}" destId="{C24994EA-CE15-4FFF-851B-333E27D478A1}" srcOrd="5" destOrd="0" presId="urn:microsoft.com/office/officeart/2018/2/layout/IconVerticalSolidList"/>
    <dgm:cxn modelId="{66EFBD6B-7DD1-4851-98AF-443F678673DB}" type="presParOf" srcId="{301A6385-8F64-4F14-88BF-554C5B975234}" destId="{DF65C30E-F624-4637-8D48-06055DC69A6E}" srcOrd="6" destOrd="0" presId="urn:microsoft.com/office/officeart/2018/2/layout/IconVerticalSolidList"/>
    <dgm:cxn modelId="{3ECC2368-AB6F-4468-9E5D-F6D7DAB0F6DD}" type="presParOf" srcId="{DF65C30E-F624-4637-8D48-06055DC69A6E}" destId="{A1292664-64E9-442B-B376-BC80487EC584}" srcOrd="0" destOrd="0" presId="urn:microsoft.com/office/officeart/2018/2/layout/IconVerticalSolidList"/>
    <dgm:cxn modelId="{71C340D6-DD11-48F5-A83A-AD37549B6023}" type="presParOf" srcId="{DF65C30E-F624-4637-8D48-06055DC69A6E}" destId="{C45BB4FC-105A-438C-BFB5-B06D64298E13}" srcOrd="1" destOrd="0" presId="urn:microsoft.com/office/officeart/2018/2/layout/IconVerticalSolidList"/>
    <dgm:cxn modelId="{BC9E5F41-9A14-40B5-9E58-0A7172E4C67A}" type="presParOf" srcId="{DF65C30E-F624-4637-8D48-06055DC69A6E}" destId="{4447397B-FD5E-4412-8B3E-E7747F051DD5}" srcOrd="2" destOrd="0" presId="urn:microsoft.com/office/officeart/2018/2/layout/IconVerticalSolidList"/>
    <dgm:cxn modelId="{CD09E818-87FD-4138-A3FE-520DB068D8A7}" type="presParOf" srcId="{DF65C30E-F624-4637-8D48-06055DC69A6E}" destId="{2331AF16-0A49-476B-A7E7-4C05B5A7BA7A}" srcOrd="3" destOrd="0" presId="urn:microsoft.com/office/officeart/2018/2/layout/IconVerticalSolidList"/>
    <dgm:cxn modelId="{68748939-D6DF-4C2F-B35A-042D7B888B82}" type="presParOf" srcId="{301A6385-8F64-4F14-88BF-554C5B975234}" destId="{488864B9-DA8A-40B9-BE65-F43DF28DB33F}" srcOrd="7" destOrd="0" presId="urn:microsoft.com/office/officeart/2018/2/layout/IconVerticalSolidList"/>
    <dgm:cxn modelId="{A7C8ED15-ECDD-41D1-ACEF-8782A4D5CEFF}" type="presParOf" srcId="{301A6385-8F64-4F14-88BF-554C5B975234}" destId="{1D3DC0F9-58C8-4F06-B28D-2FA0E00EB9AA}" srcOrd="8" destOrd="0" presId="urn:microsoft.com/office/officeart/2018/2/layout/IconVerticalSolidList"/>
    <dgm:cxn modelId="{CB552330-90E9-4E8F-BC97-7868CB720F83}" type="presParOf" srcId="{1D3DC0F9-58C8-4F06-B28D-2FA0E00EB9AA}" destId="{4039469F-DF36-4502-984B-82E126E1D46D}" srcOrd="0" destOrd="0" presId="urn:microsoft.com/office/officeart/2018/2/layout/IconVerticalSolidList"/>
    <dgm:cxn modelId="{D48054F1-26D6-48E8-82FD-3DE06E5CB3A1}" type="presParOf" srcId="{1D3DC0F9-58C8-4F06-B28D-2FA0E00EB9AA}" destId="{10CACC52-9B67-4DE4-BB31-518C6248C038}" srcOrd="1" destOrd="0" presId="urn:microsoft.com/office/officeart/2018/2/layout/IconVerticalSolidList"/>
    <dgm:cxn modelId="{AFDC8B19-C4D3-4B21-ADCE-A9C499E389CD}" type="presParOf" srcId="{1D3DC0F9-58C8-4F06-B28D-2FA0E00EB9AA}" destId="{CCAFB996-285A-4BD7-A87F-DA5E789C2CEB}" srcOrd="2" destOrd="0" presId="urn:microsoft.com/office/officeart/2018/2/layout/IconVerticalSolidList"/>
    <dgm:cxn modelId="{D5E8803D-F11B-4F59-ABD0-6DF232086B79}" type="presParOf" srcId="{1D3DC0F9-58C8-4F06-B28D-2FA0E00EB9AA}" destId="{BDE34B51-4272-43C2-9199-983245395A1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D6121B-662C-4C94-A8ED-5461AE997A5A}"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09AC0FF0-DFCE-47C1-A425-1A10AF43CCC2}">
      <dgm:prSet/>
      <dgm:spPr/>
      <dgm:t>
        <a:bodyPr/>
        <a:lstStyle/>
        <a:p>
          <a:r>
            <a:rPr lang="en-US"/>
            <a:t>Biological Perspective</a:t>
          </a:r>
        </a:p>
      </dgm:t>
    </dgm:pt>
    <dgm:pt modelId="{113D6105-C6E5-40AA-893C-3E78D0DA95B5}" type="parTrans" cxnId="{1D2B1F68-C1CB-4AEC-9927-EFBD60481300}">
      <dgm:prSet/>
      <dgm:spPr/>
      <dgm:t>
        <a:bodyPr/>
        <a:lstStyle/>
        <a:p>
          <a:endParaRPr lang="en-US"/>
        </a:p>
      </dgm:t>
    </dgm:pt>
    <dgm:pt modelId="{3FAE8098-B393-4532-8D65-26924CC64139}" type="sibTrans" cxnId="{1D2B1F68-C1CB-4AEC-9927-EFBD60481300}">
      <dgm:prSet/>
      <dgm:spPr/>
      <dgm:t>
        <a:bodyPr/>
        <a:lstStyle/>
        <a:p>
          <a:endParaRPr lang="en-US"/>
        </a:p>
      </dgm:t>
    </dgm:pt>
    <dgm:pt modelId="{3C684C76-E70E-48BD-B276-83AF91D7D1D1}">
      <dgm:prSet/>
      <dgm:spPr/>
      <dgm:t>
        <a:bodyPr/>
        <a:lstStyle/>
        <a:p>
          <a:r>
            <a:rPr lang="en-US"/>
            <a:t>Behaviourism</a:t>
          </a:r>
        </a:p>
      </dgm:t>
    </dgm:pt>
    <dgm:pt modelId="{91A373FF-FE1D-426A-B6BB-FEF62667B527}" type="parTrans" cxnId="{8FCA414A-1EC7-408F-9663-E662D6E62BF4}">
      <dgm:prSet/>
      <dgm:spPr/>
      <dgm:t>
        <a:bodyPr/>
        <a:lstStyle/>
        <a:p>
          <a:endParaRPr lang="en-US"/>
        </a:p>
      </dgm:t>
    </dgm:pt>
    <dgm:pt modelId="{21D95B90-C048-4F56-A8AA-6510C200FBC8}" type="sibTrans" cxnId="{8FCA414A-1EC7-408F-9663-E662D6E62BF4}">
      <dgm:prSet/>
      <dgm:spPr/>
      <dgm:t>
        <a:bodyPr/>
        <a:lstStyle/>
        <a:p>
          <a:endParaRPr lang="en-US"/>
        </a:p>
      </dgm:t>
    </dgm:pt>
    <dgm:pt modelId="{7F5CBEEF-6926-4411-BCB6-3F85677E0B2E}">
      <dgm:prSet/>
      <dgm:spPr/>
      <dgm:t>
        <a:bodyPr/>
        <a:lstStyle/>
        <a:p>
          <a:r>
            <a:rPr lang="en-US"/>
            <a:t>Cognitive Perspective</a:t>
          </a:r>
        </a:p>
      </dgm:t>
    </dgm:pt>
    <dgm:pt modelId="{3E931D4B-503A-49B0-91B2-F3AE5E588EFE}" type="parTrans" cxnId="{F01A080E-563F-4A13-A77B-8FB522E02C75}">
      <dgm:prSet/>
      <dgm:spPr/>
      <dgm:t>
        <a:bodyPr/>
        <a:lstStyle/>
        <a:p>
          <a:endParaRPr lang="en-US"/>
        </a:p>
      </dgm:t>
    </dgm:pt>
    <dgm:pt modelId="{8DB75424-EC84-43A3-9479-05DA0FD3BF2A}" type="sibTrans" cxnId="{F01A080E-563F-4A13-A77B-8FB522E02C75}">
      <dgm:prSet/>
      <dgm:spPr/>
      <dgm:t>
        <a:bodyPr/>
        <a:lstStyle/>
        <a:p>
          <a:endParaRPr lang="en-US"/>
        </a:p>
      </dgm:t>
    </dgm:pt>
    <dgm:pt modelId="{C303575F-1B1D-4148-80AC-522FE890CC12}">
      <dgm:prSet/>
      <dgm:spPr/>
      <dgm:t>
        <a:bodyPr/>
        <a:lstStyle/>
        <a:p>
          <a:r>
            <a:rPr lang="en-US"/>
            <a:t>Psychodynamic Perspective</a:t>
          </a:r>
        </a:p>
      </dgm:t>
    </dgm:pt>
    <dgm:pt modelId="{398C052E-E79E-4B4C-B913-CB0DDD5BE939}" type="parTrans" cxnId="{165871B9-C2E8-460D-9F96-F2FE67779622}">
      <dgm:prSet/>
      <dgm:spPr/>
      <dgm:t>
        <a:bodyPr/>
        <a:lstStyle/>
        <a:p>
          <a:endParaRPr lang="en-US"/>
        </a:p>
      </dgm:t>
    </dgm:pt>
    <dgm:pt modelId="{BA103355-6A88-468F-846D-7EC22946E29E}" type="sibTrans" cxnId="{165871B9-C2E8-460D-9F96-F2FE67779622}">
      <dgm:prSet/>
      <dgm:spPr/>
      <dgm:t>
        <a:bodyPr/>
        <a:lstStyle/>
        <a:p>
          <a:endParaRPr lang="en-US"/>
        </a:p>
      </dgm:t>
    </dgm:pt>
    <dgm:pt modelId="{035776F1-039D-4448-86EC-A4598AB1B309}">
      <dgm:prSet/>
      <dgm:spPr/>
      <dgm:t>
        <a:bodyPr/>
        <a:lstStyle/>
        <a:p>
          <a:r>
            <a:rPr lang="en-US"/>
            <a:t>Humanistic Perspective</a:t>
          </a:r>
        </a:p>
      </dgm:t>
    </dgm:pt>
    <dgm:pt modelId="{8E91F22D-9A9F-4313-A520-8D2E6F5A26C0}" type="parTrans" cxnId="{391B11F6-4D05-46B7-B889-AA90BE30A5EA}">
      <dgm:prSet/>
      <dgm:spPr/>
      <dgm:t>
        <a:bodyPr/>
        <a:lstStyle/>
        <a:p>
          <a:endParaRPr lang="en-US"/>
        </a:p>
      </dgm:t>
    </dgm:pt>
    <dgm:pt modelId="{A143250C-3EC4-49CC-BCD8-AF50AA7CDCBF}" type="sibTrans" cxnId="{391B11F6-4D05-46B7-B889-AA90BE30A5EA}">
      <dgm:prSet/>
      <dgm:spPr/>
      <dgm:t>
        <a:bodyPr/>
        <a:lstStyle/>
        <a:p>
          <a:endParaRPr lang="en-US"/>
        </a:p>
      </dgm:t>
    </dgm:pt>
    <dgm:pt modelId="{F8C897DD-5F4E-4DD7-A36B-89E6737C51A9}" type="pres">
      <dgm:prSet presAssocID="{10D6121B-662C-4C94-A8ED-5461AE997A5A}" presName="diagram" presStyleCnt="0">
        <dgm:presLayoutVars>
          <dgm:dir/>
          <dgm:resizeHandles val="exact"/>
        </dgm:presLayoutVars>
      </dgm:prSet>
      <dgm:spPr/>
    </dgm:pt>
    <dgm:pt modelId="{2B5A690D-E748-4933-B9A1-78B4C87E765B}" type="pres">
      <dgm:prSet presAssocID="{09AC0FF0-DFCE-47C1-A425-1A10AF43CCC2}" presName="node" presStyleLbl="node1" presStyleIdx="0" presStyleCnt="5">
        <dgm:presLayoutVars>
          <dgm:bulletEnabled val="1"/>
        </dgm:presLayoutVars>
      </dgm:prSet>
      <dgm:spPr/>
    </dgm:pt>
    <dgm:pt modelId="{6FBC3AC7-D317-4E77-92AB-86D7CF821AE9}" type="pres">
      <dgm:prSet presAssocID="{3FAE8098-B393-4532-8D65-26924CC64139}" presName="sibTrans" presStyleCnt="0"/>
      <dgm:spPr/>
    </dgm:pt>
    <dgm:pt modelId="{EAD29FEE-B57F-4936-B175-0C7BD0636511}" type="pres">
      <dgm:prSet presAssocID="{3C684C76-E70E-48BD-B276-83AF91D7D1D1}" presName="node" presStyleLbl="node1" presStyleIdx="1" presStyleCnt="5">
        <dgm:presLayoutVars>
          <dgm:bulletEnabled val="1"/>
        </dgm:presLayoutVars>
      </dgm:prSet>
      <dgm:spPr/>
    </dgm:pt>
    <dgm:pt modelId="{AE1A52F0-F2C1-49CE-AABA-37E3CFBF25D4}" type="pres">
      <dgm:prSet presAssocID="{21D95B90-C048-4F56-A8AA-6510C200FBC8}" presName="sibTrans" presStyleCnt="0"/>
      <dgm:spPr/>
    </dgm:pt>
    <dgm:pt modelId="{CBFA7F70-D115-4E9E-B646-C5AB7BB86ABE}" type="pres">
      <dgm:prSet presAssocID="{7F5CBEEF-6926-4411-BCB6-3F85677E0B2E}" presName="node" presStyleLbl="node1" presStyleIdx="2" presStyleCnt="5">
        <dgm:presLayoutVars>
          <dgm:bulletEnabled val="1"/>
        </dgm:presLayoutVars>
      </dgm:prSet>
      <dgm:spPr/>
    </dgm:pt>
    <dgm:pt modelId="{DA3D7089-9A99-43B8-A267-7C5C4D2E9FCB}" type="pres">
      <dgm:prSet presAssocID="{8DB75424-EC84-43A3-9479-05DA0FD3BF2A}" presName="sibTrans" presStyleCnt="0"/>
      <dgm:spPr/>
    </dgm:pt>
    <dgm:pt modelId="{AECE89BA-5362-47B9-898F-D015132DF6C7}" type="pres">
      <dgm:prSet presAssocID="{C303575F-1B1D-4148-80AC-522FE890CC12}" presName="node" presStyleLbl="node1" presStyleIdx="3" presStyleCnt="5">
        <dgm:presLayoutVars>
          <dgm:bulletEnabled val="1"/>
        </dgm:presLayoutVars>
      </dgm:prSet>
      <dgm:spPr/>
    </dgm:pt>
    <dgm:pt modelId="{C2819B4A-DCF9-424D-9FDE-638C8273E984}" type="pres">
      <dgm:prSet presAssocID="{BA103355-6A88-468F-846D-7EC22946E29E}" presName="sibTrans" presStyleCnt="0"/>
      <dgm:spPr/>
    </dgm:pt>
    <dgm:pt modelId="{56A89E14-7779-485D-9D09-FDB89B90F370}" type="pres">
      <dgm:prSet presAssocID="{035776F1-039D-4448-86EC-A4598AB1B309}" presName="node" presStyleLbl="node1" presStyleIdx="4" presStyleCnt="5">
        <dgm:presLayoutVars>
          <dgm:bulletEnabled val="1"/>
        </dgm:presLayoutVars>
      </dgm:prSet>
      <dgm:spPr/>
    </dgm:pt>
  </dgm:ptLst>
  <dgm:cxnLst>
    <dgm:cxn modelId="{F01A080E-563F-4A13-A77B-8FB522E02C75}" srcId="{10D6121B-662C-4C94-A8ED-5461AE997A5A}" destId="{7F5CBEEF-6926-4411-BCB6-3F85677E0B2E}" srcOrd="2" destOrd="0" parTransId="{3E931D4B-503A-49B0-91B2-F3AE5E588EFE}" sibTransId="{8DB75424-EC84-43A3-9479-05DA0FD3BF2A}"/>
    <dgm:cxn modelId="{6D87EF15-09DC-4D7D-BE95-8DA8900291E5}" type="presOf" srcId="{09AC0FF0-DFCE-47C1-A425-1A10AF43CCC2}" destId="{2B5A690D-E748-4933-B9A1-78B4C87E765B}" srcOrd="0" destOrd="0" presId="urn:microsoft.com/office/officeart/2005/8/layout/default"/>
    <dgm:cxn modelId="{750ED719-74AD-4797-A28B-8F73A0DF14A8}" type="presOf" srcId="{C303575F-1B1D-4148-80AC-522FE890CC12}" destId="{AECE89BA-5362-47B9-898F-D015132DF6C7}" srcOrd="0" destOrd="0" presId="urn:microsoft.com/office/officeart/2005/8/layout/default"/>
    <dgm:cxn modelId="{5DF78836-0C64-4F33-9958-8EC095408742}" type="presOf" srcId="{10D6121B-662C-4C94-A8ED-5461AE997A5A}" destId="{F8C897DD-5F4E-4DD7-A36B-89E6737C51A9}" srcOrd="0" destOrd="0" presId="urn:microsoft.com/office/officeart/2005/8/layout/default"/>
    <dgm:cxn modelId="{60EB123D-C4F4-48ED-BB71-D27A21502D19}" type="presOf" srcId="{7F5CBEEF-6926-4411-BCB6-3F85677E0B2E}" destId="{CBFA7F70-D115-4E9E-B646-C5AB7BB86ABE}" srcOrd="0" destOrd="0" presId="urn:microsoft.com/office/officeart/2005/8/layout/default"/>
    <dgm:cxn modelId="{1D2B1F68-C1CB-4AEC-9927-EFBD60481300}" srcId="{10D6121B-662C-4C94-A8ED-5461AE997A5A}" destId="{09AC0FF0-DFCE-47C1-A425-1A10AF43CCC2}" srcOrd="0" destOrd="0" parTransId="{113D6105-C6E5-40AA-893C-3E78D0DA95B5}" sibTransId="{3FAE8098-B393-4532-8D65-26924CC64139}"/>
    <dgm:cxn modelId="{8FCA414A-1EC7-408F-9663-E662D6E62BF4}" srcId="{10D6121B-662C-4C94-A8ED-5461AE997A5A}" destId="{3C684C76-E70E-48BD-B276-83AF91D7D1D1}" srcOrd="1" destOrd="0" parTransId="{91A373FF-FE1D-426A-B6BB-FEF62667B527}" sibTransId="{21D95B90-C048-4F56-A8AA-6510C200FBC8}"/>
    <dgm:cxn modelId="{0BD21677-4641-4B4E-AEC7-D178C3B07235}" type="presOf" srcId="{3C684C76-E70E-48BD-B276-83AF91D7D1D1}" destId="{EAD29FEE-B57F-4936-B175-0C7BD0636511}" srcOrd="0" destOrd="0" presId="urn:microsoft.com/office/officeart/2005/8/layout/default"/>
    <dgm:cxn modelId="{165871B9-C2E8-460D-9F96-F2FE67779622}" srcId="{10D6121B-662C-4C94-A8ED-5461AE997A5A}" destId="{C303575F-1B1D-4148-80AC-522FE890CC12}" srcOrd="3" destOrd="0" parTransId="{398C052E-E79E-4B4C-B913-CB0DDD5BE939}" sibTransId="{BA103355-6A88-468F-846D-7EC22946E29E}"/>
    <dgm:cxn modelId="{34840DC1-E6C7-441E-91F5-B2022595A401}" type="presOf" srcId="{035776F1-039D-4448-86EC-A4598AB1B309}" destId="{56A89E14-7779-485D-9D09-FDB89B90F370}" srcOrd="0" destOrd="0" presId="urn:microsoft.com/office/officeart/2005/8/layout/default"/>
    <dgm:cxn modelId="{391B11F6-4D05-46B7-B889-AA90BE30A5EA}" srcId="{10D6121B-662C-4C94-A8ED-5461AE997A5A}" destId="{035776F1-039D-4448-86EC-A4598AB1B309}" srcOrd="4" destOrd="0" parTransId="{8E91F22D-9A9F-4313-A520-8D2E6F5A26C0}" sibTransId="{A143250C-3EC4-49CC-BCD8-AF50AA7CDCBF}"/>
    <dgm:cxn modelId="{BBEEFBE6-4B59-4F03-8CB1-89193075E4C8}" type="presParOf" srcId="{F8C897DD-5F4E-4DD7-A36B-89E6737C51A9}" destId="{2B5A690D-E748-4933-B9A1-78B4C87E765B}" srcOrd="0" destOrd="0" presId="urn:microsoft.com/office/officeart/2005/8/layout/default"/>
    <dgm:cxn modelId="{5FF0D586-B4DB-40AD-B6BD-815FACD69972}" type="presParOf" srcId="{F8C897DD-5F4E-4DD7-A36B-89E6737C51A9}" destId="{6FBC3AC7-D317-4E77-92AB-86D7CF821AE9}" srcOrd="1" destOrd="0" presId="urn:microsoft.com/office/officeart/2005/8/layout/default"/>
    <dgm:cxn modelId="{8D0290DC-F4AF-496C-91E8-60B46DF5F0B3}" type="presParOf" srcId="{F8C897DD-5F4E-4DD7-A36B-89E6737C51A9}" destId="{EAD29FEE-B57F-4936-B175-0C7BD0636511}" srcOrd="2" destOrd="0" presId="urn:microsoft.com/office/officeart/2005/8/layout/default"/>
    <dgm:cxn modelId="{52312E93-0DDD-4C08-A54C-42A4576A7FF6}" type="presParOf" srcId="{F8C897DD-5F4E-4DD7-A36B-89E6737C51A9}" destId="{AE1A52F0-F2C1-49CE-AABA-37E3CFBF25D4}" srcOrd="3" destOrd="0" presId="urn:microsoft.com/office/officeart/2005/8/layout/default"/>
    <dgm:cxn modelId="{5F5FFE78-9C42-4C30-AA2D-1D64337F807A}" type="presParOf" srcId="{F8C897DD-5F4E-4DD7-A36B-89E6737C51A9}" destId="{CBFA7F70-D115-4E9E-B646-C5AB7BB86ABE}" srcOrd="4" destOrd="0" presId="urn:microsoft.com/office/officeart/2005/8/layout/default"/>
    <dgm:cxn modelId="{EAD5673A-F7E3-4CEB-9B1F-6728D76A3B1B}" type="presParOf" srcId="{F8C897DD-5F4E-4DD7-A36B-89E6737C51A9}" destId="{DA3D7089-9A99-43B8-A267-7C5C4D2E9FCB}" srcOrd="5" destOrd="0" presId="urn:microsoft.com/office/officeart/2005/8/layout/default"/>
    <dgm:cxn modelId="{6D0AD34E-DCAF-4BA2-A072-733846284B5A}" type="presParOf" srcId="{F8C897DD-5F4E-4DD7-A36B-89E6737C51A9}" destId="{AECE89BA-5362-47B9-898F-D015132DF6C7}" srcOrd="6" destOrd="0" presId="urn:microsoft.com/office/officeart/2005/8/layout/default"/>
    <dgm:cxn modelId="{B37EE552-3A17-471B-952E-6066F13DD65E}" type="presParOf" srcId="{F8C897DD-5F4E-4DD7-A36B-89E6737C51A9}" destId="{C2819B4A-DCF9-424D-9FDE-638C8273E984}" srcOrd="7" destOrd="0" presId="urn:microsoft.com/office/officeart/2005/8/layout/default"/>
    <dgm:cxn modelId="{33FB23D7-C85D-41B8-923E-7ED7DBE2E337}" type="presParOf" srcId="{F8C897DD-5F4E-4DD7-A36B-89E6737C51A9}" destId="{56A89E14-7779-485D-9D09-FDB89B90F37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D23D05-2FCD-43F0-B1F0-B4973F2B9DD8}"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6F1BD207-6681-45B7-A657-E76834555F30}">
      <dgm:prSet/>
      <dgm:spPr/>
      <dgm:t>
        <a:bodyPr/>
        <a:lstStyle/>
        <a:p>
          <a:r>
            <a:rPr lang="en-US"/>
            <a:t>Triggered by hormones such as adrenaline. </a:t>
          </a:r>
        </a:p>
      </dgm:t>
    </dgm:pt>
    <dgm:pt modelId="{7105540F-9620-4C09-B8C7-056E3B5F5905}" type="parTrans" cxnId="{E7433BA6-95FC-40BE-838F-7B25B00B8C15}">
      <dgm:prSet/>
      <dgm:spPr/>
      <dgm:t>
        <a:bodyPr/>
        <a:lstStyle/>
        <a:p>
          <a:endParaRPr lang="en-US"/>
        </a:p>
      </dgm:t>
    </dgm:pt>
    <dgm:pt modelId="{065A7061-F561-47FF-9F55-E551132CC187}" type="sibTrans" cxnId="{E7433BA6-95FC-40BE-838F-7B25B00B8C15}">
      <dgm:prSet/>
      <dgm:spPr/>
      <dgm:t>
        <a:bodyPr/>
        <a:lstStyle/>
        <a:p>
          <a:endParaRPr lang="en-US"/>
        </a:p>
      </dgm:t>
    </dgm:pt>
    <dgm:pt modelId="{ADEA6C48-37FE-4CCA-BCC6-0D9AC0368A09}">
      <dgm:prSet/>
      <dgm:spPr/>
      <dgm:t>
        <a:bodyPr/>
        <a:lstStyle/>
        <a:p>
          <a:r>
            <a:rPr lang="en-US"/>
            <a:t>An evolutionary mechanism that keeps us safe. </a:t>
          </a:r>
        </a:p>
      </dgm:t>
    </dgm:pt>
    <dgm:pt modelId="{709589DE-471B-4E15-8C57-9C6F848C528F}" type="parTrans" cxnId="{8A58CE34-EA8D-4CBC-AD8F-C977766965C6}">
      <dgm:prSet/>
      <dgm:spPr/>
      <dgm:t>
        <a:bodyPr/>
        <a:lstStyle/>
        <a:p>
          <a:endParaRPr lang="en-US"/>
        </a:p>
      </dgm:t>
    </dgm:pt>
    <dgm:pt modelId="{8A7AEB84-457F-4882-B643-D9BAA17F9431}" type="sibTrans" cxnId="{8A58CE34-EA8D-4CBC-AD8F-C977766965C6}">
      <dgm:prSet/>
      <dgm:spPr/>
      <dgm:t>
        <a:bodyPr/>
        <a:lstStyle/>
        <a:p>
          <a:endParaRPr lang="en-US"/>
        </a:p>
      </dgm:t>
    </dgm:pt>
    <dgm:pt modelId="{29E6F2CC-CDE3-4932-8F56-381303A5EFC3}" type="pres">
      <dgm:prSet presAssocID="{89D23D05-2FCD-43F0-B1F0-B4973F2B9DD8}" presName="hierChild1" presStyleCnt="0">
        <dgm:presLayoutVars>
          <dgm:chPref val="1"/>
          <dgm:dir/>
          <dgm:animOne val="branch"/>
          <dgm:animLvl val="lvl"/>
          <dgm:resizeHandles/>
        </dgm:presLayoutVars>
      </dgm:prSet>
      <dgm:spPr/>
    </dgm:pt>
    <dgm:pt modelId="{61674AA0-028C-449A-8A44-E532792276D9}" type="pres">
      <dgm:prSet presAssocID="{6F1BD207-6681-45B7-A657-E76834555F30}" presName="hierRoot1" presStyleCnt="0"/>
      <dgm:spPr/>
    </dgm:pt>
    <dgm:pt modelId="{9F48BE5A-8C47-479E-B5A6-898C003CD31E}" type="pres">
      <dgm:prSet presAssocID="{6F1BD207-6681-45B7-A657-E76834555F30}" presName="composite" presStyleCnt="0"/>
      <dgm:spPr/>
    </dgm:pt>
    <dgm:pt modelId="{660D34A0-2F25-496F-88B1-4615D94FC624}" type="pres">
      <dgm:prSet presAssocID="{6F1BD207-6681-45B7-A657-E76834555F30}" presName="background" presStyleLbl="node0" presStyleIdx="0" presStyleCnt="2"/>
      <dgm:spPr/>
    </dgm:pt>
    <dgm:pt modelId="{BA32500B-88D0-45B8-B1F5-48BD6A0552BA}" type="pres">
      <dgm:prSet presAssocID="{6F1BD207-6681-45B7-A657-E76834555F30}" presName="text" presStyleLbl="fgAcc0" presStyleIdx="0" presStyleCnt="2">
        <dgm:presLayoutVars>
          <dgm:chPref val="3"/>
        </dgm:presLayoutVars>
      </dgm:prSet>
      <dgm:spPr/>
    </dgm:pt>
    <dgm:pt modelId="{9F43F042-AA8A-4E20-980B-E19CC7C78F5D}" type="pres">
      <dgm:prSet presAssocID="{6F1BD207-6681-45B7-A657-E76834555F30}" presName="hierChild2" presStyleCnt="0"/>
      <dgm:spPr/>
    </dgm:pt>
    <dgm:pt modelId="{CC4FC7B6-1AF0-41A1-B9E0-AE8B8B6A7199}" type="pres">
      <dgm:prSet presAssocID="{ADEA6C48-37FE-4CCA-BCC6-0D9AC0368A09}" presName="hierRoot1" presStyleCnt="0"/>
      <dgm:spPr/>
    </dgm:pt>
    <dgm:pt modelId="{9BA598DD-6B22-4365-AEF6-6526D17219DD}" type="pres">
      <dgm:prSet presAssocID="{ADEA6C48-37FE-4CCA-BCC6-0D9AC0368A09}" presName="composite" presStyleCnt="0"/>
      <dgm:spPr/>
    </dgm:pt>
    <dgm:pt modelId="{D3BF0BFA-890A-43AE-B261-8966B1FD845D}" type="pres">
      <dgm:prSet presAssocID="{ADEA6C48-37FE-4CCA-BCC6-0D9AC0368A09}" presName="background" presStyleLbl="node0" presStyleIdx="1" presStyleCnt="2"/>
      <dgm:spPr/>
    </dgm:pt>
    <dgm:pt modelId="{E1F8C32E-B87F-43FF-9744-190783DC6E50}" type="pres">
      <dgm:prSet presAssocID="{ADEA6C48-37FE-4CCA-BCC6-0D9AC0368A09}" presName="text" presStyleLbl="fgAcc0" presStyleIdx="1" presStyleCnt="2">
        <dgm:presLayoutVars>
          <dgm:chPref val="3"/>
        </dgm:presLayoutVars>
      </dgm:prSet>
      <dgm:spPr/>
    </dgm:pt>
    <dgm:pt modelId="{348800A6-B3B4-4138-B49D-2274D5EC994A}" type="pres">
      <dgm:prSet presAssocID="{ADEA6C48-37FE-4CCA-BCC6-0D9AC0368A09}" presName="hierChild2" presStyleCnt="0"/>
      <dgm:spPr/>
    </dgm:pt>
  </dgm:ptLst>
  <dgm:cxnLst>
    <dgm:cxn modelId="{23594D09-0CF4-488D-9911-FD3986EE4A64}" type="presOf" srcId="{ADEA6C48-37FE-4CCA-BCC6-0D9AC0368A09}" destId="{E1F8C32E-B87F-43FF-9744-190783DC6E50}" srcOrd="0" destOrd="0" presId="urn:microsoft.com/office/officeart/2005/8/layout/hierarchy1"/>
    <dgm:cxn modelId="{27F6D20F-420E-44C3-AEEC-705DB94BF074}" type="presOf" srcId="{89D23D05-2FCD-43F0-B1F0-B4973F2B9DD8}" destId="{29E6F2CC-CDE3-4932-8F56-381303A5EFC3}" srcOrd="0" destOrd="0" presId="urn:microsoft.com/office/officeart/2005/8/layout/hierarchy1"/>
    <dgm:cxn modelId="{8A58CE34-EA8D-4CBC-AD8F-C977766965C6}" srcId="{89D23D05-2FCD-43F0-B1F0-B4973F2B9DD8}" destId="{ADEA6C48-37FE-4CCA-BCC6-0D9AC0368A09}" srcOrd="1" destOrd="0" parTransId="{709589DE-471B-4E15-8C57-9C6F848C528F}" sibTransId="{8A7AEB84-457F-4882-B643-D9BAA17F9431}"/>
    <dgm:cxn modelId="{E7433BA6-95FC-40BE-838F-7B25B00B8C15}" srcId="{89D23D05-2FCD-43F0-B1F0-B4973F2B9DD8}" destId="{6F1BD207-6681-45B7-A657-E76834555F30}" srcOrd="0" destOrd="0" parTransId="{7105540F-9620-4C09-B8C7-056E3B5F5905}" sibTransId="{065A7061-F561-47FF-9F55-E551132CC187}"/>
    <dgm:cxn modelId="{C205C6F2-C454-4759-B0E4-B6092BE8843C}" type="presOf" srcId="{6F1BD207-6681-45B7-A657-E76834555F30}" destId="{BA32500B-88D0-45B8-B1F5-48BD6A0552BA}" srcOrd="0" destOrd="0" presId="urn:microsoft.com/office/officeart/2005/8/layout/hierarchy1"/>
    <dgm:cxn modelId="{87930A35-1B62-4ACD-9B9A-3A12F4089600}" type="presParOf" srcId="{29E6F2CC-CDE3-4932-8F56-381303A5EFC3}" destId="{61674AA0-028C-449A-8A44-E532792276D9}" srcOrd="0" destOrd="0" presId="urn:microsoft.com/office/officeart/2005/8/layout/hierarchy1"/>
    <dgm:cxn modelId="{6DF61CFA-C4DE-4FD5-BC76-ECFBD2608FFA}" type="presParOf" srcId="{61674AA0-028C-449A-8A44-E532792276D9}" destId="{9F48BE5A-8C47-479E-B5A6-898C003CD31E}" srcOrd="0" destOrd="0" presId="urn:microsoft.com/office/officeart/2005/8/layout/hierarchy1"/>
    <dgm:cxn modelId="{0EA91907-601F-4365-8E39-59B37A650BB4}" type="presParOf" srcId="{9F48BE5A-8C47-479E-B5A6-898C003CD31E}" destId="{660D34A0-2F25-496F-88B1-4615D94FC624}" srcOrd="0" destOrd="0" presId="urn:microsoft.com/office/officeart/2005/8/layout/hierarchy1"/>
    <dgm:cxn modelId="{D5C747E4-6F9B-4169-AEA3-E6EF328D4C80}" type="presParOf" srcId="{9F48BE5A-8C47-479E-B5A6-898C003CD31E}" destId="{BA32500B-88D0-45B8-B1F5-48BD6A0552BA}" srcOrd="1" destOrd="0" presId="urn:microsoft.com/office/officeart/2005/8/layout/hierarchy1"/>
    <dgm:cxn modelId="{3B717218-8CA0-4C85-BE77-C44412C951D7}" type="presParOf" srcId="{61674AA0-028C-449A-8A44-E532792276D9}" destId="{9F43F042-AA8A-4E20-980B-E19CC7C78F5D}" srcOrd="1" destOrd="0" presId="urn:microsoft.com/office/officeart/2005/8/layout/hierarchy1"/>
    <dgm:cxn modelId="{1190E48A-9FA3-4E02-8304-3EDBEE8F9BB8}" type="presParOf" srcId="{29E6F2CC-CDE3-4932-8F56-381303A5EFC3}" destId="{CC4FC7B6-1AF0-41A1-B9E0-AE8B8B6A7199}" srcOrd="1" destOrd="0" presId="urn:microsoft.com/office/officeart/2005/8/layout/hierarchy1"/>
    <dgm:cxn modelId="{ABD83641-CB39-4FEC-B315-39FFA974BC1B}" type="presParOf" srcId="{CC4FC7B6-1AF0-41A1-B9E0-AE8B8B6A7199}" destId="{9BA598DD-6B22-4365-AEF6-6526D17219DD}" srcOrd="0" destOrd="0" presId="urn:microsoft.com/office/officeart/2005/8/layout/hierarchy1"/>
    <dgm:cxn modelId="{D7133FCB-787A-4155-8603-35801AEC832D}" type="presParOf" srcId="{9BA598DD-6B22-4365-AEF6-6526D17219DD}" destId="{D3BF0BFA-890A-43AE-B261-8966B1FD845D}" srcOrd="0" destOrd="0" presId="urn:microsoft.com/office/officeart/2005/8/layout/hierarchy1"/>
    <dgm:cxn modelId="{5C093238-4968-43D8-BBE5-15BFD06DA295}" type="presParOf" srcId="{9BA598DD-6B22-4365-AEF6-6526D17219DD}" destId="{E1F8C32E-B87F-43FF-9744-190783DC6E50}" srcOrd="1" destOrd="0" presId="urn:microsoft.com/office/officeart/2005/8/layout/hierarchy1"/>
    <dgm:cxn modelId="{EF5D531F-C53A-4632-BE6C-0BBCD1E2998F}" type="presParOf" srcId="{CC4FC7B6-1AF0-41A1-B9E0-AE8B8B6A7199}" destId="{348800A6-B3B4-4138-B49D-2274D5EC994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00216B-A701-42A5-8345-C0C18B9E91CC}"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6D57D18D-33EA-40A8-B951-876885B5E18A}">
      <dgm:prSet/>
      <dgm:spPr/>
      <dgm:t>
        <a:bodyPr/>
        <a:lstStyle/>
        <a:p>
          <a:r>
            <a:rPr lang="en-US"/>
            <a:t>Why does emotional pain feel physically painful?</a:t>
          </a:r>
        </a:p>
      </dgm:t>
    </dgm:pt>
    <dgm:pt modelId="{B673F9E7-9AD5-4007-8B51-BBB5ADA6E1BE}" type="parTrans" cxnId="{36FFDDBF-CBBE-4E7C-9D35-EE5A8956C6E3}">
      <dgm:prSet/>
      <dgm:spPr/>
      <dgm:t>
        <a:bodyPr/>
        <a:lstStyle/>
        <a:p>
          <a:endParaRPr lang="en-US"/>
        </a:p>
      </dgm:t>
    </dgm:pt>
    <dgm:pt modelId="{5D689073-A5E3-4179-A38A-46A455F1989E}" type="sibTrans" cxnId="{36FFDDBF-CBBE-4E7C-9D35-EE5A8956C6E3}">
      <dgm:prSet/>
      <dgm:spPr/>
      <dgm:t>
        <a:bodyPr/>
        <a:lstStyle/>
        <a:p>
          <a:endParaRPr lang="en-US"/>
        </a:p>
      </dgm:t>
    </dgm:pt>
    <dgm:pt modelId="{FBE7BB0F-6C2C-4F7B-AE22-1E49A7B742A9}">
      <dgm:prSet/>
      <dgm:spPr/>
      <dgm:t>
        <a:bodyPr/>
        <a:lstStyle/>
        <a:p>
          <a:r>
            <a:rPr lang="en-US"/>
            <a:t>Overlaps in processing centres in the brain.</a:t>
          </a:r>
        </a:p>
      </dgm:t>
    </dgm:pt>
    <dgm:pt modelId="{B3F5A6CA-55AF-487D-B52F-7E29F67F1860}" type="parTrans" cxnId="{592F8513-1EC1-489B-AF40-7E96227FE247}">
      <dgm:prSet/>
      <dgm:spPr/>
      <dgm:t>
        <a:bodyPr/>
        <a:lstStyle/>
        <a:p>
          <a:endParaRPr lang="en-US"/>
        </a:p>
      </dgm:t>
    </dgm:pt>
    <dgm:pt modelId="{67C8E669-4F8E-4410-98CB-D43521EFB27E}" type="sibTrans" cxnId="{592F8513-1EC1-489B-AF40-7E96227FE247}">
      <dgm:prSet/>
      <dgm:spPr/>
      <dgm:t>
        <a:bodyPr/>
        <a:lstStyle/>
        <a:p>
          <a:endParaRPr lang="en-US"/>
        </a:p>
      </dgm:t>
    </dgm:pt>
    <dgm:pt modelId="{4FBCE18D-7796-4A68-A2ED-3F7E62534BBD}" type="pres">
      <dgm:prSet presAssocID="{6200216B-A701-42A5-8345-C0C18B9E91CC}" presName="hierChild1" presStyleCnt="0">
        <dgm:presLayoutVars>
          <dgm:orgChart val="1"/>
          <dgm:chPref val="1"/>
          <dgm:dir/>
          <dgm:animOne val="branch"/>
          <dgm:animLvl val="lvl"/>
          <dgm:resizeHandles/>
        </dgm:presLayoutVars>
      </dgm:prSet>
      <dgm:spPr/>
    </dgm:pt>
    <dgm:pt modelId="{D32B8875-A379-4517-9F6D-E62AF243B30D}" type="pres">
      <dgm:prSet presAssocID="{6D57D18D-33EA-40A8-B951-876885B5E18A}" presName="hierRoot1" presStyleCnt="0">
        <dgm:presLayoutVars>
          <dgm:hierBranch val="init"/>
        </dgm:presLayoutVars>
      </dgm:prSet>
      <dgm:spPr/>
    </dgm:pt>
    <dgm:pt modelId="{376100C2-79D3-4706-998C-558ED6776093}" type="pres">
      <dgm:prSet presAssocID="{6D57D18D-33EA-40A8-B951-876885B5E18A}" presName="rootComposite1" presStyleCnt="0"/>
      <dgm:spPr/>
    </dgm:pt>
    <dgm:pt modelId="{8AC181C1-4C72-4A22-B19B-BEF7116B6779}" type="pres">
      <dgm:prSet presAssocID="{6D57D18D-33EA-40A8-B951-876885B5E18A}" presName="rootText1" presStyleLbl="node0" presStyleIdx="0" presStyleCnt="2">
        <dgm:presLayoutVars>
          <dgm:chPref val="3"/>
        </dgm:presLayoutVars>
      </dgm:prSet>
      <dgm:spPr/>
    </dgm:pt>
    <dgm:pt modelId="{FA06D829-FAA2-4AF5-AC8A-74D7F91E765A}" type="pres">
      <dgm:prSet presAssocID="{6D57D18D-33EA-40A8-B951-876885B5E18A}" presName="rootConnector1" presStyleLbl="node1" presStyleIdx="0" presStyleCnt="0"/>
      <dgm:spPr/>
    </dgm:pt>
    <dgm:pt modelId="{3F821AEE-4DB2-4698-857A-553922C68D9F}" type="pres">
      <dgm:prSet presAssocID="{6D57D18D-33EA-40A8-B951-876885B5E18A}" presName="hierChild2" presStyleCnt="0"/>
      <dgm:spPr/>
    </dgm:pt>
    <dgm:pt modelId="{E317AEFA-A91B-4FA3-ACDB-F4A99749148F}" type="pres">
      <dgm:prSet presAssocID="{6D57D18D-33EA-40A8-B951-876885B5E18A}" presName="hierChild3" presStyleCnt="0"/>
      <dgm:spPr/>
    </dgm:pt>
    <dgm:pt modelId="{FC87E6D5-9626-4F84-91C4-2499BDDB6D2A}" type="pres">
      <dgm:prSet presAssocID="{FBE7BB0F-6C2C-4F7B-AE22-1E49A7B742A9}" presName="hierRoot1" presStyleCnt="0">
        <dgm:presLayoutVars>
          <dgm:hierBranch val="init"/>
        </dgm:presLayoutVars>
      </dgm:prSet>
      <dgm:spPr/>
    </dgm:pt>
    <dgm:pt modelId="{3335E1C0-E0A0-4C5F-8036-CE05FB920EFB}" type="pres">
      <dgm:prSet presAssocID="{FBE7BB0F-6C2C-4F7B-AE22-1E49A7B742A9}" presName="rootComposite1" presStyleCnt="0"/>
      <dgm:spPr/>
    </dgm:pt>
    <dgm:pt modelId="{F410768C-F0D8-4A47-B3CB-EAAD5B98BE26}" type="pres">
      <dgm:prSet presAssocID="{FBE7BB0F-6C2C-4F7B-AE22-1E49A7B742A9}" presName="rootText1" presStyleLbl="node0" presStyleIdx="1" presStyleCnt="2">
        <dgm:presLayoutVars>
          <dgm:chPref val="3"/>
        </dgm:presLayoutVars>
      </dgm:prSet>
      <dgm:spPr/>
    </dgm:pt>
    <dgm:pt modelId="{A74FE739-E818-463D-95E9-67B6E9AF40EE}" type="pres">
      <dgm:prSet presAssocID="{FBE7BB0F-6C2C-4F7B-AE22-1E49A7B742A9}" presName="rootConnector1" presStyleLbl="node1" presStyleIdx="0" presStyleCnt="0"/>
      <dgm:spPr/>
    </dgm:pt>
    <dgm:pt modelId="{00CA0B31-C87F-4F55-A8FF-B4258904105C}" type="pres">
      <dgm:prSet presAssocID="{FBE7BB0F-6C2C-4F7B-AE22-1E49A7B742A9}" presName="hierChild2" presStyleCnt="0"/>
      <dgm:spPr/>
    </dgm:pt>
    <dgm:pt modelId="{749E14CD-2585-443B-8114-E594B1A7C76F}" type="pres">
      <dgm:prSet presAssocID="{FBE7BB0F-6C2C-4F7B-AE22-1E49A7B742A9}" presName="hierChild3" presStyleCnt="0"/>
      <dgm:spPr/>
    </dgm:pt>
  </dgm:ptLst>
  <dgm:cxnLst>
    <dgm:cxn modelId="{592F8513-1EC1-489B-AF40-7E96227FE247}" srcId="{6200216B-A701-42A5-8345-C0C18B9E91CC}" destId="{FBE7BB0F-6C2C-4F7B-AE22-1E49A7B742A9}" srcOrd="1" destOrd="0" parTransId="{B3F5A6CA-55AF-487D-B52F-7E29F67F1860}" sibTransId="{67C8E669-4F8E-4410-98CB-D43521EFB27E}"/>
    <dgm:cxn modelId="{5D9AFC1C-5911-40AE-ACDA-AA57ED1F209B}" type="presOf" srcId="{6D57D18D-33EA-40A8-B951-876885B5E18A}" destId="{8AC181C1-4C72-4A22-B19B-BEF7116B6779}" srcOrd="0" destOrd="0" presId="urn:microsoft.com/office/officeart/2009/3/layout/HorizontalOrganizationChart"/>
    <dgm:cxn modelId="{202A2E53-275C-44A3-A0ED-D6B10F2A4A8E}" type="presOf" srcId="{6D57D18D-33EA-40A8-B951-876885B5E18A}" destId="{FA06D829-FAA2-4AF5-AC8A-74D7F91E765A}" srcOrd="1" destOrd="0" presId="urn:microsoft.com/office/officeart/2009/3/layout/HorizontalOrganizationChart"/>
    <dgm:cxn modelId="{4D071F79-2368-42BA-AF7F-48CEB8B3C4E0}" type="presOf" srcId="{6200216B-A701-42A5-8345-C0C18B9E91CC}" destId="{4FBCE18D-7796-4A68-A2ED-3F7E62534BBD}" srcOrd="0" destOrd="0" presId="urn:microsoft.com/office/officeart/2009/3/layout/HorizontalOrganizationChart"/>
    <dgm:cxn modelId="{19F2DEA5-4123-4071-8A9A-53494C57A721}" type="presOf" srcId="{FBE7BB0F-6C2C-4F7B-AE22-1E49A7B742A9}" destId="{F410768C-F0D8-4A47-B3CB-EAAD5B98BE26}" srcOrd="0" destOrd="0" presId="urn:microsoft.com/office/officeart/2009/3/layout/HorizontalOrganizationChart"/>
    <dgm:cxn modelId="{36FFDDBF-CBBE-4E7C-9D35-EE5A8956C6E3}" srcId="{6200216B-A701-42A5-8345-C0C18B9E91CC}" destId="{6D57D18D-33EA-40A8-B951-876885B5E18A}" srcOrd="0" destOrd="0" parTransId="{B673F9E7-9AD5-4007-8B51-BBB5ADA6E1BE}" sibTransId="{5D689073-A5E3-4179-A38A-46A455F1989E}"/>
    <dgm:cxn modelId="{FDA205D0-73F8-4C40-8B84-0862B238966F}" type="presOf" srcId="{FBE7BB0F-6C2C-4F7B-AE22-1E49A7B742A9}" destId="{A74FE739-E818-463D-95E9-67B6E9AF40EE}" srcOrd="1" destOrd="0" presId="urn:microsoft.com/office/officeart/2009/3/layout/HorizontalOrganizationChart"/>
    <dgm:cxn modelId="{DD4249F1-3287-4A5D-BFC2-6C865EBC860E}" type="presParOf" srcId="{4FBCE18D-7796-4A68-A2ED-3F7E62534BBD}" destId="{D32B8875-A379-4517-9F6D-E62AF243B30D}" srcOrd="0" destOrd="0" presId="urn:microsoft.com/office/officeart/2009/3/layout/HorizontalOrganizationChart"/>
    <dgm:cxn modelId="{F478DAD2-4286-43CF-931A-F46DB80D4FCF}" type="presParOf" srcId="{D32B8875-A379-4517-9F6D-E62AF243B30D}" destId="{376100C2-79D3-4706-998C-558ED6776093}" srcOrd="0" destOrd="0" presId="urn:microsoft.com/office/officeart/2009/3/layout/HorizontalOrganizationChart"/>
    <dgm:cxn modelId="{7C19DBEF-80DB-4F9E-B7DA-0E4FF6273BAA}" type="presParOf" srcId="{376100C2-79D3-4706-998C-558ED6776093}" destId="{8AC181C1-4C72-4A22-B19B-BEF7116B6779}" srcOrd="0" destOrd="0" presId="urn:microsoft.com/office/officeart/2009/3/layout/HorizontalOrganizationChart"/>
    <dgm:cxn modelId="{0EC451C5-8D7A-4D10-A98A-54D592D06BE6}" type="presParOf" srcId="{376100C2-79D3-4706-998C-558ED6776093}" destId="{FA06D829-FAA2-4AF5-AC8A-74D7F91E765A}" srcOrd="1" destOrd="0" presId="urn:microsoft.com/office/officeart/2009/3/layout/HorizontalOrganizationChart"/>
    <dgm:cxn modelId="{0AD14421-EC5D-4C27-8C78-884BDD03FC54}" type="presParOf" srcId="{D32B8875-A379-4517-9F6D-E62AF243B30D}" destId="{3F821AEE-4DB2-4698-857A-553922C68D9F}" srcOrd="1" destOrd="0" presId="urn:microsoft.com/office/officeart/2009/3/layout/HorizontalOrganizationChart"/>
    <dgm:cxn modelId="{973B79EC-1B7C-4EA1-8562-E0E7799475EB}" type="presParOf" srcId="{D32B8875-A379-4517-9F6D-E62AF243B30D}" destId="{E317AEFA-A91B-4FA3-ACDB-F4A99749148F}" srcOrd="2" destOrd="0" presId="urn:microsoft.com/office/officeart/2009/3/layout/HorizontalOrganizationChart"/>
    <dgm:cxn modelId="{4E17EFCA-906B-467F-878E-CE5AFE72D73C}" type="presParOf" srcId="{4FBCE18D-7796-4A68-A2ED-3F7E62534BBD}" destId="{FC87E6D5-9626-4F84-91C4-2499BDDB6D2A}" srcOrd="1" destOrd="0" presId="urn:microsoft.com/office/officeart/2009/3/layout/HorizontalOrganizationChart"/>
    <dgm:cxn modelId="{7EE07AA6-EAA2-410D-8D20-AF67F0B474F9}" type="presParOf" srcId="{FC87E6D5-9626-4F84-91C4-2499BDDB6D2A}" destId="{3335E1C0-E0A0-4C5F-8036-CE05FB920EFB}" srcOrd="0" destOrd="0" presId="urn:microsoft.com/office/officeart/2009/3/layout/HorizontalOrganizationChart"/>
    <dgm:cxn modelId="{71B6C4FD-6CF8-493E-93A8-7FC02C651AF9}" type="presParOf" srcId="{3335E1C0-E0A0-4C5F-8036-CE05FB920EFB}" destId="{F410768C-F0D8-4A47-B3CB-EAAD5B98BE26}" srcOrd="0" destOrd="0" presId="urn:microsoft.com/office/officeart/2009/3/layout/HorizontalOrganizationChart"/>
    <dgm:cxn modelId="{12E86280-7531-4A4A-9CFC-EB18B5F32685}" type="presParOf" srcId="{3335E1C0-E0A0-4C5F-8036-CE05FB920EFB}" destId="{A74FE739-E818-463D-95E9-67B6E9AF40EE}" srcOrd="1" destOrd="0" presId="urn:microsoft.com/office/officeart/2009/3/layout/HorizontalOrganizationChart"/>
    <dgm:cxn modelId="{968C860F-B362-4C29-9918-1C9A588E5EFD}" type="presParOf" srcId="{FC87E6D5-9626-4F84-91C4-2499BDDB6D2A}" destId="{00CA0B31-C87F-4F55-A8FF-B4258904105C}" srcOrd="1" destOrd="0" presId="urn:microsoft.com/office/officeart/2009/3/layout/HorizontalOrganizationChart"/>
    <dgm:cxn modelId="{B21423A7-4C94-46F8-985A-4DC1B971B160}" type="presParOf" srcId="{FC87E6D5-9626-4F84-91C4-2499BDDB6D2A}" destId="{749E14CD-2585-443B-8114-E594B1A7C76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18A213-9AB0-4724-9189-85D1FC62E76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B70AA81-A183-4F33-9EDB-509177318B7D}">
      <dgm:prSet/>
      <dgm:spPr/>
      <dgm:t>
        <a:bodyPr/>
        <a:lstStyle/>
        <a:p>
          <a:pPr>
            <a:defRPr cap="all"/>
          </a:pPr>
          <a:r>
            <a:rPr lang="en-US"/>
            <a:t>Twin Studies</a:t>
          </a:r>
        </a:p>
      </dgm:t>
    </dgm:pt>
    <dgm:pt modelId="{137C8717-341A-49C5-8646-911CAD965949}" type="parTrans" cxnId="{D833C9E4-A9D5-46CE-BBFA-35B730CA6B2D}">
      <dgm:prSet/>
      <dgm:spPr/>
      <dgm:t>
        <a:bodyPr/>
        <a:lstStyle/>
        <a:p>
          <a:endParaRPr lang="en-US"/>
        </a:p>
      </dgm:t>
    </dgm:pt>
    <dgm:pt modelId="{23439491-0116-46F0-985B-A9077BBBB25D}" type="sibTrans" cxnId="{D833C9E4-A9D5-46CE-BBFA-35B730CA6B2D}">
      <dgm:prSet/>
      <dgm:spPr/>
      <dgm:t>
        <a:bodyPr/>
        <a:lstStyle/>
        <a:p>
          <a:endParaRPr lang="en-US"/>
        </a:p>
      </dgm:t>
    </dgm:pt>
    <dgm:pt modelId="{682889F5-A8ED-4DEC-AD88-CB3321C61705}">
      <dgm:prSet/>
      <dgm:spPr/>
      <dgm:t>
        <a:bodyPr/>
        <a:lstStyle/>
        <a:p>
          <a:pPr>
            <a:defRPr cap="all"/>
          </a:pPr>
          <a:r>
            <a:rPr lang="en-US"/>
            <a:t>Neurotransmitter theories</a:t>
          </a:r>
        </a:p>
      </dgm:t>
    </dgm:pt>
    <dgm:pt modelId="{9C332708-343F-4641-90D9-9ACC2018A2F9}" type="parTrans" cxnId="{F0A4C9EC-CAF4-4370-AC89-32D251F33E37}">
      <dgm:prSet/>
      <dgm:spPr/>
      <dgm:t>
        <a:bodyPr/>
        <a:lstStyle/>
        <a:p>
          <a:endParaRPr lang="en-US"/>
        </a:p>
      </dgm:t>
    </dgm:pt>
    <dgm:pt modelId="{8B1191C5-E6FF-4282-8DF2-897CC4D517F9}" type="sibTrans" cxnId="{F0A4C9EC-CAF4-4370-AC89-32D251F33E37}">
      <dgm:prSet/>
      <dgm:spPr/>
      <dgm:t>
        <a:bodyPr/>
        <a:lstStyle/>
        <a:p>
          <a:endParaRPr lang="en-US"/>
        </a:p>
      </dgm:t>
    </dgm:pt>
    <dgm:pt modelId="{CA493FB4-3A15-498F-B825-E9338CC72464}">
      <dgm:prSet/>
      <dgm:spPr/>
      <dgm:t>
        <a:bodyPr/>
        <a:lstStyle/>
        <a:p>
          <a:pPr>
            <a:defRPr cap="all"/>
          </a:pPr>
          <a:r>
            <a:rPr lang="en-US"/>
            <a:t>Brain Structure Cases</a:t>
          </a:r>
        </a:p>
      </dgm:t>
    </dgm:pt>
    <dgm:pt modelId="{242D7A7B-3219-4900-8E1E-C7A99C095FC3}" type="parTrans" cxnId="{395F3C21-2725-44FB-84D8-F48553DE87F0}">
      <dgm:prSet/>
      <dgm:spPr/>
      <dgm:t>
        <a:bodyPr/>
        <a:lstStyle/>
        <a:p>
          <a:endParaRPr lang="en-US"/>
        </a:p>
      </dgm:t>
    </dgm:pt>
    <dgm:pt modelId="{8798DFB7-5241-42AD-88CA-829C889272E1}" type="sibTrans" cxnId="{395F3C21-2725-44FB-84D8-F48553DE87F0}">
      <dgm:prSet/>
      <dgm:spPr/>
      <dgm:t>
        <a:bodyPr/>
        <a:lstStyle/>
        <a:p>
          <a:endParaRPr lang="en-US"/>
        </a:p>
      </dgm:t>
    </dgm:pt>
    <dgm:pt modelId="{136B9BC7-84F2-49DD-A7DD-DC925F3F0813}" type="pres">
      <dgm:prSet presAssocID="{4D18A213-9AB0-4724-9189-85D1FC62E76D}" presName="root" presStyleCnt="0">
        <dgm:presLayoutVars>
          <dgm:dir/>
          <dgm:resizeHandles val="exact"/>
        </dgm:presLayoutVars>
      </dgm:prSet>
      <dgm:spPr/>
    </dgm:pt>
    <dgm:pt modelId="{A1407FB0-9829-4B1E-922A-68A5CD4D2E42}" type="pres">
      <dgm:prSet presAssocID="{0B70AA81-A183-4F33-9EDB-509177318B7D}" presName="compNode" presStyleCnt="0"/>
      <dgm:spPr/>
    </dgm:pt>
    <dgm:pt modelId="{E21E88B8-6BD7-4F12-B360-27EA7B8008D6}" type="pres">
      <dgm:prSet presAssocID="{0B70AA81-A183-4F33-9EDB-509177318B7D}" presName="iconBgRect" presStyleLbl="bgShp" presStyleIdx="0" presStyleCnt="3"/>
      <dgm:spPr/>
    </dgm:pt>
    <dgm:pt modelId="{2B7A7247-14CE-4EC5-B303-271BFC6DD5A9}" type="pres">
      <dgm:prSet presAssocID="{0B70AA81-A183-4F33-9EDB-509177318B7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D6B592B2-8F07-4264-B18E-B0E65910E3DC}" type="pres">
      <dgm:prSet presAssocID="{0B70AA81-A183-4F33-9EDB-509177318B7D}" presName="spaceRect" presStyleCnt="0"/>
      <dgm:spPr/>
    </dgm:pt>
    <dgm:pt modelId="{B1ADD750-8D57-4CC4-9BDE-22263E66D056}" type="pres">
      <dgm:prSet presAssocID="{0B70AA81-A183-4F33-9EDB-509177318B7D}" presName="textRect" presStyleLbl="revTx" presStyleIdx="0" presStyleCnt="3">
        <dgm:presLayoutVars>
          <dgm:chMax val="1"/>
          <dgm:chPref val="1"/>
        </dgm:presLayoutVars>
      </dgm:prSet>
      <dgm:spPr/>
    </dgm:pt>
    <dgm:pt modelId="{1F0169B0-8DB2-40BB-84A9-F3262EF6DC75}" type="pres">
      <dgm:prSet presAssocID="{23439491-0116-46F0-985B-A9077BBBB25D}" presName="sibTrans" presStyleCnt="0"/>
      <dgm:spPr/>
    </dgm:pt>
    <dgm:pt modelId="{0626E808-D59D-4EF4-935D-E8AC82CD545C}" type="pres">
      <dgm:prSet presAssocID="{682889F5-A8ED-4DEC-AD88-CB3321C61705}" presName="compNode" presStyleCnt="0"/>
      <dgm:spPr/>
    </dgm:pt>
    <dgm:pt modelId="{5586F537-0841-4E42-8F87-ADC80CFE9CD7}" type="pres">
      <dgm:prSet presAssocID="{682889F5-A8ED-4DEC-AD88-CB3321C61705}" presName="iconBgRect" presStyleLbl="bgShp" presStyleIdx="1" presStyleCnt="3"/>
      <dgm:spPr/>
    </dgm:pt>
    <dgm:pt modelId="{B367E651-9A9B-4624-A558-92B70DF59177}" type="pres">
      <dgm:prSet presAssocID="{682889F5-A8ED-4DEC-AD88-CB3321C6170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D4636894-2B83-47C9-9DC1-DF4AFB032E31}" type="pres">
      <dgm:prSet presAssocID="{682889F5-A8ED-4DEC-AD88-CB3321C61705}" presName="spaceRect" presStyleCnt="0"/>
      <dgm:spPr/>
    </dgm:pt>
    <dgm:pt modelId="{F573A8EC-9F1E-4AD9-A72D-79B0F1CE15CB}" type="pres">
      <dgm:prSet presAssocID="{682889F5-A8ED-4DEC-AD88-CB3321C61705}" presName="textRect" presStyleLbl="revTx" presStyleIdx="1" presStyleCnt="3">
        <dgm:presLayoutVars>
          <dgm:chMax val="1"/>
          <dgm:chPref val="1"/>
        </dgm:presLayoutVars>
      </dgm:prSet>
      <dgm:spPr/>
    </dgm:pt>
    <dgm:pt modelId="{87CA77A1-0E62-4A0F-8EB0-2D0B916B3632}" type="pres">
      <dgm:prSet presAssocID="{8B1191C5-E6FF-4282-8DF2-897CC4D517F9}" presName="sibTrans" presStyleCnt="0"/>
      <dgm:spPr/>
    </dgm:pt>
    <dgm:pt modelId="{BF7E68D9-80A6-42A7-9B3F-8D538A15EAC0}" type="pres">
      <dgm:prSet presAssocID="{CA493FB4-3A15-498F-B825-E9338CC72464}" presName="compNode" presStyleCnt="0"/>
      <dgm:spPr/>
    </dgm:pt>
    <dgm:pt modelId="{93C0D1DC-B5AF-47BA-8839-16AE1CA95856}" type="pres">
      <dgm:prSet presAssocID="{CA493FB4-3A15-498F-B825-E9338CC72464}" presName="iconBgRect" presStyleLbl="bgShp" presStyleIdx="2" presStyleCnt="3"/>
      <dgm:spPr/>
    </dgm:pt>
    <dgm:pt modelId="{44B8587A-079C-4222-A7DD-151CB0C12F2D}" type="pres">
      <dgm:prSet presAssocID="{CA493FB4-3A15-498F-B825-E9338CC7246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90CD4375-5247-4AC6-8890-79E82B3EBC08}" type="pres">
      <dgm:prSet presAssocID="{CA493FB4-3A15-498F-B825-E9338CC72464}" presName="spaceRect" presStyleCnt="0"/>
      <dgm:spPr/>
    </dgm:pt>
    <dgm:pt modelId="{94C66EF6-A4A2-4277-B1D5-50300922C552}" type="pres">
      <dgm:prSet presAssocID="{CA493FB4-3A15-498F-B825-E9338CC72464}" presName="textRect" presStyleLbl="revTx" presStyleIdx="2" presStyleCnt="3">
        <dgm:presLayoutVars>
          <dgm:chMax val="1"/>
          <dgm:chPref val="1"/>
        </dgm:presLayoutVars>
      </dgm:prSet>
      <dgm:spPr/>
    </dgm:pt>
  </dgm:ptLst>
  <dgm:cxnLst>
    <dgm:cxn modelId="{395F3C21-2725-44FB-84D8-F48553DE87F0}" srcId="{4D18A213-9AB0-4724-9189-85D1FC62E76D}" destId="{CA493FB4-3A15-498F-B825-E9338CC72464}" srcOrd="2" destOrd="0" parTransId="{242D7A7B-3219-4900-8E1E-C7A99C095FC3}" sibTransId="{8798DFB7-5241-42AD-88CA-829C889272E1}"/>
    <dgm:cxn modelId="{7E48572C-D4CD-4F4E-9F71-561B533CC87A}" type="presOf" srcId="{CA493FB4-3A15-498F-B825-E9338CC72464}" destId="{94C66EF6-A4A2-4277-B1D5-50300922C552}" srcOrd="0" destOrd="0" presId="urn:microsoft.com/office/officeart/2018/5/layout/IconCircleLabelList"/>
    <dgm:cxn modelId="{3402B660-E9C6-4546-82B3-D69B727FB495}" type="presOf" srcId="{0B70AA81-A183-4F33-9EDB-509177318B7D}" destId="{B1ADD750-8D57-4CC4-9BDE-22263E66D056}" srcOrd="0" destOrd="0" presId="urn:microsoft.com/office/officeart/2018/5/layout/IconCircleLabelList"/>
    <dgm:cxn modelId="{BC7A3B65-EC53-4B69-8548-453925B4447B}" type="presOf" srcId="{682889F5-A8ED-4DEC-AD88-CB3321C61705}" destId="{F573A8EC-9F1E-4AD9-A72D-79B0F1CE15CB}" srcOrd="0" destOrd="0" presId="urn:microsoft.com/office/officeart/2018/5/layout/IconCircleLabelList"/>
    <dgm:cxn modelId="{FEBEF2CF-D6B2-499E-90DC-4538B34CB3E1}" type="presOf" srcId="{4D18A213-9AB0-4724-9189-85D1FC62E76D}" destId="{136B9BC7-84F2-49DD-A7DD-DC925F3F0813}" srcOrd="0" destOrd="0" presId="urn:microsoft.com/office/officeart/2018/5/layout/IconCircleLabelList"/>
    <dgm:cxn modelId="{D833C9E4-A9D5-46CE-BBFA-35B730CA6B2D}" srcId="{4D18A213-9AB0-4724-9189-85D1FC62E76D}" destId="{0B70AA81-A183-4F33-9EDB-509177318B7D}" srcOrd="0" destOrd="0" parTransId="{137C8717-341A-49C5-8646-911CAD965949}" sibTransId="{23439491-0116-46F0-985B-A9077BBBB25D}"/>
    <dgm:cxn modelId="{F0A4C9EC-CAF4-4370-AC89-32D251F33E37}" srcId="{4D18A213-9AB0-4724-9189-85D1FC62E76D}" destId="{682889F5-A8ED-4DEC-AD88-CB3321C61705}" srcOrd="1" destOrd="0" parTransId="{9C332708-343F-4641-90D9-9ACC2018A2F9}" sibTransId="{8B1191C5-E6FF-4282-8DF2-897CC4D517F9}"/>
    <dgm:cxn modelId="{F696FC82-599B-4610-906F-3912315D336B}" type="presParOf" srcId="{136B9BC7-84F2-49DD-A7DD-DC925F3F0813}" destId="{A1407FB0-9829-4B1E-922A-68A5CD4D2E42}" srcOrd="0" destOrd="0" presId="urn:microsoft.com/office/officeart/2018/5/layout/IconCircleLabelList"/>
    <dgm:cxn modelId="{459BBDDF-9DD9-46FF-BB77-60BA64804E88}" type="presParOf" srcId="{A1407FB0-9829-4B1E-922A-68A5CD4D2E42}" destId="{E21E88B8-6BD7-4F12-B360-27EA7B8008D6}" srcOrd="0" destOrd="0" presId="urn:microsoft.com/office/officeart/2018/5/layout/IconCircleLabelList"/>
    <dgm:cxn modelId="{727FC5C0-4F25-4699-8913-66D2B78644AD}" type="presParOf" srcId="{A1407FB0-9829-4B1E-922A-68A5CD4D2E42}" destId="{2B7A7247-14CE-4EC5-B303-271BFC6DD5A9}" srcOrd="1" destOrd="0" presId="urn:microsoft.com/office/officeart/2018/5/layout/IconCircleLabelList"/>
    <dgm:cxn modelId="{38A5F80B-DC04-4600-832B-F2B9E98DB4C8}" type="presParOf" srcId="{A1407FB0-9829-4B1E-922A-68A5CD4D2E42}" destId="{D6B592B2-8F07-4264-B18E-B0E65910E3DC}" srcOrd="2" destOrd="0" presId="urn:microsoft.com/office/officeart/2018/5/layout/IconCircleLabelList"/>
    <dgm:cxn modelId="{FFFC4B9D-2A5F-4208-A893-838B1FEBEE56}" type="presParOf" srcId="{A1407FB0-9829-4B1E-922A-68A5CD4D2E42}" destId="{B1ADD750-8D57-4CC4-9BDE-22263E66D056}" srcOrd="3" destOrd="0" presId="urn:microsoft.com/office/officeart/2018/5/layout/IconCircleLabelList"/>
    <dgm:cxn modelId="{D0ECA9F3-0BED-48BD-8092-E59541E73BC2}" type="presParOf" srcId="{136B9BC7-84F2-49DD-A7DD-DC925F3F0813}" destId="{1F0169B0-8DB2-40BB-84A9-F3262EF6DC75}" srcOrd="1" destOrd="0" presId="urn:microsoft.com/office/officeart/2018/5/layout/IconCircleLabelList"/>
    <dgm:cxn modelId="{8DBCAFA7-4438-4542-9689-FDB995C3C7B5}" type="presParOf" srcId="{136B9BC7-84F2-49DD-A7DD-DC925F3F0813}" destId="{0626E808-D59D-4EF4-935D-E8AC82CD545C}" srcOrd="2" destOrd="0" presId="urn:microsoft.com/office/officeart/2018/5/layout/IconCircleLabelList"/>
    <dgm:cxn modelId="{E6BC35DD-D3AA-4923-AAF3-B0EDB369A353}" type="presParOf" srcId="{0626E808-D59D-4EF4-935D-E8AC82CD545C}" destId="{5586F537-0841-4E42-8F87-ADC80CFE9CD7}" srcOrd="0" destOrd="0" presId="urn:microsoft.com/office/officeart/2018/5/layout/IconCircleLabelList"/>
    <dgm:cxn modelId="{7990E3C9-2FBC-4BB8-BF66-E85C66101067}" type="presParOf" srcId="{0626E808-D59D-4EF4-935D-E8AC82CD545C}" destId="{B367E651-9A9B-4624-A558-92B70DF59177}" srcOrd="1" destOrd="0" presId="urn:microsoft.com/office/officeart/2018/5/layout/IconCircleLabelList"/>
    <dgm:cxn modelId="{4A143B35-F3EF-4B8F-A5FF-1E03B9C3D1D7}" type="presParOf" srcId="{0626E808-D59D-4EF4-935D-E8AC82CD545C}" destId="{D4636894-2B83-47C9-9DC1-DF4AFB032E31}" srcOrd="2" destOrd="0" presId="urn:microsoft.com/office/officeart/2018/5/layout/IconCircleLabelList"/>
    <dgm:cxn modelId="{8B91F1F6-DC2A-45BC-933C-9B84BD09D8D7}" type="presParOf" srcId="{0626E808-D59D-4EF4-935D-E8AC82CD545C}" destId="{F573A8EC-9F1E-4AD9-A72D-79B0F1CE15CB}" srcOrd="3" destOrd="0" presId="urn:microsoft.com/office/officeart/2018/5/layout/IconCircleLabelList"/>
    <dgm:cxn modelId="{F3F943F7-E2B0-4CCA-B8B1-CFBBB739B412}" type="presParOf" srcId="{136B9BC7-84F2-49DD-A7DD-DC925F3F0813}" destId="{87CA77A1-0E62-4A0F-8EB0-2D0B916B3632}" srcOrd="3" destOrd="0" presId="urn:microsoft.com/office/officeart/2018/5/layout/IconCircleLabelList"/>
    <dgm:cxn modelId="{017361FF-E87E-49A8-9C6B-B1B97830476B}" type="presParOf" srcId="{136B9BC7-84F2-49DD-A7DD-DC925F3F0813}" destId="{BF7E68D9-80A6-42A7-9B3F-8D538A15EAC0}" srcOrd="4" destOrd="0" presId="urn:microsoft.com/office/officeart/2018/5/layout/IconCircleLabelList"/>
    <dgm:cxn modelId="{5E8BDA48-44D1-4566-B5BD-2A8B74058AAD}" type="presParOf" srcId="{BF7E68D9-80A6-42A7-9B3F-8D538A15EAC0}" destId="{93C0D1DC-B5AF-47BA-8839-16AE1CA95856}" srcOrd="0" destOrd="0" presId="urn:microsoft.com/office/officeart/2018/5/layout/IconCircleLabelList"/>
    <dgm:cxn modelId="{4B80E5E3-D1D6-4CCC-B9E0-A2530D71660C}" type="presParOf" srcId="{BF7E68D9-80A6-42A7-9B3F-8D538A15EAC0}" destId="{44B8587A-079C-4222-A7DD-151CB0C12F2D}" srcOrd="1" destOrd="0" presId="urn:microsoft.com/office/officeart/2018/5/layout/IconCircleLabelList"/>
    <dgm:cxn modelId="{D2DE0698-0A9F-40C5-8E70-E5BC3D47F0C1}" type="presParOf" srcId="{BF7E68D9-80A6-42A7-9B3F-8D538A15EAC0}" destId="{90CD4375-5247-4AC6-8890-79E82B3EBC08}" srcOrd="2" destOrd="0" presId="urn:microsoft.com/office/officeart/2018/5/layout/IconCircleLabelList"/>
    <dgm:cxn modelId="{0A9D31C5-B8E6-4CA2-A021-D25782FAA48F}" type="presParOf" srcId="{BF7E68D9-80A6-42A7-9B3F-8D538A15EAC0}" destId="{94C66EF6-A4A2-4277-B1D5-50300922C55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F67D08-C1C3-424E-832C-3D1DF66A75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07C53D8-9B40-494E-88EB-18984364300B}">
      <dgm:prSet/>
      <dgm:spPr/>
      <dgm:t>
        <a:bodyPr/>
        <a:lstStyle/>
        <a:p>
          <a:pPr rtl="0"/>
          <a:r>
            <a:rPr lang="en-US"/>
            <a:t>Damasio et al., (1994) used measurements from Gage’s skull and neuroimaging techniques to determine the exact placement of the entry and exit point of the iron rod on a replica </a:t>
          </a:r>
          <a:r>
            <a:rPr lang="en-US">
              <a:latin typeface="Sitka Heading"/>
            </a:rPr>
            <a:t>model</a:t>
          </a:r>
        </a:p>
      </dgm:t>
    </dgm:pt>
    <dgm:pt modelId="{AC7518AC-1D38-4D4B-86E4-052BD39B95B6}" type="parTrans" cxnId="{36E08DF5-B3FD-4CC0-B23E-59317352D2BB}">
      <dgm:prSet/>
      <dgm:spPr/>
      <dgm:t>
        <a:bodyPr/>
        <a:lstStyle/>
        <a:p>
          <a:endParaRPr lang="en-US"/>
        </a:p>
      </dgm:t>
    </dgm:pt>
    <dgm:pt modelId="{1A836C1C-20AD-4F28-B12B-FEAC27F733D9}" type="sibTrans" cxnId="{36E08DF5-B3FD-4CC0-B23E-59317352D2BB}">
      <dgm:prSet/>
      <dgm:spPr/>
      <dgm:t>
        <a:bodyPr/>
        <a:lstStyle/>
        <a:p>
          <a:endParaRPr lang="en-US"/>
        </a:p>
      </dgm:t>
    </dgm:pt>
    <dgm:pt modelId="{EF3E70F3-6725-404F-9CB3-3F112B587D16}">
      <dgm:prSet/>
      <dgm:spPr/>
      <dgm:t>
        <a:bodyPr/>
        <a:lstStyle/>
        <a:p>
          <a:r>
            <a:rPr lang="en-US"/>
            <a:t>The left and right cortices are responsible for emotional processing and rational decision-making; therefore, it can be assumed that Gage had deficits in these areas.</a:t>
          </a:r>
        </a:p>
      </dgm:t>
    </dgm:pt>
    <dgm:pt modelId="{F165DF7C-5818-4242-88E5-455068031F57}" type="parTrans" cxnId="{AD7F3873-EB0B-4A45-90D0-12588DF889C7}">
      <dgm:prSet/>
      <dgm:spPr/>
      <dgm:t>
        <a:bodyPr/>
        <a:lstStyle/>
        <a:p>
          <a:endParaRPr lang="en-US"/>
        </a:p>
      </dgm:t>
    </dgm:pt>
    <dgm:pt modelId="{8D340B62-F412-439A-B64E-3142AA377DA1}" type="sibTrans" cxnId="{AD7F3873-EB0B-4A45-90D0-12588DF889C7}">
      <dgm:prSet/>
      <dgm:spPr/>
      <dgm:t>
        <a:bodyPr/>
        <a:lstStyle/>
        <a:p>
          <a:endParaRPr lang="en-US"/>
        </a:p>
      </dgm:t>
    </dgm:pt>
    <dgm:pt modelId="{D3C49D35-381F-40AC-9D7C-5BF9B309A0E5}">
      <dgm:prSet phldr="0"/>
      <dgm:spPr/>
      <dgm:t>
        <a:bodyPr/>
        <a:lstStyle/>
        <a:p>
          <a:r>
            <a:rPr lang="en-US">
              <a:latin typeface="Sitka Heading"/>
            </a:rPr>
            <a:t>They</a:t>
          </a:r>
          <a:r>
            <a:rPr lang="en-US"/>
            <a:t> found that the damage caused by the rod involved both the left and right prefrontal cortices.</a:t>
          </a:r>
          <a:endParaRPr lang="en-GB"/>
        </a:p>
      </dgm:t>
    </dgm:pt>
    <dgm:pt modelId="{31116615-B1E4-4D14-A783-04BC4432DBAA}" type="parTrans" cxnId="{CA0E2353-D03F-41D6-8F73-09A202B12448}">
      <dgm:prSet/>
      <dgm:spPr/>
    </dgm:pt>
    <dgm:pt modelId="{98849620-F5AB-4011-B036-98A39B794961}" type="sibTrans" cxnId="{CA0E2353-D03F-41D6-8F73-09A202B12448}">
      <dgm:prSet/>
      <dgm:spPr/>
    </dgm:pt>
    <dgm:pt modelId="{986B5B70-156E-49EC-9537-1B6CFB8AC411}" type="pres">
      <dgm:prSet presAssocID="{1DF67D08-C1C3-424E-832C-3D1DF66A75BA}" presName="vert0" presStyleCnt="0">
        <dgm:presLayoutVars>
          <dgm:dir/>
          <dgm:animOne val="branch"/>
          <dgm:animLvl val="lvl"/>
        </dgm:presLayoutVars>
      </dgm:prSet>
      <dgm:spPr/>
    </dgm:pt>
    <dgm:pt modelId="{BF4C0B40-82BC-45B2-B522-B11131D1E879}" type="pres">
      <dgm:prSet presAssocID="{C07C53D8-9B40-494E-88EB-18984364300B}" presName="thickLine" presStyleLbl="alignNode1" presStyleIdx="0" presStyleCnt="3"/>
      <dgm:spPr/>
    </dgm:pt>
    <dgm:pt modelId="{BFA2173D-5333-4D39-B3CC-22E627B92A1C}" type="pres">
      <dgm:prSet presAssocID="{C07C53D8-9B40-494E-88EB-18984364300B}" presName="horz1" presStyleCnt="0"/>
      <dgm:spPr/>
    </dgm:pt>
    <dgm:pt modelId="{CD5FBD35-94DC-4237-8A41-E9A6AE7D5B4C}" type="pres">
      <dgm:prSet presAssocID="{C07C53D8-9B40-494E-88EB-18984364300B}" presName="tx1" presStyleLbl="revTx" presStyleIdx="0" presStyleCnt="3"/>
      <dgm:spPr/>
    </dgm:pt>
    <dgm:pt modelId="{BFD1500B-26CB-49FB-9288-F8E1D6D72BA6}" type="pres">
      <dgm:prSet presAssocID="{C07C53D8-9B40-494E-88EB-18984364300B}" presName="vert1" presStyleCnt="0"/>
      <dgm:spPr/>
    </dgm:pt>
    <dgm:pt modelId="{3D3B6930-6AD1-4EA7-B021-BA40F3A812B5}" type="pres">
      <dgm:prSet presAssocID="{D3C49D35-381F-40AC-9D7C-5BF9B309A0E5}" presName="thickLine" presStyleLbl="alignNode1" presStyleIdx="1" presStyleCnt="3"/>
      <dgm:spPr/>
    </dgm:pt>
    <dgm:pt modelId="{96581F9A-7BFC-4546-A409-438C2D2111F6}" type="pres">
      <dgm:prSet presAssocID="{D3C49D35-381F-40AC-9D7C-5BF9B309A0E5}" presName="horz1" presStyleCnt="0"/>
      <dgm:spPr/>
    </dgm:pt>
    <dgm:pt modelId="{DD65A4B4-C365-4D5E-9D7B-C11D1D94544C}" type="pres">
      <dgm:prSet presAssocID="{D3C49D35-381F-40AC-9D7C-5BF9B309A0E5}" presName="tx1" presStyleLbl="revTx" presStyleIdx="1" presStyleCnt="3"/>
      <dgm:spPr/>
    </dgm:pt>
    <dgm:pt modelId="{DBE7DFDA-5B4A-487B-85AC-A4E5E97D650F}" type="pres">
      <dgm:prSet presAssocID="{D3C49D35-381F-40AC-9D7C-5BF9B309A0E5}" presName="vert1" presStyleCnt="0"/>
      <dgm:spPr/>
    </dgm:pt>
    <dgm:pt modelId="{30EBD924-AE01-4D25-B0D9-1F4EC041CA22}" type="pres">
      <dgm:prSet presAssocID="{EF3E70F3-6725-404F-9CB3-3F112B587D16}" presName="thickLine" presStyleLbl="alignNode1" presStyleIdx="2" presStyleCnt="3"/>
      <dgm:spPr/>
    </dgm:pt>
    <dgm:pt modelId="{7AFBBE8D-D3C4-4993-804D-107DF71C5867}" type="pres">
      <dgm:prSet presAssocID="{EF3E70F3-6725-404F-9CB3-3F112B587D16}" presName="horz1" presStyleCnt="0"/>
      <dgm:spPr/>
    </dgm:pt>
    <dgm:pt modelId="{616B5BD4-C0F8-4A85-B9D2-42D260ED9834}" type="pres">
      <dgm:prSet presAssocID="{EF3E70F3-6725-404F-9CB3-3F112B587D16}" presName="tx1" presStyleLbl="revTx" presStyleIdx="2" presStyleCnt="3"/>
      <dgm:spPr/>
    </dgm:pt>
    <dgm:pt modelId="{7A092B2F-E416-4F77-B677-5361E68C3CD9}" type="pres">
      <dgm:prSet presAssocID="{EF3E70F3-6725-404F-9CB3-3F112B587D16}" presName="vert1" presStyleCnt="0"/>
      <dgm:spPr/>
    </dgm:pt>
  </dgm:ptLst>
  <dgm:cxnLst>
    <dgm:cxn modelId="{2E93283A-1CC7-4CA6-B51C-3902EC78B386}" type="presOf" srcId="{C07C53D8-9B40-494E-88EB-18984364300B}" destId="{CD5FBD35-94DC-4237-8A41-E9A6AE7D5B4C}" srcOrd="0" destOrd="0" presId="urn:microsoft.com/office/officeart/2008/layout/LinedList"/>
    <dgm:cxn modelId="{CA0E2353-D03F-41D6-8F73-09A202B12448}" srcId="{1DF67D08-C1C3-424E-832C-3D1DF66A75BA}" destId="{D3C49D35-381F-40AC-9D7C-5BF9B309A0E5}" srcOrd="1" destOrd="0" parTransId="{31116615-B1E4-4D14-A783-04BC4432DBAA}" sibTransId="{98849620-F5AB-4011-B036-98A39B794961}"/>
    <dgm:cxn modelId="{AD7F3873-EB0B-4A45-90D0-12588DF889C7}" srcId="{1DF67D08-C1C3-424E-832C-3D1DF66A75BA}" destId="{EF3E70F3-6725-404F-9CB3-3F112B587D16}" srcOrd="2" destOrd="0" parTransId="{F165DF7C-5818-4242-88E5-455068031F57}" sibTransId="{8D340B62-F412-439A-B64E-3142AA377DA1}"/>
    <dgm:cxn modelId="{A98B53E3-F5CE-492B-A7C5-AB7FBF07FA0F}" type="presOf" srcId="{1DF67D08-C1C3-424E-832C-3D1DF66A75BA}" destId="{986B5B70-156E-49EC-9537-1B6CFB8AC411}" srcOrd="0" destOrd="0" presId="urn:microsoft.com/office/officeart/2008/layout/LinedList"/>
    <dgm:cxn modelId="{87DABEED-D9D8-4E20-AAEE-87D73BCD12D1}" type="presOf" srcId="{EF3E70F3-6725-404F-9CB3-3F112B587D16}" destId="{616B5BD4-C0F8-4A85-B9D2-42D260ED9834}" srcOrd="0" destOrd="0" presId="urn:microsoft.com/office/officeart/2008/layout/LinedList"/>
    <dgm:cxn modelId="{36E08DF5-B3FD-4CC0-B23E-59317352D2BB}" srcId="{1DF67D08-C1C3-424E-832C-3D1DF66A75BA}" destId="{C07C53D8-9B40-494E-88EB-18984364300B}" srcOrd="0" destOrd="0" parTransId="{AC7518AC-1D38-4D4B-86E4-052BD39B95B6}" sibTransId="{1A836C1C-20AD-4F28-B12B-FEAC27F733D9}"/>
    <dgm:cxn modelId="{585E4FFD-6C8E-4D8F-88FA-66A92D5BCC8F}" type="presOf" srcId="{D3C49D35-381F-40AC-9D7C-5BF9B309A0E5}" destId="{DD65A4B4-C365-4D5E-9D7B-C11D1D94544C}" srcOrd="0" destOrd="0" presId="urn:microsoft.com/office/officeart/2008/layout/LinedList"/>
    <dgm:cxn modelId="{1E90CA0C-35EF-4A8C-8D27-B9329313CD0C}" type="presParOf" srcId="{986B5B70-156E-49EC-9537-1B6CFB8AC411}" destId="{BF4C0B40-82BC-45B2-B522-B11131D1E879}" srcOrd="0" destOrd="0" presId="urn:microsoft.com/office/officeart/2008/layout/LinedList"/>
    <dgm:cxn modelId="{0C075195-49EF-4D97-B3E6-6012D05B9999}" type="presParOf" srcId="{986B5B70-156E-49EC-9537-1B6CFB8AC411}" destId="{BFA2173D-5333-4D39-B3CC-22E627B92A1C}" srcOrd="1" destOrd="0" presId="urn:microsoft.com/office/officeart/2008/layout/LinedList"/>
    <dgm:cxn modelId="{65F4AFDC-40A3-4B21-9265-5660F55C6A20}" type="presParOf" srcId="{BFA2173D-5333-4D39-B3CC-22E627B92A1C}" destId="{CD5FBD35-94DC-4237-8A41-E9A6AE7D5B4C}" srcOrd="0" destOrd="0" presId="urn:microsoft.com/office/officeart/2008/layout/LinedList"/>
    <dgm:cxn modelId="{6F4EB72C-B61C-4FAF-AEC8-029459754BC5}" type="presParOf" srcId="{BFA2173D-5333-4D39-B3CC-22E627B92A1C}" destId="{BFD1500B-26CB-49FB-9288-F8E1D6D72BA6}" srcOrd="1" destOrd="0" presId="urn:microsoft.com/office/officeart/2008/layout/LinedList"/>
    <dgm:cxn modelId="{ADD45835-AEEB-4CE8-A50C-62AC17EC2ADB}" type="presParOf" srcId="{986B5B70-156E-49EC-9537-1B6CFB8AC411}" destId="{3D3B6930-6AD1-4EA7-B021-BA40F3A812B5}" srcOrd="2" destOrd="0" presId="urn:microsoft.com/office/officeart/2008/layout/LinedList"/>
    <dgm:cxn modelId="{8C0CE7C7-5F96-4AE9-8B5A-AFE92C1E9806}" type="presParOf" srcId="{986B5B70-156E-49EC-9537-1B6CFB8AC411}" destId="{96581F9A-7BFC-4546-A409-438C2D2111F6}" srcOrd="3" destOrd="0" presId="urn:microsoft.com/office/officeart/2008/layout/LinedList"/>
    <dgm:cxn modelId="{26CAEB29-4F36-4932-AEC2-9496E4DEFE60}" type="presParOf" srcId="{96581F9A-7BFC-4546-A409-438C2D2111F6}" destId="{DD65A4B4-C365-4D5E-9D7B-C11D1D94544C}" srcOrd="0" destOrd="0" presId="urn:microsoft.com/office/officeart/2008/layout/LinedList"/>
    <dgm:cxn modelId="{28000057-8E30-4B6F-964E-F9A4F6C91774}" type="presParOf" srcId="{96581F9A-7BFC-4546-A409-438C2D2111F6}" destId="{DBE7DFDA-5B4A-487B-85AC-A4E5E97D650F}" srcOrd="1" destOrd="0" presId="urn:microsoft.com/office/officeart/2008/layout/LinedList"/>
    <dgm:cxn modelId="{1065FD59-5069-45D1-9262-105C98B2A052}" type="presParOf" srcId="{986B5B70-156E-49EC-9537-1B6CFB8AC411}" destId="{30EBD924-AE01-4D25-B0D9-1F4EC041CA22}" srcOrd="4" destOrd="0" presId="urn:microsoft.com/office/officeart/2008/layout/LinedList"/>
    <dgm:cxn modelId="{214DBA50-26C1-49D7-A4B0-3288AF455604}" type="presParOf" srcId="{986B5B70-156E-49EC-9537-1B6CFB8AC411}" destId="{7AFBBE8D-D3C4-4993-804D-107DF71C5867}" srcOrd="5" destOrd="0" presId="urn:microsoft.com/office/officeart/2008/layout/LinedList"/>
    <dgm:cxn modelId="{5D27734C-F12A-4790-8795-9614BA1899D3}" type="presParOf" srcId="{7AFBBE8D-D3C4-4993-804D-107DF71C5867}" destId="{616B5BD4-C0F8-4A85-B9D2-42D260ED9834}" srcOrd="0" destOrd="0" presId="urn:microsoft.com/office/officeart/2008/layout/LinedList"/>
    <dgm:cxn modelId="{E63A2C4D-3454-4F06-8D5D-23E714C3F1E9}" type="presParOf" srcId="{7AFBBE8D-D3C4-4993-804D-107DF71C5867}" destId="{7A092B2F-E416-4F77-B677-5361E68C3C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713785-79FD-4640-B4D8-85481E0A10D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D4C2ACF-AE95-4972-8621-17D126CA3DAE}">
      <dgm:prSet/>
      <dgm:spPr/>
      <dgm:t>
        <a:bodyPr/>
        <a:lstStyle/>
        <a:p>
          <a:r>
            <a:rPr lang="en-US"/>
            <a:t>Behaviourism aimed to allow to world to see psychology as a science. </a:t>
          </a:r>
        </a:p>
      </dgm:t>
    </dgm:pt>
    <dgm:pt modelId="{D0A9C54A-9182-42AC-9770-466A0739A2E0}" type="parTrans" cxnId="{B1D2412C-BA02-415B-A04F-0E5ED206E506}">
      <dgm:prSet/>
      <dgm:spPr/>
      <dgm:t>
        <a:bodyPr/>
        <a:lstStyle/>
        <a:p>
          <a:endParaRPr lang="en-US"/>
        </a:p>
      </dgm:t>
    </dgm:pt>
    <dgm:pt modelId="{1052C92A-31DE-4DF6-BECE-5B35A6A41B54}" type="sibTrans" cxnId="{B1D2412C-BA02-415B-A04F-0E5ED206E506}">
      <dgm:prSet/>
      <dgm:spPr/>
      <dgm:t>
        <a:bodyPr/>
        <a:lstStyle/>
        <a:p>
          <a:endParaRPr lang="en-US"/>
        </a:p>
      </dgm:t>
    </dgm:pt>
    <dgm:pt modelId="{CDBE883B-676E-4401-AD25-10B9FDE73285}">
      <dgm:prSet/>
      <dgm:spPr/>
      <dgm:t>
        <a:bodyPr/>
        <a:lstStyle/>
        <a:p>
          <a:r>
            <a:rPr lang="en-US"/>
            <a:t>Rejects the view of free will.</a:t>
          </a:r>
        </a:p>
      </dgm:t>
    </dgm:pt>
    <dgm:pt modelId="{06BF5CA6-4A1A-4557-A8A6-59966DA55AD1}" type="parTrans" cxnId="{FD8D2843-0EF6-472E-BA94-D24F4C824E9E}">
      <dgm:prSet/>
      <dgm:spPr/>
      <dgm:t>
        <a:bodyPr/>
        <a:lstStyle/>
        <a:p>
          <a:endParaRPr lang="en-US"/>
        </a:p>
      </dgm:t>
    </dgm:pt>
    <dgm:pt modelId="{E1B4639F-AA4F-4740-96F4-F7B1797E3722}" type="sibTrans" cxnId="{FD8D2843-0EF6-472E-BA94-D24F4C824E9E}">
      <dgm:prSet/>
      <dgm:spPr/>
      <dgm:t>
        <a:bodyPr/>
        <a:lstStyle/>
        <a:p>
          <a:endParaRPr lang="en-US"/>
        </a:p>
      </dgm:t>
    </dgm:pt>
    <dgm:pt modelId="{7A59015B-4A29-4E29-BCA6-C301A504DE61}">
      <dgm:prSet/>
      <dgm:spPr/>
      <dgm:t>
        <a:bodyPr/>
        <a:lstStyle/>
        <a:p>
          <a:r>
            <a:rPr lang="en-US"/>
            <a:t>Behaviour is learned from our environments, and we are born as blank slates.</a:t>
          </a:r>
        </a:p>
      </dgm:t>
    </dgm:pt>
    <dgm:pt modelId="{C3430C3A-2E95-4B88-B52B-27FD087409ED}" type="parTrans" cxnId="{63A52137-5B3A-4278-AF88-D9FFEEEB9555}">
      <dgm:prSet/>
      <dgm:spPr/>
      <dgm:t>
        <a:bodyPr/>
        <a:lstStyle/>
        <a:p>
          <a:endParaRPr lang="en-US"/>
        </a:p>
      </dgm:t>
    </dgm:pt>
    <dgm:pt modelId="{D6509EC5-D883-4136-9ECD-AA50635AA535}" type="sibTrans" cxnId="{63A52137-5B3A-4278-AF88-D9FFEEEB9555}">
      <dgm:prSet/>
      <dgm:spPr/>
      <dgm:t>
        <a:bodyPr/>
        <a:lstStyle/>
        <a:p>
          <a:endParaRPr lang="en-US"/>
        </a:p>
      </dgm:t>
    </dgm:pt>
    <dgm:pt modelId="{DBB274EC-E8A0-4C2F-B378-916299BF7479}" type="pres">
      <dgm:prSet presAssocID="{1A713785-79FD-4640-B4D8-85481E0A10D3}" presName="vert0" presStyleCnt="0">
        <dgm:presLayoutVars>
          <dgm:dir/>
          <dgm:animOne val="branch"/>
          <dgm:animLvl val="lvl"/>
        </dgm:presLayoutVars>
      </dgm:prSet>
      <dgm:spPr/>
    </dgm:pt>
    <dgm:pt modelId="{FF7CE7DA-C53E-4CF9-AFCB-56E233B543C8}" type="pres">
      <dgm:prSet presAssocID="{4D4C2ACF-AE95-4972-8621-17D126CA3DAE}" presName="thickLine" presStyleLbl="alignNode1" presStyleIdx="0" presStyleCnt="3"/>
      <dgm:spPr/>
    </dgm:pt>
    <dgm:pt modelId="{EBEDA0B9-712C-493D-B785-3440AE9D8F70}" type="pres">
      <dgm:prSet presAssocID="{4D4C2ACF-AE95-4972-8621-17D126CA3DAE}" presName="horz1" presStyleCnt="0"/>
      <dgm:spPr/>
    </dgm:pt>
    <dgm:pt modelId="{05B6F24D-4648-41F3-B42E-8A5CB3984E4C}" type="pres">
      <dgm:prSet presAssocID="{4D4C2ACF-AE95-4972-8621-17D126CA3DAE}" presName="tx1" presStyleLbl="revTx" presStyleIdx="0" presStyleCnt="3"/>
      <dgm:spPr/>
    </dgm:pt>
    <dgm:pt modelId="{1ECB4E11-2504-4E4C-BE0D-875DB5CBC80E}" type="pres">
      <dgm:prSet presAssocID="{4D4C2ACF-AE95-4972-8621-17D126CA3DAE}" presName="vert1" presStyleCnt="0"/>
      <dgm:spPr/>
    </dgm:pt>
    <dgm:pt modelId="{79353A41-E284-4395-AF09-AABF00DED587}" type="pres">
      <dgm:prSet presAssocID="{CDBE883B-676E-4401-AD25-10B9FDE73285}" presName="thickLine" presStyleLbl="alignNode1" presStyleIdx="1" presStyleCnt="3"/>
      <dgm:spPr/>
    </dgm:pt>
    <dgm:pt modelId="{BF45B5BE-63AB-4988-954A-D10BA897EF32}" type="pres">
      <dgm:prSet presAssocID="{CDBE883B-676E-4401-AD25-10B9FDE73285}" presName="horz1" presStyleCnt="0"/>
      <dgm:spPr/>
    </dgm:pt>
    <dgm:pt modelId="{96E71BBD-6F60-4DD7-9723-F26CE7DD73C7}" type="pres">
      <dgm:prSet presAssocID="{CDBE883B-676E-4401-AD25-10B9FDE73285}" presName="tx1" presStyleLbl="revTx" presStyleIdx="1" presStyleCnt="3"/>
      <dgm:spPr/>
    </dgm:pt>
    <dgm:pt modelId="{9E014EDF-5689-4C03-A25F-B7B78C9285F2}" type="pres">
      <dgm:prSet presAssocID="{CDBE883B-676E-4401-AD25-10B9FDE73285}" presName="vert1" presStyleCnt="0"/>
      <dgm:spPr/>
    </dgm:pt>
    <dgm:pt modelId="{FAEB7780-9AB4-414C-A29C-E503C591DF88}" type="pres">
      <dgm:prSet presAssocID="{7A59015B-4A29-4E29-BCA6-C301A504DE61}" presName="thickLine" presStyleLbl="alignNode1" presStyleIdx="2" presStyleCnt="3"/>
      <dgm:spPr/>
    </dgm:pt>
    <dgm:pt modelId="{C6A4F9A3-343D-49A9-AEA4-327BE835C93E}" type="pres">
      <dgm:prSet presAssocID="{7A59015B-4A29-4E29-BCA6-C301A504DE61}" presName="horz1" presStyleCnt="0"/>
      <dgm:spPr/>
    </dgm:pt>
    <dgm:pt modelId="{721C5F1E-7898-471C-93E6-7A84BAC7B8F2}" type="pres">
      <dgm:prSet presAssocID="{7A59015B-4A29-4E29-BCA6-C301A504DE61}" presName="tx1" presStyleLbl="revTx" presStyleIdx="2" presStyleCnt="3"/>
      <dgm:spPr/>
    </dgm:pt>
    <dgm:pt modelId="{4E03A697-2723-4595-8DF6-F91C21708351}" type="pres">
      <dgm:prSet presAssocID="{7A59015B-4A29-4E29-BCA6-C301A504DE61}" presName="vert1" presStyleCnt="0"/>
      <dgm:spPr/>
    </dgm:pt>
  </dgm:ptLst>
  <dgm:cxnLst>
    <dgm:cxn modelId="{764CFD04-C07C-438F-A0B6-AE306A137681}" type="presOf" srcId="{1A713785-79FD-4640-B4D8-85481E0A10D3}" destId="{DBB274EC-E8A0-4C2F-B378-916299BF7479}" srcOrd="0" destOrd="0" presId="urn:microsoft.com/office/officeart/2008/layout/LinedList"/>
    <dgm:cxn modelId="{81761806-72FB-4629-9F0C-D40458A4C5E9}" type="presOf" srcId="{4D4C2ACF-AE95-4972-8621-17D126CA3DAE}" destId="{05B6F24D-4648-41F3-B42E-8A5CB3984E4C}" srcOrd="0" destOrd="0" presId="urn:microsoft.com/office/officeart/2008/layout/LinedList"/>
    <dgm:cxn modelId="{B1D2412C-BA02-415B-A04F-0E5ED206E506}" srcId="{1A713785-79FD-4640-B4D8-85481E0A10D3}" destId="{4D4C2ACF-AE95-4972-8621-17D126CA3DAE}" srcOrd="0" destOrd="0" parTransId="{D0A9C54A-9182-42AC-9770-466A0739A2E0}" sibTransId="{1052C92A-31DE-4DF6-BECE-5B35A6A41B54}"/>
    <dgm:cxn modelId="{63A52137-5B3A-4278-AF88-D9FFEEEB9555}" srcId="{1A713785-79FD-4640-B4D8-85481E0A10D3}" destId="{7A59015B-4A29-4E29-BCA6-C301A504DE61}" srcOrd="2" destOrd="0" parTransId="{C3430C3A-2E95-4B88-B52B-27FD087409ED}" sibTransId="{D6509EC5-D883-4136-9ECD-AA50635AA535}"/>
    <dgm:cxn modelId="{FD8D2843-0EF6-472E-BA94-D24F4C824E9E}" srcId="{1A713785-79FD-4640-B4D8-85481E0A10D3}" destId="{CDBE883B-676E-4401-AD25-10B9FDE73285}" srcOrd="1" destOrd="0" parTransId="{06BF5CA6-4A1A-4557-A8A6-59966DA55AD1}" sibTransId="{E1B4639F-AA4F-4740-96F4-F7B1797E3722}"/>
    <dgm:cxn modelId="{7484F0C3-808A-4FF3-A755-409DF1B3A35B}" type="presOf" srcId="{CDBE883B-676E-4401-AD25-10B9FDE73285}" destId="{96E71BBD-6F60-4DD7-9723-F26CE7DD73C7}" srcOrd="0" destOrd="0" presId="urn:microsoft.com/office/officeart/2008/layout/LinedList"/>
    <dgm:cxn modelId="{3C0AEDFA-9E7D-4485-A19A-3EF8B3BA8767}" type="presOf" srcId="{7A59015B-4A29-4E29-BCA6-C301A504DE61}" destId="{721C5F1E-7898-471C-93E6-7A84BAC7B8F2}" srcOrd="0" destOrd="0" presId="urn:microsoft.com/office/officeart/2008/layout/LinedList"/>
    <dgm:cxn modelId="{6F1097EF-91BB-4A14-B843-DA4CA4B2650C}" type="presParOf" srcId="{DBB274EC-E8A0-4C2F-B378-916299BF7479}" destId="{FF7CE7DA-C53E-4CF9-AFCB-56E233B543C8}" srcOrd="0" destOrd="0" presId="urn:microsoft.com/office/officeart/2008/layout/LinedList"/>
    <dgm:cxn modelId="{3D34AF34-20EE-45EA-B14B-529F0C0752EF}" type="presParOf" srcId="{DBB274EC-E8A0-4C2F-B378-916299BF7479}" destId="{EBEDA0B9-712C-493D-B785-3440AE9D8F70}" srcOrd="1" destOrd="0" presId="urn:microsoft.com/office/officeart/2008/layout/LinedList"/>
    <dgm:cxn modelId="{78E649FA-3F89-4AC6-97D0-23FA890A5C68}" type="presParOf" srcId="{EBEDA0B9-712C-493D-B785-3440AE9D8F70}" destId="{05B6F24D-4648-41F3-B42E-8A5CB3984E4C}" srcOrd="0" destOrd="0" presId="urn:microsoft.com/office/officeart/2008/layout/LinedList"/>
    <dgm:cxn modelId="{F224FC6F-02DD-4197-B01F-305A3FBF320C}" type="presParOf" srcId="{EBEDA0B9-712C-493D-B785-3440AE9D8F70}" destId="{1ECB4E11-2504-4E4C-BE0D-875DB5CBC80E}" srcOrd="1" destOrd="0" presId="urn:microsoft.com/office/officeart/2008/layout/LinedList"/>
    <dgm:cxn modelId="{B387653C-DFD5-43EE-B1D7-0651CD89C750}" type="presParOf" srcId="{DBB274EC-E8A0-4C2F-B378-916299BF7479}" destId="{79353A41-E284-4395-AF09-AABF00DED587}" srcOrd="2" destOrd="0" presId="urn:microsoft.com/office/officeart/2008/layout/LinedList"/>
    <dgm:cxn modelId="{407885E2-E0E9-411A-8428-0CB354A16838}" type="presParOf" srcId="{DBB274EC-E8A0-4C2F-B378-916299BF7479}" destId="{BF45B5BE-63AB-4988-954A-D10BA897EF32}" srcOrd="3" destOrd="0" presId="urn:microsoft.com/office/officeart/2008/layout/LinedList"/>
    <dgm:cxn modelId="{686CAACF-08F5-4CC0-AA8B-E92BCAAA8419}" type="presParOf" srcId="{BF45B5BE-63AB-4988-954A-D10BA897EF32}" destId="{96E71BBD-6F60-4DD7-9723-F26CE7DD73C7}" srcOrd="0" destOrd="0" presId="urn:microsoft.com/office/officeart/2008/layout/LinedList"/>
    <dgm:cxn modelId="{6614C156-9800-492B-8643-704521C83B10}" type="presParOf" srcId="{BF45B5BE-63AB-4988-954A-D10BA897EF32}" destId="{9E014EDF-5689-4C03-A25F-B7B78C9285F2}" srcOrd="1" destOrd="0" presId="urn:microsoft.com/office/officeart/2008/layout/LinedList"/>
    <dgm:cxn modelId="{B7D84A4D-1402-4FF8-ABDC-D4400D71171E}" type="presParOf" srcId="{DBB274EC-E8A0-4C2F-B378-916299BF7479}" destId="{FAEB7780-9AB4-414C-A29C-E503C591DF88}" srcOrd="4" destOrd="0" presId="urn:microsoft.com/office/officeart/2008/layout/LinedList"/>
    <dgm:cxn modelId="{C1AB51FC-98B3-4AA1-8FE2-E6F3498FC145}" type="presParOf" srcId="{DBB274EC-E8A0-4C2F-B378-916299BF7479}" destId="{C6A4F9A3-343D-49A9-AEA4-327BE835C93E}" srcOrd="5" destOrd="0" presId="urn:microsoft.com/office/officeart/2008/layout/LinedList"/>
    <dgm:cxn modelId="{F294BBCB-B065-46F3-8145-2311E6B6AED7}" type="presParOf" srcId="{C6A4F9A3-343D-49A9-AEA4-327BE835C93E}" destId="{721C5F1E-7898-471C-93E6-7A84BAC7B8F2}" srcOrd="0" destOrd="0" presId="urn:microsoft.com/office/officeart/2008/layout/LinedList"/>
    <dgm:cxn modelId="{724F01FE-2BE5-4A76-9EEA-85AAC1317CB2}" type="presParOf" srcId="{C6A4F9A3-343D-49A9-AEA4-327BE835C93E}" destId="{4E03A697-2723-4595-8DF6-F91C217083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BE7FD2-3B71-4916-A052-4A94C5C2CC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9E064FD-8700-4E00-A8BB-822B80C35DF7}">
      <dgm:prSet/>
      <dgm:spPr/>
      <dgm:t>
        <a:bodyPr/>
        <a:lstStyle/>
        <a:p>
          <a:r>
            <a:rPr lang="en-US"/>
            <a:t>There are some main methods by which we learn under this approach.</a:t>
          </a:r>
        </a:p>
      </dgm:t>
    </dgm:pt>
    <dgm:pt modelId="{FE7C929B-662B-4EF3-A925-6333D726C1C5}" type="parTrans" cxnId="{D6E8EF4E-BC0F-4A0F-9038-E03C355ED25F}">
      <dgm:prSet/>
      <dgm:spPr/>
      <dgm:t>
        <a:bodyPr/>
        <a:lstStyle/>
        <a:p>
          <a:endParaRPr lang="en-US"/>
        </a:p>
      </dgm:t>
    </dgm:pt>
    <dgm:pt modelId="{E93E17D7-29DF-424F-ABAF-934C9858C83D}" type="sibTrans" cxnId="{D6E8EF4E-BC0F-4A0F-9038-E03C355ED25F}">
      <dgm:prSet/>
      <dgm:spPr/>
      <dgm:t>
        <a:bodyPr/>
        <a:lstStyle/>
        <a:p>
          <a:endParaRPr lang="en-US"/>
        </a:p>
      </dgm:t>
    </dgm:pt>
    <dgm:pt modelId="{5A8B35A0-3E87-458E-9ED4-C6C245E0046C}">
      <dgm:prSet/>
      <dgm:spPr/>
      <dgm:t>
        <a:bodyPr/>
        <a:lstStyle/>
        <a:p>
          <a:r>
            <a:rPr lang="en-US"/>
            <a:t>Classical conditioning</a:t>
          </a:r>
        </a:p>
      </dgm:t>
    </dgm:pt>
    <dgm:pt modelId="{B0A15C65-2470-425A-8494-FE292F3D0D9C}" type="parTrans" cxnId="{1596B273-C4AF-49D8-BD1B-4157D2918886}">
      <dgm:prSet/>
      <dgm:spPr/>
      <dgm:t>
        <a:bodyPr/>
        <a:lstStyle/>
        <a:p>
          <a:endParaRPr lang="en-US"/>
        </a:p>
      </dgm:t>
    </dgm:pt>
    <dgm:pt modelId="{B5C9A55F-DA07-4277-A5F2-F062AD142D2F}" type="sibTrans" cxnId="{1596B273-C4AF-49D8-BD1B-4157D2918886}">
      <dgm:prSet/>
      <dgm:spPr/>
      <dgm:t>
        <a:bodyPr/>
        <a:lstStyle/>
        <a:p>
          <a:endParaRPr lang="en-US"/>
        </a:p>
      </dgm:t>
    </dgm:pt>
    <dgm:pt modelId="{BAB54E67-4F20-43A4-948B-6B52638E1864}">
      <dgm:prSet/>
      <dgm:spPr/>
      <dgm:t>
        <a:bodyPr/>
        <a:lstStyle/>
        <a:p>
          <a:r>
            <a:rPr lang="en-US"/>
            <a:t>Operant conditioning</a:t>
          </a:r>
        </a:p>
      </dgm:t>
    </dgm:pt>
    <dgm:pt modelId="{8F21B98E-F5BB-4F38-AE91-605BA2D8DFEC}" type="parTrans" cxnId="{BD678493-767F-496F-8F85-88C5C3156AFE}">
      <dgm:prSet/>
      <dgm:spPr/>
      <dgm:t>
        <a:bodyPr/>
        <a:lstStyle/>
        <a:p>
          <a:endParaRPr lang="en-US"/>
        </a:p>
      </dgm:t>
    </dgm:pt>
    <dgm:pt modelId="{A4E0B970-8822-4CAD-B54D-77FF0D1FC89F}" type="sibTrans" cxnId="{BD678493-767F-496F-8F85-88C5C3156AFE}">
      <dgm:prSet/>
      <dgm:spPr/>
      <dgm:t>
        <a:bodyPr/>
        <a:lstStyle/>
        <a:p>
          <a:endParaRPr lang="en-US"/>
        </a:p>
      </dgm:t>
    </dgm:pt>
    <dgm:pt modelId="{51532901-2959-4041-A4EB-7B09F58BA52E}">
      <dgm:prSet/>
      <dgm:spPr/>
      <dgm:t>
        <a:bodyPr/>
        <a:lstStyle/>
        <a:p>
          <a:r>
            <a:rPr lang="en-US"/>
            <a:t>Social learning theory</a:t>
          </a:r>
        </a:p>
      </dgm:t>
    </dgm:pt>
    <dgm:pt modelId="{B69BE36F-89F2-4B5A-A7AF-29AA239E7D87}" type="parTrans" cxnId="{31090FCB-FD0B-4473-AB07-F3C2DD455663}">
      <dgm:prSet/>
      <dgm:spPr/>
      <dgm:t>
        <a:bodyPr/>
        <a:lstStyle/>
        <a:p>
          <a:endParaRPr lang="en-US"/>
        </a:p>
      </dgm:t>
    </dgm:pt>
    <dgm:pt modelId="{0DE14C11-FEEB-43FE-ADCB-5B3AE32DE253}" type="sibTrans" cxnId="{31090FCB-FD0B-4473-AB07-F3C2DD455663}">
      <dgm:prSet/>
      <dgm:spPr/>
      <dgm:t>
        <a:bodyPr/>
        <a:lstStyle/>
        <a:p>
          <a:endParaRPr lang="en-US"/>
        </a:p>
      </dgm:t>
    </dgm:pt>
    <dgm:pt modelId="{A2081CA4-491F-459D-8FCE-1C492AC42C34}" type="pres">
      <dgm:prSet presAssocID="{B5BE7FD2-3B71-4916-A052-4A94C5C2CC2D}" presName="linear" presStyleCnt="0">
        <dgm:presLayoutVars>
          <dgm:animLvl val="lvl"/>
          <dgm:resizeHandles val="exact"/>
        </dgm:presLayoutVars>
      </dgm:prSet>
      <dgm:spPr/>
    </dgm:pt>
    <dgm:pt modelId="{812FAD26-4B57-4752-BF3C-240FABC9F6DD}" type="pres">
      <dgm:prSet presAssocID="{49E064FD-8700-4E00-A8BB-822B80C35DF7}" presName="parentText" presStyleLbl="node1" presStyleIdx="0" presStyleCnt="4">
        <dgm:presLayoutVars>
          <dgm:chMax val="0"/>
          <dgm:bulletEnabled val="1"/>
        </dgm:presLayoutVars>
      </dgm:prSet>
      <dgm:spPr/>
    </dgm:pt>
    <dgm:pt modelId="{65D44BE4-AA85-45F1-97E1-8B62BD3FA3CF}" type="pres">
      <dgm:prSet presAssocID="{E93E17D7-29DF-424F-ABAF-934C9858C83D}" presName="spacer" presStyleCnt="0"/>
      <dgm:spPr/>
    </dgm:pt>
    <dgm:pt modelId="{1706021B-9A31-493F-88C2-9D5C9E300484}" type="pres">
      <dgm:prSet presAssocID="{5A8B35A0-3E87-458E-9ED4-C6C245E0046C}" presName="parentText" presStyleLbl="node1" presStyleIdx="1" presStyleCnt="4">
        <dgm:presLayoutVars>
          <dgm:chMax val="0"/>
          <dgm:bulletEnabled val="1"/>
        </dgm:presLayoutVars>
      </dgm:prSet>
      <dgm:spPr/>
    </dgm:pt>
    <dgm:pt modelId="{D64F8AAF-DD76-4B62-A9BE-279A0570EBD5}" type="pres">
      <dgm:prSet presAssocID="{B5C9A55F-DA07-4277-A5F2-F062AD142D2F}" presName="spacer" presStyleCnt="0"/>
      <dgm:spPr/>
    </dgm:pt>
    <dgm:pt modelId="{6BDB1394-6054-4FAA-A298-552540406438}" type="pres">
      <dgm:prSet presAssocID="{BAB54E67-4F20-43A4-948B-6B52638E1864}" presName="parentText" presStyleLbl="node1" presStyleIdx="2" presStyleCnt="4">
        <dgm:presLayoutVars>
          <dgm:chMax val="0"/>
          <dgm:bulletEnabled val="1"/>
        </dgm:presLayoutVars>
      </dgm:prSet>
      <dgm:spPr/>
    </dgm:pt>
    <dgm:pt modelId="{A7EFC04C-AFDF-480D-BD43-9FAF38122FFD}" type="pres">
      <dgm:prSet presAssocID="{A4E0B970-8822-4CAD-B54D-77FF0D1FC89F}" presName="spacer" presStyleCnt="0"/>
      <dgm:spPr/>
    </dgm:pt>
    <dgm:pt modelId="{228F888E-714F-41EE-905C-D39034E9267B}" type="pres">
      <dgm:prSet presAssocID="{51532901-2959-4041-A4EB-7B09F58BA52E}" presName="parentText" presStyleLbl="node1" presStyleIdx="3" presStyleCnt="4">
        <dgm:presLayoutVars>
          <dgm:chMax val="0"/>
          <dgm:bulletEnabled val="1"/>
        </dgm:presLayoutVars>
      </dgm:prSet>
      <dgm:spPr/>
    </dgm:pt>
  </dgm:ptLst>
  <dgm:cxnLst>
    <dgm:cxn modelId="{643A1A1B-E2E9-4F2C-9202-9B76F6DEFC2B}" type="presOf" srcId="{5A8B35A0-3E87-458E-9ED4-C6C245E0046C}" destId="{1706021B-9A31-493F-88C2-9D5C9E300484}" srcOrd="0" destOrd="0" presId="urn:microsoft.com/office/officeart/2005/8/layout/vList2"/>
    <dgm:cxn modelId="{C475DF48-6190-4BA6-BC10-02AA9DF6D332}" type="presOf" srcId="{51532901-2959-4041-A4EB-7B09F58BA52E}" destId="{228F888E-714F-41EE-905C-D39034E9267B}" srcOrd="0" destOrd="0" presId="urn:microsoft.com/office/officeart/2005/8/layout/vList2"/>
    <dgm:cxn modelId="{D6E8EF4E-BC0F-4A0F-9038-E03C355ED25F}" srcId="{B5BE7FD2-3B71-4916-A052-4A94C5C2CC2D}" destId="{49E064FD-8700-4E00-A8BB-822B80C35DF7}" srcOrd="0" destOrd="0" parTransId="{FE7C929B-662B-4EF3-A925-6333D726C1C5}" sibTransId="{E93E17D7-29DF-424F-ABAF-934C9858C83D}"/>
    <dgm:cxn modelId="{1596B273-C4AF-49D8-BD1B-4157D2918886}" srcId="{B5BE7FD2-3B71-4916-A052-4A94C5C2CC2D}" destId="{5A8B35A0-3E87-458E-9ED4-C6C245E0046C}" srcOrd="1" destOrd="0" parTransId="{B0A15C65-2470-425A-8494-FE292F3D0D9C}" sibTransId="{B5C9A55F-DA07-4277-A5F2-F062AD142D2F}"/>
    <dgm:cxn modelId="{C3179E76-5A7C-4ECC-A2AC-599670773081}" type="presOf" srcId="{49E064FD-8700-4E00-A8BB-822B80C35DF7}" destId="{812FAD26-4B57-4752-BF3C-240FABC9F6DD}" srcOrd="0" destOrd="0" presId="urn:microsoft.com/office/officeart/2005/8/layout/vList2"/>
    <dgm:cxn modelId="{BD678493-767F-496F-8F85-88C5C3156AFE}" srcId="{B5BE7FD2-3B71-4916-A052-4A94C5C2CC2D}" destId="{BAB54E67-4F20-43A4-948B-6B52638E1864}" srcOrd="2" destOrd="0" parTransId="{8F21B98E-F5BB-4F38-AE91-605BA2D8DFEC}" sibTransId="{A4E0B970-8822-4CAD-B54D-77FF0D1FC89F}"/>
    <dgm:cxn modelId="{876EBD95-684F-4C99-A15F-DAB81563BB4A}" type="presOf" srcId="{BAB54E67-4F20-43A4-948B-6B52638E1864}" destId="{6BDB1394-6054-4FAA-A298-552540406438}" srcOrd="0" destOrd="0" presId="urn:microsoft.com/office/officeart/2005/8/layout/vList2"/>
    <dgm:cxn modelId="{31090FCB-FD0B-4473-AB07-F3C2DD455663}" srcId="{B5BE7FD2-3B71-4916-A052-4A94C5C2CC2D}" destId="{51532901-2959-4041-A4EB-7B09F58BA52E}" srcOrd="3" destOrd="0" parTransId="{B69BE36F-89F2-4B5A-A7AF-29AA239E7D87}" sibTransId="{0DE14C11-FEEB-43FE-ADCB-5B3AE32DE253}"/>
    <dgm:cxn modelId="{6B8A95D5-E517-4791-B8B6-FE9C1AC69BE8}" type="presOf" srcId="{B5BE7FD2-3B71-4916-A052-4A94C5C2CC2D}" destId="{A2081CA4-491F-459D-8FCE-1C492AC42C34}" srcOrd="0" destOrd="0" presId="urn:microsoft.com/office/officeart/2005/8/layout/vList2"/>
    <dgm:cxn modelId="{A228AAB3-7EF6-411D-8E4B-FF84D951734E}" type="presParOf" srcId="{A2081CA4-491F-459D-8FCE-1C492AC42C34}" destId="{812FAD26-4B57-4752-BF3C-240FABC9F6DD}" srcOrd="0" destOrd="0" presId="urn:microsoft.com/office/officeart/2005/8/layout/vList2"/>
    <dgm:cxn modelId="{15D118E2-DCAB-4BB6-9BB9-59B57B27CABB}" type="presParOf" srcId="{A2081CA4-491F-459D-8FCE-1C492AC42C34}" destId="{65D44BE4-AA85-45F1-97E1-8B62BD3FA3CF}" srcOrd="1" destOrd="0" presId="urn:microsoft.com/office/officeart/2005/8/layout/vList2"/>
    <dgm:cxn modelId="{806A383E-0762-4BA6-B0C6-4A0CEC00A22C}" type="presParOf" srcId="{A2081CA4-491F-459D-8FCE-1C492AC42C34}" destId="{1706021B-9A31-493F-88C2-9D5C9E300484}" srcOrd="2" destOrd="0" presId="urn:microsoft.com/office/officeart/2005/8/layout/vList2"/>
    <dgm:cxn modelId="{E5E9A300-C245-48D9-BBF7-123BE6C5C028}" type="presParOf" srcId="{A2081CA4-491F-459D-8FCE-1C492AC42C34}" destId="{D64F8AAF-DD76-4B62-A9BE-279A0570EBD5}" srcOrd="3" destOrd="0" presId="urn:microsoft.com/office/officeart/2005/8/layout/vList2"/>
    <dgm:cxn modelId="{93EFD1DB-961F-482E-8BBB-54EC7875E531}" type="presParOf" srcId="{A2081CA4-491F-459D-8FCE-1C492AC42C34}" destId="{6BDB1394-6054-4FAA-A298-552540406438}" srcOrd="4" destOrd="0" presId="urn:microsoft.com/office/officeart/2005/8/layout/vList2"/>
    <dgm:cxn modelId="{6CDA9C43-B899-4779-8C41-F227499AB9B7}" type="presParOf" srcId="{A2081CA4-491F-459D-8FCE-1C492AC42C34}" destId="{A7EFC04C-AFDF-480D-BD43-9FAF38122FFD}" srcOrd="5" destOrd="0" presId="urn:microsoft.com/office/officeart/2005/8/layout/vList2"/>
    <dgm:cxn modelId="{D65E5ABA-CCD3-489E-87A5-E94517CFB806}" type="presParOf" srcId="{A2081CA4-491F-459D-8FCE-1C492AC42C34}" destId="{228F888E-714F-41EE-905C-D39034E9267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DFA24A9-17B3-41F2-B158-967B9F62AB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D7FD4C-079D-4212-AF56-659C2CE54F83}">
      <dgm:prSet/>
      <dgm:spPr/>
      <dgm:t>
        <a:bodyPr/>
        <a:lstStyle/>
        <a:p>
          <a:r>
            <a:rPr lang="en-US" baseline="0"/>
            <a:t>Psychology should be studied scientifically.</a:t>
          </a:r>
          <a:endParaRPr lang="en-US"/>
        </a:p>
      </dgm:t>
    </dgm:pt>
    <dgm:pt modelId="{4E117442-6826-401E-9DF1-EEE52961A08D}" type="parTrans" cxnId="{1D95B693-95D5-44F2-9D7B-3DCF610ADB48}">
      <dgm:prSet/>
      <dgm:spPr/>
      <dgm:t>
        <a:bodyPr/>
        <a:lstStyle/>
        <a:p>
          <a:endParaRPr lang="en-US"/>
        </a:p>
      </dgm:t>
    </dgm:pt>
    <dgm:pt modelId="{DA3BCD01-2D9F-41E2-9ED8-D993C566FC2E}" type="sibTrans" cxnId="{1D95B693-95D5-44F2-9D7B-3DCF610ADB48}">
      <dgm:prSet/>
      <dgm:spPr/>
      <dgm:t>
        <a:bodyPr/>
        <a:lstStyle/>
        <a:p>
          <a:endParaRPr lang="en-US"/>
        </a:p>
      </dgm:t>
    </dgm:pt>
    <dgm:pt modelId="{A5D3462C-6A01-4F24-9AFA-C046B0EC888C}">
      <dgm:prSet/>
      <dgm:spPr/>
      <dgm:t>
        <a:bodyPr/>
        <a:lstStyle/>
        <a:p>
          <a:r>
            <a:rPr lang="en-US" baseline="0"/>
            <a:t>There are mediational processes between stimulus and response.</a:t>
          </a:r>
          <a:endParaRPr lang="en-US"/>
        </a:p>
      </dgm:t>
    </dgm:pt>
    <dgm:pt modelId="{89C31DCA-7C90-47F1-9DBE-666F0556EE54}" type="parTrans" cxnId="{DE670AA6-2DE7-45B0-B25B-DC1C1C86794B}">
      <dgm:prSet/>
      <dgm:spPr/>
      <dgm:t>
        <a:bodyPr/>
        <a:lstStyle/>
        <a:p>
          <a:endParaRPr lang="en-US"/>
        </a:p>
      </dgm:t>
    </dgm:pt>
    <dgm:pt modelId="{9C2BBABB-7C30-4980-96AD-3F802C084922}" type="sibTrans" cxnId="{DE670AA6-2DE7-45B0-B25B-DC1C1C86794B}">
      <dgm:prSet/>
      <dgm:spPr/>
      <dgm:t>
        <a:bodyPr/>
        <a:lstStyle/>
        <a:p>
          <a:endParaRPr lang="en-US"/>
        </a:p>
      </dgm:t>
    </dgm:pt>
    <dgm:pt modelId="{E161B892-AF14-44A6-ACF7-1564AA36105F}">
      <dgm:prSet/>
      <dgm:spPr/>
      <dgm:t>
        <a:bodyPr/>
        <a:lstStyle/>
        <a:p>
          <a:r>
            <a:rPr lang="en-US" baseline="0"/>
            <a:t>The mind processes information like a computer.</a:t>
          </a:r>
          <a:endParaRPr lang="en-US"/>
        </a:p>
      </dgm:t>
    </dgm:pt>
    <dgm:pt modelId="{18DBB92A-35B6-4115-8289-E434DCFB9B1A}" type="parTrans" cxnId="{F5E1F310-0FB5-4697-8CB8-9150FCC227F9}">
      <dgm:prSet/>
      <dgm:spPr/>
      <dgm:t>
        <a:bodyPr/>
        <a:lstStyle/>
        <a:p>
          <a:endParaRPr lang="en-US"/>
        </a:p>
      </dgm:t>
    </dgm:pt>
    <dgm:pt modelId="{008BB4A1-F5DC-428E-9B61-DBCE951DD34E}" type="sibTrans" cxnId="{F5E1F310-0FB5-4697-8CB8-9150FCC227F9}">
      <dgm:prSet/>
      <dgm:spPr/>
      <dgm:t>
        <a:bodyPr/>
        <a:lstStyle/>
        <a:p>
          <a:endParaRPr lang="en-US"/>
        </a:p>
      </dgm:t>
    </dgm:pt>
    <dgm:pt modelId="{FB8BC9AA-C738-49F1-9192-C362F7D327D7}" type="pres">
      <dgm:prSet presAssocID="{ADFA24A9-17B3-41F2-B158-967B9F62AB07}" presName="linear" presStyleCnt="0">
        <dgm:presLayoutVars>
          <dgm:animLvl val="lvl"/>
          <dgm:resizeHandles val="exact"/>
        </dgm:presLayoutVars>
      </dgm:prSet>
      <dgm:spPr/>
    </dgm:pt>
    <dgm:pt modelId="{EA062999-A42F-46AE-81BE-9C0D16289EFA}" type="pres">
      <dgm:prSet presAssocID="{80D7FD4C-079D-4212-AF56-659C2CE54F83}" presName="parentText" presStyleLbl="node1" presStyleIdx="0" presStyleCnt="3">
        <dgm:presLayoutVars>
          <dgm:chMax val="0"/>
          <dgm:bulletEnabled val="1"/>
        </dgm:presLayoutVars>
      </dgm:prSet>
      <dgm:spPr/>
    </dgm:pt>
    <dgm:pt modelId="{B507011E-72DE-4B2A-BA7D-53A84BAF6E44}" type="pres">
      <dgm:prSet presAssocID="{DA3BCD01-2D9F-41E2-9ED8-D993C566FC2E}" presName="spacer" presStyleCnt="0"/>
      <dgm:spPr/>
    </dgm:pt>
    <dgm:pt modelId="{66B74F11-8AB2-4F5A-B69D-7686BDA53A9F}" type="pres">
      <dgm:prSet presAssocID="{A5D3462C-6A01-4F24-9AFA-C046B0EC888C}" presName="parentText" presStyleLbl="node1" presStyleIdx="1" presStyleCnt="3">
        <dgm:presLayoutVars>
          <dgm:chMax val="0"/>
          <dgm:bulletEnabled val="1"/>
        </dgm:presLayoutVars>
      </dgm:prSet>
      <dgm:spPr/>
    </dgm:pt>
    <dgm:pt modelId="{2C6BA1AA-E646-4A25-8006-1CC8C6E73E42}" type="pres">
      <dgm:prSet presAssocID="{9C2BBABB-7C30-4980-96AD-3F802C084922}" presName="spacer" presStyleCnt="0"/>
      <dgm:spPr/>
    </dgm:pt>
    <dgm:pt modelId="{1357A84E-4C63-40B5-9072-782C62BCBD8F}" type="pres">
      <dgm:prSet presAssocID="{E161B892-AF14-44A6-ACF7-1564AA36105F}" presName="parentText" presStyleLbl="node1" presStyleIdx="2" presStyleCnt="3">
        <dgm:presLayoutVars>
          <dgm:chMax val="0"/>
          <dgm:bulletEnabled val="1"/>
        </dgm:presLayoutVars>
      </dgm:prSet>
      <dgm:spPr/>
    </dgm:pt>
  </dgm:ptLst>
  <dgm:cxnLst>
    <dgm:cxn modelId="{F5E1F310-0FB5-4697-8CB8-9150FCC227F9}" srcId="{ADFA24A9-17B3-41F2-B158-967B9F62AB07}" destId="{E161B892-AF14-44A6-ACF7-1564AA36105F}" srcOrd="2" destOrd="0" parTransId="{18DBB92A-35B6-4115-8289-E434DCFB9B1A}" sibTransId="{008BB4A1-F5DC-428E-9B61-DBCE951DD34E}"/>
    <dgm:cxn modelId="{4E8D0456-6942-42B9-9D09-3A56E95FCC86}" type="presOf" srcId="{A5D3462C-6A01-4F24-9AFA-C046B0EC888C}" destId="{66B74F11-8AB2-4F5A-B69D-7686BDA53A9F}" srcOrd="0" destOrd="0" presId="urn:microsoft.com/office/officeart/2005/8/layout/vList2"/>
    <dgm:cxn modelId="{502A8384-8DCF-4866-B470-89EAC5388B4E}" type="presOf" srcId="{E161B892-AF14-44A6-ACF7-1564AA36105F}" destId="{1357A84E-4C63-40B5-9072-782C62BCBD8F}" srcOrd="0" destOrd="0" presId="urn:microsoft.com/office/officeart/2005/8/layout/vList2"/>
    <dgm:cxn modelId="{1D95B693-95D5-44F2-9D7B-3DCF610ADB48}" srcId="{ADFA24A9-17B3-41F2-B158-967B9F62AB07}" destId="{80D7FD4C-079D-4212-AF56-659C2CE54F83}" srcOrd="0" destOrd="0" parTransId="{4E117442-6826-401E-9DF1-EEE52961A08D}" sibTransId="{DA3BCD01-2D9F-41E2-9ED8-D993C566FC2E}"/>
    <dgm:cxn modelId="{DE670AA6-2DE7-45B0-B25B-DC1C1C86794B}" srcId="{ADFA24A9-17B3-41F2-B158-967B9F62AB07}" destId="{A5D3462C-6A01-4F24-9AFA-C046B0EC888C}" srcOrd="1" destOrd="0" parTransId="{89C31DCA-7C90-47F1-9DBE-666F0556EE54}" sibTransId="{9C2BBABB-7C30-4980-96AD-3F802C084922}"/>
    <dgm:cxn modelId="{BBB90CB3-EF29-4014-93CE-C78FE2FEC59A}" type="presOf" srcId="{ADFA24A9-17B3-41F2-B158-967B9F62AB07}" destId="{FB8BC9AA-C738-49F1-9192-C362F7D327D7}" srcOrd="0" destOrd="0" presId="urn:microsoft.com/office/officeart/2005/8/layout/vList2"/>
    <dgm:cxn modelId="{4A2E97CC-F529-4493-91D8-1A112E5AC7FC}" type="presOf" srcId="{80D7FD4C-079D-4212-AF56-659C2CE54F83}" destId="{EA062999-A42F-46AE-81BE-9C0D16289EFA}" srcOrd="0" destOrd="0" presId="urn:microsoft.com/office/officeart/2005/8/layout/vList2"/>
    <dgm:cxn modelId="{4338FD42-B78A-4945-A4EC-D98833B4E95D}" type="presParOf" srcId="{FB8BC9AA-C738-49F1-9192-C362F7D327D7}" destId="{EA062999-A42F-46AE-81BE-9C0D16289EFA}" srcOrd="0" destOrd="0" presId="urn:microsoft.com/office/officeart/2005/8/layout/vList2"/>
    <dgm:cxn modelId="{1FF9CF98-F409-46DC-BC18-4B6CF6B99283}" type="presParOf" srcId="{FB8BC9AA-C738-49F1-9192-C362F7D327D7}" destId="{B507011E-72DE-4B2A-BA7D-53A84BAF6E44}" srcOrd="1" destOrd="0" presId="urn:microsoft.com/office/officeart/2005/8/layout/vList2"/>
    <dgm:cxn modelId="{D2D4B5F4-ADD7-40CD-8472-BB145A3D0CE2}" type="presParOf" srcId="{FB8BC9AA-C738-49F1-9192-C362F7D327D7}" destId="{66B74F11-8AB2-4F5A-B69D-7686BDA53A9F}" srcOrd="2" destOrd="0" presId="urn:microsoft.com/office/officeart/2005/8/layout/vList2"/>
    <dgm:cxn modelId="{9FE4FDC2-398B-4036-9C19-81110387CCA3}" type="presParOf" srcId="{FB8BC9AA-C738-49F1-9192-C362F7D327D7}" destId="{2C6BA1AA-E646-4A25-8006-1CC8C6E73E42}" srcOrd="3" destOrd="0" presId="urn:microsoft.com/office/officeart/2005/8/layout/vList2"/>
    <dgm:cxn modelId="{D577280D-3493-4CF0-94EE-0C5F5309B246}" type="presParOf" srcId="{FB8BC9AA-C738-49F1-9192-C362F7D327D7}" destId="{1357A84E-4C63-40B5-9072-782C62BCBD8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94155F7-430C-4491-902D-242B59891BD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651E90C-3C66-46FE-A4BC-7B19F6B4DCB5}">
      <dgm:prSet/>
      <dgm:spPr/>
      <dgm:t>
        <a:bodyPr/>
        <a:lstStyle/>
        <a:p>
          <a:r>
            <a:rPr lang="en-US" baseline="0"/>
            <a:t>Perception</a:t>
          </a:r>
          <a:endParaRPr lang="en-US"/>
        </a:p>
      </dgm:t>
    </dgm:pt>
    <dgm:pt modelId="{E0986855-77D4-4A2C-98DA-F42979FC9926}" type="parTrans" cxnId="{0E0F2A60-97E7-4893-88B2-754D07E1CA3A}">
      <dgm:prSet/>
      <dgm:spPr/>
      <dgm:t>
        <a:bodyPr/>
        <a:lstStyle/>
        <a:p>
          <a:endParaRPr lang="en-US"/>
        </a:p>
      </dgm:t>
    </dgm:pt>
    <dgm:pt modelId="{7FAEA09B-5D80-43C9-ABDB-B5D583F73F92}" type="sibTrans" cxnId="{0E0F2A60-97E7-4893-88B2-754D07E1CA3A}">
      <dgm:prSet/>
      <dgm:spPr/>
      <dgm:t>
        <a:bodyPr/>
        <a:lstStyle/>
        <a:p>
          <a:endParaRPr lang="en-US"/>
        </a:p>
      </dgm:t>
    </dgm:pt>
    <dgm:pt modelId="{53D77539-C7C4-45D1-9BA5-97F31BAADE00}">
      <dgm:prSet/>
      <dgm:spPr/>
      <dgm:t>
        <a:bodyPr/>
        <a:lstStyle/>
        <a:p>
          <a:r>
            <a:rPr lang="en-US" baseline="0"/>
            <a:t>Attention</a:t>
          </a:r>
          <a:endParaRPr lang="en-US"/>
        </a:p>
      </dgm:t>
    </dgm:pt>
    <dgm:pt modelId="{3D530DD6-33BD-4067-B52B-F85F61A637E6}" type="parTrans" cxnId="{EB770F06-446C-4588-8BCF-B98A56ED762D}">
      <dgm:prSet/>
      <dgm:spPr/>
      <dgm:t>
        <a:bodyPr/>
        <a:lstStyle/>
        <a:p>
          <a:endParaRPr lang="en-US"/>
        </a:p>
      </dgm:t>
    </dgm:pt>
    <dgm:pt modelId="{BC87F650-11FA-458F-9846-9C1B891F0776}" type="sibTrans" cxnId="{EB770F06-446C-4588-8BCF-B98A56ED762D}">
      <dgm:prSet/>
      <dgm:spPr/>
      <dgm:t>
        <a:bodyPr/>
        <a:lstStyle/>
        <a:p>
          <a:endParaRPr lang="en-US"/>
        </a:p>
      </dgm:t>
    </dgm:pt>
    <dgm:pt modelId="{7678F5B7-DA50-444A-8677-5868E3DC68DD}">
      <dgm:prSet/>
      <dgm:spPr/>
      <dgm:t>
        <a:bodyPr/>
        <a:lstStyle/>
        <a:p>
          <a:r>
            <a:rPr lang="en-US" baseline="0"/>
            <a:t>Thought</a:t>
          </a:r>
          <a:endParaRPr lang="en-US"/>
        </a:p>
      </dgm:t>
    </dgm:pt>
    <dgm:pt modelId="{008F62B8-76BC-4DF1-AFBF-41B0BD1CAB20}" type="parTrans" cxnId="{E8432EF6-84BC-412B-9869-AEA3C1CDA060}">
      <dgm:prSet/>
      <dgm:spPr/>
      <dgm:t>
        <a:bodyPr/>
        <a:lstStyle/>
        <a:p>
          <a:endParaRPr lang="en-US"/>
        </a:p>
      </dgm:t>
    </dgm:pt>
    <dgm:pt modelId="{55AD14C3-F708-4116-AA53-7503236A088A}" type="sibTrans" cxnId="{E8432EF6-84BC-412B-9869-AEA3C1CDA060}">
      <dgm:prSet/>
      <dgm:spPr/>
      <dgm:t>
        <a:bodyPr/>
        <a:lstStyle/>
        <a:p>
          <a:endParaRPr lang="en-US"/>
        </a:p>
      </dgm:t>
    </dgm:pt>
    <dgm:pt modelId="{7CA8009F-7D52-4F41-AA7D-F12AC97FB1A6}">
      <dgm:prSet/>
      <dgm:spPr/>
      <dgm:t>
        <a:bodyPr/>
        <a:lstStyle/>
        <a:p>
          <a:r>
            <a:rPr lang="en-US" baseline="0"/>
            <a:t>Imagination</a:t>
          </a:r>
          <a:endParaRPr lang="en-US"/>
        </a:p>
      </dgm:t>
    </dgm:pt>
    <dgm:pt modelId="{A6A03BC9-8024-4B93-82BA-EAB93264857E}" type="parTrans" cxnId="{87638E02-2F2E-41DD-A4C9-84BD93CE8FF9}">
      <dgm:prSet/>
      <dgm:spPr/>
      <dgm:t>
        <a:bodyPr/>
        <a:lstStyle/>
        <a:p>
          <a:endParaRPr lang="en-US"/>
        </a:p>
      </dgm:t>
    </dgm:pt>
    <dgm:pt modelId="{B440B9D9-F795-4C30-93B0-8D993C96B4DF}" type="sibTrans" cxnId="{87638E02-2F2E-41DD-A4C9-84BD93CE8FF9}">
      <dgm:prSet/>
      <dgm:spPr/>
      <dgm:t>
        <a:bodyPr/>
        <a:lstStyle/>
        <a:p>
          <a:endParaRPr lang="en-US"/>
        </a:p>
      </dgm:t>
    </dgm:pt>
    <dgm:pt modelId="{502ACA6B-F407-44D5-8025-D8A7E078A70F}">
      <dgm:prSet/>
      <dgm:spPr/>
      <dgm:t>
        <a:bodyPr/>
        <a:lstStyle/>
        <a:p>
          <a:r>
            <a:rPr lang="en-US" baseline="0"/>
            <a:t>Intelligence</a:t>
          </a:r>
          <a:endParaRPr lang="en-US"/>
        </a:p>
      </dgm:t>
    </dgm:pt>
    <dgm:pt modelId="{3DE3D5C2-FEA6-41E1-9774-671F1C5A89BA}" type="parTrans" cxnId="{7A4FA43D-67BA-4141-AFBE-36087540B373}">
      <dgm:prSet/>
      <dgm:spPr/>
      <dgm:t>
        <a:bodyPr/>
        <a:lstStyle/>
        <a:p>
          <a:endParaRPr lang="en-US"/>
        </a:p>
      </dgm:t>
    </dgm:pt>
    <dgm:pt modelId="{49C8DED2-FECB-4709-96A7-BDF90F718F11}" type="sibTrans" cxnId="{7A4FA43D-67BA-4141-AFBE-36087540B373}">
      <dgm:prSet/>
      <dgm:spPr/>
      <dgm:t>
        <a:bodyPr/>
        <a:lstStyle/>
        <a:p>
          <a:endParaRPr lang="en-US"/>
        </a:p>
      </dgm:t>
    </dgm:pt>
    <dgm:pt modelId="{5B1F9875-A0CB-4C7C-95FD-0965B238A7EF}">
      <dgm:prSet/>
      <dgm:spPr/>
      <dgm:t>
        <a:bodyPr/>
        <a:lstStyle/>
        <a:p>
          <a:r>
            <a:rPr lang="en-US" baseline="0"/>
            <a:t>Memory</a:t>
          </a:r>
          <a:endParaRPr lang="en-US"/>
        </a:p>
      </dgm:t>
    </dgm:pt>
    <dgm:pt modelId="{104D2D99-4E18-4233-A48F-030D19C76D21}" type="parTrans" cxnId="{DF1B60F6-5E09-43E8-A33E-6FCDAEEF1F03}">
      <dgm:prSet/>
      <dgm:spPr/>
      <dgm:t>
        <a:bodyPr/>
        <a:lstStyle/>
        <a:p>
          <a:endParaRPr lang="en-US"/>
        </a:p>
      </dgm:t>
    </dgm:pt>
    <dgm:pt modelId="{4AB37D1C-2139-4B9F-8E82-15B2A6BE2291}" type="sibTrans" cxnId="{DF1B60F6-5E09-43E8-A33E-6FCDAEEF1F03}">
      <dgm:prSet/>
      <dgm:spPr/>
      <dgm:t>
        <a:bodyPr/>
        <a:lstStyle/>
        <a:p>
          <a:endParaRPr lang="en-US"/>
        </a:p>
      </dgm:t>
    </dgm:pt>
    <dgm:pt modelId="{E3F0761A-0F2E-4162-808F-0ADDF4EFAFE9}">
      <dgm:prSet/>
      <dgm:spPr/>
      <dgm:t>
        <a:bodyPr/>
        <a:lstStyle/>
        <a:p>
          <a:r>
            <a:rPr lang="en-US" baseline="0"/>
            <a:t>Problem solving</a:t>
          </a:r>
          <a:endParaRPr lang="en-US"/>
        </a:p>
      </dgm:t>
    </dgm:pt>
    <dgm:pt modelId="{B0E50E4F-4074-4151-AA65-71153E36CE6C}" type="parTrans" cxnId="{3AACD279-C110-46D2-B2A4-67AB57279F5F}">
      <dgm:prSet/>
      <dgm:spPr/>
      <dgm:t>
        <a:bodyPr/>
        <a:lstStyle/>
        <a:p>
          <a:endParaRPr lang="en-US"/>
        </a:p>
      </dgm:t>
    </dgm:pt>
    <dgm:pt modelId="{C4913652-CD72-4123-89B5-057B09D0F3E1}" type="sibTrans" cxnId="{3AACD279-C110-46D2-B2A4-67AB57279F5F}">
      <dgm:prSet/>
      <dgm:spPr/>
      <dgm:t>
        <a:bodyPr/>
        <a:lstStyle/>
        <a:p>
          <a:endParaRPr lang="en-US"/>
        </a:p>
      </dgm:t>
    </dgm:pt>
    <dgm:pt modelId="{75DDE9F4-6574-4ABB-867F-1D16480709C6}">
      <dgm:prSet/>
      <dgm:spPr/>
      <dgm:t>
        <a:bodyPr/>
        <a:lstStyle/>
        <a:p>
          <a:r>
            <a:rPr lang="en-US" baseline="0"/>
            <a:t>Language</a:t>
          </a:r>
          <a:endParaRPr lang="en-US"/>
        </a:p>
      </dgm:t>
    </dgm:pt>
    <dgm:pt modelId="{020AA910-89B2-4392-812D-D60DF41B40BE}" type="parTrans" cxnId="{2F1D9335-1054-4C24-BFB7-020FF8E8E5B0}">
      <dgm:prSet/>
      <dgm:spPr/>
      <dgm:t>
        <a:bodyPr/>
        <a:lstStyle/>
        <a:p>
          <a:endParaRPr lang="en-US"/>
        </a:p>
      </dgm:t>
    </dgm:pt>
    <dgm:pt modelId="{DC00B85C-EC5E-4680-A563-E1E8D9DAB1D4}" type="sibTrans" cxnId="{2F1D9335-1054-4C24-BFB7-020FF8E8E5B0}">
      <dgm:prSet/>
      <dgm:spPr/>
      <dgm:t>
        <a:bodyPr/>
        <a:lstStyle/>
        <a:p>
          <a:endParaRPr lang="en-US"/>
        </a:p>
      </dgm:t>
    </dgm:pt>
    <dgm:pt modelId="{3925FE81-EF34-4089-A855-4881BCF91CFC}">
      <dgm:prSet/>
      <dgm:spPr/>
      <dgm:t>
        <a:bodyPr/>
        <a:lstStyle/>
        <a:p>
          <a:r>
            <a:rPr lang="en-US" baseline="0"/>
            <a:t>Learning</a:t>
          </a:r>
          <a:endParaRPr lang="en-US"/>
        </a:p>
      </dgm:t>
    </dgm:pt>
    <dgm:pt modelId="{693A896C-50F0-422C-85B1-E91F8FF4BF09}" type="parTrans" cxnId="{FEAE44F1-7998-4F9A-8A00-B8CC43851C68}">
      <dgm:prSet/>
      <dgm:spPr/>
      <dgm:t>
        <a:bodyPr/>
        <a:lstStyle/>
        <a:p>
          <a:endParaRPr lang="en-US"/>
        </a:p>
      </dgm:t>
    </dgm:pt>
    <dgm:pt modelId="{AEEE4B1D-708E-4154-950C-EB160B699F42}" type="sibTrans" cxnId="{FEAE44F1-7998-4F9A-8A00-B8CC43851C68}">
      <dgm:prSet/>
      <dgm:spPr/>
      <dgm:t>
        <a:bodyPr/>
        <a:lstStyle/>
        <a:p>
          <a:endParaRPr lang="en-US"/>
        </a:p>
      </dgm:t>
    </dgm:pt>
    <dgm:pt modelId="{1F3C972D-979D-42C5-9E48-E53E0837F250}">
      <dgm:prSet/>
      <dgm:spPr/>
      <dgm:t>
        <a:bodyPr/>
        <a:lstStyle/>
        <a:p>
          <a:r>
            <a:rPr lang="en-US" baseline="0"/>
            <a:t>Communication</a:t>
          </a:r>
          <a:endParaRPr lang="en-US"/>
        </a:p>
      </dgm:t>
    </dgm:pt>
    <dgm:pt modelId="{964B9F94-DAED-48D6-BDF8-66B89F46E793}" type="parTrans" cxnId="{3CF84E72-1C00-4FCE-B11F-D8E9D969D010}">
      <dgm:prSet/>
      <dgm:spPr/>
      <dgm:t>
        <a:bodyPr/>
        <a:lstStyle/>
        <a:p>
          <a:endParaRPr lang="en-US"/>
        </a:p>
      </dgm:t>
    </dgm:pt>
    <dgm:pt modelId="{B261A239-3CA3-4272-A32C-217A14D56FB6}" type="sibTrans" cxnId="{3CF84E72-1C00-4FCE-B11F-D8E9D969D010}">
      <dgm:prSet/>
      <dgm:spPr/>
      <dgm:t>
        <a:bodyPr/>
        <a:lstStyle/>
        <a:p>
          <a:endParaRPr lang="en-US"/>
        </a:p>
      </dgm:t>
    </dgm:pt>
    <dgm:pt modelId="{65EDB1BA-B734-48C6-A0D2-7BA81155A5BB}" type="pres">
      <dgm:prSet presAssocID="{E94155F7-430C-4491-902D-242B59891BD7}" presName="diagram" presStyleCnt="0">
        <dgm:presLayoutVars>
          <dgm:dir/>
          <dgm:resizeHandles val="exact"/>
        </dgm:presLayoutVars>
      </dgm:prSet>
      <dgm:spPr/>
    </dgm:pt>
    <dgm:pt modelId="{0871B561-F073-442B-A32B-DF5FB342BA9B}" type="pres">
      <dgm:prSet presAssocID="{3651E90C-3C66-46FE-A4BC-7B19F6B4DCB5}" presName="node" presStyleLbl="node1" presStyleIdx="0" presStyleCnt="10">
        <dgm:presLayoutVars>
          <dgm:bulletEnabled val="1"/>
        </dgm:presLayoutVars>
      </dgm:prSet>
      <dgm:spPr/>
    </dgm:pt>
    <dgm:pt modelId="{7BC8EFFC-3AC0-453C-99C5-F1DB7C3F5840}" type="pres">
      <dgm:prSet presAssocID="{7FAEA09B-5D80-43C9-ABDB-B5D583F73F92}" presName="sibTrans" presStyleCnt="0"/>
      <dgm:spPr/>
    </dgm:pt>
    <dgm:pt modelId="{70EEB9E1-283E-4C1C-A246-B27D7620B621}" type="pres">
      <dgm:prSet presAssocID="{53D77539-C7C4-45D1-9BA5-97F31BAADE00}" presName="node" presStyleLbl="node1" presStyleIdx="1" presStyleCnt="10">
        <dgm:presLayoutVars>
          <dgm:bulletEnabled val="1"/>
        </dgm:presLayoutVars>
      </dgm:prSet>
      <dgm:spPr/>
    </dgm:pt>
    <dgm:pt modelId="{55A9C52E-A3B0-47C7-B7A5-B8495CC239CA}" type="pres">
      <dgm:prSet presAssocID="{BC87F650-11FA-458F-9846-9C1B891F0776}" presName="sibTrans" presStyleCnt="0"/>
      <dgm:spPr/>
    </dgm:pt>
    <dgm:pt modelId="{781CE613-2826-4A71-9795-AC691499C362}" type="pres">
      <dgm:prSet presAssocID="{7678F5B7-DA50-444A-8677-5868E3DC68DD}" presName="node" presStyleLbl="node1" presStyleIdx="2" presStyleCnt="10">
        <dgm:presLayoutVars>
          <dgm:bulletEnabled val="1"/>
        </dgm:presLayoutVars>
      </dgm:prSet>
      <dgm:spPr/>
    </dgm:pt>
    <dgm:pt modelId="{E2ED7786-EF51-49B7-93FE-339EA7F3A72A}" type="pres">
      <dgm:prSet presAssocID="{55AD14C3-F708-4116-AA53-7503236A088A}" presName="sibTrans" presStyleCnt="0"/>
      <dgm:spPr/>
    </dgm:pt>
    <dgm:pt modelId="{F3D6D180-2FE1-4EFA-9B3B-4975EE678E83}" type="pres">
      <dgm:prSet presAssocID="{7CA8009F-7D52-4F41-AA7D-F12AC97FB1A6}" presName="node" presStyleLbl="node1" presStyleIdx="3" presStyleCnt="10">
        <dgm:presLayoutVars>
          <dgm:bulletEnabled val="1"/>
        </dgm:presLayoutVars>
      </dgm:prSet>
      <dgm:spPr/>
    </dgm:pt>
    <dgm:pt modelId="{843FE95E-2500-44D8-B341-1F62A0B4595B}" type="pres">
      <dgm:prSet presAssocID="{B440B9D9-F795-4C30-93B0-8D993C96B4DF}" presName="sibTrans" presStyleCnt="0"/>
      <dgm:spPr/>
    </dgm:pt>
    <dgm:pt modelId="{72971A12-1BF9-4CBC-B70A-7BA1615FAF6C}" type="pres">
      <dgm:prSet presAssocID="{502ACA6B-F407-44D5-8025-D8A7E078A70F}" presName="node" presStyleLbl="node1" presStyleIdx="4" presStyleCnt="10">
        <dgm:presLayoutVars>
          <dgm:bulletEnabled val="1"/>
        </dgm:presLayoutVars>
      </dgm:prSet>
      <dgm:spPr/>
    </dgm:pt>
    <dgm:pt modelId="{FBD35DC8-3779-4126-A7A3-5AF785DE115C}" type="pres">
      <dgm:prSet presAssocID="{49C8DED2-FECB-4709-96A7-BDF90F718F11}" presName="sibTrans" presStyleCnt="0"/>
      <dgm:spPr/>
    </dgm:pt>
    <dgm:pt modelId="{1D9D0A20-D80E-4279-A0C2-3583400AF757}" type="pres">
      <dgm:prSet presAssocID="{5B1F9875-A0CB-4C7C-95FD-0965B238A7EF}" presName="node" presStyleLbl="node1" presStyleIdx="5" presStyleCnt="10">
        <dgm:presLayoutVars>
          <dgm:bulletEnabled val="1"/>
        </dgm:presLayoutVars>
      </dgm:prSet>
      <dgm:spPr/>
    </dgm:pt>
    <dgm:pt modelId="{D9E51203-76BD-46CC-8FFD-C630F2FC5AD4}" type="pres">
      <dgm:prSet presAssocID="{4AB37D1C-2139-4B9F-8E82-15B2A6BE2291}" presName="sibTrans" presStyleCnt="0"/>
      <dgm:spPr/>
    </dgm:pt>
    <dgm:pt modelId="{F1FE8559-7DF0-488B-A2E1-9382FB1539BB}" type="pres">
      <dgm:prSet presAssocID="{E3F0761A-0F2E-4162-808F-0ADDF4EFAFE9}" presName="node" presStyleLbl="node1" presStyleIdx="6" presStyleCnt="10">
        <dgm:presLayoutVars>
          <dgm:bulletEnabled val="1"/>
        </dgm:presLayoutVars>
      </dgm:prSet>
      <dgm:spPr/>
    </dgm:pt>
    <dgm:pt modelId="{2407A3B3-FC1E-4012-8832-2B896C828BCB}" type="pres">
      <dgm:prSet presAssocID="{C4913652-CD72-4123-89B5-057B09D0F3E1}" presName="sibTrans" presStyleCnt="0"/>
      <dgm:spPr/>
    </dgm:pt>
    <dgm:pt modelId="{ED4F5D75-87B5-4C1C-AB7D-710FD564FE05}" type="pres">
      <dgm:prSet presAssocID="{75DDE9F4-6574-4ABB-867F-1D16480709C6}" presName="node" presStyleLbl="node1" presStyleIdx="7" presStyleCnt="10">
        <dgm:presLayoutVars>
          <dgm:bulletEnabled val="1"/>
        </dgm:presLayoutVars>
      </dgm:prSet>
      <dgm:spPr/>
    </dgm:pt>
    <dgm:pt modelId="{924B8DBE-EF52-4AA2-92BC-992D098920CE}" type="pres">
      <dgm:prSet presAssocID="{DC00B85C-EC5E-4680-A563-E1E8D9DAB1D4}" presName="sibTrans" presStyleCnt="0"/>
      <dgm:spPr/>
    </dgm:pt>
    <dgm:pt modelId="{C90081DC-9AEE-47CF-866C-14814B6F26B3}" type="pres">
      <dgm:prSet presAssocID="{3925FE81-EF34-4089-A855-4881BCF91CFC}" presName="node" presStyleLbl="node1" presStyleIdx="8" presStyleCnt="10">
        <dgm:presLayoutVars>
          <dgm:bulletEnabled val="1"/>
        </dgm:presLayoutVars>
      </dgm:prSet>
      <dgm:spPr/>
    </dgm:pt>
    <dgm:pt modelId="{37FD7C7D-4F59-429E-9A2C-FBF30283318A}" type="pres">
      <dgm:prSet presAssocID="{AEEE4B1D-708E-4154-950C-EB160B699F42}" presName="sibTrans" presStyleCnt="0"/>
      <dgm:spPr/>
    </dgm:pt>
    <dgm:pt modelId="{D6D7B1EF-76F1-4C85-BD9B-0F4B073A1B11}" type="pres">
      <dgm:prSet presAssocID="{1F3C972D-979D-42C5-9E48-E53E0837F250}" presName="node" presStyleLbl="node1" presStyleIdx="9" presStyleCnt="10">
        <dgm:presLayoutVars>
          <dgm:bulletEnabled val="1"/>
        </dgm:presLayoutVars>
      </dgm:prSet>
      <dgm:spPr/>
    </dgm:pt>
  </dgm:ptLst>
  <dgm:cxnLst>
    <dgm:cxn modelId="{87638E02-2F2E-41DD-A4C9-84BD93CE8FF9}" srcId="{E94155F7-430C-4491-902D-242B59891BD7}" destId="{7CA8009F-7D52-4F41-AA7D-F12AC97FB1A6}" srcOrd="3" destOrd="0" parTransId="{A6A03BC9-8024-4B93-82BA-EAB93264857E}" sibTransId="{B440B9D9-F795-4C30-93B0-8D993C96B4DF}"/>
    <dgm:cxn modelId="{EB770F06-446C-4588-8BCF-B98A56ED762D}" srcId="{E94155F7-430C-4491-902D-242B59891BD7}" destId="{53D77539-C7C4-45D1-9BA5-97F31BAADE00}" srcOrd="1" destOrd="0" parTransId="{3D530DD6-33BD-4067-B52B-F85F61A637E6}" sibTransId="{BC87F650-11FA-458F-9846-9C1B891F0776}"/>
    <dgm:cxn modelId="{1DD85B09-D862-4D16-9AF2-404AD7E2D289}" type="presOf" srcId="{75DDE9F4-6574-4ABB-867F-1D16480709C6}" destId="{ED4F5D75-87B5-4C1C-AB7D-710FD564FE05}" srcOrd="0" destOrd="0" presId="urn:microsoft.com/office/officeart/2005/8/layout/default"/>
    <dgm:cxn modelId="{84A84513-5841-49B6-9ED6-956E6AA26CCF}" type="presOf" srcId="{53D77539-C7C4-45D1-9BA5-97F31BAADE00}" destId="{70EEB9E1-283E-4C1C-A246-B27D7620B621}" srcOrd="0" destOrd="0" presId="urn:microsoft.com/office/officeart/2005/8/layout/default"/>
    <dgm:cxn modelId="{2F1D9335-1054-4C24-BFB7-020FF8E8E5B0}" srcId="{E94155F7-430C-4491-902D-242B59891BD7}" destId="{75DDE9F4-6574-4ABB-867F-1D16480709C6}" srcOrd="7" destOrd="0" parTransId="{020AA910-89B2-4392-812D-D60DF41B40BE}" sibTransId="{DC00B85C-EC5E-4680-A563-E1E8D9DAB1D4}"/>
    <dgm:cxn modelId="{7A4FA43D-67BA-4141-AFBE-36087540B373}" srcId="{E94155F7-430C-4491-902D-242B59891BD7}" destId="{502ACA6B-F407-44D5-8025-D8A7E078A70F}" srcOrd="4" destOrd="0" parTransId="{3DE3D5C2-FEA6-41E1-9774-671F1C5A89BA}" sibTransId="{49C8DED2-FECB-4709-96A7-BDF90F718F11}"/>
    <dgm:cxn modelId="{32113C40-BE67-403B-9699-6AEECBF28EB5}" type="presOf" srcId="{5B1F9875-A0CB-4C7C-95FD-0965B238A7EF}" destId="{1D9D0A20-D80E-4279-A0C2-3583400AF757}" srcOrd="0" destOrd="0" presId="urn:microsoft.com/office/officeart/2005/8/layout/default"/>
    <dgm:cxn modelId="{1698D15B-254E-411D-ACDE-32C3A4D21AD5}" type="presOf" srcId="{3925FE81-EF34-4089-A855-4881BCF91CFC}" destId="{C90081DC-9AEE-47CF-866C-14814B6F26B3}" srcOrd="0" destOrd="0" presId="urn:microsoft.com/office/officeart/2005/8/layout/default"/>
    <dgm:cxn modelId="{0E0F2A60-97E7-4893-88B2-754D07E1CA3A}" srcId="{E94155F7-430C-4491-902D-242B59891BD7}" destId="{3651E90C-3C66-46FE-A4BC-7B19F6B4DCB5}" srcOrd="0" destOrd="0" parTransId="{E0986855-77D4-4A2C-98DA-F42979FC9926}" sibTransId="{7FAEA09B-5D80-43C9-ABDB-B5D583F73F92}"/>
    <dgm:cxn modelId="{5E1F4862-1703-43FC-AF13-742FE9331F4E}" type="presOf" srcId="{3651E90C-3C66-46FE-A4BC-7B19F6B4DCB5}" destId="{0871B561-F073-442B-A32B-DF5FB342BA9B}" srcOrd="0" destOrd="0" presId="urn:microsoft.com/office/officeart/2005/8/layout/default"/>
    <dgm:cxn modelId="{87E90B4B-5A7D-42BC-89CD-0A65B83786A0}" type="presOf" srcId="{7678F5B7-DA50-444A-8677-5868E3DC68DD}" destId="{781CE613-2826-4A71-9795-AC691499C362}" srcOrd="0" destOrd="0" presId="urn:microsoft.com/office/officeart/2005/8/layout/default"/>
    <dgm:cxn modelId="{3CF84E72-1C00-4FCE-B11F-D8E9D969D010}" srcId="{E94155F7-430C-4491-902D-242B59891BD7}" destId="{1F3C972D-979D-42C5-9E48-E53E0837F250}" srcOrd="9" destOrd="0" parTransId="{964B9F94-DAED-48D6-BDF8-66B89F46E793}" sibTransId="{B261A239-3CA3-4272-A32C-217A14D56FB6}"/>
    <dgm:cxn modelId="{3AACD279-C110-46D2-B2A4-67AB57279F5F}" srcId="{E94155F7-430C-4491-902D-242B59891BD7}" destId="{E3F0761A-0F2E-4162-808F-0ADDF4EFAFE9}" srcOrd="6" destOrd="0" parTransId="{B0E50E4F-4074-4151-AA65-71153E36CE6C}" sibTransId="{C4913652-CD72-4123-89B5-057B09D0F3E1}"/>
    <dgm:cxn modelId="{FAC5C699-16C8-4FB2-999F-7F2E18241CD1}" type="presOf" srcId="{E3F0761A-0F2E-4162-808F-0ADDF4EFAFE9}" destId="{F1FE8559-7DF0-488B-A2E1-9382FB1539BB}" srcOrd="0" destOrd="0" presId="urn:microsoft.com/office/officeart/2005/8/layout/default"/>
    <dgm:cxn modelId="{3C2ABC9F-A6AE-4E04-B8D3-40BCB25506B1}" type="presOf" srcId="{7CA8009F-7D52-4F41-AA7D-F12AC97FB1A6}" destId="{F3D6D180-2FE1-4EFA-9B3B-4975EE678E83}" srcOrd="0" destOrd="0" presId="urn:microsoft.com/office/officeart/2005/8/layout/default"/>
    <dgm:cxn modelId="{36FA7BBA-21CA-4708-9FD0-3BC1E75C478D}" type="presOf" srcId="{502ACA6B-F407-44D5-8025-D8A7E078A70F}" destId="{72971A12-1BF9-4CBC-B70A-7BA1615FAF6C}" srcOrd="0" destOrd="0" presId="urn:microsoft.com/office/officeart/2005/8/layout/default"/>
    <dgm:cxn modelId="{FEAE44F1-7998-4F9A-8A00-B8CC43851C68}" srcId="{E94155F7-430C-4491-902D-242B59891BD7}" destId="{3925FE81-EF34-4089-A855-4881BCF91CFC}" srcOrd="8" destOrd="0" parTransId="{693A896C-50F0-422C-85B1-E91F8FF4BF09}" sibTransId="{AEEE4B1D-708E-4154-950C-EB160B699F42}"/>
    <dgm:cxn modelId="{6E99B5F4-A96E-4ADD-8D4B-1DDB45DB5339}" type="presOf" srcId="{E94155F7-430C-4491-902D-242B59891BD7}" destId="{65EDB1BA-B734-48C6-A0D2-7BA81155A5BB}" srcOrd="0" destOrd="0" presId="urn:microsoft.com/office/officeart/2005/8/layout/default"/>
    <dgm:cxn modelId="{E8432EF6-84BC-412B-9869-AEA3C1CDA060}" srcId="{E94155F7-430C-4491-902D-242B59891BD7}" destId="{7678F5B7-DA50-444A-8677-5868E3DC68DD}" srcOrd="2" destOrd="0" parTransId="{008F62B8-76BC-4DF1-AFBF-41B0BD1CAB20}" sibTransId="{55AD14C3-F708-4116-AA53-7503236A088A}"/>
    <dgm:cxn modelId="{DF1B60F6-5E09-43E8-A33E-6FCDAEEF1F03}" srcId="{E94155F7-430C-4491-902D-242B59891BD7}" destId="{5B1F9875-A0CB-4C7C-95FD-0965B238A7EF}" srcOrd="5" destOrd="0" parTransId="{104D2D99-4E18-4233-A48F-030D19C76D21}" sibTransId="{4AB37D1C-2139-4B9F-8E82-15B2A6BE2291}"/>
    <dgm:cxn modelId="{299F99FA-56DC-4A1F-ABBB-E0381A71FF06}" type="presOf" srcId="{1F3C972D-979D-42C5-9E48-E53E0837F250}" destId="{D6D7B1EF-76F1-4C85-BD9B-0F4B073A1B11}" srcOrd="0" destOrd="0" presId="urn:microsoft.com/office/officeart/2005/8/layout/default"/>
    <dgm:cxn modelId="{29282BBD-4F90-4871-8F00-8FDCA983FA43}" type="presParOf" srcId="{65EDB1BA-B734-48C6-A0D2-7BA81155A5BB}" destId="{0871B561-F073-442B-A32B-DF5FB342BA9B}" srcOrd="0" destOrd="0" presId="urn:microsoft.com/office/officeart/2005/8/layout/default"/>
    <dgm:cxn modelId="{980C9F54-FC5A-4F5D-9BFC-CD3AFF61CD76}" type="presParOf" srcId="{65EDB1BA-B734-48C6-A0D2-7BA81155A5BB}" destId="{7BC8EFFC-3AC0-453C-99C5-F1DB7C3F5840}" srcOrd="1" destOrd="0" presId="urn:microsoft.com/office/officeart/2005/8/layout/default"/>
    <dgm:cxn modelId="{4CAB0966-ADF8-4AED-9F5E-48F08F8B7888}" type="presParOf" srcId="{65EDB1BA-B734-48C6-A0D2-7BA81155A5BB}" destId="{70EEB9E1-283E-4C1C-A246-B27D7620B621}" srcOrd="2" destOrd="0" presId="urn:microsoft.com/office/officeart/2005/8/layout/default"/>
    <dgm:cxn modelId="{073EA7AC-F787-4FAD-8F63-92B47D56B0AB}" type="presParOf" srcId="{65EDB1BA-B734-48C6-A0D2-7BA81155A5BB}" destId="{55A9C52E-A3B0-47C7-B7A5-B8495CC239CA}" srcOrd="3" destOrd="0" presId="urn:microsoft.com/office/officeart/2005/8/layout/default"/>
    <dgm:cxn modelId="{5CD0D097-5054-45CA-A8D3-6C2D60016B97}" type="presParOf" srcId="{65EDB1BA-B734-48C6-A0D2-7BA81155A5BB}" destId="{781CE613-2826-4A71-9795-AC691499C362}" srcOrd="4" destOrd="0" presId="urn:microsoft.com/office/officeart/2005/8/layout/default"/>
    <dgm:cxn modelId="{2DD93FB7-1F2B-41E9-9377-8FB0B43CD6B1}" type="presParOf" srcId="{65EDB1BA-B734-48C6-A0D2-7BA81155A5BB}" destId="{E2ED7786-EF51-49B7-93FE-339EA7F3A72A}" srcOrd="5" destOrd="0" presId="urn:microsoft.com/office/officeart/2005/8/layout/default"/>
    <dgm:cxn modelId="{DF815A54-EB8C-4FDC-B9CC-BC3239DC92EB}" type="presParOf" srcId="{65EDB1BA-B734-48C6-A0D2-7BA81155A5BB}" destId="{F3D6D180-2FE1-4EFA-9B3B-4975EE678E83}" srcOrd="6" destOrd="0" presId="urn:microsoft.com/office/officeart/2005/8/layout/default"/>
    <dgm:cxn modelId="{3FC97690-2E6C-46CF-9734-9403AC1F11D1}" type="presParOf" srcId="{65EDB1BA-B734-48C6-A0D2-7BA81155A5BB}" destId="{843FE95E-2500-44D8-B341-1F62A0B4595B}" srcOrd="7" destOrd="0" presId="urn:microsoft.com/office/officeart/2005/8/layout/default"/>
    <dgm:cxn modelId="{0484142B-FCF8-4CE1-8C31-8089290F8CE3}" type="presParOf" srcId="{65EDB1BA-B734-48C6-A0D2-7BA81155A5BB}" destId="{72971A12-1BF9-4CBC-B70A-7BA1615FAF6C}" srcOrd="8" destOrd="0" presId="urn:microsoft.com/office/officeart/2005/8/layout/default"/>
    <dgm:cxn modelId="{B1D1685A-E1CB-475A-9D6B-B1737688F11F}" type="presParOf" srcId="{65EDB1BA-B734-48C6-A0D2-7BA81155A5BB}" destId="{FBD35DC8-3779-4126-A7A3-5AF785DE115C}" srcOrd="9" destOrd="0" presId="urn:microsoft.com/office/officeart/2005/8/layout/default"/>
    <dgm:cxn modelId="{264CCC24-02BA-4145-9091-1AB687E5CEEC}" type="presParOf" srcId="{65EDB1BA-B734-48C6-A0D2-7BA81155A5BB}" destId="{1D9D0A20-D80E-4279-A0C2-3583400AF757}" srcOrd="10" destOrd="0" presId="urn:microsoft.com/office/officeart/2005/8/layout/default"/>
    <dgm:cxn modelId="{62502DEF-9B3D-421C-AA65-7BB0AB821015}" type="presParOf" srcId="{65EDB1BA-B734-48C6-A0D2-7BA81155A5BB}" destId="{D9E51203-76BD-46CC-8FFD-C630F2FC5AD4}" srcOrd="11" destOrd="0" presId="urn:microsoft.com/office/officeart/2005/8/layout/default"/>
    <dgm:cxn modelId="{B4DDCE16-BFED-42B3-AF87-5142586CEEC0}" type="presParOf" srcId="{65EDB1BA-B734-48C6-A0D2-7BA81155A5BB}" destId="{F1FE8559-7DF0-488B-A2E1-9382FB1539BB}" srcOrd="12" destOrd="0" presId="urn:microsoft.com/office/officeart/2005/8/layout/default"/>
    <dgm:cxn modelId="{36B62593-31CE-48FE-BD40-CE55613EC167}" type="presParOf" srcId="{65EDB1BA-B734-48C6-A0D2-7BA81155A5BB}" destId="{2407A3B3-FC1E-4012-8832-2B896C828BCB}" srcOrd="13" destOrd="0" presId="urn:microsoft.com/office/officeart/2005/8/layout/default"/>
    <dgm:cxn modelId="{8C7C726E-0ED3-4313-906F-2AF36DC3D74C}" type="presParOf" srcId="{65EDB1BA-B734-48C6-A0D2-7BA81155A5BB}" destId="{ED4F5D75-87B5-4C1C-AB7D-710FD564FE05}" srcOrd="14" destOrd="0" presId="urn:microsoft.com/office/officeart/2005/8/layout/default"/>
    <dgm:cxn modelId="{0EFE72A2-A3A6-4CD8-8AA1-E790A2C87425}" type="presParOf" srcId="{65EDB1BA-B734-48C6-A0D2-7BA81155A5BB}" destId="{924B8DBE-EF52-4AA2-92BC-992D098920CE}" srcOrd="15" destOrd="0" presId="urn:microsoft.com/office/officeart/2005/8/layout/default"/>
    <dgm:cxn modelId="{F17261AB-4DD4-476B-BD12-04BB1C7FD4E5}" type="presParOf" srcId="{65EDB1BA-B734-48C6-A0D2-7BA81155A5BB}" destId="{C90081DC-9AEE-47CF-866C-14814B6F26B3}" srcOrd="16" destOrd="0" presId="urn:microsoft.com/office/officeart/2005/8/layout/default"/>
    <dgm:cxn modelId="{5D2A1333-4B7E-43B8-9AD7-72387085E6C6}" type="presParOf" srcId="{65EDB1BA-B734-48C6-A0D2-7BA81155A5BB}" destId="{37FD7C7D-4F59-429E-9A2C-FBF30283318A}" srcOrd="17" destOrd="0" presId="urn:microsoft.com/office/officeart/2005/8/layout/default"/>
    <dgm:cxn modelId="{EC6E9F9D-F5E4-420F-9C28-45A502722CF1}" type="presParOf" srcId="{65EDB1BA-B734-48C6-A0D2-7BA81155A5BB}" destId="{D6D7B1EF-76F1-4C85-BD9B-0F4B073A1B11}"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F1B7A6-E088-422C-B96E-C3819DFD00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9B99232-3DCD-456C-A84A-D9C92DA8BE1C}">
      <dgm:prSet/>
      <dgm:spPr/>
      <dgm:t>
        <a:bodyPr/>
        <a:lstStyle/>
        <a:p>
          <a:r>
            <a:rPr lang="en-US" baseline="0"/>
            <a:t>One example of this is memory, a process we all utilise regularly.</a:t>
          </a:r>
          <a:endParaRPr lang="en-US"/>
        </a:p>
      </dgm:t>
    </dgm:pt>
    <dgm:pt modelId="{887E8A5C-62DB-43E0-8215-735063F70DD8}" type="parTrans" cxnId="{35FE34FC-FB95-43A3-9DB9-9C46E9CB385D}">
      <dgm:prSet/>
      <dgm:spPr/>
      <dgm:t>
        <a:bodyPr/>
        <a:lstStyle/>
        <a:p>
          <a:endParaRPr lang="en-US"/>
        </a:p>
      </dgm:t>
    </dgm:pt>
    <dgm:pt modelId="{012CCE64-4DA1-4572-BC06-052F561C78FA}" type="sibTrans" cxnId="{35FE34FC-FB95-43A3-9DB9-9C46E9CB385D}">
      <dgm:prSet/>
      <dgm:spPr/>
      <dgm:t>
        <a:bodyPr/>
        <a:lstStyle/>
        <a:p>
          <a:endParaRPr lang="en-US"/>
        </a:p>
      </dgm:t>
    </dgm:pt>
    <dgm:pt modelId="{0B9E4388-CF83-4D9D-84FD-7E9B2DD5D36A}">
      <dgm:prSet/>
      <dgm:spPr/>
      <dgm:t>
        <a:bodyPr/>
        <a:lstStyle/>
        <a:p>
          <a:r>
            <a:rPr lang="en-US" baseline="0"/>
            <a:t>Let's try out a little test.</a:t>
          </a:r>
          <a:endParaRPr lang="en-US"/>
        </a:p>
      </dgm:t>
    </dgm:pt>
    <dgm:pt modelId="{03EED80F-61B7-418C-8F07-A4E0F9CFC1E9}" type="parTrans" cxnId="{8A14EDBC-913F-4924-AC4A-53BC244F39AC}">
      <dgm:prSet/>
      <dgm:spPr/>
      <dgm:t>
        <a:bodyPr/>
        <a:lstStyle/>
        <a:p>
          <a:endParaRPr lang="en-US"/>
        </a:p>
      </dgm:t>
    </dgm:pt>
    <dgm:pt modelId="{5812B45A-2EDE-4C37-9D48-3965DC078955}" type="sibTrans" cxnId="{8A14EDBC-913F-4924-AC4A-53BC244F39AC}">
      <dgm:prSet/>
      <dgm:spPr/>
      <dgm:t>
        <a:bodyPr/>
        <a:lstStyle/>
        <a:p>
          <a:endParaRPr lang="en-US"/>
        </a:p>
      </dgm:t>
    </dgm:pt>
    <dgm:pt modelId="{5905AAB0-C323-4819-9AB0-C072309D99AC}" type="pres">
      <dgm:prSet presAssocID="{27F1B7A6-E088-422C-B96E-C3819DFD0035}" presName="hierChild1" presStyleCnt="0">
        <dgm:presLayoutVars>
          <dgm:chPref val="1"/>
          <dgm:dir/>
          <dgm:animOne val="branch"/>
          <dgm:animLvl val="lvl"/>
          <dgm:resizeHandles/>
        </dgm:presLayoutVars>
      </dgm:prSet>
      <dgm:spPr/>
    </dgm:pt>
    <dgm:pt modelId="{4A7997D3-BFDC-4FA8-AB79-D289D062D293}" type="pres">
      <dgm:prSet presAssocID="{49B99232-3DCD-456C-A84A-D9C92DA8BE1C}" presName="hierRoot1" presStyleCnt="0"/>
      <dgm:spPr/>
    </dgm:pt>
    <dgm:pt modelId="{A8EFEA2D-837A-4E3D-8045-2B76E7623866}" type="pres">
      <dgm:prSet presAssocID="{49B99232-3DCD-456C-A84A-D9C92DA8BE1C}" presName="composite" presStyleCnt="0"/>
      <dgm:spPr/>
    </dgm:pt>
    <dgm:pt modelId="{5A9BB7E4-C5E8-4B87-8696-8581072FE4F9}" type="pres">
      <dgm:prSet presAssocID="{49B99232-3DCD-456C-A84A-D9C92DA8BE1C}" presName="background" presStyleLbl="node0" presStyleIdx="0" presStyleCnt="2"/>
      <dgm:spPr/>
    </dgm:pt>
    <dgm:pt modelId="{CCAE28B8-25F0-48FA-8132-F98DDDD1411B}" type="pres">
      <dgm:prSet presAssocID="{49B99232-3DCD-456C-A84A-D9C92DA8BE1C}" presName="text" presStyleLbl="fgAcc0" presStyleIdx="0" presStyleCnt="2">
        <dgm:presLayoutVars>
          <dgm:chPref val="3"/>
        </dgm:presLayoutVars>
      </dgm:prSet>
      <dgm:spPr/>
    </dgm:pt>
    <dgm:pt modelId="{FE7B4137-3530-4363-BADE-98B73DA0FF3E}" type="pres">
      <dgm:prSet presAssocID="{49B99232-3DCD-456C-A84A-D9C92DA8BE1C}" presName="hierChild2" presStyleCnt="0"/>
      <dgm:spPr/>
    </dgm:pt>
    <dgm:pt modelId="{9AA3D95F-60B4-4CB7-B269-8E9E8610078F}" type="pres">
      <dgm:prSet presAssocID="{0B9E4388-CF83-4D9D-84FD-7E9B2DD5D36A}" presName="hierRoot1" presStyleCnt="0"/>
      <dgm:spPr/>
    </dgm:pt>
    <dgm:pt modelId="{99B24790-3548-4A8B-B46E-ECB728E4C0FB}" type="pres">
      <dgm:prSet presAssocID="{0B9E4388-CF83-4D9D-84FD-7E9B2DD5D36A}" presName="composite" presStyleCnt="0"/>
      <dgm:spPr/>
    </dgm:pt>
    <dgm:pt modelId="{10C346EA-7D89-460B-AC59-7AEB8A1B6A9C}" type="pres">
      <dgm:prSet presAssocID="{0B9E4388-CF83-4D9D-84FD-7E9B2DD5D36A}" presName="background" presStyleLbl="node0" presStyleIdx="1" presStyleCnt="2"/>
      <dgm:spPr/>
    </dgm:pt>
    <dgm:pt modelId="{BF05E7D6-F655-4B8D-8C3E-6F4BC87D34C8}" type="pres">
      <dgm:prSet presAssocID="{0B9E4388-CF83-4D9D-84FD-7E9B2DD5D36A}" presName="text" presStyleLbl="fgAcc0" presStyleIdx="1" presStyleCnt="2">
        <dgm:presLayoutVars>
          <dgm:chPref val="3"/>
        </dgm:presLayoutVars>
      </dgm:prSet>
      <dgm:spPr/>
    </dgm:pt>
    <dgm:pt modelId="{E9212EB8-0000-4F37-8005-CA3045582599}" type="pres">
      <dgm:prSet presAssocID="{0B9E4388-CF83-4D9D-84FD-7E9B2DD5D36A}" presName="hierChild2" presStyleCnt="0"/>
      <dgm:spPr/>
    </dgm:pt>
  </dgm:ptLst>
  <dgm:cxnLst>
    <dgm:cxn modelId="{0B16F307-36D7-470F-8DCD-23374638F70B}" type="presOf" srcId="{0B9E4388-CF83-4D9D-84FD-7E9B2DD5D36A}" destId="{BF05E7D6-F655-4B8D-8C3E-6F4BC87D34C8}" srcOrd="0" destOrd="0" presId="urn:microsoft.com/office/officeart/2005/8/layout/hierarchy1"/>
    <dgm:cxn modelId="{8A14EDBC-913F-4924-AC4A-53BC244F39AC}" srcId="{27F1B7A6-E088-422C-B96E-C3819DFD0035}" destId="{0B9E4388-CF83-4D9D-84FD-7E9B2DD5D36A}" srcOrd="1" destOrd="0" parTransId="{03EED80F-61B7-418C-8F07-A4E0F9CFC1E9}" sibTransId="{5812B45A-2EDE-4C37-9D48-3965DC078955}"/>
    <dgm:cxn modelId="{E4F736CE-1A3A-4763-A004-47DFF38DDA05}" type="presOf" srcId="{27F1B7A6-E088-422C-B96E-C3819DFD0035}" destId="{5905AAB0-C323-4819-9AB0-C072309D99AC}" srcOrd="0" destOrd="0" presId="urn:microsoft.com/office/officeart/2005/8/layout/hierarchy1"/>
    <dgm:cxn modelId="{7B0C52DD-051C-429C-996B-BAED2701CDBE}" type="presOf" srcId="{49B99232-3DCD-456C-A84A-D9C92DA8BE1C}" destId="{CCAE28B8-25F0-48FA-8132-F98DDDD1411B}" srcOrd="0" destOrd="0" presId="urn:microsoft.com/office/officeart/2005/8/layout/hierarchy1"/>
    <dgm:cxn modelId="{35FE34FC-FB95-43A3-9DB9-9C46E9CB385D}" srcId="{27F1B7A6-E088-422C-B96E-C3819DFD0035}" destId="{49B99232-3DCD-456C-A84A-D9C92DA8BE1C}" srcOrd="0" destOrd="0" parTransId="{887E8A5C-62DB-43E0-8215-735063F70DD8}" sibTransId="{012CCE64-4DA1-4572-BC06-052F561C78FA}"/>
    <dgm:cxn modelId="{F6BB25F5-DB09-4845-84A0-EC9A408A0BC4}" type="presParOf" srcId="{5905AAB0-C323-4819-9AB0-C072309D99AC}" destId="{4A7997D3-BFDC-4FA8-AB79-D289D062D293}" srcOrd="0" destOrd="0" presId="urn:microsoft.com/office/officeart/2005/8/layout/hierarchy1"/>
    <dgm:cxn modelId="{3E7E57B1-9A56-41FD-8A66-78D07CE460CD}" type="presParOf" srcId="{4A7997D3-BFDC-4FA8-AB79-D289D062D293}" destId="{A8EFEA2D-837A-4E3D-8045-2B76E7623866}" srcOrd="0" destOrd="0" presId="urn:microsoft.com/office/officeart/2005/8/layout/hierarchy1"/>
    <dgm:cxn modelId="{04C72DA6-23B0-4495-BB27-8370A2E0D524}" type="presParOf" srcId="{A8EFEA2D-837A-4E3D-8045-2B76E7623866}" destId="{5A9BB7E4-C5E8-4B87-8696-8581072FE4F9}" srcOrd="0" destOrd="0" presId="urn:microsoft.com/office/officeart/2005/8/layout/hierarchy1"/>
    <dgm:cxn modelId="{50D4241A-6F9A-4BE9-8A2B-A5343D69AC75}" type="presParOf" srcId="{A8EFEA2D-837A-4E3D-8045-2B76E7623866}" destId="{CCAE28B8-25F0-48FA-8132-F98DDDD1411B}" srcOrd="1" destOrd="0" presId="urn:microsoft.com/office/officeart/2005/8/layout/hierarchy1"/>
    <dgm:cxn modelId="{14E09A59-5C33-4E13-A1FE-981FDCDCCBB6}" type="presParOf" srcId="{4A7997D3-BFDC-4FA8-AB79-D289D062D293}" destId="{FE7B4137-3530-4363-BADE-98B73DA0FF3E}" srcOrd="1" destOrd="0" presId="urn:microsoft.com/office/officeart/2005/8/layout/hierarchy1"/>
    <dgm:cxn modelId="{3F00AADF-9F02-42AB-955E-BBDA5EB2A604}" type="presParOf" srcId="{5905AAB0-C323-4819-9AB0-C072309D99AC}" destId="{9AA3D95F-60B4-4CB7-B269-8E9E8610078F}" srcOrd="1" destOrd="0" presId="urn:microsoft.com/office/officeart/2005/8/layout/hierarchy1"/>
    <dgm:cxn modelId="{88EA4276-4D07-4F5A-9797-4524E77022FC}" type="presParOf" srcId="{9AA3D95F-60B4-4CB7-B269-8E9E8610078F}" destId="{99B24790-3548-4A8B-B46E-ECB728E4C0FB}" srcOrd="0" destOrd="0" presId="urn:microsoft.com/office/officeart/2005/8/layout/hierarchy1"/>
    <dgm:cxn modelId="{BAAACDE1-9D1F-45A6-B3E1-69ABDF821501}" type="presParOf" srcId="{99B24790-3548-4A8B-B46E-ECB728E4C0FB}" destId="{10C346EA-7D89-460B-AC59-7AEB8A1B6A9C}" srcOrd="0" destOrd="0" presId="urn:microsoft.com/office/officeart/2005/8/layout/hierarchy1"/>
    <dgm:cxn modelId="{7014EA8B-B74D-446F-ABE0-DE1527F2D2AB}" type="presParOf" srcId="{99B24790-3548-4A8B-B46E-ECB728E4C0FB}" destId="{BF05E7D6-F655-4B8D-8C3E-6F4BC87D34C8}" srcOrd="1" destOrd="0" presId="urn:microsoft.com/office/officeart/2005/8/layout/hierarchy1"/>
    <dgm:cxn modelId="{F17ED886-4C7A-43D8-AB5A-BF4D980BCDE7}" type="presParOf" srcId="{9AA3D95F-60B4-4CB7-B269-8E9E8610078F}" destId="{E9212EB8-0000-4F37-8005-CA30455825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EB8A49B-0BE0-458A-8B82-8236FBB198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1E677C-E43D-447E-8E7D-1C2DA0116C25}">
      <dgm:prSet/>
      <dgm:spPr/>
      <dgm:t>
        <a:bodyPr/>
        <a:lstStyle/>
        <a:p>
          <a:r>
            <a:rPr lang="en-US"/>
            <a:t>A series of words will appear on screen, twenty in total.</a:t>
          </a:r>
        </a:p>
      </dgm:t>
    </dgm:pt>
    <dgm:pt modelId="{6ECE7AB0-1F8F-4B5E-B696-19FCCE4BAEF4}" type="parTrans" cxnId="{F1760A97-D1B5-453E-A30C-4DC511FCE012}">
      <dgm:prSet/>
      <dgm:spPr/>
      <dgm:t>
        <a:bodyPr/>
        <a:lstStyle/>
        <a:p>
          <a:endParaRPr lang="en-US"/>
        </a:p>
      </dgm:t>
    </dgm:pt>
    <dgm:pt modelId="{8798302E-3882-4373-99A9-45D084E78777}" type="sibTrans" cxnId="{F1760A97-D1B5-453E-A30C-4DC511FCE012}">
      <dgm:prSet/>
      <dgm:spPr/>
      <dgm:t>
        <a:bodyPr/>
        <a:lstStyle/>
        <a:p>
          <a:endParaRPr lang="en-US"/>
        </a:p>
      </dgm:t>
    </dgm:pt>
    <dgm:pt modelId="{6DEA14E4-8778-49C5-8F80-EDFB4CA13F26}">
      <dgm:prSet/>
      <dgm:spPr/>
      <dgm:t>
        <a:bodyPr/>
        <a:lstStyle/>
        <a:p>
          <a:r>
            <a:rPr lang="en-US"/>
            <a:t>Your job is to keep them in your head until the end of the list, and then write them down. Do not start writing until you are told to. </a:t>
          </a:r>
        </a:p>
      </dgm:t>
    </dgm:pt>
    <dgm:pt modelId="{9FFCF8E9-6E3A-4FB1-9B3C-472B38925B8F}" type="parTrans" cxnId="{F328BE2F-D243-4CAF-994A-E62832B9EDFF}">
      <dgm:prSet/>
      <dgm:spPr/>
      <dgm:t>
        <a:bodyPr/>
        <a:lstStyle/>
        <a:p>
          <a:endParaRPr lang="en-US"/>
        </a:p>
      </dgm:t>
    </dgm:pt>
    <dgm:pt modelId="{16821012-F211-4756-B75C-77E611F3DA09}" type="sibTrans" cxnId="{F328BE2F-D243-4CAF-994A-E62832B9EDFF}">
      <dgm:prSet/>
      <dgm:spPr/>
      <dgm:t>
        <a:bodyPr/>
        <a:lstStyle/>
        <a:p>
          <a:endParaRPr lang="en-US"/>
        </a:p>
      </dgm:t>
    </dgm:pt>
    <dgm:pt modelId="{C37F8853-2B6B-4A76-BE78-7D7056E6EA91}">
      <dgm:prSet/>
      <dgm:spPr/>
      <dgm:t>
        <a:bodyPr/>
        <a:lstStyle/>
        <a:p>
          <a:r>
            <a:rPr lang="en-US"/>
            <a:t>Good luck!</a:t>
          </a:r>
        </a:p>
      </dgm:t>
    </dgm:pt>
    <dgm:pt modelId="{1D58C606-A409-40F8-B265-176CD21FF4CD}" type="parTrans" cxnId="{5EE899AF-FD7F-4A8F-987D-DDBF603BE426}">
      <dgm:prSet/>
      <dgm:spPr/>
      <dgm:t>
        <a:bodyPr/>
        <a:lstStyle/>
        <a:p>
          <a:endParaRPr lang="en-US"/>
        </a:p>
      </dgm:t>
    </dgm:pt>
    <dgm:pt modelId="{E26E6D4D-9925-4DC9-BB17-80455C0E4153}" type="sibTrans" cxnId="{5EE899AF-FD7F-4A8F-987D-DDBF603BE426}">
      <dgm:prSet/>
      <dgm:spPr/>
      <dgm:t>
        <a:bodyPr/>
        <a:lstStyle/>
        <a:p>
          <a:endParaRPr lang="en-US"/>
        </a:p>
      </dgm:t>
    </dgm:pt>
    <dgm:pt modelId="{114F5AFA-7407-4996-9473-35BF509D9E2E}" type="pres">
      <dgm:prSet presAssocID="{4EB8A49B-0BE0-458A-8B82-8236FBB19815}" presName="linear" presStyleCnt="0">
        <dgm:presLayoutVars>
          <dgm:animLvl val="lvl"/>
          <dgm:resizeHandles val="exact"/>
        </dgm:presLayoutVars>
      </dgm:prSet>
      <dgm:spPr/>
    </dgm:pt>
    <dgm:pt modelId="{4984F6CC-6E54-4135-9BA4-2AD498284C65}" type="pres">
      <dgm:prSet presAssocID="{CC1E677C-E43D-447E-8E7D-1C2DA0116C25}" presName="parentText" presStyleLbl="node1" presStyleIdx="0" presStyleCnt="3">
        <dgm:presLayoutVars>
          <dgm:chMax val="0"/>
          <dgm:bulletEnabled val="1"/>
        </dgm:presLayoutVars>
      </dgm:prSet>
      <dgm:spPr/>
    </dgm:pt>
    <dgm:pt modelId="{4F133D8C-3A7F-4217-BC57-37E52F92FD95}" type="pres">
      <dgm:prSet presAssocID="{8798302E-3882-4373-99A9-45D084E78777}" presName="spacer" presStyleCnt="0"/>
      <dgm:spPr/>
    </dgm:pt>
    <dgm:pt modelId="{785230D0-3F04-4CA3-83E6-A28744530773}" type="pres">
      <dgm:prSet presAssocID="{6DEA14E4-8778-49C5-8F80-EDFB4CA13F26}" presName="parentText" presStyleLbl="node1" presStyleIdx="1" presStyleCnt="3">
        <dgm:presLayoutVars>
          <dgm:chMax val="0"/>
          <dgm:bulletEnabled val="1"/>
        </dgm:presLayoutVars>
      </dgm:prSet>
      <dgm:spPr/>
    </dgm:pt>
    <dgm:pt modelId="{57FFA854-7354-425C-88E0-5C584065BBF6}" type="pres">
      <dgm:prSet presAssocID="{16821012-F211-4756-B75C-77E611F3DA09}" presName="spacer" presStyleCnt="0"/>
      <dgm:spPr/>
    </dgm:pt>
    <dgm:pt modelId="{1A67D8EF-ACA5-48FE-8DF2-02AF02C9292D}" type="pres">
      <dgm:prSet presAssocID="{C37F8853-2B6B-4A76-BE78-7D7056E6EA91}" presName="parentText" presStyleLbl="node1" presStyleIdx="2" presStyleCnt="3">
        <dgm:presLayoutVars>
          <dgm:chMax val="0"/>
          <dgm:bulletEnabled val="1"/>
        </dgm:presLayoutVars>
      </dgm:prSet>
      <dgm:spPr/>
    </dgm:pt>
  </dgm:ptLst>
  <dgm:cxnLst>
    <dgm:cxn modelId="{5CEFD908-4950-4CEF-A59B-8DA4D73E13C4}" type="presOf" srcId="{4EB8A49B-0BE0-458A-8B82-8236FBB19815}" destId="{114F5AFA-7407-4996-9473-35BF509D9E2E}" srcOrd="0" destOrd="0" presId="urn:microsoft.com/office/officeart/2005/8/layout/vList2"/>
    <dgm:cxn modelId="{F328BE2F-D243-4CAF-994A-E62832B9EDFF}" srcId="{4EB8A49B-0BE0-458A-8B82-8236FBB19815}" destId="{6DEA14E4-8778-49C5-8F80-EDFB4CA13F26}" srcOrd="1" destOrd="0" parTransId="{9FFCF8E9-6E3A-4FB1-9B3C-472B38925B8F}" sibTransId="{16821012-F211-4756-B75C-77E611F3DA09}"/>
    <dgm:cxn modelId="{E42F784D-54B6-45C0-847F-9A2FFA64D6F5}" type="presOf" srcId="{C37F8853-2B6B-4A76-BE78-7D7056E6EA91}" destId="{1A67D8EF-ACA5-48FE-8DF2-02AF02C9292D}" srcOrd="0" destOrd="0" presId="urn:microsoft.com/office/officeart/2005/8/layout/vList2"/>
    <dgm:cxn modelId="{F1760A97-D1B5-453E-A30C-4DC511FCE012}" srcId="{4EB8A49B-0BE0-458A-8B82-8236FBB19815}" destId="{CC1E677C-E43D-447E-8E7D-1C2DA0116C25}" srcOrd="0" destOrd="0" parTransId="{6ECE7AB0-1F8F-4B5E-B696-19FCCE4BAEF4}" sibTransId="{8798302E-3882-4373-99A9-45D084E78777}"/>
    <dgm:cxn modelId="{68CBC79B-90E5-4622-8038-75D83A3B3828}" type="presOf" srcId="{CC1E677C-E43D-447E-8E7D-1C2DA0116C25}" destId="{4984F6CC-6E54-4135-9BA4-2AD498284C65}" srcOrd="0" destOrd="0" presId="urn:microsoft.com/office/officeart/2005/8/layout/vList2"/>
    <dgm:cxn modelId="{5EE899AF-FD7F-4A8F-987D-DDBF603BE426}" srcId="{4EB8A49B-0BE0-458A-8B82-8236FBB19815}" destId="{C37F8853-2B6B-4A76-BE78-7D7056E6EA91}" srcOrd="2" destOrd="0" parTransId="{1D58C606-A409-40F8-B265-176CD21FF4CD}" sibTransId="{E26E6D4D-9925-4DC9-BB17-80455C0E4153}"/>
    <dgm:cxn modelId="{A36D71D6-480F-409F-A3AA-E8CB1BF3746E}" type="presOf" srcId="{6DEA14E4-8778-49C5-8F80-EDFB4CA13F26}" destId="{785230D0-3F04-4CA3-83E6-A28744530773}" srcOrd="0" destOrd="0" presId="urn:microsoft.com/office/officeart/2005/8/layout/vList2"/>
    <dgm:cxn modelId="{24E9AE27-268E-4E8D-9AE7-0DE5EE1225E3}" type="presParOf" srcId="{114F5AFA-7407-4996-9473-35BF509D9E2E}" destId="{4984F6CC-6E54-4135-9BA4-2AD498284C65}" srcOrd="0" destOrd="0" presId="urn:microsoft.com/office/officeart/2005/8/layout/vList2"/>
    <dgm:cxn modelId="{FCE4150E-827F-4D93-9B81-31978B7F17FA}" type="presParOf" srcId="{114F5AFA-7407-4996-9473-35BF509D9E2E}" destId="{4F133D8C-3A7F-4217-BC57-37E52F92FD95}" srcOrd="1" destOrd="0" presId="urn:microsoft.com/office/officeart/2005/8/layout/vList2"/>
    <dgm:cxn modelId="{B3E1380B-DF66-4DEF-89B4-E3EF5C9A2FE6}" type="presParOf" srcId="{114F5AFA-7407-4996-9473-35BF509D9E2E}" destId="{785230D0-3F04-4CA3-83E6-A28744530773}" srcOrd="2" destOrd="0" presId="urn:microsoft.com/office/officeart/2005/8/layout/vList2"/>
    <dgm:cxn modelId="{EA52AB1C-1B28-45FB-ACD6-47E6B78E3AD7}" type="presParOf" srcId="{114F5AFA-7407-4996-9473-35BF509D9E2E}" destId="{57FFA854-7354-425C-88E0-5C584065BBF6}" srcOrd="3" destOrd="0" presId="urn:microsoft.com/office/officeart/2005/8/layout/vList2"/>
    <dgm:cxn modelId="{89D401B4-B766-4FB0-A06B-8C7FA92CF7C7}" type="presParOf" srcId="{114F5AFA-7407-4996-9473-35BF509D9E2E}" destId="{1A67D8EF-ACA5-48FE-8DF2-02AF02C929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8B884E3-2E03-4578-8B34-FA51DEFCF8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223DA0-CAF9-4661-B714-CEC4BB0C52E5}">
      <dgm:prSet/>
      <dgm:spPr/>
      <dgm:t>
        <a:bodyPr/>
        <a:lstStyle/>
        <a:p>
          <a:r>
            <a:rPr lang="en-US"/>
            <a:t>All behaviour has a cause, which is usually unconscious.</a:t>
          </a:r>
        </a:p>
      </dgm:t>
    </dgm:pt>
    <dgm:pt modelId="{43F43DE4-A026-4B18-A647-5CCE925CEA97}" type="parTrans" cxnId="{48E147E2-C7F1-46B4-8CE1-5D07C285B3C3}">
      <dgm:prSet/>
      <dgm:spPr/>
      <dgm:t>
        <a:bodyPr/>
        <a:lstStyle/>
        <a:p>
          <a:endParaRPr lang="en-US"/>
        </a:p>
      </dgm:t>
    </dgm:pt>
    <dgm:pt modelId="{B8C25262-5DC7-4256-B71E-F1E7FCA3F98C}" type="sibTrans" cxnId="{48E147E2-C7F1-46B4-8CE1-5D07C285B3C3}">
      <dgm:prSet/>
      <dgm:spPr/>
      <dgm:t>
        <a:bodyPr/>
        <a:lstStyle/>
        <a:p>
          <a:endParaRPr lang="en-US"/>
        </a:p>
      </dgm:t>
    </dgm:pt>
    <dgm:pt modelId="{49B80D8E-18E3-4279-B267-AD16533B952C}">
      <dgm:prSet/>
      <dgm:spPr/>
      <dgm:t>
        <a:bodyPr/>
        <a:lstStyle/>
        <a:p>
          <a:r>
            <a:rPr lang="en-US"/>
            <a:t>Childhood experiences are vital in shaping our personality and even our mental health problems.</a:t>
          </a:r>
        </a:p>
      </dgm:t>
    </dgm:pt>
    <dgm:pt modelId="{4179DB2F-4E2B-46E6-AB94-CE1EBB15942D}" type="parTrans" cxnId="{ED8A4C32-F2CD-42B1-BE2F-136E83F6FF36}">
      <dgm:prSet/>
      <dgm:spPr/>
      <dgm:t>
        <a:bodyPr/>
        <a:lstStyle/>
        <a:p>
          <a:endParaRPr lang="en-US"/>
        </a:p>
      </dgm:t>
    </dgm:pt>
    <dgm:pt modelId="{AA8146F9-2C5D-43BF-ACDC-3A972A516150}" type="sibTrans" cxnId="{ED8A4C32-F2CD-42B1-BE2F-136E83F6FF36}">
      <dgm:prSet/>
      <dgm:spPr/>
      <dgm:t>
        <a:bodyPr/>
        <a:lstStyle/>
        <a:p>
          <a:endParaRPr lang="en-US"/>
        </a:p>
      </dgm:t>
    </dgm:pt>
    <dgm:pt modelId="{4FD49F87-1801-492C-A4D0-E99365334E89}">
      <dgm:prSet/>
      <dgm:spPr/>
      <dgm:t>
        <a:bodyPr/>
        <a:lstStyle/>
        <a:p>
          <a:r>
            <a:rPr lang="en-US"/>
            <a:t>Relationships in childhood are a template for relationships in adult life.</a:t>
          </a:r>
        </a:p>
      </dgm:t>
    </dgm:pt>
    <dgm:pt modelId="{E442839B-E77D-4587-BEBC-3F6D2AD096E4}" type="parTrans" cxnId="{D73CE7E1-09C3-4303-9F5D-957B6EF8C00C}">
      <dgm:prSet/>
      <dgm:spPr/>
      <dgm:t>
        <a:bodyPr/>
        <a:lstStyle/>
        <a:p>
          <a:endParaRPr lang="en-US"/>
        </a:p>
      </dgm:t>
    </dgm:pt>
    <dgm:pt modelId="{A5282DA3-C8EA-4E91-A628-74F9704D95E1}" type="sibTrans" cxnId="{D73CE7E1-09C3-4303-9F5D-957B6EF8C00C}">
      <dgm:prSet/>
      <dgm:spPr/>
      <dgm:t>
        <a:bodyPr/>
        <a:lstStyle/>
        <a:p>
          <a:endParaRPr lang="en-US"/>
        </a:p>
      </dgm:t>
    </dgm:pt>
    <dgm:pt modelId="{AEF9638F-D67E-4C80-B547-C512207E44DC}">
      <dgm:prSet/>
      <dgm:spPr/>
      <dgm:t>
        <a:bodyPr/>
        <a:lstStyle/>
        <a:p>
          <a:r>
            <a:rPr lang="en-US"/>
            <a:t>The unconscious mind influences our behaviour.</a:t>
          </a:r>
        </a:p>
      </dgm:t>
    </dgm:pt>
    <dgm:pt modelId="{F04B2412-6E01-4C85-84EA-24D7024BD6EC}" type="parTrans" cxnId="{086C2027-084C-4E6D-9A09-68B46A7F6CB3}">
      <dgm:prSet/>
      <dgm:spPr/>
      <dgm:t>
        <a:bodyPr/>
        <a:lstStyle/>
        <a:p>
          <a:endParaRPr lang="en-US"/>
        </a:p>
      </dgm:t>
    </dgm:pt>
    <dgm:pt modelId="{4A9E0C8D-49C1-452B-8517-EE3695F8607D}" type="sibTrans" cxnId="{086C2027-084C-4E6D-9A09-68B46A7F6CB3}">
      <dgm:prSet/>
      <dgm:spPr/>
      <dgm:t>
        <a:bodyPr/>
        <a:lstStyle/>
        <a:p>
          <a:endParaRPr lang="en-US"/>
        </a:p>
      </dgm:t>
    </dgm:pt>
    <dgm:pt modelId="{F099BE90-1C71-48FC-B032-74D31A60AD51}" type="pres">
      <dgm:prSet presAssocID="{68B884E3-2E03-4578-8B34-FA51DEFCF854}" presName="linear" presStyleCnt="0">
        <dgm:presLayoutVars>
          <dgm:animLvl val="lvl"/>
          <dgm:resizeHandles val="exact"/>
        </dgm:presLayoutVars>
      </dgm:prSet>
      <dgm:spPr/>
    </dgm:pt>
    <dgm:pt modelId="{2B6F1647-5FEC-48B8-91B9-C534D578928E}" type="pres">
      <dgm:prSet presAssocID="{F0223DA0-CAF9-4661-B714-CEC4BB0C52E5}" presName="parentText" presStyleLbl="node1" presStyleIdx="0" presStyleCnt="4">
        <dgm:presLayoutVars>
          <dgm:chMax val="0"/>
          <dgm:bulletEnabled val="1"/>
        </dgm:presLayoutVars>
      </dgm:prSet>
      <dgm:spPr/>
    </dgm:pt>
    <dgm:pt modelId="{D797D362-FCD9-44F9-94FC-25D769963640}" type="pres">
      <dgm:prSet presAssocID="{B8C25262-5DC7-4256-B71E-F1E7FCA3F98C}" presName="spacer" presStyleCnt="0"/>
      <dgm:spPr/>
    </dgm:pt>
    <dgm:pt modelId="{BE0A50A7-9A5E-446E-9C53-EA7990B90DBE}" type="pres">
      <dgm:prSet presAssocID="{49B80D8E-18E3-4279-B267-AD16533B952C}" presName="parentText" presStyleLbl="node1" presStyleIdx="1" presStyleCnt="4">
        <dgm:presLayoutVars>
          <dgm:chMax val="0"/>
          <dgm:bulletEnabled val="1"/>
        </dgm:presLayoutVars>
      </dgm:prSet>
      <dgm:spPr/>
    </dgm:pt>
    <dgm:pt modelId="{AB1F5301-39F9-4C71-B127-DA51967FF2B1}" type="pres">
      <dgm:prSet presAssocID="{AA8146F9-2C5D-43BF-ACDC-3A972A516150}" presName="spacer" presStyleCnt="0"/>
      <dgm:spPr/>
    </dgm:pt>
    <dgm:pt modelId="{97CDCF9C-48AC-4A98-9F91-B99E8BD66DBC}" type="pres">
      <dgm:prSet presAssocID="{4FD49F87-1801-492C-A4D0-E99365334E89}" presName="parentText" presStyleLbl="node1" presStyleIdx="2" presStyleCnt="4">
        <dgm:presLayoutVars>
          <dgm:chMax val="0"/>
          <dgm:bulletEnabled val="1"/>
        </dgm:presLayoutVars>
      </dgm:prSet>
      <dgm:spPr/>
    </dgm:pt>
    <dgm:pt modelId="{E6FCDFAF-FFF3-48E3-884C-79A00D4B7BF1}" type="pres">
      <dgm:prSet presAssocID="{A5282DA3-C8EA-4E91-A628-74F9704D95E1}" presName="spacer" presStyleCnt="0"/>
      <dgm:spPr/>
    </dgm:pt>
    <dgm:pt modelId="{180A0259-C7CD-4975-815E-914E5DCAF1E2}" type="pres">
      <dgm:prSet presAssocID="{AEF9638F-D67E-4C80-B547-C512207E44DC}" presName="parentText" presStyleLbl="node1" presStyleIdx="3" presStyleCnt="4">
        <dgm:presLayoutVars>
          <dgm:chMax val="0"/>
          <dgm:bulletEnabled val="1"/>
        </dgm:presLayoutVars>
      </dgm:prSet>
      <dgm:spPr/>
    </dgm:pt>
  </dgm:ptLst>
  <dgm:cxnLst>
    <dgm:cxn modelId="{086C2027-084C-4E6D-9A09-68B46A7F6CB3}" srcId="{68B884E3-2E03-4578-8B34-FA51DEFCF854}" destId="{AEF9638F-D67E-4C80-B547-C512207E44DC}" srcOrd="3" destOrd="0" parTransId="{F04B2412-6E01-4C85-84EA-24D7024BD6EC}" sibTransId="{4A9E0C8D-49C1-452B-8517-EE3695F8607D}"/>
    <dgm:cxn modelId="{939A392A-9C11-4F90-A6DB-77782DD95A33}" type="presOf" srcId="{F0223DA0-CAF9-4661-B714-CEC4BB0C52E5}" destId="{2B6F1647-5FEC-48B8-91B9-C534D578928E}" srcOrd="0" destOrd="0" presId="urn:microsoft.com/office/officeart/2005/8/layout/vList2"/>
    <dgm:cxn modelId="{ED8A4C32-F2CD-42B1-BE2F-136E83F6FF36}" srcId="{68B884E3-2E03-4578-8B34-FA51DEFCF854}" destId="{49B80D8E-18E3-4279-B267-AD16533B952C}" srcOrd="1" destOrd="0" parTransId="{4179DB2F-4E2B-46E6-AB94-CE1EBB15942D}" sibTransId="{AA8146F9-2C5D-43BF-ACDC-3A972A516150}"/>
    <dgm:cxn modelId="{E0CACBAD-3542-49A7-B374-E5B3D1F2CD55}" type="presOf" srcId="{68B884E3-2E03-4578-8B34-FA51DEFCF854}" destId="{F099BE90-1C71-48FC-B032-74D31A60AD51}" srcOrd="0" destOrd="0" presId="urn:microsoft.com/office/officeart/2005/8/layout/vList2"/>
    <dgm:cxn modelId="{EA069BD7-4F99-44C6-A6D6-3C90FB56544B}" type="presOf" srcId="{4FD49F87-1801-492C-A4D0-E99365334E89}" destId="{97CDCF9C-48AC-4A98-9F91-B99E8BD66DBC}" srcOrd="0" destOrd="0" presId="urn:microsoft.com/office/officeart/2005/8/layout/vList2"/>
    <dgm:cxn modelId="{1EAFAFDF-3B44-450D-8937-46AB82F8C1EF}" type="presOf" srcId="{AEF9638F-D67E-4C80-B547-C512207E44DC}" destId="{180A0259-C7CD-4975-815E-914E5DCAF1E2}" srcOrd="0" destOrd="0" presId="urn:microsoft.com/office/officeart/2005/8/layout/vList2"/>
    <dgm:cxn modelId="{D73CE7E1-09C3-4303-9F5D-957B6EF8C00C}" srcId="{68B884E3-2E03-4578-8B34-FA51DEFCF854}" destId="{4FD49F87-1801-492C-A4D0-E99365334E89}" srcOrd="2" destOrd="0" parTransId="{E442839B-E77D-4587-BEBC-3F6D2AD096E4}" sibTransId="{A5282DA3-C8EA-4E91-A628-74F9704D95E1}"/>
    <dgm:cxn modelId="{48E147E2-C7F1-46B4-8CE1-5D07C285B3C3}" srcId="{68B884E3-2E03-4578-8B34-FA51DEFCF854}" destId="{F0223DA0-CAF9-4661-B714-CEC4BB0C52E5}" srcOrd="0" destOrd="0" parTransId="{43F43DE4-A026-4B18-A647-5CCE925CEA97}" sibTransId="{B8C25262-5DC7-4256-B71E-F1E7FCA3F98C}"/>
    <dgm:cxn modelId="{F62C62ED-A247-4723-8D81-01DA17F7549C}" type="presOf" srcId="{49B80D8E-18E3-4279-B267-AD16533B952C}" destId="{BE0A50A7-9A5E-446E-9C53-EA7990B90DBE}" srcOrd="0" destOrd="0" presId="urn:microsoft.com/office/officeart/2005/8/layout/vList2"/>
    <dgm:cxn modelId="{A898A376-5C61-4899-A4AE-6516967AB8B1}" type="presParOf" srcId="{F099BE90-1C71-48FC-B032-74D31A60AD51}" destId="{2B6F1647-5FEC-48B8-91B9-C534D578928E}" srcOrd="0" destOrd="0" presId="urn:microsoft.com/office/officeart/2005/8/layout/vList2"/>
    <dgm:cxn modelId="{55ADE8CC-6921-4094-8F28-6C91B661EC78}" type="presParOf" srcId="{F099BE90-1C71-48FC-B032-74D31A60AD51}" destId="{D797D362-FCD9-44F9-94FC-25D769963640}" srcOrd="1" destOrd="0" presId="urn:microsoft.com/office/officeart/2005/8/layout/vList2"/>
    <dgm:cxn modelId="{7E660AF6-1260-4E93-90E6-C0F3103A0DFE}" type="presParOf" srcId="{F099BE90-1C71-48FC-B032-74D31A60AD51}" destId="{BE0A50A7-9A5E-446E-9C53-EA7990B90DBE}" srcOrd="2" destOrd="0" presId="urn:microsoft.com/office/officeart/2005/8/layout/vList2"/>
    <dgm:cxn modelId="{85EE9708-2491-4808-B32B-09AD1371A830}" type="presParOf" srcId="{F099BE90-1C71-48FC-B032-74D31A60AD51}" destId="{AB1F5301-39F9-4C71-B127-DA51967FF2B1}" srcOrd="3" destOrd="0" presId="urn:microsoft.com/office/officeart/2005/8/layout/vList2"/>
    <dgm:cxn modelId="{61822F6E-CDD1-4AF0-8EB5-8E5471E1167E}" type="presParOf" srcId="{F099BE90-1C71-48FC-B032-74D31A60AD51}" destId="{97CDCF9C-48AC-4A98-9F91-B99E8BD66DBC}" srcOrd="4" destOrd="0" presId="urn:microsoft.com/office/officeart/2005/8/layout/vList2"/>
    <dgm:cxn modelId="{80985F19-6CDE-425F-AD07-795B08616ED2}" type="presParOf" srcId="{F099BE90-1C71-48FC-B032-74D31A60AD51}" destId="{E6FCDFAF-FFF3-48E3-884C-79A00D4B7BF1}" srcOrd="5" destOrd="0" presId="urn:microsoft.com/office/officeart/2005/8/layout/vList2"/>
    <dgm:cxn modelId="{33B40294-89A7-496E-BB42-D9150709563A}" type="presParOf" srcId="{F099BE90-1C71-48FC-B032-74D31A60AD51}" destId="{180A0259-C7CD-4975-815E-914E5DCAF1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0B7B5F-B439-4232-9060-256FF28C30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D11BA6-F9D8-433B-B13F-EC9269C59AB9}">
      <dgm:prSet/>
      <dgm:spPr/>
      <dgm:t>
        <a:bodyPr/>
        <a:lstStyle/>
        <a:p>
          <a:r>
            <a:rPr lang="en-US"/>
            <a:t>According to this theory, there are three main components to our personalities.</a:t>
          </a:r>
        </a:p>
      </dgm:t>
    </dgm:pt>
    <dgm:pt modelId="{B053721C-458E-4295-A446-DC9F6D198F21}" type="parTrans" cxnId="{CF585494-1989-4A84-A3FF-85CB0BB3F890}">
      <dgm:prSet/>
      <dgm:spPr/>
      <dgm:t>
        <a:bodyPr/>
        <a:lstStyle/>
        <a:p>
          <a:endParaRPr lang="en-US"/>
        </a:p>
      </dgm:t>
    </dgm:pt>
    <dgm:pt modelId="{D132FB21-3D3A-4D6C-B07B-AD1B0DCD9F29}" type="sibTrans" cxnId="{CF585494-1989-4A84-A3FF-85CB0BB3F890}">
      <dgm:prSet/>
      <dgm:spPr/>
      <dgm:t>
        <a:bodyPr/>
        <a:lstStyle/>
        <a:p>
          <a:endParaRPr lang="en-US"/>
        </a:p>
      </dgm:t>
    </dgm:pt>
    <dgm:pt modelId="{41BBB588-3B17-4B99-98CC-DE11DA4354A6}">
      <dgm:prSet/>
      <dgm:spPr/>
      <dgm:t>
        <a:bodyPr/>
        <a:lstStyle/>
        <a:p>
          <a:r>
            <a:rPr lang="en-US"/>
            <a:t>The id.</a:t>
          </a:r>
        </a:p>
      </dgm:t>
    </dgm:pt>
    <dgm:pt modelId="{B8B07BB5-899F-45EE-8A10-3059E230CFE9}" type="parTrans" cxnId="{DD9C5D8E-F8FB-42B0-AC43-FCFA88D99DA1}">
      <dgm:prSet/>
      <dgm:spPr/>
      <dgm:t>
        <a:bodyPr/>
        <a:lstStyle/>
        <a:p>
          <a:endParaRPr lang="en-US"/>
        </a:p>
      </dgm:t>
    </dgm:pt>
    <dgm:pt modelId="{4D6ED5C2-CF54-407C-9852-7D6065809CA6}" type="sibTrans" cxnId="{DD9C5D8E-F8FB-42B0-AC43-FCFA88D99DA1}">
      <dgm:prSet/>
      <dgm:spPr/>
      <dgm:t>
        <a:bodyPr/>
        <a:lstStyle/>
        <a:p>
          <a:endParaRPr lang="en-US"/>
        </a:p>
      </dgm:t>
    </dgm:pt>
    <dgm:pt modelId="{6D33B1FA-91B5-4FD1-841F-CD0545D9826A}">
      <dgm:prSet/>
      <dgm:spPr/>
      <dgm:t>
        <a:bodyPr/>
        <a:lstStyle/>
        <a:p>
          <a:r>
            <a:rPr lang="en-US"/>
            <a:t>The ego.</a:t>
          </a:r>
        </a:p>
      </dgm:t>
    </dgm:pt>
    <dgm:pt modelId="{3542B46A-80C2-4A53-84C8-08E177032CA6}" type="parTrans" cxnId="{8B2EB6B2-0978-4327-AAD4-0D332511A22A}">
      <dgm:prSet/>
      <dgm:spPr/>
      <dgm:t>
        <a:bodyPr/>
        <a:lstStyle/>
        <a:p>
          <a:endParaRPr lang="en-US"/>
        </a:p>
      </dgm:t>
    </dgm:pt>
    <dgm:pt modelId="{7ABD703D-18A9-43ED-AF60-3D1E9C37EA19}" type="sibTrans" cxnId="{8B2EB6B2-0978-4327-AAD4-0D332511A22A}">
      <dgm:prSet/>
      <dgm:spPr/>
      <dgm:t>
        <a:bodyPr/>
        <a:lstStyle/>
        <a:p>
          <a:endParaRPr lang="en-US"/>
        </a:p>
      </dgm:t>
    </dgm:pt>
    <dgm:pt modelId="{9A054018-E53F-4EAB-97F2-AA5A9BB0ACF0}">
      <dgm:prSet/>
      <dgm:spPr/>
      <dgm:t>
        <a:bodyPr/>
        <a:lstStyle/>
        <a:p>
          <a:r>
            <a:rPr lang="en-US"/>
            <a:t>The superego.</a:t>
          </a:r>
        </a:p>
      </dgm:t>
    </dgm:pt>
    <dgm:pt modelId="{A7DA0727-9CB7-4DE7-8FCB-BF0DD6742328}" type="parTrans" cxnId="{91535754-2EF1-4D86-B161-ACB4477885B2}">
      <dgm:prSet/>
      <dgm:spPr/>
      <dgm:t>
        <a:bodyPr/>
        <a:lstStyle/>
        <a:p>
          <a:endParaRPr lang="en-US"/>
        </a:p>
      </dgm:t>
    </dgm:pt>
    <dgm:pt modelId="{7F079D53-0144-480A-8BC0-EB34E53D39D0}" type="sibTrans" cxnId="{91535754-2EF1-4D86-B161-ACB4477885B2}">
      <dgm:prSet/>
      <dgm:spPr/>
      <dgm:t>
        <a:bodyPr/>
        <a:lstStyle/>
        <a:p>
          <a:endParaRPr lang="en-US"/>
        </a:p>
      </dgm:t>
    </dgm:pt>
    <dgm:pt modelId="{0946B069-6062-42D3-8A0E-E5433CA7CE82}" type="pres">
      <dgm:prSet presAssocID="{740B7B5F-B439-4232-9060-256FF28C30F9}" presName="linear" presStyleCnt="0">
        <dgm:presLayoutVars>
          <dgm:animLvl val="lvl"/>
          <dgm:resizeHandles val="exact"/>
        </dgm:presLayoutVars>
      </dgm:prSet>
      <dgm:spPr/>
    </dgm:pt>
    <dgm:pt modelId="{FFC2C772-0158-4139-8691-20E645B30281}" type="pres">
      <dgm:prSet presAssocID="{5DD11BA6-F9D8-433B-B13F-EC9269C59AB9}" presName="parentText" presStyleLbl="node1" presStyleIdx="0" presStyleCnt="4">
        <dgm:presLayoutVars>
          <dgm:chMax val="0"/>
          <dgm:bulletEnabled val="1"/>
        </dgm:presLayoutVars>
      </dgm:prSet>
      <dgm:spPr/>
    </dgm:pt>
    <dgm:pt modelId="{1AB6FCA8-E5A6-4F04-A915-DBBAECD20CA1}" type="pres">
      <dgm:prSet presAssocID="{D132FB21-3D3A-4D6C-B07B-AD1B0DCD9F29}" presName="spacer" presStyleCnt="0"/>
      <dgm:spPr/>
    </dgm:pt>
    <dgm:pt modelId="{CD99111A-DB59-4F92-845C-3C986065358F}" type="pres">
      <dgm:prSet presAssocID="{41BBB588-3B17-4B99-98CC-DE11DA4354A6}" presName="parentText" presStyleLbl="node1" presStyleIdx="1" presStyleCnt="4">
        <dgm:presLayoutVars>
          <dgm:chMax val="0"/>
          <dgm:bulletEnabled val="1"/>
        </dgm:presLayoutVars>
      </dgm:prSet>
      <dgm:spPr/>
    </dgm:pt>
    <dgm:pt modelId="{DC6F8BB2-724D-44FC-965F-D11E2146E3B4}" type="pres">
      <dgm:prSet presAssocID="{4D6ED5C2-CF54-407C-9852-7D6065809CA6}" presName="spacer" presStyleCnt="0"/>
      <dgm:spPr/>
    </dgm:pt>
    <dgm:pt modelId="{4582747C-B68D-4645-9E38-B055F7AFF436}" type="pres">
      <dgm:prSet presAssocID="{6D33B1FA-91B5-4FD1-841F-CD0545D9826A}" presName="parentText" presStyleLbl="node1" presStyleIdx="2" presStyleCnt="4">
        <dgm:presLayoutVars>
          <dgm:chMax val="0"/>
          <dgm:bulletEnabled val="1"/>
        </dgm:presLayoutVars>
      </dgm:prSet>
      <dgm:spPr/>
    </dgm:pt>
    <dgm:pt modelId="{5C497159-0232-4BCD-AA5F-D709A936D7C2}" type="pres">
      <dgm:prSet presAssocID="{7ABD703D-18A9-43ED-AF60-3D1E9C37EA19}" presName="spacer" presStyleCnt="0"/>
      <dgm:spPr/>
    </dgm:pt>
    <dgm:pt modelId="{F638739F-042D-4DAA-9C53-673317B2AC4F}" type="pres">
      <dgm:prSet presAssocID="{9A054018-E53F-4EAB-97F2-AA5A9BB0ACF0}" presName="parentText" presStyleLbl="node1" presStyleIdx="3" presStyleCnt="4">
        <dgm:presLayoutVars>
          <dgm:chMax val="0"/>
          <dgm:bulletEnabled val="1"/>
        </dgm:presLayoutVars>
      </dgm:prSet>
      <dgm:spPr/>
    </dgm:pt>
  </dgm:ptLst>
  <dgm:cxnLst>
    <dgm:cxn modelId="{4FD7D011-E42E-493E-B6C1-F6EAA168F11A}" type="presOf" srcId="{740B7B5F-B439-4232-9060-256FF28C30F9}" destId="{0946B069-6062-42D3-8A0E-E5433CA7CE82}" srcOrd="0" destOrd="0" presId="urn:microsoft.com/office/officeart/2005/8/layout/vList2"/>
    <dgm:cxn modelId="{514EA243-0E17-4663-A7F7-2133098A1AB8}" type="presOf" srcId="{41BBB588-3B17-4B99-98CC-DE11DA4354A6}" destId="{CD99111A-DB59-4F92-845C-3C986065358F}" srcOrd="0" destOrd="0" presId="urn:microsoft.com/office/officeart/2005/8/layout/vList2"/>
    <dgm:cxn modelId="{91535754-2EF1-4D86-B161-ACB4477885B2}" srcId="{740B7B5F-B439-4232-9060-256FF28C30F9}" destId="{9A054018-E53F-4EAB-97F2-AA5A9BB0ACF0}" srcOrd="3" destOrd="0" parTransId="{A7DA0727-9CB7-4DE7-8FCB-BF0DD6742328}" sibTransId="{7F079D53-0144-480A-8BC0-EB34E53D39D0}"/>
    <dgm:cxn modelId="{17F33E7F-BF3A-4390-98A8-EAA611D722AD}" type="presOf" srcId="{6D33B1FA-91B5-4FD1-841F-CD0545D9826A}" destId="{4582747C-B68D-4645-9E38-B055F7AFF436}" srcOrd="0" destOrd="0" presId="urn:microsoft.com/office/officeart/2005/8/layout/vList2"/>
    <dgm:cxn modelId="{DD9C5D8E-F8FB-42B0-AC43-FCFA88D99DA1}" srcId="{740B7B5F-B439-4232-9060-256FF28C30F9}" destId="{41BBB588-3B17-4B99-98CC-DE11DA4354A6}" srcOrd="1" destOrd="0" parTransId="{B8B07BB5-899F-45EE-8A10-3059E230CFE9}" sibTransId="{4D6ED5C2-CF54-407C-9852-7D6065809CA6}"/>
    <dgm:cxn modelId="{CF585494-1989-4A84-A3FF-85CB0BB3F890}" srcId="{740B7B5F-B439-4232-9060-256FF28C30F9}" destId="{5DD11BA6-F9D8-433B-B13F-EC9269C59AB9}" srcOrd="0" destOrd="0" parTransId="{B053721C-458E-4295-A446-DC9F6D198F21}" sibTransId="{D132FB21-3D3A-4D6C-B07B-AD1B0DCD9F29}"/>
    <dgm:cxn modelId="{8B2EB6B2-0978-4327-AAD4-0D332511A22A}" srcId="{740B7B5F-B439-4232-9060-256FF28C30F9}" destId="{6D33B1FA-91B5-4FD1-841F-CD0545D9826A}" srcOrd="2" destOrd="0" parTransId="{3542B46A-80C2-4A53-84C8-08E177032CA6}" sibTransId="{7ABD703D-18A9-43ED-AF60-3D1E9C37EA19}"/>
    <dgm:cxn modelId="{C7BCEEDB-3057-4F02-B8CB-EED108297B93}" type="presOf" srcId="{9A054018-E53F-4EAB-97F2-AA5A9BB0ACF0}" destId="{F638739F-042D-4DAA-9C53-673317B2AC4F}" srcOrd="0" destOrd="0" presId="urn:microsoft.com/office/officeart/2005/8/layout/vList2"/>
    <dgm:cxn modelId="{FB1439E9-2342-44AF-A801-E31489C68C30}" type="presOf" srcId="{5DD11BA6-F9D8-433B-B13F-EC9269C59AB9}" destId="{FFC2C772-0158-4139-8691-20E645B30281}" srcOrd="0" destOrd="0" presId="urn:microsoft.com/office/officeart/2005/8/layout/vList2"/>
    <dgm:cxn modelId="{539BA929-3B1C-4F97-945A-C20545FEFAD3}" type="presParOf" srcId="{0946B069-6062-42D3-8A0E-E5433CA7CE82}" destId="{FFC2C772-0158-4139-8691-20E645B30281}" srcOrd="0" destOrd="0" presId="urn:microsoft.com/office/officeart/2005/8/layout/vList2"/>
    <dgm:cxn modelId="{0B900905-457B-4A1D-BF1D-68B365964CAA}" type="presParOf" srcId="{0946B069-6062-42D3-8A0E-E5433CA7CE82}" destId="{1AB6FCA8-E5A6-4F04-A915-DBBAECD20CA1}" srcOrd="1" destOrd="0" presId="urn:microsoft.com/office/officeart/2005/8/layout/vList2"/>
    <dgm:cxn modelId="{16F577E3-15F8-4271-A140-7121814E36B7}" type="presParOf" srcId="{0946B069-6062-42D3-8A0E-E5433CA7CE82}" destId="{CD99111A-DB59-4F92-845C-3C986065358F}" srcOrd="2" destOrd="0" presId="urn:microsoft.com/office/officeart/2005/8/layout/vList2"/>
    <dgm:cxn modelId="{FA3FF775-C099-4EBE-B421-3ABFA3012D2B}" type="presParOf" srcId="{0946B069-6062-42D3-8A0E-E5433CA7CE82}" destId="{DC6F8BB2-724D-44FC-965F-D11E2146E3B4}" srcOrd="3" destOrd="0" presId="urn:microsoft.com/office/officeart/2005/8/layout/vList2"/>
    <dgm:cxn modelId="{A720D9E0-3DAD-4870-8EA0-5CEF02B0E194}" type="presParOf" srcId="{0946B069-6062-42D3-8A0E-E5433CA7CE82}" destId="{4582747C-B68D-4645-9E38-B055F7AFF436}" srcOrd="4" destOrd="0" presId="urn:microsoft.com/office/officeart/2005/8/layout/vList2"/>
    <dgm:cxn modelId="{D1155BC2-4A3D-4E74-A3AB-AE28FA48064D}" type="presParOf" srcId="{0946B069-6062-42D3-8A0E-E5433CA7CE82}" destId="{5C497159-0232-4BCD-AA5F-D709A936D7C2}" srcOrd="5" destOrd="0" presId="urn:microsoft.com/office/officeart/2005/8/layout/vList2"/>
    <dgm:cxn modelId="{451E2812-D303-4668-A1C9-A3FFA33CD190}" type="presParOf" srcId="{0946B069-6062-42D3-8A0E-E5433CA7CE82}" destId="{F638739F-042D-4DAA-9C53-673317B2AC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3DC46E8-0666-425A-8E12-0F0E2FF872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985237-F550-45D4-A0CB-FE0E4B770BAF}">
      <dgm:prSet/>
      <dgm:spPr/>
      <dgm:t>
        <a:bodyPr/>
        <a:lstStyle/>
        <a:p>
          <a:r>
            <a:rPr lang="en-US"/>
            <a:t>Repressed thoughts and feelings are more likely to appear in dreams. </a:t>
          </a:r>
        </a:p>
      </dgm:t>
    </dgm:pt>
    <dgm:pt modelId="{EBBF2BB5-D840-4DB8-B24D-3A4983804536}" type="parTrans" cxnId="{4DC0DFBF-D2C5-40DC-8C98-152166A1245D}">
      <dgm:prSet/>
      <dgm:spPr/>
      <dgm:t>
        <a:bodyPr/>
        <a:lstStyle/>
        <a:p>
          <a:endParaRPr lang="en-US"/>
        </a:p>
      </dgm:t>
    </dgm:pt>
    <dgm:pt modelId="{45B3E71E-4C52-44C4-917A-2D6BD1E74518}" type="sibTrans" cxnId="{4DC0DFBF-D2C5-40DC-8C98-152166A1245D}">
      <dgm:prSet/>
      <dgm:spPr/>
      <dgm:t>
        <a:bodyPr/>
        <a:lstStyle/>
        <a:p>
          <a:endParaRPr lang="en-US"/>
        </a:p>
      </dgm:t>
    </dgm:pt>
    <dgm:pt modelId="{AAB1AD1A-F40D-4809-BDE3-EF5788738729}">
      <dgm:prSet/>
      <dgm:spPr/>
      <dgm:t>
        <a:bodyPr/>
        <a:lstStyle/>
        <a:p>
          <a:r>
            <a:rPr lang="en-US"/>
            <a:t>Freud considered dreams to be the highway to the unconscious mind.</a:t>
          </a:r>
        </a:p>
      </dgm:t>
    </dgm:pt>
    <dgm:pt modelId="{34AF7477-0F5C-4C13-BAEF-3A811E734B70}" type="parTrans" cxnId="{DAA32292-EEE4-4C7D-92CD-25DF4F33A712}">
      <dgm:prSet/>
      <dgm:spPr/>
      <dgm:t>
        <a:bodyPr/>
        <a:lstStyle/>
        <a:p>
          <a:endParaRPr lang="en-US"/>
        </a:p>
      </dgm:t>
    </dgm:pt>
    <dgm:pt modelId="{4064F033-F864-4252-8DA9-837621722E0E}" type="sibTrans" cxnId="{DAA32292-EEE4-4C7D-92CD-25DF4F33A712}">
      <dgm:prSet/>
      <dgm:spPr/>
      <dgm:t>
        <a:bodyPr/>
        <a:lstStyle/>
        <a:p>
          <a:endParaRPr lang="en-US"/>
        </a:p>
      </dgm:t>
    </dgm:pt>
    <dgm:pt modelId="{DBADD8B5-F560-41A3-AB12-AE7486C365F3}" type="pres">
      <dgm:prSet presAssocID="{13DC46E8-0666-425A-8E12-0F0E2FF872D7}" presName="root" presStyleCnt="0">
        <dgm:presLayoutVars>
          <dgm:dir/>
          <dgm:resizeHandles val="exact"/>
        </dgm:presLayoutVars>
      </dgm:prSet>
      <dgm:spPr/>
    </dgm:pt>
    <dgm:pt modelId="{D98DE2E8-41A1-47B8-AC64-0F6D4672923C}" type="pres">
      <dgm:prSet presAssocID="{DA985237-F550-45D4-A0CB-FE0E4B770BAF}" presName="compNode" presStyleCnt="0"/>
      <dgm:spPr/>
    </dgm:pt>
    <dgm:pt modelId="{A7D7D977-FA8D-4CD5-8870-9F96107A2CE6}" type="pres">
      <dgm:prSet presAssocID="{DA985237-F550-45D4-A0CB-FE0E4B770BAF}" presName="bgRect" presStyleLbl="bgShp" presStyleIdx="0" presStyleCnt="2"/>
      <dgm:spPr/>
    </dgm:pt>
    <dgm:pt modelId="{1CB3F076-A32A-42EB-8319-7AAB807F2051}" type="pres">
      <dgm:prSet presAssocID="{DA985237-F550-45D4-A0CB-FE0E4B770BA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EE19B428-EA5A-48D3-ABF9-B82EBFB52099}" type="pres">
      <dgm:prSet presAssocID="{DA985237-F550-45D4-A0CB-FE0E4B770BAF}" presName="spaceRect" presStyleCnt="0"/>
      <dgm:spPr/>
    </dgm:pt>
    <dgm:pt modelId="{B4E6FDC7-C765-44EE-B70B-426BBD575783}" type="pres">
      <dgm:prSet presAssocID="{DA985237-F550-45D4-A0CB-FE0E4B770BAF}" presName="parTx" presStyleLbl="revTx" presStyleIdx="0" presStyleCnt="2">
        <dgm:presLayoutVars>
          <dgm:chMax val="0"/>
          <dgm:chPref val="0"/>
        </dgm:presLayoutVars>
      </dgm:prSet>
      <dgm:spPr/>
    </dgm:pt>
    <dgm:pt modelId="{E9C8C374-EFA0-4427-B140-FAA826429953}" type="pres">
      <dgm:prSet presAssocID="{45B3E71E-4C52-44C4-917A-2D6BD1E74518}" presName="sibTrans" presStyleCnt="0"/>
      <dgm:spPr/>
    </dgm:pt>
    <dgm:pt modelId="{CFC28534-B38F-4346-8289-D6A8DEF462D8}" type="pres">
      <dgm:prSet presAssocID="{AAB1AD1A-F40D-4809-BDE3-EF5788738729}" presName="compNode" presStyleCnt="0"/>
      <dgm:spPr/>
    </dgm:pt>
    <dgm:pt modelId="{D05444A9-E582-47BA-937C-F1963F32762D}" type="pres">
      <dgm:prSet presAssocID="{AAB1AD1A-F40D-4809-BDE3-EF5788738729}" presName="bgRect" presStyleLbl="bgShp" presStyleIdx="1" presStyleCnt="2"/>
      <dgm:spPr/>
    </dgm:pt>
    <dgm:pt modelId="{C7A72F23-649C-4BAA-B617-6CC77AEEE990}" type="pres">
      <dgm:prSet presAssocID="{AAB1AD1A-F40D-4809-BDE3-EF578873872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ghway scene"/>
        </a:ext>
      </dgm:extLst>
    </dgm:pt>
    <dgm:pt modelId="{6AD5FA12-1309-426C-ADEC-89F469E6136B}" type="pres">
      <dgm:prSet presAssocID="{AAB1AD1A-F40D-4809-BDE3-EF5788738729}" presName="spaceRect" presStyleCnt="0"/>
      <dgm:spPr/>
    </dgm:pt>
    <dgm:pt modelId="{32275AA0-7A01-49E8-A937-761CC888FD7E}" type="pres">
      <dgm:prSet presAssocID="{AAB1AD1A-F40D-4809-BDE3-EF5788738729}" presName="parTx" presStyleLbl="revTx" presStyleIdx="1" presStyleCnt="2">
        <dgm:presLayoutVars>
          <dgm:chMax val="0"/>
          <dgm:chPref val="0"/>
        </dgm:presLayoutVars>
      </dgm:prSet>
      <dgm:spPr/>
    </dgm:pt>
  </dgm:ptLst>
  <dgm:cxnLst>
    <dgm:cxn modelId="{F696DF4A-77E3-421C-A4B3-5735433DD525}" type="presOf" srcId="{13DC46E8-0666-425A-8E12-0F0E2FF872D7}" destId="{DBADD8B5-F560-41A3-AB12-AE7486C365F3}" srcOrd="0" destOrd="0" presId="urn:microsoft.com/office/officeart/2018/2/layout/IconVerticalSolidList"/>
    <dgm:cxn modelId="{402EC37D-37CC-4867-94CB-9DCED6762517}" type="presOf" srcId="{AAB1AD1A-F40D-4809-BDE3-EF5788738729}" destId="{32275AA0-7A01-49E8-A937-761CC888FD7E}" srcOrd="0" destOrd="0" presId="urn:microsoft.com/office/officeart/2018/2/layout/IconVerticalSolidList"/>
    <dgm:cxn modelId="{DAA32292-EEE4-4C7D-92CD-25DF4F33A712}" srcId="{13DC46E8-0666-425A-8E12-0F0E2FF872D7}" destId="{AAB1AD1A-F40D-4809-BDE3-EF5788738729}" srcOrd="1" destOrd="0" parTransId="{34AF7477-0F5C-4C13-BAEF-3A811E734B70}" sibTransId="{4064F033-F864-4252-8DA9-837621722E0E}"/>
    <dgm:cxn modelId="{4DC0DFBF-D2C5-40DC-8C98-152166A1245D}" srcId="{13DC46E8-0666-425A-8E12-0F0E2FF872D7}" destId="{DA985237-F550-45D4-A0CB-FE0E4B770BAF}" srcOrd="0" destOrd="0" parTransId="{EBBF2BB5-D840-4DB8-B24D-3A4983804536}" sibTransId="{45B3E71E-4C52-44C4-917A-2D6BD1E74518}"/>
    <dgm:cxn modelId="{50699ACA-44BC-4356-92C7-E5DF0CDDC078}" type="presOf" srcId="{DA985237-F550-45D4-A0CB-FE0E4B770BAF}" destId="{B4E6FDC7-C765-44EE-B70B-426BBD575783}" srcOrd="0" destOrd="0" presId="urn:microsoft.com/office/officeart/2018/2/layout/IconVerticalSolidList"/>
    <dgm:cxn modelId="{9CF40DAA-A0A6-47BA-9006-A19ABB64A8CA}" type="presParOf" srcId="{DBADD8B5-F560-41A3-AB12-AE7486C365F3}" destId="{D98DE2E8-41A1-47B8-AC64-0F6D4672923C}" srcOrd="0" destOrd="0" presId="urn:microsoft.com/office/officeart/2018/2/layout/IconVerticalSolidList"/>
    <dgm:cxn modelId="{20DCF400-98E9-4472-A403-B04F9E35DD59}" type="presParOf" srcId="{D98DE2E8-41A1-47B8-AC64-0F6D4672923C}" destId="{A7D7D977-FA8D-4CD5-8870-9F96107A2CE6}" srcOrd="0" destOrd="0" presId="urn:microsoft.com/office/officeart/2018/2/layout/IconVerticalSolidList"/>
    <dgm:cxn modelId="{4FC99B6D-F4CC-4067-A44A-D45174587CAB}" type="presParOf" srcId="{D98DE2E8-41A1-47B8-AC64-0F6D4672923C}" destId="{1CB3F076-A32A-42EB-8319-7AAB807F2051}" srcOrd="1" destOrd="0" presId="urn:microsoft.com/office/officeart/2018/2/layout/IconVerticalSolidList"/>
    <dgm:cxn modelId="{690CC91E-A0F1-460A-ABA7-75CE881CAD49}" type="presParOf" srcId="{D98DE2E8-41A1-47B8-AC64-0F6D4672923C}" destId="{EE19B428-EA5A-48D3-ABF9-B82EBFB52099}" srcOrd="2" destOrd="0" presId="urn:microsoft.com/office/officeart/2018/2/layout/IconVerticalSolidList"/>
    <dgm:cxn modelId="{8FE06E6F-E7A6-4149-B477-37F34AE72843}" type="presParOf" srcId="{D98DE2E8-41A1-47B8-AC64-0F6D4672923C}" destId="{B4E6FDC7-C765-44EE-B70B-426BBD575783}" srcOrd="3" destOrd="0" presId="urn:microsoft.com/office/officeart/2018/2/layout/IconVerticalSolidList"/>
    <dgm:cxn modelId="{274240F2-A8E0-4485-94EF-3576D93F37C9}" type="presParOf" srcId="{DBADD8B5-F560-41A3-AB12-AE7486C365F3}" destId="{E9C8C374-EFA0-4427-B140-FAA826429953}" srcOrd="1" destOrd="0" presId="urn:microsoft.com/office/officeart/2018/2/layout/IconVerticalSolidList"/>
    <dgm:cxn modelId="{AF653D9D-26F5-4C02-8D3C-C8300625BFF0}" type="presParOf" srcId="{DBADD8B5-F560-41A3-AB12-AE7486C365F3}" destId="{CFC28534-B38F-4346-8289-D6A8DEF462D8}" srcOrd="2" destOrd="0" presId="urn:microsoft.com/office/officeart/2018/2/layout/IconVerticalSolidList"/>
    <dgm:cxn modelId="{3531210C-4A34-49BE-A223-F723C1EC21ED}" type="presParOf" srcId="{CFC28534-B38F-4346-8289-D6A8DEF462D8}" destId="{D05444A9-E582-47BA-937C-F1963F32762D}" srcOrd="0" destOrd="0" presId="urn:microsoft.com/office/officeart/2018/2/layout/IconVerticalSolidList"/>
    <dgm:cxn modelId="{6F046E8C-A273-430B-AEF2-EC76024CB8DC}" type="presParOf" srcId="{CFC28534-B38F-4346-8289-D6A8DEF462D8}" destId="{C7A72F23-649C-4BAA-B617-6CC77AEEE990}" srcOrd="1" destOrd="0" presId="urn:microsoft.com/office/officeart/2018/2/layout/IconVerticalSolidList"/>
    <dgm:cxn modelId="{0C438F1D-B197-4344-837D-5C76600B3A46}" type="presParOf" srcId="{CFC28534-B38F-4346-8289-D6A8DEF462D8}" destId="{6AD5FA12-1309-426C-ADEC-89F469E6136B}" srcOrd="2" destOrd="0" presId="urn:microsoft.com/office/officeart/2018/2/layout/IconVerticalSolidList"/>
    <dgm:cxn modelId="{4159D517-4B57-4244-9264-D50E6CD24475}" type="presParOf" srcId="{CFC28534-B38F-4346-8289-D6A8DEF462D8}" destId="{32275AA0-7A01-49E8-A937-761CC888FD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440F93E-1EA1-4BF5-8892-780D31F927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F2EAA6D-6C84-41B4-A052-B39E361FAD2F}">
      <dgm:prSet/>
      <dgm:spPr/>
      <dgm:t>
        <a:bodyPr/>
        <a:lstStyle/>
        <a:p>
          <a:r>
            <a:rPr lang="en-US"/>
            <a:t>The client says the first thought that appears in their mind, in order to uncover repressed thoughts/memories.</a:t>
          </a:r>
        </a:p>
      </dgm:t>
    </dgm:pt>
    <dgm:pt modelId="{8293C073-53B3-4865-B8F0-A9F13A50AAE5}" type="parTrans" cxnId="{E3DAB6E4-F1AF-4B58-86C9-277B08ABD394}">
      <dgm:prSet/>
      <dgm:spPr/>
      <dgm:t>
        <a:bodyPr/>
        <a:lstStyle/>
        <a:p>
          <a:endParaRPr lang="en-US"/>
        </a:p>
      </dgm:t>
    </dgm:pt>
    <dgm:pt modelId="{213FFDCC-987A-47B9-B45F-951A631B723E}" type="sibTrans" cxnId="{E3DAB6E4-F1AF-4B58-86C9-277B08ABD394}">
      <dgm:prSet/>
      <dgm:spPr/>
      <dgm:t>
        <a:bodyPr/>
        <a:lstStyle/>
        <a:p>
          <a:endParaRPr lang="en-US"/>
        </a:p>
      </dgm:t>
    </dgm:pt>
    <dgm:pt modelId="{A435F6D4-D318-4EA3-B6F7-C685098BE253}">
      <dgm:prSet/>
      <dgm:spPr/>
      <dgm:t>
        <a:bodyPr/>
        <a:lstStyle/>
        <a:p>
          <a:r>
            <a:rPr lang="en-US"/>
            <a:t>Resistance or reluctance to express are barriers to this type of technique. </a:t>
          </a:r>
        </a:p>
      </dgm:t>
    </dgm:pt>
    <dgm:pt modelId="{54488FE1-9983-444B-91C7-BAD8DD0B51A9}" type="parTrans" cxnId="{0B5C58E5-2B42-44EB-BB1F-D085ADD8FFA9}">
      <dgm:prSet/>
      <dgm:spPr/>
      <dgm:t>
        <a:bodyPr/>
        <a:lstStyle/>
        <a:p>
          <a:endParaRPr lang="en-US"/>
        </a:p>
      </dgm:t>
    </dgm:pt>
    <dgm:pt modelId="{8064FCB8-C03C-4477-8AE8-4B375CA278FC}" type="sibTrans" cxnId="{0B5C58E5-2B42-44EB-BB1F-D085ADD8FFA9}">
      <dgm:prSet/>
      <dgm:spPr/>
      <dgm:t>
        <a:bodyPr/>
        <a:lstStyle/>
        <a:p>
          <a:endParaRPr lang="en-US"/>
        </a:p>
      </dgm:t>
    </dgm:pt>
    <dgm:pt modelId="{BB2930F3-F4F5-4FC4-9E96-A3D1B51930FE}" type="pres">
      <dgm:prSet presAssocID="{8440F93E-1EA1-4BF5-8892-780D31F9272F}" presName="linear" presStyleCnt="0">
        <dgm:presLayoutVars>
          <dgm:animLvl val="lvl"/>
          <dgm:resizeHandles val="exact"/>
        </dgm:presLayoutVars>
      </dgm:prSet>
      <dgm:spPr/>
    </dgm:pt>
    <dgm:pt modelId="{5F66B59A-F99B-4E3B-A6DB-C67E46E310F3}" type="pres">
      <dgm:prSet presAssocID="{1F2EAA6D-6C84-41B4-A052-B39E361FAD2F}" presName="parentText" presStyleLbl="node1" presStyleIdx="0" presStyleCnt="2">
        <dgm:presLayoutVars>
          <dgm:chMax val="0"/>
          <dgm:bulletEnabled val="1"/>
        </dgm:presLayoutVars>
      </dgm:prSet>
      <dgm:spPr/>
    </dgm:pt>
    <dgm:pt modelId="{4D997116-12AC-4CAC-8062-29F4DA71A69F}" type="pres">
      <dgm:prSet presAssocID="{213FFDCC-987A-47B9-B45F-951A631B723E}" presName="spacer" presStyleCnt="0"/>
      <dgm:spPr/>
    </dgm:pt>
    <dgm:pt modelId="{DC884D1B-242A-47FB-BB63-7F417B58B951}" type="pres">
      <dgm:prSet presAssocID="{A435F6D4-D318-4EA3-B6F7-C685098BE253}" presName="parentText" presStyleLbl="node1" presStyleIdx="1" presStyleCnt="2">
        <dgm:presLayoutVars>
          <dgm:chMax val="0"/>
          <dgm:bulletEnabled val="1"/>
        </dgm:presLayoutVars>
      </dgm:prSet>
      <dgm:spPr/>
    </dgm:pt>
  </dgm:ptLst>
  <dgm:cxnLst>
    <dgm:cxn modelId="{09CE1542-5797-4960-A15A-B298FA590AA4}" type="presOf" srcId="{8440F93E-1EA1-4BF5-8892-780D31F9272F}" destId="{BB2930F3-F4F5-4FC4-9E96-A3D1B51930FE}" srcOrd="0" destOrd="0" presId="urn:microsoft.com/office/officeart/2005/8/layout/vList2"/>
    <dgm:cxn modelId="{EFD0F65A-BFA2-4AB0-8C5A-CCBF6CA00BD3}" type="presOf" srcId="{1F2EAA6D-6C84-41B4-A052-B39E361FAD2F}" destId="{5F66B59A-F99B-4E3B-A6DB-C67E46E310F3}" srcOrd="0" destOrd="0" presId="urn:microsoft.com/office/officeart/2005/8/layout/vList2"/>
    <dgm:cxn modelId="{98D395AE-5280-4E55-AC78-A01539060F47}" type="presOf" srcId="{A435F6D4-D318-4EA3-B6F7-C685098BE253}" destId="{DC884D1B-242A-47FB-BB63-7F417B58B951}" srcOrd="0" destOrd="0" presId="urn:microsoft.com/office/officeart/2005/8/layout/vList2"/>
    <dgm:cxn modelId="{E3DAB6E4-F1AF-4B58-86C9-277B08ABD394}" srcId="{8440F93E-1EA1-4BF5-8892-780D31F9272F}" destId="{1F2EAA6D-6C84-41B4-A052-B39E361FAD2F}" srcOrd="0" destOrd="0" parTransId="{8293C073-53B3-4865-B8F0-A9F13A50AAE5}" sibTransId="{213FFDCC-987A-47B9-B45F-951A631B723E}"/>
    <dgm:cxn modelId="{0B5C58E5-2B42-44EB-BB1F-D085ADD8FFA9}" srcId="{8440F93E-1EA1-4BF5-8892-780D31F9272F}" destId="{A435F6D4-D318-4EA3-B6F7-C685098BE253}" srcOrd="1" destOrd="0" parTransId="{54488FE1-9983-444B-91C7-BAD8DD0B51A9}" sibTransId="{8064FCB8-C03C-4477-8AE8-4B375CA278FC}"/>
    <dgm:cxn modelId="{BEE6BBB6-AB58-4C28-AD15-7D162EC34D94}" type="presParOf" srcId="{BB2930F3-F4F5-4FC4-9E96-A3D1B51930FE}" destId="{5F66B59A-F99B-4E3B-A6DB-C67E46E310F3}" srcOrd="0" destOrd="0" presId="urn:microsoft.com/office/officeart/2005/8/layout/vList2"/>
    <dgm:cxn modelId="{726A89B9-7A5B-4975-A719-74D58EE3CE3D}" type="presParOf" srcId="{BB2930F3-F4F5-4FC4-9E96-A3D1B51930FE}" destId="{4D997116-12AC-4CAC-8062-29F4DA71A69F}" srcOrd="1" destOrd="0" presId="urn:microsoft.com/office/officeart/2005/8/layout/vList2"/>
    <dgm:cxn modelId="{39B9D721-744F-4D6E-901B-95E81FAB1A54}" type="presParOf" srcId="{BB2930F3-F4F5-4FC4-9E96-A3D1B51930FE}" destId="{DC884D1B-242A-47FB-BB63-7F417B58B95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0E7C759-8AF2-485C-AC63-407F2F4CF7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9978636-CAFC-4EF2-9B6C-1C9A8C7D4713}">
      <dgm:prSet/>
      <dgm:spPr/>
      <dgm:t>
        <a:bodyPr/>
        <a:lstStyle/>
        <a:p>
          <a:r>
            <a:rPr lang="en-US"/>
            <a:t>Anna O suffered neurotic symptoms like paralysis and a nervous cough.</a:t>
          </a:r>
        </a:p>
      </dgm:t>
    </dgm:pt>
    <dgm:pt modelId="{5BCC169E-6797-40EF-993A-A8CCA8972F16}" type="parTrans" cxnId="{4410831B-A4D2-4FBB-B8C4-D217ADEF4B78}">
      <dgm:prSet/>
      <dgm:spPr/>
      <dgm:t>
        <a:bodyPr/>
        <a:lstStyle/>
        <a:p>
          <a:endParaRPr lang="en-US"/>
        </a:p>
      </dgm:t>
    </dgm:pt>
    <dgm:pt modelId="{11DBFD15-D402-49C5-95ED-DA2DE39337A9}" type="sibTrans" cxnId="{4410831B-A4D2-4FBB-B8C4-D217ADEF4B78}">
      <dgm:prSet/>
      <dgm:spPr/>
      <dgm:t>
        <a:bodyPr/>
        <a:lstStyle/>
        <a:p>
          <a:endParaRPr lang="en-US"/>
        </a:p>
      </dgm:t>
    </dgm:pt>
    <dgm:pt modelId="{EC199FBC-7D6F-42C0-8B76-4D38DEBB6AF5}">
      <dgm:prSet/>
      <dgm:spPr/>
      <dgm:t>
        <a:bodyPr/>
        <a:lstStyle/>
        <a:p>
          <a:r>
            <a:rPr lang="en-US"/>
            <a:t>Therapy uncovered repressed memories of hearing music coming from a neighbouring public house while caring for her dying father</a:t>
          </a:r>
        </a:p>
      </dgm:t>
    </dgm:pt>
    <dgm:pt modelId="{1172C0CF-58A8-4E99-85B4-B8E2682A6E65}" type="parTrans" cxnId="{DF9D1FA0-431D-4C4E-AD57-8E36B444E5A4}">
      <dgm:prSet/>
      <dgm:spPr/>
      <dgm:t>
        <a:bodyPr/>
        <a:lstStyle/>
        <a:p>
          <a:endParaRPr lang="en-US"/>
        </a:p>
      </dgm:t>
    </dgm:pt>
    <dgm:pt modelId="{149A9C23-47F6-49AB-88F7-0BE7FCD03CB7}" type="sibTrans" cxnId="{DF9D1FA0-431D-4C4E-AD57-8E36B444E5A4}">
      <dgm:prSet/>
      <dgm:spPr/>
      <dgm:t>
        <a:bodyPr/>
        <a:lstStyle/>
        <a:p>
          <a:endParaRPr lang="en-US"/>
        </a:p>
      </dgm:t>
    </dgm:pt>
    <dgm:pt modelId="{D69F7F29-2E40-4747-B4DD-8C77209B073E}">
      <dgm:prSet/>
      <dgm:spPr/>
      <dgm:t>
        <a:bodyPr/>
        <a:lstStyle/>
        <a:p>
          <a:r>
            <a:rPr lang="en-US"/>
            <a:t>Freud concluded that  her symptoms as a result of guilt over wanting to be dancing rather than nursing her father.</a:t>
          </a:r>
        </a:p>
      </dgm:t>
    </dgm:pt>
    <dgm:pt modelId="{FCEFF7AD-08EA-408C-9A71-984C5BBA7729}" type="parTrans" cxnId="{826A51D5-B0F6-43BE-B7C6-58402A6447A2}">
      <dgm:prSet/>
      <dgm:spPr/>
      <dgm:t>
        <a:bodyPr/>
        <a:lstStyle/>
        <a:p>
          <a:endParaRPr lang="en-US"/>
        </a:p>
      </dgm:t>
    </dgm:pt>
    <dgm:pt modelId="{3516100E-357E-4013-946D-BA567B163F0D}" type="sibTrans" cxnId="{826A51D5-B0F6-43BE-B7C6-58402A6447A2}">
      <dgm:prSet/>
      <dgm:spPr/>
      <dgm:t>
        <a:bodyPr/>
        <a:lstStyle/>
        <a:p>
          <a:endParaRPr lang="en-US"/>
        </a:p>
      </dgm:t>
    </dgm:pt>
    <dgm:pt modelId="{35B93CD3-5062-4FDE-9503-1F790ACE6010}">
      <dgm:prSet/>
      <dgm:spPr/>
      <dgm:t>
        <a:bodyPr/>
        <a:lstStyle/>
        <a:p>
          <a:r>
            <a:rPr lang="en-US"/>
            <a:t>Symptoms stopped after memory was uncovered.</a:t>
          </a:r>
        </a:p>
      </dgm:t>
    </dgm:pt>
    <dgm:pt modelId="{8D51135E-81DB-4D39-A861-21AB1CFEBCA5}" type="parTrans" cxnId="{6E656CF9-58FD-4E41-898A-D1134E9C8441}">
      <dgm:prSet/>
      <dgm:spPr/>
      <dgm:t>
        <a:bodyPr/>
        <a:lstStyle/>
        <a:p>
          <a:endParaRPr lang="en-US"/>
        </a:p>
      </dgm:t>
    </dgm:pt>
    <dgm:pt modelId="{AAEB9FA8-9664-4EFF-8315-48EBC808BA46}" type="sibTrans" cxnId="{6E656CF9-58FD-4E41-898A-D1134E9C8441}">
      <dgm:prSet/>
      <dgm:spPr/>
      <dgm:t>
        <a:bodyPr/>
        <a:lstStyle/>
        <a:p>
          <a:endParaRPr lang="en-US"/>
        </a:p>
      </dgm:t>
    </dgm:pt>
    <dgm:pt modelId="{90CBC8E9-1156-4287-9E36-6B1B230D0FBD}" type="pres">
      <dgm:prSet presAssocID="{D0E7C759-8AF2-485C-AC63-407F2F4CF717}" presName="linear" presStyleCnt="0">
        <dgm:presLayoutVars>
          <dgm:animLvl val="lvl"/>
          <dgm:resizeHandles val="exact"/>
        </dgm:presLayoutVars>
      </dgm:prSet>
      <dgm:spPr/>
    </dgm:pt>
    <dgm:pt modelId="{6A5D8CFD-DEF0-4980-BA66-77CA500522CD}" type="pres">
      <dgm:prSet presAssocID="{99978636-CAFC-4EF2-9B6C-1C9A8C7D4713}" presName="parentText" presStyleLbl="node1" presStyleIdx="0" presStyleCnt="4">
        <dgm:presLayoutVars>
          <dgm:chMax val="0"/>
          <dgm:bulletEnabled val="1"/>
        </dgm:presLayoutVars>
      </dgm:prSet>
      <dgm:spPr/>
    </dgm:pt>
    <dgm:pt modelId="{BCF0D7F9-4205-4EFE-9B4F-1B7AA1B88097}" type="pres">
      <dgm:prSet presAssocID="{11DBFD15-D402-49C5-95ED-DA2DE39337A9}" presName="spacer" presStyleCnt="0"/>
      <dgm:spPr/>
    </dgm:pt>
    <dgm:pt modelId="{A81213E7-A779-46B5-AB67-9D7CA7E632CB}" type="pres">
      <dgm:prSet presAssocID="{EC199FBC-7D6F-42C0-8B76-4D38DEBB6AF5}" presName="parentText" presStyleLbl="node1" presStyleIdx="1" presStyleCnt="4">
        <dgm:presLayoutVars>
          <dgm:chMax val="0"/>
          <dgm:bulletEnabled val="1"/>
        </dgm:presLayoutVars>
      </dgm:prSet>
      <dgm:spPr/>
    </dgm:pt>
    <dgm:pt modelId="{1253C75C-E440-4BFE-A633-DB8159376C00}" type="pres">
      <dgm:prSet presAssocID="{149A9C23-47F6-49AB-88F7-0BE7FCD03CB7}" presName="spacer" presStyleCnt="0"/>
      <dgm:spPr/>
    </dgm:pt>
    <dgm:pt modelId="{D9DF26D4-F889-461C-BB66-A01749E02171}" type="pres">
      <dgm:prSet presAssocID="{D69F7F29-2E40-4747-B4DD-8C77209B073E}" presName="parentText" presStyleLbl="node1" presStyleIdx="2" presStyleCnt="4">
        <dgm:presLayoutVars>
          <dgm:chMax val="0"/>
          <dgm:bulletEnabled val="1"/>
        </dgm:presLayoutVars>
      </dgm:prSet>
      <dgm:spPr/>
    </dgm:pt>
    <dgm:pt modelId="{375726FC-17D0-4A28-B107-49714317D78A}" type="pres">
      <dgm:prSet presAssocID="{3516100E-357E-4013-946D-BA567B163F0D}" presName="spacer" presStyleCnt="0"/>
      <dgm:spPr/>
    </dgm:pt>
    <dgm:pt modelId="{6ECBD21F-7ACD-4E3F-8B8B-909B01285809}" type="pres">
      <dgm:prSet presAssocID="{35B93CD3-5062-4FDE-9503-1F790ACE6010}" presName="parentText" presStyleLbl="node1" presStyleIdx="3" presStyleCnt="4">
        <dgm:presLayoutVars>
          <dgm:chMax val="0"/>
          <dgm:bulletEnabled val="1"/>
        </dgm:presLayoutVars>
      </dgm:prSet>
      <dgm:spPr/>
    </dgm:pt>
  </dgm:ptLst>
  <dgm:cxnLst>
    <dgm:cxn modelId="{4410831B-A4D2-4FBB-B8C4-D217ADEF4B78}" srcId="{D0E7C759-8AF2-485C-AC63-407F2F4CF717}" destId="{99978636-CAFC-4EF2-9B6C-1C9A8C7D4713}" srcOrd="0" destOrd="0" parTransId="{5BCC169E-6797-40EF-993A-A8CCA8972F16}" sibTransId="{11DBFD15-D402-49C5-95ED-DA2DE39337A9}"/>
    <dgm:cxn modelId="{35A5DD1B-7165-4C40-8F80-64A97473A438}" type="presOf" srcId="{D69F7F29-2E40-4747-B4DD-8C77209B073E}" destId="{D9DF26D4-F889-461C-BB66-A01749E02171}" srcOrd="0" destOrd="0" presId="urn:microsoft.com/office/officeart/2005/8/layout/vList2"/>
    <dgm:cxn modelId="{21A33B29-9B52-4D26-B285-66E565459330}" type="presOf" srcId="{EC199FBC-7D6F-42C0-8B76-4D38DEBB6AF5}" destId="{A81213E7-A779-46B5-AB67-9D7CA7E632CB}" srcOrd="0" destOrd="0" presId="urn:microsoft.com/office/officeart/2005/8/layout/vList2"/>
    <dgm:cxn modelId="{41569846-CB11-4D70-899E-BA4319715209}" type="presOf" srcId="{35B93CD3-5062-4FDE-9503-1F790ACE6010}" destId="{6ECBD21F-7ACD-4E3F-8B8B-909B01285809}" srcOrd="0" destOrd="0" presId="urn:microsoft.com/office/officeart/2005/8/layout/vList2"/>
    <dgm:cxn modelId="{E335CA93-D196-4906-82E8-0536DFDB3179}" type="presOf" srcId="{99978636-CAFC-4EF2-9B6C-1C9A8C7D4713}" destId="{6A5D8CFD-DEF0-4980-BA66-77CA500522CD}" srcOrd="0" destOrd="0" presId="urn:microsoft.com/office/officeart/2005/8/layout/vList2"/>
    <dgm:cxn modelId="{DF9D1FA0-431D-4C4E-AD57-8E36B444E5A4}" srcId="{D0E7C759-8AF2-485C-AC63-407F2F4CF717}" destId="{EC199FBC-7D6F-42C0-8B76-4D38DEBB6AF5}" srcOrd="1" destOrd="0" parTransId="{1172C0CF-58A8-4E99-85B4-B8E2682A6E65}" sibTransId="{149A9C23-47F6-49AB-88F7-0BE7FCD03CB7}"/>
    <dgm:cxn modelId="{826A51D5-B0F6-43BE-B7C6-58402A6447A2}" srcId="{D0E7C759-8AF2-485C-AC63-407F2F4CF717}" destId="{D69F7F29-2E40-4747-B4DD-8C77209B073E}" srcOrd="2" destOrd="0" parTransId="{FCEFF7AD-08EA-408C-9A71-984C5BBA7729}" sibTransId="{3516100E-357E-4013-946D-BA567B163F0D}"/>
    <dgm:cxn modelId="{6E656CF9-58FD-4E41-898A-D1134E9C8441}" srcId="{D0E7C759-8AF2-485C-AC63-407F2F4CF717}" destId="{35B93CD3-5062-4FDE-9503-1F790ACE6010}" srcOrd="3" destOrd="0" parTransId="{8D51135E-81DB-4D39-A861-21AB1CFEBCA5}" sibTransId="{AAEB9FA8-9664-4EFF-8315-48EBC808BA46}"/>
    <dgm:cxn modelId="{88EFD2FC-CA6A-4EC4-81D8-9F2B661829D7}" type="presOf" srcId="{D0E7C759-8AF2-485C-AC63-407F2F4CF717}" destId="{90CBC8E9-1156-4287-9E36-6B1B230D0FBD}" srcOrd="0" destOrd="0" presId="urn:microsoft.com/office/officeart/2005/8/layout/vList2"/>
    <dgm:cxn modelId="{DD44ECA7-33C8-4A5B-9FA5-15411A3DA924}" type="presParOf" srcId="{90CBC8E9-1156-4287-9E36-6B1B230D0FBD}" destId="{6A5D8CFD-DEF0-4980-BA66-77CA500522CD}" srcOrd="0" destOrd="0" presId="urn:microsoft.com/office/officeart/2005/8/layout/vList2"/>
    <dgm:cxn modelId="{FAB871C0-47EE-4032-8D16-09EBB5B3D60A}" type="presParOf" srcId="{90CBC8E9-1156-4287-9E36-6B1B230D0FBD}" destId="{BCF0D7F9-4205-4EFE-9B4F-1B7AA1B88097}" srcOrd="1" destOrd="0" presId="urn:microsoft.com/office/officeart/2005/8/layout/vList2"/>
    <dgm:cxn modelId="{9FDE6418-521F-4837-90C3-0620DC3C2645}" type="presParOf" srcId="{90CBC8E9-1156-4287-9E36-6B1B230D0FBD}" destId="{A81213E7-A779-46B5-AB67-9D7CA7E632CB}" srcOrd="2" destOrd="0" presId="urn:microsoft.com/office/officeart/2005/8/layout/vList2"/>
    <dgm:cxn modelId="{29641924-664E-45E2-A9FB-C56B63A1582C}" type="presParOf" srcId="{90CBC8E9-1156-4287-9E36-6B1B230D0FBD}" destId="{1253C75C-E440-4BFE-A633-DB8159376C00}" srcOrd="3" destOrd="0" presId="urn:microsoft.com/office/officeart/2005/8/layout/vList2"/>
    <dgm:cxn modelId="{D4B7F302-B4B7-4E53-93F1-3745A9D2CE03}" type="presParOf" srcId="{90CBC8E9-1156-4287-9E36-6B1B230D0FBD}" destId="{D9DF26D4-F889-461C-BB66-A01749E02171}" srcOrd="4" destOrd="0" presId="urn:microsoft.com/office/officeart/2005/8/layout/vList2"/>
    <dgm:cxn modelId="{410455FA-4217-4258-B916-BC4545302E07}" type="presParOf" srcId="{90CBC8E9-1156-4287-9E36-6B1B230D0FBD}" destId="{375726FC-17D0-4A28-B107-49714317D78A}" srcOrd="5" destOrd="0" presId="urn:microsoft.com/office/officeart/2005/8/layout/vList2"/>
    <dgm:cxn modelId="{B77F2556-7BDE-46ED-A00C-06E23956E690}" type="presParOf" srcId="{90CBC8E9-1156-4287-9E36-6B1B230D0FBD}" destId="{6ECBD21F-7ACD-4E3F-8B8B-909B012858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32A223-63E2-4E31-BE4A-9E3CD7607EB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BF2B9A-1FE9-4CDD-8B54-DF503577A41F}">
      <dgm:prSet/>
      <dgm:spPr/>
      <dgm:t>
        <a:bodyPr/>
        <a:lstStyle/>
        <a:p>
          <a:r>
            <a:rPr lang="en-US"/>
            <a:t>Suggestibility</a:t>
          </a:r>
        </a:p>
      </dgm:t>
    </dgm:pt>
    <dgm:pt modelId="{9D341FAA-041E-49C6-98A0-BF78AE17F02E}" type="parTrans" cxnId="{958D6630-A89C-45C7-86B8-103B65641148}">
      <dgm:prSet/>
      <dgm:spPr/>
      <dgm:t>
        <a:bodyPr/>
        <a:lstStyle/>
        <a:p>
          <a:endParaRPr lang="en-US"/>
        </a:p>
      </dgm:t>
    </dgm:pt>
    <dgm:pt modelId="{AE734F67-667D-4E73-8F1C-0E94E0935D6B}" type="sibTrans" cxnId="{958D6630-A89C-45C7-86B8-103B65641148}">
      <dgm:prSet/>
      <dgm:spPr/>
      <dgm:t>
        <a:bodyPr/>
        <a:lstStyle/>
        <a:p>
          <a:endParaRPr lang="en-US"/>
        </a:p>
      </dgm:t>
    </dgm:pt>
    <dgm:pt modelId="{69EBD1CC-3390-48BC-BFA4-4F3975E8E4C0}">
      <dgm:prSet/>
      <dgm:spPr/>
      <dgm:t>
        <a:bodyPr/>
        <a:lstStyle/>
        <a:p>
          <a:r>
            <a:rPr lang="en-US"/>
            <a:t>Reliability</a:t>
          </a:r>
        </a:p>
      </dgm:t>
    </dgm:pt>
    <dgm:pt modelId="{8BC3C332-D9C7-4E87-A297-F7FC8A967A73}" type="parTrans" cxnId="{A09993DC-38DB-4DB2-B793-C6FEBE862AB8}">
      <dgm:prSet/>
      <dgm:spPr/>
      <dgm:t>
        <a:bodyPr/>
        <a:lstStyle/>
        <a:p>
          <a:endParaRPr lang="en-US"/>
        </a:p>
      </dgm:t>
    </dgm:pt>
    <dgm:pt modelId="{BC21CDF4-84BB-4704-BBB6-8ECDE498ED08}" type="sibTrans" cxnId="{A09993DC-38DB-4DB2-B793-C6FEBE862AB8}">
      <dgm:prSet/>
      <dgm:spPr/>
      <dgm:t>
        <a:bodyPr/>
        <a:lstStyle/>
        <a:p>
          <a:endParaRPr lang="en-US"/>
        </a:p>
      </dgm:t>
    </dgm:pt>
    <dgm:pt modelId="{F62BF2B8-A6C9-4BB2-AEBC-F76D3A870A3A}">
      <dgm:prSet/>
      <dgm:spPr/>
      <dgm:t>
        <a:bodyPr/>
        <a:lstStyle/>
        <a:p>
          <a:r>
            <a:rPr lang="en-US"/>
            <a:t>Validity</a:t>
          </a:r>
        </a:p>
      </dgm:t>
    </dgm:pt>
    <dgm:pt modelId="{4D74ECF4-9744-40C7-9C05-7BC540EF171F}" type="parTrans" cxnId="{94AFE995-FF37-40B8-9F0B-0E2C2BF84A67}">
      <dgm:prSet/>
      <dgm:spPr/>
      <dgm:t>
        <a:bodyPr/>
        <a:lstStyle/>
        <a:p>
          <a:endParaRPr lang="en-US"/>
        </a:p>
      </dgm:t>
    </dgm:pt>
    <dgm:pt modelId="{271FC61B-CE8F-4449-BA13-EB1888761B04}" type="sibTrans" cxnId="{94AFE995-FF37-40B8-9F0B-0E2C2BF84A67}">
      <dgm:prSet/>
      <dgm:spPr/>
      <dgm:t>
        <a:bodyPr/>
        <a:lstStyle/>
        <a:p>
          <a:endParaRPr lang="en-US"/>
        </a:p>
      </dgm:t>
    </dgm:pt>
    <dgm:pt modelId="{2C5F645C-B50A-4E16-8997-3585C0A80091}">
      <dgm:prSet/>
      <dgm:spPr/>
      <dgm:t>
        <a:bodyPr/>
        <a:lstStyle/>
        <a:p>
          <a:r>
            <a:rPr lang="en-US"/>
            <a:t>(Eysenck and Flanagan, 2000)</a:t>
          </a:r>
        </a:p>
      </dgm:t>
    </dgm:pt>
    <dgm:pt modelId="{2C1ACD92-357E-4018-8499-E2E53A672570}" type="parTrans" cxnId="{F42F17B7-F014-4B11-8C07-A6C99FDB63AE}">
      <dgm:prSet/>
      <dgm:spPr/>
      <dgm:t>
        <a:bodyPr/>
        <a:lstStyle/>
        <a:p>
          <a:endParaRPr lang="en-US"/>
        </a:p>
      </dgm:t>
    </dgm:pt>
    <dgm:pt modelId="{77D31474-9A31-46C2-918F-C8849D17F74C}" type="sibTrans" cxnId="{F42F17B7-F014-4B11-8C07-A6C99FDB63AE}">
      <dgm:prSet/>
      <dgm:spPr/>
      <dgm:t>
        <a:bodyPr/>
        <a:lstStyle/>
        <a:p>
          <a:endParaRPr lang="en-US"/>
        </a:p>
      </dgm:t>
    </dgm:pt>
    <dgm:pt modelId="{6AC952B4-DF02-4782-A834-27E1E6EEE586}" type="pres">
      <dgm:prSet presAssocID="{1932A223-63E2-4E31-BE4A-9E3CD7607EB8}" presName="linear" presStyleCnt="0">
        <dgm:presLayoutVars>
          <dgm:animLvl val="lvl"/>
          <dgm:resizeHandles val="exact"/>
        </dgm:presLayoutVars>
      </dgm:prSet>
      <dgm:spPr/>
    </dgm:pt>
    <dgm:pt modelId="{BD442330-9DFF-4AC7-812B-8FE121EB261E}" type="pres">
      <dgm:prSet presAssocID="{F2BF2B9A-1FE9-4CDD-8B54-DF503577A41F}" presName="parentText" presStyleLbl="node1" presStyleIdx="0" presStyleCnt="4">
        <dgm:presLayoutVars>
          <dgm:chMax val="0"/>
          <dgm:bulletEnabled val="1"/>
        </dgm:presLayoutVars>
      </dgm:prSet>
      <dgm:spPr/>
    </dgm:pt>
    <dgm:pt modelId="{B0D5BC8C-CD87-40F2-A26E-3511F6E647F9}" type="pres">
      <dgm:prSet presAssocID="{AE734F67-667D-4E73-8F1C-0E94E0935D6B}" presName="spacer" presStyleCnt="0"/>
      <dgm:spPr/>
    </dgm:pt>
    <dgm:pt modelId="{02642CB6-97C4-48CE-B0DF-A14641DDB2CC}" type="pres">
      <dgm:prSet presAssocID="{69EBD1CC-3390-48BC-BFA4-4F3975E8E4C0}" presName="parentText" presStyleLbl="node1" presStyleIdx="1" presStyleCnt="4">
        <dgm:presLayoutVars>
          <dgm:chMax val="0"/>
          <dgm:bulletEnabled val="1"/>
        </dgm:presLayoutVars>
      </dgm:prSet>
      <dgm:spPr/>
    </dgm:pt>
    <dgm:pt modelId="{B5DA4AD5-7B64-4A49-81CE-81C616184679}" type="pres">
      <dgm:prSet presAssocID="{BC21CDF4-84BB-4704-BBB6-8ECDE498ED08}" presName="spacer" presStyleCnt="0"/>
      <dgm:spPr/>
    </dgm:pt>
    <dgm:pt modelId="{0B508BEF-1BA3-43B7-A9F0-123B2427F481}" type="pres">
      <dgm:prSet presAssocID="{F62BF2B8-A6C9-4BB2-AEBC-F76D3A870A3A}" presName="parentText" presStyleLbl="node1" presStyleIdx="2" presStyleCnt="4">
        <dgm:presLayoutVars>
          <dgm:chMax val="0"/>
          <dgm:bulletEnabled val="1"/>
        </dgm:presLayoutVars>
      </dgm:prSet>
      <dgm:spPr/>
    </dgm:pt>
    <dgm:pt modelId="{C265BCAA-50DC-4D9F-B67B-A67520889F51}" type="pres">
      <dgm:prSet presAssocID="{271FC61B-CE8F-4449-BA13-EB1888761B04}" presName="spacer" presStyleCnt="0"/>
      <dgm:spPr/>
    </dgm:pt>
    <dgm:pt modelId="{4176E324-9E60-4838-93C3-48FF4B011DE9}" type="pres">
      <dgm:prSet presAssocID="{2C5F645C-B50A-4E16-8997-3585C0A80091}" presName="parentText" presStyleLbl="node1" presStyleIdx="3" presStyleCnt="4">
        <dgm:presLayoutVars>
          <dgm:chMax val="0"/>
          <dgm:bulletEnabled val="1"/>
        </dgm:presLayoutVars>
      </dgm:prSet>
      <dgm:spPr/>
    </dgm:pt>
  </dgm:ptLst>
  <dgm:cxnLst>
    <dgm:cxn modelId="{98B5680A-BC0A-49C7-8AC2-54039EE316A8}" type="presOf" srcId="{1932A223-63E2-4E31-BE4A-9E3CD7607EB8}" destId="{6AC952B4-DF02-4782-A834-27E1E6EEE586}" srcOrd="0" destOrd="0" presId="urn:microsoft.com/office/officeart/2005/8/layout/vList2"/>
    <dgm:cxn modelId="{DB6B340F-22CA-4A75-902A-E371B419E857}" type="presOf" srcId="{2C5F645C-B50A-4E16-8997-3585C0A80091}" destId="{4176E324-9E60-4838-93C3-48FF4B011DE9}" srcOrd="0" destOrd="0" presId="urn:microsoft.com/office/officeart/2005/8/layout/vList2"/>
    <dgm:cxn modelId="{958D6630-A89C-45C7-86B8-103B65641148}" srcId="{1932A223-63E2-4E31-BE4A-9E3CD7607EB8}" destId="{F2BF2B9A-1FE9-4CDD-8B54-DF503577A41F}" srcOrd="0" destOrd="0" parTransId="{9D341FAA-041E-49C6-98A0-BF78AE17F02E}" sibTransId="{AE734F67-667D-4E73-8F1C-0E94E0935D6B}"/>
    <dgm:cxn modelId="{644BBF42-08FB-493C-880F-68A0DBCD0028}" type="presOf" srcId="{F2BF2B9A-1FE9-4CDD-8B54-DF503577A41F}" destId="{BD442330-9DFF-4AC7-812B-8FE121EB261E}" srcOrd="0" destOrd="0" presId="urn:microsoft.com/office/officeart/2005/8/layout/vList2"/>
    <dgm:cxn modelId="{20935575-F795-48F1-AFCA-14FCD19A9D1D}" type="presOf" srcId="{69EBD1CC-3390-48BC-BFA4-4F3975E8E4C0}" destId="{02642CB6-97C4-48CE-B0DF-A14641DDB2CC}" srcOrd="0" destOrd="0" presId="urn:microsoft.com/office/officeart/2005/8/layout/vList2"/>
    <dgm:cxn modelId="{94AFE995-FF37-40B8-9F0B-0E2C2BF84A67}" srcId="{1932A223-63E2-4E31-BE4A-9E3CD7607EB8}" destId="{F62BF2B8-A6C9-4BB2-AEBC-F76D3A870A3A}" srcOrd="2" destOrd="0" parTransId="{4D74ECF4-9744-40C7-9C05-7BC540EF171F}" sibTransId="{271FC61B-CE8F-4449-BA13-EB1888761B04}"/>
    <dgm:cxn modelId="{F42F17B7-F014-4B11-8C07-A6C99FDB63AE}" srcId="{1932A223-63E2-4E31-BE4A-9E3CD7607EB8}" destId="{2C5F645C-B50A-4E16-8997-3585C0A80091}" srcOrd="3" destOrd="0" parTransId="{2C1ACD92-357E-4018-8499-E2E53A672570}" sibTransId="{77D31474-9A31-46C2-918F-C8849D17F74C}"/>
    <dgm:cxn modelId="{5195C5DA-7659-4C5B-A682-BBD38BCDB969}" type="presOf" srcId="{F62BF2B8-A6C9-4BB2-AEBC-F76D3A870A3A}" destId="{0B508BEF-1BA3-43B7-A9F0-123B2427F481}" srcOrd="0" destOrd="0" presId="urn:microsoft.com/office/officeart/2005/8/layout/vList2"/>
    <dgm:cxn modelId="{A09993DC-38DB-4DB2-B793-C6FEBE862AB8}" srcId="{1932A223-63E2-4E31-BE4A-9E3CD7607EB8}" destId="{69EBD1CC-3390-48BC-BFA4-4F3975E8E4C0}" srcOrd="1" destOrd="0" parTransId="{8BC3C332-D9C7-4E87-A297-F7FC8A967A73}" sibTransId="{BC21CDF4-84BB-4704-BBB6-8ECDE498ED08}"/>
    <dgm:cxn modelId="{E9F69098-666D-4C97-9051-CCB434BDF922}" type="presParOf" srcId="{6AC952B4-DF02-4782-A834-27E1E6EEE586}" destId="{BD442330-9DFF-4AC7-812B-8FE121EB261E}" srcOrd="0" destOrd="0" presId="urn:microsoft.com/office/officeart/2005/8/layout/vList2"/>
    <dgm:cxn modelId="{F80DBAC8-5F79-4748-967C-F57CE6836A41}" type="presParOf" srcId="{6AC952B4-DF02-4782-A834-27E1E6EEE586}" destId="{B0D5BC8C-CD87-40F2-A26E-3511F6E647F9}" srcOrd="1" destOrd="0" presId="urn:microsoft.com/office/officeart/2005/8/layout/vList2"/>
    <dgm:cxn modelId="{42B0AC42-FF91-45D0-B95F-134B8B4C1DC2}" type="presParOf" srcId="{6AC952B4-DF02-4782-A834-27E1E6EEE586}" destId="{02642CB6-97C4-48CE-B0DF-A14641DDB2CC}" srcOrd="2" destOrd="0" presId="urn:microsoft.com/office/officeart/2005/8/layout/vList2"/>
    <dgm:cxn modelId="{851846AA-1826-465B-9EB3-D175708AA93D}" type="presParOf" srcId="{6AC952B4-DF02-4782-A834-27E1E6EEE586}" destId="{B5DA4AD5-7B64-4A49-81CE-81C616184679}" srcOrd="3" destOrd="0" presId="urn:microsoft.com/office/officeart/2005/8/layout/vList2"/>
    <dgm:cxn modelId="{4D9EBDB9-9519-4EEB-B46E-9A40688D0C25}" type="presParOf" srcId="{6AC952B4-DF02-4782-A834-27E1E6EEE586}" destId="{0B508BEF-1BA3-43B7-A9F0-123B2427F481}" srcOrd="4" destOrd="0" presId="urn:microsoft.com/office/officeart/2005/8/layout/vList2"/>
    <dgm:cxn modelId="{DD5D5210-6DCC-438F-83FC-A2C87CDB41A8}" type="presParOf" srcId="{6AC952B4-DF02-4782-A834-27E1E6EEE586}" destId="{C265BCAA-50DC-4D9F-B67B-A67520889F51}" srcOrd="5" destOrd="0" presId="urn:microsoft.com/office/officeart/2005/8/layout/vList2"/>
    <dgm:cxn modelId="{63243F59-BC85-4F92-AF43-CFC9E7E287AC}" type="presParOf" srcId="{6AC952B4-DF02-4782-A834-27E1E6EEE586}" destId="{4176E324-9E60-4838-93C3-48FF4B011DE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5CC2D9A-8DF7-486B-8565-54C096AD07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EAFE199-1AB3-4303-84DE-E7BA5DDC4934}">
      <dgm:prSet/>
      <dgm:spPr/>
      <dgm:t>
        <a:bodyPr/>
        <a:lstStyle/>
        <a:p>
          <a:r>
            <a:rPr lang="en-US"/>
            <a:t>Erikson believed that our personality develops in eight stages.</a:t>
          </a:r>
        </a:p>
      </dgm:t>
    </dgm:pt>
    <dgm:pt modelId="{8B5938AA-B74D-4585-839A-FA4816A4021F}" type="parTrans" cxnId="{49E3B476-A45B-45A3-944A-0119B829BD3D}">
      <dgm:prSet/>
      <dgm:spPr/>
      <dgm:t>
        <a:bodyPr/>
        <a:lstStyle/>
        <a:p>
          <a:endParaRPr lang="en-US"/>
        </a:p>
      </dgm:t>
    </dgm:pt>
    <dgm:pt modelId="{A90CC380-4202-4553-AAF9-F985E2473B4D}" type="sibTrans" cxnId="{49E3B476-A45B-45A3-944A-0119B829BD3D}">
      <dgm:prSet/>
      <dgm:spPr/>
      <dgm:t>
        <a:bodyPr/>
        <a:lstStyle/>
        <a:p>
          <a:endParaRPr lang="en-US"/>
        </a:p>
      </dgm:t>
    </dgm:pt>
    <dgm:pt modelId="{282690E4-A00E-4832-8E55-372E8E8C3C42}">
      <dgm:prSet/>
      <dgm:spPr/>
      <dgm:t>
        <a:bodyPr/>
        <a:lstStyle/>
        <a:p>
          <a:r>
            <a:rPr lang="en-US"/>
            <a:t>Each stage demonstrates links to social experiences.</a:t>
          </a:r>
        </a:p>
      </dgm:t>
    </dgm:pt>
    <dgm:pt modelId="{79F079A1-A763-4C30-9237-F10CDDF41D20}" type="parTrans" cxnId="{0FF436A5-D967-467C-BD1D-C1785F10B406}">
      <dgm:prSet/>
      <dgm:spPr/>
      <dgm:t>
        <a:bodyPr/>
        <a:lstStyle/>
        <a:p>
          <a:endParaRPr lang="en-US"/>
        </a:p>
      </dgm:t>
    </dgm:pt>
    <dgm:pt modelId="{E77FBB26-67FA-4E11-9668-440126F90618}" type="sibTrans" cxnId="{0FF436A5-D967-467C-BD1D-C1785F10B406}">
      <dgm:prSet/>
      <dgm:spPr/>
      <dgm:t>
        <a:bodyPr/>
        <a:lstStyle/>
        <a:p>
          <a:endParaRPr lang="en-US"/>
        </a:p>
      </dgm:t>
    </dgm:pt>
    <dgm:pt modelId="{AA174F45-50BC-44F5-A038-1932852F35EB}">
      <dgm:prSet/>
      <dgm:spPr/>
      <dgm:t>
        <a:bodyPr/>
        <a:lstStyle/>
        <a:p>
          <a:r>
            <a:rPr lang="en-US"/>
            <a:t>At each stage, we cope successfully or unsuccessfully.</a:t>
          </a:r>
        </a:p>
      </dgm:t>
    </dgm:pt>
    <dgm:pt modelId="{566918B6-6106-4CF3-9C2D-B5ABC446D21A}" type="parTrans" cxnId="{C91B7EFC-EA4D-4DC2-95C4-B075209BFFC7}">
      <dgm:prSet/>
      <dgm:spPr/>
      <dgm:t>
        <a:bodyPr/>
        <a:lstStyle/>
        <a:p>
          <a:endParaRPr lang="en-US"/>
        </a:p>
      </dgm:t>
    </dgm:pt>
    <dgm:pt modelId="{D6DB71AA-BD47-4F4F-8A49-0B59596AED61}" type="sibTrans" cxnId="{C91B7EFC-EA4D-4DC2-95C4-B075209BFFC7}">
      <dgm:prSet/>
      <dgm:spPr/>
      <dgm:t>
        <a:bodyPr/>
        <a:lstStyle/>
        <a:p>
          <a:endParaRPr lang="en-US"/>
        </a:p>
      </dgm:t>
    </dgm:pt>
    <dgm:pt modelId="{246FC595-6645-4886-AD02-6C8375C305F4}">
      <dgm:prSet/>
      <dgm:spPr/>
      <dgm:t>
        <a:bodyPr/>
        <a:lstStyle/>
        <a:p>
          <a:r>
            <a:rPr lang="en-US"/>
            <a:t>Success means we acquire strengths to cope in later life, whilst failure means we may be less likely to cope with issues.</a:t>
          </a:r>
        </a:p>
      </dgm:t>
    </dgm:pt>
    <dgm:pt modelId="{A34B794B-9853-45B0-BE26-E5212838D766}" type="parTrans" cxnId="{0A628108-7977-4447-9E19-4E138D2BC417}">
      <dgm:prSet/>
      <dgm:spPr/>
      <dgm:t>
        <a:bodyPr/>
        <a:lstStyle/>
        <a:p>
          <a:endParaRPr lang="en-US"/>
        </a:p>
      </dgm:t>
    </dgm:pt>
    <dgm:pt modelId="{14A03152-C1AF-43E3-8333-B980C332A314}" type="sibTrans" cxnId="{0A628108-7977-4447-9E19-4E138D2BC417}">
      <dgm:prSet/>
      <dgm:spPr/>
      <dgm:t>
        <a:bodyPr/>
        <a:lstStyle/>
        <a:p>
          <a:endParaRPr lang="en-US"/>
        </a:p>
      </dgm:t>
    </dgm:pt>
    <dgm:pt modelId="{132EB4F8-26FE-492A-AA26-829617844C0D}" type="pres">
      <dgm:prSet presAssocID="{E5CC2D9A-8DF7-486B-8565-54C096AD071D}" presName="linear" presStyleCnt="0">
        <dgm:presLayoutVars>
          <dgm:animLvl val="lvl"/>
          <dgm:resizeHandles val="exact"/>
        </dgm:presLayoutVars>
      </dgm:prSet>
      <dgm:spPr/>
    </dgm:pt>
    <dgm:pt modelId="{391A52CC-A58A-4E88-9145-0447586369B6}" type="pres">
      <dgm:prSet presAssocID="{FEAFE199-1AB3-4303-84DE-E7BA5DDC4934}" presName="parentText" presStyleLbl="node1" presStyleIdx="0" presStyleCnt="4">
        <dgm:presLayoutVars>
          <dgm:chMax val="0"/>
          <dgm:bulletEnabled val="1"/>
        </dgm:presLayoutVars>
      </dgm:prSet>
      <dgm:spPr/>
    </dgm:pt>
    <dgm:pt modelId="{CB6DCADE-D109-4FE0-96A9-7A63F510302B}" type="pres">
      <dgm:prSet presAssocID="{A90CC380-4202-4553-AAF9-F985E2473B4D}" presName="spacer" presStyleCnt="0"/>
      <dgm:spPr/>
    </dgm:pt>
    <dgm:pt modelId="{57AD9467-4508-4A07-B965-A59B15152F28}" type="pres">
      <dgm:prSet presAssocID="{282690E4-A00E-4832-8E55-372E8E8C3C42}" presName="parentText" presStyleLbl="node1" presStyleIdx="1" presStyleCnt="4">
        <dgm:presLayoutVars>
          <dgm:chMax val="0"/>
          <dgm:bulletEnabled val="1"/>
        </dgm:presLayoutVars>
      </dgm:prSet>
      <dgm:spPr/>
    </dgm:pt>
    <dgm:pt modelId="{959DA234-09C1-4731-A581-CCDC439CFC8C}" type="pres">
      <dgm:prSet presAssocID="{E77FBB26-67FA-4E11-9668-440126F90618}" presName="spacer" presStyleCnt="0"/>
      <dgm:spPr/>
    </dgm:pt>
    <dgm:pt modelId="{D4C7883A-3628-4599-AA94-7C45835047FD}" type="pres">
      <dgm:prSet presAssocID="{AA174F45-50BC-44F5-A038-1932852F35EB}" presName="parentText" presStyleLbl="node1" presStyleIdx="2" presStyleCnt="4">
        <dgm:presLayoutVars>
          <dgm:chMax val="0"/>
          <dgm:bulletEnabled val="1"/>
        </dgm:presLayoutVars>
      </dgm:prSet>
      <dgm:spPr/>
    </dgm:pt>
    <dgm:pt modelId="{6F41BA1F-5B8E-4B56-9A80-B8F63D971A91}" type="pres">
      <dgm:prSet presAssocID="{D6DB71AA-BD47-4F4F-8A49-0B59596AED61}" presName="spacer" presStyleCnt="0"/>
      <dgm:spPr/>
    </dgm:pt>
    <dgm:pt modelId="{F0C3D30D-ACAE-41FD-A3DE-CA99950EAB26}" type="pres">
      <dgm:prSet presAssocID="{246FC595-6645-4886-AD02-6C8375C305F4}" presName="parentText" presStyleLbl="node1" presStyleIdx="3" presStyleCnt="4">
        <dgm:presLayoutVars>
          <dgm:chMax val="0"/>
          <dgm:bulletEnabled val="1"/>
        </dgm:presLayoutVars>
      </dgm:prSet>
      <dgm:spPr/>
    </dgm:pt>
  </dgm:ptLst>
  <dgm:cxnLst>
    <dgm:cxn modelId="{0A628108-7977-4447-9E19-4E138D2BC417}" srcId="{E5CC2D9A-8DF7-486B-8565-54C096AD071D}" destId="{246FC595-6645-4886-AD02-6C8375C305F4}" srcOrd="3" destOrd="0" parTransId="{A34B794B-9853-45B0-BE26-E5212838D766}" sibTransId="{14A03152-C1AF-43E3-8333-B980C332A314}"/>
    <dgm:cxn modelId="{970A830C-542B-440D-A27C-02FB3EDA047A}" type="presOf" srcId="{E5CC2D9A-8DF7-486B-8565-54C096AD071D}" destId="{132EB4F8-26FE-492A-AA26-829617844C0D}" srcOrd="0" destOrd="0" presId="urn:microsoft.com/office/officeart/2005/8/layout/vList2"/>
    <dgm:cxn modelId="{A0A82446-591A-450E-A981-D2B2E24E21EE}" type="presOf" srcId="{AA174F45-50BC-44F5-A038-1932852F35EB}" destId="{D4C7883A-3628-4599-AA94-7C45835047FD}" srcOrd="0" destOrd="0" presId="urn:microsoft.com/office/officeart/2005/8/layout/vList2"/>
    <dgm:cxn modelId="{49E3B476-A45B-45A3-944A-0119B829BD3D}" srcId="{E5CC2D9A-8DF7-486B-8565-54C096AD071D}" destId="{FEAFE199-1AB3-4303-84DE-E7BA5DDC4934}" srcOrd="0" destOrd="0" parTransId="{8B5938AA-B74D-4585-839A-FA4816A4021F}" sibTransId="{A90CC380-4202-4553-AAF9-F985E2473B4D}"/>
    <dgm:cxn modelId="{8ADED3A0-EF3F-44B3-B9E5-E51A26A72118}" type="presOf" srcId="{282690E4-A00E-4832-8E55-372E8E8C3C42}" destId="{57AD9467-4508-4A07-B965-A59B15152F28}" srcOrd="0" destOrd="0" presId="urn:microsoft.com/office/officeart/2005/8/layout/vList2"/>
    <dgm:cxn modelId="{0FF436A5-D967-467C-BD1D-C1785F10B406}" srcId="{E5CC2D9A-8DF7-486B-8565-54C096AD071D}" destId="{282690E4-A00E-4832-8E55-372E8E8C3C42}" srcOrd="1" destOrd="0" parTransId="{79F079A1-A763-4C30-9237-F10CDDF41D20}" sibTransId="{E77FBB26-67FA-4E11-9668-440126F90618}"/>
    <dgm:cxn modelId="{81DFEEAE-5643-478D-B2C8-BE7C25D29FEB}" type="presOf" srcId="{246FC595-6645-4886-AD02-6C8375C305F4}" destId="{F0C3D30D-ACAE-41FD-A3DE-CA99950EAB26}" srcOrd="0" destOrd="0" presId="urn:microsoft.com/office/officeart/2005/8/layout/vList2"/>
    <dgm:cxn modelId="{C0C607FB-24AE-4823-824F-24314D97DFEF}" type="presOf" srcId="{FEAFE199-1AB3-4303-84DE-E7BA5DDC4934}" destId="{391A52CC-A58A-4E88-9145-0447586369B6}" srcOrd="0" destOrd="0" presId="urn:microsoft.com/office/officeart/2005/8/layout/vList2"/>
    <dgm:cxn modelId="{C91B7EFC-EA4D-4DC2-95C4-B075209BFFC7}" srcId="{E5CC2D9A-8DF7-486B-8565-54C096AD071D}" destId="{AA174F45-50BC-44F5-A038-1932852F35EB}" srcOrd="2" destOrd="0" parTransId="{566918B6-6106-4CF3-9C2D-B5ABC446D21A}" sibTransId="{D6DB71AA-BD47-4F4F-8A49-0B59596AED61}"/>
    <dgm:cxn modelId="{32C19EE1-B0C4-4914-9AEB-8270EC69ADC8}" type="presParOf" srcId="{132EB4F8-26FE-492A-AA26-829617844C0D}" destId="{391A52CC-A58A-4E88-9145-0447586369B6}" srcOrd="0" destOrd="0" presId="urn:microsoft.com/office/officeart/2005/8/layout/vList2"/>
    <dgm:cxn modelId="{C592A619-A41E-4885-B47B-E2E9F0C7C665}" type="presParOf" srcId="{132EB4F8-26FE-492A-AA26-829617844C0D}" destId="{CB6DCADE-D109-4FE0-96A9-7A63F510302B}" srcOrd="1" destOrd="0" presId="urn:microsoft.com/office/officeart/2005/8/layout/vList2"/>
    <dgm:cxn modelId="{4608AC08-76A8-431B-9EBF-AF4F37CB39E9}" type="presParOf" srcId="{132EB4F8-26FE-492A-AA26-829617844C0D}" destId="{57AD9467-4508-4A07-B965-A59B15152F28}" srcOrd="2" destOrd="0" presId="urn:microsoft.com/office/officeart/2005/8/layout/vList2"/>
    <dgm:cxn modelId="{C52D75FB-A825-40A6-B16B-493EA5A02C02}" type="presParOf" srcId="{132EB4F8-26FE-492A-AA26-829617844C0D}" destId="{959DA234-09C1-4731-A581-CCDC439CFC8C}" srcOrd="3" destOrd="0" presId="urn:microsoft.com/office/officeart/2005/8/layout/vList2"/>
    <dgm:cxn modelId="{97772188-9D56-40C4-ACC8-E1130414EDB5}" type="presParOf" srcId="{132EB4F8-26FE-492A-AA26-829617844C0D}" destId="{D4C7883A-3628-4599-AA94-7C45835047FD}" srcOrd="4" destOrd="0" presId="urn:microsoft.com/office/officeart/2005/8/layout/vList2"/>
    <dgm:cxn modelId="{46611396-C608-43B0-AB57-5A9A5B6D05C0}" type="presParOf" srcId="{132EB4F8-26FE-492A-AA26-829617844C0D}" destId="{6F41BA1F-5B8E-4B56-9A80-B8F63D971A91}" srcOrd="5" destOrd="0" presId="urn:microsoft.com/office/officeart/2005/8/layout/vList2"/>
    <dgm:cxn modelId="{B9A3F784-AB06-4DBF-ACE7-76C281754BDE}" type="presParOf" srcId="{132EB4F8-26FE-492A-AA26-829617844C0D}" destId="{F0C3D30D-ACAE-41FD-A3DE-CA99950EAB2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21BB7C0-3C05-4830-93D1-AFA0B5EA6A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002A26-1C2E-4DC2-90BC-50979CF3F798}">
      <dgm:prSet/>
      <dgm:spPr/>
      <dgm:t>
        <a:bodyPr/>
        <a:lstStyle/>
        <a:p>
          <a:r>
            <a:rPr lang="en-US"/>
            <a:t>Trust vs Mistrust</a:t>
          </a:r>
        </a:p>
      </dgm:t>
    </dgm:pt>
    <dgm:pt modelId="{86E6302F-6C6D-494C-AB51-49475ACBCF4E}" type="parTrans" cxnId="{A718DA90-8505-4698-A4BA-A0322FCD3BBA}">
      <dgm:prSet/>
      <dgm:spPr/>
      <dgm:t>
        <a:bodyPr/>
        <a:lstStyle/>
        <a:p>
          <a:endParaRPr lang="en-US"/>
        </a:p>
      </dgm:t>
    </dgm:pt>
    <dgm:pt modelId="{AD95A70E-FCC1-447A-B0B6-B23B4D705C5E}" type="sibTrans" cxnId="{A718DA90-8505-4698-A4BA-A0322FCD3BBA}">
      <dgm:prSet/>
      <dgm:spPr/>
      <dgm:t>
        <a:bodyPr/>
        <a:lstStyle/>
        <a:p>
          <a:endParaRPr lang="en-US"/>
        </a:p>
      </dgm:t>
    </dgm:pt>
    <dgm:pt modelId="{4E1B6F45-1B24-43D9-A052-74D02876AC30}">
      <dgm:prSet/>
      <dgm:spPr/>
      <dgm:t>
        <a:bodyPr/>
        <a:lstStyle/>
        <a:p>
          <a:r>
            <a:rPr lang="en-US"/>
            <a:t>Autonomy vs Shame/Doubt</a:t>
          </a:r>
        </a:p>
      </dgm:t>
    </dgm:pt>
    <dgm:pt modelId="{ED89145F-76E1-409B-8288-98881823117E}" type="parTrans" cxnId="{E5A59A27-49AA-47D6-9228-9825DCEFF787}">
      <dgm:prSet/>
      <dgm:spPr/>
      <dgm:t>
        <a:bodyPr/>
        <a:lstStyle/>
        <a:p>
          <a:endParaRPr lang="en-US"/>
        </a:p>
      </dgm:t>
    </dgm:pt>
    <dgm:pt modelId="{3BA0BFBE-163E-441B-988E-97670EDF2FEE}" type="sibTrans" cxnId="{E5A59A27-49AA-47D6-9228-9825DCEFF787}">
      <dgm:prSet/>
      <dgm:spPr/>
      <dgm:t>
        <a:bodyPr/>
        <a:lstStyle/>
        <a:p>
          <a:endParaRPr lang="en-US"/>
        </a:p>
      </dgm:t>
    </dgm:pt>
    <dgm:pt modelId="{297DA7CD-7BEB-4B26-99D7-5A4A4950E579}">
      <dgm:prSet/>
      <dgm:spPr/>
      <dgm:t>
        <a:bodyPr/>
        <a:lstStyle/>
        <a:p>
          <a:r>
            <a:rPr lang="en-US"/>
            <a:t>Initiative vs Guilt</a:t>
          </a:r>
        </a:p>
      </dgm:t>
    </dgm:pt>
    <dgm:pt modelId="{AC0D2D37-311B-46C1-B628-A6636F75BC7F}" type="parTrans" cxnId="{EA7BB874-E655-4ED5-BDBD-1106840B5FAB}">
      <dgm:prSet/>
      <dgm:spPr/>
      <dgm:t>
        <a:bodyPr/>
        <a:lstStyle/>
        <a:p>
          <a:endParaRPr lang="en-US"/>
        </a:p>
      </dgm:t>
    </dgm:pt>
    <dgm:pt modelId="{4FE15CAF-9956-431B-BA49-01377414A189}" type="sibTrans" cxnId="{EA7BB874-E655-4ED5-BDBD-1106840B5FAB}">
      <dgm:prSet/>
      <dgm:spPr/>
      <dgm:t>
        <a:bodyPr/>
        <a:lstStyle/>
        <a:p>
          <a:endParaRPr lang="en-US"/>
        </a:p>
      </dgm:t>
    </dgm:pt>
    <dgm:pt modelId="{C11F2563-4E02-4645-9EC1-755C52510C39}">
      <dgm:prSet/>
      <dgm:spPr/>
      <dgm:t>
        <a:bodyPr/>
        <a:lstStyle/>
        <a:p>
          <a:r>
            <a:rPr lang="en-US"/>
            <a:t>Industriousness vs Inferiority</a:t>
          </a:r>
        </a:p>
      </dgm:t>
    </dgm:pt>
    <dgm:pt modelId="{C85A07DF-9D91-4E67-92E8-C59E8D3EDFD8}" type="parTrans" cxnId="{626732D3-AA87-426E-A2FF-A8655535AFC6}">
      <dgm:prSet/>
      <dgm:spPr/>
      <dgm:t>
        <a:bodyPr/>
        <a:lstStyle/>
        <a:p>
          <a:endParaRPr lang="en-US"/>
        </a:p>
      </dgm:t>
    </dgm:pt>
    <dgm:pt modelId="{B7658339-D5AA-4949-B0FA-EDB01CDAA652}" type="sibTrans" cxnId="{626732D3-AA87-426E-A2FF-A8655535AFC6}">
      <dgm:prSet/>
      <dgm:spPr/>
      <dgm:t>
        <a:bodyPr/>
        <a:lstStyle/>
        <a:p>
          <a:endParaRPr lang="en-US"/>
        </a:p>
      </dgm:t>
    </dgm:pt>
    <dgm:pt modelId="{4DE8485A-4BE5-44E1-82FD-B9AD849FF937}">
      <dgm:prSet/>
      <dgm:spPr/>
      <dgm:t>
        <a:bodyPr/>
        <a:lstStyle/>
        <a:p>
          <a:r>
            <a:rPr lang="en-US"/>
            <a:t>Identity vs Role Confusion</a:t>
          </a:r>
        </a:p>
      </dgm:t>
    </dgm:pt>
    <dgm:pt modelId="{5590C82A-F9D3-4081-9636-AC16BCC51DD9}" type="parTrans" cxnId="{87A47AD6-6483-4C6F-A2A1-F1BEEF8A1AB9}">
      <dgm:prSet/>
      <dgm:spPr/>
      <dgm:t>
        <a:bodyPr/>
        <a:lstStyle/>
        <a:p>
          <a:endParaRPr lang="en-US"/>
        </a:p>
      </dgm:t>
    </dgm:pt>
    <dgm:pt modelId="{7FB0B82E-7B51-49B2-BA52-B64B69DEC5E3}" type="sibTrans" cxnId="{87A47AD6-6483-4C6F-A2A1-F1BEEF8A1AB9}">
      <dgm:prSet/>
      <dgm:spPr/>
      <dgm:t>
        <a:bodyPr/>
        <a:lstStyle/>
        <a:p>
          <a:endParaRPr lang="en-US"/>
        </a:p>
      </dgm:t>
    </dgm:pt>
    <dgm:pt modelId="{431130A1-4A70-46AD-8CD8-E78758549F84}">
      <dgm:prSet/>
      <dgm:spPr/>
      <dgm:t>
        <a:bodyPr/>
        <a:lstStyle/>
        <a:p>
          <a:r>
            <a:rPr lang="en-US"/>
            <a:t>Intimacy vs Isolation</a:t>
          </a:r>
        </a:p>
      </dgm:t>
    </dgm:pt>
    <dgm:pt modelId="{DA4B7358-C063-457E-AB98-7EFD7B03BB8A}" type="parTrans" cxnId="{CCAD0036-09F0-4BA1-A170-44ED8BE8C6E2}">
      <dgm:prSet/>
      <dgm:spPr/>
      <dgm:t>
        <a:bodyPr/>
        <a:lstStyle/>
        <a:p>
          <a:endParaRPr lang="en-US"/>
        </a:p>
      </dgm:t>
    </dgm:pt>
    <dgm:pt modelId="{5768CC03-FE37-42A9-A193-7DDDFE566826}" type="sibTrans" cxnId="{CCAD0036-09F0-4BA1-A170-44ED8BE8C6E2}">
      <dgm:prSet/>
      <dgm:spPr/>
      <dgm:t>
        <a:bodyPr/>
        <a:lstStyle/>
        <a:p>
          <a:endParaRPr lang="en-US"/>
        </a:p>
      </dgm:t>
    </dgm:pt>
    <dgm:pt modelId="{412E60F4-2EBA-4CAA-9510-05AAC34CF67E}">
      <dgm:prSet/>
      <dgm:spPr/>
      <dgm:t>
        <a:bodyPr/>
        <a:lstStyle/>
        <a:p>
          <a:r>
            <a:rPr lang="en-US"/>
            <a:t>Generativity vs Stagnation</a:t>
          </a:r>
        </a:p>
      </dgm:t>
    </dgm:pt>
    <dgm:pt modelId="{67872500-7885-4400-BEFA-1A18CE465A6F}" type="parTrans" cxnId="{25BBFC4A-F1A0-44B2-BBC5-B570AD5661D8}">
      <dgm:prSet/>
      <dgm:spPr/>
      <dgm:t>
        <a:bodyPr/>
        <a:lstStyle/>
        <a:p>
          <a:endParaRPr lang="en-US"/>
        </a:p>
      </dgm:t>
    </dgm:pt>
    <dgm:pt modelId="{73BFF2F0-A5DC-45F3-A1A2-AF403AC84551}" type="sibTrans" cxnId="{25BBFC4A-F1A0-44B2-BBC5-B570AD5661D8}">
      <dgm:prSet/>
      <dgm:spPr/>
      <dgm:t>
        <a:bodyPr/>
        <a:lstStyle/>
        <a:p>
          <a:endParaRPr lang="en-US"/>
        </a:p>
      </dgm:t>
    </dgm:pt>
    <dgm:pt modelId="{F817538F-42E4-48B4-9880-B1E8A0785863}">
      <dgm:prSet/>
      <dgm:spPr/>
      <dgm:t>
        <a:bodyPr/>
        <a:lstStyle/>
        <a:p>
          <a:r>
            <a:rPr lang="en-US"/>
            <a:t>Ego Integrity vs Despair</a:t>
          </a:r>
        </a:p>
      </dgm:t>
    </dgm:pt>
    <dgm:pt modelId="{6BF27CC8-469F-44C0-8B26-F0C588103C53}" type="parTrans" cxnId="{A7A7ED66-DED8-4475-80FB-650DCC915EFD}">
      <dgm:prSet/>
      <dgm:spPr/>
      <dgm:t>
        <a:bodyPr/>
        <a:lstStyle/>
        <a:p>
          <a:endParaRPr lang="en-US"/>
        </a:p>
      </dgm:t>
    </dgm:pt>
    <dgm:pt modelId="{88B71B3D-21A9-43BF-84D2-E6BC9FBF876C}" type="sibTrans" cxnId="{A7A7ED66-DED8-4475-80FB-650DCC915EFD}">
      <dgm:prSet/>
      <dgm:spPr/>
      <dgm:t>
        <a:bodyPr/>
        <a:lstStyle/>
        <a:p>
          <a:endParaRPr lang="en-US"/>
        </a:p>
      </dgm:t>
    </dgm:pt>
    <dgm:pt modelId="{E317803F-EED3-4223-B364-5D4363B4F262}" type="pres">
      <dgm:prSet presAssocID="{D21BB7C0-3C05-4830-93D1-AFA0B5EA6A4C}" presName="linear" presStyleCnt="0">
        <dgm:presLayoutVars>
          <dgm:animLvl val="lvl"/>
          <dgm:resizeHandles val="exact"/>
        </dgm:presLayoutVars>
      </dgm:prSet>
      <dgm:spPr/>
    </dgm:pt>
    <dgm:pt modelId="{5F44D822-65CE-468F-B5CC-E3133B7E4123}" type="pres">
      <dgm:prSet presAssocID="{83002A26-1C2E-4DC2-90BC-50979CF3F798}" presName="parentText" presStyleLbl="node1" presStyleIdx="0" presStyleCnt="8">
        <dgm:presLayoutVars>
          <dgm:chMax val="0"/>
          <dgm:bulletEnabled val="1"/>
        </dgm:presLayoutVars>
      </dgm:prSet>
      <dgm:spPr/>
    </dgm:pt>
    <dgm:pt modelId="{30E7A7A3-F807-4917-8DCD-89F0CB432539}" type="pres">
      <dgm:prSet presAssocID="{AD95A70E-FCC1-447A-B0B6-B23B4D705C5E}" presName="spacer" presStyleCnt="0"/>
      <dgm:spPr/>
    </dgm:pt>
    <dgm:pt modelId="{F7070CD6-F514-4C9F-8275-84BAF3DC8C8B}" type="pres">
      <dgm:prSet presAssocID="{4E1B6F45-1B24-43D9-A052-74D02876AC30}" presName="parentText" presStyleLbl="node1" presStyleIdx="1" presStyleCnt="8">
        <dgm:presLayoutVars>
          <dgm:chMax val="0"/>
          <dgm:bulletEnabled val="1"/>
        </dgm:presLayoutVars>
      </dgm:prSet>
      <dgm:spPr/>
    </dgm:pt>
    <dgm:pt modelId="{2703983A-044E-491D-8447-2FD5BDC78AEB}" type="pres">
      <dgm:prSet presAssocID="{3BA0BFBE-163E-441B-988E-97670EDF2FEE}" presName="spacer" presStyleCnt="0"/>
      <dgm:spPr/>
    </dgm:pt>
    <dgm:pt modelId="{34158EDD-E7E8-4030-A26A-0A1B7B30463F}" type="pres">
      <dgm:prSet presAssocID="{297DA7CD-7BEB-4B26-99D7-5A4A4950E579}" presName="parentText" presStyleLbl="node1" presStyleIdx="2" presStyleCnt="8">
        <dgm:presLayoutVars>
          <dgm:chMax val="0"/>
          <dgm:bulletEnabled val="1"/>
        </dgm:presLayoutVars>
      </dgm:prSet>
      <dgm:spPr/>
    </dgm:pt>
    <dgm:pt modelId="{CF104E4F-7FF3-4C57-A345-6653210037DE}" type="pres">
      <dgm:prSet presAssocID="{4FE15CAF-9956-431B-BA49-01377414A189}" presName="spacer" presStyleCnt="0"/>
      <dgm:spPr/>
    </dgm:pt>
    <dgm:pt modelId="{D1C7ADC8-2E63-4CF5-828F-AEEC30780F4A}" type="pres">
      <dgm:prSet presAssocID="{C11F2563-4E02-4645-9EC1-755C52510C39}" presName="parentText" presStyleLbl="node1" presStyleIdx="3" presStyleCnt="8">
        <dgm:presLayoutVars>
          <dgm:chMax val="0"/>
          <dgm:bulletEnabled val="1"/>
        </dgm:presLayoutVars>
      </dgm:prSet>
      <dgm:spPr/>
    </dgm:pt>
    <dgm:pt modelId="{6DB9579C-181B-4152-AF48-8B2BECCD00AA}" type="pres">
      <dgm:prSet presAssocID="{B7658339-D5AA-4949-B0FA-EDB01CDAA652}" presName="spacer" presStyleCnt="0"/>
      <dgm:spPr/>
    </dgm:pt>
    <dgm:pt modelId="{5AA3A83D-1C50-48E8-941B-2F106C3B4B9B}" type="pres">
      <dgm:prSet presAssocID="{4DE8485A-4BE5-44E1-82FD-B9AD849FF937}" presName="parentText" presStyleLbl="node1" presStyleIdx="4" presStyleCnt="8">
        <dgm:presLayoutVars>
          <dgm:chMax val="0"/>
          <dgm:bulletEnabled val="1"/>
        </dgm:presLayoutVars>
      </dgm:prSet>
      <dgm:spPr/>
    </dgm:pt>
    <dgm:pt modelId="{25B9EF1F-20BC-47E1-870D-BEE348B6BEE0}" type="pres">
      <dgm:prSet presAssocID="{7FB0B82E-7B51-49B2-BA52-B64B69DEC5E3}" presName="spacer" presStyleCnt="0"/>
      <dgm:spPr/>
    </dgm:pt>
    <dgm:pt modelId="{06FD5D92-7F02-40A7-9989-3674F46DF41E}" type="pres">
      <dgm:prSet presAssocID="{431130A1-4A70-46AD-8CD8-E78758549F84}" presName="parentText" presStyleLbl="node1" presStyleIdx="5" presStyleCnt="8">
        <dgm:presLayoutVars>
          <dgm:chMax val="0"/>
          <dgm:bulletEnabled val="1"/>
        </dgm:presLayoutVars>
      </dgm:prSet>
      <dgm:spPr/>
    </dgm:pt>
    <dgm:pt modelId="{315824A8-4A08-4F9D-BA1E-536E4CA51C63}" type="pres">
      <dgm:prSet presAssocID="{5768CC03-FE37-42A9-A193-7DDDFE566826}" presName="spacer" presStyleCnt="0"/>
      <dgm:spPr/>
    </dgm:pt>
    <dgm:pt modelId="{B2DE1042-87D1-4AE8-B05B-5EAA54A1085F}" type="pres">
      <dgm:prSet presAssocID="{412E60F4-2EBA-4CAA-9510-05AAC34CF67E}" presName="parentText" presStyleLbl="node1" presStyleIdx="6" presStyleCnt="8">
        <dgm:presLayoutVars>
          <dgm:chMax val="0"/>
          <dgm:bulletEnabled val="1"/>
        </dgm:presLayoutVars>
      </dgm:prSet>
      <dgm:spPr/>
    </dgm:pt>
    <dgm:pt modelId="{A37697AC-517C-474F-AE55-DB61F820EF20}" type="pres">
      <dgm:prSet presAssocID="{73BFF2F0-A5DC-45F3-A1A2-AF403AC84551}" presName="spacer" presStyleCnt="0"/>
      <dgm:spPr/>
    </dgm:pt>
    <dgm:pt modelId="{79E82681-6115-4673-86AB-E72598ABCE69}" type="pres">
      <dgm:prSet presAssocID="{F817538F-42E4-48B4-9880-B1E8A0785863}" presName="parentText" presStyleLbl="node1" presStyleIdx="7" presStyleCnt="8">
        <dgm:presLayoutVars>
          <dgm:chMax val="0"/>
          <dgm:bulletEnabled val="1"/>
        </dgm:presLayoutVars>
      </dgm:prSet>
      <dgm:spPr/>
    </dgm:pt>
  </dgm:ptLst>
  <dgm:cxnLst>
    <dgm:cxn modelId="{E5A59A27-49AA-47D6-9228-9825DCEFF787}" srcId="{D21BB7C0-3C05-4830-93D1-AFA0B5EA6A4C}" destId="{4E1B6F45-1B24-43D9-A052-74D02876AC30}" srcOrd="1" destOrd="0" parTransId="{ED89145F-76E1-409B-8288-98881823117E}" sibTransId="{3BA0BFBE-163E-441B-988E-97670EDF2FEE}"/>
    <dgm:cxn modelId="{11829F2B-B8AE-4B1E-B72A-6802F94B0ACA}" type="presOf" srcId="{412E60F4-2EBA-4CAA-9510-05AAC34CF67E}" destId="{B2DE1042-87D1-4AE8-B05B-5EAA54A1085F}" srcOrd="0" destOrd="0" presId="urn:microsoft.com/office/officeart/2005/8/layout/vList2"/>
    <dgm:cxn modelId="{AF1F262C-CFE0-4577-9A59-860AA9622FB0}" type="presOf" srcId="{F817538F-42E4-48B4-9880-B1E8A0785863}" destId="{79E82681-6115-4673-86AB-E72598ABCE69}" srcOrd="0" destOrd="0" presId="urn:microsoft.com/office/officeart/2005/8/layout/vList2"/>
    <dgm:cxn modelId="{CCAD0036-09F0-4BA1-A170-44ED8BE8C6E2}" srcId="{D21BB7C0-3C05-4830-93D1-AFA0B5EA6A4C}" destId="{431130A1-4A70-46AD-8CD8-E78758549F84}" srcOrd="5" destOrd="0" parTransId="{DA4B7358-C063-457E-AB98-7EFD7B03BB8A}" sibTransId="{5768CC03-FE37-42A9-A193-7DDDFE566826}"/>
    <dgm:cxn modelId="{A7A7ED66-DED8-4475-80FB-650DCC915EFD}" srcId="{D21BB7C0-3C05-4830-93D1-AFA0B5EA6A4C}" destId="{F817538F-42E4-48B4-9880-B1E8A0785863}" srcOrd="7" destOrd="0" parTransId="{6BF27CC8-469F-44C0-8B26-F0C588103C53}" sibTransId="{88B71B3D-21A9-43BF-84D2-E6BC9FBF876C}"/>
    <dgm:cxn modelId="{8C4F4447-C9B2-4289-996B-44F5BC49E678}" type="presOf" srcId="{C11F2563-4E02-4645-9EC1-755C52510C39}" destId="{D1C7ADC8-2E63-4CF5-828F-AEEC30780F4A}" srcOrd="0" destOrd="0" presId="urn:microsoft.com/office/officeart/2005/8/layout/vList2"/>
    <dgm:cxn modelId="{25BBFC4A-F1A0-44B2-BBC5-B570AD5661D8}" srcId="{D21BB7C0-3C05-4830-93D1-AFA0B5EA6A4C}" destId="{412E60F4-2EBA-4CAA-9510-05AAC34CF67E}" srcOrd="6" destOrd="0" parTransId="{67872500-7885-4400-BEFA-1A18CE465A6F}" sibTransId="{73BFF2F0-A5DC-45F3-A1A2-AF403AC84551}"/>
    <dgm:cxn modelId="{5A768054-D5B8-4BCE-B04C-28E1B6EF3002}" type="presOf" srcId="{431130A1-4A70-46AD-8CD8-E78758549F84}" destId="{06FD5D92-7F02-40A7-9989-3674F46DF41E}" srcOrd="0" destOrd="0" presId="urn:microsoft.com/office/officeart/2005/8/layout/vList2"/>
    <dgm:cxn modelId="{EA7BB874-E655-4ED5-BDBD-1106840B5FAB}" srcId="{D21BB7C0-3C05-4830-93D1-AFA0B5EA6A4C}" destId="{297DA7CD-7BEB-4B26-99D7-5A4A4950E579}" srcOrd="2" destOrd="0" parTransId="{AC0D2D37-311B-46C1-B628-A6636F75BC7F}" sibTransId="{4FE15CAF-9956-431B-BA49-01377414A189}"/>
    <dgm:cxn modelId="{06B6C974-2A08-464A-BEC6-291850968E65}" type="presOf" srcId="{D21BB7C0-3C05-4830-93D1-AFA0B5EA6A4C}" destId="{E317803F-EED3-4223-B364-5D4363B4F262}" srcOrd="0" destOrd="0" presId="urn:microsoft.com/office/officeart/2005/8/layout/vList2"/>
    <dgm:cxn modelId="{A718DA90-8505-4698-A4BA-A0322FCD3BBA}" srcId="{D21BB7C0-3C05-4830-93D1-AFA0B5EA6A4C}" destId="{83002A26-1C2E-4DC2-90BC-50979CF3F798}" srcOrd="0" destOrd="0" parTransId="{86E6302F-6C6D-494C-AB51-49475ACBCF4E}" sibTransId="{AD95A70E-FCC1-447A-B0B6-B23B4D705C5E}"/>
    <dgm:cxn modelId="{02DB669F-0444-4083-9A58-360B62F6536B}" type="presOf" srcId="{83002A26-1C2E-4DC2-90BC-50979CF3F798}" destId="{5F44D822-65CE-468F-B5CC-E3133B7E4123}" srcOrd="0" destOrd="0" presId="urn:microsoft.com/office/officeart/2005/8/layout/vList2"/>
    <dgm:cxn modelId="{57F91DCA-669E-47B3-919D-71A2E40CEF1E}" type="presOf" srcId="{297DA7CD-7BEB-4B26-99D7-5A4A4950E579}" destId="{34158EDD-E7E8-4030-A26A-0A1B7B30463F}" srcOrd="0" destOrd="0" presId="urn:microsoft.com/office/officeart/2005/8/layout/vList2"/>
    <dgm:cxn modelId="{626732D3-AA87-426E-A2FF-A8655535AFC6}" srcId="{D21BB7C0-3C05-4830-93D1-AFA0B5EA6A4C}" destId="{C11F2563-4E02-4645-9EC1-755C52510C39}" srcOrd="3" destOrd="0" parTransId="{C85A07DF-9D91-4E67-92E8-C59E8D3EDFD8}" sibTransId="{B7658339-D5AA-4949-B0FA-EDB01CDAA652}"/>
    <dgm:cxn modelId="{87A47AD6-6483-4C6F-A2A1-F1BEEF8A1AB9}" srcId="{D21BB7C0-3C05-4830-93D1-AFA0B5EA6A4C}" destId="{4DE8485A-4BE5-44E1-82FD-B9AD849FF937}" srcOrd="4" destOrd="0" parTransId="{5590C82A-F9D3-4081-9636-AC16BCC51DD9}" sibTransId="{7FB0B82E-7B51-49B2-BA52-B64B69DEC5E3}"/>
    <dgm:cxn modelId="{108A90E5-0F8B-4AF2-B13B-61F6334A4A4B}" type="presOf" srcId="{4DE8485A-4BE5-44E1-82FD-B9AD849FF937}" destId="{5AA3A83D-1C50-48E8-941B-2F106C3B4B9B}" srcOrd="0" destOrd="0" presId="urn:microsoft.com/office/officeart/2005/8/layout/vList2"/>
    <dgm:cxn modelId="{4A3FBCF5-4A8D-4ED9-8C5E-3013262FD120}" type="presOf" srcId="{4E1B6F45-1B24-43D9-A052-74D02876AC30}" destId="{F7070CD6-F514-4C9F-8275-84BAF3DC8C8B}" srcOrd="0" destOrd="0" presId="urn:microsoft.com/office/officeart/2005/8/layout/vList2"/>
    <dgm:cxn modelId="{49151175-F1B9-45C6-8F72-D94A6D1EB030}" type="presParOf" srcId="{E317803F-EED3-4223-B364-5D4363B4F262}" destId="{5F44D822-65CE-468F-B5CC-E3133B7E4123}" srcOrd="0" destOrd="0" presId="urn:microsoft.com/office/officeart/2005/8/layout/vList2"/>
    <dgm:cxn modelId="{CA1AF288-A385-4795-A274-BBD3F335B43D}" type="presParOf" srcId="{E317803F-EED3-4223-B364-5D4363B4F262}" destId="{30E7A7A3-F807-4917-8DCD-89F0CB432539}" srcOrd="1" destOrd="0" presId="urn:microsoft.com/office/officeart/2005/8/layout/vList2"/>
    <dgm:cxn modelId="{3F5D711F-27D9-431C-B438-255F3B0C7FD3}" type="presParOf" srcId="{E317803F-EED3-4223-B364-5D4363B4F262}" destId="{F7070CD6-F514-4C9F-8275-84BAF3DC8C8B}" srcOrd="2" destOrd="0" presId="urn:microsoft.com/office/officeart/2005/8/layout/vList2"/>
    <dgm:cxn modelId="{8AFF09A8-32E8-4488-B030-474BB58D20EA}" type="presParOf" srcId="{E317803F-EED3-4223-B364-5D4363B4F262}" destId="{2703983A-044E-491D-8447-2FD5BDC78AEB}" srcOrd="3" destOrd="0" presId="urn:microsoft.com/office/officeart/2005/8/layout/vList2"/>
    <dgm:cxn modelId="{E1104648-996A-443C-9B5A-5FC02D510053}" type="presParOf" srcId="{E317803F-EED3-4223-B364-5D4363B4F262}" destId="{34158EDD-E7E8-4030-A26A-0A1B7B30463F}" srcOrd="4" destOrd="0" presId="urn:microsoft.com/office/officeart/2005/8/layout/vList2"/>
    <dgm:cxn modelId="{1739D83A-5144-4D00-B72B-F089F8E5E3E8}" type="presParOf" srcId="{E317803F-EED3-4223-B364-5D4363B4F262}" destId="{CF104E4F-7FF3-4C57-A345-6653210037DE}" srcOrd="5" destOrd="0" presId="urn:microsoft.com/office/officeart/2005/8/layout/vList2"/>
    <dgm:cxn modelId="{E6519D84-EB57-48C4-BA42-93DB5A9D1D37}" type="presParOf" srcId="{E317803F-EED3-4223-B364-5D4363B4F262}" destId="{D1C7ADC8-2E63-4CF5-828F-AEEC30780F4A}" srcOrd="6" destOrd="0" presId="urn:microsoft.com/office/officeart/2005/8/layout/vList2"/>
    <dgm:cxn modelId="{6C28B4A9-DEB6-4A6D-88D2-BBEA2D87E887}" type="presParOf" srcId="{E317803F-EED3-4223-B364-5D4363B4F262}" destId="{6DB9579C-181B-4152-AF48-8B2BECCD00AA}" srcOrd="7" destOrd="0" presId="urn:microsoft.com/office/officeart/2005/8/layout/vList2"/>
    <dgm:cxn modelId="{30E2A3A4-006F-43D0-86A3-CE3DE3DA58CA}" type="presParOf" srcId="{E317803F-EED3-4223-B364-5D4363B4F262}" destId="{5AA3A83D-1C50-48E8-941B-2F106C3B4B9B}" srcOrd="8" destOrd="0" presId="urn:microsoft.com/office/officeart/2005/8/layout/vList2"/>
    <dgm:cxn modelId="{D07DE9E0-D8E1-4825-ACA2-054E68162E52}" type="presParOf" srcId="{E317803F-EED3-4223-B364-5D4363B4F262}" destId="{25B9EF1F-20BC-47E1-870D-BEE348B6BEE0}" srcOrd="9" destOrd="0" presId="urn:microsoft.com/office/officeart/2005/8/layout/vList2"/>
    <dgm:cxn modelId="{F4064354-C52C-4772-B3F3-899A92D03D67}" type="presParOf" srcId="{E317803F-EED3-4223-B364-5D4363B4F262}" destId="{06FD5D92-7F02-40A7-9989-3674F46DF41E}" srcOrd="10" destOrd="0" presId="urn:microsoft.com/office/officeart/2005/8/layout/vList2"/>
    <dgm:cxn modelId="{66621522-9434-44EE-8BB3-AA1CF93115C1}" type="presParOf" srcId="{E317803F-EED3-4223-B364-5D4363B4F262}" destId="{315824A8-4A08-4F9D-BA1E-536E4CA51C63}" srcOrd="11" destOrd="0" presId="urn:microsoft.com/office/officeart/2005/8/layout/vList2"/>
    <dgm:cxn modelId="{E48F3D5F-F696-4FFE-A6C2-ABF5FB09B773}" type="presParOf" srcId="{E317803F-EED3-4223-B364-5D4363B4F262}" destId="{B2DE1042-87D1-4AE8-B05B-5EAA54A1085F}" srcOrd="12" destOrd="0" presId="urn:microsoft.com/office/officeart/2005/8/layout/vList2"/>
    <dgm:cxn modelId="{9BC2EFAF-05A7-46DA-8CB4-495082BAD416}" type="presParOf" srcId="{E317803F-EED3-4223-B364-5D4363B4F262}" destId="{A37697AC-517C-474F-AE55-DB61F820EF20}" srcOrd="13" destOrd="0" presId="urn:microsoft.com/office/officeart/2005/8/layout/vList2"/>
    <dgm:cxn modelId="{573472D7-EEA6-48F0-A845-D260735949FB}" type="presParOf" srcId="{E317803F-EED3-4223-B364-5D4363B4F262}" destId="{79E82681-6115-4673-86AB-E72598ABCE69}"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E91D3BF-0FEC-407E-9BA4-761311ECD6B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CF5CD2A-BD76-43B5-9715-1548D0B4A79F}">
      <dgm:prSet/>
      <dgm:spPr/>
      <dgm:t>
        <a:bodyPr/>
        <a:lstStyle/>
        <a:p>
          <a:r>
            <a:rPr lang="en-US"/>
            <a:t>It is a fallacy to consider that children of the same family are raised in the same environment. </a:t>
          </a:r>
        </a:p>
      </dgm:t>
    </dgm:pt>
    <dgm:pt modelId="{92CF7EE6-3178-4AC4-8B54-A316A549A6A1}" type="parTrans" cxnId="{4F12E241-7D62-4F6F-82C1-F2F480311B04}">
      <dgm:prSet/>
      <dgm:spPr/>
      <dgm:t>
        <a:bodyPr/>
        <a:lstStyle/>
        <a:p>
          <a:endParaRPr lang="en-US"/>
        </a:p>
      </dgm:t>
    </dgm:pt>
    <dgm:pt modelId="{30AAE782-B8BA-4DA9-903A-68E5D5C9A1EC}" type="sibTrans" cxnId="{4F12E241-7D62-4F6F-82C1-F2F480311B04}">
      <dgm:prSet/>
      <dgm:spPr/>
      <dgm:t>
        <a:bodyPr/>
        <a:lstStyle/>
        <a:p>
          <a:endParaRPr lang="en-US"/>
        </a:p>
      </dgm:t>
    </dgm:pt>
    <dgm:pt modelId="{52F50A31-DDA4-4B88-93F9-AC5BA60E2E29}">
      <dgm:prSet/>
      <dgm:spPr/>
      <dgm:t>
        <a:bodyPr/>
        <a:lstStyle/>
        <a:p>
          <a:r>
            <a:rPr lang="en-US"/>
            <a:t>As an example, who has siblings? </a:t>
          </a:r>
        </a:p>
      </dgm:t>
    </dgm:pt>
    <dgm:pt modelId="{4A497EC4-51A8-4CBE-935E-3316CA534E71}" type="parTrans" cxnId="{3EAD11C2-4CE5-4632-BA07-FED76453CA7C}">
      <dgm:prSet/>
      <dgm:spPr/>
      <dgm:t>
        <a:bodyPr/>
        <a:lstStyle/>
        <a:p>
          <a:endParaRPr lang="en-US"/>
        </a:p>
      </dgm:t>
    </dgm:pt>
    <dgm:pt modelId="{18F3EB6B-36A8-48D1-B201-2EC108A713E2}" type="sibTrans" cxnId="{3EAD11C2-4CE5-4632-BA07-FED76453CA7C}">
      <dgm:prSet/>
      <dgm:spPr/>
      <dgm:t>
        <a:bodyPr/>
        <a:lstStyle/>
        <a:p>
          <a:endParaRPr lang="en-US"/>
        </a:p>
      </dgm:t>
    </dgm:pt>
    <dgm:pt modelId="{E5431E5F-F58F-4813-9075-3FA8EFDEFEB6}">
      <dgm:prSet/>
      <dgm:spPr/>
      <dgm:t>
        <a:bodyPr/>
        <a:lstStyle/>
        <a:p>
          <a:r>
            <a:rPr lang="en-US"/>
            <a:t>How many years are there between you?</a:t>
          </a:r>
        </a:p>
      </dgm:t>
    </dgm:pt>
    <dgm:pt modelId="{D471DCBE-5140-469D-B8B2-08FDB6654EB1}" type="parTrans" cxnId="{42FB4D94-6769-4CB1-B880-30189B998CB4}">
      <dgm:prSet/>
      <dgm:spPr/>
      <dgm:t>
        <a:bodyPr/>
        <a:lstStyle/>
        <a:p>
          <a:endParaRPr lang="en-US"/>
        </a:p>
      </dgm:t>
    </dgm:pt>
    <dgm:pt modelId="{17654D61-5E00-4E54-92D0-21B872C4B685}" type="sibTrans" cxnId="{42FB4D94-6769-4CB1-B880-30189B998CB4}">
      <dgm:prSet/>
      <dgm:spPr/>
      <dgm:t>
        <a:bodyPr/>
        <a:lstStyle/>
        <a:p>
          <a:endParaRPr lang="en-US"/>
        </a:p>
      </dgm:t>
    </dgm:pt>
    <dgm:pt modelId="{FBF5DDB9-6F73-4A12-B5F4-3788354636C1}">
      <dgm:prSet/>
      <dgm:spPr/>
      <dgm:t>
        <a:bodyPr/>
        <a:lstStyle/>
        <a:p>
          <a:r>
            <a:rPr lang="en-US"/>
            <a:t>Was the world the same when you were age 3? 5? 10? NO!</a:t>
          </a:r>
        </a:p>
      </dgm:t>
    </dgm:pt>
    <dgm:pt modelId="{F37B097A-E321-4778-B90B-70EF2C8DBE33}" type="parTrans" cxnId="{F4AC6AE8-EBF6-4B71-86D8-6CD108AC5C24}">
      <dgm:prSet/>
      <dgm:spPr/>
      <dgm:t>
        <a:bodyPr/>
        <a:lstStyle/>
        <a:p>
          <a:endParaRPr lang="en-US"/>
        </a:p>
      </dgm:t>
    </dgm:pt>
    <dgm:pt modelId="{57F9CC9F-0361-4755-AEAE-CBD8E098DC54}" type="sibTrans" cxnId="{F4AC6AE8-EBF6-4B71-86D8-6CD108AC5C24}">
      <dgm:prSet/>
      <dgm:spPr/>
      <dgm:t>
        <a:bodyPr/>
        <a:lstStyle/>
        <a:p>
          <a:endParaRPr lang="en-US"/>
        </a:p>
      </dgm:t>
    </dgm:pt>
    <dgm:pt modelId="{41C4AC8F-A85E-4CC1-8DF2-5E69A8727253}" type="pres">
      <dgm:prSet presAssocID="{8E91D3BF-0FEC-407E-9BA4-761311ECD6B4}" presName="linear" presStyleCnt="0">
        <dgm:presLayoutVars>
          <dgm:animLvl val="lvl"/>
          <dgm:resizeHandles val="exact"/>
        </dgm:presLayoutVars>
      </dgm:prSet>
      <dgm:spPr/>
    </dgm:pt>
    <dgm:pt modelId="{FC26A54D-CC96-4D65-B6A5-F6F9962617D7}" type="pres">
      <dgm:prSet presAssocID="{8CF5CD2A-BD76-43B5-9715-1548D0B4A79F}" presName="parentText" presStyleLbl="node1" presStyleIdx="0" presStyleCnt="4">
        <dgm:presLayoutVars>
          <dgm:chMax val="0"/>
          <dgm:bulletEnabled val="1"/>
        </dgm:presLayoutVars>
      </dgm:prSet>
      <dgm:spPr/>
    </dgm:pt>
    <dgm:pt modelId="{4F60A0D0-4B69-418F-A1DE-B18E335789A3}" type="pres">
      <dgm:prSet presAssocID="{30AAE782-B8BA-4DA9-903A-68E5D5C9A1EC}" presName="spacer" presStyleCnt="0"/>
      <dgm:spPr/>
    </dgm:pt>
    <dgm:pt modelId="{44DA9EAF-C620-40E2-B3CC-C2641D4E5E65}" type="pres">
      <dgm:prSet presAssocID="{52F50A31-DDA4-4B88-93F9-AC5BA60E2E29}" presName="parentText" presStyleLbl="node1" presStyleIdx="1" presStyleCnt="4">
        <dgm:presLayoutVars>
          <dgm:chMax val="0"/>
          <dgm:bulletEnabled val="1"/>
        </dgm:presLayoutVars>
      </dgm:prSet>
      <dgm:spPr/>
    </dgm:pt>
    <dgm:pt modelId="{3D519FE7-1FA5-44E0-BF5C-117C225D0392}" type="pres">
      <dgm:prSet presAssocID="{18F3EB6B-36A8-48D1-B201-2EC108A713E2}" presName="spacer" presStyleCnt="0"/>
      <dgm:spPr/>
    </dgm:pt>
    <dgm:pt modelId="{4469FCFA-D981-4B32-A5EE-31D748D8C010}" type="pres">
      <dgm:prSet presAssocID="{E5431E5F-F58F-4813-9075-3FA8EFDEFEB6}" presName="parentText" presStyleLbl="node1" presStyleIdx="2" presStyleCnt="4">
        <dgm:presLayoutVars>
          <dgm:chMax val="0"/>
          <dgm:bulletEnabled val="1"/>
        </dgm:presLayoutVars>
      </dgm:prSet>
      <dgm:spPr/>
    </dgm:pt>
    <dgm:pt modelId="{3CE37405-3E25-49BE-AE74-4B38BAC71001}" type="pres">
      <dgm:prSet presAssocID="{17654D61-5E00-4E54-92D0-21B872C4B685}" presName="spacer" presStyleCnt="0"/>
      <dgm:spPr/>
    </dgm:pt>
    <dgm:pt modelId="{FF3E4CE7-65E9-40D0-BBEF-FCB31598D535}" type="pres">
      <dgm:prSet presAssocID="{FBF5DDB9-6F73-4A12-B5F4-3788354636C1}" presName="parentText" presStyleLbl="node1" presStyleIdx="3" presStyleCnt="4">
        <dgm:presLayoutVars>
          <dgm:chMax val="0"/>
          <dgm:bulletEnabled val="1"/>
        </dgm:presLayoutVars>
      </dgm:prSet>
      <dgm:spPr/>
    </dgm:pt>
  </dgm:ptLst>
  <dgm:cxnLst>
    <dgm:cxn modelId="{D8D7F824-9E9D-4378-9721-734EE5C7B134}" type="presOf" srcId="{8CF5CD2A-BD76-43B5-9715-1548D0B4A79F}" destId="{FC26A54D-CC96-4D65-B6A5-F6F9962617D7}" srcOrd="0" destOrd="0" presId="urn:microsoft.com/office/officeart/2005/8/layout/vList2"/>
    <dgm:cxn modelId="{F530E52F-09E7-4A49-923D-D6191BA2EB32}" type="presOf" srcId="{52F50A31-DDA4-4B88-93F9-AC5BA60E2E29}" destId="{44DA9EAF-C620-40E2-B3CC-C2641D4E5E65}" srcOrd="0" destOrd="0" presId="urn:microsoft.com/office/officeart/2005/8/layout/vList2"/>
    <dgm:cxn modelId="{4F12E241-7D62-4F6F-82C1-F2F480311B04}" srcId="{8E91D3BF-0FEC-407E-9BA4-761311ECD6B4}" destId="{8CF5CD2A-BD76-43B5-9715-1548D0B4A79F}" srcOrd="0" destOrd="0" parTransId="{92CF7EE6-3178-4AC4-8B54-A316A549A6A1}" sibTransId="{30AAE782-B8BA-4DA9-903A-68E5D5C9A1EC}"/>
    <dgm:cxn modelId="{D3DFF76C-58CE-4C6B-B0FA-C79E55279562}" type="presOf" srcId="{FBF5DDB9-6F73-4A12-B5F4-3788354636C1}" destId="{FF3E4CE7-65E9-40D0-BBEF-FCB31598D535}" srcOrd="0" destOrd="0" presId="urn:microsoft.com/office/officeart/2005/8/layout/vList2"/>
    <dgm:cxn modelId="{528EE686-CFB7-4FB4-929E-2F9A8017D398}" type="presOf" srcId="{8E91D3BF-0FEC-407E-9BA4-761311ECD6B4}" destId="{41C4AC8F-A85E-4CC1-8DF2-5E69A8727253}" srcOrd="0" destOrd="0" presId="urn:microsoft.com/office/officeart/2005/8/layout/vList2"/>
    <dgm:cxn modelId="{42FB4D94-6769-4CB1-B880-30189B998CB4}" srcId="{8E91D3BF-0FEC-407E-9BA4-761311ECD6B4}" destId="{E5431E5F-F58F-4813-9075-3FA8EFDEFEB6}" srcOrd="2" destOrd="0" parTransId="{D471DCBE-5140-469D-B8B2-08FDB6654EB1}" sibTransId="{17654D61-5E00-4E54-92D0-21B872C4B685}"/>
    <dgm:cxn modelId="{3EAD11C2-4CE5-4632-BA07-FED76453CA7C}" srcId="{8E91D3BF-0FEC-407E-9BA4-761311ECD6B4}" destId="{52F50A31-DDA4-4B88-93F9-AC5BA60E2E29}" srcOrd="1" destOrd="0" parTransId="{4A497EC4-51A8-4CBE-935E-3316CA534E71}" sibTransId="{18F3EB6B-36A8-48D1-B201-2EC108A713E2}"/>
    <dgm:cxn modelId="{C9EAF7D0-FA6E-442F-9FB4-9E6B7B854017}" type="presOf" srcId="{E5431E5F-F58F-4813-9075-3FA8EFDEFEB6}" destId="{4469FCFA-D981-4B32-A5EE-31D748D8C010}" srcOrd="0" destOrd="0" presId="urn:microsoft.com/office/officeart/2005/8/layout/vList2"/>
    <dgm:cxn modelId="{F4AC6AE8-EBF6-4B71-86D8-6CD108AC5C24}" srcId="{8E91D3BF-0FEC-407E-9BA4-761311ECD6B4}" destId="{FBF5DDB9-6F73-4A12-B5F4-3788354636C1}" srcOrd="3" destOrd="0" parTransId="{F37B097A-E321-4778-B90B-70EF2C8DBE33}" sibTransId="{57F9CC9F-0361-4755-AEAE-CBD8E098DC54}"/>
    <dgm:cxn modelId="{E7A0AAD1-53C7-4048-B133-B1F92C1A4855}" type="presParOf" srcId="{41C4AC8F-A85E-4CC1-8DF2-5E69A8727253}" destId="{FC26A54D-CC96-4D65-B6A5-F6F9962617D7}" srcOrd="0" destOrd="0" presId="urn:microsoft.com/office/officeart/2005/8/layout/vList2"/>
    <dgm:cxn modelId="{3CCF071F-9D2A-4CC2-A14A-B0F246DBACB1}" type="presParOf" srcId="{41C4AC8F-A85E-4CC1-8DF2-5E69A8727253}" destId="{4F60A0D0-4B69-418F-A1DE-B18E335789A3}" srcOrd="1" destOrd="0" presId="urn:microsoft.com/office/officeart/2005/8/layout/vList2"/>
    <dgm:cxn modelId="{4E1FF981-B01A-4DB5-98BD-2D99019811B1}" type="presParOf" srcId="{41C4AC8F-A85E-4CC1-8DF2-5E69A8727253}" destId="{44DA9EAF-C620-40E2-B3CC-C2641D4E5E65}" srcOrd="2" destOrd="0" presId="urn:microsoft.com/office/officeart/2005/8/layout/vList2"/>
    <dgm:cxn modelId="{EFF07439-DC76-4E73-A672-41366D38324A}" type="presParOf" srcId="{41C4AC8F-A85E-4CC1-8DF2-5E69A8727253}" destId="{3D519FE7-1FA5-44E0-BF5C-117C225D0392}" srcOrd="3" destOrd="0" presId="urn:microsoft.com/office/officeart/2005/8/layout/vList2"/>
    <dgm:cxn modelId="{7C184FEE-9033-4167-85E7-2DCB7AADB9ED}" type="presParOf" srcId="{41C4AC8F-A85E-4CC1-8DF2-5E69A8727253}" destId="{4469FCFA-D981-4B32-A5EE-31D748D8C010}" srcOrd="4" destOrd="0" presId="urn:microsoft.com/office/officeart/2005/8/layout/vList2"/>
    <dgm:cxn modelId="{D96D9E3E-2F13-48B7-B510-766603345376}" type="presParOf" srcId="{41C4AC8F-A85E-4CC1-8DF2-5E69A8727253}" destId="{3CE37405-3E25-49BE-AE74-4B38BAC71001}" srcOrd="5" destOrd="0" presId="urn:microsoft.com/office/officeart/2005/8/layout/vList2"/>
    <dgm:cxn modelId="{53AD1A97-98D2-4FEF-AE4C-34E9DB2519F7}" type="presParOf" srcId="{41C4AC8F-A85E-4CC1-8DF2-5E69A8727253}" destId="{FF3E4CE7-65E9-40D0-BBEF-FCB31598D53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243ED66-1608-420F-8887-F62DED89CD4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CA9715F-DCEB-46BF-86F0-EE0EAA5C9F15}">
      <dgm:prSet/>
      <dgm:spPr/>
      <dgm:t>
        <a:bodyPr/>
        <a:lstStyle/>
        <a:p>
          <a:r>
            <a:rPr lang="en-US"/>
            <a:t>How does this fit with your family model?</a:t>
          </a:r>
        </a:p>
      </dgm:t>
    </dgm:pt>
    <dgm:pt modelId="{F1402BFA-B898-47BD-9029-CBAAE5847853}" type="parTrans" cxnId="{0C37344D-906A-4843-9871-21DE4A590E75}">
      <dgm:prSet/>
      <dgm:spPr/>
      <dgm:t>
        <a:bodyPr/>
        <a:lstStyle/>
        <a:p>
          <a:endParaRPr lang="en-US"/>
        </a:p>
      </dgm:t>
    </dgm:pt>
    <dgm:pt modelId="{078A7E87-1F12-462A-8FF1-54CE1A349BC6}" type="sibTrans" cxnId="{0C37344D-906A-4843-9871-21DE4A590E75}">
      <dgm:prSet/>
      <dgm:spPr/>
      <dgm:t>
        <a:bodyPr/>
        <a:lstStyle/>
        <a:p>
          <a:endParaRPr lang="en-US"/>
        </a:p>
      </dgm:t>
    </dgm:pt>
    <dgm:pt modelId="{490E5552-E434-4E2C-9454-1B3FECB23DEB}">
      <dgm:prSet/>
      <dgm:spPr/>
      <dgm:t>
        <a:bodyPr/>
        <a:lstStyle/>
        <a:p>
          <a:r>
            <a:rPr lang="en-US"/>
            <a:t>Research has found that this is not very accurate, as by studying over 20,000 people, there were no true correlations between birth order and Big Five personality traits (Rohrer, Egloff and Schmukle, 2015).</a:t>
          </a:r>
        </a:p>
      </dgm:t>
    </dgm:pt>
    <dgm:pt modelId="{AEBF9840-36E8-4F55-BA75-81BED33C577B}" type="parTrans" cxnId="{F384569B-0DC0-4BA0-81F4-55C102358F82}">
      <dgm:prSet/>
      <dgm:spPr/>
      <dgm:t>
        <a:bodyPr/>
        <a:lstStyle/>
        <a:p>
          <a:endParaRPr lang="en-US"/>
        </a:p>
      </dgm:t>
    </dgm:pt>
    <dgm:pt modelId="{4F77C382-0AE1-4F8B-B7C8-E50BA0F2622F}" type="sibTrans" cxnId="{F384569B-0DC0-4BA0-81F4-55C102358F82}">
      <dgm:prSet/>
      <dgm:spPr/>
      <dgm:t>
        <a:bodyPr/>
        <a:lstStyle/>
        <a:p>
          <a:endParaRPr lang="en-US"/>
        </a:p>
      </dgm:t>
    </dgm:pt>
    <dgm:pt modelId="{0EFB02BD-1AC9-480C-A9E7-F2A22F1F24B5}" type="pres">
      <dgm:prSet presAssocID="{2243ED66-1608-420F-8887-F62DED89CD42}" presName="vert0" presStyleCnt="0">
        <dgm:presLayoutVars>
          <dgm:dir/>
          <dgm:animOne val="branch"/>
          <dgm:animLvl val="lvl"/>
        </dgm:presLayoutVars>
      </dgm:prSet>
      <dgm:spPr/>
    </dgm:pt>
    <dgm:pt modelId="{67091862-A299-4FC9-B5C7-E0A10C00884B}" type="pres">
      <dgm:prSet presAssocID="{3CA9715F-DCEB-46BF-86F0-EE0EAA5C9F15}" presName="thickLine" presStyleLbl="alignNode1" presStyleIdx="0" presStyleCnt="2"/>
      <dgm:spPr/>
    </dgm:pt>
    <dgm:pt modelId="{378B168C-9700-472B-8BCE-27736FBBAAA7}" type="pres">
      <dgm:prSet presAssocID="{3CA9715F-DCEB-46BF-86F0-EE0EAA5C9F15}" presName="horz1" presStyleCnt="0"/>
      <dgm:spPr/>
    </dgm:pt>
    <dgm:pt modelId="{B3470873-B8AB-4521-9BDA-7ED6EBA8C58F}" type="pres">
      <dgm:prSet presAssocID="{3CA9715F-DCEB-46BF-86F0-EE0EAA5C9F15}" presName="tx1" presStyleLbl="revTx" presStyleIdx="0" presStyleCnt="2"/>
      <dgm:spPr/>
    </dgm:pt>
    <dgm:pt modelId="{783B032A-B127-4657-9A58-3CFAA2F0D1C2}" type="pres">
      <dgm:prSet presAssocID="{3CA9715F-DCEB-46BF-86F0-EE0EAA5C9F15}" presName="vert1" presStyleCnt="0"/>
      <dgm:spPr/>
    </dgm:pt>
    <dgm:pt modelId="{98608107-A988-447A-857D-F099197FD6EE}" type="pres">
      <dgm:prSet presAssocID="{490E5552-E434-4E2C-9454-1B3FECB23DEB}" presName="thickLine" presStyleLbl="alignNode1" presStyleIdx="1" presStyleCnt="2"/>
      <dgm:spPr/>
    </dgm:pt>
    <dgm:pt modelId="{23F52EBE-40F1-44B1-ACB2-2215F6783B38}" type="pres">
      <dgm:prSet presAssocID="{490E5552-E434-4E2C-9454-1B3FECB23DEB}" presName="horz1" presStyleCnt="0"/>
      <dgm:spPr/>
    </dgm:pt>
    <dgm:pt modelId="{3EC60B6C-2558-4312-BEB5-AF2A596BE02E}" type="pres">
      <dgm:prSet presAssocID="{490E5552-E434-4E2C-9454-1B3FECB23DEB}" presName="tx1" presStyleLbl="revTx" presStyleIdx="1" presStyleCnt="2"/>
      <dgm:spPr/>
    </dgm:pt>
    <dgm:pt modelId="{A75C0A11-2E1A-4769-BE6A-593BBD69F0D8}" type="pres">
      <dgm:prSet presAssocID="{490E5552-E434-4E2C-9454-1B3FECB23DEB}" presName="vert1" presStyleCnt="0"/>
      <dgm:spPr/>
    </dgm:pt>
  </dgm:ptLst>
  <dgm:cxnLst>
    <dgm:cxn modelId="{E02D0E1F-0693-474A-8F1E-827E97F7EE00}" type="presOf" srcId="{3CA9715F-DCEB-46BF-86F0-EE0EAA5C9F15}" destId="{B3470873-B8AB-4521-9BDA-7ED6EBA8C58F}" srcOrd="0" destOrd="0" presId="urn:microsoft.com/office/officeart/2008/layout/LinedList"/>
    <dgm:cxn modelId="{0C37344D-906A-4843-9871-21DE4A590E75}" srcId="{2243ED66-1608-420F-8887-F62DED89CD42}" destId="{3CA9715F-DCEB-46BF-86F0-EE0EAA5C9F15}" srcOrd="0" destOrd="0" parTransId="{F1402BFA-B898-47BD-9029-CBAAE5847853}" sibTransId="{078A7E87-1F12-462A-8FF1-54CE1A349BC6}"/>
    <dgm:cxn modelId="{64674B80-9E5C-4030-9487-B7E0EBA17398}" type="presOf" srcId="{490E5552-E434-4E2C-9454-1B3FECB23DEB}" destId="{3EC60B6C-2558-4312-BEB5-AF2A596BE02E}" srcOrd="0" destOrd="0" presId="urn:microsoft.com/office/officeart/2008/layout/LinedList"/>
    <dgm:cxn modelId="{F384569B-0DC0-4BA0-81F4-55C102358F82}" srcId="{2243ED66-1608-420F-8887-F62DED89CD42}" destId="{490E5552-E434-4E2C-9454-1B3FECB23DEB}" srcOrd="1" destOrd="0" parTransId="{AEBF9840-36E8-4F55-BA75-81BED33C577B}" sibTransId="{4F77C382-0AE1-4F8B-B7C8-E50BA0F2622F}"/>
    <dgm:cxn modelId="{42789FDD-3DD2-4306-A038-D4AA4F28932B}" type="presOf" srcId="{2243ED66-1608-420F-8887-F62DED89CD42}" destId="{0EFB02BD-1AC9-480C-A9E7-F2A22F1F24B5}" srcOrd="0" destOrd="0" presId="urn:microsoft.com/office/officeart/2008/layout/LinedList"/>
    <dgm:cxn modelId="{2E15D56B-D733-4037-A033-8708EE451AD5}" type="presParOf" srcId="{0EFB02BD-1AC9-480C-A9E7-F2A22F1F24B5}" destId="{67091862-A299-4FC9-B5C7-E0A10C00884B}" srcOrd="0" destOrd="0" presId="urn:microsoft.com/office/officeart/2008/layout/LinedList"/>
    <dgm:cxn modelId="{5EB53AE0-6D3D-40E3-9F23-E55B48BFF8BC}" type="presParOf" srcId="{0EFB02BD-1AC9-480C-A9E7-F2A22F1F24B5}" destId="{378B168C-9700-472B-8BCE-27736FBBAAA7}" srcOrd="1" destOrd="0" presId="urn:microsoft.com/office/officeart/2008/layout/LinedList"/>
    <dgm:cxn modelId="{73DBA998-0CF2-4787-9937-CCD2AA62CC2A}" type="presParOf" srcId="{378B168C-9700-472B-8BCE-27736FBBAAA7}" destId="{B3470873-B8AB-4521-9BDA-7ED6EBA8C58F}" srcOrd="0" destOrd="0" presId="urn:microsoft.com/office/officeart/2008/layout/LinedList"/>
    <dgm:cxn modelId="{A29CAEBC-C827-4354-B55E-1D38492AE726}" type="presParOf" srcId="{378B168C-9700-472B-8BCE-27736FBBAAA7}" destId="{783B032A-B127-4657-9A58-3CFAA2F0D1C2}" srcOrd="1" destOrd="0" presId="urn:microsoft.com/office/officeart/2008/layout/LinedList"/>
    <dgm:cxn modelId="{578C80B7-0A10-4ABC-843F-2F231B70AA15}" type="presParOf" srcId="{0EFB02BD-1AC9-480C-A9E7-F2A22F1F24B5}" destId="{98608107-A988-447A-857D-F099197FD6EE}" srcOrd="2" destOrd="0" presId="urn:microsoft.com/office/officeart/2008/layout/LinedList"/>
    <dgm:cxn modelId="{5CA4EDBC-D5A5-4219-9F3A-3AB84A020A75}" type="presParOf" srcId="{0EFB02BD-1AC9-480C-A9E7-F2A22F1F24B5}" destId="{23F52EBE-40F1-44B1-ACB2-2215F6783B38}" srcOrd="3" destOrd="0" presId="urn:microsoft.com/office/officeart/2008/layout/LinedList"/>
    <dgm:cxn modelId="{CB83389E-B3A9-4F28-A14E-157C4704736B}" type="presParOf" srcId="{23F52EBE-40F1-44B1-ACB2-2215F6783B38}" destId="{3EC60B6C-2558-4312-BEB5-AF2A596BE02E}" srcOrd="0" destOrd="0" presId="urn:microsoft.com/office/officeart/2008/layout/LinedList"/>
    <dgm:cxn modelId="{DE1EBA04-1969-4D37-97A9-3061F43A7023}" type="presParOf" srcId="{23F52EBE-40F1-44B1-ACB2-2215F6783B38}" destId="{A75C0A11-2E1A-4769-BE6A-593BBD69F0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B43F111-0FCE-4192-9AA1-4A73052CEEC6}"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50FB392C-3893-4F24-89DA-0CF6832F12D8}">
      <dgm:prSet/>
      <dgm:spPr/>
      <dgm:t>
        <a:bodyPr/>
        <a:lstStyle/>
        <a:p>
          <a:r>
            <a:rPr lang="en-US"/>
            <a:t>Rogers developed client-centred therapy, which was renamed as person centred therapy.</a:t>
          </a:r>
        </a:p>
      </dgm:t>
    </dgm:pt>
    <dgm:pt modelId="{E8BECFA8-A91E-48D8-9AB4-E9753B142F2B}" type="parTrans" cxnId="{E681CC21-2809-4653-B387-CA7F3A11CF30}">
      <dgm:prSet/>
      <dgm:spPr/>
      <dgm:t>
        <a:bodyPr/>
        <a:lstStyle/>
        <a:p>
          <a:endParaRPr lang="en-US"/>
        </a:p>
      </dgm:t>
    </dgm:pt>
    <dgm:pt modelId="{749C5212-7997-43A6-AF13-74192173C2A3}" type="sibTrans" cxnId="{E681CC21-2809-4653-B387-CA7F3A11CF30}">
      <dgm:prSet/>
      <dgm:spPr/>
      <dgm:t>
        <a:bodyPr/>
        <a:lstStyle/>
        <a:p>
          <a:endParaRPr lang="en-US"/>
        </a:p>
      </dgm:t>
    </dgm:pt>
    <dgm:pt modelId="{51613AA4-1CB6-4117-ABC1-C8CBD6E70357}">
      <dgm:prSet/>
      <dgm:spPr/>
      <dgm:t>
        <a:bodyPr/>
        <a:lstStyle/>
        <a:p>
          <a:r>
            <a:rPr lang="en-US"/>
            <a:t>This method involves allowing a person to be the centre of their care and therapy, allowing them to work through things at their own pace.</a:t>
          </a:r>
        </a:p>
      </dgm:t>
    </dgm:pt>
    <dgm:pt modelId="{B8F3468A-C15A-466C-8E48-A623CC124E59}" type="parTrans" cxnId="{53066786-E204-46C9-A2C7-4226B15FF29A}">
      <dgm:prSet/>
      <dgm:spPr/>
      <dgm:t>
        <a:bodyPr/>
        <a:lstStyle/>
        <a:p>
          <a:endParaRPr lang="en-US"/>
        </a:p>
      </dgm:t>
    </dgm:pt>
    <dgm:pt modelId="{5F974548-1119-4A46-ADD0-4DD8E1469FD6}" type="sibTrans" cxnId="{53066786-E204-46C9-A2C7-4226B15FF29A}">
      <dgm:prSet/>
      <dgm:spPr/>
      <dgm:t>
        <a:bodyPr/>
        <a:lstStyle/>
        <a:p>
          <a:endParaRPr lang="en-US"/>
        </a:p>
      </dgm:t>
    </dgm:pt>
    <dgm:pt modelId="{9A578E29-BEF2-4FF7-B07F-9BC5664893C7}" type="pres">
      <dgm:prSet presAssocID="{FB43F111-0FCE-4192-9AA1-4A73052CEEC6}" presName="hierChild1" presStyleCnt="0">
        <dgm:presLayoutVars>
          <dgm:chPref val="1"/>
          <dgm:dir/>
          <dgm:animOne val="branch"/>
          <dgm:animLvl val="lvl"/>
          <dgm:resizeHandles/>
        </dgm:presLayoutVars>
      </dgm:prSet>
      <dgm:spPr/>
    </dgm:pt>
    <dgm:pt modelId="{60768D3C-614B-4D0E-9CDE-F8FE4673F362}" type="pres">
      <dgm:prSet presAssocID="{50FB392C-3893-4F24-89DA-0CF6832F12D8}" presName="hierRoot1" presStyleCnt="0"/>
      <dgm:spPr/>
    </dgm:pt>
    <dgm:pt modelId="{5CECE4FA-59D7-4340-BC4A-0816CD838FB4}" type="pres">
      <dgm:prSet presAssocID="{50FB392C-3893-4F24-89DA-0CF6832F12D8}" presName="composite" presStyleCnt="0"/>
      <dgm:spPr/>
    </dgm:pt>
    <dgm:pt modelId="{6572F796-9C9A-4C4D-89EF-5C6768A1391C}" type="pres">
      <dgm:prSet presAssocID="{50FB392C-3893-4F24-89DA-0CF6832F12D8}" presName="background" presStyleLbl="node0" presStyleIdx="0" presStyleCnt="2"/>
      <dgm:spPr/>
    </dgm:pt>
    <dgm:pt modelId="{0DFE25AA-38A1-4427-8723-3C5DF3DB629F}" type="pres">
      <dgm:prSet presAssocID="{50FB392C-3893-4F24-89DA-0CF6832F12D8}" presName="text" presStyleLbl="fgAcc0" presStyleIdx="0" presStyleCnt="2">
        <dgm:presLayoutVars>
          <dgm:chPref val="3"/>
        </dgm:presLayoutVars>
      </dgm:prSet>
      <dgm:spPr/>
    </dgm:pt>
    <dgm:pt modelId="{72F96596-A47B-48A4-B680-3F64E17F25C0}" type="pres">
      <dgm:prSet presAssocID="{50FB392C-3893-4F24-89DA-0CF6832F12D8}" presName="hierChild2" presStyleCnt="0"/>
      <dgm:spPr/>
    </dgm:pt>
    <dgm:pt modelId="{29156B2E-544C-44DE-86AE-17B0A24C1D06}" type="pres">
      <dgm:prSet presAssocID="{51613AA4-1CB6-4117-ABC1-C8CBD6E70357}" presName="hierRoot1" presStyleCnt="0"/>
      <dgm:spPr/>
    </dgm:pt>
    <dgm:pt modelId="{496018B5-2CAD-4F32-83E7-20900ED16B81}" type="pres">
      <dgm:prSet presAssocID="{51613AA4-1CB6-4117-ABC1-C8CBD6E70357}" presName="composite" presStyleCnt="0"/>
      <dgm:spPr/>
    </dgm:pt>
    <dgm:pt modelId="{9F343560-32D2-421D-B6A1-0046670D8FE6}" type="pres">
      <dgm:prSet presAssocID="{51613AA4-1CB6-4117-ABC1-C8CBD6E70357}" presName="background" presStyleLbl="node0" presStyleIdx="1" presStyleCnt="2"/>
      <dgm:spPr/>
    </dgm:pt>
    <dgm:pt modelId="{56E6B68D-AAB8-4280-A83D-C80E700EE337}" type="pres">
      <dgm:prSet presAssocID="{51613AA4-1CB6-4117-ABC1-C8CBD6E70357}" presName="text" presStyleLbl="fgAcc0" presStyleIdx="1" presStyleCnt="2">
        <dgm:presLayoutVars>
          <dgm:chPref val="3"/>
        </dgm:presLayoutVars>
      </dgm:prSet>
      <dgm:spPr/>
    </dgm:pt>
    <dgm:pt modelId="{8549BC29-729E-48CC-9159-6A15065D8692}" type="pres">
      <dgm:prSet presAssocID="{51613AA4-1CB6-4117-ABC1-C8CBD6E70357}" presName="hierChild2" presStyleCnt="0"/>
      <dgm:spPr/>
    </dgm:pt>
  </dgm:ptLst>
  <dgm:cxnLst>
    <dgm:cxn modelId="{EEE86000-82DD-4F70-8B5B-3572943CA73C}" type="presOf" srcId="{51613AA4-1CB6-4117-ABC1-C8CBD6E70357}" destId="{56E6B68D-AAB8-4280-A83D-C80E700EE337}" srcOrd="0" destOrd="0" presId="urn:microsoft.com/office/officeart/2005/8/layout/hierarchy1"/>
    <dgm:cxn modelId="{E681CC21-2809-4653-B387-CA7F3A11CF30}" srcId="{FB43F111-0FCE-4192-9AA1-4A73052CEEC6}" destId="{50FB392C-3893-4F24-89DA-0CF6832F12D8}" srcOrd="0" destOrd="0" parTransId="{E8BECFA8-A91E-48D8-9AB4-E9753B142F2B}" sibTransId="{749C5212-7997-43A6-AF13-74192173C2A3}"/>
    <dgm:cxn modelId="{DE431D6C-B5D3-4A0D-B75A-9085F08E7F33}" type="presOf" srcId="{50FB392C-3893-4F24-89DA-0CF6832F12D8}" destId="{0DFE25AA-38A1-4427-8723-3C5DF3DB629F}" srcOrd="0" destOrd="0" presId="urn:microsoft.com/office/officeart/2005/8/layout/hierarchy1"/>
    <dgm:cxn modelId="{53066786-E204-46C9-A2C7-4226B15FF29A}" srcId="{FB43F111-0FCE-4192-9AA1-4A73052CEEC6}" destId="{51613AA4-1CB6-4117-ABC1-C8CBD6E70357}" srcOrd="1" destOrd="0" parTransId="{B8F3468A-C15A-466C-8E48-A623CC124E59}" sibTransId="{5F974548-1119-4A46-ADD0-4DD8E1469FD6}"/>
    <dgm:cxn modelId="{D00AACF6-BEAB-4FAA-A886-420675D06861}" type="presOf" srcId="{FB43F111-0FCE-4192-9AA1-4A73052CEEC6}" destId="{9A578E29-BEF2-4FF7-B07F-9BC5664893C7}" srcOrd="0" destOrd="0" presId="urn:microsoft.com/office/officeart/2005/8/layout/hierarchy1"/>
    <dgm:cxn modelId="{13041C04-DE68-4977-A315-48DCF5BA97ED}" type="presParOf" srcId="{9A578E29-BEF2-4FF7-B07F-9BC5664893C7}" destId="{60768D3C-614B-4D0E-9CDE-F8FE4673F362}" srcOrd="0" destOrd="0" presId="urn:microsoft.com/office/officeart/2005/8/layout/hierarchy1"/>
    <dgm:cxn modelId="{A6F7D7E5-9E55-402E-B07F-8F048BE121AC}" type="presParOf" srcId="{60768D3C-614B-4D0E-9CDE-F8FE4673F362}" destId="{5CECE4FA-59D7-4340-BC4A-0816CD838FB4}" srcOrd="0" destOrd="0" presId="urn:microsoft.com/office/officeart/2005/8/layout/hierarchy1"/>
    <dgm:cxn modelId="{0EE66FEA-8D9F-423F-8080-1B00D8CA4F63}" type="presParOf" srcId="{5CECE4FA-59D7-4340-BC4A-0816CD838FB4}" destId="{6572F796-9C9A-4C4D-89EF-5C6768A1391C}" srcOrd="0" destOrd="0" presId="urn:microsoft.com/office/officeart/2005/8/layout/hierarchy1"/>
    <dgm:cxn modelId="{80BD1A66-5AF8-4EB4-9B0C-D9A7EB8C092C}" type="presParOf" srcId="{5CECE4FA-59D7-4340-BC4A-0816CD838FB4}" destId="{0DFE25AA-38A1-4427-8723-3C5DF3DB629F}" srcOrd="1" destOrd="0" presId="urn:microsoft.com/office/officeart/2005/8/layout/hierarchy1"/>
    <dgm:cxn modelId="{30EB68B2-61A8-4B9F-976E-6B2CE46795DD}" type="presParOf" srcId="{60768D3C-614B-4D0E-9CDE-F8FE4673F362}" destId="{72F96596-A47B-48A4-B680-3F64E17F25C0}" srcOrd="1" destOrd="0" presId="urn:microsoft.com/office/officeart/2005/8/layout/hierarchy1"/>
    <dgm:cxn modelId="{1C202A82-6ECD-4C59-98E3-3ED7B717AADA}" type="presParOf" srcId="{9A578E29-BEF2-4FF7-B07F-9BC5664893C7}" destId="{29156B2E-544C-44DE-86AE-17B0A24C1D06}" srcOrd="1" destOrd="0" presId="urn:microsoft.com/office/officeart/2005/8/layout/hierarchy1"/>
    <dgm:cxn modelId="{A9967190-4042-4CA5-8BD6-AA84924A2334}" type="presParOf" srcId="{29156B2E-544C-44DE-86AE-17B0A24C1D06}" destId="{496018B5-2CAD-4F32-83E7-20900ED16B81}" srcOrd="0" destOrd="0" presId="urn:microsoft.com/office/officeart/2005/8/layout/hierarchy1"/>
    <dgm:cxn modelId="{9A93B9C2-FFE2-49AC-AD03-5AEF232986B5}" type="presParOf" srcId="{496018B5-2CAD-4F32-83E7-20900ED16B81}" destId="{9F343560-32D2-421D-B6A1-0046670D8FE6}" srcOrd="0" destOrd="0" presId="urn:microsoft.com/office/officeart/2005/8/layout/hierarchy1"/>
    <dgm:cxn modelId="{E6093F15-2B5D-4DFC-AA27-3E831C0C2B32}" type="presParOf" srcId="{496018B5-2CAD-4F32-83E7-20900ED16B81}" destId="{56E6B68D-AAB8-4280-A83D-C80E700EE337}" srcOrd="1" destOrd="0" presId="urn:microsoft.com/office/officeart/2005/8/layout/hierarchy1"/>
    <dgm:cxn modelId="{49D5B43E-D7C8-478D-B8E5-F7D5308AC52C}" type="presParOf" srcId="{29156B2E-544C-44DE-86AE-17B0A24C1D06}" destId="{8549BC29-729E-48CC-9159-6A15065D869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CBF69AC-AF2A-4C54-8264-38464F3589E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ADBCA77-2F2D-4F56-BABE-1816B7BB73F2}">
      <dgm:prSet/>
      <dgm:spPr/>
      <dgm:t>
        <a:bodyPr/>
        <a:lstStyle/>
        <a:p>
          <a:r>
            <a:rPr lang="en-US"/>
            <a:t>The self is a critical concept within humanistic psychology.</a:t>
          </a:r>
        </a:p>
      </dgm:t>
    </dgm:pt>
    <dgm:pt modelId="{B1144385-DF41-4CCA-8823-5AFE113625C0}" type="parTrans" cxnId="{442BE7F8-9653-447A-99EE-A0E5DEDA5D83}">
      <dgm:prSet/>
      <dgm:spPr/>
      <dgm:t>
        <a:bodyPr/>
        <a:lstStyle/>
        <a:p>
          <a:endParaRPr lang="en-US"/>
        </a:p>
      </dgm:t>
    </dgm:pt>
    <dgm:pt modelId="{CA7D80BE-E89E-49FB-8504-F7000F0A5508}" type="sibTrans" cxnId="{442BE7F8-9653-447A-99EE-A0E5DEDA5D83}">
      <dgm:prSet/>
      <dgm:spPr/>
      <dgm:t>
        <a:bodyPr/>
        <a:lstStyle/>
        <a:p>
          <a:endParaRPr lang="en-US"/>
        </a:p>
      </dgm:t>
    </dgm:pt>
    <dgm:pt modelId="{DD338592-AD83-449E-8D18-3EBD1D058FDB}">
      <dgm:prSet/>
      <dgm:spPr/>
      <dgm:t>
        <a:bodyPr/>
        <a:lstStyle/>
        <a:p>
          <a:r>
            <a:rPr lang="en-US"/>
            <a:t>The organised, consistent set of perceptions and beliefs about oneself.</a:t>
          </a:r>
        </a:p>
      </dgm:t>
    </dgm:pt>
    <dgm:pt modelId="{229D30DA-42F2-4DDE-8E2D-8E344C9DA557}" type="parTrans" cxnId="{641794BF-A592-4355-BA67-4A74952FF661}">
      <dgm:prSet/>
      <dgm:spPr/>
      <dgm:t>
        <a:bodyPr/>
        <a:lstStyle/>
        <a:p>
          <a:endParaRPr lang="en-US"/>
        </a:p>
      </dgm:t>
    </dgm:pt>
    <dgm:pt modelId="{F31940D7-59F7-41A4-82D4-B83DC992EE3C}" type="sibTrans" cxnId="{641794BF-A592-4355-BA67-4A74952FF661}">
      <dgm:prSet/>
      <dgm:spPr/>
      <dgm:t>
        <a:bodyPr/>
        <a:lstStyle/>
        <a:p>
          <a:endParaRPr lang="en-US"/>
        </a:p>
      </dgm:t>
    </dgm:pt>
    <dgm:pt modelId="{62685699-E195-47B4-AF32-DDBD98ABD251}">
      <dgm:prSet/>
      <dgm:spPr/>
      <dgm:t>
        <a:bodyPr/>
        <a:lstStyle/>
        <a:p>
          <a:r>
            <a:rPr lang="en-US"/>
            <a:t>The self is our inner personality, similar to the thoughts of Freud's psyche.</a:t>
          </a:r>
        </a:p>
      </dgm:t>
    </dgm:pt>
    <dgm:pt modelId="{FB36B1FC-8856-4678-B8D5-9219803872CF}" type="parTrans" cxnId="{FC0B7BC3-DA8E-49FD-AF2E-32E555760703}">
      <dgm:prSet/>
      <dgm:spPr/>
      <dgm:t>
        <a:bodyPr/>
        <a:lstStyle/>
        <a:p>
          <a:endParaRPr lang="en-US"/>
        </a:p>
      </dgm:t>
    </dgm:pt>
    <dgm:pt modelId="{67AF62C9-3457-4FBD-AE49-65269A05E084}" type="sibTrans" cxnId="{FC0B7BC3-DA8E-49FD-AF2E-32E555760703}">
      <dgm:prSet/>
      <dgm:spPr/>
      <dgm:t>
        <a:bodyPr/>
        <a:lstStyle/>
        <a:p>
          <a:endParaRPr lang="en-US"/>
        </a:p>
      </dgm:t>
    </dgm:pt>
    <dgm:pt modelId="{DE808FAA-E621-485D-96ED-E377BAFEA0FB}">
      <dgm:prSet/>
      <dgm:spPr/>
      <dgm:t>
        <a:bodyPr/>
        <a:lstStyle/>
        <a:p>
          <a:r>
            <a:rPr lang="en-US"/>
            <a:t>It is influenced by our experiences and how we interpret them.</a:t>
          </a:r>
        </a:p>
      </dgm:t>
    </dgm:pt>
    <dgm:pt modelId="{92617845-B6AF-40E5-8915-AC37374CDF66}" type="parTrans" cxnId="{6E64813E-FE20-46B0-8DC7-4808FF76C988}">
      <dgm:prSet/>
      <dgm:spPr/>
      <dgm:t>
        <a:bodyPr/>
        <a:lstStyle/>
        <a:p>
          <a:endParaRPr lang="en-US"/>
        </a:p>
      </dgm:t>
    </dgm:pt>
    <dgm:pt modelId="{5B07386A-6B32-4809-851A-EA09603E431E}" type="sibTrans" cxnId="{6E64813E-FE20-46B0-8DC7-4808FF76C988}">
      <dgm:prSet/>
      <dgm:spPr/>
      <dgm:t>
        <a:bodyPr/>
        <a:lstStyle/>
        <a:p>
          <a:endParaRPr lang="en-US"/>
        </a:p>
      </dgm:t>
    </dgm:pt>
    <dgm:pt modelId="{E615A87B-987C-459B-B09A-FD6BCC2D4B87}" type="pres">
      <dgm:prSet presAssocID="{1CBF69AC-AF2A-4C54-8264-38464F3589EB}" presName="linear" presStyleCnt="0">
        <dgm:presLayoutVars>
          <dgm:animLvl val="lvl"/>
          <dgm:resizeHandles val="exact"/>
        </dgm:presLayoutVars>
      </dgm:prSet>
      <dgm:spPr/>
    </dgm:pt>
    <dgm:pt modelId="{3A73DA90-8404-4C20-BA21-E6EF5D00939B}" type="pres">
      <dgm:prSet presAssocID="{6ADBCA77-2F2D-4F56-BABE-1816B7BB73F2}" presName="parentText" presStyleLbl="node1" presStyleIdx="0" presStyleCnt="4">
        <dgm:presLayoutVars>
          <dgm:chMax val="0"/>
          <dgm:bulletEnabled val="1"/>
        </dgm:presLayoutVars>
      </dgm:prSet>
      <dgm:spPr/>
    </dgm:pt>
    <dgm:pt modelId="{DFCBD93C-B31B-4244-AF7B-4060D109E99B}" type="pres">
      <dgm:prSet presAssocID="{CA7D80BE-E89E-49FB-8504-F7000F0A5508}" presName="spacer" presStyleCnt="0"/>
      <dgm:spPr/>
    </dgm:pt>
    <dgm:pt modelId="{5C9A4E11-7200-4BC8-A16E-3E15ED3E1FB1}" type="pres">
      <dgm:prSet presAssocID="{DD338592-AD83-449E-8D18-3EBD1D058FDB}" presName="parentText" presStyleLbl="node1" presStyleIdx="1" presStyleCnt="4">
        <dgm:presLayoutVars>
          <dgm:chMax val="0"/>
          <dgm:bulletEnabled val="1"/>
        </dgm:presLayoutVars>
      </dgm:prSet>
      <dgm:spPr/>
    </dgm:pt>
    <dgm:pt modelId="{CA785506-FE1B-4D81-AEFE-4842852FB39B}" type="pres">
      <dgm:prSet presAssocID="{F31940D7-59F7-41A4-82D4-B83DC992EE3C}" presName="spacer" presStyleCnt="0"/>
      <dgm:spPr/>
    </dgm:pt>
    <dgm:pt modelId="{76F6A38F-4D47-47A5-813B-A5AF66BBBCA3}" type="pres">
      <dgm:prSet presAssocID="{62685699-E195-47B4-AF32-DDBD98ABD251}" presName="parentText" presStyleLbl="node1" presStyleIdx="2" presStyleCnt="4">
        <dgm:presLayoutVars>
          <dgm:chMax val="0"/>
          <dgm:bulletEnabled val="1"/>
        </dgm:presLayoutVars>
      </dgm:prSet>
      <dgm:spPr/>
    </dgm:pt>
    <dgm:pt modelId="{D9C4D6EF-12AF-4DC2-9BCF-63ED5E2A6507}" type="pres">
      <dgm:prSet presAssocID="{67AF62C9-3457-4FBD-AE49-65269A05E084}" presName="spacer" presStyleCnt="0"/>
      <dgm:spPr/>
    </dgm:pt>
    <dgm:pt modelId="{10E8D0BE-F5CA-4426-8281-0F16BFA07452}" type="pres">
      <dgm:prSet presAssocID="{DE808FAA-E621-485D-96ED-E377BAFEA0FB}" presName="parentText" presStyleLbl="node1" presStyleIdx="3" presStyleCnt="4">
        <dgm:presLayoutVars>
          <dgm:chMax val="0"/>
          <dgm:bulletEnabled val="1"/>
        </dgm:presLayoutVars>
      </dgm:prSet>
      <dgm:spPr/>
    </dgm:pt>
  </dgm:ptLst>
  <dgm:cxnLst>
    <dgm:cxn modelId="{A862CC08-D2CD-4D4A-888E-37AAF9C3BE4B}" type="presOf" srcId="{6ADBCA77-2F2D-4F56-BABE-1816B7BB73F2}" destId="{3A73DA90-8404-4C20-BA21-E6EF5D00939B}" srcOrd="0" destOrd="0" presId="urn:microsoft.com/office/officeart/2005/8/layout/vList2"/>
    <dgm:cxn modelId="{CEAA1037-0A07-41DE-8841-681A3F0870FE}" type="presOf" srcId="{DD338592-AD83-449E-8D18-3EBD1D058FDB}" destId="{5C9A4E11-7200-4BC8-A16E-3E15ED3E1FB1}" srcOrd="0" destOrd="0" presId="urn:microsoft.com/office/officeart/2005/8/layout/vList2"/>
    <dgm:cxn modelId="{6E64813E-FE20-46B0-8DC7-4808FF76C988}" srcId="{1CBF69AC-AF2A-4C54-8264-38464F3589EB}" destId="{DE808FAA-E621-485D-96ED-E377BAFEA0FB}" srcOrd="3" destOrd="0" parTransId="{92617845-B6AF-40E5-8915-AC37374CDF66}" sibTransId="{5B07386A-6B32-4809-851A-EA09603E431E}"/>
    <dgm:cxn modelId="{B3442061-25B4-4B57-B804-AF7CACBF4AD1}" type="presOf" srcId="{DE808FAA-E621-485D-96ED-E377BAFEA0FB}" destId="{10E8D0BE-F5CA-4426-8281-0F16BFA07452}" srcOrd="0" destOrd="0" presId="urn:microsoft.com/office/officeart/2005/8/layout/vList2"/>
    <dgm:cxn modelId="{B69D0771-5BB4-4E0D-82A1-21D8110B3A3E}" type="presOf" srcId="{1CBF69AC-AF2A-4C54-8264-38464F3589EB}" destId="{E615A87B-987C-459B-B09A-FD6BCC2D4B87}" srcOrd="0" destOrd="0" presId="urn:microsoft.com/office/officeart/2005/8/layout/vList2"/>
    <dgm:cxn modelId="{641794BF-A592-4355-BA67-4A74952FF661}" srcId="{1CBF69AC-AF2A-4C54-8264-38464F3589EB}" destId="{DD338592-AD83-449E-8D18-3EBD1D058FDB}" srcOrd="1" destOrd="0" parTransId="{229D30DA-42F2-4DDE-8E2D-8E344C9DA557}" sibTransId="{F31940D7-59F7-41A4-82D4-B83DC992EE3C}"/>
    <dgm:cxn modelId="{FC0B7BC3-DA8E-49FD-AF2E-32E555760703}" srcId="{1CBF69AC-AF2A-4C54-8264-38464F3589EB}" destId="{62685699-E195-47B4-AF32-DDBD98ABD251}" srcOrd="2" destOrd="0" parTransId="{FB36B1FC-8856-4678-B8D5-9219803872CF}" sibTransId="{67AF62C9-3457-4FBD-AE49-65269A05E084}"/>
    <dgm:cxn modelId="{F3BFB7CC-71A2-406B-A1D8-2A086DEE18B4}" type="presOf" srcId="{62685699-E195-47B4-AF32-DDBD98ABD251}" destId="{76F6A38F-4D47-47A5-813B-A5AF66BBBCA3}" srcOrd="0" destOrd="0" presId="urn:microsoft.com/office/officeart/2005/8/layout/vList2"/>
    <dgm:cxn modelId="{442BE7F8-9653-447A-99EE-A0E5DEDA5D83}" srcId="{1CBF69AC-AF2A-4C54-8264-38464F3589EB}" destId="{6ADBCA77-2F2D-4F56-BABE-1816B7BB73F2}" srcOrd="0" destOrd="0" parTransId="{B1144385-DF41-4CCA-8823-5AFE113625C0}" sibTransId="{CA7D80BE-E89E-49FB-8504-F7000F0A5508}"/>
    <dgm:cxn modelId="{03F1DA86-59BF-41DF-8426-CF5AE650C6C1}" type="presParOf" srcId="{E615A87B-987C-459B-B09A-FD6BCC2D4B87}" destId="{3A73DA90-8404-4C20-BA21-E6EF5D00939B}" srcOrd="0" destOrd="0" presId="urn:microsoft.com/office/officeart/2005/8/layout/vList2"/>
    <dgm:cxn modelId="{0382DEB3-7DA7-4D0C-993E-4764FB5AA1AA}" type="presParOf" srcId="{E615A87B-987C-459B-B09A-FD6BCC2D4B87}" destId="{DFCBD93C-B31B-4244-AF7B-4060D109E99B}" srcOrd="1" destOrd="0" presId="urn:microsoft.com/office/officeart/2005/8/layout/vList2"/>
    <dgm:cxn modelId="{B32FF58F-B501-4412-AAB8-8F300F2E54B5}" type="presParOf" srcId="{E615A87B-987C-459B-B09A-FD6BCC2D4B87}" destId="{5C9A4E11-7200-4BC8-A16E-3E15ED3E1FB1}" srcOrd="2" destOrd="0" presId="urn:microsoft.com/office/officeart/2005/8/layout/vList2"/>
    <dgm:cxn modelId="{113913EB-B8A4-41D8-A3D5-77736E045ECE}" type="presParOf" srcId="{E615A87B-987C-459B-B09A-FD6BCC2D4B87}" destId="{CA785506-FE1B-4D81-AEFE-4842852FB39B}" srcOrd="3" destOrd="0" presId="urn:microsoft.com/office/officeart/2005/8/layout/vList2"/>
    <dgm:cxn modelId="{29905332-D4A1-4B8C-8348-C7542A82F261}" type="presParOf" srcId="{E615A87B-987C-459B-B09A-FD6BCC2D4B87}" destId="{76F6A38F-4D47-47A5-813B-A5AF66BBBCA3}" srcOrd="4" destOrd="0" presId="urn:microsoft.com/office/officeart/2005/8/layout/vList2"/>
    <dgm:cxn modelId="{1F3C6938-2494-4FA2-8B85-FC8D92349B2E}" type="presParOf" srcId="{E615A87B-987C-459B-B09A-FD6BCC2D4B87}" destId="{D9C4D6EF-12AF-4DC2-9BCF-63ED5E2A6507}" srcOrd="5" destOrd="0" presId="urn:microsoft.com/office/officeart/2005/8/layout/vList2"/>
    <dgm:cxn modelId="{72553F9F-B3B2-4C3C-9447-3C61E64E6CB5}" type="presParOf" srcId="{E615A87B-987C-459B-B09A-FD6BCC2D4B87}" destId="{10E8D0BE-F5CA-4426-8281-0F16BFA0745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A0DF1D2-EF81-4EB2-913C-CA7018B6023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1603849-1966-4C22-A331-C1B4A6CDFAAC}">
      <dgm:prSet/>
      <dgm:spPr/>
      <dgm:t>
        <a:bodyPr/>
        <a:lstStyle/>
        <a:p>
          <a:r>
            <a:rPr lang="en-US"/>
            <a:t>Self worth</a:t>
          </a:r>
        </a:p>
      </dgm:t>
    </dgm:pt>
    <dgm:pt modelId="{08B84541-FDCA-4A7F-908B-D939CD9C15E8}" type="parTrans" cxnId="{0A57504F-7A40-4FA2-B3B4-6FCF65CF893B}">
      <dgm:prSet/>
      <dgm:spPr/>
      <dgm:t>
        <a:bodyPr/>
        <a:lstStyle/>
        <a:p>
          <a:endParaRPr lang="en-US"/>
        </a:p>
      </dgm:t>
    </dgm:pt>
    <dgm:pt modelId="{A6D8F0EE-644A-499D-AB8A-A3B531934955}" type="sibTrans" cxnId="{0A57504F-7A40-4FA2-B3B4-6FCF65CF893B}">
      <dgm:prSet/>
      <dgm:spPr/>
      <dgm:t>
        <a:bodyPr/>
        <a:lstStyle/>
        <a:p>
          <a:endParaRPr lang="en-US"/>
        </a:p>
      </dgm:t>
    </dgm:pt>
    <dgm:pt modelId="{2BB9C146-AD77-48E4-B6B8-3472E8380FD1}">
      <dgm:prSet/>
      <dgm:spPr/>
      <dgm:t>
        <a:bodyPr/>
        <a:lstStyle/>
        <a:p>
          <a:r>
            <a:rPr lang="en-US"/>
            <a:t>Self image</a:t>
          </a:r>
        </a:p>
      </dgm:t>
    </dgm:pt>
    <dgm:pt modelId="{D1A560A6-7D3B-44BA-B6AA-90D58C9922A4}" type="parTrans" cxnId="{028242AD-54DD-42F8-84D7-D45A91CFDFD1}">
      <dgm:prSet/>
      <dgm:spPr/>
      <dgm:t>
        <a:bodyPr/>
        <a:lstStyle/>
        <a:p>
          <a:endParaRPr lang="en-US"/>
        </a:p>
      </dgm:t>
    </dgm:pt>
    <dgm:pt modelId="{3FDD8A81-52AF-41EA-8D6C-EC5C8FC922FB}" type="sibTrans" cxnId="{028242AD-54DD-42F8-84D7-D45A91CFDFD1}">
      <dgm:prSet/>
      <dgm:spPr/>
      <dgm:t>
        <a:bodyPr/>
        <a:lstStyle/>
        <a:p>
          <a:endParaRPr lang="en-US"/>
        </a:p>
      </dgm:t>
    </dgm:pt>
    <dgm:pt modelId="{A329A356-C746-48AA-BA4A-D023FBEFCEF2}">
      <dgm:prSet/>
      <dgm:spPr/>
      <dgm:t>
        <a:bodyPr/>
        <a:lstStyle/>
        <a:p>
          <a:r>
            <a:rPr lang="en-US"/>
            <a:t>The ideal self</a:t>
          </a:r>
        </a:p>
      </dgm:t>
    </dgm:pt>
    <dgm:pt modelId="{2812FF8E-7AA3-4C8A-80A0-1536D58F8E9C}" type="parTrans" cxnId="{E3C6D0BC-125B-44C3-ACFF-0D8D483C41B8}">
      <dgm:prSet/>
      <dgm:spPr/>
      <dgm:t>
        <a:bodyPr/>
        <a:lstStyle/>
        <a:p>
          <a:endParaRPr lang="en-US"/>
        </a:p>
      </dgm:t>
    </dgm:pt>
    <dgm:pt modelId="{C02A795B-5378-4108-B3DC-60A2AA22D26C}" type="sibTrans" cxnId="{E3C6D0BC-125B-44C3-ACFF-0D8D483C41B8}">
      <dgm:prSet/>
      <dgm:spPr/>
      <dgm:t>
        <a:bodyPr/>
        <a:lstStyle/>
        <a:p>
          <a:endParaRPr lang="en-US"/>
        </a:p>
      </dgm:t>
    </dgm:pt>
    <dgm:pt modelId="{AAFEBAEC-9B16-4B04-B4E2-27D0BAF2B001}" type="pres">
      <dgm:prSet presAssocID="{3A0DF1D2-EF81-4EB2-913C-CA7018B60238}" presName="linear" presStyleCnt="0">
        <dgm:presLayoutVars>
          <dgm:animLvl val="lvl"/>
          <dgm:resizeHandles val="exact"/>
        </dgm:presLayoutVars>
      </dgm:prSet>
      <dgm:spPr/>
    </dgm:pt>
    <dgm:pt modelId="{DB496CE5-04A1-4FE9-986F-05EA541C6E19}" type="pres">
      <dgm:prSet presAssocID="{E1603849-1966-4C22-A331-C1B4A6CDFAAC}" presName="parentText" presStyleLbl="node1" presStyleIdx="0" presStyleCnt="3">
        <dgm:presLayoutVars>
          <dgm:chMax val="0"/>
          <dgm:bulletEnabled val="1"/>
        </dgm:presLayoutVars>
      </dgm:prSet>
      <dgm:spPr/>
    </dgm:pt>
    <dgm:pt modelId="{E57A06B5-D4CE-4D71-B291-A926BB60239C}" type="pres">
      <dgm:prSet presAssocID="{A6D8F0EE-644A-499D-AB8A-A3B531934955}" presName="spacer" presStyleCnt="0"/>
      <dgm:spPr/>
    </dgm:pt>
    <dgm:pt modelId="{E6464951-8656-4EE1-A614-500C7A6F92AA}" type="pres">
      <dgm:prSet presAssocID="{2BB9C146-AD77-48E4-B6B8-3472E8380FD1}" presName="parentText" presStyleLbl="node1" presStyleIdx="1" presStyleCnt="3">
        <dgm:presLayoutVars>
          <dgm:chMax val="0"/>
          <dgm:bulletEnabled val="1"/>
        </dgm:presLayoutVars>
      </dgm:prSet>
      <dgm:spPr/>
    </dgm:pt>
    <dgm:pt modelId="{CCE833E4-DAD0-4DB1-A826-FA70D301D95C}" type="pres">
      <dgm:prSet presAssocID="{3FDD8A81-52AF-41EA-8D6C-EC5C8FC922FB}" presName="spacer" presStyleCnt="0"/>
      <dgm:spPr/>
    </dgm:pt>
    <dgm:pt modelId="{B6CE029E-1EBA-43FD-817A-FF25BD45C44A}" type="pres">
      <dgm:prSet presAssocID="{A329A356-C746-48AA-BA4A-D023FBEFCEF2}" presName="parentText" presStyleLbl="node1" presStyleIdx="2" presStyleCnt="3">
        <dgm:presLayoutVars>
          <dgm:chMax val="0"/>
          <dgm:bulletEnabled val="1"/>
        </dgm:presLayoutVars>
      </dgm:prSet>
      <dgm:spPr/>
    </dgm:pt>
  </dgm:ptLst>
  <dgm:cxnLst>
    <dgm:cxn modelId="{0288D10A-8FD8-45B2-A742-2084060572FF}" type="presOf" srcId="{A329A356-C746-48AA-BA4A-D023FBEFCEF2}" destId="{B6CE029E-1EBA-43FD-817A-FF25BD45C44A}" srcOrd="0" destOrd="0" presId="urn:microsoft.com/office/officeart/2005/8/layout/vList2"/>
    <dgm:cxn modelId="{EE804D11-C6BD-4B0F-A09B-FE8A2501217E}" type="presOf" srcId="{E1603849-1966-4C22-A331-C1B4A6CDFAAC}" destId="{DB496CE5-04A1-4FE9-986F-05EA541C6E19}" srcOrd="0" destOrd="0" presId="urn:microsoft.com/office/officeart/2005/8/layout/vList2"/>
    <dgm:cxn modelId="{87E9CE41-BBAA-48F7-B28E-33DA17F5F76E}" type="presOf" srcId="{2BB9C146-AD77-48E4-B6B8-3472E8380FD1}" destId="{E6464951-8656-4EE1-A614-500C7A6F92AA}" srcOrd="0" destOrd="0" presId="urn:microsoft.com/office/officeart/2005/8/layout/vList2"/>
    <dgm:cxn modelId="{0A57504F-7A40-4FA2-B3B4-6FCF65CF893B}" srcId="{3A0DF1D2-EF81-4EB2-913C-CA7018B60238}" destId="{E1603849-1966-4C22-A331-C1B4A6CDFAAC}" srcOrd="0" destOrd="0" parTransId="{08B84541-FDCA-4A7F-908B-D939CD9C15E8}" sibTransId="{A6D8F0EE-644A-499D-AB8A-A3B531934955}"/>
    <dgm:cxn modelId="{028242AD-54DD-42F8-84D7-D45A91CFDFD1}" srcId="{3A0DF1D2-EF81-4EB2-913C-CA7018B60238}" destId="{2BB9C146-AD77-48E4-B6B8-3472E8380FD1}" srcOrd="1" destOrd="0" parTransId="{D1A560A6-7D3B-44BA-B6AA-90D58C9922A4}" sibTransId="{3FDD8A81-52AF-41EA-8D6C-EC5C8FC922FB}"/>
    <dgm:cxn modelId="{E3C6D0BC-125B-44C3-ACFF-0D8D483C41B8}" srcId="{3A0DF1D2-EF81-4EB2-913C-CA7018B60238}" destId="{A329A356-C746-48AA-BA4A-D023FBEFCEF2}" srcOrd="2" destOrd="0" parTransId="{2812FF8E-7AA3-4C8A-80A0-1536D58F8E9C}" sibTransId="{C02A795B-5378-4108-B3DC-60A2AA22D26C}"/>
    <dgm:cxn modelId="{5FD8F9F9-F9E2-4E59-9C01-DF8A9972491C}" type="presOf" srcId="{3A0DF1D2-EF81-4EB2-913C-CA7018B60238}" destId="{AAFEBAEC-9B16-4B04-B4E2-27D0BAF2B001}" srcOrd="0" destOrd="0" presId="urn:microsoft.com/office/officeart/2005/8/layout/vList2"/>
    <dgm:cxn modelId="{D2BF7AB1-FC6B-4B5C-9B9A-AAB2EA152817}" type="presParOf" srcId="{AAFEBAEC-9B16-4B04-B4E2-27D0BAF2B001}" destId="{DB496CE5-04A1-4FE9-986F-05EA541C6E19}" srcOrd="0" destOrd="0" presId="urn:microsoft.com/office/officeart/2005/8/layout/vList2"/>
    <dgm:cxn modelId="{A4B1D3E0-C34C-4A5F-B7CA-44F9C8B78B89}" type="presParOf" srcId="{AAFEBAEC-9B16-4B04-B4E2-27D0BAF2B001}" destId="{E57A06B5-D4CE-4D71-B291-A926BB60239C}" srcOrd="1" destOrd="0" presId="urn:microsoft.com/office/officeart/2005/8/layout/vList2"/>
    <dgm:cxn modelId="{078783B2-A132-4ABB-8688-9A29A243E9E9}" type="presParOf" srcId="{AAFEBAEC-9B16-4B04-B4E2-27D0BAF2B001}" destId="{E6464951-8656-4EE1-A614-500C7A6F92AA}" srcOrd="2" destOrd="0" presId="urn:microsoft.com/office/officeart/2005/8/layout/vList2"/>
    <dgm:cxn modelId="{D9822D96-333D-422A-B8F7-908B8B74828B}" type="presParOf" srcId="{AAFEBAEC-9B16-4B04-B4E2-27D0BAF2B001}" destId="{CCE833E4-DAD0-4DB1-A826-FA70D301D95C}" srcOrd="3" destOrd="0" presId="urn:microsoft.com/office/officeart/2005/8/layout/vList2"/>
    <dgm:cxn modelId="{1D485E8E-23B6-4535-ACF9-6E7CFF9271AF}" type="presParOf" srcId="{AAFEBAEC-9B16-4B04-B4E2-27D0BAF2B001}" destId="{B6CE029E-1EBA-43FD-817A-FF25BD45C4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373663F-7600-48BB-860A-985ADC045FF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8FAB18A-4BB4-445C-B599-E5CD7C31F1AD}">
      <dgm:prSet/>
      <dgm:spPr/>
      <dgm:t>
        <a:bodyPr/>
        <a:lstStyle/>
        <a:p>
          <a:r>
            <a:rPr lang="en-US"/>
            <a:t>We WANT to be our ideal self, and behave in this fashion.</a:t>
          </a:r>
        </a:p>
      </dgm:t>
    </dgm:pt>
    <dgm:pt modelId="{D331093F-8BF5-4399-B7FC-BC27CD91F66D}" type="parTrans" cxnId="{4CA943A5-84E1-47BE-9DFE-468029A91729}">
      <dgm:prSet/>
      <dgm:spPr/>
      <dgm:t>
        <a:bodyPr/>
        <a:lstStyle/>
        <a:p>
          <a:endParaRPr lang="en-US"/>
        </a:p>
      </dgm:t>
    </dgm:pt>
    <dgm:pt modelId="{7FB520E5-2ED3-4A08-9E15-AA7A6F084158}" type="sibTrans" cxnId="{4CA943A5-84E1-47BE-9DFE-468029A91729}">
      <dgm:prSet/>
      <dgm:spPr/>
      <dgm:t>
        <a:bodyPr/>
        <a:lstStyle/>
        <a:p>
          <a:endParaRPr lang="en-US"/>
        </a:p>
      </dgm:t>
    </dgm:pt>
    <dgm:pt modelId="{5BCEB368-D3EA-4BE5-B429-C67777871639}">
      <dgm:prSet/>
      <dgm:spPr/>
      <dgm:t>
        <a:bodyPr/>
        <a:lstStyle/>
        <a:p>
          <a:r>
            <a:rPr lang="en-US"/>
            <a:t>The closer our self image and ideal self are to one another, the more consistent/congruent we are.</a:t>
          </a:r>
        </a:p>
      </dgm:t>
    </dgm:pt>
    <dgm:pt modelId="{63F1EFDF-A73D-42ED-9739-04870D90ACCA}" type="parTrans" cxnId="{0E4A9401-E52F-4EFA-8175-AE0F03062BDE}">
      <dgm:prSet/>
      <dgm:spPr/>
      <dgm:t>
        <a:bodyPr/>
        <a:lstStyle/>
        <a:p>
          <a:endParaRPr lang="en-US"/>
        </a:p>
      </dgm:t>
    </dgm:pt>
    <dgm:pt modelId="{BE4991AA-1D0E-4B9B-A874-7A633609911F}" type="sibTrans" cxnId="{0E4A9401-E52F-4EFA-8175-AE0F03062BDE}">
      <dgm:prSet/>
      <dgm:spPr/>
      <dgm:t>
        <a:bodyPr/>
        <a:lstStyle/>
        <a:p>
          <a:endParaRPr lang="en-US"/>
        </a:p>
      </dgm:t>
    </dgm:pt>
    <dgm:pt modelId="{C153D6F2-0C52-46BD-8C9E-2CFDA1B532BC}">
      <dgm:prSet/>
      <dgm:spPr/>
      <dgm:t>
        <a:bodyPr/>
        <a:lstStyle/>
        <a:p>
          <a:r>
            <a:rPr lang="en-US"/>
            <a:t>This raises self-worth!</a:t>
          </a:r>
        </a:p>
      </dgm:t>
    </dgm:pt>
    <dgm:pt modelId="{485A7636-DFBA-400A-BBB5-D3DF54F70A18}" type="parTrans" cxnId="{6C01C431-C663-4661-AF94-76241795C671}">
      <dgm:prSet/>
      <dgm:spPr/>
      <dgm:t>
        <a:bodyPr/>
        <a:lstStyle/>
        <a:p>
          <a:endParaRPr lang="en-US"/>
        </a:p>
      </dgm:t>
    </dgm:pt>
    <dgm:pt modelId="{19E6AE27-380D-41DA-8B0A-97E5BB283BDA}" type="sibTrans" cxnId="{6C01C431-C663-4661-AF94-76241795C671}">
      <dgm:prSet/>
      <dgm:spPr/>
      <dgm:t>
        <a:bodyPr/>
        <a:lstStyle/>
        <a:p>
          <a:endParaRPr lang="en-US"/>
        </a:p>
      </dgm:t>
    </dgm:pt>
    <dgm:pt modelId="{651BB240-86FF-4EAC-B469-C8BDDE64A4ED}">
      <dgm:prSet/>
      <dgm:spPr/>
      <dgm:t>
        <a:bodyPr/>
        <a:lstStyle/>
        <a:p>
          <a:r>
            <a:rPr lang="en-US"/>
            <a:t>We may use defense mechanisms like denial or repression in order to feel less threatened by some of what we consider to be our undesirable feelings.</a:t>
          </a:r>
        </a:p>
      </dgm:t>
    </dgm:pt>
    <dgm:pt modelId="{99226A20-1537-4C58-ADE9-E4D5B6483C38}" type="parTrans" cxnId="{8C48F52E-14BF-42BB-A6B0-2016B6CADBC5}">
      <dgm:prSet/>
      <dgm:spPr/>
      <dgm:t>
        <a:bodyPr/>
        <a:lstStyle/>
        <a:p>
          <a:endParaRPr lang="en-US"/>
        </a:p>
      </dgm:t>
    </dgm:pt>
    <dgm:pt modelId="{CAF17962-A75B-44D0-819A-4703182D8A4D}" type="sibTrans" cxnId="{8C48F52E-14BF-42BB-A6B0-2016B6CADBC5}">
      <dgm:prSet/>
      <dgm:spPr/>
      <dgm:t>
        <a:bodyPr/>
        <a:lstStyle/>
        <a:p>
          <a:endParaRPr lang="en-US"/>
        </a:p>
      </dgm:t>
    </dgm:pt>
    <dgm:pt modelId="{67DF4E05-F805-45ED-925B-DE88CB7EEB18}">
      <dgm:prSet/>
      <dgm:spPr/>
      <dgm:t>
        <a:bodyPr/>
        <a:lstStyle/>
        <a:p>
          <a:r>
            <a:rPr lang="en-US"/>
            <a:t>A person whose self-concept is incongruent with their feelings and experiences will defend because the truth hurts.</a:t>
          </a:r>
        </a:p>
      </dgm:t>
    </dgm:pt>
    <dgm:pt modelId="{12879BD8-85C6-4917-A549-DFBC96CACEF3}" type="parTrans" cxnId="{6CB13257-E0DC-462F-A2C0-3E42B177E2D7}">
      <dgm:prSet/>
      <dgm:spPr/>
      <dgm:t>
        <a:bodyPr/>
        <a:lstStyle/>
        <a:p>
          <a:endParaRPr lang="en-US"/>
        </a:p>
      </dgm:t>
    </dgm:pt>
    <dgm:pt modelId="{14FC8137-1D34-4DAF-917A-27C29416853E}" type="sibTrans" cxnId="{6CB13257-E0DC-462F-A2C0-3E42B177E2D7}">
      <dgm:prSet/>
      <dgm:spPr/>
      <dgm:t>
        <a:bodyPr/>
        <a:lstStyle/>
        <a:p>
          <a:endParaRPr lang="en-US"/>
        </a:p>
      </dgm:t>
    </dgm:pt>
    <dgm:pt modelId="{6E691259-0B00-4598-ABFC-597713C13599}" type="pres">
      <dgm:prSet presAssocID="{5373663F-7600-48BB-860A-985ADC045FFE}" presName="linear" presStyleCnt="0">
        <dgm:presLayoutVars>
          <dgm:animLvl val="lvl"/>
          <dgm:resizeHandles val="exact"/>
        </dgm:presLayoutVars>
      </dgm:prSet>
      <dgm:spPr/>
    </dgm:pt>
    <dgm:pt modelId="{0A8089D1-F657-4C71-9931-DDF366838024}" type="pres">
      <dgm:prSet presAssocID="{28FAB18A-4BB4-445C-B599-E5CD7C31F1AD}" presName="parentText" presStyleLbl="node1" presStyleIdx="0" presStyleCnt="5">
        <dgm:presLayoutVars>
          <dgm:chMax val="0"/>
          <dgm:bulletEnabled val="1"/>
        </dgm:presLayoutVars>
      </dgm:prSet>
      <dgm:spPr/>
    </dgm:pt>
    <dgm:pt modelId="{6516A75C-592C-4C8A-A6FD-4D97F0775CAF}" type="pres">
      <dgm:prSet presAssocID="{7FB520E5-2ED3-4A08-9E15-AA7A6F084158}" presName="spacer" presStyleCnt="0"/>
      <dgm:spPr/>
    </dgm:pt>
    <dgm:pt modelId="{3C47CC9A-CFE6-4156-AE1C-E890B45852F6}" type="pres">
      <dgm:prSet presAssocID="{5BCEB368-D3EA-4BE5-B429-C67777871639}" presName="parentText" presStyleLbl="node1" presStyleIdx="1" presStyleCnt="5">
        <dgm:presLayoutVars>
          <dgm:chMax val="0"/>
          <dgm:bulletEnabled val="1"/>
        </dgm:presLayoutVars>
      </dgm:prSet>
      <dgm:spPr/>
    </dgm:pt>
    <dgm:pt modelId="{D706DB99-E010-4680-AF28-48A105247357}" type="pres">
      <dgm:prSet presAssocID="{BE4991AA-1D0E-4B9B-A874-7A633609911F}" presName="spacer" presStyleCnt="0"/>
      <dgm:spPr/>
    </dgm:pt>
    <dgm:pt modelId="{D4BC7EAA-113B-4A48-9678-9A27B5A12489}" type="pres">
      <dgm:prSet presAssocID="{C153D6F2-0C52-46BD-8C9E-2CFDA1B532BC}" presName="parentText" presStyleLbl="node1" presStyleIdx="2" presStyleCnt="5">
        <dgm:presLayoutVars>
          <dgm:chMax val="0"/>
          <dgm:bulletEnabled val="1"/>
        </dgm:presLayoutVars>
      </dgm:prSet>
      <dgm:spPr/>
    </dgm:pt>
    <dgm:pt modelId="{2158CB46-0E2F-4955-B4C2-D086EECA293C}" type="pres">
      <dgm:prSet presAssocID="{19E6AE27-380D-41DA-8B0A-97E5BB283BDA}" presName="spacer" presStyleCnt="0"/>
      <dgm:spPr/>
    </dgm:pt>
    <dgm:pt modelId="{58BEEF0B-93B8-4B7B-8463-74B1181D8A35}" type="pres">
      <dgm:prSet presAssocID="{651BB240-86FF-4EAC-B469-C8BDDE64A4ED}" presName="parentText" presStyleLbl="node1" presStyleIdx="3" presStyleCnt="5">
        <dgm:presLayoutVars>
          <dgm:chMax val="0"/>
          <dgm:bulletEnabled val="1"/>
        </dgm:presLayoutVars>
      </dgm:prSet>
      <dgm:spPr/>
    </dgm:pt>
    <dgm:pt modelId="{BB63EB3E-403B-482C-90B2-CF42674A0237}" type="pres">
      <dgm:prSet presAssocID="{CAF17962-A75B-44D0-819A-4703182D8A4D}" presName="spacer" presStyleCnt="0"/>
      <dgm:spPr/>
    </dgm:pt>
    <dgm:pt modelId="{F59DBF7C-9293-4F93-923E-334AD415D001}" type="pres">
      <dgm:prSet presAssocID="{67DF4E05-F805-45ED-925B-DE88CB7EEB18}" presName="parentText" presStyleLbl="node1" presStyleIdx="4" presStyleCnt="5">
        <dgm:presLayoutVars>
          <dgm:chMax val="0"/>
          <dgm:bulletEnabled val="1"/>
        </dgm:presLayoutVars>
      </dgm:prSet>
      <dgm:spPr/>
    </dgm:pt>
  </dgm:ptLst>
  <dgm:cxnLst>
    <dgm:cxn modelId="{0E4A9401-E52F-4EFA-8175-AE0F03062BDE}" srcId="{5373663F-7600-48BB-860A-985ADC045FFE}" destId="{5BCEB368-D3EA-4BE5-B429-C67777871639}" srcOrd="1" destOrd="0" parTransId="{63F1EFDF-A73D-42ED-9739-04870D90ACCA}" sibTransId="{BE4991AA-1D0E-4B9B-A874-7A633609911F}"/>
    <dgm:cxn modelId="{9A94BC0A-9230-4540-8BE5-35E6680CF46E}" type="presOf" srcId="{C153D6F2-0C52-46BD-8C9E-2CFDA1B532BC}" destId="{D4BC7EAA-113B-4A48-9678-9A27B5A12489}" srcOrd="0" destOrd="0" presId="urn:microsoft.com/office/officeart/2005/8/layout/vList2"/>
    <dgm:cxn modelId="{8C48F52E-14BF-42BB-A6B0-2016B6CADBC5}" srcId="{5373663F-7600-48BB-860A-985ADC045FFE}" destId="{651BB240-86FF-4EAC-B469-C8BDDE64A4ED}" srcOrd="3" destOrd="0" parTransId="{99226A20-1537-4C58-ADE9-E4D5B6483C38}" sibTransId="{CAF17962-A75B-44D0-819A-4703182D8A4D}"/>
    <dgm:cxn modelId="{6C01C431-C663-4661-AF94-76241795C671}" srcId="{5373663F-7600-48BB-860A-985ADC045FFE}" destId="{C153D6F2-0C52-46BD-8C9E-2CFDA1B532BC}" srcOrd="2" destOrd="0" parTransId="{485A7636-DFBA-400A-BBB5-D3DF54F70A18}" sibTransId="{19E6AE27-380D-41DA-8B0A-97E5BB283BDA}"/>
    <dgm:cxn modelId="{6CB13257-E0DC-462F-A2C0-3E42B177E2D7}" srcId="{5373663F-7600-48BB-860A-985ADC045FFE}" destId="{67DF4E05-F805-45ED-925B-DE88CB7EEB18}" srcOrd="4" destOrd="0" parTransId="{12879BD8-85C6-4917-A549-DFBC96CACEF3}" sibTransId="{14FC8137-1D34-4DAF-917A-27C29416853E}"/>
    <dgm:cxn modelId="{2E91C37F-C4C1-4C21-9E23-4E4EB17B44F8}" type="presOf" srcId="{67DF4E05-F805-45ED-925B-DE88CB7EEB18}" destId="{F59DBF7C-9293-4F93-923E-334AD415D001}" srcOrd="0" destOrd="0" presId="urn:microsoft.com/office/officeart/2005/8/layout/vList2"/>
    <dgm:cxn modelId="{D9C2BF91-1797-42E3-9247-E30C01D59ED6}" type="presOf" srcId="{28FAB18A-4BB4-445C-B599-E5CD7C31F1AD}" destId="{0A8089D1-F657-4C71-9931-DDF366838024}" srcOrd="0" destOrd="0" presId="urn:microsoft.com/office/officeart/2005/8/layout/vList2"/>
    <dgm:cxn modelId="{4CA943A5-84E1-47BE-9DFE-468029A91729}" srcId="{5373663F-7600-48BB-860A-985ADC045FFE}" destId="{28FAB18A-4BB4-445C-B599-E5CD7C31F1AD}" srcOrd="0" destOrd="0" parTransId="{D331093F-8BF5-4399-B7FC-BC27CD91F66D}" sibTransId="{7FB520E5-2ED3-4A08-9E15-AA7A6F084158}"/>
    <dgm:cxn modelId="{63C0DFA7-9B06-40EE-9FC2-F45FEAC96AEC}" type="presOf" srcId="{5BCEB368-D3EA-4BE5-B429-C67777871639}" destId="{3C47CC9A-CFE6-4156-AE1C-E890B45852F6}" srcOrd="0" destOrd="0" presId="urn:microsoft.com/office/officeart/2005/8/layout/vList2"/>
    <dgm:cxn modelId="{C2A35DB1-0B6E-4F93-8CBA-7C397D545163}" type="presOf" srcId="{5373663F-7600-48BB-860A-985ADC045FFE}" destId="{6E691259-0B00-4598-ABFC-597713C13599}" srcOrd="0" destOrd="0" presId="urn:microsoft.com/office/officeart/2005/8/layout/vList2"/>
    <dgm:cxn modelId="{4208E2BB-C77E-4919-9052-A80DC221E91B}" type="presOf" srcId="{651BB240-86FF-4EAC-B469-C8BDDE64A4ED}" destId="{58BEEF0B-93B8-4B7B-8463-74B1181D8A35}" srcOrd="0" destOrd="0" presId="urn:microsoft.com/office/officeart/2005/8/layout/vList2"/>
    <dgm:cxn modelId="{578A485E-DF4B-411D-9472-AA7C15AC8CA8}" type="presParOf" srcId="{6E691259-0B00-4598-ABFC-597713C13599}" destId="{0A8089D1-F657-4C71-9931-DDF366838024}" srcOrd="0" destOrd="0" presId="urn:microsoft.com/office/officeart/2005/8/layout/vList2"/>
    <dgm:cxn modelId="{5249BA08-6418-4471-A812-2C18F8DE7B9D}" type="presParOf" srcId="{6E691259-0B00-4598-ABFC-597713C13599}" destId="{6516A75C-592C-4C8A-A6FD-4D97F0775CAF}" srcOrd="1" destOrd="0" presId="urn:microsoft.com/office/officeart/2005/8/layout/vList2"/>
    <dgm:cxn modelId="{ED4A4C47-1696-43A5-B059-0709930C53CC}" type="presParOf" srcId="{6E691259-0B00-4598-ABFC-597713C13599}" destId="{3C47CC9A-CFE6-4156-AE1C-E890B45852F6}" srcOrd="2" destOrd="0" presId="urn:microsoft.com/office/officeart/2005/8/layout/vList2"/>
    <dgm:cxn modelId="{EAEA0EBF-B310-4606-A4D9-903CA0D141B9}" type="presParOf" srcId="{6E691259-0B00-4598-ABFC-597713C13599}" destId="{D706DB99-E010-4680-AF28-48A105247357}" srcOrd="3" destOrd="0" presId="urn:microsoft.com/office/officeart/2005/8/layout/vList2"/>
    <dgm:cxn modelId="{8A773B8D-0A1F-40A2-957A-690583E6516D}" type="presParOf" srcId="{6E691259-0B00-4598-ABFC-597713C13599}" destId="{D4BC7EAA-113B-4A48-9678-9A27B5A12489}" srcOrd="4" destOrd="0" presId="urn:microsoft.com/office/officeart/2005/8/layout/vList2"/>
    <dgm:cxn modelId="{5740B57D-8033-465D-8481-1E1DD57E5831}" type="presParOf" srcId="{6E691259-0B00-4598-ABFC-597713C13599}" destId="{2158CB46-0E2F-4955-B4C2-D086EECA293C}" srcOrd="5" destOrd="0" presId="urn:microsoft.com/office/officeart/2005/8/layout/vList2"/>
    <dgm:cxn modelId="{6F30A49D-9257-4F8E-A983-AFAFA0BDDD04}" type="presParOf" srcId="{6E691259-0B00-4598-ABFC-597713C13599}" destId="{58BEEF0B-93B8-4B7B-8463-74B1181D8A35}" srcOrd="6" destOrd="0" presId="urn:microsoft.com/office/officeart/2005/8/layout/vList2"/>
    <dgm:cxn modelId="{CB51B921-04E8-4043-AB27-9BBD5E92254C}" type="presParOf" srcId="{6E691259-0B00-4598-ABFC-597713C13599}" destId="{BB63EB3E-403B-482C-90B2-CF42674A0237}" srcOrd="7" destOrd="0" presId="urn:microsoft.com/office/officeart/2005/8/layout/vList2"/>
    <dgm:cxn modelId="{E8525D50-9230-46C2-A8A8-F4EFCD0C2973}" type="presParOf" srcId="{6E691259-0B00-4598-ABFC-597713C13599}" destId="{F59DBF7C-9293-4F93-923E-334AD415D00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D6D78A03-913E-4F71-AE63-8A57145EEF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2CAA50E-174D-4588-9188-D74B50EC7BF1}">
      <dgm:prSet/>
      <dgm:spPr/>
      <dgm:t>
        <a:bodyPr/>
        <a:lstStyle/>
        <a:p>
          <a:r>
            <a:rPr lang="en-US"/>
            <a:t>This term was introduced by Kurt Goldstein (1939, 1940) and was then adopted by Abraham Maslow and Carl Rogers.</a:t>
          </a:r>
        </a:p>
      </dgm:t>
    </dgm:pt>
    <dgm:pt modelId="{1C4E07F5-D345-47B2-AA15-4A8910EE69FF}" type="parTrans" cxnId="{22594745-7EF1-4B79-8F07-9D6D38593FEC}">
      <dgm:prSet/>
      <dgm:spPr/>
      <dgm:t>
        <a:bodyPr/>
        <a:lstStyle/>
        <a:p>
          <a:endParaRPr lang="en-US"/>
        </a:p>
      </dgm:t>
    </dgm:pt>
    <dgm:pt modelId="{B4305336-CA20-4DBD-A35D-CBE9BC13B635}" type="sibTrans" cxnId="{22594745-7EF1-4B79-8F07-9D6D38593FEC}">
      <dgm:prSet/>
      <dgm:spPr/>
      <dgm:t>
        <a:bodyPr/>
        <a:lstStyle/>
        <a:p>
          <a:endParaRPr lang="en-US"/>
        </a:p>
      </dgm:t>
    </dgm:pt>
    <dgm:pt modelId="{CB55B396-219F-4227-B8BE-2B6E3E538A0F}">
      <dgm:prSet/>
      <dgm:spPr/>
      <dgm:t>
        <a:bodyPr/>
        <a:lstStyle/>
        <a:p>
          <a:r>
            <a:rPr lang="en-US"/>
            <a:t>Goldstein's (1940) view was that self-actualisation was not a goal per se, but an innate propsensite to realise potential. </a:t>
          </a:r>
        </a:p>
      </dgm:t>
    </dgm:pt>
    <dgm:pt modelId="{6D619637-F7A6-4DD2-938F-ABD0454800F6}" type="parTrans" cxnId="{BD748F43-9C96-4A1D-9652-4ADCF116A41E}">
      <dgm:prSet/>
      <dgm:spPr/>
      <dgm:t>
        <a:bodyPr/>
        <a:lstStyle/>
        <a:p>
          <a:endParaRPr lang="en-US"/>
        </a:p>
      </dgm:t>
    </dgm:pt>
    <dgm:pt modelId="{9AB1EA92-71A2-475B-B6B5-F557659733A5}" type="sibTrans" cxnId="{BD748F43-9C96-4A1D-9652-4ADCF116A41E}">
      <dgm:prSet/>
      <dgm:spPr/>
      <dgm:t>
        <a:bodyPr/>
        <a:lstStyle/>
        <a:p>
          <a:endParaRPr lang="en-US"/>
        </a:p>
      </dgm:t>
    </dgm:pt>
    <dgm:pt modelId="{4E48F517-103C-40C6-AD6A-393F176B321B}">
      <dgm:prSet/>
      <dgm:spPr/>
      <dgm:t>
        <a:bodyPr/>
        <a:lstStyle/>
        <a:p>
          <a:r>
            <a:rPr lang="en-US"/>
            <a:t>It is the ultimate goal of an organism, to be the best it can be. </a:t>
          </a:r>
        </a:p>
      </dgm:t>
    </dgm:pt>
    <dgm:pt modelId="{8C0E26C7-CB61-4B8E-B5D0-FD2C1A2C9D87}" type="parTrans" cxnId="{E7702193-AEEC-4A6A-953A-FAA2C8F5BE05}">
      <dgm:prSet/>
      <dgm:spPr/>
      <dgm:t>
        <a:bodyPr/>
        <a:lstStyle/>
        <a:p>
          <a:endParaRPr lang="en-US"/>
        </a:p>
      </dgm:t>
    </dgm:pt>
    <dgm:pt modelId="{36D1F1DD-1AE3-4427-B041-00807A40C693}" type="sibTrans" cxnId="{E7702193-AEEC-4A6A-953A-FAA2C8F5BE05}">
      <dgm:prSet/>
      <dgm:spPr/>
      <dgm:t>
        <a:bodyPr/>
        <a:lstStyle/>
        <a:p>
          <a:endParaRPr lang="en-US"/>
        </a:p>
      </dgm:t>
    </dgm:pt>
    <dgm:pt modelId="{CF86CFD6-1956-4634-8787-CBC872CAAF3F}" type="pres">
      <dgm:prSet presAssocID="{D6D78A03-913E-4F71-AE63-8A57145EEF17}" presName="linear" presStyleCnt="0">
        <dgm:presLayoutVars>
          <dgm:animLvl val="lvl"/>
          <dgm:resizeHandles val="exact"/>
        </dgm:presLayoutVars>
      </dgm:prSet>
      <dgm:spPr/>
    </dgm:pt>
    <dgm:pt modelId="{56842923-5890-4F1F-B828-F4A33E12C565}" type="pres">
      <dgm:prSet presAssocID="{92CAA50E-174D-4588-9188-D74B50EC7BF1}" presName="parentText" presStyleLbl="node1" presStyleIdx="0" presStyleCnt="3">
        <dgm:presLayoutVars>
          <dgm:chMax val="0"/>
          <dgm:bulletEnabled val="1"/>
        </dgm:presLayoutVars>
      </dgm:prSet>
      <dgm:spPr/>
    </dgm:pt>
    <dgm:pt modelId="{AD38B538-0A11-4613-B5DA-08F2BFBF8F22}" type="pres">
      <dgm:prSet presAssocID="{B4305336-CA20-4DBD-A35D-CBE9BC13B635}" presName="spacer" presStyleCnt="0"/>
      <dgm:spPr/>
    </dgm:pt>
    <dgm:pt modelId="{ECF4F811-B1F1-4E7D-A508-A7290764EEAB}" type="pres">
      <dgm:prSet presAssocID="{CB55B396-219F-4227-B8BE-2B6E3E538A0F}" presName="parentText" presStyleLbl="node1" presStyleIdx="1" presStyleCnt="3">
        <dgm:presLayoutVars>
          <dgm:chMax val="0"/>
          <dgm:bulletEnabled val="1"/>
        </dgm:presLayoutVars>
      </dgm:prSet>
      <dgm:spPr/>
    </dgm:pt>
    <dgm:pt modelId="{B4CAAC37-4354-4314-9216-E1DDC4915147}" type="pres">
      <dgm:prSet presAssocID="{9AB1EA92-71A2-475B-B6B5-F557659733A5}" presName="spacer" presStyleCnt="0"/>
      <dgm:spPr/>
    </dgm:pt>
    <dgm:pt modelId="{68A392A6-C118-4F34-ADE8-2E099D37C0A2}" type="pres">
      <dgm:prSet presAssocID="{4E48F517-103C-40C6-AD6A-393F176B321B}" presName="parentText" presStyleLbl="node1" presStyleIdx="2" presStyleCnt="3">
        <dgm:presLayoutVars>
          <dgm:chMax val="0"/>
          <dgm:bulletEnabled val="1"/>
        </dgm:presLayoutVars>
      </dgm:prSet>
      <dgm:spPr/>
    </dgm:pt>
  </dgm:ptLst>
  <dgm:cxnLst>
    <dgm:cxn modelId="{A8BF2538-6631-4ED3-906D-93D0F36F683E}" type="presOf" srcId="{92CAA50E-174D-4588-9188-D74B50EC7BF1}" destId="{56842923-5890-4F1F-B828-F4A33E12C565}" srcOrd="0" destOrd="0" presId="urn:microsoft.com/office/officeart/2005/8/layout/vList2"/>
    <dgm:cxn modelId="{BD748F43-9C96-4A1D-9652-4ADCF116A41E}" srcId="{D6D78A03-913E-4F71-AE63-8A57145EEF17}" destId="{CB55B396-219F-4227-B8BE-2B6E3E538A0F}" srcOrd="1" destOrd="0" parTransId="{6D619637-F7A6-4DD2-938F-ABD0454800F6}" sibTransId="{9AB1EA92-71A2-475B-B6B5-F557659733A5}"/>
    <dgm:cxn modelId="{22594745-7EF1-4B79-8F07-9D6D38593FEC}" srcId="{D6D78A03-913E-4F71-AE63-8A57145EEF17}" destId="{92CAA50E-174D-4588-9188-D74B50EC7BF1}" srcOrd="0" destOrd="0" parTransId="{1C4E07F5-D345-47B2-AA15-4A8910EE69FF}" sibTransId="{B4305336-CA20-4DBD-A35D-CBE9BC13B635}"/>
    <dgm:cxn modelId="{1A2C9054-E6DD-4147-BF5C-E70BC7E50347}" type="presOf" srcId="{4E48F517-103C-40C6-AD6A-393F176B321B}" destId="{68A392A6-C118-4F34-ADE8-2E099D37C0A2}" srcOrd="0" destOrd="0" presId="urn:microsoft.com/office/officeart/2005/8/layout/vList2"/>
    <dgm:cxn modelId="{66549F8C-FE80-4A22-A663-AD5641C956E5}" type="presOf" srcId="{CB55B396-219F-4227-B8BE-2B6E3E538A0F}" destId="{ECF4F811-B1F1-4E7D-A508-A7290764EEAB}" srcOrd="0" destOrd="0" presId="urn:microsoft.com/office/officeart/2005/8/layout/vList2"/>
    <dgm:cxn modelId="{E7702193-AEEC-4A6A-953A-FAA2C8F5BE05}" srcId="{D6D78A03-913E-4F71-AE63-8A57145EEF17}" destId="{4E48F517-103C-40C6-AD6A-393F176B321B}" srcOrd="2" destOrd="0" parTransId="{8C0E26C7-CB61-4B8E-B5D0-FD2C1A2C9D87}" sibTransId="{36D1F1DD-1AE3-4427-B041-00807A40C693}"/>
    <dgm:cxn modelId="{DE21A3BA-0F56-4241-ABE1-25C796BE0578}" type="presOf" srcId="{D6D78A03-913E-4F71-AE63-8A57145EEF17}" destId="{CF86CFD6-1956-4634-8787-CBC872CAAF3F}" srcOrd="0" destOrd="0" presId="urn:microsoft.com/office/officeart/2005/8/layout/vList2"/>
    <dgm:cxn modelId="{A3C68D15-11ED-4A8C-B2A7-0657D5A73E32}" type="presParOf" srcId="{CF86CFD6-1956-4634-8787-CBC872CAAF3F}" destId="{56842923-5890-4F1F-B828-F4A33E12C565}" srcOrd="0" destOrd="0" presId="urn:microsoft.com/office/officeart/2005/8/layout/vList2"/>
    <dgm:cxn modelId="{F7F1577A-F489-4B1A-882C-7A6B2FCD68B7}" type="presParOf" srcId="{CF86CFD6-1956-4634-8787-CBC872CAAF3F}" destId="{AD38B538-0A11-4613-B5DA-08F2BFBF8F22}" srcOrd="1" destOrd="0" presId="urn:microsoft.com/office/officeart/2005/8/layout/vList2"/>
    <dgm:cxn modelId="{FA2A146B-B934-4545-AAC7-3A7802CDFD26}" type="presParOf" srcId="{CF86CFD6-1956-4634-8787-CBC872CAAF3F}" destId="{ECF4F811-B1F1-4E7D-A508-A7290764EEAB}" srcOrd="2" destOrd="0" presId="urn:microsoft.com/office/officeart/2005/8/layout/vList2"/>
    <dgm:cxn modelId="{45CC7FE6-89E4-4AA0-905E-7119A845BEC3}" type="presParOf" srcId="{CF86CFD6-1956-4634-8787-CBC872CAAF3F}" destId="{B4CAAC37-4354-4314-9216-E1DDC4915147}" srcOrd="3" destOrd="0" presId="urn:microsoft.com/office/officeart/2005/8/layout/vList2"/>
    <dgm:cxn modelId="{8E5E0C6A-A761-47DC-A418-14F07C58BF8B}" type="presParOf" srcId="{CF86CFD6-1956-4634-8787-CBC872CAAF3F}" destId="{68A392A6-C118-4F34-ADE8-2E099D37C0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1E9D7CB-B6C1-4132-A1CA-E479F0E02E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040D5CE-7F33-42A9-9F89-27BD7C70594B}">
      <dgm:prSet/>
      <dgm:spPr/>
      <dgm:t>
        <a:bodyPr/>
        <a:lstStyle/>
        <a:p>
          <a:r>
            <a:rPr lang="en-US"/>
            <a:t>Rogers' (1967) view was that this is a continual, lifelong process where the self concept is developed and changed. This is an underlying tendency.</a:t>
          </a:r>
        </a:p>
      </dgm:t>
    </dgm:pt>
    <dgm:pt modelId="{B213EF25-5C04-4A20-BC3B-550157B6407C}" type="parTrans" cxnId="{3FEE7D69-8B7F-4768-B193-4D9B07E2AA93}">
      <dgm:prSet/>
      <dgm:spPr/>
      <dgm:t>
        <a:bodyPr/>
        <a:lstStyle/>
        <a:p>
          <a:endParaRPr lang="en-US"/>
        </a:p>
      </dgm:t>
    </dgm:pt>
    <dgm:pt modelId="{EB603925-AACA-425B-A8AA-0CC38CA49928}" type="sibTrans" cxnId="{3FEE7D69-8B7F-4768-B193-4D9B07E2AA93}">
      <dgm:prSet/>
      <dgm:spPr/>
      <dgm:t>
        <a:bodyPr/>
        <a:lstStyle/>
        <a:p>
          <a:endParaRPr lang="en-US"/>
        </a:p>
      </dgm:t>
    </dgm:pt>
    <dgm:pt modelId="{56BBC34E-A2A3-4CCB-B564-036B77123C6C}">
      <dgm:prSet/>
      <dgm:spPr/>
      <dgm:t>
        <a:bodyPr/>
        <a:lstStyle/>
        <a:p>
          <a:r>
            <a:rPr lang="en-US"/>
            <a:t>Without positive self-regard, this cannot occur. </a:t>
          </a:r>
        </a:p>
      </dgm:t>
    </dgm:pt>
    <dgm:pt modelId="{5F4FF0A1-69E9-4462-8ED3-41E40048AFCB}" type="parTrans" cxnId="{4B32C16E-745B-47BF-9605-F554490915F0}">
      <dgm:prSet/>
      <dgm:spPr/>
      <dgm:t>
        <a:bodyPr/>
        <a:lstStyle/>
        <a:p>
          <a:endParaRPr lang="en-US"/>
        </a:p>
      </dgm:t>
    </dgm:pt>
    <dgm:pt modelId="{43F3FEAB-1797-4785-8147-29975630F36F}" type="sibTrans" cxnId="{4B32C16E-745B-47BF-9605-F554490915F0}">
      <dgm:prSet/>
      <dgm:spPr/>
      <dgm:t>
        <a:bodyPr/>
        <a:lstStyle/>
        <a:p>
          <a:endParaRPr lang="en-US"/>
        </a:p>
      </dgm:t>
    </dgm:pt>
    <dgm:pt modelId="{08F849FF-B5DC-4D9D-9DE3-4F45039B3E3B}">
      <dgm:prSet/>
      <dgm:spPr/>
      <dgm:t>
        <a:bodyPr/>
        <a:lstStyle/>
        <a:p>
          <a:r>
            <a:rPr lang="en-US"/>
            <a:t>Therefore, congruence must occur before self-actualisation. </a:t>
          </a:r>
        </a:p>
      </dgm:t>
    </dgm:pt>
    <dgm:pt modelId="{65D9A1BE-6A56-42D8-B951-90F78123F7C9}" type="parTrans" cxnId="{80DA6C60-8B6E-49D4-8B8E-642C17B89635}">
      <dgm:prSet/>
      <dgm:spPr/>
      <dgm:t>
        <a:bodyPr/>
        <a:lstStyle/>
        <a:p>
          <a:endParaRPr lang="en-US"/>
        </a:p>
      </dgm:t>
    </dgm:pt>
    <dgm:pt modelId="{860A0040-BD5D-4D7A-B32A-4B28D3B4B989}" type="sibTrans" cxnId="{80DA6C60-8B6E-49D4-8B8E-642C17B89635}">
      <dgm:prSet/>
      <dgm:spPr/>
      <dgm:t>
        <a:bodyPr/>
        <a:lstStyle/>
        <a:p>
          <a:endParaRPr lang="en-US"/>
        </a:p>
      </dgm:t>
    </dgm:pt>
    <dgm:pt modelId="{3E87C667-B4A1-421E-96FB-122723E07A4F}" type="pres">
      <dgm:prSet presAssocID="{F1E9D7CB-B6C1-4132-A1CA-E479F0E02E16}" presName="linear" presStyleCnt="0">
        <dgm:presLayoutVars>
          <dgm:animLvl val="lvl"/>
          <dgm:resizeHandles val="exact"/>
        </dgm:presLayoutVars>
      </dgm:prSet>
      <dgm:spPr/>
    </dgm:pt>
    <dgm:pt modelId="{4E9EEF03-8A42-4519-9A57-CDB7310411BB}" type="pres">
      <dgm:prSet presAssocID="{E040D5CE-7F33-42A9-9F89-27BD7C70594B}" presName="parentText" presStyleLbl="node1" presStyleIdx="0" presStyleCnt="3">
        <dgm:presLayoutVars>
          <dgm:chMax val="0"/>
          <dgm:bulletEnabled val="1"/>
        </dgm:presLayoutVars>
      </dgm:prSet>
      <dgm:spPr/>
    </dgm:pt>
    <dgm:pt modelId="{1DE0ED5E-CB3A-415B-882D-974FE9CC474C}" type="pres">
      <dgm:prSet presAssocID="{EB603925-AACA-425B-A8AA-0CC38CA49928}" presName="spacer" presStyleCnt="0"/>
      <dgm:spPr/>
    </dgm:pt>
    <dgm:pt modelId="{F7D7B88C-B8B5-403D-845A-F577F55A4993}" type="pres">
      <dgm:prSet presAssocID="{56BBC34E-A2A3-4CCB-B564-036B77123C6C}" presName="parentText" presStyleLbl="node1" presStyleIdx="1" presStyleCnt="3">
        <dgm:presLayoutVars>
          <dgm:chMax val="0"/>
          <dgm:bulletEnabled val="1"/>
        </dgm:presLayoutVars>
      </dgm:prSet>
      <dgm:spPr/>
    </dgm:pt>
    <dgm:pt modelId="{6FAFAC38-F655-42C5-B652-F8FE67B32C03}" type="pres">
      <dgm:prSet presAssocID="{43F3FEAB-1797-4785-8147-29975630F36F}" presName="spacer" presStyleCnt="0"/>
      <dgm:spPr/>
    </dgm:pt>
    <dgm:pt modelId="{7258D06D-014F-468A-9156-636205C65979}" type="pres">
      <dgm:prSet presAssocID="{08F849FF-B5DC-4D9D-9DE3-4F45039B3E3B}" presName="parentText" presStyleLbl="node1" presStyleIdx="2" presStyleCnt="3">
        <dgm:presLayoutVars>
          <dgm:chMax val="0"/>
          <dgm:bulletEnabled val="1"/>
        </dgm:presLayoutVars>
      </dgm:prSet>
      <dgm:spPr/>
    </dgm:pt>
  </dgm:ptLst>
  <dgm:cxnLst>
    <dgm:cxn modelId="{CAFF5839-E07C-4283-BE2F-53A9FDE1ABFD}" type="presOf" srcId="{56BBC34E-A2A3-4CCB-B564-036B77123C6C}" destId="{F7D7B88C-B8B5-403D-845A-F577F55A4993}" srcOrd="0" destOrd="0" presId="urn:microsoft.com/office/officeart/2005/8/layout/vList2"/>
    <dgm:cxn modelId="{5F37C439-35EA-4BEF-82B6-63D87F9E6DBA}" type="presOf" srcId="{F1E9D7CB-B6C1-4132-A1CA-E479F0E02E16}" destId="{3E87C667-B4A1-421E-96FB-122723E07A4F}" srcOrd="0" destOrd="0" presId="urn:microsoft.com/office/officeart/2005/8/layout/vList2"/>
    <dgm:cxn modelId="{80DA6C60-8B6E-49D4-8B8E-642C17B89635}" srcId="{F1E9D7CB-B6C1-4132-A1CA-E479F0E02E16}" destId="{08F849FF-B5DC-4D9D-9DE3-4F45039B3E3B}" srcOrd="2" destOrd="0" parTransId="{65D9A1BE-6A56-42D8-B951-90F78123F7C9}" sibTransId="{860A0040-BD5D-4D7A-B32A-4B28D3B4B989}"/>
    <dgm:cxn modelId="{3FEE7D69-8B7F-4768-B193-4D9B07E2AA93}" srcId="{F1E9D7CB-B6C1-4132-A1CA-E479F0E02E16}" destId="{E040D5CE-7F33-42A9-9F89-27BD7C70594B}" srcOrd="0" destOrd="0" parTransId="{B213EF25-5C04-4A20-BC3B-550157B6407C}" sibTransId="{EB603925-AACA-425B-A8AA-0CC38CA49928}"/>
    <dgm:cxn modelId="{4B32C16E-745B-47BF-9605-F554490915F0}" srcId="{F1E9D7CB-B6C1-4132-A1CA-E479F0E02E16}" destId="{56BBC34E-A2A3-4CCB-B564-036B77123C6C}" srcOrd="1" destOrd="0" parTransId="{5F4FF0A1-69E9-4462-8ED3-41E40048AFCB}" sibTransId="{43F3FEAB-1797-4785-8147-29975630F36F}"/>
    <dgm:cxn modelId="{2F13759C-CC8F-4A06-A555-3F38A1CA4F9F}" type="presOf" srcId="{E040D5CE-7F33-42A9-9F89-27BD7C70594B}" destId="{4E9EEF03-8A42-4519-9A57-CDB7310411BB}" srcOrd="0" destOrd="0" presId="urn:microsoft.com/office/officeart/2005/8/layout/vList2"/>
    <dgm:cxn modelId="{3047FEEB-DAB2-4452-9C08-6703806BC402}" type="presOf" srcId="{08F849FF-B5DC-4D9D-9DE3-4F45039B3E3B}" destId="{7258D06D-014F-468A-9156-636205C65979}" srcOrd="0" destOrd="0" presId="urn:microsoft.com/office/officeart/2005/8/layout/vList2"/>
    <dgm:cxn modelId="{70380D8A-B5B8-4572-9B75-E897D88F7CEB}" type="presParOf" srcId="{3E87C667-B4A1-421E-96FB-122723E07A4F}" destId="{4E9EEF03-8A42-4519-9A57-CDB7310411BB}" srcOrd="0" destOrd="0" presId="urn:microsoft.com/office/officeart/2005/8/layout/vList2"/>
    <dgm:cxn modelId="{E87D1813-0DFE-41B8-8132-F32353170D66}" type="presParOf" srcId="{3E87C667-B4A1-421E-96FB-122723E07A4F}" destId="{1DE0ED5E-CB3A-415B-882D-974FE9CC474C}" srcOrd="1" destOrd="0" presId="urn:microsoft.com/office/officeart/2005/8/layout/vList2"/>
    <dgm:cxn modelId="{8D6DC917-2147-4832-AB93-783813356E09}" type="presParOf" srcId="{3E87C667-B4A1-421E-96FB-122723E07A4F}" destId="{F7D7B88C-B8B5-403D-845A-F577F55A4993}" srcOrd="2" destOrd="0" presId="urn:microsoft.com/office/officeart/2005/8/layout/vList2"/>
    <dgm:cxn modelId="{E66C870E-7FFB-4AFA-9743-5A97AF8DFA65}" type="presParOf" srcId="{3E87C667-B4A1-421E-96FB-122723E07A4F}" destId="{6FAFAC38-F655-42C5-B652-F8FE67B32C03}" srcOrd="3" destOrd="0" presId="urn:microsoft.com/office/officeart/2005/8/layout/vList2"/>
    <dgm:cxn modelId="{40573D7D-D716-4A75-A6E1-AE48D0D4F028}" type="presParOf" srcId="{3E87C667-B4A1-421E-96FB-122723E07A4F}" destId="{7258D06D-014F-468A-9156-636205C6597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07624F-112B-4CF5-B304-07574DB5B7F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4DB7761-D079-4728-82D3-6E63636E2614}">
      <dgm:prSet/>
      <dgm:spPr/>
      <dgm:t>
        <a:bodyPr/>
        <a:lstStyle/>
        <a:p>
          <a:r>
            <a:rPr lang="en-US"/>
            <a:t>What do we need to live a happy, healthy life?</a:t>
          </a:r>
        </a:p>
      </dgm:t>
    </dgm:pt>
    <dgm:pt modelId="{D680BEE2-5268-47BB-9D46-8CF412A4420D}" type="parTrans" cxnId="{673E60EC-446D-4932-9CB2-DF81A7497D22}">
      <dgm:prSet/>
      <dgm:spPr/>
      <dgm:t>
        <a:bodyPr/>
        <a:lstStyle/>
        <a:p>
          <a:endParaRPr lang="en-US"/>
        </a:p>
      </dgm:t>
    </dgm:pt>
    <dgm:pt modelId="{92D23869-8C7F-4834-A16D-4F0C39B85343}" type="sibTrans" cxnId="{673E60EC-446D-4932-9CB2-DF81A7497D22}">
      <dgm:prSet/>
      <dgm:spPr/>
      <dgm:t>
        <a:bodyPr/>
        <a:lstStyle/>
        <a:p>
          <a:endParaRPr lang="en-US"/>
        </a:p>
      </dgm:t>
    </dgm:pt>
    <dgm:pt modelId="{92A481E7-F2F4-4A3F-BD9F-9D3BD4ACCF52}">
      <dgm:prSet/>
      <dgm:spPr/>
      <dgm:t>
        <a:bodyPr/>
        <a:lstStyle/>
        <a:p>
          <a:r>
            <a:rPr lang="en-US"/>
            <a:t>Put these in an order, from what we need first, then second etc.</a:t>
          </a:r>
        </a:p>
      </dgm:t>
    </dgm:pt>
    <dgm:pt modelId="{D43ECFD0-710D-4AC1-A13D-3A30EB883C96}" type="parTrans" cxnId="{401B6E81-0421-4CEC-B9A1-29B997E22962}">
      <dgm:prSet/>
      <dgm:spPr/>
      <dgm:t>
        <a:bodyPr/>
        <a:lstStyle/>
        <a:p>
          <a:endParaRPr lang="en-US"/>
        </a:p>
      </dgm:t>
    </dgm:pt>
    <dgm:pt modelId="{AAECB913-CCBA-4686-8399-0F5285A9FB8D}" type="sibTrans" cxnId="{401B6E81-0421-4CEC-B9A1-29B997E22962}">
      <dgm:prSet/>
      <dgm:spPr/>
      <dgm:t>
        <a:bodyPr/>
        <a:lstStyle/>
        <a:p>
          <a:endParaRPr lang="en-US"/>
        </a:p>
      </dgm:t>
    </dgm:pt>
    <dgm:pt modelId="{DCEDD4A6-0BC7-4680-9971-47433955130C}" type="pres">
      <dgm:prSet presAssocID="{9E07624F-112B-4CF5-B304-07574DB5B7F4}" presName="linear" presStyleCnt="0">
        <dgm:presLayoutVars>
          <dgm:animLvl val="lvl"/>
          <dgm:resizeHandles val="exact"/>
        </dgm:presLayoutVars>
      </dgm:prSet>
      <dgm:spPr/>
    </dgm:pt>
    <dgm:pt modelId="{1B580422-704D-49C7-888B-8E6D72E5FE8F}" type="pres">
      <dgm:prSet presAssocID="{04DB7761-D079-4728-82D3-6E63636E2614}" presName="parentText" presStyleLbl="node1" presStyleIdx="0" presStyleCnt="2">
        <dgm:presLayoutVars>
          <dgm:chMax val="0"/>
          <dgm:bulletEnabled val="1"/>
        </dgm:presLayoutVars>
      </dgm:prSet>
      <dgm:spPr/>
    </dgm:pt>
    <dgm:pt modelId="{82277E23-D2EC-4C59-A8F1-4DC027A6DCE8}" type="pres">
      <dgm:prSet presAssocID="{92D23869-8C7F-4834-A16D-4F0C39B85343}" presName="spacer" presStyleCnt="0"/>
      <dgm:spPr/>
    </dgm:pt>
    <dgm:pt modelId="{71E50E32-5FCE-43D6-B18D-734DB9656E87}" type="pres">
      <dgm:prSet presAssocID="{92A481E7-F2F4-4A3F-BD9F-9D3BD4ACCF52}" presName="parentText" presStyleLbl="node1" presStyleIdx="1" presStyleCnt="2">
        <dgm:presLayoutVars>
          <dgm:chMax val="0"/>
          <dgm:bulletEnabled val="1"/>
        </dgm:presLayoutVars>
      </dgm:prSet>
      <dgm:spPr/>
    </dgm:pt>
  </dgm:ptLst>
  <dgm:cxnLst>
    <dgm:cxn modelId="{805FA41E-8DDE-4D2D-B134-E79E278A4071}" type="presOf" srcId="{04DB7761-D079-4728-82D3-6E63636E2614}" destId="{1B580422-704D-49C7-888B-8E6D72E5FE8F}" srcOrd="0" destOrd="0" presId="urn:microsoft.com/office/officeart/2005/8/layout/vList2"/>
    <dgm:cxn modelId="{401B6E81-0421-4CEC-B9A1-29B997E22962}" srcId="{9E07624F-112B-4CF5-B304-07574DB5B7F4}" destId="{92A481E7-F2F4-4A3F-BD9F-9D3BD4ACCF52}" srcOrd="1" destOrd="0" parTransId="{D43ECFD0-710D-4AC1-A13D-3A30EB883C96}" sibTransId="{AAECB913-CCBA-4686-8399-0F5285A9FB8D}"/>
    <dgm:cxn modelId="{60886CA0-8596-4697-9785-9640A6E27119}" type="presOf" srcId="{9E07624F-112B-4CF5-B304-07574DB5B7F4}" destId="{DCEDD4A6-0BC7-4680-9971-47433955130C}" srcOrd="0" destOrd="0" presId="urn:microsoft.com/office/officeart/2005/8/layout/vList2"/>
    <dgm:cxn modelId="{7A8564DF-33AE-4556-B2E3-F67473A2FC80}" type="presOf" srcId="{92A481E7-F2F4-4A3F-BD9F-9D3BD4ACCF52}" destId="{71E50E32-5FCE-43D6-B18D-734DB9656E87}" srcOrd="0" destOrd="0" presId="urn:microsoft.com/office/officeart/2005/8/layout/vList2"/>
    <dgm:cxn modelId="{673E60EC-446D-4932-9CB2-DF81A7497D22}" srcId="{9E07624F-112B-4CF5-B304-07574DB5B7F4}" destId="{04DB7761-D079-4728-82D3-6E63636E2614}" srcOrd="0" destOrd="0" parTransId="{D680BEE2-5268-47BB-9D46-8CF412A4420D}" sibTransId="{92D23869-8C7F-4834-A16D-4F0C39B85343}"/>
    <dgm:cxn modelId="{872E101D-96EE-4B5A-9855-A6BC0A7CF283}" type="presParOf" srcId="{DCEDD4A6-0BC7-4680-9971-47433955130C}" destId="{1B580422-704D-49C7-888B-8E6D72E5FE8F}" srcOrd="0" destOrd="0" presId="urn:microsoft.com/office/officeart/2005/8/layout/vList2"/>
    <dgm:cxn modelId="{9819C5B8-9BDA-438D-88D9-F9A40D291E09}" type="presParOf" srcId="{DCEDD4A6-0BC7-4680-9971-47433955130C}" destId="{82277E23-D2EC-4C59-A8F1-4DC027A6DCE8}" srcOrd="1" destOrd="0" presId="urn:microsoft.com/office/officeart/2005/8/layout/vList2"/>
    <dgm:cxn modelId="{5C0EA78B-9611-4E04-94A2-1C119EC6A49A}" type="presParOf" srcId="{DCEDD4A6-0BC7-4680-9971-47433955130C}" destId="{71E50E32-5FCE-43D6-B18D-734DB9656E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ACF1B-D909-4060-BC9F-2C3F8271527D}">
      <dsp:nvSpPr>
        <dsp:cNvPr id="0" name=""/>
        <dsp:cNvSpPr/>
      </dsp:nvSpPr>
      <dsp:spPr>
        <a:xfrm>
          <a:off x="0" y="3827"/>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E90B6-4E05-4D17-898F-3A2C20E88C46}">
      <dsp:nvSpPr>
        <dsp:cNvPr id="0" name=""/>
        <dsp:cNvSpPr/>
      </dsp:nvSpPr>
      <dsp:spPr>
        <a:xfrm>
          <a:off x="246632" y="187273"/>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6DE191-5443-43C8-87E0-4B0C8E20129A}">
      <dsp:nvSpPr>
        <dsp:cNvPr id="0" name=""/>
        <dsp:cNvSpPr/>
      </dsp:nvSpPr>
      <dsp:spPr>
        <a:xfrm>
          <a:off x="941689" y="3827"/>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purpose of and the theories around psychology in HSC</a:t>
          </a:r>
        </a:p>
      </dsp:txBody>
      <dsp:txXfrm>
        <a:off x="941689" y="3827"/>
        <a:ext cx="5324321" cy="815315"/>
      </dsp:txXfrm>
    </dsp:sp>
    <dsp:sp modelId="{070126E8-2FCE-4716-BEF6-F43EFB655674}">
      <dsp:nvSpPr>
        <dsp:cNvPr id="0" name=""/>
        <dsp:cNvSpPr/>
      </dsp:nvSpPr>
      <dsp:spPr>
        <a:xfrm>
          <a:off x="0" y="1022971"/>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BF7E86-EB79-41D4-92FB-1127F68124B0}">
      <dsp:nvSpPr>
        <dsp:cNvPr id="0" name=""/>
        <dsp:cNvSpPr/>
      </dsp:nvSpPr>
      <dsp:spPr>
        <a:xfrm>
          <a:off x="246632" y="1206417"/>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F79764-02F0-4399-9460-C3968505F834}">
      <dsp:nvSpPr>
        <dsp:cNvPr id="0" name=""/>
        <dsp:cNvSpPr/>
      </dsp:nvSpPr>
      <dsp:spPr>
        <a:xfrm>
          <a:off x="941689" y="1022971"/>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Define psychology.</a:t>
          </a:r>
        </a:p>
      </dsp:txBody>
      <dsp:txXfrm>
        <a:off x="941689" y="1022971"/>
        <a:ext cx="5324321" cy="815315"/>
      </dsp:txXfrm>
    </dsp:sp>
    <dsp:sp modelId="{EC73579E-9D31-4D3B-A502-59A976867F00}">
      <dsp:nvSpPr>
        <dsp:cNvPr id="0" name=""/>
        <dsp:cNvSpPr/>
      </dsp:nvSpPr>
      <dsp:spPr>
        <a:xfrm>
          <a:off x="0" y="2042115"/>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56C88B-41A9-485F-B8E2-B93CEC1ECEC6}">
      <dsp:nvSpPr>
        <dsp:cNvPr id="0" name=""/>
        <dsp:cNvSpPr/>
      </dsp:nvSpPr>
      <dsp:spPr>
        <a:xfrm>
          <a:off x="246632" y="2225561"/>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FC3AD0-A18B-4B03-9CB8-0C572A6E3446}">
      <dsp:nvSpPr>
        <dsp:cNvPr id="0" name=""/>
        <dsp:cNvSpPr/>
      </dsp:nvSpPr>
      <dsp:spPr>
        <a:xfrm>
          <a:off x="941689" y="2042115"/>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Discuss five key schools of thought.</a:t>
          </a:r>
        </a:p>
      </dsp:txBody>
      <dsp:txXfrm>
        <a:off x="941689" y="2042115"/>
        <a:ext cx="5324321" cy="815315"/>
      </dsp:txXfrm>
    </dsp:sp>
    <dsp:sp modelId="{A1292664-64E9-442B-B376-BC80487EC584}">
      <dsp:nvSpPr>
        <dsp:cNvPr id="0" name=""/>
        <dsp:cNvSpPr/>
      </dsp:nvSpPr>
      <dsp:spPr>
        <a:xfrm>
          <a:off x="0" y="3061259"/>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BB4FC-105A-438C-BFB5-B06D64298E13}">
      <dsp:nvSpPr>
        <dsp:cNvPr id="0" name=""/>
        <dsp:cNvSpPr/>
      </dsp:nvSpPr>
      <dsp:spPr>
        <a:xfrm>
          <a:off x="246632" y="3244705"/>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31AF16-0A49-476B-A7E7-4C05B5A7BA7A}">
      <dsp:nvSpPr>
        <dsp:cNvPr id="0" name=""/>
        <dsp:cNvSpPr/>
      </dsp:nvSpPr>
      <dsp:spPr>
        <a:xfrm>
          <a:off x="941689" y="3061259"/>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Describe how major schools of thought explain human behaviour.</a:t>
          </a:r>
        </a:p>
      </dsp:txBody>
      <dsp:txXfrm>
        <a:off x="941689" y="3061259"/>
        <a:ext cx="5324321" cy="815315"/>
      </dsp:txXfrm>
    </dsp:sp>
    <dsp:sp modelId="{4039469F-DF36-4502-984B-82E126E1D46D}">
      <dsp:nvSpPr>
        <dsp:cNvPr id="0" name=""/>
        <dsp:cNvSpPr/>
      </dsp:nvSpPr>
      <dsp:spPr>
        <a:xfrm>
          <a:off x="0" y="4080403"/>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CACC52-9B67-4DE4-BB31-518C6248C038}">
      <dsp:nvSpPr>
        <dsp:cNvPr id="0" name=""/>
        <dsp:cNvSpPr/>
      </dsp:nvSpPr>
      <dsp:spPr>
        <a:xfrm>
          <a:off x="246632" y="4263849"/>
          <a:ext cx="448423" cy="4484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E34B51-4272-43C2-9199-983245395A12}">
      <dsp:nvSpPr>
        <dsp:cNvPr id="0" name=""/>
        <dsp:cNvSpPr/>
      </dsp:nvSpPr>
      <dsp:spPr>
        <a:xfrm>
          <a:off x="941689" y="4080403"/>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US" sz="1900" kern="1200"/>
            <a:t>Recognise the role of psychology in supporting person-centred care. </a:t>
          </a:r>
        </a:p>
      </dsp:txBody>
      <dsp:txXfrm>
        <a:off x="941689" y="4080403"/>
        <a:ext cx="5324321" cy="815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A690D-E748-4933-B9A1-78B4C87E765B}">
      <dsp:nvSpPr>
        <dsp:cNvPr id="0" name=""/>
        <dsp:cNvSpPr/>
      </dsp:nvSpPr>
      <dsp:spPr>
        <a:xfrm>
          <a:off x="606660" y="740"/>
          <a:ext cx="2856360" cy="1713816"/>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Biological Perspective</a:t>
          </a:r>
        </a:p>
      </dsp:txBody>
      <dsp:txXfrm>
        <a:off x="606660" y="740"/>
        <a:ext cx="2856360" cy="1713816"/>
      </dsp:txXfrm>
    </dsp:sp>
    <dsp:sp modelId="{EAD29FEE-B57F-4936-B175-0C7BD0636511}">
      <dsp:nvSpPr>
        <dsp:cNvPr id="0" name=""/>
        <dsp:cNvSpPr/>
      </dsp:nvSpPr>
      <dsp:spPr>
        <a:xfrm>
          <a:off x="3748657" y="740"/>
          <a:ext cx="2856360" cy="1713816"/>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Behaviourism</a:t>
          </a:r>
        </a:p>
      </dsp:txBody>
      <dsp:txXfrm>
        <a:off x="3748657" y="740"/>
        <a:ext cx="2856360" cy="1713816"/>
      </dsp:txXfrm>
    </dsp:sp>
    <dsp:sp modelId="{CBFA7F70-D115-4E9E-B646-C5AB7BB86ABE}">
      <dsp:nvSpPr>
        <dsp:cNvPr id="0" name=""/>
        <dsp:cNvSpPr/>
      </dsp:nvSpPr>
      <dsp:spPr>
        <a:xfrm>
          <a:off x="6890653" y="740"/>
          <a:ext cx="2856360" cy="1713816"/>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Cognitive Perspective</a:t>
          </a:r>
        </a:p>
      </dsp:txBody>
      <dsp:txXfrm>
        <a:off x="6890653" y="740"/>
        <a:ext cx="2856360" cy="1713816"/>
      </dsp:txXfrm>
    </dsp:sp>
    <dsp:sp modelId="{AECE89BA-5362-47B9-898F-D015132DF6C7}">
      <dsp:nvSpPr>
        <dsp:cNvPr id="0" name=""/>
        <dsp:cNvSpPr/>
      </dsp:nvSpPr>
      <dsp:spPr>
        <a:xfrm>
          <a:off x="2177658" y="2000193"/>
          <a:ext cx="2856360" cy="1713816"/>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Psychodynamic Perspective</a:t>
          </a:r>
        </a:p>
      </dsp:txBody>
      <dsp:txXfrm>
        <a:off x="2177658" y="2000193"/>
        <a:ext cx="2856360" cy="1713816"/>
      </dsp:txXfrm>
    </dsp:sp>
    <dsp:sp modelId="{56A89E14-7779-485D-9D09-FDB89B90F370}">
      <dsp:nvSpPr>
        <dsp:cNvPr id="0" name=""/>
        <dsp:cNvSpPr/>
      </dsp:nvSpPr>
      <dsp:spPr>
        <a:xfrm>
          <a:off x="5319655" y="2000193"/>
          <a:ext cx="2856360" cy="1713816"/>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Humanistic Perspective</a:t>
          </a:r>
        </a:p>
      </dsp:txBody>
      <dsp:txXfrm>
        <a:off x="5319655" y="2000193"/>
        <a:ext cx="2856360" cy="1713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0D34A0-2F25-496F-88B1-4615D94FC624}">
      <dsp:nvSpPr>
        <dsp:cNvPr id="0" name=""/>
        <dsp:cNvSpPr/>
      </dsp:nvSpPr>
      <dsp:spPr>
        <a:xfrm>
          <a:off x="229519"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BA32500B-88D0-45B8-B1F5-48BD6A0552BA}">
      <dsp:nvSpPr>
        <dsp:cNvPr id="0" name=""/>
        <dsp:cNvSpPr/>
      </dsp:nvSpPr>
      <dsp:spPr>
        <a:xfrm>
          <a:off x="700693"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a:t>Triggered by hormones such as adrenaline. </a:t>
          </a:r>
        </a:p>
      </dsp:txBody>
      <dsp:txXfrm>
        <a:off x="779561" y="528006"/>
        <a:ext cx="4082821" cy="2535018"/>
      </dsp:txXfrm>
    </dsp:sp>
    <dsp:sp modelId="{D3BF0BFA-890A-43AE-B261-8966B1FD845D}">
      <dsp:nvSpPr>
        <dsp:cNvPr id="0" name=""/>
        <dsp:cNvSpPr/>
      </dsp:nvSpPr>
      <dsp:spPr>
        <a:xfrm>
          <a:off x="5412424"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E1F8C32E-B87F-43FF-9744-190783DC6E50}">
      <dsp:nvSpPr>
        <dsp:cNvPr id="0" name=""/>
        <dsp:cNvSpPr/>
      </dsp:nvSpPr>
      <dsp:spPr>
        <a:xfrm>
          <a:off x="5883597"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a:t>An evolutionary mechanism that keeps us safe. </a:t>
          </a:r>
        </a:p>
      </dsp:txBody>
      <dsp:txXfrm>
        <a:off x="5962465" y="528006"/>
        <a:ext cx="4082821" cy="2535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181C1-4C72-4A22-B19B-BEF7116B6779}">
      <dsp:nvSpPr>
        <dsp:cNvPr id="0" name=""/>
        <dsp:cNvSpPr/>
      </dsp:nvSpPr>
      <dsp:spPr>
        <a:xfrm>
          <a:off x="666" y="413729"/>
          <a:ext cx="5458232" cy="166476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US" sz="4200" kern="1200"/>
            <a:t>Why does emotional pain feel physically painful?</a:t>
          </a:r>
        </a:p>
      </dsp:txBody>
      <dsp:txXfrm>
        <a:off x="666" y="413729"/>
        <a:ext cx="5458232" cy="1664760"/>
      </dsp:txXfrm>
    </dsp:sp>
    <dsp:sp modelId="{F410768C-F0D8-4A47-B3CB-EAAD5B98BE26}">
      <dsp:nvSpPr>
        <dsp:cNvPr id="0" name=""/>
        <dsp:cNvSpPr/>
      </dsp:nvSpPr>
      <dsp:spPr>
        <a:xfrm>
          <a:off x="666" y="2760769"/>
          <a:ext cx="5458232" cy="166476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US" sz="4200" kern="1200"/>
            <a:t>Overlaps in processing centres in the brain.</a:t>
          </a:r>
        </a:p>
      </dsp:txBody>
      <dsp:txXfrm>
        <a:off x="666" y="2760769"/>
        <a:ext cx="5458232" cy="1664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E88B8-6BD7-4F12-B360-27EA7B8008D6}">
      <dsp:nvSpPr>
        <dsp:cNvPr id="0" name=""/>
        <dsp:cNvSpPr/>
      </dsp:nvSpPr>
      <dsp:spPr>
        <a:xfrm>
          <a:off x="681337" y="282374"/>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7A7247-14CE-4EC5-B303-271BFC6DD5A9}">
      <dsp:nvSpPr>
        <dsp:cNvPr id="0" name=""/>
        <dsp:cNvSpPr/>
      </dsp:nvSpPr>
      <dsp:spPr>
        <a:xfrm>
          <a:off x="1076212" y="677249"/>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ADD750-8D57-4CC4-9BDE-22263E66D056}">
      <dsp:nvSpPr>
        <dsp:cNvPr id="0" name=""/>
        <dsp:cNvSpPr/>
      </dsp:nvSpPr>
      <dsp:spPr>
        <a:xfrm>
          <a:off x="89024"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Twin Studies</a:t>
          </a:r>
        </a:p>
      </dsp:txBody>
      <dsp:txXfrm>
        <a:off x="89024" y="2712375"/>
        <a:ext cx="3037500" cy="720000"/>
      </dsp:txXfrm>
    </dsp:sp>
    <dsp:sp modelId="{5586F537-0841-4E42-8F87-ADC80CFE9CD7}">
      <dsp:nvSpPr>
        <dsp:cNvPr id="0" name=""/>
        <dsp:cNvSpPr/>
      </dsp:nvSpPr>
      <dsp:spPr>
        <a:xfrm>
          <a:off x="4250400" y="282374"/>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7E651-9A9B-4624-A558-92B70DF59177}">
      <dsp:nvSpPr>
        <dsp:cNvPr id="0" name=""/>
        <dsp:cNvSpPr/>
      </dsp:nvSpPr>
      <dsp:spPr>
        <a:xfrm>
          <a:off x="4645275" y="677249"/>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73A8EC-9F1E-4AD9-A72D-79B0F1CE15CB}">
      <dsp:nvSpPr>
        <dsp:cNvPr id="0" name=""/>
        <dsp:cNvSpPr/>
      </dsp:nvSpPr>
      <dsp:spPr>
        <a:xfrm>
          <a:off x="3658087"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Neurotransmitter theories</a:t>
          </a:r>
        </a:p>
      </dsp:txBody>
      <dsp:txXfrm>
        <a:off x="3658087" y="2712375"/>
        <a:ext cx="3037500" cy="720000"/>
      </dsp:txXfrm>
    </dsp:sp>
    <dsp:sp modelId="{93C0D1DC-B5AF-47BA-8839-16AE1CA95856}">
      <dsp:nvSpPr>
        <dsp:cNvPr id="0" name=""/>
        <dsp:cNvSpPr/>
      </dsp:nvSpPr>
      <dsp:spPr>
        <a:xfrm>
          <a:off x="7819462" y="282374"/>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8587A-079C-4222-A7DD-151CB0C12F2D}">
      <dsp:nvSpPr>
        <dsp:cNvPr id="0" name=""/>
        <dsp:cNvSpPr/>
      </dsp:nvSpPr>
      <dsp:spPr>
        <a:xfrm>
          <a:off x="8214337" y="677249"/>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C66EF6-A4A2-4277-B1D5-50300922C552}">
      <dsp:nvSpPr>
        <dsp:cNvPr id="0" name=""/>
        <dsp:cNvSpPr/>
      </dsp:nvSpPr>
      <dsp:spPr>
        <a:xfrm>
          <a:off x="7227150" y="271237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Brain Structure Cases</a:t>
          </a:r>
        </a:p>
      </dsp:txBody>
      <dsp:txXfrm>
        <a:off x="7227150" y="2712375"/>
        <a:ext cx="30375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C0B40-82BC-45B2-B522-B11131D1E879}">
      <dsp:nvSpPr>
        <dsp:cNvPr id="0" name=""/>
        <dsp:cNvSpPr/>
      </dsp:nvSpPr>
      <dsp:spPr>
        <a:xfrm>
          <a:off x="0" y="2812"/>
          <a:ext cx="6373813"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FBD35-94DC-4237-8A41-E9A6AE7D5B4C}">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kern="1200"/>
            <a:t>Damasio et al., (1994) used measurements from Gage’s skull and neuroimaging techniques to determine the exact placement of the entry and exit point of the iron rod on a replica </a:t>
          </a:r>
          <a:r>
            <a:rPr lang="en-US" sz="2600" kern="1200">
              <a:latin typeface="Sitka Heading"/>
            </a:rPr>
            <a:t>model</a:t>
          </a:r>
        </a:p>
      </dsp:txBody>
      <dsp:txXfrm>
        <a:off x="0" y="2812"/>
        <a:ext cx="6373813" cy="1917941"/>
      </dsp:txXfrm>
    </dsp:sp>
    <dsp:sp modelId="{3D3B6930-6AD1-4EA7-B021-BA40F3A812B5}">
      <dsp:nvSpPr>
        <dsp:cNvPr id="0" name=""/>
        <dsp:cNvSpPr/>
      </dsp:nvSpPr>
      <dsp:spPr>
        <a:xfrm>
          <a:off x="0" y="1920754"/>
          <a:ext cx="6373813" cy="0"/>
        </a:xfrm>
        <a:prstGeom prst="line">
          <a:avLst/>
        </a:prstGeom>
        <a:solidFill>
          <a:schemeClr val="accent2">
            <a:hueOff val="-355029"/>
            <a:satOff val="-2934"/>
            <a:lumOff val="-6274"/>
            <a:alphaOff val="0"/>
          </a:schemeClr>
        </a:solidFill>
        <a:ln w="15875" cap="rnd" cmpd="sng" algn="ctr">
          <a:solidFill>
            <a:schemeClr val="accent2">
              <a:hueOff val="-355029"/>
              <a:satOff val="-2934"/>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65A4B4-C365-4D5E-9D7B-C11D1D94544C}">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latin typeface="Sitka Heading"/>
            </a:rPr>
            <a:t>They</a:t>
          </a:r>
          <a:r>
            <a:rPr lang="en-US" sz="2600" kern="1200"/>
            <a:t> found that the damage caused by the rod involved both the left and right prefrontal cortices.</a:t>
          </a:r>
          <a:endParaRPr lang="en-GB" sz="2600" kern="1200"/>
        </a:p>
      </dsp:txBody>
      <dsp:txXfrm>
        <a:off x="0" y="1920754"/>
        <a:ext cx="6373813" cy="1917941"/>
      </dsp:txXfrm>
    </dsp:sp>
    <dsp:sp modelId="{30EBD924-AE01-4D25-B0D9-1F4EC041CA22}">
      <dsp:nvSpPr>
        <dsp:cNvPr id="0" name=""/>
        <dsp:cNvSpPr/>
      </dsp:nvSpPr>
      <dsp:spPr>
        <a:xfrm>
          <a:off x="0" y="3838695"/>
          <a:ext cx="6373813" cy="0"/>
        </a:xfrm>
        <a:prstGeom prst="line">
          <a:avLst/>
        </a:prstGeom>
        <a:solidFill>
          <a:schemeClr val="accent2">
            <a:hueOff val="-710059"/>
            <a:satOff val="-5868"/>
            <a:lumOff val="-12549"/>
            <a:alphaOff val="0"/>
          </a:schemeClr>
        </a:solidFill>
        <a:ln w="15875" cap="rnd" cmpd="sng" algn="ctr">
          <a:solidFill>
            <a:schemeClr val="accent2">
              <a:hueOff val="-710059"/>
              <a:satOff val="-5868"/>
              <a:lumOff val="-12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6B5BD4-C0F8-4A85-B9D2-42D260ED9834}">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left and right cortices are responsible for emotional processing and rational decision-making; therefore, it can be assumed that Gage had deficits in these areas.</a:t>
          </a:r>
        </a:p>
      </dsp:txBody>
      <dsp:txXfrm>
        <a:off x="0" y="3838695"/>
        <a:ext cx="6373813" cy="19179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CE7DA-C53E-4CF9-AFCB-56E233B543C8}">
      <dsp:nvSpPr>
        <dsp:cNvPr id="0" name=""/>
        <dsp:cNvSpPr/>
      </dsp:nvSpPr>
      <dsp:spPr>
        <a:xfrm>
          <a:off x="0" y="2853"/>
          <a:ext cx="7003777"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6F24D-4648-41F3-B42E-8A5CB3984E4C}">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Behaviourism aimed to allow to world to see psychology as a science. </a:t>
          </a:r>
        </a:p>
      </dsp:txBody>
      <dsp:txXfrm>
        <a:off x="0" y="2853"/>
        <a:ext cx="7003777" cy="1945966"/>
      </dsp:txXfrm>
    </dsp:sp>
    <dsp:sp modelId="{79353A41-E284-4395-AF09-AABF00DED587}">
      <dsp:nvSpPr>
        <dsp:cNvPr id="0" name=""/>
        <dsp:cNvSpPr/>
      </dsp:nvSpPr>
      <dsp:spPr>
        <a:xfrm>
          <a:off x="0" y="1948819"/>
          <a:ext cx="7003777"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71BBD-6F60-4DD7-9723-F26CE7DD73C7}">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Rejects the view of free will.</a:t>
          </a:r>
        </a:p>
      </dsp:txBody>
      <dsp:txXfrm>
        <a:off x="0" y="1948819"/>
        <a:ext cx="7003777" cy="1945966"/>
      </dsp:txXfrm>
    </dsp:sp>
    <dsp:sp modelId="{FAEB7780-9AB4-414C-A29C-E503C591DF88}">
      <dsp:nvSpPr>
        <dsp:cNvPr id="0" name=""/>
        <dsp:cNvSpPr/>
      </dsp:nvSpPr>
      <dsp:spPr>
        <a:xfrm>
          <a:off x="0" y="3894785"/>
          <a:ext cx="7003777"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1C5F1E-7898-471C-93E6-7A84BAC7B8F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Behaviour is learned from our environments, and we are born as blank slates.</a:t>
          </a:r>
        </a:p>
      </dsp:txBody>
      <dsp:txXfrm>
        <a:off x="0" y="3894785"/>
        <a:ext cx="7003777" cy="19459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FAD26-4B57-4752-BF3C-240FABC9F6DD}">
      <dsp:nvSpPr>
        <dsp:cNvPr id="0" name=""/>
        <dsp:cNvSpPr/>
      </dsp:nvSpPr>
      <dsp:spPr>
        <a:xfrm>
          <a:off x="0" y="112722"/>
          <a:ext cx="7003777" cy="132677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There are some main methods by which we learn under this approach.</a:t>
          </a:r>
        </a:p>
      </dsp:txBody>
      <dsp:txXfrm>
        <a:off x="64768" y="177490"/>
        <a:ext cx="6874241" cy="1197243"/>
      </dsp:txXfrm>
    </dsp:sp>
    <dsp:sp modelId="{1706021B-9A31-493F-88C2-9D5C9E300484}">
      <dsp:nvSpPr>
        <dsp:cNvPr id="0" name=""/>
        <dsp:cNvSpPr/>
      </dsp:nvSpPr>
      <dsp:spPr>
        <a:xfrm>
          <a:off x="0" y="1543182"/>
          <a:ext cx="7003777" cy="1326779"/>
        </a:xfrm>
        <a:prstGeom prst="roundRect">
          <a:avLst/>
        </a:prstGeom>
        <a:solidFill>
          <a:schemeClr val="accent2">
            <a:hueOff val="-236686"/>
            <a:satOff val="-1956"/>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Classical conditioning</a:t>
          </a:r>
        </a:p>
      </dsp:txBody>
      <dsp:txXfrm>
        <a:off x="64768" y="1607950"/>
        <a:ext cx="6874241" cy="1197243"/>
      </dsp:txXfrm>
    </dsp:sp>
    <dsp:sp modelId="{6BDB1394-6054-4FAA-A298-552540406438}">
      <dsp:nvSpPr>
        <dsp:cNvPr id="0" name=""/>
        <dsp:cNvSpPr/>
      </dsp:nvSpPr>
      <dsp:spPr>
        <a:xfrm>
          <a:off x="0" y="2973642"/>
          <a:ext cx="7003777" cy="1326779"/>
        </a:xfrm>
        <a:prstGeom prst="roundRect">
          <a:avLst/>
        </a:prstGeom>
        <a:solidFill>
          <a:schemeClr val="accent2">
            <a:hueOff val="-473373"/>
            <a:satOff val="-3912"/>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Operant conditioning</a:t>
          </a:r>
        </a:p>
      </dsp:txBody>
      <dsp:txXfrm>
        <a:off x="64768" y="3038410"/>
        <a:ext cx="6874241" cy="1197243"/>
      </dsp:txXfrm>
    </dsp:sp>
    <dsp:sp modelId="{228F888E-714F-41EE-905C-D39034E9267B}">
      <dsp:nvSpPr>
        <dsp:cNvPr id="0" name=""/>
        <dsp:cNvSpPr/>
      </dsp:nvSpPr>
      <dsp:spPr>
        <a:xfrm>
          <a:off x="0" y="4404102"/>
          <a:ext cx="7003777" cy="1326779"/>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Social learning theory</a:t>
          </a:r>
        </a:p>
      </dsp:txBody>
      <dsp:txXfrm>
        <a:off x="64768" y="4468870"/>
        <a:ext cx="6874241" cy="11972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62999-A42F-46AE-81BE-9C0D16289EFA}">
      <dsp:nvSpPr>
        <dsp:cNvPr id="0" name=""/>
        <dsp:cNvSpPr/>
      </dsp:nvSpPr>
      <dsp:spPr>
        <a:xfrm>
          <a:off x="0" y="727712"/>
          <a:ext cx="6408738" cy="136363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baseline="0"/>
            <a:t>Psychology should be studied scientifically.</a:t>
          </a:r>
          <a:endParaRPr lang="en-US" sz="3700" kern="1200"/>
        </a:p>
      </dsp:txBody>
      <dsp:txXfrm>
        <a:off x="66567" y="794279"/>
        <a:ext cx="6275604" cy="1230501"/>
      </dsp:txXfrm>
    </dsp:sp>
    <dsp:sp modelId="{66B74F11-8AB2-4F5A-B69D-7686BDA53A9F}">
      <dsp:nvSpPr>
        <dsp:cNvPr id="0" name=""/>
        <dsp:cNvSpPr/>
      </dsp:nvSpPr>
      <dsp:spPr>
        <a:xfrm>
          <a:off x="0" y="2197907"/>
          <a:ext cx="6408738" cy="1363635"/>
        </a:xfrm>
        <a:prstGeom prst="roundRect">
          <a:avLst/>
        </a:prstGeom>
        <a:solidFill>
          <a:schemeClr val="accent2">
            <a:hueOff val="-355029"/>
            <a:satOff val="-2934"/>
            <a:lumOff val="-627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baseline="0"/>
            <a:t>There are mediational processes between stimulus and response.</a:t>
          </a:r>
          <a:endParaRPr lang="en-US" sz="3700" kern="1200"/>
        </a:p>
      </dsp:txBody>
      <dsp:txXfrm>
        <a:off x="66567" y="2264474"/>
        <a:ext cx="6275604" cy="1230501"/>
      </dsp:txXfrm>
    </dsp:sp>
    <dsp:sp modelId="{1357A84E-4C63-40B5-9072-782C62BCBD8F}">
      <dsp:nvSpPr>
        <dsp:cNvPr id="0" name=""/>
        <dsp:cNvSpPr/>
      </dsp:nvSpPr>
      <dsp:spPr>
        <a:xfrm>
          <a:off x="0" y="3668102"/>
          <a:ext cx="6408738" cy="1363635"/>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baseline="0"/>
            <a:t>The mind processes information like a computer.</a:t>
          </a:r>
          <a:endParaRPr lang="en-US" sz="3700" kern="1200"/>
        </a:p>
      </dsp:txBody>
      <dsp:txXfrm>
        <a:off x="66567" y="3734669"/>
        <a:ext cx="6275604" cy="12305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1B561-F073-442B-A32B-DF5FB342BA9B}">
      <dsp:nvSpPr>
        <dsp:cNvPr id="0" name=""/>
        <dsp:cNvSpPr/>
      </dsp:nvSpPr>
      <dsp:spPr>
        <a:xfrm>
          <a:off x="3794" y="554553"/>
          <a:ext cx="2054407" cy="123264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Perception</a:t>
          </a:r>
          <a:endParaRPr lang="en-US" sz="2200" kern="1200"/>
        </a:p>
      </dsp:txBody>
      <dsp:txXfrm>
        <a:off x="3794" y="554553"/>
        <a:ext cx="2054407" cy="1232644"/>
      </dsp:txXfrm>
    </dsp:sp>
    <dsp:sp modelId="{70EEB9E1-283E-4C1C-A246-B27D7620B621}">
      <dsp:nvSpPr>
        <dsp:cNvPr id="0" name=""/>
        <dsp:cNvSpPr/>
      </dsp:nvSpPr>
      <dsp:spPr>
        <a:xfrm>
          <a:off x="2263642" y="554553"/>
          <a:ext cx="2054407" cy="1232644"/>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Attention</a:t>
          </a:r>
          <a:endParaRPr lang="en-US" sz="2200" kern="1200"/>
        </a:p>
      </dsp:txBody>
      <dsp:txXfrm>
        <a:off x="2263642" y="554553"/>
        <a:ext cx="2054407" cy="1232644"/>
      </dsp:txXfrm>
    </dsp:sp>
    <dsp:sp modelId="{781CE613-2826-4A71-9795-AC691499C362}">
      <dsp:nvSpPr>
        <dsp:cNvPr id="0" name=""/>
        <dsp:cNvSpPr/>
      </dsp:nvSpPr>
      <dsp:spPr>
        <a:xfrm>
          <a:off x="4523490" y="554553"/>
          <a:ext cx="2054407" cy="1232644"/>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Thought</a:t>
          </a:r>
          <a:endParaRPr lang="en-US" sz="2200" kern="1200"/>
        </a:p>
      </dsp:txBody>
      <dsp:txXfrm>
        <a:off x="4523490" y="554553"/>
        <a:ext cx="2054407" cy="1232644"/>
      </dsp:txXfrm>
    </dsp:sp>
    <dsp:sp modelId="{F3D6D180-2FE1-4EFA-9B3B-4975EE678E83}">
      <dsp:nvSpPr>
        <dsp:cNvPr id="0" name=""/>
        <dsp:cNvSpPr/>
      </dsp:nvSpPr>
      <dsp:spPr>
        <a:xfrm>
          <a:off x="6783338" y="554553"/>
          <a:ext cx="2054407" cy="1232644"/>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Imagination</a:t>
          </a:r>
          <a:endParaRPr lang="en-US" sz="2200" kern="1200"/>
        </a:p>
      </dsp:txBody>
      <dsp:txXfrm>
        <a:off x="6783338" y="554553"/>
        <a:ext cx="2054407" cy="1232644"/>
      </dsp:txXfrm>
    </dsp:sp>
    <dsp:sp modelId="{72971A12-1BF9-4CBC-B70A-7BA1615FAF6C}">
      <dsp:nvSpPr>
        <dsp:cNvPr id="0" name=""/>
        <dsp:cNvSpPr/>
      </dsp:nvSpPr>
      <dsp:spPr>
        <a:xfrm>
          <a:off x="9043186" y="554553"/>
          <a:ext cx="2054407" cy="1232644"/>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Intelligence</a:t>
          </a:r>
          <a:endParaRPr lang="en-US" sz="2200" kern="1200"/>
        </a:p>
      </dsp:txBody>
      <dsp:txXfrm>
        <a:off x="9043186" y="554553"/>
        <a:ext cx="2054407" cy="1232644"/>
      </dsp:txXfrm>
    </dsp:sp>
    <dsp:sp modelId="{1D9D0A20-D80E-4279-A0C2-3583400AF757}">
      <dsp:nvSpPr>
        <dsp:cNvPr id="0" name=""/>
        <dsp:cNvSpPr/>
      </dsp:nvSpPr>
      <dsp:spPr>
        <a:xfrm>
          <a:off x="3794" y="1992638"/>
          <a:ext cx="2054407" cy="123264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Memory</a:t>
          </a:r>
          <a:endParaRPr lang="en-US" sz="2200" kern="1200"/>
        </a:p>
      </dsp:txBody>
      <dsp:txXfrm>
        <a:off x="3794" y="1992638"/>
        <a:ext cx="2054407" cy="1232644"/>
      </dsp:txXfrm>
    </dsp:sp>
    <dsp:sp modelId="{F1FE8559-7DF0-488B-A2E1-9382FB1539BB}">
      <dsp:nvSpPr>
        <dsp:cNvPr id="0" name=""/>
        <dsp:cNvSpPr/>
      </dsp:nvSpPr>
      <dsp:spPr>
        <a:xfrm>
          <a:off x="2263642" y="1992638"/>
          <a:ext cx="2054407" cy="1232644"/>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Problem solving</a:t>
          </a:r>
          <a:endParaRPr lang="en-US" sz="2200" kern="1200"/>
        </a:p>
      </dsp:txBody>
      <dsp:txXfrm>
        <a:off x="2263642" y="1992638"/>
        <a:ext cx="2054407" cy="1232644"/>
      </dsp:txXfrm>
    </dsp:sp>
    <dsp:sp modelId="{ED4F5D75-87B5-4C1C-AB7D-710FD564FE05}">
      <dsp:nvSpPr>
        <dsp:cNvPr id="0" name=""/>
        <dsp:cNvSpPr/>
      </dsp:nvSpPr>
      <dsp:spPr>
        <a:xfrm>
          <a:off x="4523490" y="1992638"/>
          <a:ext cx="2054407" cy="1232644"/>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Language</a:t>
          </a:r>
          <a:endParaRPr lang="en-US" sz="2200" kern="1200"/>
        </a:p>
      </dsp:txBody>
      <dsp:txXfrm>
        <a:off x="4523490" y="1992638"/>
        <a:ext cx="2054407" cy="1232644"/>
      </dsp:txXfrm>
    </dsp:sp>
    <dsp:sp modelId="{C90081DC-9AEE-47CF-866C-14814B6F26B3}">
      <dsp:nvSpPr>
        <dsp:cNvPr id="0" name=""/>
        <dsp:cNvSpPr/>
      </dsp:nvSpPr>
      <dsp:spPr>
        <a:xfrm>
          <a:off x="6783338" y="1992638"/>
          <a:ext cx="2054407" cy="1232644"/>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Learning</a:t>
          </a:r>
          <a:endParaRPr lang="en-US" sz="2200" kern="1200"/>
        </a:p>
      </dsp:txBody>
      <dsp:txXfrm>
        <a:off x="6783338" y="1992638"/>
        <a:ext cx="2054407" cy="1232644"/>
      </dsp:txXfrm>
    </dsp:sp>
    <dsp:sp modelId="{D6D7B1EF-76F1-4C85-BD9B-0F4B073A1B11}">
      <dsp:nvSpPr>
        <dsp:cNvPr id="0" name=""/>
        <dsp:cNvSpPr/>
      </dsp:nvSpPr>
      <dsp:spPr>
        <a:xfrm>
          <a:off x="9043186" y="1992638"/>
          <a:ext cx="2054407" cy="1232644"/>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t>Communication</a:t>
          </a:r>
          <a:endParaRPr lang="en-US" sz="2200" kern="1200"/>
        </a:p>
      </dsp:txBody>
      <dsp:txXfrm>
        <a:off x="9043186" y="1992638"/>
        <a:ext cx="2054407" cy="12326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9BB7E4-C5E8-4B87-8696-8581072FE4F9}">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AE28B8-25F0-48FA-8132-F98DDDD1411B}">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baseline="0"/>
            <a:t>One example of this is memory, a process we all utilise regularly.</a:t>
          </a:r>
          <a:endParaRPr lang="en-US" sz="4800" kern="1200"/>
        </a:p>
      </dsp:txBody>
      <dsp:txXfrm>
        <a:off x="618328" y="719212"/>
        <a:ext cx="4579646" cy="2843495"/>
      </dsp:txXfrm>
    </dsp:sp>
    <dsp:sp modelId="{10C346EA-7D89-460B-AC59-7AEB8A1B6A9C}">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05E7D6-F655-4B8D-8C3E-6F4BC87D34C8}">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baseline="0"/>
            <a:t>Let's try out a little test.</a:t>
          </a:r>
          <a:endParaRPr lang="en-US" sz="4800" kern="1200"/>
        </a:p>
      </dsp:txBody>
      <dsp:txXfrm>
        <a:off x="6431921" y="719212"/>
        <a:ext cx="4579646" cy="28434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4F6CC-6E54-4135-9BA4-2AD498284C65}">
      <dsp:nvSpPr>
        <dsp:cNvPr id="0" name=""/>
        <dsp:cNvSpPr/>
      </dsp:nvSpPr>
      <dsp:spPr>
        <a:xfrm>
          <a:off x="0" y="41870"/>
          <a:ext cx="6408738" cy="183814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 series of words will appear on screen, twenty in total.</a:t>
          </a:r>
        </a:p>
      </dsp:txBody>
      <dsp:txXfrm>
        <a:off x="89731" y="131601"/>
        <a:ext cx="6229276" cy="1658681"/>
      </dsp:txXfrm>
    </dsp:sp>
    <dsp:sp modelId="{785230D0-3F04-4CA3-83E6-A28744530773}">
      <dsp:nvSpPr>
        <dsp:cNvPr id="0" name=""/>
        <dsp:cNvSpPr/>
      </dsp:nvSpPr>
      <dsp:spPr>
        <a:xfrm>
          <a:off x="0" y="1960653"/>
          <a:ext cx="6408738" cy="1838143"/>
        </a:xfrm>
        <a:prstGeom prst="roundRect">
          <a:avLst/>
        </a:prstGeom>
        <a:solidFill>
          <a:schemeClr val="accent2">
            <a:hueOff val="-355029"/>
            <a:satOff val="-2934"/>
            <a:lumOff val="-627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Your job is to keep them in your head until the end of the list, and then write them down. Do not start writing until you are told to. </a:t>
          </a:r>
        </a:p>
      </dsp:txBody>
      <dsp:txXfrm>
        <a:off x="89731" y="2050384"/>
        <a:ext cx="6229276" cy="1658681"/>
      </dsp:txXfrm>
    </dsp:sp>
    <dsp:sp modelId="{1A67D8EF-ACA5-48FE-8DF2-02AF02C9292D}">
      <dsp:nvSpPr>
        <dsp:cNvPr id="0" name=""/>
        <dsp:cNvSpPr/>
      </dsp:nvSpPr>
      <dsp:spPr>
        <a:xfrm>
          <a:off x="0" y="3879436"/>
          <a:ext cx="6408738" cy="1838143"/>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Good luck!</a:t>
          </a:r>
        </a:p>
      </dsp:txBody>
      <dsp:txXfrm>
        <a:off x="89731" y="3969167"/>
        <a:ext cx="6229276" cy="16586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F1647-5FEC-48B8-91B9-C534D578928E}">
      <dsp:nvSpPr>
        <dsp:cNvPr id="0" name=""/>
        <dsp:cNvSpPr/>
      </dsp:nvSpPr>
      <dsp:spPr>
        <a:xfrm>
          <a:off x="0" y="6485"/>
          <a:ext cx="7003777" cy="1399338"/>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All behaviour has a cause, which is usually unconscious.</a:t>
          </a:r>
        </a:p>
      </dsp:txBody>
      <dsp:txXfrm>
        <a:off x="68310" y="74795"/>
        <a:ext cx="6867157" cy="1262718"/>
      </dsp:txXfrm>
    </dsp:sp>
    <dsp:sp modelId="{BE0A50A7-9A5E-446E-9C53-EA7990B90DBE}">
      <dsp:nvSpPr>
        <dsp:cNvPr id="0" name=""/>
        <dsp:cNvSpPr/>
      </dsp:nvSpPr>
      <dsp:spPr>
        <a:xfrm>
          <a:off x="0" y="1483584"/>
          <a:ext cx="7003777" cy="1399338"/>
        </a:xfrm>
        <a:prstGeom prst="roundRect">
          <a:avLst/>
        </a:prstGeom>
        <a:solidFill>
          <a:schemeClr val="accent5">
            <a:hueOff val="534349"/>
            <a:satOff val="-6292"/>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Childhood experiences are vital in shaping our personality and even our mental health problems.</a:t>
          </a:r>
        </a:p>
      </dsp:txBody>
      <dsp:txXfrm>
        <a:off x="68310" y="1551894"/>
        <a:ext cx="6867157" cy="1262718"/>
      </dsp:txXfrm>
    </dsp:sp>
    <dsp:sp modelId="{97CDCF9C-48AC-4A98-9F91-B99E8BD66DBC}">
      <dsp:nvSpPr>
        <dsp:cNvPr id="0" name=""/>
        <dsp:cNvSpPr/>
      </dsp:nvSpPr>
      <dsp:spPr>
        <a:xfrm>
          <a:off x="0" y="2960682"/>
          <a:ext cx="7003777" cy="1399338"/>
        </a:xfrm>
        <a:prstGeom prst="roundRect">
          <a:avLst/>
        </a:prstGeom>
        <a:solidFill>
          <a:schemeClr val="accent5">
            <a:hueOff val="1068698"/>
            <a:satOff val="-12584"/>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Relationships in childhood are a template for relationships in adult life.</a:t>
          </a:r>
        </a:p>
      </dsp:txBody>
      <dsp:txXfrm>
        <a:off x="68310" y="3028992"/>
        <a:ext cx="6867157" cy="1262718"/>
      </dsp:txXfrm>
    </dsp:sp>
    <dsp:sp modelId="{180A0259-C7CD-4975-815E-914E5DCAF1E2}">
      <dsp:nvSpPr>
        <dsp:cNvPr id="0" name=""/>
        <dsp:cNvSpPr/>
      </dsp:nvSpPr>
      <dsp:spPr>
        <a:xfrm>
          <a:off x="0" y="4437780"/>
          <a:ext cx="7003777" cy="1399338"/>
        </a:xfrm>
        <a:prstGeom prst="roundRect">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unconscious mind influences our behaviour.</a:t>
          </a:r>
        </a:p>
      </dsp:txBody>
      <dsp:txXfrm>
        <a:off x="68310" y="4506090"/>
        <a:ext cx="6867157" cy="12627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2C772-0158-4139-8691-20E645B30281}">
      <dsp:nvSpPr>
        <dsp:cNvPr id="0" name=""/>
        <dsp:cNvSpPr/>
      </dsp:nvSpPr>
      <dsp:spPr>
        <a:xfrm>
          <a:off x="0" y="346812"/>
          <a:ext cx="7003777" cy="1216215"/>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According to this theory, there are three main components to our personalities.</a:t>
          </a:r>
        </a:p>
      </dsp:txBody>
      <dsp:txXfrm>
        <a:off x="59371" y="406183"/>
        <a:ext cx="6885035" cy="1097473"/>
      </dsp:txXfrm>
    </dsp:sp>
    <dsp:sp modelId="{CD99111A-DB59-4F92-845C-3C986065358F}">
      <dsp:nvSpPr>
        <dsp:cNvPr id="0" name=""/>
        <dsp:cNvSpPr/>
      </dsp:nvSpPr>
      <dsp:spPr>
        <a:xfrm>
          <a:off x="0" y="1658067"/>
          <a:ext cx="7003777" cy="1216215"/>
        </a:xfrm>
        <a:prstGeom prst="roundRect">
          <a:avLst/>
        </a:prstGeom>
        <a:solidFill>
          <a:schemeClr val="accent5">
            <a:hueOff val="534349"/>
            <a:satOff val="-6292"/>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id.</a:t>
          </a:r>
        </a:p>
      </dsp:txBody>
      <dsp:txXfrm>
        <a:off x="59371" y="1717438"/>
        <a:ext cx="6885035" cy="1097473"/>
      </dsp:txXfrm>
    </dsp:sp>
    <dsp:sp modelId="{4582747C-B68D-4645-9E38-B055F7AFF436}">
      <dsp:nvSpPr>
        <dsp:cNvPr id="0" name=""/>
        <dsp:cNvSpPr/>
      </dsp:nvSpPr>
      <dsp:spPr>
        <a:xfrm>
          <a:off x="0" y="2969322"/>
          <a:ext cx="7003777" cy="1216215"/>
        </a:xfrm>
        <a:prstGeom prst="roundRect">
          <a:avLst/>
        </a:prstGeom>
        <a:solidFill>
          <a:schemeClr val="accent5">
            <a:hueOff val="1068698"/>
            <a:satOff val="-12584"/>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ego.</a:t>
          </a:r>
        </a:p>
      </dsp:txBody>
      <dsp:txXfrm>
        <a:off x="59371" y="3028693"/>
        <a:ext cx="6885035" cy="1097473"/>
      </dsp:txXfrm>
    </dsp:sp>
    <dsp:sp modelId="{F638739F-042D-4DAA-9C53-673317B2AC4F}">
      <dsp:nvSpPr>
        <dsp:cNvPr id="0" name=""/>
        <dsp:cNvSpPr/>
      </dsp:nvSpPr>
      <dsp:spPr>
        <a:xfrm>
          <a:off x="0" y="4280577"/>
          <a:ext cx="7003777" cy="1216215"/>
        </a:xfrm>
        <a:prstGeom prst="roundRect">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superego.</a:t>
          </a:r>
        </a:p>
      </dsp:txBody>
      <dsp:txXfrm>
        <a:off x="59371" y="4339948"/>
        <a:ext cx="6885035" cy="109747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7D977-FA8D-4CD5-8870-9F96107A2CE6}">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3F076-A32A-42EB-8319-7AAB807F2051}">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E6FDC7-C765-44EE-B70B-426BBD575783}">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Repressed thoughts and feelings are more likely to appear in dreams. </a:t>
          </a:r>
        </a:p>
      </dsp:txBody>
      <dsp:txXfrm>
        <a:off x="2024809" y="949585"/>
        <a:ext cx="4978967" cy="1753081"/>
      </dsp:txXfrm>
    </dsp:sp>
    <dsp:sp modelId="{D05444A9-E582-47BA-937C-F1963F32762D}">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72F23-649C-4BAA-B617-6CC77AEEE990}">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275AA0-7A01-49E8-A937-761CC888FD7E}">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Freud considered dreams to be the highway to the unconscious mind.</a:t>
          </a:r>
        </a:p>
      </dsp:txBody>
      <dsp:txXfrm>
        <a:off x="2024809" y="3140937"/>
        <a:ext cx="4978967" cy="17530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6B59A-F99B-4E3B-A6DB-C67E46E310F3}">
      <dsp:nvSpPr>
        <dsp:cNvPr id="0" name=""/>
        <dsp:cNvSpPr/>
      </dsp:nvSpPr>
      <dsp:spPr>
        <a:xfrm>
          <a:off x="0" y="109482"/>
          <a:ext cx="7003777" cy="275184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The client says the first thought that appears in their mind, in order to uncover repressed thoughts/memories.</a:t>
          </a:r>
        </a:p>
      </dsp:txBody>
      <dsp:txXfrm>
        <a:off x="134334" y="243816"/>
        <a:ext cx="6735109" cy="2483172"/>
      </dsp:txXfrm>
    </dsp:sp>
    <dsp:sp modelId="{DC884D1B-242A-47FB-BB63-7F417B58B951}">
      <dsp:nvSpPr>
        <dsp:cNvPr id="0" name=""/>
        <dsp:cNvSpPr/>
      </dsp:nvSpPr>
      <dsp:spPr>
        <a:xfrm>
          <a:off x="0" y="2982282"/>
          <a:ext cx="7003777" cy="2751840"/>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Resistance or reluctance to express are barriers to this type of technique. </a:t>
          </a:r>
        </a:p>
      </dsp:txBody>
      <dsp:txXfrm>
        <a:off x="134334" y="3116616"/>
        <a:ext cx="6735109" cy="24831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D8CFD-DEF0-4980-BA66-77CA500522CD}">
      <dsp:nvSpPr>
        <dsp:cNvPr id="0" name=""/>
        <dsp:cNvSpPr/>
      </dsp:nvSpPr>
      <dsp:spPr>
        <a:xfrm>
          <a:off x="0" y="6485"/>
          <a:ext cx="7003777" cy="1399338"/>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Anna O suffered neurotic symptoms like paralysis and a nervous cough.</a:t>
          </a:r>
        </a:p>
      </dsp:txBody>
      <dsp:txXfrm>
        <a:off x="68310" y="74795"/>
        <a:ext cx="6867157" cy="1262718"/>
      </dsp:txXfrm>
    </dsp:sp>
    <dsp:sp modelId="{A81213E7-A779-46B5-AB67-9D7CA7E632CB}">
      <dsp:nvSpPr>
        <dsp:cNvPr id="0" name=""/>
        <dsp:cNvSpPr/>
      </dsp:nvSpPr>
      <dsp:spPr>
        <a:xfrm>
          <a:off x="0" y="1483584"/>
          <a:ext cx="7003777" cy="1399338"/>
        </a:xfrm>
        <a:prstGeom prst="roundRect">
          <a:avLst/>
        </a:prstGeom>
        <a:solidFill>
          <a:schemeClr val="accent5">
            <a:hueOff val="534349"/>
            <a:satOff val="-6292"/>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Therapy uncovered repressed memories of hearing music coming from a neighbouring public house while caring for her dying father</a:t>
          </a:r>
        </a:p>
      </dsp:txBody>
      <dsp:txXfrm>
        <a:off x="68310" y="1551894"/>
        <a:ext cx="6867157" cy="1262718"/>
      </dsp:txXfrm>
    </dsp:sp>
    <dsp:sp modelId="{D9DF26D4-F889-461C-BB66-A01749E02171}">
      <dsp:nvSpPr>
        <dsp:cNvPr id="0" name=""/>
        <dsp:cNvSpPr/>
      </dsp:nvSpPr>
      <dsp:spPr>
        <a:xfrm>
          <a:off x="0" y="2960682"/>
          <a:ext cx="7003777" cy="1399338"/>
        </a:xfrm>
        <a:prstGeom prst="roundRect">
          <a:avLst/>
        </a:prstGeom>
        <a:solidFill>
          <a:schemeClr val="accent5">
            <a:hueOff val="1068698"/>
            <a:satOff val="-12584"/>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Freud concluded that  her symptoms as a result of guilt over wanting to be dancing rather than nursing her father.</a:t>
          </a:r>
        </a:p>
      </dsp:txBody>
      <dsp:txXfrm>
        <a:off x="68310" y="3028992"/>
        <a:ext cx="6867157" cy="1262718"/>
      </dsp:txXfrm>
    </dsp:sp>
    <dsp:sp modelId="{6ECBD21F-7ACD-4E3F-8B8B-909B01285809}">
      <dsp:nvSpPr>
        <dsp:cNvPr id="0" name=""/>
        <dsp:cNvSpPr/>
      </dsp:nvSpPr>
      <dsp:spPr>
        <a:xfrm>
          <a:off x="0" y="4437780"/>
          <a:ext cx="7003777" cy="1399338"/>
        </a:xfrm>
        <a:prstGeom prst="roundRect">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Symptoms stopped after memory was uncovered.</a:t>
          </a:r>
        </a:p>
      </dsp:txBody>
      <dsp:txXfrm>
        <a:off x="68310" y="4506090"/>
        <a:ext cx="6867157" cy="12627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42330-9DFF-4AC7-812B-8FE121EB261E}">
      <dsp:nvSpPr>
        <dsp:cNvPr id="0" name=""/>
        <dsp:cNvSpPr/>
      </dsp:nvSpPr>
      <dsp:spPr>
        <a:xfrm>
          <a:off x="0" y="773952"/>
          <a:ext cx="7003777" cy="98104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Suggestibility</a:t>
          </a:r>
        </a:p>
      </dsp:txBody>
      <dsp:txXfrm>
        <a:off x="47891" y="821843"/>
        <a:ext cx="6907995" cy="885263"/>
      </dsp:txXfrm>
    </dsp:sp>
    <dsp:sp modelId="{02642CB6-97C4-48CE-B0DF-A14641DDB2CC}">
      <dsp:nvSpPr>
        <dsp:cNvPr id="0" name=""/>
        <dsp:cNvSpPr/>
      </dsp:nvSpPr>
      <dsp:spPr>
        <a:xfrm>
          <a:off x="0" y="1878837"/>
          <a:ext cx="7003777" cy="981045"/>
        </a:xfrm>
        <a:prstGeom prst="roundRect">
          <a:avLst/>
        </a:prstGeom>
        <a:solidFill>
          <a:schemeClr val="accent2">
            <a:hueOff val="-236686"/>
            <a:satOff val="-1956"/>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Reliability</a:t>
          </a:r>
        </a:p>
      </dsp:txBody>
      <dsp:txXfrm>
        <a:off x="47891" y="1926728"/>
        <a:ext cx="6907995" cy="885263"/>
      </dsp:txXfrm>
    </dsp:sp>
    <dsp:sp modelId="{0B508BEF-1BA3-43B7-A9F0-123B2427F481}">
      <dsp:nvSpPr>
        <dsp:cNvPr id="0" name=""/>
        <dsp:cNvSpPr/>
      </dsp:nvSpPr>
      <dsp:spPr>
        <a:xfrm>
          <a:off x="0" y="2983722"/>
          <a:ext cx="7003777" cy="981045"/>
        </a:xfrm>
        <a:prstGeom prst="roundRect">
          <a:avLst/>
        </a:prstGeom>
        <a:solidFill>
          <a:schemeClr val="accent2">
            <a:hueOff val="-473373"/>
            <a:satOff val="-3912"/>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Validity</a:t>
          </a:r>
        </a:p>
      </dsp:txBody>
      <dsp:txXfrm>
        <a:off x="47891" y="3031613"/>
        <a:ext cx="6907995" cy="885263"/>
      </dsp:txXfrm>
    </dsp:sp>
    <dsp:sp modelId="{4176E324-9E60-4838-93C3-48FF4B011DE9}">
      <dsp:nvSpPr>
        <dsp:cNvPr id="0" name=""/>
        <dsp:cNvSpPr/>
      </dsp:nvSpPr>
      <dsp:spPr>
        <a:xfrm>
          <a:off x="0" y="4088607"/>
          <a:ext cx="7003777" cy="981045"/>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(Eysenck and Flanagan, 2000)</a:t>
          </a:r>
        </a:p>
      </dsp:txBody>
      <dsp:txXfrm>
        <a:off x="47891" y="4136498"/>
        <a:ext cx="6907995" cy="88526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A52CC-A58A-4E88-9145-0447586369B6}">
      <dsp:nvSpPr>
        <dsp:cNvPr id="0" name=""/>
        <dsp:cNvSpPr/>
      </dsp:nvSpPr>
      <dsp:spPr>
        <a:xfrm>
          <a:off x="0" y="128739"/>
          <a:ext cx="5715000" cy="134751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Erikson believed that our personality develops in eight stages.</a:t>
          </a:r>
        </a:p>
      </dsp:txBody>
      <dsp:txXfrm>
        <a:off x="65780" y="194519"/>
        <a:ext cx="5583440" cy="1215950"/>
      </dsp:txXfrm>
    </dsp:sp>
    <dsp:sp modelId="{57AD9467-4508-4A07-B965-A59B15152F28}">
      <dsp:nvSpPr>
        <dsp:cNvPr id="0" name=""/>
        <dsp:cNvSpPr/>
      </dsp:nvSpPr>
      <dsp:spPr>
        <a:xfrm>
          <a:off x="0" y="1551130"/>
          <a:ext cx="5715000" cy="1347510"/>
        </a:xfrm>
        <a:prstGeom prst="roundRect">
          <a:avLst/>
        </a:prstGeom>
        <a:solidFill>
          <a:schemeClr val="accent5">
            <a:hueOff val="534349"/>
            <a:satOff val="-6292"/>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Each stage demonstrates links to social experiences.</a:t>
          </a:r>
        </a:p>
      </dsp:txBody>
      <dsp:txXfrm>
        <a:off x="65780" y="1616910"/>
        <a:ext cx="5583440" cy="1215950"/>
      </dsp:txXfrm>
    </dsp:sp>
    <dsp:sp modelId="{D4C7883A-3628-4599-AA94-7C45835047FD}">
      <dsp:nvSpPr>
        <dsp:cNvPr id="0" name=""/>
        <dsp:cNvSpPr/>
      </dsp:nvSpPr>
      <dsp:spPr>
        <a:xfrm>
          <a:off x="0" y="2973521"/>
          <a:ext cx="5715000" cy="1347510"/>
        </a:xfrm>
        <a:prstGeom prst="roundRect">
          <a:avLst/>
        </a:prstGeom>
        <a:solidFill>
          <a:schemeClr val="accent5">
            <a:hueOff val="1068698"/>
            <a:satOff val="-12584"/>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At each stage, we cope successfully or unsuccessfully.</a:t>
          </a:r>
        </a:p>
      </dsp:txBody>
      <dsp:txXfrm>
        <a:off x="65780" y="3039301"/>
        <a:ext cx="5583440" cy="1215950"/>
      </dsp:txXfrm>
    </dsp:sp>
    <dsp:sp modelId="{F0C3D30D-ACAE-41FD-A3DE-CA99950EAB26}">
      <dsp:nvSpPr>
        <dsp:cNvPr id="0" name=""/>
        <dsp:cNvSpPr/>
      </dsp:nvSpPr>
      <dsp:spPr>
        <a:xfrm>
          <a:off x="0" y="4395912"/>
          <a:ext cx="5715000" cy="1347510"/>
        </a:xfrm>
        <a:prstGeom prst="roundRect">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Success means we acquire strengths to cope in later life, whilst failure means we may be less likely to cope with issues.</a:t>
          </a:r>
        </a:p>
      </dsp:txBody>
      <dsp:txXfrm>
        <a:off x="65780" y="4461692"/>
        <a:ext cx="5583440" cy="121595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4D822-65CE-468F-B5CC-E3133B7E4123}">
      <dsp:nvSpPr>
        <dsp:cNvPr id="0" name=""/>
        <dsp:cNvSpPr/>
      </dsp:nvSpPr>
      <dsp:spPr>
        <a:xfrm>
          <a:off x="0" y="98561"/>
          <a:ext cx="5715000" cy="63881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Trust vs Mistrust</a:t>
          </a:r>
        </a:p>
      </dsp:txBody>
      <dsp:txXfrm>
        <a:off x="31185" y="129746"/>
        <a:ext cx="5652630" cy="576449"/>
      </dsp:txXfrm>
    </dsp:sp>
    <dsp:sp modelId="{F7070CD6-F514-4C9F-8275-84BAF3DC8C8B}">
      <dsp:nvSpPr>
        <dsp:cNvPr id="0" name=""/>
        <dsp:cNvSpPr/>
      </dsp:nvSpPr>
      <dsp:spPr>
        <a:xfrm>
          <a:off x="0" y="818021"/>
          <a:ext cx="5715000" cy="638819"/>
        </a:xfrm>
        <a:prstGeom prst="roundRect">
          <a:avLst/>
        </a:prstGeom>
        <a:solidFill>
          <a:schemeClr val="accent2">
            <a:hueOff val="-101437"/>
            <a:satOff val="-838"/>
            <a:lumOff val="-179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Autonomy vs Shame/Doubt</a:t>
          </a:r>
        </a:p>
      </dsp:txBody>
      <dsp:txXfrm>
        <a:off x="31185" y="849206"/>
        <a:ext cx="5652630" cy="576449"/>
      </dsp:txXfrm>
    </dsp:sp>
    <dsp:sp modelId="{34158EDD-E7E8-4030-A26A-0A1B7B30463F}">
      <dsp:nvSpPr>
        <dsp:cNvPr id="0" name=""/>
        <dsp:cNvSpPr/>
      </dsp:nvSpPr>
      <dsp:spPr>
        <a:xfrm>
          <a:off x="0" y="1537481"/>
          <a:ext cx="5715000" cy="638819"/>
        </a:xfrm>
        <a:prstGeom prst="roundRect">
          <a:avLst/>
        </a:prstGeom>
        <a:solidFill>
          <a:schemeClr val="accent2">
            <a:hueOff val="-202874"/>
            <a:satOff val="-1677"/>
            <a:lumOff val="-35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Initiative vs Guilt</a:t>
          </a:r>
        </a:p>
      </dsp:txBody>
      <dsp:txXfrm>
        <a:off x="31185" y="1568666"/>
        <a:ext cx="5652630" cy="576449"/>
      </dsp:txXfrm>
    </dsp:sp>
    <dsp:sp modelId="{D1C7ADC8-2E63-4CF5-828F-AEEC30780F4A}">
      <dsp:nvSpPr>
        <dsp:cNvPr id="0" name=""/>
        <dsp:cNvSpPr/>
      </dsp:nvSpPr>
      <dsp:spPr>
        <a:xfrm>
          <a:off x="0" y="2256941"/>
          <a:ext cx="5715000" cy="638819"/>
        </a:xfrm>
        <a:prstGeom prst="roundRect">
          <a:avLst/>
        </a:prstGeom>
        <a:solidFill>
          <a:schemeClr val="accent2">
            <a:hueOff val="-304311"/>
            <a:satOff val="-2515"/>
            <a:lumOff val="-537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Industriousness vs Inferiority</a:t>
          </a:r>
        </a:p>
      </dsp:txBody>
      <dsp:txXfrm>
        <a:off x="31185" y="2288126"/>
        <a:ext cx="5652630" cy="576449"/>
      </dsp:txXfrm>
    </dsp:sp>
    <dsp:sp modelId="{5AA3A83D-1C50-48E8-941B-2F106C3B4B9B}">
      <dsp:nvSpPr>
        <dsp:cNvPr id="0" name=""/>
        <dsp:cNvSpPr/>
      </dsp:nvSpPr>
      <dsp:spPr>
        <a:xfrm>
          <a:off x="0" y="2976401"/>
          <a:ext cx="5715000" cy="638819"/>
        </a:xfrm>
        <a:prstGeom prst="roundRect">
          <a:avLst/>
        </a:prstGeom>
        <a:solidFill>
          <a:schemeClr val="accent2">
            <a:hueOff val="-405748"/>
            <a:satOff val="-3353"/>
            <a:lumOff val="-717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Identity vs Role Confusion</a:t>
          </a:r>
        </a:p>
      </dsp:txBody>
      <dsp:txXfrm>
        <a:off x="31185" y="3007586"/>
        <a:ext cx="5652630" cy="576449"/>
      </dsp:txXfrm>
    </dsp:sp>
    <dsp:sp modelId="{06FD5D92-7F02-40A7-9989-3674F46DF41E}">
      <dsp:nvSpPr>
        <dsp:cNvPr id="0" name=""/>
        <dsp:cNvSpPr/>
      </dsp:nvSpPr>
      <dsp:spPr>
        <a:xfrm>
          <a:off x="0" y="3695861"/>
          <a:ext cx="5715000" cy="638819"/>
        </a:xfrm>
        <a:prstGeom prst="roundRect">
          <a:avLst/>
        </a:prstGeom>
        <a:solidFill>
          <a:schemeClr val="accent2">
            <a:hueOff val="-507185"/>
            <a:satOff val="-4191"/>
            <a:lumOff val="-896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Intimacy vs Isolation</a:t>
          </a:r>
        </a:p>
      </dsp:txBody>
      <dsp:txXfrm>
        <a:off x="31185" y="3727046"/>
        <a:ext cx="5652630" cy="576449"/>
      </dsp:txXfrm>
    </dsp:sp>
    <dsp:sp modelId="{B2DE1042-87D1-4AE8-B05B-5EAA54A1085F}">
      <dsp:nvSpPr>
        <dsp:cNvPr id="0" name=""/>
        <dsp:cNvSpPr/>
      </dsp:nvSpPr>
      <dsp:spPr>
        <a:xfrm>
          <a:off x="0" y="4415321"/>
          <a:ext cx="5715000" cy="638819"/>
        </a:xfrm>
        <a:prstGeom prst="roundRect">
          <a:avLst/>
        </a:prstGeom>
        <a:solidFill>
          <a:schemeClr val="accent2">
            <a:hueOff val="-608622"/>
            <a:satOff val="-5030"/>
            <a:lumOff val="-1075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Generativity vs Stagnation</a:t>
          </a:r>
        </a:p>
      </dsp:txBody>
      <dsp:txXfrm>
        <a:off x="31185" y="4446506"/>
        <a:ext cx="5652630" cy="576449"/>
      </dsp:txXfrm>
    </dsp:sp>
    <dsp:sp modelId="{79E82681-6115-4673-86AB-E72598ABCE69}">
      <dsp:nvSpPr>
        <dsp:cNvPr id="0" name=""/>
        <dsp:cNvSpPr/>
      </dsp:nvSpPr>
      <dsp:spPr>
        <a:xfrm>
          <a:off x="0" y="5134781"/>
          <a:ext cx="5715000" cy="638819"/>
        </a:xfrm>
        <a:prstGeom prst="roundRect">
          <a:avLst/>
        </a:prstGeom>
        <a:solidFill>
          <a:schemeClr val="accent2">
            <a:hueOff val="-710059"/>
            <a:satOff val="-5868"/>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Ego Integrity vs Despair</a:t>
          </a:r>
        </a:p>
      </dsp:txBody>
      <dsp:txXfrm>
        <a:off x="31185" y="5165966"/>
        <a:ext cx="5652630" cy="57644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6A54D-CC96-4D65-B6A5-F6F9962617D7}">
      <dsp:nvSpPr>
        <dsp:cNvPr id="0" name=""/>
        <dsp:cNvSpPr/>
      </dsp:nvSpPr>
      <dsp:spPr>
        <a:xfrm>
          <a:off x="0" y="814992"/>
          <a:ext cx="7003777" cy="995085"/>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It is a fallacy to consider that children of the same family are raised in the same environment. </a:t>
          </a:r>
        </a:p>
      </dsp:txBody>
      <dsp:txXfrm>
        <a:off x="48576" y="863568"/>
        <a:ext cx="6906625" cy="897933"/>
      </dsp:txXfrm>
    </dsp:sp>
    <dsp:sp modelId="{44DA9EAF-C620-40E2-B3CC-C2641D4E5E65}">
      <dsp:nvSpPr>
        <dsp:cNvPr id="0" name=""/>
        <dsp:cNvSpPr/>
      </dsp:nvSpPr>
      <dsp:spPr>
        <a:xfrm>
          <a:off x="0" y="1887837"/>
          <a:ext cx="7003777" cy="995085"/>
        </a:xfrm>
        <a:prstGeom prst="roundRect">
          <a:avLst/>
        </a:prstGeom>
        <a:solidFill>
          <a:schemeClr val="accent5">
            <a:hueOff val="534349"/>
            <a:satOff val="-6292"/>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As an example, who has siblings? </a:t>
          </a:r>
        </a:p>
      </dsp:txBody>
      <dsp:txXfrm>
        <a:off x="48576" y="1936413"/>
        <a:ext cx="6906625" cy="897933"/>
      </dsp:txXfrm>
    </dsp:sp>
    <dsp:sp modelId="{4469FCFA-D981-4B32-A5EE-31D748D8C010}">
      <dsp:nvSpPr>
        <dsp:cNvPr id="0" name=""/>
        <dsp:cNvSpPr/>
      </dsp:nvSpPr>
      <dsp:spPr>
        <a:xfrm>
          <a:off x="0" y="2960682"/>
          <a:ext cx="7003777" cy="995085"/>
        </a:xfrm>
        <a:prstGeom prst="roundRect">
          <a:avLst/>
        </a:prstGeom>
        <a:solidFill>
          <a:schemeClr val="accent5">
            <a:hueOff val="1068698"/>
            <a:satOff val="-12584"/>
            <a:lumOff val="83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How many years are there between you?</a:t>
          </a:r>
        </a:p>
      </dsp:txBody>
      <dsp:txXfrm>
        <a:off x="48576" y="3009258"/>
        <a:ext cx="6906625" cy="897933"/>
      </dsp:txXfrm>
    </dsp:sp>
    <dsp:sp modelId="{FF3E4CE7-65E9-40D0-BBEF-FCB31598D535}">
      <dsp:nvSpPr>
        <dsp:cNvPr id="0" name=""/>
        <dsp:cNvSpPr/>
      </dsp:nvSpPr>
      <dsp:spPr>
        <a:xfrm>
          <a:off x="0" y="4033527"/>
          <a:ext cx="7003777" cy="995085"/>
        </a:xfrm>
        <a:prstGeom prst="roundRect">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Was the world the same when you were age 3? 5? 10? NO!</a:t>
          </a:r>
        </a:p>
      </dsp:txBody>
      <dsp:txXfrm>
        <a:off x="48576" y="4082103"/>
        <a:ext cx="6906625" cy="89793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91862-A299-4FC9-B5C7-E0A10C00884B}">
      <dsp:nvSpPr>
        <dsp:cNvPr id="0" name=""/>
        <dsp:cNvSpPr/>
      </dsp:nvSpPr>
      <dsp:spPr>
        <a:xfrm>
          <a:off x="0" y="0"/>
          <a:ext cx="700377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70873-B8AB-4521-9BDA-7ED6EBA8C58F}">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How does this fit with your family model?</a:t>
          </a:r>
        </a:p>
      </dsp:txBody>
      <dsp:txXfrm>
        <a:off x="0" y="0"/>
        <a:ext cx="7003777" cy="2921802"/>
      </dsp:txXfrm>
    </dsp:sp>
    <dsp:sp modelId="{98608107-A988-447A-857D-F099197FD6EE}">
      <dsp:nvSpPr>
        <dsp:cNvPr id="0" name=""/>
        <dsp:cNvSpPr/>
      </dsp:nvSpPr>
      <dsp:spPr>
        <a:xfrm>
          <a:off x="0" y="2921802"/>
          <a:ext cx="7003777" cy="0"/>
        </a:xfrm>
        <a:prstGeom prst="line">
          <a:avLst/>
        </a:prstGeom>
        <a:solidFill>
          <a:schemeClr val="accent2">
            <a:hueOff val="-710059"/>
            <a:satOff val="-5868"/>
            <a:lumOff val="-12549"/>
            <a:alphaOff val="0"/>
          </a:schemeClr>
        </a:solidFill>
        <a:ln w="15875" cap="rnd" cmpd="sng" algn="ctr">
          <a:solidFill>
            <a:schemeClr val="accent2">
              <a:hueOff val="-710059"/>
              <a:satOff val="-5868"/>
              <a:lumOff val="-12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C60B6C-2558-4312-BEB5-AF2A596BE02E}">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Research has found that this is not very accurate, as by studying over 20,000 people, there were no true correlations between birth order and Big Five personality traits (Rohrer, Egloff and Schmukle, 2015).</a:t>
          </a:r>
        </a:p>
      </dsp:txBody>
      <dsp:txXfrm>
        <a:off x="0" y="2921802"/>
        <a:ext cx="7003777" cy="29218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2F796-9C9A-4C4D-89EF-5C6768A1391C}">
      <dsp:nvSpPr>
        <dsp:cNvPr id="0" name=""/>
        <dsp:cNvSpPr/>
      </dsp:nvSpPr>
      <dsp:spPr>
        <a:xfrm>
          <a:off x="1163" y="437597"/>
          <a:ext cx="4082681" cy="2592502"/>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DFE25AA-38A1-4427-8723-3C5DF3DB629F}">
      <dsp:nvSpPr>
        <dsp:cNvPr id="0" name=""/>
        <dsp:cNvSpPr/>
      </dsp:nvSpPr>
      <dsp:spPr>
        <a:xfrm>
          <a:off x="454794" y="868546"/>
          <a:ext cx="4082681" cy="259250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Rogers developed client-centred therapy, which was renamed as person centred therapy.</a:t>
          </a:r>
        </a:p>
      </dsp:txBody>
      <dsp:txXfrm>
        <a:off x="530726" y="944478"/>
        <a:ext cx="3930817" cy="2440638"/>
      </dsp:txXfrm>
    </dsp:sp>
    <dsp:sp modelId="{9F343560-32D2-421D-B6A1-0046670D8FE6}">
      <dsp:nvSpPr>
        <dsp:cNvPr id="0" name=""/>
        <dsp:cNvSpPr/>
      </dsp:nvSpPr>
      <dsp:spPr>
        <a:xfrm>
          <a:off x="4991107" y="437597"/>
          <a:ext cx="4082681" cy="2592502"/>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56E6B68D-AAB8-4280-A83D-C80E700EE337}">
      <dsp:nvSpPr>
        <dsp:cNvPr id="0" name=""/>
        <dsp:cNvSpPr/>
      </dsp:nvSpPr>
      <dsp:spPr>
        <a:xfrm>
          <a:off x="5444738" y="868546"/>
          <a:ext cx="4082681" cy="259250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This method involves allowing a person to be the centre of their care and therapy, allowing them to work through things at their own pace.</a:t>
          </a:r>
        </a:p>
      </dsp:txBody>
      <dsp:txXfrm>
        <a:off x="5520670" y="944478"/>
        <a:ext cx="3930817" cy="24406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3DA90-8404-4C20-BA21-E6EF5D00939B}">
      <dsp:nvSpPr>
        <dsp:cNvPr id="0" name=""/>
        <dsp:cNvSpPr/>
      </dsp:nvSpPr>
      <dsp:spPr>
        <a:xfrm>
          <a:off x="0" y="631287"/>
          <a:ext cx="6034656" cy="10319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self is a critical concept within humanistic psychology.</a:t>
          </a:r>
        </a:p>
      </dsp:txBody>
      <dsp:txXfrm>
        <a:off x="50375" y="681662"/>
        <a:ext cx="5933906" cy="931190"/>
      </dsp:txXfrm>
    </dsp:sp>
    <dsp:sp modelId="{5C9A4E11-7200-4BC8-A16E-3E15ED3E1FB1}">
      <dsp:nvSpPr>
        <dsp:cNvPr id="0" name=""/>
        <dsp:cNvSpPr/>
      </dsp:nvSpPr>
      <dsp:spPr>
        <a:xfrm>
          <a:off x="0" y="1743867"/>
          <a:ext cx="6034656" cy="1031940"/>
        </a:xfrm>
        <a:prstGeom prst="roundRect">
          <a:avLst/>
        </a:prstGeom>
        <a:gradFill rotWithShape="0">
          <a:gsLst>
            <a:gs pos="0">
              <a:schemeClr val="accent2">
                <a:hueOff val="-236686"/>
                <a:satOff val="-1956"/>
                <a:lumOff val="-4183"/>
                <a:alphaOff val="0"/>
                <a:tint val="96000"/>
                <a:lumMod val="104000"/>
              </a:schemeClr>
            </a:gs>
            <a:gs pos="100000">
              <a:schemeClr val="accent2">
                <a:hueOff val="-236686"/>
                <a:satOff val="-1956"/>
                <a:lumOff val="-4183"/>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organised, consistent set of perceptions and beliefs about oneself.</a:t>
          </a:r>
        </a:p>
      </dsp:txBody>
      <dsp:txXfrm>
        <a:off x="50375" y="1794242"/>
        <a:ext cx="5933906" cy="931190"/>
      </dsp:txXfrm>
    </dsp:sp>
    <dsp:sp modelId="{76F6A38F-4D47-47A5-813B-A5AF66BBBCA3}">
      <dsp:nvSpPr>
        <dsp:cNvPr id="0" name=""/>
        <dsp:cNvSpPr/>
      </dsp:nvSpPr>
      <dsp:spPr>
        <a:xfrm>
          <a:off x="0" y="2856447"/>
          <a:ext cx="6034656" cy="1031940"/>
        </a:xfrm>
        <a:prstGeom prst="roundRect">
          <a:avLst/>
        </a:prstGeom>
        <a:gradFill rotWithShape="0">
          <a:gsLst>
            <a:gs pos="0">
              <a:schemeClr val="accent2">
                <a:hueOff val="-473373"/>
                <a:satOff val="-3912"/>
                <a:lumOff val="-8366"/>
                <a:alphaOff val="0"/>
                <a:tint val="96000"/>
                <a:lumMod val="104000"/>
              </a:schemeClr>
            </a:gs>
            <a:gs pos="100000">
              <a:schemeClr val="accent2">
                <a:hueOff val="-473373"/>
                <a:satOff val="-3912"/>
                <a:lumOff val="-8366"/>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self is our inner personality, similar to the thoughts of Freud's psyche.</a:t>
          </a:r>
        </a:p>
      </dsp:txBody>
      <dsp:txXfrm>
        <a:off x="50375" y="2906822"/>
        <a:ext cx="5933906" cy="931190"/>
      </dsp:txXfrm>
    </dsp:sp>
    <dsp:sp modelId="{10E8D0BE-F5CA-4426-8281-0F16BFA07452}">
      <dsp:nvSpPr>
        <dsp:cNvPr id="0" name=""/>
        <dsp:cNvSpPr/>
      </dsp:nvSpPr>
      <dsp:spPr>
        <a:xfrm>
          <a:off x="0" y="3969027"/>
          <a:ext cx="6034656" cy="10319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influenced by our experiences and how we interpret them.</a:t>
          </a:r>
        </a:p>
      </dsp:txBody>
      <dsp:txXfrm>
        <a:off x="50375" y="4019402"/>
        <a:ext cx="5933906" cy="93119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6CE5-04A1-4FE9-986F-05EA541C6E19}">
      <dsp:nvSpPr>
        <dsp:cNvPr id="0" name=""/>
        <dsp:cNvSpPr/>
      </dsp:nvSpPr>
      <dsp:spPr>
        <a:xfrm>
          <a:off x="0" y="404464"/>
          <a:ext cx="6034656" cy="148297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Self worth</a:t>
          </a:r>
        </a:p>
      </dsp:txBody>
      <dsp:txXfrm>
        <a:off x="72393" y="476857"/>
        <a:ext cx="5889870" cy="1338188"/>
      </dsp:txXfrm>
    </dsp:sp>
    <dsp:sp modelId="{E6464951-8656-4EE1-A614-500C7A6F92AA}">
      <dsp:nvSpPr>
        <dsp:cNvPr id="0" name=""/>
        <dsp:cNvSpPr/>
      </dsp:nvSpPr>
      <dsp:spPr>
        <a:xfrm>
          <a:off x="0" y="2074639"/>
          <a:ext cx="6034656" cy="1482974"/>
        </a:xfrm>
        <a:prstGeom prst="roundRect">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Self image</a:t>
          </a:r>
        </a:p>
      </dsp:txBody>
      <dsp:txXfrm>
        <a:off x="72393" y="2147032"/>
        <a:ext cx="5889870" cy="1338188"/>
      </dsp:txXfrm>
    </dsp:sp>
    <dsp:sp modelId="{B6CE029E-1EBA-43FD-817A-FF25BD45C44A}">
      <dsp:nvSpPr>
        <dsp:cNvPr id="0" name=""/>
        <dsp:cNvSpPr/>
      </dsp:nvSpPr>
      <dsp:spPr>
        <a:xfrm>
          <a:off x="0" y="3744814"/>
          <a:ext cx="6034656" cy="1482974"/>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The ideal self</a:t>
          </a:r>
        </a:p>
      </dsp:txBody>
      <dsp:txXfrm>
        <a:off x="72393" y="3817207"/>
        <a:ext cx="5889870" cy="133818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089D1-F657-4C71-9931-DDF366838024}">
      <dsp:nvSpPr>
        <dsp:cNvPr id="0" name=""/>
        <dsp:cNvSpPr/>
      </dsp:nvSpPr>
      <dsp:spPr>
        <a:xfrm>
          <a:off x="0" y="109559"/>
          <a:ext cx="6034656" cy="103654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We WANT to be our ideal self, and behave in this fashion.</a:t>
          </a:r>
        </a:p>
      </dsp:txBody>
      <dsp:txXfrm>
        <a:off x="50600" y="160159"/>
        <a:ext cx="5933456" cy="935346"/>
      </dsp:txXfrm>
    </dsp:sp>
    <dsp:sp modelId="{3C47CC9A-CFE6-4156-AE1C-E890B45852F6}">
      <dsp:nvSpPr>
        <dsp:cNvPr id="0" name=""/>
        <dsp:cNvSpPr/>
      </dsp:nvSpPr>
      <dsp:spPr>
        <a:xfrm>
          <a:off x="0" y="1203706"/>
          <a:ext cx="6034656" cy="1036546"/>
        </a:xfrm>
        <a:prstGeom prst="roundRect">
          <a:avLst/>
        </a:prstGeom>
        <a:gradFill rotWithShape="0">
          <a:gsLst>
            <a:gs pos="0">
              <a:schemeClr val="accent2">
                <a:hueOff val="-177515"/>
                <a:satOff val="-1467"/>
                <a:lumOff val="-3137"/>
                <a:alphaOff val="0"/>
                <a:tint val="96000"/>
                <a:lumMod val="104000"/>
              </a:schemeClr>
            </a:gs>
            <a:gs pos="100000">
              <a:schemeClr val="accent2">
                <a:hueOff val="-177515"/>
                <a:satOff val="-1467"/>
                <a:lumOff val="-313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closer our self image and ideal self are to one another, the more consistent/congruent we are.</a:t>
          </a:r>
        </a:p>
      </dsp:txBody>
      <dsp:txXfrm>
        <a:off x="50600" y="1254306"/>
        <a:ext cx="5933456" cy="935346"/>
      </dsp:txXfrm>
    </dsp:sp>
    <dsp:sp modelId="{D4BC7EAA-113B-4A48-9678-9A27B5A12489}">
      <dsp:nvSpPr>
        <dsp:cNvPr id="0" name=""/>
        <dsp:cNvSpPr/>
      </dsp:nvSpPr>
      <dsp:spPr>
        <a:xfrm>
          <a:off x="0" y="2297853"/>
          <a:ext cx="6034656" cy="1036546"/>
        </a:xfrm>
        <a:prstGeom prst="roundRect">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This raises self-worth!</a:t>
          </a:r>
        </a:p>
      </dsp:txBody>
      <dsp:txXfrm>
        <a:off x="50600" y="2348453"/>
        <a:ext cx="5933456" cy="935346"/>
      </dsp:txXfrm>
    </dsp:sp>
    <dsp:sp modelId="{58BEEF0B-93B8-4B7B-8463-74B1181D8A35}">
      <dsp:nvSpPr>
        <dsp:cNvPr id="0" name=""/>
        <dsp:cNvSpPr/>
      </dsp:nvSpPr>
      <dsp:spPr>
        <a:xfrm>
          <a:off x="0" y="3392000"/>
          <a:ext cx="6034656" cy="1036546"/>
        </a:xfrm>
        <a:prstGeom prst="roundRect">
          <a:avLst/>
        </a:prstGeom>
        <a:gradFill rotWithShape="0">
          <a:gsLst>
            <a:gs pos="0">
              <a:schemeClr val="accent2">
                <a:hueOff val="-532544"/>
                <a:satOff val="-4401"/>
                <a:lumOff val="-9412"/>
                <a:alphaOff val="0"/>
                <a:tint val="96000"/>
                <a:lumMod val="104000"/>
              </a:schemeClr>
            </a:gs>
            <a:gs pos="100000">
              <a:schemeClr val="accent2">
                <a:hueOff val="-532544"/>
                <a:satOff val="-4401"/>
                <a:lumOff val="-941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We may use defense mechanisms like denial or repression in order to feel less threatened by some of what we consider to be our undesirable feelings.</a:t>
          </a:r>
        </a:p>
      </dsp:txBody>
      <dsp:txXfrm>
        <a:off x="50600" y="3442600"/>
        <a:ext cx="5933456" cy="935346"/>
      </dsp:txXfrm>
    </dsp:sp>
    <dsp:sp modelId="{F59DBF7C-9293-4F93-923E-334AD415D001}">
      <dsp:nvSpPr>
        <dsp:cNvPr id="0" name=""/>
        <dsp:cNvSpPr/>
      </dsp:nvSpPr>
      <dsp:spPr>
        <a:xfrm>
          <a:off x="0" y="4486147"/>
          <a:ext cx="6034656" cy="1036546"/>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person whose self-concept is incongruent with their feelings and experiences will defend because the truth hurts.</a:t>
          </a:r>
        </a:p>
      </dsp:txBody>
      <dsp:txXfrm>
        <a:off x="50600" y="4536747"/>
        <a:ext cx="5933456" cy="93534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2923-5890-4F1F-B828-F4A33E12C565}">
      <dsp:nvSpPr>
        <dsp:cNvPr id="0" name=""/>
        <dsp:cNvSpPr/>
      </dsp:nvSpPr>
      <dsp:spPr>
        <a:xfrm>
          <a:off x="0" y="84806"/>
          <a:ext cx="6034656" cy="17690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This term was introduced by Kurt Goldstein (1939, 1940) and was then adopted by Abraham Maslow and Carl Rogers.</a:t>
          </a:r>
        </a:p>
      </dsp:txBody>
      <dsp:txXfrm>
        <a:off x="86357" y="171163"/>
        <a:ext cx="5861942" cy="1596326"/>
      </dsp:txXfrm>
    </dsp:sp>
    <dsp:sp modelId="{ECF4F811-B1F1-4E7D-A508-A7290764EEAB}">
      <dsp:nvSpPr>
        <dsp:cNvPr id="0" name=""/>
        <dsp:cNvSpPr/>
      </dsp:nvSpPr>
      <dsp:spPr>
        <a:xfrm>
          <a:off x="0" y="1931607"/>
          <a:ext cx="6034656" cy="1769040"/>
        </a:xfrm>
        <a:prstGeom prst="roundRect">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Goldstein's (1940) view was that self-actualisation was not a goal per se, but an innate propsensite to realise potential. </a:t>
          </a:r>
        </a:p>
      </dsp:txBody>
      <dsp:txXfrm>
        <a:off x="86357" y="2017964"/>
        <a:ext cx="5861942" cy="1596326"/>
      </dsp:txXfrm>
    </dsp:sp>
    <dsp:sp modelId="{68A392A6-C118-4F34-ADE8-2E099D37C0A2}">
      <dsp:nvSpPr>
        <dsp:cNvPr id="0" name=""/>
        <dsp:cNvSpPr/>
      </dsp:nvSpPr>
      <dsp:spPr>
        <a:xfrm>
          <a:off x="0" y="3778407"/>
          <a:ext cx="6034656" cy="17690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It is the ultimate goal of an organism, to be the best it can be. </a:t>
          </a:r>
        </a:p>
      </dsp:txBody>
      <dsp:txXfrm>
        <a:off x="86357" y="3864764"/>
        <a:ext cx="5861942" cy="159632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EEF03-8A42-4519-9A57-CDB7310411BB}">
      <dsp:nvSpPr>
        <dsp:cNvPr id="0" name=""/>
        <dsp:cNvSpPr/>
      </dsp:nvSpPr>
      <dsp:spPr>
        <a:xfrm>
          <a:off x="0" y="84806"/>
          <a:ext cx="6034656" cy="17690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Rogers' (1967) view was that this is a continual, lifelong process where the self concept is developed and changed. This is an underlying tendency.</a:t>
          </a:r>
        </a:p>
      </dsp:txBody>
      <dsp:txXfrm>
        <a:off x="86357" y="171163"/>
        <a:ext cx="5861942" cy="1596326"/>
      </dsp:txXfrm>
    </dsp:sp>
    <dsp:sp modelId="{F7D7B88C-B8B5-403D-845A-F577F55A4993}">
      <dsp:nvSpPr>
        <dsp:cNvPr id="0" name=""/>
        <dsp:cNvSpPr/>
      </dsp:nvSpPr>
      <dsp:spPr>
        <a:xfrm>
          <a:off x="0" y="1931607"/>
          <a:ext cx="6034656" cy="1769040"/>
        </a:xfrm>
        <a:prstGeom prst="roundRect">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Without positive self-regard, this cannot occur. </a:t>
          </a:r>
        </a:p>
      </dsp:txBody>
      <dsp:txXfrm>
        <a:off x="86357" y="2017964"/>
        <a:ext cx="5861942" cy="1596326"/>
      </dsp:txXfrm>
    </dsp:sp>
    <dsp:sp modelId="{7258D06D-014F-468A-9156-636205C65979}">
      <dsp:nvSpPr>
        <dsp:cNvPr id="0" name=""/>
        <dsp:cNvSpPr/>
      </dsp:nvSpPr>
      <dsp:spPr>
        <a:xfrm>
          <a:off x="0" y="3778407"/>
          <a:ext cx="6034656" cy="17690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Therefore, congruence must occur before self-actualisation. </a:t>
          </a:r>
        </a:p>
      </dsp:txBody>
      <dsp:txXfrm>
        <a:off x="86357" y="3864764"/>
        <a:ext cx="5861942" cy="159632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80422-704D-49C7-888B-8E6D72E5FE8F}">
      <dsp:nvSpPr>
        <dsp:cNvPr id="0" name=""/>
        <dsp:cNvSpPr/>
      </dsp:nvSpPr>
      <dsp:spPr>
        <a:xfrm>
          <a:off x="0" y="170127"/>
          <a:ext cx="6034656" cy="257400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What do we need to live a happy, healthy life?</a:t>
          </a:r>
        </a:p>
      </dsp:txBody>
      <dsp:txXfrm>
        <a:off x="125652" y="295779"/>
        <a:ext cx="5783352" cy="2322696"/>
      </dsp:txXfrm>
    </dsp:sp>
    <dsp:sp modelId="{71E50E32-5FCE-43D6-B18D-734DB9656E87}">
      <dsp:nvSpPr>
        <dsp:cNvPr id="0" name=""/>
        <dsp:cNvSpPr/>
      </dsp:nvSpPr>
      <dsp:spPr>
        <a:xfrm>
          <a:off x="0" y="2888127"/>
          <a:ext cx="6034656" cy="257400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Put these in an order, from what we need first, then second etc.</a:t>
          </a:r>
        </a:p>
      </dsp:txBody>
      <dsp:txXfrm>
        <a:off x="125652" y="3013779"/>
        <a:ext cx="5783352" cy="23226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17337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3575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64813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5606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5295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038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356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1359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7/23/2026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9295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83035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45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74238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2801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9199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7370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3009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525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7/23/2026</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1247175"/>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50" r:id="rId12"/>
    <p:sldLayoutId id="2147483745" r:id="rId13"/>
    <p:sldLayoutId id="2147483746" r:id="rId14"/>
    <p:sldLayoutId id="2147483747" r:id="rId15"/>
    <p:sldLayoutId id="2147483748" r:id="rId16"/>
    <p:sldLayoutId id="2147483749" r:id="rId17"/>
  </p:sldLayoutIdLst>
  <p:hf sldNum="0" hdr="0" ftr="0" dt="0"/>
  <p:txStyles>
    <p:titleStyle>
      <a:lvl1pPr algn="ctr" defTabSz="457200" rtl="0" eaLnBrk="1" latinLnBrk="0" hangingPunct="1">
        <a:lnSpc>
          <a:spcPct val="90000"/>
        </a:lnSpc>
        <a:spcBef>
          <a:spcPct val="0"/>
        </a:spcBef>
        <a:buNone/>
        <a:defRPr sz="48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6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7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9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9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9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97.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9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0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10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102.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10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47377" y="835383"/>
            <a:ext cx="3382832" cy="3499549"/>
          </a:xfrm>
        </p:spPr>
        <p:txBody>
          <a:bodyPr>
            <a:normAutofit/>
          </a:bodyPr>
          <a:lstStyle/>
          <a:p>
            <a:pPr algn="l"/>
            <a:r>
              <a:rPr lang="en-US" sz="4200"/>
              <a:t>Major Perspectives in Psychology</a:t>
            </a:r>
            <a:endParaRPr lang="en-US"/>
          </a:p>
        </p:txBody>
      </p:sp>
      <p:sp>
        <p:nvSpPr>
          <p:cNvPr id="3" name="Subtitle 2"/>
          <p:cNvSpPr>
            <a:spLocks noGrp="1"/>
          </p:cNvSpPr>
          <p:nvPr>
            <p:ph type="subTitle" idx="1"/>
          </p:nvPr>
        </p:nvSpPr>
        <p:spPr>
          <a:xfrm>
            <a:off x="7947380" y="4334933"/>
            <a:ext cx="3382831" cy="1185333"/>
          </a:xfrm>
        </p:spPr>
        <p:txBody>
          <a:bodyPr>
            <a:normAutofit/>
          </a:bodyPr>
          <a:lstStyle/>
          <a:p>
            <a:pPr algn="l"/>
            <a:endParaRPr lang="en-US">
              <a:solidFill>
                <a:srgbClr val="BC8679"/>
              </a:solidFill>
            </a:endParaRPr>
          </a:p>
        </p:txBody>
      </p:sp>
      <p:pic>
        <p:nvPicPr>
          <p:cNvPr id="26" name="Picture 25">
            <a:extLst>
              <a:ext uri="{FF2B5EF4-FFF2-40B4-BE49-F238E27FC236}">
                <a16:creationId xmlns:a16="http://schemas.microsoft.com/office/drawing/2014/main" id="{01331B34-5B89-6A72-76FA-05F22F5ECF0F}"/>
              </a:ext>
            </a:extLst>
          </p:cNvPr>
          <p:cNvPicPr>
            <a:picLocks noChangeAspect="1"/>
          </p:cNvPicPr>
          <p:nvPr/>
        </p:nvPicPr>
        <p:blipFill>
          <a:blip r:embed="rId3"/>
          <a:srcRect t="1147" r="13" b="7883"/>
          <a:stretch>
            <a:fillRect/>
          </a:stretch>
        </p:blipFill>
        <p:spPr>
          <a:xfrm>
            <a:off x="-1" y="10"/>
            <a:ext cx="7537704"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D4F8-5185-A32C-616E-69FA767E2A8D}"/>
              </a:ext>
            </a:extLst>
          </p:cNvPr>
          <p:cNvSpPr>
            <a:spLocks noGrp="1"/>
          </p:cNvSpPr>
          <p:nvPr>
            <p:ph type="title"/>
          </p:nvPr>
        </p:nvSpPr>
        <p:spPr>
          <a:xfrm>
            <a:off x="633743" y="609599"/>
            <a:ext cx="3413156" cy="5273675"/>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Aim and Objectives</a:t>
            </a:r>
            <a:endParaRPr lang="en-US"/>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1AB33654-9EE3-2006-5882-3B22B51BF26B}"/>
              </a:ext>
            </a:extLst>
          </p:cNvPr>
          <p:cNvGraphicFramePr>
            <a:graphicFrameLocks noGrp="1"/>
          </p:cNvGraphicFramePr>
          <p:nvPr>
            <p:ph idx="1"/>
            <p:extLst>
              <p:ext uri="{D42A27DB-BD31-4B8C-83A1-F6EECF244321}">
                <p14:modId xmlns:p14="http://schemas.microsoft.com/office/powerpoint/2010/main" val="997334559"/>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7507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2DE15-CD2B-CAAC-32D0-808A9AE565B9}"/>
              </a:ext>
            </a:extLst>
          </p:cNvPr>
          <p:cNvSpPr>
            <a:spLocks noGrp="1"/>
          </p:cNvSpPr>
          <p:nvPr>
            <p:ph type="title"/>
          </p:nvPr>
        </p:nvSpPr>
        <p:spPr>
          <a:xfrm>
            <a:off x="913795" y="609600"/>
            <a:ext cx="10353762" cy="1257300"/>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Major Perspectives/Schools of Thought</a:t>
            </a:r>
            <a:endParaRPr lang="en-US"/>
          </a:p>
        </p:txBody>
      </p:sp>
      <p:graphicFrame>
        <p:nvGraphicFramePr>
          <p:cNvPr id="5" name="Content Placeholder 2">
            <a:extLst>
              <a:ext uri="{FF2B5EF4-FFF2-40B4-BE49-F238E27FC236}">
                <a16:creationId xmlns:a16="http://schemas.microsoft.com/office/drawing/2014/main" id="{25DBD620-3DC8-C989-E0DC-BC244A8B3F87}"/>
              </a:ext>
            </a:extLst>
          </p:cNvPr>
          <p:cNvGraphicFramePr>
            <a:graphicFrameLocks noGrp="1"/>
          </p:cNvGraphicFramePr>
          <p:nvPr>
            <p:ph idx="1"/>
            <p:extLst>
              <p:ext uri="{D42A27DB-BD31-4B8C-83A1-F6EECF244321}">
                <p14:modId xmlns:p14="http://schemas.microsoft.com/office/powerpoint/2010/main" val="3801461383"/>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6884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34638-D46D-4376-8277-04DABDA8FFC0}"/>
              </a:ext>
            </a:extLst>
          </p:cNvPr>
          <p:cNvSpPr>
            <a:spLocks noGrp="1"/>
          </p:cNvSpPr>
          <p:nvPr>
            <p:ph type="title"/>
          </p:nvPr>
        </p:nvSpPr>
        <p:spPr>
          <a:xfrm>
            <a:off x="913795" y="609599"/>
            <a:ext cx="5978072" cy="1481150"/>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Biological Psychology</a:t>
            </a:r>
            <a:endParaRPr lang="en-US"/>
          </a:p>
        </p:txBody>
      </p:sp>
      <p:sp>
        <p:nvSpPr>
          <p:cNvPr id="3" name="Content Placeholder 2">
            <a:extLst>
              <a:ext uri="{FF2B5EF4-FFF2-40B4-BE49-F238E27FC236}">
                <a16:creationId xmlns:a16="http://schemas.microsoft.com/office/drawing/2014/main" id="{4EFC80D1-26DB-8B73-D992-16EAB7649A73}"/>
              </a:ext>
            </a:extLst>
          </p:cNvPr>
          <p:cNvSpPr>
            <a:spLocks noGrp="1"/>
          </p:cNvSpPr>
          <p:nvPr>
            <p:ph idx="1"/>
          </p:nvPr>
        </p:nvSpPr>
        <p:spPr>
          <a:xfrm>
            <a:off x="913795" y="2279176"/>
            <a:ext cx="5978072" cy="3415672"/>
          </a:xfrm>
        </p:spPr>
        <p:txBody>
          <a:bodyPr anchor="ctr">
            <a:normAutofit/>
          </a:bodyPr>
          <a:lstStyle/>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The biological approach explains human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cognition, and emotions through internal biological mechanisms like genetics, brain function, hormones, and neurotransmitters. </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It focuses on how our biology affects our psychology.</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5" name="Picture 4" descr="Glowing blue bubbles">
            <a:extLst>
              <a:ext uri="{FF2B5EF4-FFF2-40B4-BE49-F238E27FC236}">
                <a16:creationId xmlns:a16="http://schemas.microsoft.com/office/drawing/2014/main" id="{DDB632D7-323E-0941-31D5-A471D7A71FAF}"/>
              </a:ext>
            </a:extLst>
          </p:cNvPr>
          <p:cNvPicPr>
            <a:picLocks noChangeAspect="1"/>
          </p:cNvPicPr>
          <p:nvPr/>
        </p:nvPicPr>
        <p:blipFill>
          <a:blip r:embed="rId3"/>
          <a:srcRect l="43574" r="18928" b="-2"/>
          <a:stretch>
            <a:fillRect/>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2711519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mouse inside transparent cube looking up">
            <a:extLst>
              <a:ext uri="{FF2B5EF4-FFF2-40B4-BE49-F238E27FC236}">
                <a16:creationId xmlns:a16="http://schemas.microsoft.com/office/drawing/2014/main" id="{A03453D9-0877-5D26-9FE8-A816577A849F}"/>
              </a:ext>
            </a:extLst>
          </p:cNvPr>
          <p:cNvPicPr>
            <a:picLocks noChangeAspect="1"/>
          </p:cNvPicPr>
          <p:nvPr/>
        </p:nvPicPr>
        <p:blipFill>
          <a:blip r:embed="rId2">
            <a:alphaModFix amt="25000"/>
          </a:blip>
          <a:srcRect t="21664" r="-2" b="338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BD10E14-C438-85C8-E527-FD65BD8FB54F}"/>
              </a:ext>
            </a:extLst>
          </p:cNvPr>
          <p:cNvSpPr>
            <a:spLocks noGrp="1"/>
          </p:cNvSpPr>
          <p:nvPr>
            <p:ph type="title"/>
          </p:nvPr>
        </p:nvSpPr>
        <p:spPr>
          <a:xfrm>
            <a:off x="913795" y="609600"/>
            <a:ext cx="10353762" cy="1257300"/>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Assumptions</a:t>
            </a:r>
            <a:endParaRPr lang="en-US"/>
          </a:p>
        </p:txBody>
      </p:sp>
      <p:sp>
        <p:nvSpPr>
          <p:cNvPr id="3" name="Content Placeholder 2">
            <a:extLst>
              <a:ext uri="{FF2B5EF4-FFF2-40B4-BE49-F238E27FC236}">
                <a16:creationId xmlns:a16="http://schemas.microsoft.com/office/drawing/2014/main" id="{17E6D475-C9ED-4112-CCE2-A1308F0379A9}"/>
              </a:ext>
            </a:extLst>
          </p:cNvPr>
          <p:cNvSpPr>
            <a:spLocks noGrp="1"/>
          </p:cNvSpPr>
          <p:nvPr>
            <p:ph idx="1"/>
          </p:nvPr>
        </p:nvSpPr>
        <p:spPr>
          <a:xfrm>
            <a:off x="913795" y="2076450"/>
            <a:ext cx="10353762" cy="3714749"/>
          </a:xfrm>
        </p:spPr>
        <p:txBody>
          <a:bodyPr anchor="ctr">
            <a:normAutofit/>
          </a:bodyPr>
          <a:lstStyle/>
          <a:p>
            <a:pPr indent="-305435"/>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 is a consequence of physiology and genetics. </a:t>
            </a: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Examining thoughts, feelings and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rPr>
              <a:t>behaviours</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 from a biological (physical) stance.</a:t>
            </a: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All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rPr>
              <a:t>behaviour</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 has a biological origin.</a:t>
            </a: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The laws of behavior are the same for all species and knowledge gained by studying rats, dogs, cats and other animals can be </a:t>
            </a:r>
            <a:r>
              <a:rPr lang="en-US" dirty="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generalised</a:t>
            </a:r>
            <a:r>
              <a:rPr lang="en-US"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to humans</a:t>
            </a:r>
            <a:endPar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p:txBody>
      </p:sp>
    </p:spTree>
    <p:extLst>
      <p:ext uri="{BB962C8B-B14F-4D97-AF65-F5344CB8AC3E}">
        <p14:creationId xmlns:p14="http://schemas.microsoft.com/office/powerpoint/2010/main" val="2019181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BCA80-A59F-F3A8-9627-10CAFC0A98F4}"/>
              </a:ext>
            </a:extLst>
          </p:cNvPr>
          <p:cNvSpPr>
            <a:spLocks noGrp="1"/>
          </p:cNvSpPr>
          <p:nvPr>
            <p:ph type="title"/>
          </p:nvPr>
        </p:nvSpPr>
        <p:spPr>
          <a:xfrm>
            <a:off x="913795" y="609600"/>
            <a:ext cx="10353762" cy="1257300"/>
          </a:xfrm>
        </p:spPr>
        <p:txBody>
          <a:bodyPr>
            <a:normAutofit/>
          </a:bodyPr>
          <a:lstStyle/>
          <a:p>
            <a:r>
              <a:rPr lang="en-US">
                <a:ln>
                  <a:solidFill>
                    <a:prstClr val="black">
                      <a:lumMod val="75000"/>
                      <a:lumOff val="25000"/>
                      <a:alpha val="10000"/>
                    </a:prstClr>
                  </a:solidFill>
                </a:ln>
                <a:solidFill>
                  <a:srgbClr val="FFFFFF"/>
                </a:solidFill>
                <a:effectLst>
                  <a:outerShdw blurRad="9525" dist="25400" dir="14640000" algn="tl" rotWithShape="0">
                    <a:prstClr val="black">
                      <a:alpha val="30000"/>
                    </a:prstClr>
                  </a:outerShdw>
                </a:effectLst>
              </a:rPr>
              <a:t>Fight or Flight</a:t>
            </a:r>
            <a:endParaRPr lang="en-US">
              <a:solidFill>
                <a:srgbClr val="FFFFFF"/>
              </a:solidFill>
            </a:endParaRPr>
          </a:p>
        </p:txBody>
      </p:sp>
      <p:pic>
        <p:nvPicPr>
          <p:cNvPr id="11" name="Picture 1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6E17C0FB-A648-08E6-A766-E064C538141D}"/>
              </a:ext>
            </a:extLst>
          </p:cNvPr>
          <p:cNvGraphicFramePr>
            <a:graphicFrameLocks noGrp="1"/>
          </p:cNvGraphicFramePr>
          <p:nvPr>
            <p:ph idx="1"/>
            <p:extLst>
              <p:ext uri="{D42A27DB-BD31-4B8C-83A1-F6EECF244321}">
                <p14:modId xmlns:p14="http://schemas.microsoft.com/office/powerpoint/2010/main" val="2561472435"/>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335233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30579BA-22EC-41CB-82B7-65D5DFCA6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dgm="http://schemas.openxmlformats.org/drawingml/2006/diagram"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0">
            <a:scrgbClr r="0" g="0" b="0"/>
          </a:lnRef>
          <a:fillRef idx="1003">
            <a:schemeClr val="dk1"/>
          </a:fillRef>
          <a:effectRef idx="0">
            <a:scrgbClr r="0" g="0" b="0"/>
          </a:effectRef>
          <a:fontRef idx="major"/>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D632094-4953-2114-C786-C4EE95991AA1}"/>
              </a:ext>
            </a:extLst>
          </p:cNvPr>
          <p:cNvSpPr>
            <a:spLocks noGrp="1"/>
          </p:cNvSpPr>
          <p:nvPr>
            <p:ph type="title"/>
          </p:nvPr>
        </p:nvSpPr>
        <p:spPr>
          <a:xfrm>
            <a:off x="1430370" y="1925444"/>
            <a:ext cx="3228228" cy="3021494"/>
          </a:xfrm>
        </p:spPr>
        <p:txBody>
          <a:bodyPr>
            <a:normAutofit/>
          </a:bodyPr>
          <a:lstStyle/>
          <a:p>
            <a:r>
              <a:rPr lang="en-US">
                <a:ln>
                  <a:solidFill>
                    <a:prstClr val="black">
                      <a:lumMod val="75000"/>
                      <a:lumOff val="25000"/>
                      <a:alpha val="10000"/>
                    </a:prstClr>
                  </a:solidFill>
                </a:ln>
                <a:solidFill>
                  <a:srgbClr val="FFFFFF"/>
                </a:solidFill>
                <a:effectLst>
                  <a:outerShdw blurRad="9525" dist="25400" dir="14640000" algn="tl" rotWithShape="0">
                    <a:prstClr val="black">
                      <a:alpha val="30000"/>
                    </a:prstClr>
                  </a:outerShdw>
                </a:effectLst>
              </a:rPr>
              <a:t>Heartbreak</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B1848064-59F6-DF08-E6C8-CB11DE1A0C8D}"/>
              </a:ext>
            </a:extLst>
          </p:cNvPr>
          <p:cNvGraphicFramePr>
            <a:graphicFrameLocks noGrp="1"/>
          </p:cNvGraphicFramePr>
          <p:nvPr>
            <p:ph idx="1"/>
            <p:extLst>
              <p:ext uri="{D42A27DB-BD31-4B8C-83A1-F6EECF244321}">
                <p14:modId xmlns:p14="http://schemas.microsoft.com/office/powerpoint/2010/main" val="1095199849"/>
              </p:ext>
            </p:extLst>
          </p:nvPr>
        </p:nvGraphicFramePr>
        <p:xfrm>
          <a:off x="5738160" y="1009816"/>
          <a:ext cx="5459565" cy="4839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659604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F178-34EA-9682-EC91-CC6BADD6DFF5}"/>
              </a:ext>
            </a:extLst>
          </p:cNvPr>
          <p:cNvSpPr>
            <a:spLocks noGrp="1"/>
          </p:cNvSpPr>
          <p:nvPr>
            <p:ph type="title"/>
          </p:nvPr>
        </p:nvSpPr>
        <p:spPr>
          <a:xfrm>
            <a:off x="913795" y="609600"/>
            <a:ext cx="10353762" cy="1257300"/>
          </a:xfrm>
        </p:spPr>
        <p:txBody>
          <a:bodyPr>
            <a:normAutofit/>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Applications of Biological Psychology</a:t>
            </a:r>
            <a:endParaRPr lang="en-US"/>
          </a:p>
        </p:txBody>
      </p:sp>
      <p:graphicFrame>
        <p:nvGraphicFramePr>
          <p:cNvPr id="5" name="Content Placeholder 2">
            <a:extLst>
              <a:ext uri="{FF2B5EF4-FFF2-40B4-BE49-F238E27FC236}">
                <a16:creationId xmlns:a16="http://schemas.microsoft.com/office/drawing/2014/main" id="{823480D2-4F5C-6F89-D6F4-D4549DFEAEC0}"/>
              </a:ext>
            </a:extLst>
          </p:cNvPr>
          <p:cNvGraphicFramePr>
            <a:graphicFrameLocks noGrp="1"/>
          </p:cNvGraphicFramePr>
          <p:nvPr>
            <p:ph idx="1"/>
            <p:extLst>
              <p:ext uri="{D42A27DB-BD31-4B8C-83A1-F6EECF244321}">
                <p14:modId xmlns:p14="http://schemas.microsoft.com/office/powerpoint/2010/main" val="2021332981"/>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6214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98273-67C6-9FD7-F6A2-F168E8455326}"/>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Twin Studies</a:t>
            </a:r>
            <a:endParaRPr lang="en-US"/>
          </a:p>
        </p:txBody>
      </p:sp>
      <p:sp>
        <p:nvSpPr>
          <p:cNvPr id="3" name="Content Placeholder 2">
            <a:extLst>
              <a:ext uri="{FF2B5EF4-FFF2-40B4-BE49-F238E27FC236}">
                <a16:creationId xmlns:a16="http://schemas.microsoft.com/office/drawing/2014/main" id="{92AB2A6F-72C2-2AED-757F-A01E4A40F740}"/>
              </a:ext>
            </a:extLst>
          </p:cNvPr>
          <p:cNvSpPr>
            <a:spLocks noGrp="1"/>
          </p:cNvSpPr>
          <p:nvPr>
            <p:ph idx="1"/>
          </p:nvPr>
        </p:nvSpPr>
        <p:spPr/>
        <p:txBody>
          <a:bodyPr vert="horz" lIns="91440" tIns="45720" rIns="91440" bIns="45720" rtlCol="0" anchor="t">
            <a:noAutofit/>
          </a:bodyPr>
          <a:lstStyle/>
          <a:p>
            <a:pPr indent="-305435"/>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Twin research compares identical (monozygotic) twins, who share 100% genetic material, with non-identical (dizygotic) twins, who share about 50%.</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Such studies reveal that traits like intelligence and certain personality characteristics have considerable genetic components.</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For instance, identical twins show significantly higher concordance rates for IQ (approximately 70-80%) compared to non-identical twins (around 40-50%).</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These findings have both positive and mixed implications.</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60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Recognising</a:t>
            </a:r>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genetic influences helps individuals understand their predispositions, aiding education and interventions.</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6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However, it could negatively promote determinism, leading people to underestimate the role of personal effort or environmental influences, limiting motivation or creating stigma about disorders.</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657467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ED0F1-8696-C54A-ED97-2F42FEFD2319}"/>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Neurotransmitters and Mental Health</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3" name="Content Placeholder 2">
            <a:extLst>
              <a:ext uri="{FF2B5EF4-FFF2-40B4-BE49-F238E27FC236}">
                <a16:creationId xmlns:a16="http://schemas.microsoft.com/office/drawing/2014/main" id="{9D7248D9-5CA8-D85F-7B43-3AB7773EE2F5}"/>
              </a:ext>
            </a:extLst>
          </p:cNvPr>
          <p:cNvSpPr>
            <a:spLocks noGrp="1"/>
          </p:cNvSpPr>
          <p:nvPr>
            <p:ph idx="1"/>
          </p:nvPr>
        </p:nvSpPr>
        <p:spPr/>
        <p:txBody>
          <a:bodyPr>
            <a:normAutofit/>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Serotonin is closely linked with mood regulation.</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Similarly, dopamine dysregulation is highlighted in schizophrenia.</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Elevated dopamine activity - symptoms such as hallucinations and delusions.</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The implications are largely positive.</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SSRIs for depression or dopamine blockers for schizophrenia.</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This targeted approach enhances treatment efficacy, directly improving patients’ quality of life.</a:t>
            </a:r>
            <a:endParaRPr lang="en-US"/>
          </a:p>
        </p:txBody>
      </p:sp>
    </p:spTree>
    <p:extLst>
      <p:ext uri="{BB962C8B-B14F-4D97-AF65-F5344CB8AC3E}">
        <p14:creationId xmlns:p14="http://schemas.microsoft.com/office/powerpoint/2010/main" val="977689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81AFF-4AE1-AD42-8504-9D9D8B4BA0C4}"/>
              </a:ext>
            </a:extLst>
          </p:cNvPr>
          <p:cNvSpPr>
            <a:spLocks noGrp="1"/>
          </p:cNvSpPr>
          <p:nvPr>
            <p:ph type="title"/>
          </p:nvPr>
        </p:nvSpPr>
        <p:spPr>
          <a:xfrm>
            <a:off x="550864" y="549275"/>
            <a:ext cx="3565524" cy="1997855"/>
          </a:xfrm>
        </p:spPr>
        <p:txBody>
          <a:bodyPr wrap="square" anchor="b">
            <a:normAutofit/>
          </a:bodyPr>
          <a:lstStyle/>
          <a:p>
            <a:r>
              <a:rPr lang="en-US" sz="3700"/>
              <a:t>Biopsychological Theories</a:t>
            </a:r>
          </a:p>
        </p:txBody>
      </p:sp>
      <p:sp>
        <p:nvSpPr>
          <p:cNvPr id="3" name="Content Placeholder 2">
            <a:extLst>
              <a:ext uri="{FF2B5EF4-FFF2-40B4-BE49-F238E27FC236}">
                <a16:creationId xmlns:a16="http://schemas.microsoft.com/office/drawing/2014/main" id="{51FD0D12-CA71-14C3-D3E4-246E6CE1BD46}"/>
              </a:ext>
            </a:extLst>
          </p:cNvPr>
          <p:cNvSpPr>
            <a:spLocks noGrp="1"/>
          </p:cNvSpPr>
          <p:nvPr>
            <p:ph idx="1"/>
          </p:nvPr>
        </p:nvSpPr>
        <p:spPr>
          <a:xfrm>
            <a:off x="550863" y="2678400"/>
            <a:ext cx="3565525" cy="3414425"/>
          </a:xfrm>
        </p:spPr>
        <p:txBody>
          <a:bodyPr vert="horz" lIns="0" tIns="0" rIns="0" bIns="0" rtlCol="0" anchor="t">
            <a:normAutofit/>
          </a:bodyPr>
          <a:lstStyle/>
          <a:p>
            <a:r>
              <a:rPr lang="en-US" sz="1600">
                <a:ea typeface="Source Sans Pro"/>
              </a:rPr>
              <a:t>Phineas Gage</a:t>
            </a:r>
            <a:endParaRPr lang="en-US" sz="1600">
              <a:solidFill>
                <a:srgbClr val="FFFFFF">
                  <a:alpha val="60000"/>
                </a:srgbClr>
              </a:solidFill>
              <a:ea typeface="Source Sans Pro"/>
            </a:endParaRPr>
          </a:p>
          <a:p>
            <a:r>
              <a:rPr lang="en-US" sz="1600">
                <a:ea typeface="Source Sans Pro"/>
              </a:rPr>
              <a:t>Railway worker who suffered a serious accident involving an iron rod penetrating his brain.</a:t>
            </a:r>
            <a:endParaRPr lang="en-US" sz="1600">
              <a:solidFill>
                <a:srgbClr val="FFFFFF">
                  <a:alpha val="60000"/>
                </a:srgbClr>
              </a:solidFill>
              <a:ea typeface="Source Sans Pro"/>
            </a:endParaRPr>
          </a:p>
          <a:p>
            <a:r>
              <a:rPr lang="en-US" sz="1600">
                <a:solidFill>
                  <a:srgbClr val="FFFFFF">
                    <a:alpha val="60000"/>
                  </a:srgbClr>
                </a:solidFill>
                <a:ea typeface="Source Sans Pro"/>
              </a:rPr>
              <a:t>He survived, with some major effects!</a:t>
            </a:r>
          </a:p>
        </p:txBody>
      </p:sp>
      <p:pic>
        <p:nvPicPr>
          <p:cNvPr id="4" name="Picture 4">
            <a:extLst>
              <a:ext uri="{FF2B5EF4-FFF2-40B4-BE49-F238E27FC236}">
                <a16:creationId xmlns:a16="http://schemas.microsoft.com/office/drawing/2014/main" id="{5667A29E-9281-E66F-DCA2-34F64404EF06}"/>
              </a:ext>
            </a:extLst>
          </p:cNvPr>
          <p:cNvPicPr>
            <a:picLocks noChangeAspect="1"/>
          </p:cNvPicPr>
          <p:nvPr/>
        </p:nvPicPr>
        <p:blipFill rotWithShape="1">
          <a:blip r:embed="rId2"/>
          <a:srcRect l="1777" r="17723"/>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Tree>
    <p:extLst>
      <p:ext uri="{BB962C8B-B14F-4D97-AF65-F5344CB8AC3E}">
        <p14:creationId xmlns:p14="http://schemas.microsoft.com/office/powerpoint/2010/main" val="1505418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856A9-37EE-EA22-A504-1EB633CD88BD}"/>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DB0F12F4-F0F0-73DA-B492-D1A01EC03CA6}"/>
              </a:ext>
            </a:extLst>
          </p:cNvPr>
          <p:cNvSpPr>
            <a:spLocks noGrp="1"/>
          </p:cNvSpPr>
          <p:nvPr>
            <p:ph idx="1"/>
          </p:nvPr>
        </p:nvSpPr>
        <p:spPr>
          <a:xfrm>
            <a:off x="913795" y="1851479"/>
            <a:ext cx="10353762" cy="3939720"/>
          </a:xfrm>
        </p:spPr>
        <p:txBody>
          <a:bodyPr vert="horz" wrap="square" lIns="0" tIns="0" rIns="0" bIns="0" rtlCol="0" anchor="t">
            <a:normAutofit fontScale="92500" lnSpcReduction="10000"/>
          </a:bodyPr>
          <a:lstStyle/>
          <a:p>
            <a:r>
              <a:rPr lang="en-US">
                <a:ea typeface="+mn-lt"/>
                <a:cs typeface="+mn-lt"/>
              </a:rPr>
              <a:t>“The equilibrium or balance, so to speak, between his intellectual faculties and animal propensities, seems to have been destroyed.</a:t>
            </a:r>
          </a:p>
          <a:p>
            <a:r>
              <a:rPr lang="en-US">
                <a:ea typeface="+mn-lt"/>
                <a:cs typeface="+mn-lt"/>
              </a:rPr>
              <a:t>He is fitful, irreverent, indulging at times in the grossest profanity (which was not previously his custom), manifesting but little deference for his fellows, impatient of restraint or advice when it conflicts with his desires, at times pertinaciously obstinate, yet capricious and vacillating, devising many plans of future operations, which are no sooner arranged than they are abandoned in turn for others appearing more feasible.</a:t>
            </a:r>
          </a:p>
          <a:p>
            <a:r>
              <a:rPr lang="en-US">
                <a:ea typeface="+mn-lt"/>
                <a:cs typeface="+mn-lt"/>
              </a:rPr>
              <a:t>A child in his intellectual capacity and manifestations, he has the animal passions of a strong man.”</a:t>
            </a:r>
          </a:p>
          <a:p>
            <a:r>
              <a:rPr lang="en-US">
                <a:solidFill>
                  <a:srgbClr val="FFFFFF">
                    <a:alpha val="60000"/>
                  </a:srgbClr>
                </a:solidFill>
                <a:ea typeface="Source Sans Pro"/>
              </a:rPr>
              <a:t>(Marlow, 1868)</a:t>
            </a:r>
          </a:p>
        </p:txBody>
      </p:sp>
    </p:spTree>
    <p:extLst>
      <p:ext uri="{BB962C8B-B14F-4D97-AF65-F5344CB8AC3E}">
        <p14:creationId xmlns:p14="http://schemas.microsoft.com/office/powerpoint/2010/main" val="3532878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3706F-BFEB-5521-8BCB-FFBB974D637B}"/>
              </a:ext>
            </a:extLst>
          </p:cNvPr>
          <p:cNvSpPr>
            <a:spLocks noGrp="1"/>
          </p:cNvSpPr>
          <p:nvPr>
            <p:ph type="title"/>
          </p:nvPr>
        </p:nvSpPr>
        <p:spPr>
          <a:xfrm>
            <a:off x="550863" y="549275"/>
            <a:ext cx="3565525" cy="5543549"/>
          </a:xfrm>
        </p:spPr>
        <p:txBody>
          <a:bodyPr wrap="square" anchor="ctr">
            <a:normAutofit/>
          </a:bodyPr>
          <a:lstStyle/>
          <a:p>
            <a:r>
              <a:rPr lang="en-US"/>
              <a:t>What Happened Next?</a:t>
            </a:r>
          </a:p>
        </p:txBody>
      </p:sp>
      <p:graphicFrame>
        <p:nvGraphicFramePr>
          <p:cNvPr id="5" name="Content Placeholder 2">
            <a:extLst>
              <a:ext uri="{FF2B5EF4-FFF2-40B4-BE49-F238E27FC236}">
                <a16:creationId xmlns:a16="http://schemas.microsoft.com/office/drawing/2014/main" id="{8BEF189B-57C4-60DE-4B40-9329CA2B2D31}"/>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43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E47C-3352-7DA1-240E-CDEF4807B694}"/>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74C6AAFB-20B2-A7AB-BF94-63358E0DA87C}"/>
              </a:ext>
            </a:extLst>
          </p:cNvPr>
          <p:cNvSpPr>
            <a:spLocks noGrp="1"/>
          </p:cNvSpPr>
          <p:nvPr>
            <p:ph idx="1"/>
          </p:nvPr>
        </p:nvSpPr>
        <p:spPr/>
        <p:txBody>
          <a:bodyPr vert="horz" wrap="square" lIns="0" tIns="0" rIns="0" bIns="0" rtlCol="0" anchor="t">
            <a:normAutofit/>
          </a:bodyPr>
          <a:lstStyle/>
          <a:p>
            <a:r>
              <a:rPr lang="en-US">
                <a:ea typeface="+mn-lt"/>
                <a:cs typeface="+mn-lt"/>
              </a:rPr>
              <a:t>Ratiu et al., (2004) generated three-dimensional reconstructions of the skull using computed tomography scans (CAT) and found that the extent of the brain injury was limited to the left frontal lobe only and did not extend to the right lobe.</a:t>
            </a:r>
          </a:p>
          <a:p>
            <a:r>
              <a:rPr lang="en-US">
                <a:ea typeface="+mn-lt"/>
                <a:cs typeface="+mn-lt"/>
              </a:rPr>
              <a:t>Van Horn et al., (2012), however, went a step further in their research and investigated the potential levels of white and grey matter damaged due to Gage’s injury. White matter is deep in the brain and provides vital connections around the brain, essential to normal motor and sensory function.</a:t>
            </a:r>
            <a:endParaRPr lang="en-US">
              <a:solidFill>
                <a:srgbClr val="FFFFFF">
                  <a:alpha val="60000"/>
                </a:srgbClr>
              </a:solidFill>
              <a:ea typeface="+mn-lt"/>
              <a:cs typeface="+mn-lt"/>
            </a:endParaRPr>
          </a:p>
          <a:p>
            <a:endParaRPr lang="en-US">
              <a:solidFill>
                <a:srgbClr val="FFFFFF">
                  <a:alpha val="60000"/>
                </a:srgbClr>
              </a:solidFill>
              <a:ea typeface="Source Sans Pro"/>
            </a:endParaRPr>
          </a:p>
        </p:txBody>
      </p:sp>
    </p:spTree>
    <p:extLst>
      <p:ext uri="{BB962C8B-B14F-4D97-AF65-F5344CB8AC3E}">
        <p14:creationId xmlns:p14="http://schemas.microsoft.com/office/powerpoint/2010/main" val="2792274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BB45C-E9FB-E80F-4CF3-00B77F686D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7B0108-90E9-7FA3-62E4-D8C2EB838978}"/>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2EA22F77-3717-F989-6004-2C9F4909E249}"/>
              </a:ext>
            </a:extLst>
          </p:cNvPr>
          <p:cNvSpPr>
            <a:spLocks noGrp="1"/>
          </p:cNvSpPr>
          <p:nvPr>
            <p:ph idx="1"/>
          </p:nvPr>
        </p:nvSpPr>
        <p:spPr/>
        <p:txBody>
          <a:bodyPr vert="horz" wrap="square" lIns="0" tIns="0" rIns="0" bIns="0" rtlCol="0" anchor="t">
            <a:normAutofit/>
          </a:bodyPr>
          <a:lstStyle/>
          <a:p>
            <a:pPr indent="-305435"/>
            <a:r>
              <a:rPr lang="en-US">
                <a:solidFill>
                  <a:srgbClr val="FFFFFF"/>
                </a:solidFill>
                <a:ea typeface="+mn-lt"/>
                <a:cs typeface="+mn-lt"/>
              </a:rPr>
              <a:t>Grey matter in the brain is essential to higher learning, including attention, memory, and thought.</a:t>
            </a:r>
            <a:endParaRPr lang="en-US"/>
          </a:p>
          <a:p>
            <a:pPr indent="-305435"/>
            <a:r>
              <a:rPr lang="en-US" dirty="0">
                <a:solidFill>
                  <a:srgbClr val="FFFFFF"/>
                </a:solidFill>
                <a:ea typeface="+mn-lt"/>
                <a:cs typeface="+mn-lt"/>
              </a:rPr>
              <a:t>The research by Van Horn proposed that Gage lost about 11% of his white matter and about 4% of his grey matter. </a:t>
            </a:r>
          </a:p>
          <a:p>
            <a:pPr indent="-305435"/>
            <a:r>
              <a:rPr lang="en-US">
                <a:solidFill>
                  <a:srgbClr val="FFFFFF"/>
                </a:solidFill>
                <a:ea typeface="+mn-lt"/>
                <a:cs typeface="+mn-lt"/>
              </a:rPr>
              <a:t>White matter </a:t>
            </a:r>
            <a:r>
              <a:rPr lang="en-US" dirty="0">
                <a:solidFill>
                  <a:srgbClr val="FFFFFF"/>
                </a:solidFill>
                <a:ea typeface="+mn-lt"/>
                <a:cs typeface="+mn-lt"/>
              </a:rPr>
              <a:t>has the ability to regenerate so this could explain why Gage recovered as well as he did.</a:t>
            </a:r>
            <a:endParaRPr lang="en-US" dirty="0">
              <a:ln>
                <a:solidFill>
                  <a:prstClr val="black">
                    <a:lumMod val="75000"/>
                    <a:lumOff val="25000"/>
                    <a:alpha val="10000"/>
                  </a:prstClr>
                </a:solidFill>
              </a:ln>
              <a:solidFill>
                <a:srgbClr val="FFFFFF"/>
              </a:solidFill>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15522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E772-CF98-EA81-38EE-147AFA1B746B}"/>
              </a:ext>
            </a:extLst>
          </p:cNvPr>
          <p:cNvSpPr>
            <a:spLocks noGrp="1"/>
          </p:cNvSpPr>
          <p:nvPr>
            <p:ph type="title"/>
          </p:nvPr>
        </p:nvSpPr>
        <p:spPr/>
        <p:txBody>
          <a:bodyPr/>
          <a:lstStyle/>
          <a:p>
            <a:r>
              <a:rPr lang="en-US"/>
              <a:t>What Happened Next?</a:t>
            </a:r>
          </a:p>
        </p:txBody>
      </p:sp>
      <p:sp>
        <p:nvSpPr>
          <p:cNvPr id="3" name="Content Placeholder 2">
            <a:extLst>
              <a:ext uri="{FF2B5EF4-FFF2-40B4-BE49-F238E27FC236}">
                <a16:creationId xmlns:a16="http://schemas.microsoft.com/office/drawing/2014/main" id="{46A6627C-84EE-15D4-3E90-DE30138B0DEB}"/>
              </a:ext>
            </a:extLst>
          </p:cNvPr>
          <p:cNvSpPr>
            <a:spLocks noGrp="1"/>
          </p:cNvSpPr>
          <p:nvPr>
            <p:ph idx="1"/>
          </p:nvPr>
        </p:nvSpPr>
        <p:spPr/>
        <p:txBody>
          <a:bodyPr vert="horz" wrap="square" lIns="0" tIns="0" rIns="0" bIns="0" rtlCol="0" anchor="t">
            <a:normAutofit/>
          </a:bodyPr>
          <a:lstStyle/>
          <a:p>
            <a:r>
              <a:rPr lang="en-US">
                <a:ea typeface="+mn-lt"/>
                <a:cs typeface="+mn-lt"/>
              </a:rPr>
              <a:t>Van Horn et al., (2012) in their study compared Gage’s white matter damage to the damage that is caused by neurogenerative diseases such as Alzheimer’s.</a:t>
            </a:r>
            <a:endParaRPr lang="en-US">
              <a:solidFill>
                <a:srgbClr val="FFFFFF">
                  <a:alpha val="60000"/>
                </a:srgbClr>
              </a:solidFill>
              <a:ea typeface="Source Sans Pro"/>
            </a:endParaRPr>
          </a:p>
          <a:p>
            <a:r>
              <a:rPr lang="en-US">
                <a:ea typeface="+mn-lt"/>
                <a:cs typeface="+mn-lt"/>
              </a:rPr>
              <a:t>This is supported by other studies that have found that changes in white matter is significantly associated with Alzheimer’s disease (</a:t>
            </a:r>
            <a:r>
              <a:rPr lang="en-US" err="1">
                <a:ea typeface="+mn-lt"/>
                <a:cs typeface="+mn-lt"/>
              </a:rPr>
              <a:t>Nasrabady</a:t>
            </a:r>
            <a:r>
              <a:rPr lang="en-US">
                <a:ea typeface="+mn-lt"/>
                <a:cs typeface="+mn-lt"/>
              </a:rPr>
              <a:t>, et al., 2018; Kao, Chou, Chen and Yang, 2019).</a:t>
            </a:r>
            <a:endParaRPr lang="en-US"/>
          </a:p>
          <a:p>
            <a:r>
              <a:rPr lang="en-US">
                <a:ea typeface="+mn-lt"/>
                <a:cs typeface="+mn-lt"/>
              </a:rPr>
              <a:t>It could be suggested that Gage’s apparent change in personality could have been the result of an early onset of Alzheimer’s, but we cannot confirm this.</a:t>
            </a:r>
            <a:endParaRPr lang="en-US"/>
          </a:p>
        </p:txBody>
      </p:sp>
    </p:spTree>
    <p:extLst>
      <p:ext uri="{BB962C8B-B14F-4D97-AF65-F5344CB8AC3E}">
        <p14:creationId xmlns:p14="http://schemas.microsoft.com/office/powerpoint/2010/main" val="2943738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E3C1-827E-110D-5A6E-3DC4AF9CD45A}"/>
              </a:ext>
            </a:extLst>
          </p:cNvPr>
          <p:cNvSpPr>
            <a:spLocks noGrp="1"/>
          </p:cNvSpPr>
          <p:nvPr>
            <p:ph type="title"/>
          </p:nvPr>
        </p:nvSpPr>
        <p:spPr>
          <a:xfrm>
            <a:off x="838201" y="559813"/>
            <a:ext cx="3352799" cy="5577934"/>
          </a:xfrm>
        </p:spPr>
        <p:txBody>
          <a:bodyPr>
            <a:normAutofit/>
          </a:bodyPr>
          <a:lstStyle/>
          <a:p>
            <a:r>
              <a:rPr lang="en-US" sz="4000">
                <a:cs typeface="Sabon Next LT"/>
              </a:rPr>
              <a:t>Behaviourism</a:t>
            </a:r>
            <a:endParaRPr lang="en-US" sz="4000"/>
          </a:p>
        </p:txBody>
      </p:sp>
      <p:graphicFrame>
        <p:nvGraphicFramePr>
          <p:cNvPr id="5" name="Content Placeholder 2">
            <a:extLst>
              <a:ext uri="{FF2B5EF4-FFF2-40B4-BE49-F238E27FC236}">
                <a16:creationId xmlns:a16="http://schemas.microsoft.com/office/drawing/2014/main" id="{1A2AB663-EBF9-5158-A589-7CD8CC2CAF21}"/>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66561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20A3F-0C90-D9D2-D85E-D032716665E9}"/>
              </a:ext>
            </a:extLst>
          </p:cNvPr>
          <p:cNvSpPr>
            <a:spLocks noGrp="1"/>
          </p:cNvSpPr>
          <p:nvPr>
            <p:ph type="title"/>
          </p:nvPr>
        </p:nvSpPr>
        <p:spPr/>
        <p:txBody>
          <a:bodyPr/>
          <a:lstStyle/>
          <a:p>
            <a:r>
              <a:rPr lang="en-US">
                <a:cs typeface="Sabon Next LT"/>
              </a:rPr>
              <a:t>John Watson (1924, pp. 104)</a:t>
            </a:r>
            <a:endParaRPr lang="en-US"/>
          </a:p>
        </p:txBody>
      </p:sp>
      <p:sp>
        <p:nvSpPr>
          <p:cNvPr id="3" name="Content Placeholder 2">
            <a:extLst>
              <a:ext uri="{FF2B5EF4-FFF2-40B4-BE49-F238E27FC236}">
                <a16:creationId xmlns:a16="http://schemas.microsoft.com/office/drawing/2014/main" id="{FC2D3A52-7B09-677B-9196-6F2DB5614D3F}"/>
              </a:ext>
            </a:extLst>
          </p:cNvPr>
          <p:cNvSpPr>
            <a:spLocks noGrp="1"/>
          </p:cNvSpPr>
          <p:nvPr>
            <p:ph idx="1"/>
          </p:nvPr>
        </p:nvSpPr>
        <p:spPr/>
        <p:txBody>
          <a:bodyPr vert="horz" lIns="91440" tIns="45720" rIns="91440" bIns="45720" rtlCol="0" anchor="t">
            <a:normAutofit/>
          </a:bodyPr>
          <a:lstStyle/>
          <a:p>
            <a:pPr indent="-305435"/>
            <a:r>
              <a:rPr lang="en-US">
                <a:solidFill>
                  <a:schemeClr val="tx1"/>
                </a:solidFill>
                <a:latin typeface="Avenir Next LT Pro"/>
              </a:rPr>
              <a:t>Give me a dozen healthy infants, well-formed, and my own specified world to bring them up in and I'll guarantee to take any one at random and train him to become any type of specialist I might select – doctor, lawyer, artist, merchant-chief and, yes, even beggar-man and thief, regardless of his talents, penchants, tendencies, abilities, vocations and the race of his ancestors.</a:t>
            </a:r>
            <a:endParaRPr lang="en-US">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venir Next LT Pro"/>
            </a:endParaRPr>
          </a:p>
        </p:txBody>
      </p:sp>
    </p:spTree>
    <p:extLst>
      <p:ext uri="{BB962C8B-B14F-4D97-AF65-F5344CB8AC3E}">
        <p14:creationId xmlns:p14="http://schemas.microsoft.com/office/powerpoint/2010/main" val="2893668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CA3F9-AF3F-A943-431A-921A4800C404}"/>
              </a:ext>
            </a:extLst>
          </p:cNvPr>
          <p:cNvSpPr>
            <a:spLocks noGrp="1"/>
          </p:cNvSpPr>
          <p:nvPr>
            <p:ph type="title"/>
          </p:nvPr>
        </p:nvSpPr>
        <p:spPr>
          <a:xfrm>
            <a:off x="838201" y="559813"/>
            <a:ext cx="3352799" cy="5577934"/>
          </a:xfrm>
        </p:spPr>
        <p:txBody>
          <a:bodyPr>
            <a:normAutofit/>
          </a:bodyPr>
          <a:lstStyle/>
          <a:p>
            <a:r>
              <a:rPr lang="en-US" sz="4000">
                <a:cs typeface="Sabon Next LT"/>
              </a:rPr>
              <a:t>All Behaviour is Learned</a:t>
            </a:r>
            <a:endParaRPr lang="en-US" sz="4000"/>
          </a:p>
        </p:txBody>
      </p:sp>
      <p:graphicFrame>
        <p:nvGraphicFramePr>
          <p:cNvPr id="5" name="Content Placeholder 2">
            <a:extLst>
              <a:ext uri="{FF2B5EF4-FFF2-40B4-BE49-F238E27FC236}">
                <a16:creationId xmlns:a16="http://schemas.microsoft.com/office/drawing/2014/main" id="{EE8315A4-C09E-115B-878A-C764BB8B432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9866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91644-5211-E7F0-C96D-278EC1531B42}"/>
              </a:ext>
            </a:extLst>
          </p:cNvPr>
          <p:cNvSpPr>
            <a:spLocks noGrp="1"/>
          </p:cNvSpPr>
          <p:nvPr>
            <p:ph type="title"/>
          </p:nvPr>
        </p:nvSpPr>
        <p:spPr/>
        <p:txBody>
          <a:bodyPr/>
          <a:lstStyle/>
          <a:p>
            <a:r>
              <a:rPr lang="en-US"/>
              <a:t>Cognitive Approach</a:t>
            </a:r>
          </a:p>
        </p:txBody>
      </p:sp>
      <p:sp>
        <p:nvSpPr>
          <p:cNvPr id="3" name="Content Placeholder 2">
            <a:extLst>
              <a:ext uri="{FF2B5EF4-FFF2-40B4-BE49-F238E27FC236}">
                <a16:creationId xmlns:a16="http://schemas.microsoft.com/office/drawing/2014/main" id="{953452DA-FE90-9267-F24A-88B02DADBDAE}"/>
              </a:ext>
            </a:extLst>
          </p:cNvPr>
          <p:cNvSpPr>
            <a:spLocks noGrp="1"/>
          </p:cNvSpPr>
          <p:nvPr>
            <p:ph idx="1"/>
          </p:nvPr>
        </p:nvSpPr>
        <p:spPr/>
        <p:txBody>
          <a:bodyPr vert="horz" lIns="91440" tIns="45720" rIns="91440" bIns="45720" rtlCol="0" anchor="t">
            <a:normAutofit/>
          </a:bodyPr>
          <a:lstStyle/>
          <a:p>
            <a:pPr marL="269875" indent="-269875"/>
            <a:r>
              <a:rPr lang="en-US"/>
              <a:t>The cognitive approach was born out of dissatisfaction with </a:t>
            </a:r>
            <a:r>
              <a:rPr lang="en-US" err="1"/>
              <a:t>behaviourism</a:t>
            </a:r>
            <a:r>
              <a:rPr lang="en-US"/>
              <a:t>.</a:t>
            </a:r>
          </a:p>
          <a:p>
            <a:pPr marL="269875" indent="-269875"/>
            <a:r>
              <a:rPr lang="en-US"/>
              <a:t>The </a:t>
            </a:r>
            <a:r>
              <a:rPr lang="en-US" err="1"/>
              <a:t>behaviourist</a:t>
            </a:r>
            <a:r>
              <a:rPr lang="en-US"/>
              <a:t> approach focused on external factors, almost ignoring the internal processes and machinations of the mind. </a:t>
            </a:r>
          </a:p>
          <a:p>
            <a:pPr marL="269875" indent="-269875"/>
            <a:r>
              <a:rPr lang="en-US">
                <a:solidFill>
                  <a:srgbClr val="FFFFFF"/>
                </a:solidFill>
                <a:latin typeface="Avenir Next LT Pro"/>
              </a:rPr>
              <a:t>The emphasis of psychology shifted away from the study of conditioned behavior and psychoanalytical notions about the study of the mind, towards the understanding of human information processing using strict and rigorous laboratory investigation.</a:t>
            </a:r>
          </a:p>
          <a:p>
            <a:pPr marL="269875" indent="-269875"/>
            <a:br>
              <a:rPr lang="en-US"/>
            </a:br>
            <a:endParaRPr lang="en-US"/>
          </a:p>
          <a:p>
            <a:pPr marL="269875" indent="-269875"/>
            <a:endParaRPr lang="en-US"/>
          </a:p>
        </p:txBody>
      </p:sp>
    </p:spTree>
    <p:extLst>
      <p:ext uri="{BB962C8B-B14F-4D97-AF65-F5344CB8AC3E}">
        <p14:creationId xmlns:p14="http://schemas.microsoft.com/office/powerpoint/2010/main" val="484416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C2F0-6523-2A25-7AFD-F50E7F4F6044}"/>
              </a:ext>
            </a:extLst>
          </p:cNvPr>
          <p:cNvSpPr>
            <a:spLocks noGrp="1"/>
          </p:cNvSpPr>
          <p:nvPr>
            <p:ph type="title"/>
          </p:nvPr>
        </p:nvSpPr>
        <p:spPr>
          <a:xfrm>
            <a:off x="540000" y="540000"/>
            <a:ext cx="4500561" cy="5759450"/>
          </a:xfrm>
        </p:spPr>
        <p:txBody>
          <a:bodyPr anchor="t">
            <a:normAutofit/>
          </a:bodyPr>
          <a:lstStyle/>
          <a:p>
            <a:r>
              <a:rPr lang="en-US" sz="6200"/>
              <a:t>Assumptions</a:t>
            </a:r>
          </a:p>
        </p:txBody>
      </p:sp>
      <p:graphicFrame>
        <p:nvGraphicFramePr>
          <p:cNvPr id="5" name="Content Placeholder 2">
            <a:extLst>
              <a:ext uri="{FF2B5EF4-FFF2-40B4-BE49-F238E27FC236}">
                <a16:creationId xmlns:a16="http://schemas.microsoft.com/office/drawing/2014/main" id="{412470E3-04C0-F547-8E3C-B576AE6D1E6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39148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99BE-51A9-CA0E-BFE0-CC846ADD5D1E}"/>
              </a:ext>
            </a:extLst>
          </p:cNvPr>
          <p:cNvSpPr>
            <a:spLocks noGrp="1"/>
          </p:cNvSpPr>
          <p:nvPr>
            <p:ph type="title"/>
          </p:nvPr>
        </p:nvSpPr>
        <p:spPr>
          <a:xfrm>
            <a:off x="7086315" y="540000"/>
            <a:ext cx="4554821" cy="2186096"/>
          </a:xfrm>
        </p:spPr>
        <p:txBody>
          <a:bodyPr anchor="b">
            <a:normAutofit/>
          </a:bodyPr>
          <a:lstStyle/>
          <a:p>
            <a:r>
              <a:rPr lang="en-US"/>
              <a:t>What is cognition?</a:t>
            </a:r>
          </a:p>
        </p:txBody>
      </p:sp>
      <p:pic>
        <p:nvPicPr>
          <p:cNvPr id="5" name="Picture 4" descr="Wood human figure">
            <a:extLst>
              <a:ext uri="{FF2B5EF4-FFF2-40B4-BE49-F238E27FC236}">
                <a16:creationId xmlns:a16="http://schemas.microsoft.com/office/drawing/2014/main" id="{E01FE898-DF1D-5C7F-446F-9B40A47F1D81}"/>
              </a:ext>
            </a:extLst>
          </p:cNvPr>
          <p:cNvPicPr>
            <a:picLocks noChangeAspect="1"/>
          </p:cNvPicPr>
          <p:nvPr/>
        </p:nvPicPr>
        <p:blipFill rotWithShape="1">
          <a:blip r:embed="rId2"/>
          <a:srcRect r="37366"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29FB8130-1B80-1F34-C7B0-FF6613BDE1C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The mental action or process of acquiring knowledge and understanding through thought, experience and the senses.</a:t>
            </a:r>
          </a:p>
          <a:p>
            <a:pPr marL="269875" indent="-269875"/>
            <a:endParaRPr lang="en-US"/>
          </a:p>
        </p:txBody>
      </p:sp>
    </p:spTree>
    <p:extLst>
      <p:ext uri="{BB962C8B-B14F-4D97-AF65-F5344CB8AC3E}">
        <p14:creationId xmlns:p14="http://schemas.microsoft.com/office/powerpoint/2010/main" val="3994627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64268-850A-DEE8-9E84-3DCA3EA4E45A}"/>
              </a:ext>
            </a:extLst>
          </p:cNvPr>
          <p:cNvSpPr>
            <a:spLocks noGrp="1"/>
          </p:cNvSpPr>
          <p:nvPr>
            <p:ph type="title"/>
          </p:nvPr>
        </p:nvSpPr>
        <p:spPr>
          <a:xfrm>
            <a:off x="540000" y="540000"/>
            <a:ext cx="11101135" cy="1809500"/>
          </a:xfrm>
        </p:spPr>
        <p:txBody>
          <a:bodyPr anchor="t">
            <a:normAutofit/>
          </a:bodyPr>
          <a:lstStyle/>
          <a:p>
            <a:r>
              <a:rPr lang="en-US"/>
              <a:t>Cognition</a:t>
            </a:r>
          </a:p>
        </p:txBody>
      </p:sp>
      <p:graphicFrame>
        <p:nvGraphicFramePr>
          <p:cNvPr id="5" name="Content Placeholder 2">
            <a:extLst>
              <a:ext uri="{FF2B5EF4-FFF2-40B4-BE49-F238E27FC236}">
                <a16:creationId xmlns:a16="http://schemas.microsoft.com/office/drawing/2014/main" id="{05323BD6-AB4E-422B-AF37-DE22465A861D}"/>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832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5E16A-1641-D466-9D63-657758FD0227}"/>
              </a:ext>
            </a:extLst>
          </p:cNvPr>
          <p:cNvSpPr>
            <a:spLocks noGrp="1"/>
          </p:cNvSpPr>
          <p:nvPr>
            <p:ph type="title"/>
          </p:nvPr>
        </p:nvSpPr>
        <p:spPr>
          <a:xfrm>
            <a:off x="540000" y="540000"/>
            <a:ext cx="11101135" cy="1809500"/>
          </a:xfrm>
        </p:spPr>
        <p:txBody>
          <a:bodyPr anchor="t">
            <a:normAutofit/>
          </a:bodyPr>
          <a:lstStyle/>
          <a:p>
            <a:r>
              <a:rPr lang="en-US"/>
              <a:t>Cognitive Processing</a:t>
            </a:r>
          </a:p>
        </p:txBody>
      </p:sp>
      <p:graphicFrame>
        <p:nvGraphicFramePr>
          <p:cNvPr id="5" name="Content Placeholder 2">
            <a:extLst>
              <a:ext uri="{FF2B5EF4-FFF2-40B4-BE49-F238E27FC236}">
                <a16:creationId xmlns:a16="http://schemas.microsoft.com/office/drawing/2014/main" id="{D2FBE4C6-B186-CBC9-BAEE-F019E9A3A8B7}"/>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164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14AFD-1AE6-B6CA-A923-84BF93C5CE44}"/>
              </a:ext>
            </a:extLst>
          </p:cNvPr>
          <p:cNvSpPr>
            <a:spLocks noGrp="1"/>
          </p:cNvSpPr>
          <p:nvPr>
            <p:ph type="title"/>
          </p:nvPr>
        </p:nvSpPr>
        <p:spPr>
          <a:xfrm>
            <a:off x="540000" y="540000"/>
            <a:ext cx="4500561" cy="5759450"/>
          </a:xfrm>
        </p:spPr>
        <p:txBody>
          <a:bodyPr anchor="t">
            <a:normAutofit/>
          </a:bodyPr>
          <a:lstStyle/>
          <a:p>
            <a:r>
              <a:rPr lang="en-US" sz="8800"/>
              <a:t>Glanzer and Cunitz (1966)</a:t>
            </a:r>
          </a:p>
        </p:txBody>
      </p:sp>
      <p:graphicFrame>
        <p:nvGraphicFramePr>
          <p:cNvPr id="5" name="Content Placeholder 2">
            <a:extLst>
              <a:ext uri="{FF2B5EF4-FFF2-40B4-BE49-F238E27FC236}">
                <a16:creationId xmlns:a16="http://schemas.microsoft.com/office/drawing/2014/main" id="{94C1A2AF-F283-B6D6-57CE-C52E36C9207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8326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Drum</a:t>
            </a:r>
          </a:p>
        </p:txBody>
      </p:sp>
    </p:spTree>
    <p:extLst>
      <p:ext uri="{BB962C8B-B14F-4D97-AF65-F5344CB8AC3E}">
        <p14:creationId xmlns:p14="http://schemas.microsoft.com/office/powerpoint/2010/main" val="225278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Coffee</a:t>
            </a:r>
            <a:endParaRPr lang="en-US"/>
          </a:p>
        </p:txBody>
      </p:sp>
    </p:spTree>
    <p:extLst>
      <p:ext uri="{BB962C8B-B14F-4D97-AF65-F5344CB8AC3E}">
        <p14:creationId xmlns:p14="http://schemas.microsoft.com/office/powerpoint/2010/main" val="11603240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Summary</a:t>
            </a:r>
          </a:p>
        </p:txBody>
      </p:sp>
    </p:spTree>
    <p:extLst>
      <p:ext uri="{BB962C8B-B14F-4D97-AF65-F5344CB8AC3E}">
        <p14:creationId xmlns:p14="http://schemas.microsoft.com/office/powerpoint/2010/main" val="3953404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School</a:t>
            </a:r>
          </a:p>
        </p:txBody>
      </p:sp>
    </p:spTree>
    <p:extLst>
      <p:ext uri="{BB962C8B-B14F-4D97-AF65-F5344CB8AC3E}">
        <p14:creationId xmlns:p14="http://schemas.microsoft.com/office/powerpoint/2010/main" val="9266814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Parent</a:t>
            </a:r>
          </a:p>
        </p:txBody>
      </p:sp>
    </p:spTree>
    <p:extLst>
      <p:ext uri="{BB962C8B-B14F-4D97-AF65-F5344CB8AC3E}">
        <p14:creationId xmlns:p14="http://schemas.microsoft.com/office/powerpoint/2010/main" val="3021783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Break</a:t>
            </a:r>
          </a:p>
        </p:txBody>
      </p:sp>
    </p:spTree>
    <p:extLst>
      <p:ext uri="{BB962C8B-B14F-4D97-AF65-F5344CB8AC3E}">
        <p14:creationId xmlns:p14="http://schemas.microsoft.com/office/powerpoint/2010/main" val="35334317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Heat</a:t>
            </a:r>
          </a:p>
        </p:txBody>
      </p:sp>
    </p:spTree>
    <p:extLst>
      <p:ext uri="{BB962C8B-B14F-4D97-AF65-F5344CB8AC3E}">
        <p14:creationId xmlns:p14="http://schemas.microsoft.com/office/powerpoint/2010/main" val="3259363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River</a:t>
            </a:r>
          </a:p>
        </p:txBody>
      </p:sp>
    </p:spTree>
    <p:extLst>
      <p:ext uri="{BB962C8B-B14F-4D97-AF65-F5344CB8AC3E}">
        <p14:creationId xmlns:p14="http://schemas.microsoft.com/office/powerpoint/2010/main" val="14213460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House</a:t>
            </a:r>
          </a:p>
        </p:txBody>
      </p:sp>
    </p:spTree>
    <p:extLst>
      <p:ext uri="{BB962C8B-B14F-4D97-AF65-F5344CB8AC3E}">
        <p14:creationId xmlns:p14="http://schemas.microsoft.com/office/powerpoint/2010/main" val="33227149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Garden</a:t>
            </a:r>
          </a:p>
        </p:txBody>
      </p:sp>
    </p:spTree>
    <p:extLst>
      <p:ext uri="{BB962C8B-B14F-4D97-AF65-F5344CB8AC3E}">
        <p14:creationId xmlns:p14="http://schemas.microsoft.com/office/powerpoint/2010/main" val="24519100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2642260" y="2464130"/>
            <a:ext cx="6768934"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Concentrate</a:t>
            </a:r>
          </a:p>
        </p:txBody>
      </p:sp>
    </p:spTree>
    <p:extLst>
      <p:ext uri="{BB962C8B-B14F-4D97-AF65-F5344CB8AC3E}">
        <p14:creationId xmlns:p14="http://schemas.microsoft.com/office/powerpoint/2010/main" val="42492181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3671454" y="2464130"/>
            <a:ext cx="573974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University</a:t>
            </a:r>
          </a:p>
        </p:txBody>
      </p:sp>
    </p:spTree>
    <p:extLst>
      <p:ext uri="{BB962C8B-B14F-4D97-AF65-F5344CB8AC3E}">
        <p14:creationId xmlns:p14="http://schemas.microsoft.com/office/powerpoint/2010/main" val="38541177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Turkey</a:t>
            </a:r>
          </a:p>
        </p:txBody>
      </p:sp>
    </p:spTree>
    <p:extLst>
      <p:ext uri="{BB962C8B-B14F-4D97-AF65-F5344CB8AC3E}">
        <p14:creationId xmlns:p14="http://schemas.microsoft.com/office/powerpoint/2010/main" val="31468387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Farmer</a:t>
            </a:r>
          </a:p>
        </p:txBody>
      </p:sp>
    </p:spTree>
    <p:extLst>
      <p:ext uri="{BB962C8B-B14F-4D97-AF65-F5344CB8AC3E}">
        <p14:creationId xmlns:p14="http://schemas.microsoft.com/office/powerpoint/2010/main" val="18083334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Rose</a:t>
            </a:r>
          </a:p>
        </p:txBody>
      </p:sp>
    </p:spTree>
    <p:extLst>
      <p:ext uri="{BB962C8B-B14F-4D97-AF65-F5344CB8AC3E}">
        <p14:creationId xmlns:p14="http://schemas.microsoft.com/office/powerpoint/2010/main" val="5199459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Scroll</a:t>
            </a:r>
          </a:p>
        </p:txBody>
      </p:sp>
    </p:spTree>
    <p:extLst>
      <p:ext uri="{BB962C8B-B14F-4D97-AF65-F5344CB8AC3E}">
        <p14:creationId xmlns:p14="http://schemas.microsoft.com/office/powerpoint/2010/main" val="42945288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Mirror</a:t>
            </a:r>
          </a:p>
        </p:txBody>
      </p:sp>
    </p:spTree>
    <p:extLst>
      <p:ext uri="{BB962C8B-B14F-4D97-AF65-F5344CB8AC3E}">
        <p14:creationId xmlns:p14="http://schemas.microsoft.com/office/powerpoint/2010/main" val="34917506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Bell</a:t>
            </a:r>
          </a:p>
        </p:txBody>
      </p:sp>
    </p:spTree>
    <p:extLst>
      <p:ext uri="{BB962C8B-B14F-4D97-AF65-F5344CB8AC3E}">
        <p14:creationId xmlns:p14="http://schemas.microsoft.com/office/powerpoint/2010/main" val="4400107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Dog</a:t>
            </a:r>
          </a:p>
        </p:txBody>
      </p:sp>
    </p:spTree>
    <p:extLst>
      <p:ext uri="{BB962C8B-B14F-4D97-AF65-F5344CB8AC3E}">
        <p14:creationId xmlns:p14="http://schemas.microsoft.com/office/powerpoint/2010/main" val="1493704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a:t>Machine</a:t>
            </a:r>
          </a:p>
        </p:txBody>
      </p:sp>
    </p:spTree>
    <p:extLst>
      <p:ext uri="{BB962C8B-B14F-4D97-AF65-F5344CB8AC3E}">
        <p14:creationId xmlns:p14="http://schemas.microsoft.com/office/powerpoint/2010/main" val="963967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22A5E-1499-425F-BB22-90B8AFDF4DD4}"/>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8800"/>
              <a:t>Recall!</a:t>
            </a:r>
          </a:p>
        </p:txBody>
      </p:sp>
      <p:sp>
        <p:nvSpPr>
          <p:cNvPr id="3" name="Content Placeholder 2">
            <a:extLst>
              <a:ext uri="{FF2B5EF4-FFF2-40B4-BE49-F238E27FC236}">
                <a16:creationId xmlns:a16="http://schemas.microsoft.com/office/drawing/2014/main" id="{52AC2744-4E69-36CE-5BB0-1587863A4821}"/>
              </a:ext>
            </a:extLst>
          </p:cNvPr>
          <p:cNvSpPr>
            <a:spLocks noGrp="1"/>
          </p:cNvSpPr>
          <p:nvPr>
            <p:ph idx="1"/>
          </p:nvPr>
        </p:nvSpPr>
        <p:spPr>
          <a:xfrm>
            <a:off x="7153200" y="4988476"/>
            <a:ext cx="4500561" cy="1320249"/>
          </a:xfrm>
        </p:spPr>
        <p:txBody>
          <a:bodyPr vert="horz" lIns="91440" tIns="45720" rIns="91440" bIns="45720" rtlCol="0">
            <a:normAutofit/>
          </a:bodyPr>
          <a:lstStyle/>
          <a:p>
            <a:pPr marL="0" indent="0">
              <a:buNone/>
            </a:pPr>
            <a:r>
              <a:rPr lang="en-US" sz="1600" cap="all" spc="300"/>
              <a:t>Get those words written down and see how many you remember!</a:t>
            </a:r>
          </a:p>
        </p:txBody>
      </p:sp>
      <p:pic>
        <p:nvPicPr>
          <p:cNvPr id="5" name="Picture 4" descr="One in a crowd">
            <a:extLst>
              <a:ext uri="{FF2B5EF4-FFF2-40B4-BE49-F238E27FC236}">
                <a16:creationId xmlns:a16="http://schemas.microsoft.com/office/drawing/2014/main" id="{D1688CC6-6B6F-7491-DB20-EC5FCFB51A28}"/>
              </a:ext>
            </a:extLst>
          </p:cNvPr>
          <p:cNvPicPr>
            <a:picLocks noChangeAspect="1"/>
          </p:cNvPicPr>
          <p:nvPr/>
        </p:nvPicPr>
        <p:blipFill rotWithShape="1">
          <a:blip r:embed="rId2"/>
          <a:srcRect l="16139" r="8864"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7853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4E4E6-9D6F-C4E5-F7ED-E0AD451DBE5E}"/>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8800"/>
              <a:t>STOP!!</a:t>
            </a:r>
          </a:p>
        </p:txBody>
      </p:sp>
      <p:sp>
        <p:nvSpPr>
          <p:cNvPr id="3" name="Content Placeholder 2">
            <a:extLst>
              <a:ext uri="{FF2B5EF4-FFF2-40B4-BE49-F238E27FC236}">
                <a16:creationId xmlns:a16="http://schemas.microsoft.com/office/drawing/2014/main" id="{8B99F594-F000-92B1-EFBC-93E08E649E91}"/>
              </a:ext>
            </a:extLst>
          </p:cNvPr>
          <p:cNvSpPr>
            <a:spLocks noGrp="1"/>
          </p:cNvSpPr>
          <p:nvPr>
            <p:ph idx="1"/>
          </p:nvPr>
        </p:nvSpPr>
        <p:spPr>
          <a:xfrm>
            <a:off x="7153200" y="4988476"/>
            <a:ext cx="4500561" cy="1320249"/>
          </a:xfrm>
        </p:spPr>
        <p:txBody>
          <a:bodyPr vert="horz" lIns="91440" tIns="45720" rIns="91440" bIns="45720" rtlCol="0">
            <a:normAutofit/>
          </a:bodyPr>
          <a:lstStyle/>
          <a:p>
            <a:pPr marL="0" indent="0">
              <a:buNone/>
            </a:pPr>
            <a:r>
              <a:rPr lang="en-US" sz="1600" cap="all" spc="300"/>
              <a:t>Count up your total against the list on the next slide.</a:t>
            </a:r>
          </a:p>
        </p:txBody>
      </p:sp>
      <p:pic>
        <p:nvPicPr>
          <p:cNvPr id="5" name="Picture 4" descr="Bubble sheet test paper and pencil">
            <a:extLst>
              <a:ext uri="{FF2B5EF4-FFF2-40B4-BE49-F238E27FC236}">
                <a16:creationId xmlns:a16="http://schemas.microsoft.com/office/drawing/2014/main" id="{D53ED245-5C02-81D0-01CC-F5C281689435}"/>
              </a:ext>
            </a:extLst>
          </p:cNvPr>
          <p:cNvPicPr>
            <a:picLocks noChangeAspect="1"/>
          </p:cNvPicPr>
          <p:nvPr/>
        </p:nvPicPr>
        <p:blipFill rotWithShape="1">
          <a:blip r:embed="rId2"/>
          <a:srcRect l="35109" r="-5" b="-5"/>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8369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944D6-D381-E170-4D43-FE348A7F94A3}"/>
              </a:ext>
            </a:extLst>
          </p:cNvPr>
          <p:cNvSpPr>
            <a:spLocks noGrp="1"/>
          </p:cNvSpPr>
          <p:nvPr>
            <p:ph type="title"/>
          </p:nvPr>
        </p:nvSpPr>
        <p:spPr/>
        <p:txBody>
          <a:bodyPr/>
          <a:lstStyle/>
          <a:p>
            <a:r>
              <a:rPr lang="en-US"/>
              <a:t>List</a:t>
            </a:r>
          </a:p>
        </p:txBody>
      </p:sp>
      <p:sp>
        <p:nvSpPr>
          <p:cNvPr id="3" name="Content Placeholder 2">
            <a:extLst>
              <a:ext uri="{FF2B5EF4-FFF2-40B4-BE49-F238E27FC236}">
                <a16:creationId xmlns:a16="http://schemas.microsoft.com/office/drawing/2014/main" id="{601D59CD-C843-E54F-9089-407F5363FFDE}"/>
              </a:ext>
            </a:extLst>
          </p:cNvPr>
          <p:cNvSpPr>
            <a:spLocks noGrp="1"/>
          </p:cNvSpPr>
          <p:nvPr>
            <p:ph idx="1"/>
          </p:nvPr>
        </p:nvSpPr>
        <p:spPr>
          <a:xfrm>
            <a:off x="499895" y="1833729"/>
            <a:ext cx="2505242" cy="2215732"/>
          </a:xfrm>
        </p:spPr>
        <p:txBody>
          <a:bodyPr vert="horz" lIns="91440" tIns="45720" rIns="91440" bIns="45720" rtlCol="0" anchor="t">
            <a:noAutofit/>
          </a:bodyPr>
          <a:lstStyle/>
          <a:p>
            <a:pPr marL="269875" indent="-269875">
              <a:lnSpc>
                <a:spcPct val="114999"/>
              </a:lnSpc>
            </a:pPr>
            <a:r>
              <a:rPr lang="en-US" sz="3200">
                <a:latin typeface="Arial"/>
                <a:cs typeface="Arial"/>
              </a:rPr>
              <a:t>Drum</a:t>
            </a:r>
          </a:p>
          <a:p>
            <a:pPr marL="269875" indent="-269875">
              <a:lnSpc>
                <a:spcPct val="114999"/>
              </a:lnSpc>
            </a:pPr>
            <a:r>
              <a:rPr lang="en-US" sz="3200">
                <a:latin typeface="Arial"/>
                <a:cs typeface="Arial"/>
              </a:rPr>
              <a:t>Coffee</a:t>
            </a:r>
          </a:p>
          <a:p>
            <a:pPr marL="269875" indent="-269875">
              <a:lnSpc>
                <a:spcPct val="114999"/>
              </a:lnSpc>
            </a:pPr>
            <a:r>
              <a:rPr lang="en-US" sz="3200">
                <a:latin typeface="Arial"/>
                <a:cs typeface="Arial"/>
              </a:rPr>
              <a:t>Summary</a:t>
            </a:r>
          </a:p>
          <a:p>
            <a:pPr marL="269875" indent="-269875">
              <a:lnSpc>
                <a:spcPct val="114999"/>
              </a:lnSpc>
            </a:pPr>
            <a:r>
              <a:rPr lang="en-US" sz="3200">
                <a:latin typeface="Arial"/>
                <a:cs typeface="Arial"/>
              </a:rPr>
              <a:t>School</a:t>
            </a:r>
          </a:p>
          <a:p>
            <a:pPr marL="269875" indent="-269875">
              <a:lnSpc>
                <a:spcPct val="114999"/>
              </a:lnSpc>
            </a:pPr>
            <a:r>
              <a:rPr lang="en-US" sz="3200">
                <a:latin typeface="Arial"/>
                <a:cs typeface="Arial"/>
              </a:rPr>
              <a:t>Parent</a:t>
            </a:r>
          </a:p>
          <a:p>
            <a:pPr marL="269875" indent="-269875">
              <a:lnSpc>
                <a:spcPct val="114999"/>
              </a:lnSpc>
            </a:pPr>
            <a:endParaRPr lang="en-US" sz="3200">
              <a:latin typeface="Arial"/>
              <a:cs typeface="Arial"/>
            </a:endParaRPr>
          </a:p>
        </p:txBody>
      </p:sp>
      <p:sp>
        <p:nvSpPr>
          <p:cNvPr id="5" name="Content Placeholder 2">
            <a:extLst>
              <a:ext uri="{FF2B5EF4-FFF2-40B4-BE49-F238E27FC236}">
                <a16:creationId xmlns:a16="http://schemas.microsoft.com/office/drawing/2014/main" id="{5D26621D-FAF5-9ECC-8451-745E215CF26F}"/>
              </a:ext>
            </a:extLst>
          </p:cNvPr>
          <p:cNvSpPr txBox="1">
            <a:spLocks/>
          </p:cNvSpPr>
          <p:nvPr/>
        </p:nvSpPr>
        <p:spPr>
          <a:xfrm>
            <a:off x="8833769" y="1825708"/>
            <a:ext cx="2505242" cy="2349416"/>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r>
              <a:rPr lang="en-US" sz="3200">
                <a:latin typeface="Arial"/>
                <a:cs typeface="Arial"/>
              </a:rPr>
              <a:t>Scroll</a:t>
            </a:r>
          </a:p>
          <a:p>
            <a:pPr marL="269875" indent="-269875">
              <a:lnSpc>
                <a:spcPct val="114999"/>
              </a:lnSpc>
            </a:pPr>
            <a:r>
              <a:rPr lang="en-US" sz="3200">
                <a:latin typeface="Arial"/>
                <a:cs typeface="Arial"/>
              </a:rPr>
              <a:t>Mirror</a:t>
            </a:r>
          </a:p>
          <a:p>
            <a:pPr marL="269875" indent="-269875">
              <a:lnSpc>
                <a:spcPct val="114999"/>
              </a:lnSpc>
            </a:pPr>
            <a:r>
              <a:rPr lang="en-US" sz="3200">
                <a:latin typeface="Arial"/>
                <a:cs typeface="Arial"/>
              </a:rPr>
              <a:t>Bell</a:t>
            </a:r>
          </a:p>
          <a:p>
            <a:pPr marL="269875" indent="-269875">
              <a:lnSpc>
                <a:spcPct val="114999"/>
              </a:lnSpc>
            </a:pPr>
            <a:r>
              <a:rPr lang="en-US" sz="3200">
                <a:latin typeface="Arial"/>
                <a:cs typeface="Arial"/>
              </a:rPr>
              <a:t>Dog</a:t>
            </a:r>
          </a:p>
          <a:p>
            <a:pPr marL="269875" indent="-269875">
              <a:lnSpc>
                <a:spcPct val="114999"/>
              </a:lnSpc>
            </a:pPr>
            <a:r>
              <a:rPr lang="en-US" sz="3200">
                <a:latin typeface="Arial"/>
                <a:cs typeface="Arial"/>
              </a:rPr>
              <a:t>Machine</a:t>
            </a:r>
          </a:p>
        </p:txBody>
      </p:sp>
      <p:sp>
        <p:nvSpPr>
          <p:cNvPr id="7" name="Content Placeholder 2">
            <a:extLst>
              <a:ext uri="{FF2B5EF4-FFF2-40B4-BE49-F238E27FC236}">
                <a16:creationId xmlns:a16="http://schemas.microsoft.com/office/drawing/2014/main" id="{77C5352B-D2BE-E8F0-70D5-9F22B90417E4}"/>
              </a:ext>
            </a:extLst>
          </p:cNvPr>
          <p:cNvSpPr txBox="1">
            <a:spLocks/>
          </p:cNvSpPr>
          <p:nvPr/>
        </p:nvSpPr>
        <p:spPr>
          <a:xfrm>
            <a:off x="5670800" y="1831055"/>
            <a:ext cx="2799347" cy="2215732"/>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r>
              <a:rPr lang="en-US" sz="3200">
                <a:latin typeface="Arial"/>
                <a:cs typeface="Arial"/>
              </a:rPr>
              <a:t>Concentrate</a:t>
            </a:r>
            <a:endParaRPr lang="en-US" sz="3600">
              <a:latin typeface="Avenir Next LT Pro"/>
              <a:cs typeface="Arial"/>
            </a:endParaRPr>
          </a:p>
          <a:p>
            <a:pPr marL="269875" indent="-269875">
              <a:lnSpc>
                <a:spcPct val="114999"/>
              </a:lnSpc>
            </a:pPr>
            <a:r>
              <a:rPr lang="en-US" sz="3200">
                <a:latin typeface="Arial"/>
                <a:cs typeface="Arial"/>
              </a:rPr>
              <a:t>University</a:t>
            </a:r>
          </a:p>
          <a:p>
            <a:pPr marL="269875" indent="-269875">
              <a:lnSpc>
                <a:spcPct val="114999"/>
              </a:lnSpc>
            </a:pPr>
            <a:r>
              <a:rPr lang="en-US" sz="3200">
                <a:latin typeface="Arial"/>
                <a:cs typeface="Arial"/>
              </a:rPr>
              <a:t>Turkey</a:t>
            </a:r>
          </a:p>
          <a:p>
            <a:pPr marL="269875" indent="-269875">
              <a:lnSpc>
                <a:spcPct val="114999"/>
              </a:lnSpc>
            </a:pPr>
            <a:r>
              <a:rPr lang="en-US" sz="3200">
                <a:latin typeface="Arial"/>
                <a:cs typeface="Arial"/>
              </a:rPr>
              <a:t>Farmer</a:t>
            </a:r>
          </a:p>
          <a:p>
            <a:pPr marL="269875" indent="-269875">
              <a:lnSpc>
                <a:spcPct val="114999"/>
              </a:lnSpc>
            </a:pPr>
            <a:r>
              <a:rPr lang="en-US" sz="3200">
                <a:latin typeface="Arial"/>
                <a:cs typeface="Arial"/>
              </a:rPr>
              <a:t>Rose</a:t>
            </a:r>
          </a:p>
        </p:txBody>
      </p:sp>
      <p:sp>
        <p:nvSpPr>
          <p:cNvPr id="9" name="Content Placeholder 2">
            <a:extLst>
              <a:ext uri="{FF2B5EF4-FFF2-40B4-BE49-F238E27FC236}">
                <a16:creationId xmlns:a16="http://schemas.microsoft.com/office/drawing/2014/main" id="{244B7A19-510E-3491-CAC9-260264DCB19C}"/>
              </a:ext>
            </a:extLst>
          </p:cNvPr>
          <p:cNvSpPr txBox="1">
            <a:spLocks/>
          </p:cNvSpPr>
          <p:nvPr/>
        </p:nvSpPr>
        <p:spPr>
          <a:xfrm>
            <a:off x="3416884" y="2317666"/>
            <a:ext cx="2505242" cy="3779837"/>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endParaRPr lang="en-US" sz="1600">
              <a:latin typeface="Arial"/>
              <a:cs typeface="Arial"/>
            </a:endParaRPr>
          </a:p>
        </p:txBody>
      </p:sp>
      <p:sp>
        <p:nvSpPr>
          <p:cNvPr id="10" name="TextBox 9">
            <a:extLst>
              <a:ext uri="{FF2B5EF4-FFF2-40B4-BE49-F238E27FC236}">
                <a16:creationId xmlns:a16="http://schemas.microsoft.com/office/drawing/2014/main" id="{9FFA04A8-EAD5-ED47-4E0F-BE83E572BBA4}"/>
              </a:ext>
            </a:extLst>
          </p:cNvPr>
          <p:cNvSpPr txBox="1"/>
          <p:nvPr/>
        </p:nvSpPr>
        <p:spPr>
          <a:xfrm>
            <a:off x="3288631" y="1831474"/>
            <a:ext cx="2807368" cy="33950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69875" indent="-269875">
              <a:lnSpc>
                <a:spcPct val="114999"/>
              </a:lnSpc>
              <a:spcBef>
                <a:spcPts val="1000"/>
              </a:spcBef>
              <a:buFont typeface="Arial"/>
              <a:buChar char="•"/>
            </a:pPr>
            <a:r>
              <a:rPr lang="en-US" sz="3200">
                <a:latin typeface="Arial"/>
                <a:cs typeface="Arial"/>
              </a:rPr>
              <a:t>Break</a:t>
            </a:r>
          </a:p>
          <a:p>
            <a:pPr marL="269875" indent="-269875">
              <a:lnSpc>
                <a:spcPct val="114999"/>
              </a:lnSpc>
              <a:spcBef>
                <a:spcPts val="1000"/>
              </a:spcBef>
              <a:buFont typeface="Arial"/>
              <a:buChar char="•"/>
            </a:pPr>
            <a:r>
              <a:rPr lang="en-US" sz="3200">
                <a:latin typeface="Arial"/>
                <a:cs typeface="Arial"/>
              </a:rPr>
              <a:t>Heat</a:t>
            </a:r>
          </a:p>
          <a:p>
            <a:pPr marL="269875" indent="-269875">
              <a:lnSpc>
                <a:spcPct val="114999"/>
              </a:lnSpc>
              <a:spcBef>
                <a:spcPts val="1000"/>
              </a:spcBef>
              <a:buFont typeface="Arial"/>
              <a:buChar char="•"/>
            </a:pPr>
            <a:r>
              <a:rPr lang="en-US" sz="3200">
                <a:latin typeface="Arial"/>
                <a:cs typeface="Arial"/>
              </a:rPr>
              <a:t>River</a:t>
            </a:r>
          </a:p>
          <a:p>
            <a:pPr marL="269875" indent="-269875">
              <a:lnSpc>
                <a:spcPct val="114999"/>
              </a:lnSpc>
              <a:spcBef>
                <a:spcPts val="1000"/>
              </a:spcBef>
              <a:buFont typeface="Arial"/>
              <a:buChar char="•"/>
            </a:pPr>
            <a:r>
              <a:rPr lang="en-US" sz="3200">
                <a:latin typeface="Arial"/>
                <a:cs typeface="Arial"/>
              </a:rPr>
              <a:t>House</a:t>
            </a:r>
          </a:p>
          <a:p>
            <a:pPr marL="269875" indent="-269875" algn="l">
              <a:lnSpc>
                <a:spcPct val="114999"/>
              </a:lnSpc>
              <a:spcBef>
                <a:spcPts val="1000"/>
              </a:spcBef>
              <a:buFont typeface="Arial"/>
              <a:buChar char="•"/>
            </a:pPr>
            <a:r>
              <a:rPr lang="en-US" sz="3200">
                <a:latin typeface="Arial"/>
                <a:cs typeface="Arial"/>
              </a:rPr>
              <a:t>Garden</a:t>
            </a:r>
            <a:endParaRPr lang="en-US" sz="3600"/>
          </a:p>
        </p:txBody>
      </p:sp>
    </p:spTree>
    <p:extLst>
      <p:ext uri="{BB962C8B-B14F-4D97-AF65-F5344CB8AC3E}">
        <p14:creationId xmlns:p14="http://schemas.microsoft.com/office/powerpoint/2010/main" val="35802836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69D1-8974-C990-6E7C-32FA53422D5F}"/>
              </a:ext>
            </a:extLst>
          </p:cNvPr>
          <p:cNvSpPr>
            <a:spLocks noGrp="1"/>
          </p:cNvSpPr>
          <p:nvPr>
            <p:ph type="title"/>
          </p:nvPr>
        </p:nvSpPr>
        <p:spPr>
          <a:xfrm>
            <a:off x="7086315" y="540000"/>
            <a:ext cx="4554821" cy="2186096"/>
          </a:xfrm>
        </p:spPr>
        <p:txBody>
          <a:bodyPr anchor="b">
            <a:normAutofit/>
          </a:bodyPr>
          <a:lstStyle/>
          <a:p>
            <a:r>
              <a:rPr lang="en-US" sz="5600"/>
              <a:t>Primacy and Recency Effect</a:t>
            </a:r>
          </a:p>
        </p:txBody>
      </p:sp>
      <p:pic>
        <p:nvPicPr>
          <p:cNvPr id="5" name="Picture 4" descr="Abstract blurred public library with bookshelves">
            <a:extLst>
              <a:ext uri="{FF2B5EF4-FFF2-40B4-BE49-F238E27FC236}">
                <a16:creationId xmlns:a16="http://schemas.microsoft.com/office/drawing/2014/main" id="{A6DBCD08-EC24-3128-3BFB-3973377E5C19}"/>
              </a:ext>
            </a:extLst>
          </p:cNvPr>
          <p:cNvPicPr>
            <a:picLocks noChangeAspect="1"/>
          </p:cNvPicPr>
          <p:nvPr/>
        </p:nvPicPr>
        <p:blipFill rotWithShape="1">
          <a:blip r:embed="rId2"/>
          <a:srcRect l="7677" r="29601" b="4"/>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5B9C75A8-BC6B-15CA-B925-8CF7EC0EF323}"/>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Did you notice that the first column and last column of words were easier to remember?</a:t>
            </a:r>
          </a:p>
          <a:p>
            <a:pPr marL="269875" indent="-269875"/>
            <a:r>
              <a:rPr lang="en-US"/>
              <a:t>This is due to the primacy effect and recency effect. </a:t>
            </a:r>
          </a:p>
          <a:p>
            <a:pPr marL="269875" indent="-269875"/>
            <a:r>
              <a:rPr lang="en-US"/>
              <a:t>Let's take a look at a model of memory to explain this.</a:t>
            </a:r>
          </a:p>
        </p:txBody>
      </p:sp>
    </p:spTree>
    <p:extLst>
      <p:ext uri="{BB962C8B-B14F-4D97-AF65-F5344CB8AC3E}">
        <p14:creationId xmlns:p14="http://schemas.microsoft.com/office/powerpoint/2010/main" val="65788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75C0-2F30-79CF-A1BE-4C7B43C0A19B}"/>
              </a:ext>
            </a:extLst>
          </p:cNvPr>
          <p:cNvSpPr>
            <a:spLocks noGrp="1"/>
          </p:cNvSpPr>
          <p:nvPr>
            <p:ph type="title"/>
          </p:nvPr>
        </p:nvSpPr>
        <p:spPr/>
        <p:txBody>
          <a:bodyPr/>
          <a:lstStyle/>
          <a:p>
            <a:r>
              <a:rPr lang="en-US"/>
              <a:t>Multi-Store Model </a:t>
            </a:r>
            <a:br>
              <a:rPr lang="en-US"/>
            </a:br>
            <a:r>
              <a:rPr lang="en-US"/>
              <a:t>(Atkinson and Schiffrin, 1968)</a:t>
            </a:r>
          </a:p>
        </p:txBody>
      </p:sp>
      <p:pic>
        <p:nvPicPr>
          <p:cNvPr id="4" name="Picture 4" descr="Diagram&#10;&#10;Description automatically generated">
            <a:extLst>
              <a:ext uri="{FF2B5EF4-FFF2-40B4-BE49-F238E27FC236}">
                <a16:creationId xmlns:a16="http://schemas.microsoft.com/office/drawing/2014/main" id="{22FCB436-8719-309F-D147-AF64FE85C731}"/>
              </a:ext>
            </a:extLst>
          </p:cNvPr>
          <p:cNvPicPr>
            <a:picLocks noGrp="1" noChangeAspect="1"/>
          </p:cNvPicPr>
          <p:nvPr>
            <p:ph idx="1"/>
          </p:nvPr>
        </p:nvPicPr>
        <p:blipFill>
          <a:blip r:embed="rId2"/>
          <a:srcRect b="17620"/>
          <a:stretch>
            <a:fillRect/>
          </a:stretch>
        </p:blipFill>
        <p:spPr>
          <a:xfrm>
            <a:off x="1213768" y="2832893"/>
            <a:ext cx="9753600" cy="2612946"/>
          </a:xfrm>
        </p:spPr>
      </p:pic>
    </p:spTree>
    <p:extLst>
      <p:ext uri="{BB962C8B-B14F-4D97-AF65-F5344CB8AC3E}">
        <p14:creationId xmlns:p14="http://schemas.microsoft.com/office/powerpoint/2010/main" val="10693881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9A74-F6AD-B9F9-38C5-8BEE077C0256}"/>
              </a:ext>
            </a:extLst>
          </p:cNvPr>
          <p:cNvSpPr>
            <a:spLocks noGrp="1"/>
          </p:cNvSpPr>
          <p:nvPr>
            <p:ph type="title"/>
          </p:nvPr>
        </p:nvSpPr>
        <p:spPr/>
        <p:txBody>
          <a:bodyPr/>
          <a:lstStyle/>
          <a:p>
            <a:r>
              <a:rPr lang="en-US"/>
              <a:t>Glanzer and Cunitz (1966)</a:t>
            </a:r>
          </a:p>
        </p:txBody>
      </p:sp>
      <p:pic>
        <p:nvPicPr>
          <p:cNvPr id="4" name="Picture 4" descr="Chart&#10;&#10;Description automatically generated">
            <a:extLst>
              <a:ext uri="{FF2B5EF4-FFF2-40B4-BE49-F238E27FC236}">
                <a16:creationId xmlns:a16="http://schemas.microsoft.com/office/drawing/2014/main" id="{F5A24AD2-4762-B9DD-58E8-418C302C15C2}"/>
              </a:ext>
            </a:extLst>
          </p:cNvPr>
          <p:cNvPicPr>
            <a:picLocks noGrp="1" noChangeAspect="1"/>
          </p:cNvPicPr>
          <p:nvPr>
            <p:ph idx="1"/>
          </p:nvPr>
        </p:nvPicPr>
        <p:blipFill>
          <a:blip r:embed="rId2"/>
          <a:stretch>
            <a:fillRect/>
          </a:stretch>
        </p:blipFill>
        <p:spPr>
          <a:xfrm>
            <a:off x="2705015" y="1826501"/>
            <a:ext cx="6209631" cy="4435976"/>
          </a:xfrm>
        </p:spPr>
      </p:pic>
    </p:spTree>
    <p:extLst>
      <p:ext uri="{BB962C8B-B14F-4D97-AF65-F5344CB8AC3E}">
        <p14:creationId xmlns:p14="http://schemas.microsoft.com/office/powerpoint/2010/main" val="27357478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6359-7126-7477-4950-0054C2F6044D}"/>
              </a:ext>
            </a:extLst>
          </p:cNvPr>
          <p:cNvSpPr>
            <a:spLocks noGrp="1"/>
          </p:cNvSpPr>
          <p:nvPr>
            <p:ph type="title"/>
          </p:nvPr>
        </p:nvSpPr>
        <p:spPr>
          <a:xfrm>
            <a:off x="7086315" y="540000"/>
            <a:ext cx="4554821" cy="2186096"/>
          </a:xfrm>
        </p:spPr>
        <p:txBody>
          <a:bodyPr anchor="t">
            <a:normAutofit/>
          </a:bodyPr>
          <a:lstStyle/>
          <a:p>
            <a:r>
              <a:rPr lang="en-US"/>
              <a:t>Cognitive Distortion</a:t>
            </a:r>
          </a:p>
        </p:txBody>
      </p:sp>
      <p:pic>
        <p:nvPicPr>
          <p:cNvPr id="5" name="Picture 4" descr="Graph on document with pen">
            <a:extLst>
              <a:ext uri="{FF2B5EF4-FFF2-40B4-BE49-F238E27FC236}">
                <a16:creationId xmlns:a16="http://schemas.microsoft.com/office/drawing/2014/main" id="{647B271A-684A-3F45-2CD6-420DB8D46AF0}"/>
              </a:ext>
            </a:extLst>
          </p:cNvPr>
          <p:cNvPicPr>
            <a:picLocks noChangeAspect="1"/>
          </p:cNvPicPr>
          <p:nvPr/>
        </p:nvPicPr>
        <p:blipFill rotWithShape="1">
          <a:blip r:embed="rId2"/>
          <a:srcRect l="23700" r="9648"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CF14F43E-D78B-218C-FF67-1398FF13374F}"/>
              </a:ext>
            </a:extLst>
          </p:cNvPr>
          <p:cNvSpPr>
            <a:spLocks noGrp="1"/>
          </p:cNvSpPr>
          <p:nvPr>
            <p:ph idx="1"/>
          </p:nvPr>
        </p:nvSpPr>
        <p:spPr>
          <a:xfrm>
            <a:off x="7104063" y="2947121"/>
            <a:ext cx="4537073" cy="3361604"/>
          </a:xfrm>
        </p:spPr>
        <p:txBody>
          <a:bodyPr vert="horz" lIns="91440" tIns="45720" rIns="91440" bIns="45720" rtlCol="0" anchor="t">
            <a:noAutofit/>
          </a:bodyPr>
          <a:lstStyle/>
          <a:p>
            <a:pPr marL="269875" indent="-269875">
              <a:lnSpc>
                <a:spcPct val="115000"/>
              </a:lnSpc>
            </a:pPr>
            <a:r>
              <a:rPr lang="en-US" sz="1800"/>
              <a:t>Schemas are not always perfect in their construction.</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marL="269875" indent="-269875">
              <a:lnSpc>
                <a:spcPct val="115000"/>
              </a:lnSpc>
            </a:pPr>
            <a:r>
              <a:rPr lang="en-US" sz="1800"/>
              <a:t>Schemas </a:t>
            </a:r>
            <a:r>
              <a:rPr lang="en-US" sz="1800">
                <a:ea typeface="+mn-lt"/>
                <a:cs typeface="+mn-lt"/>
              </a:rPr>
              <a:t>can lead to distortion of information as we select and interpret environmental stimuli using schemas that might not be relevant.</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marL="269875" indent="-269875">
              <a:lnSpc>
                <a:spcPct val="115000"/>
              </a:lnSpc>
            </a:pPr>
            <a:r>
              <a:rPr lang="en-US" sz="1800">
                <a:ea typeface="+mn-lt"/>
                <a:cs typeface="+mn-lt"/>
              </a:rPr>
              <a:t>This could be the cause of inaccuracies in areas such as eyewitness testimony. It can also explain some errors we make when perceiving optical illusions.</a:t>
            </a:r>
            <a:endParaRPr lang="en-US" sz="1800"/>
          </a:p>
        </p:txBody>
      </p:sp>
    </p:spTree>
    <p:extLst>
      <p:ext uri="{BB962C8B-B14F-4D97-AF65-F5344CB8AC3E}">
        <p14:creationId xmlns:p14="http://schemas.microsoft.com/office/powerpoint/2010/main" val="35880142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7E447-030F-7A56-BE51-30D4137B9C3A}"/>
              </a:ext>
            </a:extLst>
          </p:cNvPr>
          <p:cNvSpPr>
            <a:spLocks noGrp="1"/>
          </p:cNvSpPr>
          <p:nvPr>
            <p:ph type="title"/>
          </p:nvPr>
        </p:nvSpPr>
        <p:spPr/>
        <p:txBody>
          <a:bodyPr/>
          <a:lstStyle/>
          <a:p>
            <a:r>
              <a:rPr lang="en-US"/>
              <a:t>Optical Illusions</a:t>
            </a:r>
          </a:p>
        </p:txBody>
      </p:sp>
      <p:pic>
        <p:nvPicPr>
          <p:cNvPr id="4" name="Picture 4">
            <a:extLst>
              <a:ext uri="{FF2B5EF4-FFF2-40B4-BE49-F238E27FC236}">
                <a16:creationId xmlns:a16="http://schemas.microsoft.com/office/drawing/2014/main" id="{1EE5957D-9137-9270-2A2A-3542AE036D64}"/>
              </a:ext>
            </a:extLst>
          </p:cNvPr>
          <p:cNvPicPr>
            <a:picLocks noGrp="1" noChangeAspect="1"/>
          </p:cNvPicPr>
          <p:nvPr>
            <p:ph idx="1"/>
          </p:nvPr>
        </p:nvPicPr>
        <p:blipFill>
          <a:blip r:embed="rId2"/>
          <a:stretch>
            <a:fillRect/>
          </a:stretch>
        </p:blipFill>
        <p:spPr>
          <a:xfrm>
            <a:off x="5862" y="2256"/>
            <a:ext cx="12182778" cy="6854573"/>
          </a:xfrm>
        </p:spPr>
      </p:pic>
    </p:spTree>
    <p:extLst>
      <p:ext uri="{BB962C8B-B14F-4D97-AF65-F5344CB8AC3E}">
        <p14:creationId xmlns:p14="http://schemas.microsoft.com/office/powerpoint/2010/main" val="9260249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AD8368A-EB6D-3A01-BCF1-18DF7A60D3DD}"/>
              </a:ext>
            </a:extLst>
          </p:cNvPr>
          <p:cNvPicPr>
            <a:picLocks noGrp="1" noChangeAspect="1"/>
          </p:cNvPicPr>
          <p:nvPr>
            <p:ph idx="1"/>
          </p:nvPr>
        </p:nvPicPr>
        <p:blipFill rotWithShape="1">
          <a:blip r:embed="rId2"/>
          <a:srcRect t="21812" b="217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7081788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E0578A12-B2F6-C9B7-BC92-70E1F1C91C18}"/>
              </a:ext>
            </a:extLst>
          </p:cNvPr>
          <p:cNvPicPr>
            <a:picLocks noGrp="1" noChangeAspect="1"/>
          </p:cNvPicPr>
          <p:nvPr>
            <p:ph idx="1"/>
          </p:nvPr>
        </p:nvPicPr>
        <p:blipFill rotWithShape="1">
          <a:blip r:embed="rId2"/>
          <a:srcRect b="740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9993625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215D-7E63-DF22-D740-ADC44ECF263B}"/>
              </a:ext>
            </a:extLst>
          </p:cNvPr>
          <p:cNvSpPr>
            <a:spLocks noGrp="1"/>
          </p:cNvSpPr>
          <p:nvPr>
            <p:ph type="title"/>
          </p:nvPr>
        </p:nvSpPr>
        <p:spPr/>
        <p:txBody>
          <a:bodyPr/>
          <a:lstStyle/>
          <a:p>
            <a:r>
              <a:rPr lang="en-US"/>
              <a:t>The Cognitive Triad (Beck, 1967)</a:t>
            </a:r>
          </a:p>
        </p:txBody>
      </p:sp>
      <p:pic>
        <p:nvPicPr>
          <p:cNvPr id="4" name="Picture 4" descr="Diagram&#10;&#10;Description automatically generated">
            <a:extLst>
              <a:ext uri="{FF2B5EF4-FFF2-40B4-BE49-F238E27FC236}">
                <a16:creationId xmlns:a16="http://schemas.microsoft.com/office/drawing/2014/main" id="{0804FFD9-6B94-434C-AA00-D68112378CFF}"/>
              </a:ext>
            </a:extLst>
          </p:cNvPr>
          <p:cNvPicPr>
            <a:picLocks noGrp="1" noChangeAspect="1"/>
          </p:cNvPicPr>
          <p:nvPr>
            <p:ph idx="1"/>
          </p:nvPr>
        </p:nvPicPr>
        <p:blipFill>
          <a:blip r:embed="rId2"/>
          <a:stretch>
            <a:fillRect/>
          </a:stretch>
        </p:blipFill>
        <p:spPr>
          <a:xfrm>
            <a:off x="2462616" y="1552993"/>
            <a:ext cx="7255904" cy="4969626"/>
          </a:xfrm>
        </p:spPr>
      </p:pic>
    </p:spTree>
    <p:extLst>
      <p:ext uri="{BB962C8B-B14F-4D97-AF65-F5344CB8AC3E}">
        <p14:creationId xmlns:p14="http://schemas.microsoft.com/office/powerpoint/2010/main" val="13305377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7677-D8E3-6A8E-3F90-B48AFCC4E77B}"/>
              </a:ext>
            </a:extLst>
          </p:cNvPr>
          <p:cNvSpPr>
            <a:spLocks noGrp="1"/>
          </p:cNvSpPr>
          <p:nvPr>
            <p:ph type="title"/>
          </p:nvPr>
        </p:nvSpPr>
        <p:spPr/>
        <p:txBody>
          <a:bodyPr/>
          <a:lstStyle/>
          <a:p>
            <a:r>
              <a:rPr lang="en-US"/>
              <a:t>Psychodynamics</a:t>
            </a:r>
          </a:p>
        </p:txBody>
      </p:sp>
      <p:sp>
        <p:nvSpPr>
          <p:cNvPr id="3" name="Content Placeholder 2">
            <a:extLst>
              <a:ext uri="{FF2B5EF4-FFF2-40B4-BE49-F238E27FC236}">
                <a16:creationId xmlns:a16="http://schemas.microsoft.com/office/drawing/2014/main" id="{1C8C9EE6-4A57-E82B-F648-BB257CB93B0F}"/>
              </a:ext>
            </a:extLst>
          </p:cNvPr>
          <p:cNvSpPr>
            <a:spLocks noGrp="1"/>
          </p:cNvSpPr>
          <p:nvPr>
            <p:ph idx="1"/>
          </p:nvPr>
        </p:nvSpPr>
        <p:spPr/>
        <p:txBody>
          <a:bodyPr vert="horz" lIns="91440" tIns="45720" rIns="91440" bIns="45720" rtlCol="0" anchor="t">
            <a:normAutofit/>
          </a:bodyPr>
          <a:lstStyle/>
          <a:p>
            <a:r>
              <a:rPr lang="en-US"/>
              <a:t>This approach holds a firm belief that our childhood has a long-lasting effect on how we behave and feel as adults.</a:t>
            </a:r>
          </a:p>
          <a:p>
            <a:r>
              <a:rPr lang="en-US"/>
              <a:t>It was founded by Sigmund Freud and first began as a therapy called psychoanalysis. </a:t>
            </a:r>
          </a:p>
          <a:p>
            <a:r>
              <a:rPr lang="en-US"/>
              <a:t>This was </a:t>
            </a:r>
            <a:r>
              <a:rPr lang="en-US" err="1"/>
              <a:t>utilised</a:t>
            </a:r>
            <a:r>
              <a:rPr lang="en-US"/>
              <a:t> to treat conditions such as hysteria and neurosis.</a:t>
            </a:r>
          </a:p>
        </p:txBody>
      </p:sp>
    </p:spTree>
    <p:extLst>
      <p:ext uri="{BB962C8B-B14F-4D97-AF65-F5344CB8AC3E}">
        <p14:creationId xmlns:p14="http://schemas.microsoft.com/office/powerpoint/2010/main" val="2713716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21BEF-0CA0-3FEF-B2DF-8377DA6A8F3D}"/>
              </a:ext>
            </a:extLst>
          </p:cNvPr>
          <p:cNvSpPr>
            <a:spLocks noGrp="1"/>
          </p:cNvSpPr>
          <p:nvPr>
            <p:ph type="title"/>
          </p:nvPr>
        </p:nvSpPr>
        <p:spPr>
          <a:xfrm>
            <a:off x="838201" y="559813"/>
            <a:ext cx="2819399" cy="5577934"/>
          </a:xfrm>
        </p:spPr>
        <p:txBody>
          <a:bodyPr>
            <a:normAutofit/>
          </a:bodyPr>
          <a:lstStyle/>
          <a:p>
            <a:r>
              <a:rPr lang="en-US" sz="3100"/>
              <a:t>Assumptions</a:t>
            </a:r>
          </a:p>
        </p:txBody>
      </p:sp>
      <p:graphicFrame>
        <p:nvGraphicFramePr>
          <p:cNvPr id="5" name="Content Placeholder 2">
            <a:extLst>
              <a:ext uri="{FF2B5EF4-FFF2-40B4-BE49-F238E27FC236}">
                <a16:creationId xmlns:a16="http://schemas.microsoft.com/office/drawing/2014/main" id="{9C2E0BBB-0823-E424-92E8-7E513F304AE1}"/>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691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92E0-F576-6D84-05EF-7E81203DAC16}"/>
              </a:ext>
            </a:extLst>
          </p:cNvPr>
          <p:cNvSpPr>
            <a:spLocks noGrp="1"/>
          </p:cNvSpPr>
          <p:nvPr>
            <p:ph type="title"/>
          </p:nvPr>
        </p:nvSpPr>
        <p:spPr/>
        <p:txBody>
          <a:bodyPr/>
          <a:lstStyle/>
          <a:p>
            <a:r>
              <a:rPr lang="en-US"/>
              <a:t>The Unconscious Mind</a:t>
            </a:r>
          </a:p>
        </p:txBody>
      </p:sp>
      <p:pic>
        <p:nvPicPr>
          <p:cNvPr id="4" name="Picture 4" descr="Diagram&#10;&#10;Description automatically generated">
            <a:extLst>
              <a:ext uri="{FF2B5EF4-FFF2-40B4-BE49-F238E27FC236}">
                <a16:creationId xmlns:a16="http://schemas.microsoft.com/office/drawing/2014/main" id="{121FB801-032D-B578-C6E5-2E7BBBE763F9}"/>
              </a:ext>
            </a:extLst>
          </p:cNvPr>
          <p:cNvPicPr>
            <a:picLocks noGrp="1" noChangeAspect="1"/>
          </p:cNvPicPr>
          <p:nvPr>
            <p:ph idx="1"/>
          </p:nvPr>
        </p:nvPicPr>
        <p:blipFill>
          <a:blip r:embed="rId2"/>
          <a:stretch>
            <a:fillRect/>
          </a:stretch>
        </p:blipFill>
        <p:spPr>
          <a:xfrm>
            <a:off x="831837" y="-5871"/>
            <a:ext cx="10068251" cy="6869951"/>
          </a:xfrm>
        </p:spPr>
      </p:pic>
    </p:spTree>
    <p:extLst>
      <p:ext uri="{BB962C8B-B14F-4D97-AF65-F5344CB8AC3E}">
        <p14:creationId xmlns:p14="http://schemas.microsoft.com/office/powerpoint/2010/main" val="41455054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AC2D4-6E5D-40D7-5E98-520CAD968757}"/>
              </a:ext>
            </a:extLst>
          </p:cNvPr>
          <p:cNvSpPr>
            <a:spLocks noGrp="1"/>
          </p:cNvSpPr>
          <p:nvPr>
            <p:ph type="title"/>
          </p:nvPr>
        </p:nvSpPr>
        <p:spPr>
          <a:xfrm>
            <a:off x="838201" y="559813"/>
            <a:ext cx="2819399" cy="5577934"/>
          </a:xfrm>
        </p:spPr>
        <p:txBody>
          <a:bodyPr>
            <a:normAutofit/>
          </a:bodyPr>
          <a:lstStyle/>
          <a:p>
            <a:r>
              <a:rPr lang="en-US" sz="3100"/>
              <a:t>Personality Development</a:t>
            </a:r>
          </a:p>
        </p:txBody>
      </p:sp>
      <p:graphicFrame>
        <p:nvGraphicFramePr>
          <p:cNvPr id="5" name="Content Placeholder 2">
            <a:extLst>
              <a:ext uri="{FF2B5EF4-FFF2-40B4-BE49-F238E27FC236}">
                <a16:creationId xmlns:a16="http://schemas.microsoft.com/office/drawing/2014/main" id="{1B1387DC-49AB-DE75-3416-8127010CB1AE}"/>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75084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1F30-8683-8ADD-3FBF-6F4716934803}"/>
              </a:ext>
            </a:extLst>
          </p:cNvPr>
          <p:cNvSpPr>
            <a:spLocks noGrp="1"/>
          </p:cNvSpPr>
          <p:nvPr>
            <p:ph type="title"/>
          </p:nvPr>
        </p:nvSpPr>
        <p:spPr>
          <a:xfrm>
            <a:off x="7409930" y="744909"/>
            <a:ext cx="3776416" cy="2912691"/>
          </a:xfrm>
        </p:spPr>
        <p:txBody>
          <a:bodyPr vert="horz" lIns="91440" tIns="45720" rIns="91440" bIns="45720" rtlCol="0" anchor="b">
            <a:normAutofit/>
          </a:bodyPr>
          <a:lstStyle/>
          <a:p>
            <a:r>
              <a:rPr lang="en-US"/>
              <a:t>The Tripartite Personality</a:t>
            </a:r>
          </a:p>
        </p:txBody>
      </p:sp>
      <p:pic>
        <p:nvPicPr>
          <p:cNvPr id="4" name="Picture 4" descr="Map&#10;&#10;Description automatically generated">
            <a:extLst>
              <a:ext uri="{FF2B5EF4-FFF2-40B4-BE49-F238E27FC236}">
                <a16:creationId xmlns:a16="http://schemas.microsoft.com/office/drawing/2014/main" id="{4E609A33-D5FF-91AB-E703-98C542127C3E}"/>
              </a:ext>
            </a:extLst>
          </p:cNvPr>
          <p:cNvPicPr>
            <a:picLocks noGrp="1" noChangeAspect="1"/>
          </p:cNvPicPr>
          <p:nvPr>
            <p:ph idx="1"/>
          </p:nvPr>
        </p:nvPicPr>
        <p:blipFill>
          <a:blip r:embed="rId2"/>
          <a:stretch>
            <a:fillRect/>
          </a:stretch>
        </p:blipFill>
        <p:spPr>
          <a:xfrm>
            <a:off x="1431839" y="567942"/>
            <a:ext cx="4744994" cy="5716862"/>
          </a:xfrm>
          <a:prstGeom prst="rect">
            <a:avLst/>
          </a:prstGeom>
        </p:spPr>
      </p:pic>
    </p:spTree>
    <p:extLst>
      <p:ext uri="{BB962C8B-B14F-4D97-AF65-F5344CB8AC3E}">
        <p14:creationId xmlns:p14="http://schemas.microsoft.com/office/powerpoint/2010/main" val="14328100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154A-3163-D49E-E6A8-49FA43ECA4BA}"/>
              </a:ext>
            </a:extLst>
          </p:cNvPr>
          <p:cNvSpPr>
            <a:spLocks noGrp="1"/>
          </p:cNvSpPr>
          <p:nvPr>
            <p:ph type="title"/>
          </p:nvPr>
        </p:nvSpPr>
        <p:spPr>
          <a:xfrm>
            <a:off x="838201" y="169452"/>
            <a:ext cx="10750570" cy="1514105"/>
          </a:xfrm>
        </p:spPr>
        <p:txBody>
          <a:bodyPr vert="horz" lIns="91440" tIns="45720" rIns="91440" bIns="45720" rtlCol="0" anchor="b">
            <a:normAutofit/>
          </a:bodyPr>
          <a:lstStyle/>
          <a:p>
            <a:r>
              <a:rPr lang="en-US" sz="5400"/>
              <a:t>The Tripartite Personality</a:t>
            </a:r>
          </a:p>
        </p:txBody>
      </p:sp>
      <p:pic>
        <p:nvPicPr>
          <p:cNvPr id="4" name="Picture 4" descr="A picture containing text, clipart&#10;&#10;Description automatically generated">
            <a:extLst>
              <a:ext uri="{FF2B5EF4-FFF2-40B4-BE49-F238E27FC236}">
                <a16:creationId xmlns:a16="http://schemas.microsoft.com/office/drawing/2014/main" id="{DA71C529-B9A1-B3CC-0C60-3D2BCF0F16E5}"/>
              </a:ext>
            </a:extLst>
          </p:cNvPr>
          <p:cNvPicPr>
            <a:picLocks noGrp="1" noChangeAspect="1"/>
          </p:cNvPicPr>
          <p:nvPr>
            <p:ph idx="1"/>
          </p:nvPr>
        </p:nvPicPr>
        <p:blipFill>
          <a:blip r:embed="rId2"/>
          <a:stretch>
            <a:fillRect/>
          </a:stretch>
        </p:blipFill>
        <p:spPr>
          <a:xfrm>
            <a:off x="1563463" y="2121019"/>
            <a:ext cx="9306440" cy="4584451"/>
          </a:xfrm>
          <a:prstGeom prst="rect">
            <a:avLst/>
          </a:prstGeom>
        </p:spPr>
      </p:pic>
    </p:spTree>
    <p:extLst>
      <p:ext uri="{BB962C8B-B14F-4D97-AF65-F5344CB8AC3E}">
        <p14:creationId xmlns:p14="http://schemas.microsoft.com/office/powerpoint/2010/main" val="39761818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1E1A-7838-7804-DE76-E0B8C9D2DC8F}"/>
              </a:ext>
            </a:extLst>
          </p:cNvPr>
          <p:cNvSpPr>
            <a:spLocks noGrp="1"/>
          </p:cNvSpPr>
          <p:nvPr>
            <p:ph type="title"/>
          </p:nvPr>
        </p:nvSpPr>
        <p:spPr>
          <a:xfrm>
            <a:off x="838201" y="559813"/>
            <a:ext cx="2819399" cy="5577934"/>
          </a:xfrm>
        </p:spPr>
        <p:txBody>
          <a:bodyPr>
            <a:normAutofit/>
          </a:bodyPr>
          <a:lstStyle/>
          <a:p>
            <a:r>
              <a:rPr lang="en-US"/>
              <a:t>Dream Analysis</a:t>
            </a:r>
          </a:p>
        </p:txBody>
      </p:sp>
      <p:graphicFrame>
        <p:nvGraphicFramePr>
          <p:cNvPr id="5" name="Content Placeholder 2">
            <a:extLst>
              <a:ext uri="{FF2B5EF4-FFF2-40B4-BE49-F238E27FC236}">
                <a16:creationId xmlns:a16="http://schemas.microsoft.com/office/drawing/2014/main" id="{188C1C48-4062-AF45-424C-E29943AEE719}"/>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341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91AAB-DC3A-AE5A-F486-BD5322BE2CE3}"/>
              </a:ext>
            </a:extLst>
          </p:cNvPr>
          <p:cNvSpPr>
            <a:spLocks noGrp="1"/>
          </p:cNvSpPr>
          <p:nvPr>
            <p:ph type="title"/>
          </p:nvPr>
        </p:nvSpPr>
        <p:spPr>
          <a:xfrm>
            <a:off x="838201" y="559813"/>
            <a:ext cx="2819399" cy="5577934"/>
          </a:xfrm>
        </p:spPr>
        <p:txBody>
          <a:bodyPr>
            <a:normAutofit/>
          </a:bodyPr>
          <a:lstStyle/>
          <a:p>
            <a:r>
              <a:rPr lang="en-US" sz="3700"/>
              <a:t>Word/Free Association</a:t>
            </a:r>
          </a:p>
        </p:txBody>
      </p:sp>
      <p:graphicFrame>
        <p:nvGraphicFramePr>
          <p:cNvPr id="5" name="Content Placeholder 2">
            <a:extLst>
              <a:ext uri="{FF2B5EF4-FFF2-40B4-BE49-F238E27FC236}">
                <a16:creationId xmlns:a16="http://schemas.microsoft.com/office/drawing/2014/main" id="{112B5380-05A6-7DBD-836A-E149440328F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534150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4ED5BCB7-60FB-4989-3FD8-86F987AE4103}"/>
              </a:ext>
            </a:extLst>
          </p:cNvPr>
          <p:cNvPicPr>
            <a:picLocks noChangeAspect="1"/>
          </p:cNvPicPr>
          <p:nvPr/>
        </p:nvPicPr>
        <p:blipFill rotWithShape="1">
          <a:blip r:embed="rId2">
            <a:alphaModFix/>
          </a:blip>
          <a:srcRect l="5" r="1" b="1"/>
          <a:stretch/>
        </p:blipFill>
        <p:spPr>
          <a:xfrm>
            <a:off x="-2988" y="10"/>
            <a:ext cx="12188952" cy="6856614"/>
          </a:xfrm>
          <a:prstGeom prst="rect">
            <a:avLst/>
          </a:prstGeom>
        </p:spPr>
      </p:pic>
    </p:spTree>
    <p:extLst>
      <p:ext uri="{BB962C8B-B14F-4D97-AF65-F5344CB8AC3E}">
        <p14:creationId xmlns:p14="http://schemas.microsoft.com/office/powerpoint/2010/main" val="323436039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silhouette&#10;&#10;Description automatically generated">
            <a:extLst>
              <a:ext uri="{FF2B5EF4-FFF2-40B4-BE49-F238E27FC236}">
                <a16:creationId xmlns:a16="http://schemas.microsoft.com/office/drawing/2014/main" id="{C1006D2F-1CA1-6DAC-6E2F-8DA1CA2FBEEF}"/>
              </a:ext>
            </a:extLst>
          </p:cNvPr>
          <p:cNvPicPr>
            <a:picLocks noGrp="1" noChangeAspect="1"/>
          </p:cNvPicPr>
          <p:nvPr>
            <p:ph idx="1"/>
          </p:nvPr>
        </p:nvPicPr>
        <p:blipFill rotWithShape="1">
          <a:blip r:embed="rId2">
            <a:alphaModFix/>
          </a:blip>
          <a:srcRect l="3651" r="3465" b="1"/>
          <a:stretch/>
        </p:blipFill>
        <p:spPr>
          <a:xfrm>
            <a:off x="-2988" y="10"/>
            <a:ext cx="12188952" cy="6856614"/>
          </a:xfrm>
          <a:prstGeom prst="rect">
            <a:avLst/>
          </a:prstGeom>
        </p:spPr>
      </p:pic>
    </p:spTree>
    <p:extLst>
      <p:ext uri="{BB962C8B-B14F-4D97-AF65-F5344CB8AC3E}">
        <p14:creationId xmlns:p14="http://schemas.microsoft.com/office/powerpoint/2010/main" val="21550636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5378E-7907-77D4-F30B-9694566E3722}"/>
              </a:ext>
            </a:extLst>
          </p:cNvPr>
          <p:cNvSpPr>
            <a:spLocks noGrp="1"/>
          </p:cNvSpPr>
          <p:nvPr>
            <p:ph type="title"/>
          </p:nvPr>
        </p:nvSpPr>
        <p:spPr>
          <a:xfrm>
            <a:off x="838201" y="559813"/>
            <a:ext cx="2819399" cy="5577934"/>
          </a:xfrm>
        </p:spPr>
        <p:txBody>
          <a:bodyPr>
            <a:normAutofit/>
          </a:bodyPr>
          <a:lstStyle/>
          <a:p>
            <a:r>
              <a:rPr lang="en-US" sz="4100"/>
              <a:t>Hypnosis: Anna O</a:t>
            </a:r>
          </a:p>
        </p:txBody>
      </p:sp>
      <p:graphicFrame>
        <p:nvGraphicFramePr>
          <p:cNvPr id="5" name="Content Placeholder 2">
            <a:extLst>
              <a:ext uri="{FF2B5EF4-FFF2-40B4-BE49-F238E27FC236}">
                <a16:creationId xmlns:a16="http://schemas.microsoft.com/office/drawing/2014/main" id="{301D43B9-3ECB-B732-5A73-5B3DC8A016AA}"/>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8488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95C9B-01E2-89D0-7662-6C2328D87BA4}"/>
              </a:ext>
            </a:extLst>
          </p:cNvPr>
          <p:cNvSpPr>
            <a:spLocks noGrp="1"/>
          </p:cNvSpPr>
          <p:nvPr>
            <p:ph type="title"/>
          </p:nvPr>
        </p:nvSpPr>
        <p:spPr>
          <a:xfrm>
            <a:off x="838201" y="559813"/>
            <a:ext cx="2819399" cy="5577934"/>
          </a:xfrm>
        </p:spPr>
        <p:txBody>
          <a:bodyPr>
            <a:normAutofit/>
          </a:bodyPr>
          <a:lstStyle/>
          <a:p>
            <a:r>
              <a:rPr lang="en-US"/>
              <a:t>The Issue with Hypnosis</a:t>
            </a:r>
          </a:p>
        </p:txBody>
      </p:sp>
      <p:graphicFrame>
        <p:nvGraphicFramePr>
          <p:cNvPr id="5" name="Content Placeholder 2">
            <a:extLst>
              <a:ext uri="{FF2B5EF4-FFF2-40B4-BE49-F238E27FC236}">
                <a16:creationId xmlns:a16="http://schemas.microsoft.com/office/drawing/2014/main" id="{2A3F8A22-4AC1-1D9D-9C9A-58DF6D81EBA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5989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25F33-9AC3-F8B1-D15A-1B986990CF8C}"/>
              </a:ext>
            </a:extLst>
          </p:cNvPr>
          <p:cNvSpPr>
            <a:spLocks noGrp="1"/>
          </p:cNvSpPr>
          <p:nvPr>
            <p:ph type="title"/>
          </p:nvPr>
        </p:nvSpPr>
        <p:spPr>
          <a:xfrm>
            <a:off x="838200" y="559813"/>
            <a:ext cx="5638800" cy="1573786"/>
          </a:xfrm>
        </p:spPr>
        <p:txBody>
          <a:bodyPr>
            <a:normAutofit/>
          </a:bodyPr>
          <a:lstStyle/>
          <a:p>
            <a:pPr>
              <a:lnSpc>
                <a:spcPct val="90000"/>
              </a:lnSpc>
            </a:pPr>
            <a:r>
              <a:rPr lang="en-US" sz="3700">
                <a:solidFill>
                  <a:schemeClr val="tx2"/>
                </a:solidFill>
              </a:rPr>
              <a:t>Stages of Psychosexual Development</a:t>
            </a:r>
          </a:p>
        </p:txBody>
      </p:sp>
      <p:pic>
        <p:nvPicPr>
          <p:cNvPr id="4" name="Picture 4" descr="Table&#10;&#10;Description automatically generated">
            <a:extLst>
              <a:ext uri="{FF2B5EF4-FFF2-40B4-BE49-F238E27FC236}">
                <a16:creationId xmlns:a16="http://schemas.microsoft.com/office/drawing/2014/main" id="{92324FED-582D-17D9-C1A8-040CD9A35FBE}"/>
              </a:ext>
            </a:extLst>
          </p:cNvPr>
          <p:cNvPicPr>
            <a:picLocks noChangeAspect="1"/>
          </p:cNvPicPr>
          <p:nvPr/>
        </p:nvPicPr>
        <p:blipFill>
          <a:blip r:embed="rId2"/>
          <a:stretch>
            <a:fillRect/>
          </a:stretch>
        </p:blipFill>
        <p:spPr>
          <a:xfrm>
            <a:off x="2580578" y="2385716"/>
            <a:ext cx="7030843" cy="3919694"/>
          </a:xfrm>
          <a:prstGeom prst="rect">
            <a:avLst/>
          </a:prstGeom>
        </p:spPr>
      </p:pic>
    </p:spTree>
    <p:extLst>
      <p:ext uri="{BB962C8B-B14F-4D97-AF65-F5344CB8AC3E}">
        <p14:creationId xmlns:p14="http://schemas.microsoft.com/office/powerpoint/2010/main" val="33805709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0708-222B-8D65-27DA-B46D75C23752}"/>
              </a:ext>
            </a:extLst>
          </p:cNvPr>
          <p:cNvSpPr>
            <a:spLocks noGrp="1"/>
          </p:cNvSpPr>
          <p:nvPr>
            <p:ph type="title"/>
          </p:nvPr>
        </p:nvSpPr>
        <p:spPr/>
        <p:txBody>
          <a:bodyPr/>
          <a:lstStyle/>
          <a:p>
            <a:r>
              <a:rPr lang="en-US"/>
              <a:t>Oral Stage</a:t>
            </a:r>
          </a:p>
        </p:txBody>
      </p:sp>
      <p:sp>
        <p:nvSpPr>
          <p:cNvPr id="3" name="Content Placeholder 2">
            <a:extLst>
              <a:ext uri="{FF2B5EF4-FFF2-40B4-BE49-F238E27FC236}">
                <a16:creationId xmlns:a16="http://schemas.microsoft.com/office/drawing/2014/main" id="{F7867506-1ECD-80C2-16BC-42A02B1B5184}"/>
              </a:ext>
            </a:extLst>
          </p:cNvPr>
          <p:cNvSpPr>
            <a:spLocks noGrp="1"/>
          </p:cNvSpPr>
          <p:nvPr>
            <p:ph idx="1"/>
          </p:nvPr>
        </p:nvSpPr>
        <p:spPr/>
        <p:txBody>
          <a:bodyPr vert="horz" lIns="91440" tIns="45720" rIns="91440" bIns="45720" rtlCol="0" anchor="t">
            <a:normAutofit/>
          </a:bodyPr>
          <a:lstStyle/>
          <a:p>
            <a:r>
              <a:rPr lang="en-US"/>
              <a:t>Age: birth to 18 months.</a:t>
            </a:r>
          </a:p>
          <a:p>
            <a:r>
              <a:rPr lang="en-US"/>
              <a:t>Focus area: The mouth.</a:t>
            </a:r>
          </a:p>
          <a:p>
            <a:r>
              <a:rPr lang="en-US"/>
              <a:t>Libido focus: Tasting and sucking</a:t>
            </a:r>
          </a:p>
          <a:p>
            <a:r>
              <a:rPr lang="en-US"/>
              <a:t>Weaning equals success here</a:t>
            </a:r>
          </a:p>
          <a:p>
            <a:r>
              <a:rPr lang="en-US"/>
              <a:t>Oral receptive (too late) - passive, needy, sensitive to rejection, nail biting, overeating.</a:t>
            </a:r>
          </a:p>
          <a:p>
            <a:r>
              <a:rPr lang="en-US"/>
              <a:t>Oral aggressive (not early) - hostile, verbally abusive, sarcastic.</a:t>
            </a:r>
          </a:p>
        </p:txBody>
      </p:sp>
    </p:spTree>
    <p:extLst>
      <p:ext uri="{BB962C8B-B14F-4D97-AF65-F5344CB8AC3E}">
        <p14:creationId xmlns:p14="http://schemas.microsoft.com/office/powerpoint/2010/main" val="380905872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0510-F0D5-BCF0-1DD5-AB8332799F00}"/>
              </a:ext>
            </a:extLst>
          </p:cNvPr>
          <p:cNvSpPr>
            <a:spLocks noGrp="1"/>
          </p:cNvSpPr>
          <p:nvPr>
            <p:ph type="title"/>
          </p:nvPr>
        </p:nvSpPr>
        <p:spPr/>
        <p:txBody>
          <a:bodyPr/>
          <a:lstStyle/>
          <a:p>
            <a:r>
              <a:rPr lang="en-US"/>
              <a:t>Anal Stage</a:t>
            </a:r>
          </a:p>
        </p:txBody>
      </p:sp>
      <p:sp>
        <p:nvSpPr>
          <p:cNvPr id="3" name="Content Placeholder 2">
            <a:extLst>
              <a:ext uri="{FF2B5EF4-FFF2-40B4-BE49-F238E27FC236}">
                <a16:creationId xmlns:a16="http://schemas.microsoft.com/office/drawing/2014/main" id="{7BF4A831-8F3E-95BA-FE58-A9B06580E755}"/>
              </a:ext>
            </a:extLst>
          </p:cNvPr>
          <p:cNvSpPr>
            <a:spLocks noGrp="1"/>
          </p:cNvSpPr>
          <p:nvPr>
            <p:ph idx="1"/>
          </p:nvPr>
        </p:nvSpPr>
        <p:spPr/>
        <p:txBody>
          <a:bodyPr vert="horz" lIns="91440" tIns="45720" rIns="91440" bIns="45720" rtlCol="0" anchor="t">
            <a:normAutofit lnSpcReduction="10000"/>
          </a:bodyPr>
          <a:lstStyle/>
          <a:p>
            <a:r>
              <a:rPr lang="en-US"/>
              <a:t>Age: 18mth -3 years</a:t>
            </a:r>
          </a:p>
          <a:p>
            <a:r>
              <a:rPr lang="en-US"/>
              <a:t>Focus area: Anus</a:t>
            </a:r>
          </a:p>
          <a:p>
            <a:r>
              <a:rPr lang="en-US"/>
              <a:t>Libido focus: Defecation</a:t>
            </a:r>
          </a:p>
          <a:p>
            <a:r>
              <a:rPr lang="en-US"/>
              <a:t>Toilet training and control is indicative of success.</a:t>
            </a:r>
          </a:p>
          <a:p>
            <a:r>
              <a:rPr lang="en-US"/>
              <a:t>Anally retentive – strict or too early – neatness, stubborn, ordered, rigid and obsessive.</a:t>
            </a:r>
          </a:p>
          <a:p>
            <a:r>
              <a:rPr lang="en-US"/>
              <a:t>Anally expulsive – too lenient or late – generous, </a:t>
            </a:r>
            <a:r>
              <a:rPr lang="en-US" err="1"/>
              <a:t>disorganised</a:t>
            </a:r>
            <a:r>
              <a:rPr lang="en-US"/>
              <a:t>, does not follow rules, messy, wasteful</a:t>
            </a:r>
          </a:p>
        </p:txBody>
      </p:sp>
    </p:spTree>
    <p:extLst>
      <p:ext uri="{BB962C8B-B14F-4D97-AF65-F5344CB8AC3E}">
        <p14:creationId xmlns:p14="http://schemas.microsoft.com/office/powerpoint/2010/main" val="22329696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EB08E-EB04-2005-3C70-2513130DB2F8}"/>
              </a:ext>
            </a:extLst>
          </p:cNvPr>
          <p:cNvSpPr>
            <a:spLocks noGrp="1"/>
          </p:cNvSpPr>
          <p:nvPr>
            <p:ph type="title"/>
          </p:nvPr>
        </p:nvSpPr>
        <p:spPr/>
        <p:txBody>
          <a:bodyPr/>
          <a:lstStyle/>
          <a:p>
            <a:r>
              <a:rPr lang="en-US"/>
              <a:t>Phallic Stage</a:t>
            </a:r>
          </a:p>
        </p:txBody>
      </p:sp>
      <p:sp>
        <p:nvSpPr>
          <p:cNvPr id="3" name="Content Placeholder 2">
            <a:extLst>
              <a:ext uri="{FF2B5EF4-FFF2-40B4-BE49-F238E27FC236}">
                <a16:creationId xmlns:a16="http://schemas.microsoft.com/office/drawing/2014/main" id="{F7EECDA8-D066-2C88-BF7E-A31CC52E3537}"/>
              </a:ext>
            </a:extLst>
          </p:cNvPr>
          <p:cNvSpPr>
            <a:spLocks noGrp="1"/>
          </p:cNvSpPr>
          <p:nvPr>
            <p:ph idx="1"/>
          </p:nvPr>
        </p:nvSpPr>
        <p:spPr/>
        <p:txBody>
          <a:bodyPr vert="horz" lIns="91440" tIns="45720" rIns="91440" bIns="45720" rtlCol="0" anchor="t">
            <a:normAutofit/>
          </a:bodyPr>
          <a:lstStyle/>
          <a:p>
            <a:r>
              <a:rPr lang="en-US"/>
              <a:t>Age: 3-5/6</a:t>
            </a:r>
          </a:p>
          <a:p>
            <a:r>
              <a:rPr lang="en-US"/>
              <a:t>Focus area:</a:t>
            </a:r>
          </a:p>
          <a:p>
            <a:r>
              <a:rPr lang="en-US"/>
              <a:t>Libido focus: Sex differences between sexes</a:t>
            </a:r>
          </a:p>
          <a:p>
            <a:r>
              <a:rPr lang="en-US"/>
              <a:t>Success is marked by identifying with own sex and same sex parent.</a:t>
            </a:r>
          </a:p>
          <a:p>
            <a:r>
              <a:rPr lang="en-US"/>
              <a:t>Conflict arises with the desire to 'own' the opposite sex parent.</a:t>
            </a:r>
          </a:p>
        </p:txBody>
      </p:sp>
    </p:spTree>
    <p:extLst>
      <p:ext uri="{BB962C8B-B14F-4D97-AF65-F5344CB8AC3E}">
        <p14:creationId xmlns:p14="http://schemas.microsoft.com/office/powerpoint/2010/main" val="264379749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4C9DF-B133-49C9-8660-C2F6A8A1D1C3}"/>
              </a:ext>
            </a:extLst>
          </p:cNvPr>
          <p:cNvSpPr>
            <a:spLocks noGrp="1"/>
          </p:cNvSpPr>
          <p:nvPr>
            <p:ph type="title"/>
          </p:nvPr>
        </p:nvSpPr>
        <p:spPr/>
        <p:txBody>
          <a:bodyPr/>
          <a:lstStyle/>
          <a:p>
            <a:r>
              <a:rPr lang="en-US"/>
              <a:t>Oedipus Complex</a:t>
            </a:r>
          </a:p>
        </p:txBody>
      </p:sp>
      <p:sp>
        <p:nvSpPr>
          <p:cNvPr id="3" name="Content Placeholder 2">
            <a:extLst>
              <a:ext uri="{FF2B5EF4-FFF2-40B4-BE49-F238E27FC236}">
                <a16:creationId xmlns:a16="http://schemas.microsoft.com/office/drawing/2014/main" id="{EC3A78CE-AFA4-1B79-7D36-4C85F9700899}"/>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Boy wants his mother as his ‘primary love object’ and to replace his father</a:t>
            </a:r>
            <a:endParaRPr lang="en-US"/>
          </a:p>
          <a:p>
            <a:r>
              <a:rPr lang="en-US">
                <a:ea typeface="+mn-lt"/>
                <a:cs typeface="+mn-lt"/>
              </a:rPr>
              <a:t>Wants his father out of the way as he’s a rival for his mother's affections</a:t>
            </a:r>
            <a:endParaRPr lang="en-US"/>
          </a:p>
          <a:p>
            <a:r>
              <a:rPr lang="en-US">
                <a:ea typeface="+mn-lt"/>
                <a:cs typeface="+mn-lt"/>
              </a:rPr>
              <a:t>Fears that his father knows this and will castrate him as punishment (assumes this is what has happened to his mother – </a:t>
            </a:r>
            <a:r>
              <a:rPr lang="en-US" err="1">
                <a:ea typeface="+mn-lt"/>
                <a:cs typeface="+mn-lt"/>
              </a:rPr>
              <a:t>realising</a:t>
            </a:r>
            <a:r>
              <a:rPr lang="en-US">
                <a:ea typeface="+mn-lt"/>
                <a:cs typeface="+mn-lt"/>
              </a:rPr>
              <a:t> sex differences)</a:t>
            </a:r>
            <a:endParaRPr lang="en-US"/>
          </a:p>
          <a:p>
            <a:r>
              <a:rPr lang="en-US" err="1">
                <a:ea typeface="+mn-lt"/>
                <a:cs typeface="+mn-lt"/>
              </a:rPr>
              <a:t>Realises</a:t>
            </a:r>
            <a:r>
              <a:rPr lang="en-US">
                <a:ea typeface="+mn-lt"/>
                <a:cs typeface="+mn-lt"/>
              </a:rPr>
              <a:t> father is stronger, superego starts developing and so identifies with father to stop castration anxiety</a:t>
            </a:r>
            <a:endParaRPr lang="en-US"/>
          </a:p>
          <a:p>
            <a:r>
              <a:rPr lang="en-US">
                <a:ea typeface="+mn-lt"/>
                <a:cs typeface="+mn-lt"/>
              </a:rPr>
              <a:t>Fixation at this stage could result in sexual deviances - over indulging or avoiding or attracted to people like his mother or confused sexual identity</a:t>
            </a:r>
            <a:endParaRPr lang="en-US"/>
          </a:p>
        </p:txBody>
      </p:sp>
    </p:spTree>
    <p:extLst>
      <p:ext uri="{BB962C8B-B14F-4D97-AF65-F5344CB8AC3E}">
        <p14:creationId xmlns:p14="http://schemas.microsoft.com/office/powerpoint/2010/main" val="12113095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64694-BF1F-2D51-7C90-6476DD55E62E}"/>
              </a:ext>
            </a:extLst>
          </p:cNvPr>
          <p:cNvSpPr>
            <a:spLocks noGrp="1"/>
          </p:cNvSpPr>
          <p:nvPr>
            <p:ph type="title"/>
          </p:nvPr>
        </p:nvSpPr>
        <p:spPr/>
        <p:txBody>
          <a:bodyPr/>
          <a:lstStyle/>
          <a:p>
            <a:r>
              <a:rPr lang="en-US"/>
              <a:t>Electra Complex</a:t>
            </a:r>
          </a:p>
        </p:txBody>
      </p:sp>
      <p:sp>
        <p:nvSpPr>
          <p:cNvPr id="3" name="Content Placeholder 2">
            <a:extLst>
              <a:ext uri="{FF2B5EF4-FFF2-40B4-BE49-F238E27FC236}">
                <a16:creationId xmlns:a16="http://schemas.microsoft.com/office/drawing/2014/main" id="{E092F320-0C62-8BCF-4C97-1B0E153DD98E}"/>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Girl originally attached to her mother but then </a:t>
            </a:r>
            <a:r>
              <a:rPr lang="en-US" err="1">
                <a:ea typeface="+mn-lt"/>
                <a:cs typeface="+mn-lt"/>
              </a:rPr>
              <a:t>realises</a:t>
            </a:r>
            <a:r>
              <a:rPr lang="en-US">
                <a:ea typeface="+mn-lt"/>
                <a:cs typeface="+mn-lt"/>
              </a:rPr>
              <a:t> she’s in competition with her mother for her father's affection</a:t>
            </a:r>
            <a:endParaRPr lang="en-US"/>
          </a:p>
          <a:p>
            <a:r>
              <a:rPr lang="en-US">
                <a:ea typeface="+mn-lt"/>
                <a:cs typeface="+mn-lt"/>
              </a:rPr>
              <a:t>When she </a:t>
            </a:r>
            <a:r>
              <a:rPr lang="en-US" err="1">
                <a:ea typeface="+mn-lt"/>
                <a:cs typeface="+mn-lt"/>
              </a:rPr>
              <a:t>realises</a:t>
            </a:r>
            <a:r>
              <a:rPr lang="en-US">
                <a:ea typeface="+mn-lt"/>
                <a:cs typeface="+mn-lt"/>
              </a:rPr>
              <a:t> she doesn’t have a penis she becomes hostile towards her mother because she believes her mother has castrated her</a:t>
            </a:r>
            <a:endParaRPr lang="en-US"/>
          </a:p>
          <a:p>
            <a:r>
              <a:rPr lang="en-US">
                <a:ea typeface="+mn-lt"/>
                <a:cs typeface="+mn-lt"/>
              </a:rPr>
              <a:t>Develops attraction to father instead because she believes he can give her a baby, which will act as a penis substitute</a:t>
            </a:r>
            <a:endParaRPr lang="en-US"/>
          </a:p>
          <a:p>
            <a:r>
              <a:rPr lang="en-US">
                <a:ea typeface="+mn-lt"/>
                <a:cs typeface="+mn-lt"/>
              </a:rPr>
              <a:t>Eventually identifies with her mother and accepts her inferiority of not having a penis and doesn’t want to lose her mother's love</a:t>
            </a:r>
            <a:endParaRPr lang="en-US"/>
          </a:p>
          <a:p>
            <a:r>
              <a:rPr lang="en-US">
                <a:ea typeface="+mn-lt"/>
                <a:cs typeface="+mn-lt"/>
              </a:rPr>
              <a:t>Fixation at this stage could result in sexual deviances - over indulging or avoiding or attracted to people like her father or confused sexual identity</a:t>
            </a:r>
            <a:endParaRPr lang="en-US"/>
          </a:p>
          <a:p>
            <a:endParaRPr lang="en-US"/>
          </a:p>
        </p:txBody>
      </p:sp>
    </p:spTree>
    <p:extLst>
      <p:ext uri="{BB962C8B-B14F-4D97-AF65-F5344CB8AC3E}">
        <p14:creationId xmlns:p14="http://schemas.microsoft.com/office/powerpoint/2010/main" val="19349904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4E23-6908-CCFD-4317-2DFEC0FED70A}"/>
              </a:ext>
            </a:extLst>
          </p:cNvPr>
          <p:cNvSpPr>
            <a:spLocks noGrp="1"/>
          </p:cNvSpPr>
          <p:nvPr>
            <p:ph type="title"/>
          </p:nvPr>
        </p:nvSpPr>
        <p:spPr/>
        <p:txBody>
          <a:bodyPr/>
          <a:lstStyle/>
          <a:p>
            <a:r>
              <a:rPr lang="en-US"/>
              <a:t>Latent Stage</a:t>
            </a:r>
          </a:p>
        </p:txBody>
      </p:sp>
      <p:sp>
        <p:nvSpPr>
          <p:cNvPr id="3" name="Content Placeholder 2">
            <a:extLst>
              <a:ext uri="{FF2B5EF4-FFF2-40B4-BE49-F238E27FC236}">
                <a16:creationId xmlns:a16="http://schemas.microsoft.com/office/drawing/2014/main" id="{2EB6C7DB-86FD-B6C9-1608-63561650FFFC}"/>
              </a:ext>
            </a:extLst>
          </p:cNvPr>
          <p:cNvSpPr>
            <a:spLocks noGrp="1"/>
          </p:cNvSpPr>
          <p:nvPr>
            <p:ph idx="1"/>
          </p:nvPr>
        </p:nvSpPr>
        <p:spPr/>
        <p:txBody>
          <a:bodyPr vert="horz" lIns="91440" tIns="45720" rIns="91440" bIns="45720" rtlCol="0" anchor="t">
            <a:normAutofit/>
          </a:bodyPr>
          <a:lstStyle/>
          <a:p>
            <a:r>
              <a:rPr lang="en-US"/>
              <a:t>Age: 6 to puberty</a:t>
            </a:r>
          </a:p>
          <a:p>
            <a:r>
              <a:rPr lang="en-US"/>
              <a:t>Focus area: None</a:t>
            </a:r>
          </a:p>
          <a:p>
            <a:r>
              <a:rPr lang="en-US"/>
              <a:t>Libido focus: Development</a:t>
            </a:r>
          </a:p>
          <a:p>
            <a:r>
              <a:rPr lang="en-US"/>
              <a:t>Urges are focused into hobbies and developing socially.</a:t>
            </a:r>
          </a:p>
          <a:p>
            <a:r>
              <a:rPr lang="en-US"/>
              <a:t>There are no requisites for completion here.</a:t>
            </a:r>
          </a:p>
        </p:txBody>
      </p:sp>
    </p:spTree>
    <p:extLst>
      <p:ext uri="{BB962C8B-B14F-4D97-AF65-F5344CB8AC3E}">
        <p14:creationId xmlns:p14="http://schemas.microsoft.com/office/powerpoint/2010/main" val="9529089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622B2-5338-B490-70B5-0365718581D6}"/>
              </a:ext>
            </a:extLst>
          </p:cNvPr>
          <p:cNvSpPr>
            <a:spLocks noGrp="1"/>
          </p:cNvSpPr>
          <p:nvPr>
            <p:ph type="title"/>
          </p:nvPr>
        </p:nvSpPr>
        <p:spPr/>
        <p:txBody>
          <a:bodyPr/>
          <a:lstStyle/>
          <a:p>
            <a:r>
              <a:rPr lang="en-US"/>
              <a:t>Genital Stage</a:t>
            </a:r>
          </a:p>
        </p:txBody>
      </p:sp>
      <p:sp>
        <p:nvSpPr>
          <p:cNvPr id="3" name="Content Placeholder 2">
            <a:extLst>
              <a:ext uri="{FF2B5EF4-FFF2-40B4-BE49-F238E27FC236}">
                <a16:creationId xmlns:a16="http://schemas.microsoft.com/office/drawing/2014/main" id="{3C34AACB-A939-520E-DD62-8FE660623C30}"/>
              </a:ext>
            </a:extLst>
          </p:cNvPr>
          <p:cNvSpPr>
            <a:spLocks noGrp="1"/>
          </p:cNvSpPr>
          <p:nvPr>
            <p:ph idx="1"/>
          </p:nvPr>
        </p:nvSpPr>
        <p:spPr/>
        <p:txBody>
          <a:bodyPr vert="horz" lIns="91440" tIns="45720" rIns="91440" bIns="45720" rtlCol="0" anchor="t">
            <a:normAutofit/>
          </a:bodyPr>
          <a:lstStyle/>
          <a:p>
            <a:r>
              <a:rPr lang="en-US"/>
              <a:t>Age: Puberty to adulthood</a:t>
            </a:r>
          </a:p>
          <a:p>
            <a:r>
              <a:rPr lang="en-US"/>
              <a:t>Focus area: Genitals</a:t>
            </a:r>
          </a:p>
          <a:p>
            <a:r>
              <a:rPr lang="en-US"/>
              <a:t>Libido focus: The opposite sex, typically.</a:t>
            </a:r>
          </a:p>
          <a:p>
            <a:r>
              <a:rPr lang="en-US"/>
              <a:t>Successful completion is marked by successful, healthy adult relationships.</a:t>
            </a:r>
          </a:p>
          <a:p>
            <a:endParaRPr lang="en-US"/>
          </a:p>
        </p:txBody>
      </p:sp>
    </p:spTree>
    <p:extLst>
      <p:ext uri="{BB962C8B-B14F-4D97-AF65-F5344CB8AC3E}">
        <p14:creationId xmlns:p14="http://schemas.microsoft.com/office/powerpoint/2010/main" val="241090257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97070-DD22-FD74-6EAD-BF0B4AE5BAA6}"/>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Erikson's (1958, 1963)</a:t>
            </a:r>
            <a:br>
              <a:rPr lang="en-US" sz="3600">
                <a:solidFill>
                  <a:schemeClr val="tx2"/>
                </a:solidFill>
              </a:rPr>
            </a:br>
            <a:r>
              <a:rPr lang="en-US" sz="3600">
                <a:solidFill>
                  <a:schemeClr val="tx2"/>
                </a:solidFill>
              </a:rPr>
              <a:t>Psychosocial Development</a:t>
            </a:r>
          </a:p>
        </p:txBody>
      </p:sp>
      <p:graphicFrame>
        <p:nvGraphicFramePr>
          <p:cNvPr id="5" name="Content Placeholder 2">
            <a:extLst>
              <a:ext uri="{FF2B5EF4-FFF2-40B4-BE49-F238E27FC236}">
                <a16:creationId xmlns:a16="http://schemas.microsoft.com/office/drawing/2014/main" id="{1134913B-9E05-3B82-E971-C2F7729CC1B8}"/>
              </a:ext>
            </a:extLst>
          </p:cNvPr>
          <p:cNvGraphicFramePr>
            <a:graphicFrameLocks noGrp="1"/>
          </p:cNvGraphicFramePr>
          <p:nvPr>
            <p:ph idx="1"/>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73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91A52CC-A58A-4E88-9145-0447586369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7AD9467-4508-4A07-B965-A59B15152F2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4C7883A-3628-4599-AA94-7C45835047F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0C3D30D-ACAE-41FD-A3DE-CA99950EAB2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82D43-0090-0469-9FA4-A19B4B2CB871}"/>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Stages</a:t>
            </a:r>
          </a:p>
        </p:txBody>
      </p:sp>
      <p:graphicFrame>
        <p:nvGraphicFramePr>
          <p:cNvPr id="5" name="Content Placeholder 2">
            <a:extLst>
              <a:ext uri="{FF2B5EF4-FFF2-40B4-BE49-F238E27FC236}">
                <a16:creationId xmlns:a16="http://schemas.microsoft.com/office/drawing/2014/main" id="{5BF1B8AD-961A-6F9D-698E-FD3618028083}"/>
              </a:ext>
            </a:extLst>
          </p:cNvPr>
          <p:cNvGraphicFramePr>
            <a:graphicFrameLocks noGrp="1"/>
          </p:cNvGraphicFramePr>
          <p:nvPr>
            <p:ph idx="1"/>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97894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66F3DD2B-6F1F-DD32-1A90-46EBA3D4558F}"/>
              </a:ext>
            </a:extLst>
          </p:cNvPr>
          <p:cNvPicPr>
            <a:picLocks noGrp="1" noChangeAspect="1"/>
          </p:cNvPicPr>
          <p:nvPr>
            <p:ph idx="1"/>
          </p:nvPr>
        </p:nvPicPr>
        <p:blipFill rotWithShape="1">
          <a:blip r:embed="rId2"/>
          <a:srcRect b="3382"/>
          <a:stretch/>
        </p:blipFill>
        <p:spPr>
          <a:xfrm>
            <a:off x="5645" y="414867"/>
            <a:ext cx="12180710" cy="6014155"/>
          </a:xfrm>
          <a:prstGeom prst="rect">
            <a:avLst/>
          </a:prstGeom>
        </p:spPr>
      </p:pic>
    </p:spTree>
    <p:extLst>
      <p:ext uri="{BB962C8B-B14F-4D97-AF65-F5344CB8AC3E}">
        <p14:creationId xmlns:p14="http://schemas.microsoft.com/office/powerpoint/2010/main" val="153277139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C501E-51A9-0BFA-37F5-DA423BE1295B}"/>
              </a:ext>
            </a:extLst>
          </p:cNvPr>
          <p:cNvSpPr>
            <a:spLocks noGrp="1"/>
          </p:cNvSpPr>
          <p:nvPr>
            <p:ph type="title"/>
          </p:nvPr>
        </p:nvSpPr>
        <p:spPr/>
        <p:txBody>
          <a:bodyPr>
            <a:normAutofit fontScale="90000"/>
          </a:bodyPr>
          <a:lstStyle/>
          <a:p>
            <a:r>
              <a:rPr lang="en-US"/>
              <a:t>Adler's Theory of Inferiority and Birth Order</a:t>
            </a:r>
          </a:p>
        </p:txBody>
      </p:sp>
      <p:sp>
        <p:nvSpPr>
          <p:cNvPr id="3" name="Content Placeholder 2">
            <a:extLst>
              <a:ext uri="{FF2B5EF4-FFF2-40B4-BE49-F238E27FC236}">
                <a16:creationId xmlns:a16="http://schemas.microsoft.com/office/drawing/2014/main" id="{6E7FBB04-C28B-EA55-3596-B765D20BF02C}"/>
              </a:ext>
            </a:extLst>
          </p:cNvPr>
          <p:cNvSpPr>
            <a:spLocks noGrp="1"/>
          </p:cNvSpPr>
          <p:nvPr>
            <p:ph idx="1"/>
          </p:nvPr>
        </p:nvSpPr>
        <p:spPr/>
        <p:txBody>
          <a:bodyPr vert="horz" lIns="91440" tIns="45720" rIns="91440" bIns="45720" rtlCol="0" anchor="t">
            <a:normAutofit/>
          </a:bodyPr>
          <a:lstStyle/>
          <a:p>
            <a:r>
              <a:rPr lang="en-US"/>
              <a:t>Children are born with a sense of inferiority.</a:t>
            </a:r>
          </a:p>
          <a:p>
            <a:r>
              <a:rPr lang="en-US"/>
              <a:t>They are a weak and helpless newborn, and this is reflected in the psyche. </a:t>
            </a:r>
          </a:p>
          <a:p>
            <a:r>
              <a:rPr lang="en-US"/>
              <a:t>This may sound harsh, but it is the driving force that pushes us to want to be superior.</a:t>
            </a:r>
          </a:p>
          <a:p>
            <a:r>
              <a:rPr lang="en-US"/>
              <a:t>Personality traits and </a:t>
            </a:r>
            <a:r>
              <a:rPr lang="en-US" err="1"/>
              <a:t>behaviours</a:t>
            </a:r>
            <a:r>
              <a:rPr lang="en-US"/>
              <a:t> derive from developmental issues, such as birth order.</a:t>
            </a:r>
          </a:p>
        </p:txBody>
      </p:sp>
    </p:spTree>
    <p:extLst>
      <p:ext uri="{BB962C8B-B14F-4D97-AF65-F5344CB8AC3E}">
        <p14:creationId xmlns:p14="http://schemas.microsoft.com/office/powerpoint/2010/main" val="327349553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8DF3-CE22-6193-D801-D2163CB36502}"/>
              </a:ext>
            </a:extLst>
          </p:cNvPr>
          <p:cNvSpPr>
            <a:spLocks noGrp="1"/>
          </p:cNvSpPr>
          <p:nvPr>
            <p:ph type="title"/>
          </p:nvPr>
        </p:nvSpPr>
        <p:spPr/>
        <p:txBody>
          <a:bodyPr/>
          <a:lstStyle/>
          <a:p>
            <a:r>
              <a:rPr lang="en-US"/>
              <a:t>Adler's Theory</a:t>
            </a:r>
          </a:p>
        </p:txBody>
      </p:sp>
      <p:sp>
        <p:nvSpPr>
          <p:cNvPr id="3" name="Content Placeholder 2">
            <a:extLst>
              <a:ext uri="{FF2B5EF4-FFF2-40B4-BE49-F238E27FC236}">
                <a16:creationId xmlns:a16="http://schemas.microsoft.com/office/drawing/2014/main" id="{736CE29B-49A8-3B4F-DA85-E88AE6AED323}"/>
              </a:ext>
            </a:extLst>
          </p:cNvPr>
          <p:cNvSpPr>
            <a:spLocks noGrp="1"/>
          </p:cNvSpPr>
          <p:nvPr>
            <p:ph idx="1"/>
          </p:nvPr>
        </p:nvSpPr>
        <p:spPr/>
        <p:txBody>
          <a:bodyPr vert="horz" lIns="91440" tIns="45720" rIns="91440" bIns="45720" rtlCol="0" anchor="t">
            <a:normAutofit/>
          </a:bodyPr>
          <a:lstStyle/>
          <a:p>
            <a:r>
              <a:rPr lang="en-US"/>
              <a:t>A child needs to survive, and that starts with the parents. </a:t>
            </a:r>
          </a:p>
          <a:p>
            <a:r>
              <a:rPr lang="en-US"/>
              <a:t>They, over time, discover how to </a:t>
            </a:r>
            <a:r>
              <a:rPr lang="en-US" err="1"/>
              <a:t>maximise</a:t>
            </a:r>
            <a:r>
              <a:rPr lang="en-US"/>
              <a:t> resources.</a:t>
            </a:r>
          </a:p>
          <a:p>
            <a:r>
              <a:rPr lang="en-US"/>
              <a:t>The child needs a niche, to be a unique individual.</a:t>
            </a:r>
          </a:p>
          <a:p>
            <a:endParaRPr lang="en-US"/>
          </a:p>
          <a:p>
            <a:r>
              <a:rPr lang="en-US"/>
              <a:t>Who are they competing with?</a:t>
            </a:r>
          </a:p>
        </p:txBody>
      </p:sp>
    </p:spTree>
    <p:extLst>
      <p:ext uri="{BB962C8B-B14F-4D97-AF65-F5344CB8AC3E}">
        <p14:creationId xmlns:p14="http://schemas.microsoft.com/office/powerpoint/2010/main" val="142477992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A40A6D06-17A6-294D-25CB-6FB64E1FBDB7}"/>
              </a:ext>
            </a:extLst>
          </p:cNvPr>
          <p:cNvPicPr>
            <a:picLocks noChangeAspect="1"/>
          </p:cNvPicPr>
          <p:nvPr/>
        </p:nvPicPr>
        <p:blipFill rotWithShape="1">
          <a:blip r:embed="rId2"/>
          <a:srcRect l="9095" r="1485" b="-9"/>
          <a:stretch/>
        </p:blipFill>
        <p:spPr>
          <a:xfrm>
            <a:off x="3048" y="10"/>
            <a:ext cx="6195372" cy="4618233"/>
          </a:xfrm>
          <a:prstGeom prst="rect">
            <a:avLst/>
          </a:prstGeom>
        </p:spPr>
      </p:pic>
      <p:sp>
        <p:nvSpPr>
          <p:cNvPr id="2" name="Title 1">
            <a:extLst>
              <a:ext uri="{FF2B5EF4-FFF2-40B4-BE49-F238E27FC236}">
                <a16:creationId xmlns:a16="http://schemas.microsoft.com/office/drawing/2014/main" id="{C4A8334A-6584-27E5-D3AA-FD906D3BC9D1}"/>
              </a:ext>
            </a:extLst>
          </p:cNvPr>
          <p:cNvSpPr>
            <a:spLocks noGrp="1"/>
          </p:cNvSpPr>
          <p:nvPr>
            <p:ph type="title"/>
          </p:nvPr>
        </p:nvSpPr>
        <p:spPr>
          <a:xfrm>
            <a:off x="838200" y="4876800"/>
            <a:ext cx="10003218" cy="1219200"/>
          </a:xfrm>
        </p:spPr>
        <p:txBody>
          <a:bodyPr>
            <a:normAutofit/>
          </a:bodyPr>
          <a:lstStyle/>
          <a:p>
            <a:r>
              <a:rPr lang="en-US"/>
              <a:t>Adler's Theory</a:t>
            </a:r>
          </a:p>
        </p:txBody>
      </p:sp>
      <p:sp>
        <p:nvSpPr>
          <p:cNvPr id="3" name="Content Placeholder 2">
            <a:extLst>
              <a:ext uri="{FF2B5EF4-FFF2-40B4-BE49-F238E27FC236}">
                <a16:creationId xmlns:a16="http://schemas.microsoft.com/office/drawing/2014/main" id="{E4755FA6-D73E-46C5-E5B3-BFD2611AFB9E}"/>
              </a:ext>
            </a:extLst>
          </p:cNvPr>
          <p:cNvSpPr>
            <a:spLocks noGrp="1"/>
          </p:cNvSpPr>
          <p:nvPr>
            <p:ph idx="1"/>
          </p:nvPr>
        </p:nvSpPr>
        <p:spPr>
          <a:xfrm>
            <a:off x="6553200" y="399684"/>
            <a:ext cx="4800600" cy="3935986"/>
          </a:xfrm>
        </p:spPr>
        <p:txBody>
          <a:bodyPr vert="horz" lIns="91440" tIns="45720" rIns="91440" bIns="45720" rtlCol="0" anchor="ctr">
            <a:normAutofit/>
          </a:bodyPr>
          <a:lstStyle/>
          <a:p>
            <a:r>
              <a:rPr lang="en-US" sz="1800">
                <a:solidFill>
                  <a:schemeClr val="tx2"/>
                </a:solidFill>
              </a:rPr>
              <a:t>Differences between children in the one family are as great as between any children chosen at random. </a:t>
            </a:r>
          </a:p>
          <a:p>
            <a:r>
              <a:rPr lang="en-US" sz="1800">
                <a:solidFill>
                  <a:schemeClr val="tx2"/>
                </a:solidFill>
              </a:rPr>
              <a:t>Up to 45 % of personality is attributable to environment and 80 to 90% of that is attributed to non-shared within-family influences (Plomin &amp; Daniels, 1987)</a:t>
            </a:r>
          </a:p>
          <a:p>
            <a:endParaRPr lang="en-US" sz="1800">
              <a:solidFill>
                <a:schemeClr val="tx2"/>
              </a:solidFill>
            </a:endParaRPr>
          </a:p>
        </p:txBody>
      </p:sp>
    </p:spTree>
    <p:extLst>
      <p:ext uri="{BB962C8B-B14F-4D97-AF65-F5344CB8AC3E}">
        <p14:creationId xmlns:p14="http://schemas.microsoft.com/office/powerpoint/2010/main" val="8719297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48952-C1A3-C161-E6F0-3670BE99DAE6}"/>
              </a:ext>
            </a:extLst>
          </p:cNvPr>
          <p:cNvSpPr>
            <a:spLocks noGrp="1"/>
          </p:cNvSpPr>
          <p:nvPr>
            <p:ph type="title"/>
          </p:nvPr>
        </p:nvSpPr>
        <p:spPr>
          <a:xfrm>
            <a:off x="838201" y="559813"/>
            <a:ext cx="2819399" cy="5577934"/>
          </a:xfrm>
        </p:spPr>
        <p:txBody>
          <a:bodyPr>
            <a:normAutofit/>
          </a:bodyPr>
          <a:lstStyle/>
          <a:p>
            <a:r>
              <a:rPr lang="en-US"/>
              <a:t>Birth Order</a:t>
            </a:r>
          </a:p>
        </p:txBody>
      </p:sp>
      <p:graphicFrame>
        <p:nvGraphicFramePr>
          <p:cNvPr id="5" name="Content Placeholder 2">
            <a:extLst>
              <a:ext uri="{FF2B5EF4-FFF2-40B4-BE49-F238E27FC236}">
                <a16:creationId xmlns:a16="http://schemas.microsoft.com/office/drawing/2014/main" id="{89CD69DC-5C04-9844-E852-4EDF40DD7ED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72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C26A54D-CC96-4D65-B6A5-F6F9962617D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4DA9EAF-C620-40E2-B3CC-C2641D4E5E6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4469FCFA-D981-4B32-A5EE-31D748D8C01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F3E4CE7-65E9-40D0-BBEF-FCB31598D53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14003-1F4F-3129-7EEE-1CFF777C6D5E}"/>
              </a:ext>
            </a:extLst>
          </p:cNvPr>
          <p:cNvSpPr>
            <a:spLocks noGrp="1"/>
          </p:cNvSpPr>
          <p:nvPr>
            <p:ph type="title"/>
          </p:nvPr>
        </p:nvSpPr>
        <p:spPr/>
        <p:txBody>
          <a:bodyPr/>
          <a:lstStyle/>
          <a:p>
            <a:r>
              <a:rPr lang="en-US"/>
              <a:t>First Borns (Me!)</a:t>
            </a:r>
          </a:p>
        </p:txBody>
      </p:sp>
      <p:sp>
        <p:nvSpPr>
          <p:cNvPr id="3" name="Content Placeholder 2">
            <a:extLst>
              <a:ext uri="{FF2B5EF4-FFF2-40B4-BE49-F238E27FC236}">
                <a16:creationId xmlns:a16="http://schemas.microsoft.com/office/drawing/2014/main" id="{6E7EB055-9D70-C622-F9D5-23D1A7B9A3CA}"/>
              </a:ext>
            </a:extLst>
          </p:cNvPr>
          <p:cNvSpPr>
            <a:spLocks noGrp="1"/>
          </p:cNvSpPr>
          <p:nvPr>
            <p:ph idx="1"/>
          </p:nvPr>
        </p:nvSpPr>
        <p:spPr/>
        <p:txBody>
          <a:bodyPr vert="horz" lIns="91440" tIns="45720" rIns="91440" bIns="45720" rtlCol="0" anchor="t">
            <a:normAutofit fontScale="85000" lnSpcReduction="20000"/>
          </a:bodyPr>
          <a:lstStyle/>
          <a:p>
            <a:r>
              <a:rPr lang="en-US"/>
              <a:t>Achiever and leader</a:t>
            </a:r>
          </a:p>
          <a:p>
            <a:r>
              <a:rPr lang="en-US"/>
              <a:t>Feelings of superiority over other children</a:t>
            </a:r>
          </a:p>
          <a:p>
            <a:r>
              <a:rPr lang="en-US"/>
              <a:t>Difficulty when the second child is born, such as feeling unloved or neglected</a:t>
            </a:r>
          </a:p>
          <a:p>
            <a:r>
              <a:rPr lang="en-US"/>
              <a:t>A tendency to be controlling and focused on being correct about results</a:t>
            </a:r>
          </a:p>
          <a:p>
            <a:r>
              <a:rPr lang="en-US"/>
              <a:t>Use of good (or bad) behavior to regain parents' attention</a:t>
            </a:r>
          </a:p>
          <a:p>
            <a:r>
              <a:rPr lang="en-US"/>
              <a:t>A tendency to be bossy or authoritarian about rules</a:t>
            </a:r>
          </a:p>
          <a:p>
            <a:r>
              <a:rPr lang="en-US"/>
              <a:t>A desire to please others</a:t>
            </a:r>
          </a:p>
          <a:p>
            <a:r>
              <a:rPr lang="en-US"/>
              <a:t>Reliability</a:t>
            </a:r>
          </a:p>
          <a:p>
            <a:endParaRPr lang="en-US"/>
          </a:p>
        </p:txBody>
      </p:sp>
    </p:spTree>
    <p:extLst>
      <p:ext uri="{BB962C8B-B14F-4D97-AF65-F5344CB8AC3E}">
        <p14:creationId xmlns:p14="http://schemas.microsoft.com/office/powerpoint/2010/main" val="423425805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EA1EF-F1A5-1F19-0E54-A7FE1E1364F8}"/>
              </a:ext>
            </a:extLst>
          </p:cNvPr>
          <p:cNvSpPr>
            <a:spLocks noGrp="1"/>
          </p:cNvSpPr>
          <p:nvPr>
            <p:ph type="title"/>
          </p:nvPr>
        </p:nvSpPr>
        <p:spPr/>
        <p:txBody>
          <a:bodyPr/>
          <a:lstStyle/>
          <a:p>
            <a:r>
              <a:rPr lang="en-US"/>
              <a:t>Second Born (Middle Child)</a:t>
            </a:r>
          </a:p>
        </p:txBody>
      </p:sp>
      <p:sp>
        <p:nvSpPr>
          <p:cNvPr id="3" name="Content Placeholder 2">
            <a:extLst>
              <a:ext uri="{FF2B5EF4-FFF2-40B4-BE49-F238E27FC236}">
                <a16:creationId xmlns:a16="http://schemas.microsoft.com/office/drawing/2014/main" id="{59C09F3C-C69B-E06D-6BEA-B6C0A4F093B6}"/>
              </a:ext>
            </a:extLst>
          </p:cNvPr>
          <p:cNvSpPr>
            <a:spLocks noGrp="1"/>
          </p:cNvSpPr>
          <p:nvPr>
            <p:ph idx="1"/>
          </p:nvPr>
        </p:nvSpPr>
        <p:spPr/>
        <p:txBody>
          <a:bodyPr vert="horz" lIns="91440" tIns="45720" rIns="91440" bIns="45720" rtlCol="0" anchor="t">
            <a:normAutofit fontScale="92500"/>
          </a:bodyPr>
          <a:lstStyle/>
          <a:p>
            <a:r>
              <a:rPr lang="en-US">
                <a:ea typeface="+mn-lt"/>
                <a:cs typeface="+mn-lt"/>
              </a:rPr>
              <a:t>Be more competitive</a:t>
            </a:r>
            <a:endParaRPr lang="en-US"/>
          </a:p>
          <a:p>
            <a:r>
              <a:rPr lang="en-US">
                <a:ea typeface="+mn-lt"/>
                <a:cs typeface="+mn-lt"/>
              </a:rPr>
              <a:t>Lack the undivided attention of parents</a:t>
            </a:r>
            <a:endParaRPr lang="en-US"/>
          </a:p>
          <a:p>
            <a:r>
              <a:rPr lang="en-US">
                <a:ea typeface="+mn-lt"/>
                <a:cs typeface="+mn-lt"/>
              </a:rPr>
              <a:t>Be a people pleaser</a:t>
            </a:r>
            <a:endParaRPr lang="en-US"/>
          </a:p>
          <a:p>
            <a:r>
              <a:rPr lang="en-US">
                <a:ea typeface="+mn-lt"/>
                <a:cs typeface="+mn-lt"/>
              </a:rPr>
              <a:t>Be a peacemaker</a:t>
            </a:r>
            <a:endParaRPr lang="en-US"/>
          </a:p>
          <a:p>
            <a:r>
              <a:rPr lang="en-US">
                <a:ea typeface="+mn-lt"/>
                <a:cs typeface="+mn-lt"/>
              </a:rPr>
              <a:t>Develop abilities the first child doesn't exhibit to gain attention</a:t>
            </a:r>
            <a:endParaRPr lang="en-US"/>
          </a:p>
          <a:p>
            <a:r>
              <a:rPr lang="en-US">
                <a:ea typeface="+mn-lt"/>
                <a:cs typeface="+mn-lt"/>
              </a:rPr>
              <a:t>Be rebellious</a:t>
            </a:r>
            <a:endParaRPr lang="en-US"/>
          </a:p>
          <a:p>
            <a:r>
              <a:rPr lang="en-US">
                <a:ea typeface="+mn-lt"/>
                <a:cs typeface="+mn-lt"/>
              </a:rPr>
              <a:t>Be independent and not need the support of others</a:t>
            </a:r>
            <a:endParaRPr lang="en-US"/>
          </a:p>
        </p:txBody>
      </p:sp>
    </p:spTree>
    <p:extLst>
      <p:ext uri="{BB962C8B-B14F-4D97-AF65-F5344CB8AC3E}">
        <p14:creationId xmlns:p14="http://schemas.microsoft.com/office/powerpoint/2010/main" val="164425353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F8D4-0872-4987-E854-6DA1F79E5B7B}"/>
              </a:ext>
            </a:extLst>
          </p:cNvPr>
          <p:cNvSpPr>
            <a:spLocks noGrp="1"/>
          </p:cNvSpPr>
          <p:nvPr>
            <p:ph type="title"/>
          </p:nvPr>
        </p:nvSpPr>
        <p:spPr/>
        <p:txBody>
          <a:bodyPr/>
          <a:lstStyle/>
          <a:p>
            <a:r>
              <a:rPr lang="en-US"/>
              <a:t>Middle Child Syndrome</a:t>
            </a:r>
          </a:p>
        </p:txBody>
      </p:sp>
      <p:sp>
        <p:nvSpPr>
          <p:cNvPr id="3" name="Content Placeholder 2">
            <a:extLst>
              <a:ext uri="{FF2B5EF4-FFF2-40B4-BE49-F238E27FC236}">
                <a16:creationId xmlns:a16="http://schemas.microsoft.com/office/drawing/2014/main" id="{A2739C3B-ECB7-366E-0E76-7F61852F10CA}"/>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Can feel life is unfair</a:t>
            </a:r>
            <a:endParaRPr lang="en-US"/>
          </a:p>
          <a:p>
            <a:r>
              <a:rPr lang="en-US">
                <a:ea typeface="+mn-lt"/>
                <a:cs typeface="+mn-lt"/>
              </a:rPr>
              <a:t>Can be even-tempered</a:t>
            </a:r>
            <a:endParaRPr lang="en-US"/>
          </a:p>
          <a:p>
            <a:r>
              <a:rPr lang="en-US">
                <a:ea typeface="+mn-lt"/>
                <a:cs typeface="+mn-lt"/>
              </a:rPr>
              <a:t>May feel unloved or left out</a:t>
            </a:r>
            <a:endParaRPr lang="en-US"/>
          </a:p>
          <a:p>
            <a:r>
              <a:rPr lang="en-US">
                <a:ea typeface="+mn-lt"/>
                <a:cs typeface="+mn-lt"/>
              </a:rPr>
              <a:t>May not have the rights and responsibilities of the oldest sibling or the privileges of the youngest</a:t>
            </a:r>
            <a:endParaRPr lang="en-US"/>
          </a:p>
          <a:p>
            <a:r>
              <a:rPr lang="en-US">
                <a:ea typeface="+mn-lt"/>
                <a:cs typeface="+mn-lt"/>
              </a:rPr>
              <a:t>May be adaptable</a:t>
            </a:r>
            <a:endParaRPr lang="en-US"/>
          </a:p>
          <a:p>
            <a:r>
              <a:rPr lang="en-US">
                <a:ea typeface="+mn-lt"/>
                <a:cs typeface="+mn-lt"/>
              </a:rPr>
              <a:t>Can be impatient</a:t>
            </a:r>
            <a:endParaRPr lang="en-US"/>
          </a:p>
          <a:p>
            <a:r>
              <a:rPr lang="en-US">
                <a:ea typeface="+mn-lt"/>
                <a:cs typeface="+mn-lt"/>
              </a:rPr>
              <a:t>May be outgoing and rambunctious</a:t>
            </a:r>
            <a:endParaRPr lang="en-US"/>
          </a:p>
          <a:p>
            <a:r>
              <a:rPr lang="en-US">
                <a:ea typeface="+mn-lt"/>
                <a:cs typeface="+mn-lt"/>
              </a:rPr>
              <a:t>May treat younger siblings more roughly</a:t>
            </a:r>
            <a:endParaRPr lang="en-US"/>
          </a:p>
          <a:p>
            <a:r>
              <a:rPr lang="en-US">
                <a:ea typeface="+mn-lt"/>
                <a:cs typeface="+mn-lt"/>
              </a:rPr>
              <a:t>Can feel "squeezed" in the family environment</a:t>
            </a:r>
            <a:endParaRPr lang="en-US"/>
          </a:p>
        </p:txBody>
      </p:sp>
    </p:spTree>
    <p:extLst>
      <p:ext uri="{BB962C8B-B14F-4D97-AF65-F5344CB8AC3E}">
        <p14:creationId xmlns:p14="http://schemas.microsoft.com/office/powerpoint/2010/main" val="409750543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38E7E-82B0-0D6D-D788-188964FFD121}"/>
              </a:ext>
            </a:extLst>
          </p:cNvPr>
          <p:cNvSpPr>
            <a:spLocks noGrp="1"/>
          </p:cNvSpPr>
          <p:nvPr>
            <p:ph type="title"/>
          </p:nvPr>
        </p:nvSpPr>
        <p:spPr/>
        <p:txBody>
          <a:bodyPr/>
          <a:lstStyle/>
          <a:p>
            <a:r>
              <a:rPr lang="en-US"/>
              <a:t>Youngest Child</a:t>
            </a:r>
          </a:p>
        </p:txBody>
      </p:sp>
      <p:sp>
        <p:nvSpPr>
          <p:cNvPr id="3" name="Content Placeholder 2">
            <a:extLst>
              <a:ext uri="{FF2B5EF4-FFF2-40B4-BE49-F238E27FC236}">
                <a16:creationId xmlns:a16="http://schemas.microsoft.com/office/drawing/2014/main" id="{C5539213-DE6F-26DF-8A7B-838BB8F8BEFE}"/>
              </a:ext>
            </a:extLst>
          </p:cNvPr>
          <p:cNvSpPr>
            <a:spLocks noGrp="1"/>
          </p:cNvSpPr>
          <p:nvPr>
            <p:ph idx="1"/>
          </p:nvPr>
        </p:nvSpPr>
        <p:spPr/>
        <p:txBody>
          <a:bodyPr vert="horz" lIns="91440" tIns="45720" rIns="91440" bIns="45720" rtlCol="0" anchor="t">
            <a:normAutofit fontScale="92500" lnSpcReduction="20000"/>
          </a:bodyPr>
          <a:lstStyle/>
          <a:p>
            <a:r>
              <a:rPr lang="en-US"/>
              <a:t>The 'baby' of the family!</a:t>
            </a:r>
          </a:p>
          <a:p>
            <a:r>
              <a:rPr lang="en-US">
                <a:ea typeface="+mn-lt"/>
                <a:cs typeface="+mn-lt"/>
              </a:rPr>
              <a:t>May be charming and outgoing</a:t>
            </a:r>
            <a:endParaRPr lang="en-US"/>
          </a:p>
          <a:p>
            <a:r>
              <a:rPr lang="en-US">
                <a:ea typeface="+mn-lt"/>
                <a:cs typeface="+mn-lt"/>
              </a:rPr>
              <a:t>Can be an attention seeker</a:t>
            </a:r>
            <a:endParaRPr lang="en-US"/>
          </a:p>
          <a:p>
            <a:r>
              <a:rPr lang="en-US">
                <a:ea typeface="+mn-lt"/>
                <a:cs typeface="+mn-lt"/>
              </a:rPr>
              <a:t>Behaves like the only child</a:t>
            </a:r>
            <a:endParaRPr lang="en-US"/>
          </a:p>
          <a:p>
            <a:r>
              <a:rPr lang="en-US">
                <a:ea typeface="+mn-lt"/>
                <a:cs typeface="+mn-lt"/>
              </a:rPr>
              <a:t>Feels inferior, like everyone is bigger or more capable</a:t>
            </a:r>
            <a:endParaRPr lang="en-US"/>
          </a:p>
          <a:p>
            <a:r>
              <a:rPr lang="en-US">
                <a:ea typeface="+mn-lt"/>
                <a:cs typeface="+mn-lt"/>
              </a:rPr>
              <a:t>Expects others to make decisions and take responsibility</a:t>
            </a:r>
            <a:endParaRPr lang="en-US"/>
          </a:p>
          <a:p>
            <a:r>
              <a:rPr lang="en-US">
                <a:ea typeface="+mn-lt"/>
                <a:cs typeface="+mn-lt"/>
              </a:rPr>
              <a:t>May not be taken seriously</a:t>
            </a:r>
            <a:endParaRPr lang="en-US"/>
          </a:p>
          <a:p>
            <a:r>
              <a:rPr lang="en-US">
                <a:ea typeface="+mn-lt"/>
                <a:cs typeface="+mn-lt"/>
              </a:rPr>
              <a:t>Can become "speedier" in development to catch up to other siblings</a:t>
            </a:r>
            <a:endParaRPr lang="en-US"/>
          </a:p>
        </p:txBody>
      </p:sp>
    </p:spTree>
    <p:extLst>
      <p:ext uri="{BB962C8B-B14F-4D97-AF65-F5344CB8AC3E}">
        <p14:creationId xmlns:p14="http://schemas.microsoft.com/office/powerpoint/2010/main" val="8057592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6EFE-7EA7-E358-079F-F2382D55EEE8}"/>
              </a:ext>
            </a:extLst>
          </p:cNvPr>
          <p:cNvSpPr>
            <a:spLocks noGrp="1"/>
          </p:cNvSpPr>
          <p:nvPr>
            <p:ph type="title"/>
          </p:nvPr>
        </p:nvSpPr>
        <p:spPr/>
        <p:txBody>
          <a:bodyPr/>
          <a:lstStyle/>
          <a:p>
            <a:r>
              <a:rPr lang="en-US"/>
              <a:t>Only Children</a:t>
            </a:r>
          </a:p>
        </p:txBody>
      </p:sp>
      <p:sp>
        <p:nvSpPr>
          <p:cNvPr id="3" name="Content Placeholder 2">
            <a:extLst>
              <a:ext uri="{FF2B5EF4-FFF2-40B4-BE49-F238E27FC236}">
                <a16:creationId xmlns:a16="http://schemas.microsoft.com/office/drawing/2014/main" id="{7C6E1707-C1E6-6A3A-8111-C236220840A6}"/>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Confidence</a:t>
            </a:r>
            <a:endParaRPr lang="en-US"/>
          </a:p>
          <a:p>
            <a:r>
              <a:rPr lang="en-US">
                <a:ea typeface="+mn-lt"/>
                <a:cs typeface="+mn-lt"/>
              </a:rPr>
              <a:t>Maturity for their age</a:t>
            </a:r>
            <a:endParaRPr lang="en-US"/>
          </a:p>
          <a:p>
            <a:r>
              <a:rPr lang="en-US">
                <a:ea typeface="+mn-lt"/>
                <a:cs typeface="+mn-lt"/>
              </a:rPr>
              <a:t>Sensitivity</a:t>
            </a:r>
            <a:endParaRPr lang="en-US"/>
          </a:p>
          <a:p>
            <a:r>
              <a:rPr lang="en-US">
                <a:ea typeface="+mn-lt"/>
                <a:cs typeface="+mn-lt"/>
              </a:rPr>
              <a:t>Use of adult language</a:t>
            </a:r>
            <a:endParaRPr lang="en-US"/>
          </a:p>
          <a:p>
            <a:r>
              <a:rPr lang="en-US">
                <a:ea typeface="+mn-lt"/>
                <a:cs typeface="+mn-lt"/>
              </a:rPr>
              <a:t>Self-centeredness</a:t>
            </a:r>
            <a:endParaRPr lang="en-US"/>
          </a:p>
          <a:p>
            <a:r>
              <a:rPr lang="en-US">
                <a:ea typeface="+mn-lt"/>
                <a:cs typeface="+mn-lt"/>
              </a:rPr>
              <a:t>A tendency to enjoy being the center of attention</a:t>
            </a:r>
            <a:endParaRPr lang="en-US"/>
          </a:p>
          <a:p>
            <a:r>
              <a:rPr lang="en-US">
                <a:ea typeface="+mn-lt"/>
                <a:cs typeface="+mn-lt"/>
              </a:rPr>
              <a:t>Refusal to cooperate with others</a:t>
            </a:r>
            <a:endParaRPr lang="en-US"/>
          </a:p>
          <a:p>
            <a:r>
              <a:rPr lang="en-US">
                <a:ea typeface="+mn-lt"/>
                <a:cs typeface="+mn-lt"/>
              </a:rPr>
              <a:t>A tendency to feel unfairly treated when not getting their own way</a:t>
            </a:r>
            <a:endParaRPr lang="en-US"/>
          </a:p>
          <a:p>
            <a:r>
              <a:rPr lang="en-US">
                <a:ea typeface="+mn-lt"/>
                <a:cs typeface="+mn-lt"/>
              </a:rPr>
              <a:t>A desire to be more like adults, so may not relate well with peers</a:t>
            </a:r>
            <a:endParaRPr lang="en-US"/>
          </a:p>
        </p:txBody>
      </p:sp>
    </p:spTree>
    <p:extLst>
      <p:ext uri="{BB962C8B-B14F-4D97-AF65-F5344CB8AC3E}">
        <p14:creationId xmlns:p14="http://schemas.microsoft.com/office/powerpoint/2010/main" val="243525565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ABD44-9112-4B54-5C3B-ACCC3B85E067}"/>
              </a:ext>
            </a:extLst>
          </p:cNvPr>
          <p:cNvSpPr>
            <a:spLocks noGrp="1"/>
          </p:cNvSpPr>
          <p:nvPr>
            <p:ph type="title"/>
          </p:nvPr>
        </p:nvSpPr>
        <p:spPr/>
        <p:txBody>
          <a:bodyPr/>
          <a:lstStyle/>
          <a:p>
            <a:r>
              <a:rPr lang="en-US"/>
              <a:t>Example!</a:t>
            </a:r>
          </a:p>
        </p:txBody>
      </p:sp>
      <p:sp>
        <p:nvSpPr>
          <p:cNvPr id="3" name="Content Placeholder 2">
            <a:extLst>
              <a:ext uri="{FF2B5EF4-FFF2-40B4-BE49-F238E27FC236}">
                <a16:creationId xmlns:a16="http://schemas.microsoft.com/office/drawing/2014/main" id="{1751F5B1-7FA6-C675-D533-ACC5D75AC5F9}"/>
              </a:ext>
            </a:extLst>
          </p:cNvPr>
          <p:cNvSpPr>
            <a:spLocks noGrp="1"/>
          </p:cNvSpPr>
          <p:nvPr>
            <p:ph idx="1"/>
          </p:nvPr>
        </p:nvSpPr>
        <p:spPr>
          <a:xfrm>
            <a:off x="677779" y="4022076"/>
            <a:ext cx="3331029" cy="2711348"/>
          </a:xfrm>
        </p:spPr>
        <p:txBody>
          <a:bodyPr vert="horz" lIns="91440" tIns="45720" rIns="91440" bIns="45720" rtlCol="0" anchor="t">
            <a:normAutofit fontScale="92500" lnSpcReduction="10000"/>
          </a:bodyPr>
          <a:lstStyle/>
          <a:p>
            <a:r>
              <a:rPr lang="en-US"/>
              <a:t>Authoritarian</a:t>
            </a:r>
          </a:p>
          <a:p>
            <a:r>
              <a:rPr lang="en-US"/>
              <a:t>Competitive</a:t>
            </a:r>
          </a:p>
          <a:p>
            <a:r>
              <a:rPr lang="en-US"/>
              <a:t>Controlling</a:t>
            </a:r>
          </a:p>
          <a:p>
            <a:r>
              <a:rPr lang="en-US"/>
              <a:t>Leader</a:t>
            </a:r>
          </a:p>
          <a:p>
            <a:r>
              <a:rPr lang="en-US"/>
              <a:t>Centre of Attention</a:t>
            </a:r>
          </a:p>
        </p:txBody>
      </p:sp>
      <p:sp>
        <p:nvSpPr>
          <p:cNvPr id="5" name="Content Placeholder 2">
            <a:extLst>
              <a:ext uri="{FF2B5EF4-FFF2-40B4-BE49-F238E27FC236}">
                <a16:creationId xmlns:a16="http://schemas.microsoft.com/office/drawing/2014/main" id="{2E9C8A53-5F65-9E8C-19BD-230373FF196A}"/>
              </a:ext>
            </a:extLst>
          </p:cNvPr>
          <p:cNvSpPr txBox="1">
            <a:spLocks/>
          </p:cNvSpPr>
          <p:nvPr/>
        </p:nvSpPr>
        <p:spPr>
          <a:xfrm>
            <a:off x="4426284" y="4147739"/>
            <a:ext cx="3331029" cy="2711348"/>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tx1"/>
                </a:solidFill>
              </a:rPr>
              <a:t>Independent</a:t>
            </a:r>
          </a:p>
          <a:p>
            <a:r>
              <a:rPr lang="en-US">
                <a:solidFill>
                  <a:schemeClr val="tx1"/>
                </a:solidFill>
              </a:rPr>
              <a:t>Outgoing</a:t>
            </a:r>
          </a:p>
          <a:p>
            <a:r>
              <a:rPr lang="en-US">
                <a:solidFill>
                  <a:schemeClr val="tx1"/>
                </a:solidFill>
              </a:rPr>
              <a:t>Rambunctious</a:t>
            </a:r>
          </a:p>
          <a:p>
            <a:r>
              <a:rPr lang="en-US">
                <a:solidFill>
                  <a:schemeClr val="tx1"/>
                </a:solidFill>
              </a:rPr>
              <a:t>Impatient</a:t>
            </a:r>
          </a:p>
        </p:txBody>
      </p:sp>
      <p:sp>
        <p:nvSpPr>
          <p:cNvPr id="7" name="Content Placeholder 2">
            <a:extLst>
              <a:ext uri="{FF2B5EF4-FFF2-40B4-BE49-F238E27FC236}">
                <a16:creationId xmlns:a16="http://schemas.microsoft.com/office/drawing/2014/main" id="{18C32C32-FEFD-BAC9-FF96-8D1FC77A2B5B}"/>
              </a:ext>
            </a:extLst>
          </p:cNvPr>
          <p:cNvSpPr txBox="1">
            <a:spLocks/>
          </p:cNvSpPr>
          <p:nvPr/>
        </p:nvSpPr>
        <p:spPr>
          <a:xfrm>
            <a:off x="8274619" y="4100307"/>
            <a:ext cx="3331029" cy="271134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chemeClr val="tx1"/>
                </a:solidFill>
              </a:rPr>
              <a:t>Outgoing</a:t>
            </a:r>
          </a:p>
          <a:p>
            <a:r>
              <a:rPr lang="en-US">
                <a:solidFill>
                  <a:schemeClr val="tx1"/>
                </a:solidFill>
              </a:rPr>
              <a:t>Quick learner</a:t>
            </a:r>
          </a:p>
          <a:p>
            <a:r>
              <a:rPr lang="en-US">
                <a:solidFill>
                  <a:schemeClr val="tx1"/>
                </a:solidFill>
              </a:rPr>
              <a:t>Charming </a:t>
            </a:r>
          </a:p>
          <a:p>
            <a:r>
              <a:rPr lang="en-US">
                <a:solidFill>
                  <a:schemeClr val="tx1"/>
                </a:solidFill>
              </a:rPr>
              <a:t>Others need to make decisions!</a:t>
            </a:r>
          </a:p>
        </p:txBody>
      </p:sp>
      <p:pic>
        <p:nvPicPr>
          <p:cNvPr id="8" name="Picture 8">
            <a:extLst>
              <a:ext uri="{FF2B5EF4-FFF2-40B4-BE49-F238E27FC236}">
                <a16:creationId xmlns:a16="http://schemas.microsoft.com/office/drawing/2014/main" id="{32D9D7A5-0A7B-92D2-F2E9-815D034F7E9D}"/>
              </a:ext>
            </a:extLst>
          </p:cNvPr>
          <p:cNvPicPr>
            <a:picLocks noChangeAspect="1"/>
          </p:cNvPicPr>
          <p:nvPr/>
        </p:nvPicPr>
        <p:blipFill>
          <a:blip r:embed="rId2"/>
          <a:stretch>
            <a:fillRect/>
          </a:stretch>
        </p:blipFill>
        <p:spPr>
          <a:xfrm>
            <a:off x="780716" y="58105"/>
            <a:ext cx="2743200" cy="3961158"/>
          </a:xfrm>
          <a:prstGeom prst="rect">
            <a:avLst/>
          </a:prstGeom>
        </p:spPr>
      </p:pic>
      <p:pic>
        <p:nvPicPr>
          <p:cNvPr id="9" name="Picture 9" descr="A person taking a selfie&#10;&#10;Description automatically generated">
            <a:extLst>
              <a:ext uri="{FF2B5EF4-FFF2-40B4-BE49-F238E27FC236}">
                <a16:creationId xmlns:a16="http://schemas.microsoft.com/office/drawing/2014/main" id="{F8AC89E9-00FE-2EFF-4A77-5B5B70F57D4C}"/>
              </a:ext>
            </a:extLst>
          </p:cNvPr>
          <p:cNvPicPr>
            <a:picLocks noChangeAspect="1"/>
          </p:cNvPicPr>
          <p:nvPr/>
        </p:nvPicPr>
        <p:blipFill>
          <a:blip r:embed="rId3"/>
          <a:stretch>
            <a:fillRect/>
          </a:stretch>
        </p:blipFill>
        <p:spPr>
          <a:xfrm>
            <a:off x="4269874" y="58952"/>
            <a:ext cx="3585410" cy="3959466"/>
          </a:xfrm>
          <a:prstGeom prst="rect">
            <a:avLst/>
          </a:prstGeom>
        </p:spPr>
      </p:pic>
      <p:pic>
        <p:nvPicPr>
          <p:cNvPr id="4" name="Picture 3" descr="A person with a nose ring&#10;&#10;Description automatically generated">
            <a:extLst>
              <a:ext uri="{FF2B5EF4-FFF2-40B4-BE49-F238E27FC236}">
                <a16:creationId xmlns:a16="http://schemas.microsoft.com/office/drawing/2014/main" id="{8AF53C44-303C-A373-81CF-F775742BD58D}"/>
              </a:ext>
            </a:extLst>
          </p:cNvPr>
          <p:cNvPicPr>
            <a:picLocks noChangeAspect="1"/>
          </p:cNvPicPr>
          <p:nvPr/>
        </p:nvPicPr>
        <p:blipFill>
          <a:blip r:embed="rId4"/>
          <a:stretch>
            <a:fillRect/>
          </a:stretch>
        </p:blipFill>
        <p:spPr>
          <a:xfrm>
            <a:off x="8602769" y="0"/>
            <a:ext cx="2186385" cy="4103077"/>
          </a:xfrm>
          <a:prstGeom prst="rect">
            <a:avLst/>
          </a:prstGeom>
        </p:spPr>
      </p:pic>
    </p:spTree>
    <p:extLst>
      <p:ext uri="{BB962C8B-B14F-4D97-AF65-F5344CB8AC3E}">
        <p14:creationId xmlns:p14="http://schemas.microsoft.com/office/powerpoint/2010/main" val="228268666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78F65-7EF8-7D1A-222F-0B930511971C}"/>
              </a:ext>
            </a:extLst>
          </p:cNvPr>
          <p:cNvSpPr>
            <a:spLocks noGrp="1"/>
          </p:cNvSpPr>
          <p:nvPr>
            <p:ph type="title"/>
          </p:nvPr>
        </p:nvSpPr>
        <p:spPr>
          <a:xfrm>
            <a:off x="838201" y="559813"/>
            <a:ext cx="2819399" cy="5577934"/>
          </a:xfrm>
        </p:spPr>
        <p:txBody>
          <a:bodyPr>
            <a:normAutofit/>
          </a:bodyPr>
          <a:lstStyle/>
          <a:p>
            <a:r>
              <a:rPr lang="en-US" sz="4100"/>
              <a:t>Evidence?</a:t>
            </a:r>
          </a:p>
        </p:txBody>
      </p:sp>
      <p:graphicFrame>
        <p:nvGraphicFramePr>
          <p:cNvPr id="5" name="Content Placeholder 2">
            <a:extLst>
              <a:ext uri="{FF2B5EF4-FFF2-40B4-BE49-F238E27FC236}">
                <a16:creationId xmlns:a16="http://schemas.microsoft.com/office/drawing/2014/main" id="{8BE42677-D01E-6B24-D1D7-9F632A6E2E6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97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7091862-A299-4FC9-B5C7-E0A10C00884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3470873-B8AB-4521-9BDA-7ED6EBA8C58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98608107-A988-447A-857D-F099197FD6EE}"/>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3EC60B6C-2558-4312-BEB5-AF2A596BE02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8A0BA-1C1A-5F0A-E774-63B13374C210}"/>
              </a:ext>
            </a:extLst>
          </p:cNvPr>
          <p:cNvSpPr>
            <a:spLocks noGrp="1"/>
          </p:cNvSpPr>
          <p:nvPr>
            <p:ph type="title"/>
          </p:nvPr>
        </p:nvSpPr>
        <p:spPr>
          <a:xfrm>
            <a:off x="5127362" y="455362"/>
            <a:ext cx="6881728" cy="1550419"/>
          </a:xfrm>
        </p:spPr>
        <p:txBody>
          <a:bodyPr>
            <a:normAutofit/>
          </a:bodyPr>
          <a:lstStyle/>
          <a:p>
            <a:r>
              <a:rPr lang="en-US"/>
              <a:t>Humanistic Approach</a:t>
            </a:r>
          </a:p>
        </p:txBody>
      </p:sp>
      <p:pic>
        <p:nvPicPr>
          <p:cNvPr id="5" name="Picture 4">
            <a:extLst>
              <a:ext uri="{FF2B5EF4-FFF2-40B4-BE49-F238E27FC236}">
                <a16:creationId xmlns:a16="http://schemas.microsoft.com/office/drawing/2014/main" id="{DAA7F702-D11C-B4A1-4265-F2757106CA34}"/>
              </a:ext>
            </a:extLst>
          </p:cNvPr>
          <p:cNvPicPr>
            <a:picLocks noChangeAspect="1"/>
          </p:cNvPicPr>
          <p:nvPr/>
        </p:nvPicPr>
        <p:blipFill rotWithShape="1">
          <a:blip r:embed="rId2"/>
          <a:srcRect l="28219" r="26276" b="-5"/>
          <a:stretch/>
        </p:blipFill>
        <p:spPr>
          <a:xfrm>
            <a:off x="20" y="10"/>
            <a:ext cx="4651228" cy="6857990"/>
          </a:xfrm>
          <a:prstGeom prst="rect">
            <a:avLst/>
          </a:prstGeom>
        </p:spPr>
      </p:pic>
      <p:sp>
        <p:nvSpPr>
          <p:cNvPr id="3" name="Content Placeholder 2">
            <a:extLst>
              <a:ext uri="{FF2B5EF4-FFF2-40B4-BE49-F238E27FC236}">
                <a16:creationId xmlns:a16="http://schemas.microsoft.com/office/drawing/2014/main" id="{DAA9AF44-412C-5420-2DED-173E36F0205D}"/>
              </a:ext>
            </a:extLst>
          </p:cNvPr>
          <p:cNvSpPr>
            <a:spLocks noGrp="1"/>
          </p:cNvSpPr>
          <p:nvPr>
            <p:ph idx="1"/>
          </p:nvPr>
        </p:nvSpPr>
        <p:spPr>
          <a:xfrm>
            <a:off x="5127362" y="2160016"/>
            <a:ext cx="6881728" cy="3926152"/>
          </a:xfrm>
        </p:spPr>
        <p:txBody>
          <a:bodyPr vert="horz" lIns="91440" tIns="45720" rIns="91440" bIns="45720" rtlCol="0">
            <a:normAutofit/>
          </a:bodyPr>
          <a:lstStyle/>
          <a:p>
            <a:r>
              <a:rPr lang="en-US"/>
              <a:t>This is also called humanism or the humanist approach.</a:t>
            </a:r>
          </a:p>
          <a:p>
            <a:r>
              <a:rPr lang="en-US"/>
              <a:t>This perspective looks at the whole person, and the uniqueness of the person.</a:t>
            </a:r>
          </a:p>
          <a:p>
            <a:r>
              <a:rPr lang="en-US"/>
              <a:t>This approach offered an expansion into the horizons of human </a:t>
            </a:r>
            <a:r>
              <a:rPr lang="en-US" err="1"/>
              <a:t>behaviour</a:t>
            </a:r>
            <a:r>
              <a:rPr lang="en-US"/>
              <a:t> study and gave a broader set of options for psychotherapy.</a:t>
            </a:r>
          </a:p>
          <a:p>
            <a:endParaRPr lang="en-US"/>
          </a:p>
        </p:txBody>
      </p:sp>
    </p:spTree>
    <p:extLst>
      <p:ext uri="{BB962C8B-B14F-4D97-AF65-F5344CB8AC3E}">
        <p14:creationId xmlns:p14="http://schemas.microsoft.com/office/powerpoint/2010/main" val="112019616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B73B4-04ED-CE2C-92FA-6552E03D1213}"/>
              </a:ext>
            </a:extLst>
          </p:cNvPr>
          <p:cNvSpPr>
            <a:spLocks noGrp="1"/>
          </p:cNvSpPr>
          <p:nvPr>
            <p:ph type="title"/>
          </p:nvPr>
        </p:nvSpPr>
        <p:spPr>
          <a:xfrm>
            <a:off x="5127362" y="455362"/>
            <a:ext cx="6881728" cy="1550419"/>
          </a:xfrm>
        </p:spPr>
        <p:txBody>
          <a:bodyPr>
            <a:normAutofit/>
          </a:bodyPr>
          <a:lstStyle/>
          <a:p>
            <a:r>
              <a:rPr lang="en-US"/>
              <a:t>The Third Force</a:t>
            </a:r>
          </a:p>
        </p:txBody>
      </p:sp>
      <p:pic>
        <p:nvPicPr>
          <p:cNvPr id="5" name="Picture 4" descr="Balls balancing">
            <a:extLst>
              <a:ext uri="{FF2B5EF4-FFF2-40B4-BE49-F238E27FC236}">
                <a16:creationId xmlns:a16="http://schemas.microsoft.com/office/drawing/2014/main" id="{B2CFB21E-CB7F-C7EC-8D58-F8AB27D070EA}"/>
              </a:ext>
            </a:extLst>
          </p:cNvPr>
          <p:cNvPicPr>
            <a:picLocks noChangeAspect="1"/>
          </p:cNvPicPr>
          <p:nvPr/>
        </p:nvPicPr>
        <p:blipFill rotWithShape="1">
          <a:blip r:embed="rId2"/>
          <a:srcRect l="21809" r="33387" b="5"/>
          <a:stretch/>
        </p:blipFill>
        <p:spPr>
          <a:xfrm>
            <a:off x="20" y="10"/>
            <a:ext cx="4651228" cy="6857990"/>
          </a:xfrm>
          <a:prstGeom prst="rect">
            <a:avLst/>
          </a:prstGeom>
        </p:spPr>
      </p:pic>
      <p:sp>
        <p:nvSpPr>
          <p:cNvPr id="3" name="Content Placeholder 2">
            <a:extLst>
              <a:ext uri="{FF2B5EF4-FFF2-40B4-BE49-F238E27FC236}">
                <a16:creationId xmlns:a16="http://schemas.microsoft.com/office/drawing/2014/main" id="{CD2AD35C-74B2-524A-1FC2-AC0E38A2F285}"/>
              </a:ext>
            </a:extLst>
          </p:cNvPr>
          <p:cNvSpPr>
            <a:spLocks noGrp="1"/>
          </p:cNvSpPr>
          <p:nvPr>
            <p:ph idx="1"/>
          </p:nvPr>
        </p:nvSpPr>
        <p:spPr>
          <a:xfrm>
            <a:off x="5127362" y="2160016"/>
            <a:ext cx="6881728" cy="3926152"/>
          </a:xfrm>
        </p:spPr>
        <p:txBody>
          <a:bodyPr vert="horz" lIns="91440" tIns="45720" rIns="91440" bIns="45720" rtlCol="0">
            <a:normAutofit/>
          </a:bodyPr>
          <a:lstStyle/>
          <a:p>
            <a:r>
              <a:rPr lang="en-US">
                <a:ea typeface="+mn-lt"/>
                <a:cs typeface="+mn-lt"/>
              </a:rPr>
              <a:t>The humanistic approach in psychology developed as a rebellion against what some psychologists saw as the limitations of behaviorist and psychodynamic psychology.</a:t>
            </a:r>
          </a:p>
          <a:p>
            <a:endParaRPr lang="en-US"/>
          </a:p>
          <a:p>
            <a:r>
              <a:rPr lang="en-US">
                <a:ea typeface="+mn-lt"/>
                <a:cs typeface="+mn-lt"/>
              </a:rPr>
              <a:t>The humanistic approach is thus often called the “third force” in psychology after psychoanalysis and behaviorism (Maslow, 1968).</a:t>
            </a:r>
          </a:p>
        </p:txBody>
      </p:sp>
    </p:spTree>
    <p:extLst>
      <p:ext uri="{BB962C8B-B14F-4D97-AF65-F5344CB8AC3E}">
        <p14:creationId xmlns:p14="http://schemas.microsoft.com/office/powerpoint/2010/main" val="72198291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09D5-3329-983B-D6DD-CD7DBB9C1FD7}"/>
              </a:ext>
            </a:extLst>
          </p:cNvPr>
          <p:cNvSpPr>
            <a:spLocks noGrp="1"/>
          </p:cNvSpPr>
          <p:nvPr>
            <p:ph type="title"/>
          </p:nvPr>
        </p:nvSpPr>
        <p:spPr/>
        <p:txBody>
          <a:bodyPr/>
          <a:lstStyle/>
          <a:p>
            <a:r>
              <a:rPr lang="en-US"/>
              <a:t>Assumptions</a:t>
            </a:r>
          </a:p>
        </p:txBody>
      </p:sp>
      <p:sp>
        <p:nvSpPr>
          <p:cNvPr id="3" name="Content Placeholder 2">
            <a:extLst>
              <a:ext uri="{FF2B5EF4-FFF2-40B4-BE49-F238E27FC236}">
                <a16:creationId xmlns:a16="http://schemas.microsoft.com/office/drawing/2014/main" id="{E9F679D0-6ECB-B106-101B-56D94E01DE22}"/>
              </a:ext>
            </a:extLst>
          </p:cNvPr>
          <p:cNvSpPr>
            <a:spLocks noGrp="1"/>
          </p:cNvSpPr>
          <p:nvPr>
            <p:ph idx="1"/>
          </p:nvPr>
        </p:nvSpPr>
        <p:spPr>
          <a:xfrm>
            <a:off x="1587710" y="1369262"/>
            <a:ext cx="9486690" cy="4716906"/>
          </a:xfrm>
        </p:spPr>
        <p:txBody>
          <a:bodyPr vert="horz" lIns="91440" tIns="45720" rIns="91440" bIns="45720" rtlCol="0" anchor="t">
            <a:normAutofit/>
          </a:bodyPr>
          <a:lstStyle/>
          <a:p>
            <a:r>
              <a:rPr lang="en-US"/>
              <a:t>Humans have free will, also called personal agency.</a:t>
            </a:r>
          </a:p>
          <a:p>
            <a:r>
              <a:rPr lang="en-US"/>
              <a:t>All individuals are unique and have an innate drive to achieve their potential.</a:t>
            </a:r>
          </a:p>
          <a:p>
            <a:r>
              <a:rPr lang="en-US">
                <a:ea typeface="+mn-lt"/>
                <a:cs typeface="+mn-lt"/>
              </a:rPr>
              <a:t>People are basically good, and have an innate need to make themselves and the world better</a:t>
            </a:r>
            <a:endParaRPr lang="en-US"/>
          </a:p>
          <a:p>
            <a:r>
              <a:rPr lang="en-US">
                <a:ea typeface="+mn-lt"/>
                <a:cs typeface="+mn-lt"/>
              </a:rPr>
              <a:t>Behavior must be understood in terms of the subjective conscious experience of the individual (phenomenology)</a:t>
            </a:r>
            <a:endParaRPr lang="en-US"/>
          </a:p>
          <a:p>
            <a:r>
              <a:rPr lang="en-US">
                <a:ea typeface="+mn-lt"/>
                <a:cs typeface="+mn-lt"/>
              </a:rPr>
              <a:t>Humanism rejected comparative psychology (the study of animals) because it does not tell us anything about the unique properties of human beings</a:t>
            </a:r>
          </a:p>
          <a:p>
            <a:endParaRPr lang="en-US"/>
          </a:p>
        </p:txBody>
      </p:sp>
    </p:spTree>
    <p:extLst>
      <p:ext uri="{BB962C8B-B14F-4D97-AF65-F5344CB8AC3E}">
        <p14:creationId xmlns:p14="http://schemas.microsoft.com/office/powerpoint/2010/main" val="237279165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041D-B4A0-BEA4-8EDD-5A61863B8EB1}"/>
              </a:ext>
            </a:extLst>
          </p:cNvPr>
          <p:cNvSpPr>
            <a:spLocks noGrp="1"/>
          </p:cNvSpPr>
          <p:nvPr>
            <p:ph type="title"/>
          </p:nvPr>
        </p:nvSpPr>
        <p:spPr>
          <a:xfrm>
            <a:off x="5127362" y="455362"/>
            <a:ext cx="6881728" cy="1550419"/>
          </a:xfrm>
        </p:spPr>
        <p:txBody>
          <a:bodyPr>
            <a:normAutofit/>
          </a:bodyPr>
          <a:lstStyle/>
          <a:p>
            <a:r>
              <a:rPr lang="en-US"/>
              <a:t>Carl Rogers</a:t>
            </a:r>
          </a:p>
        </p:txBody>
      </p:sp>
      <p:pic>
        <p:nvPicPr>
          <p:cNvPr id="5" name="Picture 4" descr="One in a crowd">
            <a:extLst>
              <a:ext uri="{FF2B5EF4-FFF2-40B4-BE49-F238E27FC236}">
                <a16:creationId xmlns:a16="http://schemas.microsoft.com/office/drawing/2014/main" id="{050103DE-D653-2761-8A5E-8A98FEDFCECB}"/>
              </a:ext>
            </a:extLst>
          </p:cNvPr>
          <p:cNvPicPr>
            <a:picLocks noChangeAspect="1"/>
          </p:cNvPicPr>
          <p:nvPr/>
        </p:nvPicPr>
        <p:blipFill rotWithShape="1">
          <a:blip r:embed="rId2"/>
          <a:srcRect l="28205" r="20930" b="4"/>
          <a:stretch/>
        </p:blipFill>
        <p:spPr>
          <a:xfrm>
            <a:off x="20" y="10"/>
            <a:ext cx="4651228" cy="6857990"/>
          </a:xfrm>
          <a:prstGeom prst="rect">
            <a:avLst/>
          </a:prstGeom>
        </p:spPr>
      </p:pic>
      <p:sp>
        <p:nvSpPr>
          <p:cNvPr id="3" name="Content Placeholder 2">
            <a:extLst>
              <a:ext uri="{FF2B5EF4-FFF2-40B4-BE49-F238E27FC236}">
                <a16:creationId xmlns:a16="http://schemas.microsoft.com/office/drawing/2014/main" id="{5A45D454-BABC-EEDC-3693-3E6E2E7ABCB2}"/>
              </a:ext>
            </a:extLst>
          </p:cNvPr>
          <p:cNvSpPr>
            <a:spLocks noGrp="1"/>
          </p:cNvSpPr>
          <p:nvPr>
            <p:ph idx="1"/>
          </p:nvPr>
        </p:nvSpPr>
        <p:spPr>
          <a:xfrm>
            <a:off x="5127362" y="2160016"/>
            <a:ext cx="6881728" cy="3926152"/>
          </a:xfrm>
        </p:spPr>
        <p:txBody>
          <a:bodyPr vert="horz" lIns="91440" tIns="45720" rIns="91440" bIns="45720" rtlCol="0">
            <a:normAutofit/>
          </a:bodyPr>
          <a:lstStyle/>
          <a:p>
            <a:pPr>
              <a:lnSpc>
                <a:spcPct val="100000"/>
              </a:lnSpc>
            </a:pPr>
            <a:r>
              <a:rPr lang="en-US"/>
              <a:t>Carl Rogers is stated to be the founder of this approach.</a:t>
            </a:r>
          </a:p>
          <a:p>
            <a:pPr>
              <a:lnSpc>
                <a:spcPct val="100000"/>
              </a:lnSpc>
            </a:pPr>
            <a:r>
              <a:rPr lang="en-US">
                <a:latin typeface="Neue Haas Grotesk Text Pro"/>
              </a:rPr>
              <a:t>Rogers believed that every person could achieve their goals, wishes, and desires in life. </a:t>
            </a:r>
          </a:p>
          <a:p>
            <a:pPr>
              <a:lnSpc>
                <a:spcPct val="100000"/>
              </a:lnSpc>
            </a:pPr>
            <a:r>
              <a:rPr lang="en-US">
                <a:latin typeface="Neue Haas Grotesk Text Pro"/>
              </a:rPr>
              <a:t>When, or rather if they did so, self actualization took place. </a:t>
            </a:r>
          </a:p>
          <a:p>
            <a:pPr>
              <a:lnSpc>
                <a:spcPct val="100000"/>
              </a:lnSpc>
            </a:pPr>
            <a:r>
              <a:rPr lang="en-US">
                <a:latin typeface="Neue Haas Grotesk Text Pro"/>
              </a:rPr>
              <a:t>This was one of Carl Rogers most important contributions to psychology, and for a person to reach their potential a number of factors must be satisfied.</a:t>
            </a:r>
            <a:endParaRPr lang="en-US"/>
          </a:p>
        </p:txBody>
      </p:sp>
    </p:spTree>
    <p:extLst>
      <p:ext uri="{BB962C8B-B14F-4D97-AF65-F5344CB8AC3E}">
        <p14:creationId xmlns:p14="http://schemas.microsoft.com/office/powerpoint/2010/main" val="332879347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93A1D-F12E-3FF0-7099-0ACC972B5512}"/>
              </a:ext>
            </a:extLst>
          </p:cNvPr>
          <p:cNvSpPr>
            <a:spLocks noGrp="1"/>
          </p:cNvSpPr>
          <p:nvPr>
            <p:ph type="title"/>
          </p:nvPr>
        </p:nvSpPr>
        <p:spPr>
          <a:xfrm>
            <a:off x="1117600" y="455362"/>
            <a:ext cx="9486690" cy="1550419"/>
          </a:xfrm>
        </p:spPr>
        <p:txBody>
          <a:bodyPr>
            <a:normAutofit/>
          </a:bodyPr>
          <a:lstStyle/>
          <a:p>
            <a:r>
              <a:rPr lang="en-US"/>
              <a:t>Person </a:t>
            </a:r>
            <a:r>
              <a:rPr lang="en-US" err="1"/>
              <a:t>Centred</a:t>
            </a:r>
            <a:r>
              <a:rPr lang="en-US"/>
              <a:t> Care</a:t>
            </a:r>
          </a:p>
        </p:txBody>
      </p:sp>
      <p:graphicFrame>
        <p:nvGraphicFramePr>
          <p:cNvPr id="5" name="Content Placeholder 2">
            <a:extLst>
              <a:ext uri="{FF2B5EF4-FFF2-40B4-BE49-F238E27FC236}">
                <a16:creationId xmlns:a16="http://schemas.microsoft.com/office/drawing/2014/main" id="{A25C7E9F-BF96-CEF5-0848-93A1B6C795F6}"/>
              </a:ext>
            </a:extLst>
          </p:cNvPr>
          <p:cNvGraphicFramePr>
            <a:graphicFrameLocks noGrp="1"/>
          </p:cNvGraphicFramePr>
          <p:nvPr>
            <p:ph idx="1"/>
          </p:nvPr>
        </p:nvGraphicFramePr>
        <p:xfrm>
          <a:off x="1124456" y="2194178"/>
          <a:ext cx="9528584" cy="3898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13004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A3C4-EF8C-5D69-B84D-F384CBF1CE84}"/>
              </a:ext>
            </a:extLst>
          </p:cNvPr>
          <p:cNvSpPr>
            <a:spLocks noGrp="1"/>
          </p:cNvSpPr>
          <p:nvPr>
            <p:ph type="title"/>
          </p:nvPr>
        </p:nvSpPr>
        <p:spPr>
          <a:xfrm>
            <a:off x="1388542" y="455362"/>
            <a:ext cx="3183457" cy="3392972"/>
          </a:xfrm>
        </p:spPr>
        <p:txBody>
          <a:bodyPr>
            <a:normAutofit/>
          </a:bodyPr>
          <a:lstStyle/>
          <a:p>
            <a:r>
              <a:rPr lang="en-US"/>
              <a:t>The Self</a:t>
            </a:r>
          </a:p>
        </p:txBody>
      </p:sp>
      <p:graphicFrame>
        <p:nvGraphicFramePr>
          <p:cNvPr id="5" name="Content Placeholder 2">
            <a:extLst>
              <a:ext uri="{FF2B5EF4-FFF2-40B4-BE49-F238E27FC236}">
                <a16:creationId xmlns:a16="http://schemas.microsoft.com/office/drawing/2014/main" id="{0F5252AD-96A1-6420-88BA-BFC62C938377}"/>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99862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3E98-2EA4-0EBA-2DD2-486897003E43}"/>
              </a:ext>
            </a:extLst>
          </p:cNvPr>
          <p:cNvSpPr>
            <a:spLocks noGrp="1"/>
          </p:cNvSpPr>
          <p:nvPr>
            <p:ph type="title"/>
          </p:nvPr>
        </p:nvSpPr>
        <p:spPr>
          <a:xfrm>
            <a:off x="1388542" y="455362"/>
            <a:ext cx="3183457" cy="3392972"/>
          </a:xfrm>
        </p:spPr>
        <p:txBody>
          <a:bodyPr>
            <a:normAutofit/>
          </a:bodyPr>
          <a:lstStyle/>
          <a:p>
            <a:r>
              <a:rPr lang="en-US"/>
              <a:t>The Self</a:t>
            </a:r>
          </a:p>
        </p:txBody>
      </p:sp>
      <p:graphicFrame>
        <p:nvGraphicFramePr>
          <p:cNvPr id="5" name="Content Placeholder 2">
            <a:extLst>
              <a:ext uri="{FF2B5EF4-FFF2-40B4-BE49-F238E27FC236}">
                <a16:creationId xmlns:a16="http://schemas.microsoft.com/office/drawing/2014/main" id="{A4EC2745-3808-8F8C-D98E-B353039DE16F}"/>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317017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699E7-8744-740C-49B4-CC4F1EF5BB36}"/>
              </a:ext>
            </a:extLst>
          </p:cNvPr>
          <p:cNvSpPr>
            <a:spLocks noGrp="1"/>
          </p:cNvSpPr>
          <p:nvPr>
            <p:ph type="title"/>
          </p:nvPr>
        </p:nvSpPr>
        <p:spPr>
          <a:xfrm>
            <a:off x="1777323" y="4243241"/>
            <a:ext cx="3853829" cy="1849586"/>
          </a:xfrm>
        </p:spPr>
        <p:txBody>
          <a:bodyPr>
            <a:normAutofit/>
          </a:bodyPr>
          <a:lstStyle/>
          <a:p>
            <a:r>
              <a:rPr lang="en-US"/>
              <a:t>Congruence</a:t>
            </a:r>
          </a:p>
        </p:txBody>
      </p:sp>
      <p:sp>
        <p:nvSpPr>
          <p:cNvPr id="3" name="Content Placeholder 2">
            <a:extLst>
              <a:ext uri="{FF2B5EF4-FFF2-40B4-BE49-F238E27FC236}">
                <a16:creationId xmlns:a16="http://schemas.microsoft.com/office/drawing/2014/main" id="{55ACE4EA-96C4-810D-B767-778862D2B020}"/>
              </a:ext>
            </a:extLst>
          </p:cNvPr>
          <p:cNvSpPr>
            <a:spLocks noGrp="1"/>
          </p:cNvSpPr>
          <p:nvPr>
            <p:ph idx="1"/>
          </p:nvPr>
        </p:nvSpPr>
        <p:spPr>
          <a:xfrm>
            <a:off x="6155705" y="4202832"/>
            <a:ext cx="5264729" cy="1883335"/>
          </a:xfrm>
        </p:spPr>
        <p:txBody>
          <a:bodyPr vert="horz" lIns="91440" tIns="45720" rIns="91440" bIns="45720" rtlCol="0">
            <a:normAutofit/>
          </a:bodyPr>
          <a:lstStyle/>
          <a:p>
            <a:r>
              <a:rPr lang="en-US" sz="2000"/>
              <a:t>Our ideal self may not be consistent with the actual experience of life.</a:t>
            </a:r>
          </a:p>
          <a:p>
            <a:r>
              <a:rPr lang="en-US" sz="2000"/>
              <a:t>The differences between the ideal and actual self are called incongruence.</a:t>
            </a:r>
          </a:p>
          <a:p>
            <a:endParaRPr lang="en-US" sz="2000"/>
          </a:p>
        </p:txBody>
      </p:sp>
      <p:pic>
        <p:nvPicPr>
          <p:cNvPr id="4" name="Picture 4" descr="A picture containing text, compact disk&#10;&#10;Description automatically generated">
            <a:extLst>
              <a:ext uri="{FF2B5EF4-FFF2-40B4-BE49-F238E27FC236}">
                <a16:creationId xmlns:a16="http://schemas.microsoft.com/office/drawing/2014/main" id="{2B13F7A9-4E48-DB42-3E26-C4258C95CF58}"/>
              </a:ext>
            </a:extLst>
          </p:cNvPr>
          <p:cNvPicPr>
            <a:picLocks noChangeAspect="1"/>
          </p:cNvPicPr>
          <p:nvPr/>
        </p:nvPicPr>
        <p:blipFill>
          <a:blip r:embed="rId2"/>
          <a:stretch>
            <a:fillRect/>
          </a:stretch>
        </p:blipFill>
        <p:spPr>
          <a:xfrm>
            <a:off x="1777323" y="622285"/>
            <a:ext cx="9643112" cy="3037581"/>
          </a:xfrm>
          <a:prstGeom prst="rect">
            <a:avLst/>
          </a:prstGeom>
        </p:spPr>
      </p:pic>
    </p:spTree>
    <p:extLst>
      <p:ext uri="{BB962C8B-B14F-4D97-AF65-F5344CB8AC3E}">
        <p14:creationId xmlns:p14="http://schemas.microsoft.com/office/powerpoint/2010/main" val="298292688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17367-1285-EEA9-3705-D7301867DC44}"/>
              </a:ext>
            </a:extLst>
          </p:cNvPr>
          <p:cNvSpPr>
            <a:spLocks noGrp="1"/>
          </p:cNvSpPr>
          <p:nvPr>
            <p:ph type="title"/>
          </p:nvPr>
        </p:nvSpPr>
        <p:spPr>
          <a:xfrm>
            <a:off x="1388542" y="455362"/>
            <a:ext cx="3183457" cy="3392972"/>
          </a:xfrm>
        </p:spPr>
        <p:txBody>
          <a:bodyPr>
            <a:normAutofit/>
          </a:bodyPr>
          <a:lstStyle/>
          <a:p>
            <a:r>
              <a:rPr lang="en-US" sz="3700"/>
              <a:t>Congruence</a:t>
            </a:r>
          </a:p>
        </p:txBody>
      </p:sp>
      <p:graphicFrame>
        <p:nvGraphicFramePr>
          <p:cNvPr id="18" name="Content Placeholder 2">
            <a:extLst>
              <a:ext uri="{FF2B5EF4-FFF2-40B4-BE49-F238E27FC236}">
                <a16:creationId xmlns:a16="http://schemas.microsoft.com/office/drawing/2014/main" id="{E02DE040-4D3F-173B-48EE-CF8E67F4EF48}"/>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74473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F7DB4-288F-626F-FBC1-B5B850FC7947}"/>
              </a:ext>
            </a:extLst>
          </p:cNvPr>
          <p:cNvSpPr>
            <a:spLocks noGrp="1"/>
          </p:cNvSpPr>
          <p:nvPr>
            <p:ph type="title"/>
          </p:nvPr>
        </p:nvSpPr>
        <p:spPr>
          <a:xfrm>
            <a:off x="1388542" y="455362"/>
            <a:ext cx="3183457" cy="3392972"/>
          </a:xfrm>
        </p:spPr>
        <p:txBody>
          <a:bodyPr>
            <a:normAutofit/>
          </a:bodyPr>
          <a:lstStyle/>
          <a:p>
            <a:r>
              <a:rPr lang="en-US" sz="3400"/>
              <a:t>Self-</a:t>
            </a:r>
            <a:r>
              <a:rPr lang="en-US" sz="3400" err="1"/>
              <a:t>Actualisation</a:t>
            </a:r>
          </a:p>
        </p:txBody>
      </p:sp>
      <p:graphicFrame>
        <p:nvGraphicFramePr>
          <p:cNvPr id="5" name="Content Placeholder 2">
            <a:extLst>
              <a:ext uri="{FF2B5EF4-FFF2-40B4-BE49-F238E27FC236}">
                <a16:creationId xmlns:a16="http://schemas.microsoft.com/office/drawing/2014/main" id="{A5046F79-12CD-328D-D1BC-522A442C81B2}"/>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467194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9A9B5-8434-C8CC-A8B9-A211DA9DD082}"/>
              </a:ext>
            </a:extLst>
          </p:cNvPr>
          <p:cNvSpPr>
            <a:spLocks noGrp="1"/>
          </p:cNvSpPr>
          <p:nvPr>
            <p:ph type="title"/>
          </p:nvPr>
        </p:nvSpPr>
        <p:spPr>
          <a:xfrm>
            <a:off x="1388542" y="455362"/>
            <a:ext cx="3183457" cy="3392972"/>
          </a:xfrm>
        </p:spPr>
        <p:txBody>
          <a:bodyPr>
            <a:normAutofit/>
          </a:bodyPr>
          <a:lstStyle/>
          <a:p>
            <a:r>
              <a:rPr lang="en-US" sz="3400"/>
              <a:t>Self-</a:t>
            </a:r>
            <a:r>
              <a:rPr lang="en-US" sz="3400" err="1"/>
              <a:t>Actualisation</a:t>
            </a:r>
          </a:p>
        </p:txBody>
      </p:sp>
      <p:graphicFrame>
        <p:nvGraphicFramePr>
          <p:cNvPr id="5" name="Content Placeholder 2">
            <a:extLst>
              <a:ext uri="{FF2B5EF4-FFF2-40B4-BE49-F238E27FC236}">
                <a16:creationId xmlns:a16="http://schemas.microsoft.com/office/drawing/2014/main" id="{81E62771-4CC6-4628-114E-6675EF530DC9}"/>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2387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938EA-A0F4-D9D6-2D53-C6620680711C}"/>
              </a:ext>
            </a:extLst>
          </p:cNvPr>
          <p:cNvSpPr>
            <a:spLocks noGrp="1"/>
          </p:cNvSpPr>
          <p:nvPr>
            <p:ph type="title"/>
          </p:nvPr>
        </p:nvSpPr>
        <p:spPr>
          <a:xfrm>
            <a:off x="1388542" y="455362"/>
            <a:ext cx="3183457" cy="3392972"/>
          </a:xfrm>
        </p:spPr>
        <p:txBody>
          <a:bodyPr>
            <a:normAutofit/>
          </a:bodyPr>
          <a:lstStyle/>
          <a:p>
            <a:r>
              <a:rPr lang="en-US"/>
              <a:t>Human Needs</a:t>
            </a:r>
          </a:p>
        </p:txBody>
      </p:sp>
      <p:graphicFrame>
        <p:nvGraphicFramePr>
          <p:cNvPr id="5" name="Content Placeholder 2">
            <a:extLst>
              <a:ext uri="{FF2B5EF4-FFF2-40B4-BE49-F238E27FC236}">
                <a16:creationId xmlns:a16="http://schemas.microsoft.com/office/drawing/2014/main" id="{034F1776-9FB2-3C6D-EB2C-E2F464F0D37E}"/>
              </a:ext>
            </a:extLst>
          </p:cNvPr>
          <p:cNvGraphicFramePr>
            <a:graphicFrameLocks noGrp="1"/>
          </p:cNvGraphicFramePr>
          <p:nvPr>
            <p:ph idx="1"/>
          </p:nvPr>
        </p:nvGraphicFramePr>
        <p:xfrm>
          <a:off x="5224244" y="409518"/>
          <a:ext cx="6034656" cy="5632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334050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970D-7F52-DB60-A413-9B9648AF54D4}"/>
              </a:ext>
            </a:extLst>
          </p:cNvPr>
          <p:cNvSpPr>
            <a:spLocks noGrp="1"/>
          </p:cNvSpPr>
          <p:nvPr>
            <p:ph type="title"/>
          </p:nvPr>
        </p:nvSpPr>
        <p:spPr>
          <a:xfrm>
            <a:off x="4635040" y="455362"/>
            <a:ext cx="6991800" cy="1550419"/>
          </a:xfrm>
        </p:spPr>
        <p:txBody>
          <a:bodyPr>
            <a:normAutofit/>
          </a:bodyPr>
          <a:lstStyle/>
          <a:p>
            <a:r>
              <a:rPr lang="en-US"/>
              <a:t>Self </a:t>
            </a:r>
            <a:r>
              <a:rPr lang="en-US" err="1"/>
              <a:t>Actualisation</a:t>
            </a:r>
          </a:p>
        </p:txBody>
      </p:sp>
      <p:pic>
        <p:nvPicPr>
          <p:cNvPr id="5" name="Picture 4" descr="One in a crowd">
            <a:extLst>
              <a:ext uri="{FF2B5EF4-FFF2-40B4-BE49-F238E27FC236}">
                <a16:creationId xmlns:a16="http://schemas.microsoft.com/office/drawing/2014/main" id="{75CC1323-B08B-A45D-7F9A-8AD762EF64B3}"/>
              </a:ext>
            </a:extLst>
          </p:cNvPr>
          <p:cNvPicPr>
            <a:picLocks noChangeAspect="1"/>
          </p:cNvPicPr>
          <p:nvPr/>
        </p:nvPicPr>
        <p:blipFill rotWithShape="1">
          <a:blip r:embed="rId2"/>
          <a:srcRect l="30818" r="23543" b="4"/>
          <a:stretch/>
        </p:blipFill>
        <p:spPr>
          <a:xfrm>
            <a:off x="20" y="10"/>
            <a:ext cx="4173348" cy="6857990"/>
          </a:xfrm>
          <a:custGeom>
            <a:avLst/>
            <a:gdLst/>
            <a:ahLst/>
            <a:cxnLst/>
            <a:rect l="l" t="t" r="r" b="b"/>
            <a:pathLst>
              <a:path w="4173368" h="6858000">
                <a:moveTo>
                  <a:pt x="0" y="0"/>
                </a:moveTo>
                <a:lnTo>
                  <a:pt x="3603641" y="0"/>
                </a:lnTo>
                <a:lnTo>
                  <a:pt x="3603641" y="565149"/>
                </a:lnTo>
                <a:lnTo>
                  <a:pt x="4173368" y="565149"/>
                </a:lnTo>
                <a:lnTo>
                  <a:pt x="4173368" y="6858000"/>
                </a:lnTo>
                <a:lnTo>
                  <a:pt x="0" y="6858000"/>
                </a:lnTo>
                <a:close/>
              </a:path>
            </a:pathLst>
          </a:custGeom>
        </p:spPr>
      </p:pic>
      <p:sp>
        <p:nvSpPr>
          <p:cNvPr id="3" name="Content Placeholder 2">
            <a:extLst>
              <a:ext uri="{FF2B5EF4-FFF2-40B4-BE49-F238E27FC236}">
                <a16:creationId xmlns:a16="http://schemas.microsoft.com/office/drawing/2014/main" id="{C04E264E-3FB9-F9A9-E4F2-2DAE03DE109E}"/>
              </a:ext>
            </a:extLst>
          </p:cNvPr>
          <p:cNvSpPr>
            <a:spLocks noGrp="1"/>
          </p:cNvSpPr>
          <p:nvPr>
            <p:ph idx="1"/>
          </p:nvPr>
        </p:nvSpPr>
        <p:spPr>
          <a:xfrm>
            <a:off x="4635040" y="2160016"/>
            <a:ext cx="6991800" cy="3926152"/>
          </a:xfrm>
        </p:spPr>
        <p:txBody>
          <a:bodyPr vert="horz" lIns="91440" tIns="45720" rIns="91440" bIns="45720" rtlCol="0">
            <a:normAutofit/>
          </a:bodyPr>
          <a:lstStyle/>
          <a:p>
            <a:r>
              <a:rPr lang="en-US"/>
              <a:t>Rogers identified that to be self </a:t>
            </a:r>
            <a:r>
              <a:rPr lang="en-US" err="1"/>
              <a:t>actualised</a:t>
            </a:r>
            <a:r>
              <a:rPr lang="en-US"/>
              <a:t>, people had to demonstrate five criteria</a:t>
            </a:r>
          </a:p>
          <a:p>
            <a:r>
              <a:rPr lang="en-US"/>
              <a:t>Open to experiences</a:t>
            </a:r>
          </a:p>
          <a:p>
            <a:r>
              <a:rPr lang="en-US"/>
              <a:t>Existentially living</a:t>
            </a:r>
          </a:p>
          <a:p>
            <a:r>
              <a:rPr lang="en-US"/>
              <a:t>Trust their feelings</a:t>
            </a:r>
          </a:p>
          <a:p>
            <a:r>
              <a:rPr lang="en-US"/>
              <a:t>Being creative in thought</a:t>
            </a:r>
          </a:p>
          <a:p>
            <a:r>
              <a:rPr lang="en-US"/>
              <a:t>Fulfilled lifestyle</a:t>
            </a:r>
          </a:p>
        </p:txBody>
      </p:sp>
    </p:spTree>
    <p:extLst>
      <p:ext uri="{BB962C8B-B14F-4D97-AF65-F5344CB8AC3E}">
        <p14:creationId xmlns:p14="http://schemas.microsoft.com/office/powerpoint/2010/main" val="91676616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B15F-0892-58C8-61F1-90FC922F611B}"/>
              </a:ext>
            </a:extLst>
          </p:cNvPr>
          <p:cNvSpPr>
            <a:spLocks noGrp="1"/>
          </p:cNvSpPr>
          <p:nvPr>
            <p:ph type="title"/>
          </p:nvPr>
        </p:nvSpPr>
        <p:spPr/>
        <p:txBody>
          <a:bodyPr/>
          <a:lstStyle/>
          <a:p>
            <a:r>
              <a:rPr lang="en-US">
                <a:ln>
                  <a:solidFill>
                    <a:prstClr val="black">
                      <a:lumMod val="75000"/>
                      <a:lumOff val="25000"/>
                      <a:alpha val="10000"/>
                    </a:prstClr>
                  </a:solidFill>
                </a:ln>
                <a:effectLst>
                  <a:outerShdw blurRad="9525" dist="25400" dir="14640000" algn="tl" rotWithShape="0">
                    <a:prstClr val="black">
                      <a:alpha val="30000"/>
                    </a:prstClr>
                  </a:outerShdw>
                </a:effectLst>
              </a:rPr>
              <a:t>Independent Work This Week</a:t>
            </a:r>
            <a:endParaRPr lang="en-US"/>
          </a:p>
        </p:txBody>
      </p:sp>
      <p:sp>
        <p:nvSpPr>
          <p:cNvPr id="3" name="Content Placeholder 2">
            <a:extLst>
              <a:ext uri="{FF2B5EF4-FFF2-40B4-BE49-F238E27FC236}">
                <a16:creationId xmlns:a16="http://schemas.microsoft.com/office/drawing/2014/main" id="{BE369B8F-AD72-CB2E-D0FE-4455CC3CBB0F}"/>
              </a:ext>
            </a:extLst>
          </p:cNvPr>
          <p:cNvSpPr>
            <a:spLocks noGrp="1"/>
          </p:cNvSpPr>
          <p:nvPr>
            <p:ph idx="1"/>
          </p:nvPr>
        </p:nvSpPr>
        <p:spPr/>
        <p:txBody>
          <a:bodyPr/>
          <a:lstStyle/>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Review one of the perspectives we have discussed today.</a:t>
            </a: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Prepare a one page summary of the perspective. </a:t>
            </a:r>
          </a:p>
          <a:p>
            <a:pPr indent="-305435"/>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Ideas and key </a:t>
            </a:r>
            <a:r>
              <a:rPr lang="en-US">
                <a:ln>
                  <a:solidFill>
                    <a:prstClr val="black">
                      <a:lumMod val="75000"/>
                      <a:lumOff val="25000"/>
                      <a:alpha val="10000"/>
                    </a:prstClr>
                  </a:solidFill>
                </a:ln>
                <a:effectLst>
                  <a:outerShdw blurRad="9525" dist="25400" dir="14640000" algn="tl" rotWithShape="0">
                    <a:prstClr val="black">
                      <a:alpha val="30000"/>
                    </a:prstClr>
                  </a:outerShdw>
                </a:effectLst>
              </a:rPr>
              <a:t>theorists.</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Strengths and limitations.</a:t>
            </a:r>
          </a:p>
          <a:p>
            <a:pPr indent="-305435"/>
            <a:r>
              <a:rPr lang="en-US">
                <a:ln>
                  <a:solidFill>
                    <a:prstClr val="black">
                      <a:lumMod val="75000"/>
                      <a:lumOff val="25000"/>
                      <a:alpha val="10000"/>
                    </a:prstClr>
                  </a:solidFill>
                </a:ln>
                <a:effectLst>
                  <a:outerShdw blurRad="9525" dist="25400" dir="14640000" algn="tl" rotWithShape="0">
                    <a:prstClr val="black">
                      <a:alpha val="30000"/>
                    </a:prstClr>
                  </a:outerShdw>
                </a:effectLst>
              </a:rPr>
              <a:t>Application to health and social care.</a:t>
            </a:r>
            <a:endParaRPr lang="en-US"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021767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104</Slides>
  <Notes>0</Notes>
  <HiddenSlides>0</HiddenSlides>
  <MMClips>0</MMClips>
  <ScaleCrop>false</ScaleCrop>
  <HeadingPairs>
    <vt:vector size="4" baseType="variant">
      <vt:variant>
        <vt:lpstr>Theme</vt:lpstr>
      </vt:variant>
      <vt:variant>
        <vt:i4>1</vt:i4>
      </vt:variant>
      <vt:variant>
        <vt:lpstr>Slide Titles</vt:lpstr>
      </vt:variant>
      <vt:variant>
        <vt:i4>104</vt:i4>
      </vt:variant>
    </vt:vector>
  </HeadingPairs>
  <TitlesOfParts>
    <vt:vector size="105" baseType="lpstr">
      <vt:lpstr>SlateVTI</vt:lpstr>
      <vt:lpstr>Major Perspectives in Psychology</vt:lpstr>
      <vt:lpstr>Aim and Objectives</vt:lpstr>
      <vt:lpstr>Major Perspectives/Schools of Thought</vt:lpstr>
      <vt:lpstr>Biological Psychology</vt:lpstr>
      <vt:lpstr>Assumptions</vt:lpstr>
      <vt:lpstr>Fight or Flight</vt:lpstr>
      <vt:lpstr>Heartbreak</vt:lpstr>
      <vt:lpstr>Applications of Biological Psychology</vt:lpstr>
      <vt:lpstr>Twin Studies</vt:lpstr>
      <vt:lpstr>Neurotransmitters and Mental Health</vt:lpstr>
      <vt:lpstr>Biopsychological Theories</vt:lpstr>
      <vt:lpstr>What Happened Next?</vt:lpstr>
      <vt:lpstr>What Happened Next?</vt:lpstr>
      <vt:lpstr>What Happened Next?</vt:lpstr>
      <vt:lpstr>What Happened Next?</vt:lpstr>
      <vt:lpstr>What Happened Next?</vt:lpstr>
      <vt:lpstr>Behaviourism</vt:lpstr>
      <vt:lpstr>John Watson (1924, pp. 104)</vt:lpstr>
      <vt:lpstr>All Behaviour is Learned</vt:lpstr>
      <vt:lpstr>Cognitive Approach</vt:lpstr>
      <vt:lpstr>Assumptions</vt:lpstr>
      <vt:lpstr>What is cognition?</vt:lpstr>
      <vt:lpstr>Cognition</vt:lpstr>
      <vt:lpstr>Cognitive Processing</vt:lpstr>
      <vt:lpstr>Glanzer and Cunitz (1966)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Recall!</vt:lpstr>
      <vt:lpstr>STOP!!</vt:lpstr>
      <vt:lpstr>List</vt:lpstr>
      <vt:lpstr>Primacy and Recency Effect</vt:lpstr>
      <vt:lpstr>Multi-Store Model  (Atkinson and Schiffrin, 1968)</vt:lpstr>
      <vt:lpstr>Glanzer and Cunitz (1966)</vt:lpstr>
      <vt:lpstr>Cognitive Distortion</vt:lpstr>
      <vt:lpstr>Optical Illusions</vt:lpstr>
      <vt:lpstr>PowerPoint Presentation</vt:lpstr>
      <vt:lpstr>PowerPoint Presentation</vt:lpstr>
      <vt:lpstr>The Cognitive Triad (Beck, 1967)</vt:lpstr>
      <vt:lpstr>Psychodynamics</vt:lpstr>
      <vt:lpstr>Assumptions</vt:lpstr>
      <vt:lpstr>The Unconscious Mind</vt:lpstr>
      <vt:lpstr>Personality Development</vt:lpstr>
      <vt:lpstr>The Tripartite Personality</vt:lpstr>
      <vt:lpstr>The Tripartite Personality</vt:lpstr>
      <vt:lpstr>Dream Analysis</vt:lpstr>
      <vt:lpstr>Word/Free Association</vt:lpstr>
      <vt:lpstr>PowerPoint Presentation</vt:lpstr>
      <vt:lpstr>PowerPoint Presentation</vt:lpstr>
      <vt:lpstr>Hypnosis: Anna O</vt:lpstr>
      <vt:lpstr>The Issue with Hypnosis</vt:lpstr>
      <vt:lpstr>Stages of Psychosexual Development</vt:lpstr>
      <vt:lpstr>Oral Stage</vt:lpstr>
      <vt:lpstr>Anal Stage</vt:lpstr>
      <vt:lpstr>Phallic Stage</vt:lpstr>
      <vt:lpstr>Oedipus Complex</vt:lpstr>
      <vt:lpstr>Electra Complex</vt:lpstr>
      <vt:lpstr>Latent Stage</vt:lpstr>
      <vt:lpstr>Genital Stage</vt:lpstr>
      <vt:lpstr>Erikson's (1958, 1963) Psychosocial Development</vt:lpstr>
      <vt:lpstr>Stages</vt:lpstr>
      <vt:lpstr>PowerPoint Presentation</vt:lpstr>
      <vt:lpstr>Adler's Theory of Inferiority and Birth Order</vt:lpstr>
      <vt:lpstr>Adler's Theory</vt:lpstr>
      <vt:lpstr>Adler's Theory</vt:lpstr>
      <vt:lpstr>Birth Order</vt:lpstr>
      <vt:lpstr>First Borns (Me!)</vt:lpstr>
      <vt:lpstr>Second Born (Middle Child)</vt:lpstr>
      <vt:lpstr>Middle Child Syndrome</vt:lpstr>
      <vt:lpstr>Youngest Child</vt:lpstr>
      <vt:lpstr>Only Children</vt:lpstr>
      <vt:lpstr>Example!</vt:lpstr>
      <vt:lpstr>Evidence?</vt:lpstr>
      <vt:lpstr>Humanistic Approach</vt:lpstr>
      <vt:lpstr>The Third Force</vt:lpstr>
      <vt:lpstr>Assumptions</vt:lpstr>
      <vt:lpstr>Carl Rogers</vt:lpstr>
      <vt:lpstr>Person Centred Care</vt:lpstr>
      <vt:lpstr>The Self</vt:lpstr>
      <vt:lpstr>The Self</vt:lpstr>
      <vt:lpstr>Congruence</vt:lpstr>
      <vt:lpstr>Congruence</vt:lpstr>
      <vt:lpstr>Self-Actualisation</vt:lpstr>
      <vt:lpstr>Self-Actualisation</vt:lpstr>
      <vt:lpstr>Human Needs</vt:lpstr>
      <vt:lpstr>Self Actualisation</vt:lpstr>
      <vt:lpstr>Independent Work This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202</cp:revision>
  <dcterms:created xsi:type="dcterms:W3CDTF">2026-07-22T12:34:40Z</dcterms:created>
  <dcterms:modified xsi:type="dcterms:W3CDTF">2026-07-23T11:01:01Z</dcterms:modified>
</cp:coreProperties>
</file>