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3" r:id="rId4"/>
  </p:sldMasterIdLst>
  <p:notesMasterIdLst>
    <p:notesMasterId r:id="rId12"/>
  </p:notesMasterIdLst>
  <p:sldIdLst>
    <p:sldId id="264" r:id="rId5"/>
    <p:sldId id="265" r:id="rId6"/>
    <p:sldId id="266" r:id="rId7"/>
    <p:sldId id="267" r:id="rId8"/>
    <p:sldId id="268" r:id="rId9"/>
    <p:sldId id="269" r:id="rId10"/>
    <p:sldId id="27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39A418-C943-DD85-ADF2-615A2809C342}" name="Michaele Watts" initials="mlw" userId="Michaele Watts" providerId="None"/>
  <p188:author id="{010E4221-6F06-64E5-5214-772388C857B5}" name="Elizabeth Feldbruegge (ALLEGIS GROUP HOLDINGS INC)" initials="" userId="S::v-felizabeth@microsoft.com::ba5aea11-28e4-484d-8e49-c15efb1bd2e9" providerId="AD"/>
  <p188:author id="{98C28768-C62F-F64F-6347-87559A624ABE}" name="Kaila Orsucci" initials="K" userId="S::kaila@andersenconsultants.com::11b61a15-dbbf-4176-9673-5e6d6ac372ec" providerId="AD"/>
  <p188:author id="{9941987A-41B7-49AC-EE6E-03F2D0BD95BA}" name="Daria Naidenov" initials="DN" userId="S::danaidenov@microsoft.com::ab38ab5f-bdf0-4774-ae5a-d2782abb2027" providerId="AD"/>
  <p188:author id="{05079B93-9652-6626-7181-414354FAD15D}" name="Sher Dionisio" initials="SD" userId="Sher Dionisio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40B41D-76F5-4FF2-592A-45688416F506}" v="682" dt="2026-07-12T20:10:28.539"/>
    <p1510:client id="{2E4C9961-DE17-E84C-9E96-5F62F3CE559C}" v="9" dt="2026-07-12T21:08:36.680"/>
    <p1510:client id="{7E571B1B-E8BC-6013-EC4D-1C944DD4981D}" v="39" dt="2026-07-12T19:04:37.890"/>
    <p1510:client id="{B1706F0F-B438-839F-A456-AC9B97C7C6EA}" v="304" dt="2026-07-12T20:42:33.202"/>
  </p1510:revLst>
</p1510:revInfo>
</file>

<file path=ppt/tableStyles.xml><?xml version="1.0" encoding="utf-8"?>
<a:tblStyleLst xmlns:a="http://schemas.openxmlformats.org/drawingml/2006/main" def="{7E9639D4-E3E2-4D34-9284-5A2195B3D0D7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a Pearce (2404323)" userId="b8d00017-bc26-4d40-bb48-51e0d624e9e0" providerId="ADAL" clId="{2E4C9961-DE17-E84C-9E96-5F62F3CE559C}"/>
    <pc:docChg chg="modSld">
      <pc:chgData name="Zara Pearce (2404323)" userId="b8d00017-bc26-4d40-bb48-51e0d624e9e0" providerId="ADAL" clId="{2E4C9961-DE17-E84C-9E96-5F62F3CE559C}" dt="2026-07-12T21:08:36.680" v="8"/>
      <pc:docMkLst>
        <pc:docMk/>
      </pc:docMkLst>
      <pc:sldChg chg="addSp delSp modSp modTransition modAnim">
        <pc:chgData name="Zara Pearce (2404323)" userId="b8d00017-bc26-4d40-bb48-51e0d624e9e0" providerId="ADAL" clId="{2E4C9961-DE17-E84C-9E96-5F62F3CE559C}" dt="2026-07-12T21:08:36.680" v="8"/>
        <pc:sldMkLst>
          <pc:docMk/>
          <pc:sldMk cId="1813409649" sldId="264"/>
        </pc:sldMkLst>
        <pc:picChg chg="add del mod">
          <ac:chgData name="Zara Pearce (2404323)" userId="b8d00017-bc26-4d40-bb48-51e0d624e9e0" providerId="ADAL" clId="{2E4C9961-DE17-E84C-9E96-5F62F3CE559C}" dt="2026-07-12T21:03:04.444" v="6"/>
          <ac:picMkLst>
            <pc:docMk/>
            <pc:sldMk cId="1813409649" sldId="264"/>
            <ac:picMk id="6" creationId="{1889EA36-4EEB-3610-CD31-760D4DE139A3}"/>
          </ac:picMkLst>
        </pc:picChg>
        <pc:picChg chg="add mod">
          <ac:chgData name="Zara Pearce (2404323)" userId="b8d00017-bc26-4d40-bb48-51e0d624e9e0" providerId="ADAL" clId="{2E4C9961-DE17-E84C-9E96-5F62F3CE559C}" dt="2026-07-12T21:08:36.680" v="8"/>
          <ac:picMkLst>
            <pc:docMk/>
            <pc:sldMk cId="1813409649" sldId="264"/>
            <ac:picMk id="11" creationId="{2A28F360-3CEC-1D12-B381-BBEBA3B0B843}"/>
          </ac:picMkLst>
        </pc:picChg>
      </pc:sldChg>
      <pc:sldChg chg="addSp delSp modSp modTransition modAnim">
        <pc:chgData name="Zara Pearce (2404323)" userId="b8d00017-bc26-4d40-bb48-51e0d624e9e0" providerId="ADAL" clId="{2E4C9961-DE17-E84C-9E96-5F62F3CE559C}" dt="2026-07-12T21:08:36.680" v="8"/>
        <pc:sldMkLst>
          <pc:docMk/>
          <pc:sldMk cId="501265724" sldId="265"/>
        </pc:sldMkLst>
        <pc:picChg chg="add del mod">
          <ac:chgData name="Zara Pearce (2404323)" userId="b8d00017-bc26-4d40-bb48-51e0d624e9e0" providerId="ADAL" clId="{2E4C9961-DE17-E84C-9E96-5F62F3CE559C}" dt="2026-07-12T21:03:07.174" v="7"/>
          <ac:picMkLst>
            <pc:docMk/>
            <pc:sldMk cId="501265724" sldId="265"/>
            <ac:picMk id="8" creationId="{883F137D-BB64-1455-D4E7-977801772B58}"/>
          </ac:picMkLst>
        </pc:picChg>
        <pc:picChg chg="add mod">
          <ac:chgData name="Zara Pearce (2404323)" userId="b8d00017-bc26-4d40-bb48-51e0d624e9e0" providerId="ADAL" clId="{2E4C9961-DE17-E84C-9E96-5F62F3CE559C}" dt="2026-07-12T21:08:36.680" v="8"/>
          <ac:picMkLst>
            <pc:docMk/>
            <pc:sldMk cId="501265724" sldId="265"/>
            <ac:picMk id="16" creationId="{0260174A-8C10-C654-117A-1CA521E516AD}"/>
          </ac:picMkLst>
        </pc:picChg>
      </pc:sldChg>
      <pc:sldChg chg="addSp delSp modSp modTransition modAnim">
        <pc:chgData name="Zara Pearce (2404323)" userId="b8d00017-bc26-4d40-bb48-51e0d624e9e0" providerId="ADAL" clId="{2E4C9961-DE17-E84C-9E96-5F62F3CE559C}" dt="2026-07-12T21:08:36.680" v="8"/>
        <pc:sldMkLst>
          <pc:docMk/>
          <pc:sldMk cId="2963484307" sldId="266"/>
        </pc:sldMkLst>
        <pc:picChg chg="add del mod">
          <ac:chgData name="Zara Pearce (2404323)" userId="b8d00017-bc26-4d40-bb48-51e0d624e9e0" providerId="ADAL" clId="{2E4C9961-DE17-E84C-9E96-5F62F3CE559C}" dt="2026-07-12T21:03:01.707" v="5"/>
          <ac:picMkLst>
            <pc:docMk/>
            <pc:sldMk cId="2963484307" sldId="266"/>
            <ac:picMk id="9" creationId="{A272EBB7-4BEE-0318-0567-10C9EDEC905A}"/>
          </ac:picMkLst>
        </pc:picChg>
        <pc:picChg chg="add mod">
          <ac:chgData name="Zara Pearce (2404323)" userId="b8d00017-bc26-4d40-bb48-51e0d624e9e0" providerId="ADAL" clId="{2E4C9961-DE17-E84C-9E96-5F62F3CE559C}" dt="2026-07-12T21:08:36.680" v="8"/>
          <ac:picMkLst>
            <pc:docMk/>
            <pc:sldMk cId="2963484307" sldId="266"/>
            <ac:picMk id="19" creationId="{9EB7B384-E6B0-F109-D2EA-32360619E46F}"/>
          </ac:picMkLst>
        </pc:picChg>
      </pc:sldChg>
      <pc:sldChg chg="addSp delSp modSp modTransition modAnim">
        <pc:chgData name="Zara Pearce (2404323)" userId="b8d00017-bc26-4d40-bb48-51e0d624e9e0" providerId="ADAL" clId="{2E4C9961-DE17-E84C-9E96-5F62F3CE559C}" dt="2026-07-12T21:08:36.680" v="8"/>
        <pc:sldMkLst>
          <pc:docMk/>
          <pc:sldMk cId="2384891456" sldId="267"/>
        </pc:sldMkLst>
        <pc:picChg chg="add del mod">
          <ac:chgData name="Zara Pearce (2404323)" userId="b8d00017-bc26-4d40-bb48-51e0d624e9e0" providerId="ADAL" clId="{2E4C9961-DE17-E84C-9E96-5F62F3CE559C}" dt="2026-07-12T21:02:58.358" v="4"/>
          <ac:picMkLst>
            <pc:docMk/>
            <pc:sldMk cId="2384891456" sldId="267"/>
            <ac:picMk id="10" creationId="{7294DF2C-449D-7309-E78B-DA21757404FD}"/>
          </ac:picMkLst>
        </pc:picChg>
        <pc:picChg chg="add mod">
          <ac:chgData name="Zara Pearce (2404323)" userId="b8d00017-bc26-4d40-bb48-51e0d624e9e0" providerId="ADAL" clId="{2E4C9961-DE17-E84C-9E96-5F62F3CE559C}" dt="2026-07-12T21:08:36.680" v="8"/>
          <ac:picMkLst>
            <pc:docMk/>
            <pc:sldMk cId="2384891456" sldId="267"/>
            <ac:picMk id="18" creationId="{68E33118-98E8-6A72-EB8B-AB127658510F}"/>
          </ac:picMkLst>
        </pc:picChg>
      </pc:sldChg>
      <pc:sldChg chg="addSp delSp modSp modTransition modAnim">
        <pc:chgData name="Zara Pearce (2404323)" userId="b8d00017-bc26-4d40-bb48-51e0d624e9e0" providerId="ADAL" clId="{2E4C9961-DE17-E84C-9E96-5F62F3CE559C}" dt="2026-07-12T21:08:36.680" v="8"/>
        <pc:sldMkLst>
          <pc:docMk/>
          <pc:sldMk cId="2184937" sldId="268"/>
        </pc:sldMkLst>
        <pc:picChg chg="add del mod">
          <ac:chgData name="Zara Pearce (2404323)" userId="b8d00017-bc26-4d40-bb48-51e0d624e9e0" providerId="ADAL" clId="{2E4C9961-DE17-E84C-9E96-5F62F3CE559C}" dt="2026-07-12T21:02:54.953" v="3"/>
          <ac:picMkLst>
            <pc:docMk/>
            <pc:sldMk cId="2184937" sldId="268"/>
            <ac:picMk id="10" creationId="{D3A700FA-9E2E-C555-E51E-1C31F5067B19}"/>
          </ac:picMkLst>
        </pc:picChg>
        <pc:picChg chg="add mod">
          <ac:chgData name="Zara Pearce (2404323)" userId="b8d00017-bc26-4d40-bb48-51e0d624e9e0" providerId="ADAL" clId="{2E4C9961-DE17-E84C-9E96-5F62F3CE559C}" dt="2026-07-12T21:08:36.680" v="8"/>
          <ac:picMkLst>
            <pc:docMk/>
            <pc:sldMk cId="2184937" sldId="268"/>
            <ac:picMk id="18" creationId="{0B8A1052-70A5-EF4A-4E83-8F3EF41BD2DF}"/>
          </ac:picMkLst>
        </pc:picChg>
      </pc:sldChg>
      <pc:sldChg chg="addSp delSp modSp modTransition modAnim">
        <pc:chgData name="Zara Pearce (2404323)" userId="b8d00017-bc26-4d40-bb48-51e0d624e9e0" providerId="ADAL" clId="{2E4C9961-DE17-E84C-9E96-5F62F3CE559C}" dt="2026-07-12T21:08:36.680" v="8"/>
        <pc:sldMkLst>
          <pc:docMk/>
          <pc:sldMk cId="2546571481" sldId="269"/>
        </pc:sldMkLst>
        <pc:picChg chg="add del mod">
          <ac:chgData name="Zara Pearce (2404323)" userId="b8d00017-bc26-4d40-bb48-51e0d624e9e0" providerId="ADAL" clId="{2E4C9961-DE17-E84C-9E96-5F62F3CE559C}" dt="2026-07-12T21:02:51.005" v="2"/>
          <ac:picMkLst>
            <pc:docMk/>
            <pc:sldMk cId="2546571481" sldId="269"/>
            <ac:picMk id="10" creationId="{B2C996E5-BD50-B8E1-6294-36D29D187910}"/>
          </ac:picMkLst>
        </pc:picChg>
        <pc:picChg chg="add mod">
          <ac:chgData name="Zara Pearce (2404323)" userId="b8d00017-bc26-4d40-bb48-51e0d624e9e0" providerId="ADAL" clId="{2E4C9961-DE17-E84C-9E96-5F62F3CE559C}" dt="2026-07-12T21:08:36.680" v="8"/>
          <ac:picMkLst>
            <pc:docMk/>
            <pc:sldMk cId="2546571481" sldId="269"/>
            <ac:picMk id="18" creationId="{68D08628-9383-6300-4459-455BE15233AF}"/>
          </ac:picMkLst>
        </pc:picChg>
      </pc:sldChg>
      <pc:sldChg chg="addSp delSp modSp modTransition modAnim">
        <pc:chgData name="Zara Pearce (2404323)" userId="b8d00017-bc26-4d40-bb48-51e0d624e9e0" providerId="ADAL" clId="{2E4C9961-DE17-E84C-9E96-5F62F3CE559C}" dt="2026-07-12T21:08:36.680" v="8"/>
        <pc:sldMkLst>
          <pc:docMk/>
          <pc:sldMk cId="2858161246" sldId="270"/>
        </pc:sldMkLst>
        <pc:picChg chg="add del mod">
          <ac:chgData name="Zara Pearce (2404323)" userId="b8d00017-bc26-4d40-bb48-51e0d624e9e0" providerId="ADAL" clId="{2E4C9961-DE17-E84C-9E96-5F62F3CE559C}" dt="2026-07-12T21:02:45.008" v="1"/>
          <ac:picMkLst>
            <pc:docMk/>
            <pc:sldMk cId="2858161246" sldId="270"/>
            <ac:picMk id="9" creationId="{920939D1-3476-4B0B-F786-73563D8842CE}"/>
          </ac:picMkLst>
        </pc:picChg>
        <pc:picChg chg="add mod">
          <ac:chgData name="Zara Pearce (2404323)" userId="b8d00017-bc26-4d40-bb48-51e0d624e9e0" providerId="ADAL" clId="{2E4C9961-DE17-E84C-9E96-5F62F3CE559C}" dt="2026-07-12T21:08:36.680" v="8"/>
          <ac:picMkLst>
            <pc:docMk/>
            <pc:sldMk cId="2858161246" sldId="270"/>
            <ac:picMk id="15" creationId="{D977723F-AA2F-DB37-CBA6-7340E2C9E3DB}"/>
          </ac:picMkLst>
        </pc:picChg>
      </pc:sldChg>
    </pc:docChg>
  </pc:docChgLst>
  <pc:docChgLst>
    <pc:chgData name="Zara Pearce (2404323)" userId="S::2404323@student.uwtsd.ac.uk::b8d00017-bc26-4d40-bb48-51e0d624e9e0" providerId="AD" clId="Web-{2740B41D-76F5-4FF2-592A-45688416F506}"/>
    <pc:docChg chg="mod addSld modSld addMainMaster delMainMaster">
      <pc:chgData name="Zara Pearce (2404323)" userId="S::2404323@student.uwtsd.ac.uk::b8d00017-bc26-4d40-bb48-51e0d624e9e0" providerId="AD" clId="Web-{2740B41D-76F5-4FF2-592A-45688416F506}" dt="2026-07-12T20:10:28.539" v="443" actId="20577"/>
      <pc:docMkLst>
        <pc:docMk/>
      </pc:docMkLst>
      <pc:sldChg chg="modSp mod modClrScheme chgLayout">
        <pc:chgData name="Zara Pearce (2404323)" userId="S::2404323@student.uwtsd.ac.uk::b8d00017-bc26-4d40-bb48-51e0d624e9e0" providerId="AD" clId="Web-{2740B41D-76F5-4FF2-592A-45688416F506}" dt="2026-07-12T19:21:42.787" v="180"/>
        <pc:sldMkLst>
          <pc:docMk/>
          <pc:sldMk cId="1813409649" sldId="264"/>
        </pc:sldMkLst>
        <pc:spChg chg="mod ord">
          <ac:chgData name="Zara Pearce (2404323)" userId="S::2404323@student.uwtsd.ac.uk::b8d00017-bc26-4d40-bb48-51e0d624e9e0" providerId="AD" clId="Web-{2740B41D-76F5-4FF2-592A-45688416F506}" dt="2026-07-12T19:21:42.787" v="180"/>
          <ac:spMkLst>
            <pc:docMk/>
            <pc:sldMk cId="1813409649" sldId="264"/>
            <ac:spMk id="2" creationId="{0D171523-190F-8DC6-E562-0B00DA7D26E3}"/>
          </ac:spMkLst>
        </pc:spChg>
        <pc:spChg chg="mod ord">
          <ac:chgData name="Zara Pearce (2404323)" userId="S::2404323@student.uwtsd.ac.uk::b8d00017-bc26-4d40-bb48-51e0d624e9e0" providerId="AD" clId="Web-{2740B41D-76F5-4FF2-592A-45688416F506}" dt="2026-07-12T19:21:42.787" v="180"/>
          <ac:spMkLst>
            <pc:docMk/>
            <pc:sldMk cId="1813409649" sldId="264"/>
            <ac:spMk id="3" creationId="{00A44E73-E0C5-5975-D927-9F11100E52CB}"/>
          </ac:spMkLst>
        </pc:spChg>
      </pc:sldChg>
      <pc:sldChg chg="addSp modSp mod modClrScheme chgLayout">
        <pc:chgData name="Zara Pearce (2404323)" userId="S::2404323@student.uwtsd.ac.uk::b8d00017-bc26-4d40-bb48-51e0d624e9e0" providerId="AD" clId="Web-{2740B41D-76F5-4FF2-592A-45688416F506}" dt="2026-07-12T19:44:32.190" v="338" actId="20577"/>
        <pc:sldMkLst>
          <pc:docMk/>
          <pc:sldMk cId="501265724" sldId="265"/>
        </pc:sldMkLst>
        <pc:spChg chg="add mod">
          <ac:chgData name="Zara Pearce (2404323)" userId="S::2404323@student.uwtsd.ac.uk::b8d00017-bc26-4d40-bb48-51e0d624e9e0" providerId="AD" clId="Web-{2740B41D-76F5-4FF2-592A-45688416F506}" dt="2026-07-12T19:25:01.609" v="199" actId="1076"/>
          <ac:spMkLst>
            <pc:docMk/>
            <pc:sldMk cId="501265724" sldId="265"/>
            <ac:spMk id="3" creationId="{17066C37-E13E-909B-4F2D-8F862321F1D7}"/>
          </ac:spMkLst>
        </pc:spChg>
        <pc:spChg chg="add mod">
          <ac:chgData name="Zara Pearce (2404323)" userId="S::2404323@student.uwtsd.ac.uk::b8d00017-bc26-4d40-bb48-51e0d624e9e0" providerId="AD" clId="Web-{2740B41D-76F5-4FF2-592A-45688416F506}" dt="2026-07-12T19:44:32.190" v="338" actId="20577"/>
          <ac:spMkLst>
            <pc:docMk/>
            <pc:sldMk cId="501265724" sldId="265"/>
            <ac:spMk id="4" creationId="{CD527654-271C-AFBD-11DF-726515D6B3E4}"/>
          </ac:spMkLst>
        </pc:spChg>
        <pc:picChg chg="add mod">
          <ac:chgData name="Zara Pearce (2404323)" userId="S::2404323@student.uwtsd.ac.uk::b8d00017-bc26-4d40-bb48-51e0d624e9e0" providerId="AD" clId="Web-{2740B41D-76F5-4FF2-592A-45688416F506}" dt="2026-07-12T19:24:49.968" v="197" actId="1076"/>
          <ac:picMkLst>
            <pc:docMk/>
            <pc:sldMk cId="501265724" sldId="265"/>
            <ac:picMk id="2" creationId="{CE2202DF-A550-3AAC-6688-AEA9F1514072}"/>
          </ac:picMkLst>
        </pc:picChg>
      </pc:sldChg>
      <pc:sldChg chg="addSp modSp new mod modClrScheme chgLayout">
        <pc:chgData name="Zara Pearce (2404323)" userId="S::2404323@student.uwtsd.ac.uk::b8d00017-bc26-4d40-bb48-51e0d624e9e0" providerId="AD" clId="Web-{2740B41D-76F5-4FF2-592A-45688416F506}" dt="2026-07-12T19:44:39.690" v="340" actId="20577"/>
        <pc:sldMkLst>
          <pc:docMk/>
          <pc:sldMk cId="2963484307" sldId="266"/>
        </pc:sldMkLst>
        <pc:spChg chg="mod">
          <ac:chgData name="Zara Pearce (2404323)" userId="S::2404323@student.uwtsd.ac.uk::b8d00017-bc26-4d40-bb48-51e0d624e9e0" providerId="AD" clId="Web-{2740B41D-76F5-4FF2-592A-45688416F506}" dt="2026-07-12T19:29:39.464" v="203"/>
          <ac:spMkLst>
            <pc:docMk/>
            <pc:sldMk cId="2963484307" sldId="266"/>
            <ac:spMk id="2" creationId="{A44599F2-A92A-8BFB-43FE-A0EC5EBF96DE}"/>
          </ac:spMkLst>
        </pc:spChg>
        <pc:spChg chg="mod">
          <ac:chgData name="Zara Pearce (2404323)" userId="S::2404323@student.uwtsd.ac.uk::b8d00017-bc26-4d40-bb48-51e0d624e9e0" providerId="AD" clId="Web-{2740B41D-76F5-4FF2-592A-45688416F506}" dt="2026-07-12T19:29:39.464" v="203"/>
          <ac:spMkLst>
            <pc:docMk/>
            <pc:sldMk cId="2963484307" sldId="266"/>
            <ac:spMk id="3" creationId="{406FA21A-6B3D-4BEE-F063-0DA319321093}"/>
          </ac:spMkLst>
        </pc:spChg>
        <pc:spChg chg="mod">
          <ac:chgData name="Zara Pearce (2404323)" userId="S::2404323@student.uwtsd.ac.uk::b8d00017-bc26-4d40-bb48-51e0d624e9e0" providerId="AD" clId="Web-{2740B41D-76F5-4FF2-592A-45688416F506}" dt="2026-07-12T19:29:39.464" v="203"/>
          <ac:spMkLst>
            <pc:docMk/>
            <pc:sldMk cId="2963484307" sldId="266"/>
            <ac:spMk id="4" creationId="{8DE7618F-A3F2-A802-1705-5D6A594D44C5}"/>
          </ac:spMkLst>
        </pc:spChg>
        <pc:spChg chg="add mod">
          <ac:chgData name="Zara Pearce (2404323)" userId="S::2404323@student.uwtsd.ac.uk::b8d00017-bc26-4d40-bb48-51e0d624e9e0" providerId="AD" clId="Web-{2740B41D-76F5-4FF2-592A-45688416F506}" dt="2026-07-12T19:44:39.690" v="340" actId="20577"/>
          <ac:spMkLst>
            <pc:docMk/>
            <pc:sldMk cId="2963484307" sldId="266"/>
            <ac:spMk id="6" creationId="{85C1ABD8-FA9D-C93D-65F9-26DBEDFEDDA5}"/>
          </ac:spMkLst>
        </pc:spChg>
        <pc:spChg chg="add mod">
          <ac:chgData name="Zara Pearce (2404323)" userId="S::2404323@student.uwtsd.ac.uk::b8d00017-bc26-4d40-bb48-51e0d624e9e0" providerId="AD" clId="Web-{2740B41D-76F5-4FF2-592A-45688416F506}" dt="2026-07-12T19:30:04.934" v="218" actId="20577"/>
          <ac:spMkLst>
            <pc:docMk/>
            <pc:sldMk cId="2963484307" sldId="266"/>
            <ac:spMk id="10" creationId="{2F539936-44D5-BA1A-C182-55AEC60F070A}"/>
          </ac:spMkLst>
        </pc:spChg>
        <pc:spChg chg="add mod">
          <ac:chgData name="Zara Pearce (2404323)" userId="S::2404323@student.uwtsd.ac.uk::b8d00017-bc26-4d40-bb48-51e0d624e9e0" providerId="AD" clId="Web-{2740B41D-76F5-4FF2-592A-45688416F506}" dt="2026-07-12T19:42:24.888" v="316" actId="20577"/>
          <ac:spMkLst>
            <pc:docMk/>
            <pc:sldMk cId="2963484307" sldId="266"/>
            <ac:spMk id="12" creationId="{44A8EF7E-A4FC-54AD-9A1D-DE86ABDC4C76}"/>
          </ac:spMkLst>
        </pc:spChg>
        <pc:picChg chg="add mod ord">
          <ac:chgData name="Zara Pearce (2404323)" userId="S::2404323@student.uwtsd.ac.uk::b8d00017-bc26-4d40-bb48-51e0d624e9e0" providerId="AD" clId="Web-{2740B41D-76F5-4FF2-592A-45688416F506}" dt="2026-07-12T19:29:39.464" v="203"/>
          <ac:picMkLst>
            <pc:docMk/>
            <pc:sldMk cId="2963484307" sldId="266"/>
            <ac:picMk id="5" creationId="{69BB1C9F-A74D-147A-5C1B-5E89285626AB}"/>
          </ac:picMkLst>
        </pc:picChg>
      </pc:sldChg>
      <pc:sldChg chg="addSp delSp modSp new">
        <pc:chgData name="Zara Pearce (2404323)" userId="S::2404323@student.uwtsd.ac.uk::b8d00017-bc26-4d40-bb48-51e0d624e9e0" providerId="AD" clId="Web-{2740B41D-76F5-4FF2-592A-45688416F506}" dt="2026-07-12T20:10:28.539" v="443" actId="20577"/>
        <pc:sldMkLst>
          <pc:docMk/>
          <pc:sldMk cId="2384891456" sldId="267"/>
        </pc:sldMkLst>
        <pc:spChg chg="add mod">
          <ac:chgData name="Zara Pearce (2404323)" userId="S::2404323@student.uwtsd.ac.uk::b8d00017-bc26-4d40-bb48-51e0d624e9e0" providerId="AD" clId="Web-{2740B41D-76F5-4FF2-592A-45688416F506}" dt="2026-07-12T20:10:28.539" v="443" actId="20577"/>
          <ac:spMkLst>
            <pc:docMk/>
            <pc:sldMk cId="2384891456" sldId="267"/>
            <ac:spMk id="8" creationId="{DFEA9251-AC68-45C8-7D9A-368BA9C94B9F}"/>
          </ac:spMkLst>
        </pc:spChg>
        <pc:picChg chg="add del mod">
          <ac:chgData name="Zara Pearce (2404323)" userId="S::2404323@student.uwtsd.ac.uk::b8d00017-bc26-4d40-bb48-51e0d624e9e0" providerId="AD" clId="Web-{2740B41D-76F5-4FF2-592A-45688416F506}" dt="2026-07-12T19:54:58.859" v="343"/>
          <ac:picMkLst>
            <pc:docMk/>
            <pc:sldMk cId="2384891456" sldId="267"/>
            <ac:picMk id="5" creationId="{0CC24B14-0B4A-770F-4AB9-65BA38E44B3B}"/>
          </ac:picMkLst>
        </pc:picChg>
        <pc:picChg chg="add del mod">
          <ac:chgData name="Zara Pearce (2404323)" userId="S::2404323@student.uwtsd.ac.uk::b8d00017-bc26-4d40-bb48-51e0d624e9e0" providerId="AD" clId="Web-{2740B41D-76F5-4FF2-592A-45688416F506}" dt="2026-07-12T19:55:12.047" v="345"/>
          <ac:picMkLst>
            <pc:docMk/>
            <pc:sldMk cId="2384891456" sldId="267"/>
            <ac:picMk id="6" creationId="{D359EA0A-F8B7-B1B3-FEB4-084E29D7FD26}"/>
          </ac:picMkLst>
        </pc:picChg>
        <pc:picChg chg="add mod">
          <ac:chgData name="Zara Pearce (2404323)" userId="S::2404323@student.uwtsd.ac.uk::b8d00017-bc26-4d40-bb48-51e0d624e9e0" providerId="AD" clId="Web-{2740B41D-76F5-4FF2-592A-45688416F506}" dt="2026-07-12T19:55:52.643" v="350" actId="14100"/>
          <ac:picMkLst>
            <pc:docMk/>
            <pc:sldMk cId="2384891456" sldId="267"/>
            <ac:picMk id="7" creationId="{FCFDF905-66F5-B477-4C82-9C1F85F921A3}"/>
          </ac:picMkLst>
        </pc:picChg>
      </pc:sldChg>
      <pc:sldMasterChg chg="del delSldLayout">
        <pc:chgData name="Zara Pearce (2404323)" userId="S::2404323@student.uwtsd.ac.uk::b8d00017-bc26-4d40-bb48-51e0d624e9e0" providerId="AD" clId="Web-{2740B41D-76F5-4FF2-592A-45688416F506}" dt="2026-07-12T19:21:42.787" v="180"/>
        <pc:sldMasterMkLst>
          <pc:docMk/>
          <pc:sldMasterMk cId="2969869501" sldId="2147483725"/>
        </pc:sldMasterMkLst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057761928" sldId="2147483726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090601524" sldId="2147483727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923612940" sldId="2147483728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742861494" sldId="2147483729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513482936" sldId="2147483730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690778731" sldId="2147483731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787476225" sldId="2147483734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576749174" sldId="2147483737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855188114" sldId="2147483738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481217404" sldId="2147483743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153514500" sldId="2147483768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4244848251" sldId="2147483769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610666586" sldId="2147483770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498256794" sldId="2147483771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48076167" sldId="2147483774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106485678" sldId="2147483775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114194994" sldId="2147483776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859749220" sldId="2147483778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643845353" sldId="2147483782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920615711" sldId="2147483783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4229643991" sldId="2147483784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850334043" sldId="2147483785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189101307" sldId="2147483786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251418379" sldId="2147483788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914576466" sldId="2147483789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255361814" sldId="2147483792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558413197" sldId="2147483793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35216395" sldId="2147483794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988471589" sldId="2147483795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340607246" sldId="2147483796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510412926" sldId="2147483797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174014727" sldId="2147483798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48578601" sldId="2147483799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468599117" sldId="2147483800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798189589" sldId="2147483801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4204083764" sldId="2147483802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242211523" sldId="2147483803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2028724773" sldId="2147483804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957450215" sldId="2147483805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555388307" sldId="2147483806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310324481" sldId="2147483807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449206779" sldId="2147483808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637910967" sldId="2147483809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4170458663" sldId="2147483810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839722339" sldId="2147483811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78232829" sldId="2147483812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830221793" sldId="2147483813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720496401" sldId="2147483814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523332061" sldId="2147483815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331919240" sldId="2147483816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049834475" sldId="2147483817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900093579" sldId="2147483818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741739220" sldId="2147483819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622062060" sldId="2147483820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3391213931" sldId="2147483821"/>
          </pc:sldLayoutMkLst>
        </pc:sldLayoutChg>
        <pc:sldLayoutChg chg="del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969869501" sldId="2147483725"/>
            <pc:sldLayoutMk cId="1290521121" sldId="2147483822"/>
          </pc:sldLayoutMkLst>
        </pc:sldLayoutChg>
      </pc:sldMasterChg>
      <pc:sldMasterChg chg="add addSldLayout modSldLayout">
        <pc:chgData name="Zara Pearce (2404323)" userId="S::2404323@student.uwtsd.ac.uk::b8d00017-bc26-4d40-bb48-51e0d624e9e0" providerId="AD" clId="Web-{2740B41D-76F5-4FF2-592A-45688416F506}" dt="2026-07-12T19:21:42.787" v="180"/>
        <pc:sldMasterMkLst>
          <pc:docMk/>
          <pc:sldMasterMk cId="2740357604" sldId="2147483823"/>
        </pc:sldMasterMkLst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3246409675" sldId="2147483824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2431244784" sldId="2147483825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3572129857" sldId="2147483826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2318810602" sldId="2147483827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3298026013" sldId="2147483828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49652455" sldId="2147483829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564865458" sldId="2147483830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3578435380" sldId="2147483831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1911772119" sldId="2147483832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518061068" sldId="2147483833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3642189258" sldId="2147483834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2383190000" sldId="2147483835"/>
          </pc:sldLayoutMkLst>
        </pc:sldLayoutChg>
        <pc:sldLayoutChg chg="add mod replId">
          <pc:chgData name="Zara Pearce (2404323)" userId="S::2404323@student.uwtsd.ac.uk::b8d00017-bc26-4d40-bb48-51e0d624e9e0" providerId="AD" clId="Web-{2740B41D-76F5-4FF2-592A-45688416F506}" dt="2026-07-12T19:21:42.787" v="180"/>
          <pc:sldLayoutMkLst>
            <pc:docMk/>
            <pc:sldMasterMk cId="2740357604" sldId="2147483823"/>
            <pc:sldLayoutMk cId="223723638" sldId="2147483836"/>
          </pc:sldLayoutMkLst>
        </pc:sldLayoutChg>
      </pc:sldMasterChg>
    </pc:docChg>
  </pc:docChgLst>
  <pc:docChgLst>
    <pc:chgData name="Zara Pearce (2404323)" userId="S::2404323@student.uwtsd.ac.uk::b8d00017-bc26-4d40-bb48-51e0d624e9e0" providerId="AD" clId="Web-{B1706F0F-B438-839F-A456-AC9B97C7C6EA}"/>
    <pc:docChg chg="addSld modSld">
      <pc:chgData name="Zara Pearce (2404323)" userId="S::2404323@student.uwtsd.ac.uk::b8d00017-bc26-4d40-bb48-51e0d624e9e0" providerId="AD" clId="Web-{B1706F0F-B438-839F-A456-AC9B97C7C6EA}" dt="2026-07-12T20:42:32.015" v="204" actId="20577"/>
      <pc:docMkLst>
        <pc:docMk/>
      </pc:docMkLst>
      <pc:sldChg chg="addSp modSp">
        <pc:chgData name="Zara Pearce (2404323)" userId="S::2404323@student.uwtsd.ac.uk::b8d00017-bc26-4d40-bb48-51e0d624e9e0" providerId="AD" clId="Web-{B1706F0F-B438-839F-A456-AC9B97C7C6EA}" dt="2026-07-12T20:19:31.862" v="82" actId="14100"/>
        <pc:sldMkLst>
          <pc:docMk/>
          <pc:sldMk cId="2384891456" sldId="267"/>
        </pc:sldMkLst>
        <pc:spChg chg="add mod">
          <ac:chgData name="Zara Pearce (2404323)" userId="S::2404323@student.uwtsd.ac.uk::b8d00017-bc26-4d40-bb48-51e0d624e9e0" providerId="AD" clId="Web-{B1706F0F-B438-839F-A456-AC9B97C7C6EA}" dt="2026-07-12T20:19:31.862" v="82" actId="14100"/>
          <ac:spMkLst>
            <pc:docMk/>
            <pc:sldMk cId="2384891456" sldId="267"/>
            <ac:spMk id="5" creationId="{FF27F12C-28B5-31C4-3DCC-D88CB7ED5D28}"/>
          </ac:spMkLst>
        </pc:spChg>
        <pc:spChg chg="mod">
          <ac:chgData name="Zara Pearce (2404323)" userId="S::2404323@student.uwtsd.ac.uk::b8d00017-bc26-4d40-bb48-51e0d624e9e0" providerId="AD" clId="Web-{B1706F0F-B438-839F-A456-AC9B97C7C6EA}" dt="2026-07-12T20:16:13.543" v="56" actId="20577"/>
          <ac:spMkLst>
            <pc:docMk/>
            <pc:sldMk cId="2384891456" sldId="267"/>
            <ac:spMk id="8" creationId="{DFEA9251-AC68-45C8-7D9A-368BA9C94B9F}"/>
          </ac:spMkLst>
        </pc:spChg>
      </pc:sldChg>
      <pc:sldChg chg="addSp delSp modSp new">
        <pc:chgData name="Zara Pearce (2404323)" userId="S::2404323@student.uwtsd.ac.uk::b8d00017-bc26-4d40-bb48-51e0d624e9e0" providerId="AD" clId="Web-{B1706F0F-B438-839F-A456-AC9B97C7C6EA}" dt="2026-07-12T20:31:49.291" v="129" actId="1076"/>
        <pc:sldMkLst>
          <pc:docMk/>
          <pc:sldMk cId="2184937" sldId="268"/>
        </pc:sldMkLst>
        <pc:spChg chg="add del">
          <ac:chgData name="Zara Pearce (2404323)" userId="S::2404323@student.uwtsd.ac.uk::b8d00017-bc26-4d40-bb48-51e0d624e9e0" providerId="AD" clId="Web-{B1706F0F-B438-839F-A456-AC9B97C7C6EA}" dt="2026-07-12T20:28:55.098" v="95"/>
          <ac:spMkLst>
            <pc:docMk/>
            <pc:sldMk cId="2184937" sldId="268"/>
            <ac:spMk id="7" creationId="{82F0DF2E-968E-7BDD-D059-631FB9714EB6}"/>
          </ac:spMkLst>
        </pc:spChg>
        <pc:spChg chg="add mod">
          <ac:chgData name="Zara Pearce (2404323)" userId="S::2404323@student.uwtsd.ac.uk::b8d00017-bc26-4d40-bb48-51e0d624e9e0" providerId="AD" clId="Web-{B1706F0F-B438-839F-A456-AC9B97C7C6EA}" dt="2026-07-12T20:31:35.353" v="122" actId="14100"/>
          <ac:spMkLst>
            <pc:docMk/>
            <pc:sldMk cId="2184937" sldId="268"/>
            <ac:spMk id="8" creationId="{153E64F3-7A37-0827-49CB-90F08E5D7224}"/>
          </ac:spMkLst>
        </pc:spChg>
        <pc:picChg chg="add mod">
          <ac:chgData name="Zara Pearce (2404323)" userId="S::2404323@student.uwtsd.ac.uk::b8d00017-bc26-4d40-bb48-51e0d624e9e0" providerId="AD" clId="Web-{B1706F0F-B438-839F-A456-AC9B97C7C6EA}" dt="2026-07-12T20:31:47.619" v="128" actId="1076"/>
          <ac:picMkLst>
            <pc:docMk/>
            <pc:sldMk cId="2184937" sldId="268"/>
            <ac:picMk id="5" creationId="{09C6CCAF-BAF7-D8F8-C814-05AE089433D6}"/>
          </ac:picMkLst>
        </pc:picChg>
        <pc:picChg chg="add mod">
          <ac:chgData name="Zara Pearce (2404323)" userId="S::2404323@student.uwtsd.ac.uk::b8d00017-bc26-4d40-bb48-51e0d624e9e0" providerId="AD" clId="Web-{B1706F0F-B438-839F-A456-AC9B97C7C6EA}" dt="2026-07-12T20:31:49.291" v="129" actId="1076"/>
          <ac:picMkLst>
            <pc:docMk/>
            <pc:sldMk cId="2184937" sldId="268"/>
            <ac:picMk id="6" creationId="{69A189FE-AD47-9EF3-462A-576AFE4144F6}"/>
          </ac:picMkLst>
        </pc:picChg>
      </pc:sldChg>
      <pc:sldChg chg="addSp modSp new">
        <pc:chgData name="Zara Pearce (2404323)" userId="S::2404323@student.uwtsd.ac.uk::b8d00017-bc26-4d40-bb48-51e0d624e9e0" providerId="AD" clId="Web-{B1706F0F-B438-839F-A456-AC9B97C7C6EA}" dt="2026-07-12T20:39:07.024" v="172" actId="14100"/>
        <pc:sldMkLst>
          <pc:docMk/>
          <pc:sldMk cId="2546571481" sldId="269"/>
        </pc:sldMkLst>
        <pc:spChg chg="add mod">
          <ac:chgData name="Zara Pearce (2404323)" userId="S::2404323@student.uwtsd.ac.uk::b8d00017-bc26-4d40-bb48-51e0d624e9e0" providerId="AD" clId="Web-{B1706F0F-B438-839F-A456-AC9B97C7C6EA}" dt="2026-07-12T20:38:58.774" v="169" actId="14100"/>
          <ac:spMkLst>
            <pc:docMk/>
            <pc:sldMk cId="2546571481" sldId="269"/>
            <ac:spMk id="5" creationId="{B491F62A-20F9-00A9-350C-00DE8F997597}"/>
          </ac:spMkLst>
        </pc:spChg>
        <pc:picChg chg="add mod">
          <ac:chgData name="Zara Pearce (2404323)" userId="S::2404323@student.uwtsd.ac.uk::b8d00017-bc26-4d40-bb48-51e0d624e9e0" providerId="AD" clId="Web-{B1706F0F-B438-839F-A456-AC9B97C7C6EA}" dt="2026-07-12T20:39:01.289" v="170" actId="1076"/>
          <ac:picMkLst>
            <pc:docMk/>
            <pc:sldMk cId="2546571481" sldId="269"/>
            <ac:picMk id="6" creationId="{01B229E4-8683-9B5F-1608-7C245192290E}"/>
          </ac:picMkLst>
        </pc:picChg>
        <pc:picChg chg="add mod">
          <ac:chgData name="Zara Pearce (2404323)" userId="S::2404323@student.uwtsd.ac.uk::b8d00017-bc26-4d40-bb48-51e0d624e9e0" providerId="AD" clId="Web-{B1706F0F-B438-839F-A456-AC9B97C7C6EA}" dt="2026-07-12T20:39:07.024" v="172" actId="14100"/>
          <ac:picMkLst>
            <pc:docMk/>
            <pc:sldMk cId="2546571481" sldId="269"/>
            <ac:picMk id="7" creationId="{C5ECF5E5-4E6B-DFE2-119F-22C1E2796429}"/>
          </ac:picMkLst>
        </pc:picChg>
      </pc:sldChg>
      <pc:sldChg chg="addSp modSp new">
        <pc:chgData name="Zara Pearce (2404323)" userId="S::2404323@student.uwtsd.ac.uk::b8d00017-bc26-4d40-bb48-51e0d624e9e0" providerId="AD" clId="Web-{B1706F0F-B438-839F-A456-AC9B97C7C6EA}" dt="2026-07-12T20:42:32.015" v="204" actId="20577"/>
        <pc:sldMkLst>
          <pc:docMk/>
          <pc:sldMk cId="2858161246" sldId="270"/>
        </pc:sldMkLst>
        <pc:spChg chg="mod">
          <ac:chgData name="Zara Pearce (2404323)" userId="S::2404323@student.uwtsd.ac.uk::b8d00017-bc26-4d40-bb48-51e0d624e9e0" providerId="AD" clId="Web-{B1706F0F-B438-839F-A456-AC9B97C7C6EA}" dt="2026-07-12T20:40:35.855" v="180" actId="20577"/>
          <ac:spMkLst>
            <pc:docMk/>
            <pc:sldMk cId="2858161246" sldId="270"/>
            <ac:spMk id="2" creationId="{4337FB2C-CB8B-E824-652D-F5CDDD1CD7FB}"/>
          </ac:spMkLst>
        </pc:spChg>
        <pc:spChg chg="add mod">
          <ac:chgData name="Zara Pearce (2404323)" userId="S::2404323@student.uwtsd.ac.uk::b8d00017-bc26-4d40-bb48-51e0d624e9e0" providerId="AD" clId="Web-{B1706F0F-B438-839F-A456-AC9B97C7C6EA}" dt="2026-07-12T20:42:32.015" v="204" actId="20577"/>
          <ac:spMkLst>
            <pc:docMk/>
            <pc:sldMk cId="2858161246" sldId="270"/>
            <ac:spMk id="6" creationId="{106E3B35-DD1F-DAF3-6335-F1FF5F5E9E90}"/>
          </ac:spMkLst>
        </pc:spChg>
      </pc:sldChg>
    </pc:docChg>
  </pc:docChgLst>
  <pc:docChgLst>
    <pc:chgData name="Zara Pearce (2404323)" userId="S::2404323@student.uwtsd.ac.uk::b8d00017-bc26-4d40-bb48-51e0d624e9e0" providerId="AD" clId="Web-{7E571B1B-E8BC-6013-EC4D-1C944DD4981D}"/>
    <pc:docChg chg="addSld modSld">
      <pc:chgData name="Zara Pearce (2404323)" userId="S::2404323@student.uwtsd.ac.uk::b8d00017-bc26-4d40-bb48-51e0d624e9e0" providerId="AD" clId="Web-{7E571B1B-E8BC-6013-EC4D-1C944DD4981D}" dt="2026-07-12T19:04:37.890" v="40"/>
      <pc:docMkLst>
        <pc:docMk/>
      </pc:docMkLst>
      <pc:sldChg chg="modSp">
        <pc:chgData name="Zara Pearce (2404323)" userId="S::2404323@student.uwtsd.ac.uk::b8d00017-bc26-4d40-bb48-51e0d624e9e0" providerId="AD" clId="Web-{7E571B1B-E8BC-6013-EC4D-1C944DD4981D}" dt="2026-07-12T19:04:24.608" v="39" actId="20577"/>
        <pc:sldMkLst>
          <pc:docMk/>
          <pc:sldMk cId="1813409649" sldId="264"/>
        </pc:sldMkLst>
        <pc:spChg chg="mod">
          <ac:chgData name="Zara Pearce (2404323)" userId="S::2404323@student.uwtsd.ac.uk::b8d00017-bc26-4d40-bb48-51e0d624e9e0" providerId="AD" clId="Web-{7E571B1B-E8BC-6013-EC4D-1C944DD4981D}" dt="2026-07-12T19:03:19.822" v="16" actId="20577"/>
          <ac:spMkLst>
            <pc:docMk/>
            <pc:sldMk cId="1813409649" sldId="264"/>
            <ac:spMk id="2" creationId="{0D171523-190F-8DC6-E562-0B00DA7D26E3}"/>
          </ac:spMkLst>
        </pc:spChg>
        <pc:spChg chg="mod">
          <ac:chgData name="Zara Pearce (2404323)" userId="S::2404323@student.uwtsd.ac.uk::b8d00017-bc26-4d40-bb48-51e0d624e9e0" providerId="AD" clId="Web-{7E571B1B-E8BC-6013-EC4D-1C944DD4981D}" dt="2026-07-12T19:04:24.608" v="39" actId="20577"/>
          <ac:spMkLst>
            <pc:docMk/>
            <pc:sldMk cId="1813409649" sldId="264"/>
            <ac:spMk id="3" creationId="{00A44E73-E0C5-5975-D927-9F11100E52CB}"/>
          </ac:spMkLst>
        </pc:spChg>
      </pc:sldChg>
      <pc:sldChg chg="new">
        <pc:chgData name="Zara Pearce (2404323)" userId="S::2404323@student.uwtsd.ac.uk::b8d00017-bc26-4d40-bb48-51e0d624e9e0" providerId="AD" clId="Web-{7E571B1B-E8BC-6013-EC4D-1C944DD4981D}" dt="2026-07-12T19:04:37.890" v="40"/>
        <pc:sldMkLst>
          <pc:docMk/>
          <pc:sldMk cId="501265724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6FA5EA-0E1E-4764-B5B7-A47DCC3A898E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C6B470-179D-4B95-8906-D61C195EF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552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6409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244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129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810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7/12/2026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8026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7/12/2026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52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7/12/2026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865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435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772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061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1892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5BAF5-ABAB-4575-8E56-D109A3D17F9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387805" y="5749927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31900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5BAF5-ABAB-4575-8E56-D109A3D17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23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3576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4" r:id="rId1"/>
    <p:sldLayoutId id="2147483825" r:id="rId2"/>
    <p:sldLayoutId id="2147483826" r:id="rId3"/>
    <p:sldLayoutId id="2147483827" r:id="rId4"/>
    <p:sldLayoutId id="2147483828" r:id="rId5"/>
    <p:sldLayoutId id="2147483829" r:id="rId6"/>
    <p:sldLayoutId id="2147483830" r:id="rId7"/>
    <p:sldLayoutId id="2147483831" r:id="rId8"/>
    <p:sldLayoutId id="2147483832" r:id="rId9"/>
    <p:sldLayoutId id="2147483833" r:id="rId10"/>
    <p:sldLayoutId id="2147483834" r:id="rId11"/>
    <p:sldLayoutId id="2147483835" r:id="rId12"/>
    <p:sldLayoutId id="2147483836" r:id="rId13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l0hVIH3EnlQ" TargetMode="External"/><Relationship Id="rId3" Type="http://schemas.openxmlformats.org/officeDocument/2006/relationships/slideLayout" Target="../slideLayouts/slideLayout6.xml"/><Relationship Id="rId7" Type="http://schemas.openxmlformats.org/officeDocument/2006/relationships/hyperlink" Target="https://books.google.co.uk/books/about/Basic_Marketing.html?id=8muCHAAACAAJ&amp;redir_esc=y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pearson.com/se/Nordics-Higher-Education/subject-catalogue/marketing/Principles-of-Marketing-Kotler-Armstrong-18th-edition.html" TargetMode="External"/><Relationship Id="rId5" Type="http://schemas.openxmlformats.org/officeDocument/2006/relationships/hyperlink" Target="http://Www.Pearson.Com" TargetMode="External"/><Relationship Id="rId4" Type="http://schemas.openxmlformats.org/officeDocument/2006/relationships/hyperlink" Target="https://www.youtube.com/watch?v=92ZmzD70sOU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B39981-DA40-D21F-B904-E50D9505F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71523-190F-8DC6-E562-0B00DA7D2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Enterprise Passport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A44E73-E0C5-5975-D927-9F11100E52C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z="2400"/>
              <a:t>Zara Pearce </a:t>
            </a:r>
          </a:p>
          <a:p>
            <a:r>
              <a:rPr lang="en-US" sz="2400"/>
              <a:t>2404323 </a:t>
            </a:r>
          </a:p>
          <a:p>
            <a:r>
              <a:rPr lang="en-US" sz="2400"/>
              <a:t>BMTP5020</a:t>
            </a:r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2A28F360-3CEC-1D12-B381-BBEBA3B0B8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409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047"/>
    </mc:Choice>
    <mc:Fallback>
      <p:transition spd="slow" advTm="25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business&#10;&#10;AI-generated content may be incorrect.">
            <a:extLst>
              <a:ext uri="{FF2B5EF4-FFF2-40B4-BE49-F238E27FC236}">
                <a16:creationId xmlns:a16="http://schemas.microsoft.com/office/drawing/2014/main" id="{CE2202DF-A550-3AAC-6688-AEA9F15140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7213" y="934774"/>
            <a:ext cx="7432431" cy="39058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066C37-E13E-909B-4F2D-8F862321F1D7}"/>
              </a:ext>
            </a:extLst>
          </p:cNvPr>
          <p:cNvSpPr txBox="1"/>
          <p:nvPr/>
        </p:nvSpPr>
        <p:spPr>
          <a:xfrm>
            <a:off x="174983" y="1383198"/>
            <a:ext cx="4616107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/>
              <a:t>Key Qualities gained from this video include </a:t>
            </a:r>
          </a:p>
          <a:p>
            <a:endParaRPr lang="en-GB" sz="2000"/>
          </a:p>
          <a:p>
            <a:r>
              <a:rPr lang="en-GB" sz="2000"/>
              <a:t>. Attitude – understanding the mindset and determination</a:t>
            </a:r>
          </a:p>
          <a:p>
            <a:endParaRPr lang="en-GB" sz="2000"/>
          </a:p>
          <a:p>
            <a:r>
              <a:rPr lang="en-GB" sz="2000"/>
              <a:t>. Creativity – thinking of new ideas </a:t>
            </a:r>
          </a:p>
          <a:p>
            <a:endParaRPr lang="en-GB" sz="2000"/>
          </a:p>
          <a:p>
            <a:r>
              <a:rPr lang="en-GB" sz="2000"/>
              <a:t>. Organisation - Planning and managing time</a:t>
            </a:r>
          </a:p>
          <a:p>
            <a:endParaRPr lang="en-GB" sz="2000"/>
          </a:p>
          <a:p>
            <a:r>
              <a:rPr lang="en-GB" sz="2000"/>
              <a:t>. Relationships – Building key strong networks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527654-271C-AFBD-11DF-726515D6B3E4}"/>
              </a:ext>
            </a:extLst>
          </p:cNvPr>
          <p:cNvSpPr txBox="1"/>
          <p:nvPr/>
        </p:nvSpPr>
        <p:spPr>
          <a:xfrm>
            <a:off x="8951783" y="5931243"/>
            <a:ext cx="3048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Trade Gothic Next"/>
                <a:cs typeface="Times New Roman"/>
              </a:rPr>
              <a:t>(Business Wales, 2014)</a:t>
            </a:r>
            <a:endParaRPr lang="en-US">
              <a:latin typeface="Trade Gothic Next"/>
            </a:endParaRPr>
          </a:p>
        </p:txBody>
      </p:sp>
      <p:pic>
        <p:nvPicPr>
          <p:cNvPr id="16" name="Audio 15">
            <a:extLst>
              <a:ext uri="{FF2B5EF4-FFF2-40B4-BE49-F238E27FC236}">
                <a16:creationId xmlns:a16="http://schemas.microsoft.com/office/drawing/2014/main" id="{0260174A-8C10-C654-117A-1CA521E516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65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219"/>
    </mc:Choice>
    <mc:Fallback>
      <p:transition spd="slow" advTm="105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2F539936-44D5-BA1A-C182-55AEC60F0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/>
          <a:p>
            <a:r>
              <a:rPr lang="en-US"/>
              <a:t>Underst</a:t>
            </a:r>
            <a:r>
              <a:rPr lang="en-US">
                <a:solidFill>
                  <a:srgbClr val="FFFFFF"/>
                </a:solidFill>
                <a:latin typeface="Trade Gothic Next Cond"/>
              </a:rPr>
              <a:t>anding the 4p's 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BB1C9F-A74D-147A-5C1B-5E89285626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7248" y="2135565"/>
            <a:ext cx="3960435" cy="3960435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44A8EF7E-A4FC-54AD-9A1D-DE86ABDC4C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8158" y="2135565"/>
            <a:ext cx="4809246" cy="30957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Consists of Product, Price, Place and Promotion </a:t>
            </a:r>
          </a:p>
          <a:p>
            <a:r>
              <a:rPr lang="en-US" sz="2000"/>
              <a:t> The Mix brings a great help to create value and satisfy customer needs 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4599F2-A92A-8BFB-43FE-A0EC5EBF96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9DA414F-CA2F-4DBE-8A9C-805C8084373B}" type="datetime1">
              <a:rPr lang="en-US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6FA21A-6B3D-4BEE-F063-0DA319321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E7618F-A3F2-A802-1705-5D6A594D4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C1ABD8-FA9D-C93D-65F9-26DBEDFEDDA5}"/>
              </a:ext>
            </a:extLst>
          </p:cNvPr>
          <p:cNvSpPr txBox="1"/>
          <p:nvPr/>
        </p:nvSpPr>
        <p:spPr>
          <a:xfrm>
            <a:off x="8237837" y="5752756"/>
            <a:ext cx="35311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Trade Gothic Next"/>
                <a:cs typeface="Times New Roman"/>
              </a:rPr>
              <a:t>(Kotler &amp; Armstrong, 2020)</a:t>
            </a:r>
            <a:endParaRPr lang="en-GB">
              <a:solidFill>
                <a:srgbClr val="000000"/>
              </a:solidFill>
              <a:latin typeface="Trade Gothic Next"/>
              <a:cs typeface="Times New Roman"/>
            </a:endParaRPr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9EB7B384-E6B0-F109-D2EA-32360619E4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484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301"/>
    </mc:Choice>
    <mc:Fallback>
      <p:transition spd="slow" advTm="105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50A5E3-5637-ADB4-B1BE-E9A9A95FD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18AF-2663-4E9B-A0CE-21DE9E7E9827}" type="datetime1">
              <a:rPr lang="en-US"/>
              <a:t>7/12/2026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938E6B-18F0-92F3-8120-171B4C11B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30E7E-FF08-1BD3-F468-919389515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4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DF905-66F5-B477-4C82-9C1F85F92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627" y="1101081"/>
            <a:ext cx="7149070" cy="40105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FEA9251-AC68-45C8-7D9A-368BA9C94B9F}"/>
              </a:ext>
            </a:extLst>
          </p:cNvPr>
          <p:cNvSpPr txBox="1"/>
          <p:nvPr/>
        </p:nvSpPr>
        <p:spPr>
          <a:xfrm>
            <a:off x="7681784" y="1427891"/>
            <a:ext cx="343359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A great pitch is about telling a story not just presenting the facts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Clearly explain the problem and solution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Confidence and Passion are virtual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Clearly Focus on the idea 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Try and connect  with who you are selling to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27F12C-28B5-31C4-3DCC-D88CB7ED5D28}"/>
              </a:ext>
            </a:extLst>
          </p:cNvPr>
          <p:cNvSpPr txBox="1"/>
          <p:nvPr/>
        </p:nvSpPr>
        <p:spPr>
          <a:xfrm>
            <a:off x="8897815" y="6049107"/>
            <a:ext cx="2907321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Trade Gothic Next"/>
                <a:cs typeface="Times New Roman"/>
              </a:rPr>
              <a:t>(TED, 2023)</a:t>
            </a:r>
          </a:p>
          <a:p>
            <a:r>
              <a:rPr lang="en-GB" sz="1600">
                <a:latin typeface="Trade Gothic Next"/>
                <a:cs typeface="Times New Roman"/>
              </a:rPr>
              <a:t>(McCarthy, 1964)</a:t>
            </a:r>
            <a:endParaRPr lang="en-GB" sz="1600">
              <a:latin typeface="Trade Gothic Next"/>
            </a:endParaRP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68E33118-98E8-6A72-EB8B-AB12765851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891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268"/>
    </mc:Choice>
    <mc:Fallback>
      <p:transition spd="slow" advTm="612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5FE771-549A-AF37-41D4-D99D86CBD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72BC4-2CCD-410C-863F-5168D4C12F44}" type="datetime1">
              <a:rPr lang="en-US"/>
              <a:t>7/12/2026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437670-1B79-A5FE-781B-90FC60F09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80B86-CA0D-64D1-5EE5-C43F2746F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C6CCAF-BAF7-D8F8-C814-05AE089433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663" y="1099178"/>
            <a:ext cx="6082552" cy="3432629"/>
          </a:xfrm>
          <a:prstGeom prst="rect">
            <a:avLst/>
          </a:prstGeom>
        </p:spPr>
      </p:pic>
      <p:pic>
        <p:nvPicPr>
          <p:cNvPr id="6" name="Picture 5" descr="A person sitting in a round chair with lights&#10;&#10;AI-generated content may be incorrect.">
            <a:extLst>
              <a:ext uri="{FF2B5EF4-FFF2-40B4-BE49-F238E27FC236}">
                <a16:creationId xmlns:a16="http://schemas.microsoft.com/office/drawing/2014/main" id="{69A189FE-AD47-9EF3-462A-576AFE4144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1610" y="2060191"/>
            <a:ext cx="5677311" cy="31786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53E64F3-7A37-0827-49CB-90F08E5D7224}"/>
              </a:ext>
            </a:extLst>
          </p:cNvPr>
          <p:cNvSpPr txBox="1"/>
          <p:nvPr/>
        </p:nvSpPr>
        <p:spPr>
          <a:xfrm>
            <a:off x="269630" y="457200"/>
            <a:ext cx="454855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My business pitch </a:t>
            </a: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0B8A1052-70A5-EF4A-4E83-8F3EF41BD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90"/>
    </mc:Choice>
    <mc:Fallback>
      <p:transition spd="slow" advTm="16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B960E-E5AA-031A-32F9-405FF20F1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4B34E-6B37-491D-8011-44EA770A87C5}" type="datetime1">
              <a:rPr lang="en-US"/>
              <a:t>7/12/2026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FFB617-A997-D36A-004B-D3A3F8BF6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4BC47C-CF2F-116E-4725-776208752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6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91F62A-20F9-00A9-350C-00DE8F997597}"/>
              </a:ext>
            </a:extLst>
          </p:cNvPr>
          <p:cNvSpPr txBox="1"/>
          <p:nvPr/>
        </p:nvSpPr>
        <p:spPr>
          <a:xfrm>
            <a:off x="410307" y="609600"/>
            <a:ext cx="5957555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The concept and understanding of my pitch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B229E4-8683-9B5F-1608-7C24519229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798" y="1715643"/>
            <a:ext cx="6444344" cy="35394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ECF5E5-4E6B-DFE2-119F-22C1E27964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7393" y="2874405"/>
            <a:ext cx="6041012" cy="3378163"/>
          </a:xfrm>
          <a:prstGeom prst="rect">
            <a:avLst/>
          </a:prstGeom>
        </p:spPr>
      </p:pic>
      <p:pic>
        <p:nvPicPr>
          <p:cNvPr id="18" name="Audio 17">
            <a:extLst>
              <a:ext uri="{FF2B5EF4-FFF2-40B4-BE49-F238E27FC236}">
                <a16:creationId xmlns:a16="http://schemas.microsoft.com/office/drawing/2014/main" id="{68D08628-9383-6300-4459-455BE15233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571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0"/>
    </mc:Choice>
    <mc:Fallback>
      <p:transition spd="slow" advTm="1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FB2C-CB8B-E824-652D-F5CDDD1CD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A88763-8448-AD95-1625-C7A635058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2B996-E37D-4B86-8EC8-7C012B36ADFE}" type="datetime1">
              <a:rPr lang="en-US"/>
              <a:t>7/12/2026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58CE64-42A4-14AD-1DF3-0487ED836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E989CA-D705-3B2F-EFA4-13318EC1A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7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6E3B35-DD1F-DAF3-6335-F1FF5F5E9E90}"/>
              </a:ext>
            </a:extLst>
          </p:cNvPr>
          <p:cNvSpPr txBox="1"/>
          <p:nvPr/>
        </p:nvSpPr>
        <p:spPr>
          <a:xfrm>
            <a:off x="937846" y="2426677"/>
            <a:ext cx="9343292" cy="41242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Trade Gothic Next"/>
                <a:cs typeface="Times New Roman"/>
              </a:rPr>
              <a:t>Business Wales. (2014). What is an entrepreneur? [YouTube Video]. In </a:t>
            </a:r>
            <a:r>
              <a:rPr lang="en-GB" i="1">
                <a:latin typeface="Trade Gothic Next"/>
                <a:cs typeface="Times New Roman"/>
              </a:rPr>
              <a:t>YouTube</a:t>
            </a:r>
            <a:r>
              <a:rPr lang="en-GB">
                <a:latin typeface="Trade Gothic Next"/>
                <a:cs typeface="Times New Roman"/>
              </a:rPr>
              <a:t>. </a:t>
            </a:r>
            <a:r>
              <a:rPr lang="en-GB">
                <a:latin typeface="Trade Gothic Next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https://www.youtube.com/watch?v=92ZmzD70sOU</a:t>
            </a:r>
            <a:endParaRPr lang="en-US">
              <a:latin typeface="Trade Gothic Next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>
              <a:latin typeface="Trade Gothic Next"/>
              <a:cs typeface="Times New Roman"/>
            </a:endParaRPr>
          </a:p>
          <a:p>
            <a:r>
              <a:rPr lang="en-GB">
                <a:latin typeface="Trade Gothic Next"/>
                <a:cs typeface="Times New Roman"/>
              </a:rPr>
              <a:t>Kotler, P. T., &amp; Armstrong, G. (2020, June 18). </a:t>
            </a:r>
            <a:r>
              <a:rPr lang="en-GB" i="1">
                <a:latin typeface="Trade Gothic Next"/>
                <a:cs typeface="Times New Roman"/>
              </a:rPr>
              <a:t>Kotler, Principles of Marketing, Global Edition, 18/E</a:t>
            </a:r>
            <a:r>
              <a:rPr lang="en-GB">
                <a:latin typeface="Trade Gothic Next"/>
                <a:cs typeface="Times New Roman"/>
              </a:rPr>
              <a:t>. </a:t>
            </a:r>
            <a:r>
              <a:rPr lang="en-GB">
                <a:latin typeface="Trade Gothic Next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Www.Pearson.Com</a:t>
            </a:r>
            <a:r>
              <a:rPr lang="en-GB">
                <a:latin typeface="Trade Gothic Next"/>
                <a:cs typeface="Times New Roman"/>
              </a:rPr>
              <a:t>. </a:t>
            </a:r>
            <a:r>
              <a:rPr lang="en-GB">
                <a:latin typeface="Trade Gothic Next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https://www.pearson.com/se/Nordics-Higher-Education/subject-catalogue/marketing/Principles-of-Marketing-Kotler-Armstrong-18th-edition.html</a:t>
            </a:r>
            <a:endParaRPr lang="en-GB">
              <a:latin typeface="Trade Gothic Next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>
              <a:latin typeface="Trade Gothic Next"/>
              <a:cs typeface="Times New Roman"/>
            </a:endParaRPr>
          </a:p>
          <a:p>
            <a:r>
              <a:rPr lang="en-GB">
                <a:latin typeface="Trade Gothic Next"/>
                <a:cs typeface="Times New Roman"/>
              </a:rPr>
              <a:t>McCarthy, E. J. (1964). Basic Marketing: A Managerial Approach. In </a:t>
            </a:r>
            <a:r>
              <a:rPr lang="en-GB" i="1">
                <a:latin typeface="Trade Gothic Next"/>
                <a:cs typeface="Times New Roman"/>
              </a:rPr>
              <a:t>Google Books</a:t>
            </a:r>
            <a:r>
              <a:rPr lang="en-GB">
                <a:latin typeface="Trade Gothic Next"/>
                <a:cs typeface="Times New Roman"/>
              </a:rPr>
              <a:t>. R.D. Irwin. </a:t>
            </a:r>
            <a:r>
              <a:rPr lang="en-GB">
                <a:latin typeface="Trade Gothic Next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https://books.google.co.uk/books/about/Basic_Marketing.html?id=8muCHAAACAAJ&amp;redir_esc=y</a:t>
            </a:r>
            <a:endParaRPr lang="en-GB">
              <a:latin typeface="Trade Gothic Next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/>
            <a:endParaRPr lang="en-GB" sz="2800">
              <a:latin typeface="Trade Gothic Next"/>
            </a:endParaRPr>
          </a:p>
          <a:p>
            <a:r>
              <a:rPr lang="en-GB">
                <a:latin typeface="Trade Gothic Next"/>
                <a:cs typeface="Times New Roman"/>
              </a:rPr>
              <a:t>TED. (2023). The Secret to Successfully Pitching an Idea | The Way We Work, a TED series. In </a:t>
            </a:r>
            <a:r>
              <a:rPr lang="en-GB" i="1">
                <a:latin typeface="Trade Gothic Next"/>
                <a:cs typeface="Times New Roman"/>
              </a:rPr>
              <a:t>YouTube</a:t>
            </a:r>
            <a:r>
              <a:rPr lang="en-GB">
                <a:latin typeface="Trade Gothic Next"/>
                <a:cs typeface="Times New Roman"/>
              </a:rPr>
              <a:t>. </a:t>
            </a:r>
            <a:r>
              <a:rPr lang="en-GB">
                <a:latin typeface="Trade Gothic Next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https://www.youtube.com/watch?v=l0hVIH3EnlQ</a:t>
            </a:r>
            <a:endParaRPr lang="en-GB">
              <a:latin typeface="Trade Gothic Next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/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D977723F-AA2F-DB37-CBA6-7340E2C9E3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161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2"/>
    </mc:Choice>
    <mc:Fallback>
      <p:transition spd="slow" advTm="1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A9D4D66-A82C-4C14-A5CE-108788051B7D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D147B0A-A3D1-43B0-B0BE-D6581D3609D1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416ACBC-C288-4FE2-A121-1047B4270A6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PortalVTI</vt:lpstr>
      <vt:lpstr>Enterprise Passport</vt:lpstr>
      <vt:lpstr>PowerPoint Presentation</vt:lpstr>
      <vt:lpstr>Understanding the 4p's </vt:lpstr>
      <vt:lpstr>PowerPoint Presentation</vt:lpstr>
      <vt:lpstr>PowerPoint Presentation</vt:lpstr>
      <vt:lpstr>PowerPoint Presentation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2026-07-12T19:01:35Z</dcterms:created>
  <dcterms:modified xsi:type="dcterms:W3CDTF">2026-07-12T21:08:39Z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