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2" r:id="rId10"/>
    <p:sldId id="264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1" autoAdjust="0"/>
    <p:restoredTop sz="94660"/>
  </p:normalViewPr>
  <p:slideViewPr>
    <p:cSldViewPr snapToGrid="0">
      <p:cViewPr varScale="1">
        <p:scale>
          <a:sx n="152" d="100"/>
          <a:sy n="152" d="100"/>
        </p:scale>
        <p:origin x="162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19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32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22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688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622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185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411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28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599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03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9111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2913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9522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301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48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050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110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423B1E-FC89-4548-8447-6079265D122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2E743-5322-4774-B2E9-C6591D7CF6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440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5kM6OWO78Q" TargetMode="External"/><Relationship Id="rId2" Type="http://schemas.openxmlformats.org/officeDocument/2006/relationships/hyperlink" Target="https://www.youtube.com/watch?v=wjezgPm7zLQ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qmIhr2pyT70" TargetMode="External"/><Relationship Id="rId4" Type="http://schemas.openxmlformats.org/officeDocument/2006/relationships/hyperlink" Target="https://www.youtube.com/watch?v=pW9O8uTWiYI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2Fb_wIOAM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K-b02BHEx0" TargetMode="External"/><Relationship Id="rId2" Type="http://schemas.openxmlformats.org/officeDocument/2006/relationships/hyperlink" Target="https://www.youtube.com/watch?v=lStCVk7xGZ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FmGKt4QJHU" TargetMode="External"/><Relationship Id="rId2" Type="http://schemas.openxmlformats.org/officeDocument/2006/relationships/hyperlink" Target="https://www.youtube.com/watch?v=ejGismhDfs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lexmediacle.com/preproduction-the-foundation-for-a-successful-video-shoot/" TargetMode="External"/><Relationship Id="rId2" Type="http://schemas.openxmlformats.org/officeDocument/2006/relationships/hyperlink" Target="http://grandgood.com/2008/03/17/spike-jonzes-one-page-video-treatment-for-the-pharcydes-drop-vide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search?q=storyboards&amp;newwindow=1&amp;client=firefox-b-d&amp;sxsrf=ACYBGNSYtIeD88E67aMJpufFq5yyJiU29g:1571053319838&amp;source=lnms&amp;tbm=isch&amp;sa=X&amp;ved=0ahUKEwi2j7XY1ZvlAhXGMMAKHY0zCA0Q_AUIESgB&amp;biw=2449&amp;bih=1366" TargetMode="External"/><Relationship Id="rId5" Type="http://schemas.openxmlformats.org/officeDocument/2006/relationships/hyperlink" Target="https://www.studiobinder.com/blog/mood-board-apps-with-free-template/" TargetMode="External"/><Relationship Id="rId4" Type="http://schemas.openxmlformats.org/officeDocument/2006/relationships/hyperlink" Target="https://en.calameo.com/books/005856638a3c9c26a4b77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pond5.com/7497-sharing-your-vision-how-to-create-compelling-film-and-video-treatmen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Self-promotion video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396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13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– Artist promos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u="sng" dirty="0">
                <a:hlinkClick r:id="rId2"/>
              </a:rPr>
              <a:t>https://www.youtube.com/watch?v=wjezgPm7zLQ</a:t>
            </a:r>
            <a:endParaRPr lang="en-GB" dirty="0"/>
          </a:p>
          <a:p>
            <a:pPr lvl="0"/>
            <a:r>
              <a:rPr lang="en-GB" u="sng" dirty="0">
                <a:hlinkClick r:id="rId3"/>
              </a:rPr>
              <a:t>https://www.youtube.com/watch?v=A5kM6OWO78Q</a:t>
            </a:r>
            <a:endParaRPr lang="en-GB" dirty="0"/>
          </a:p>
          <a:p>
            <a:pPr lvl="0"/>
            <a:r>
              <a:rPr lang="en-GB" u="sng" dirty="0">
                <a:hlinkClick r:id="rId4"/>
              </a:rPr>
              <a:t>https://www.youtube.com/watch?v=pW9O8uTWiYI</a:t>
            </a:r>
            <a:endParaRPr lang="en-GB" dirty="0"/>
          </a:p>
          <a:p>
            <a:pPr lvl="0"/>
            <a:r>
              <a:rPr lang="en-GB" u="sng" dirty="0">
                <a:hlinkClick r:id="rId5"/>
              </a:rPr>
              <a:t>https://www.youtube.com/watch?v=qmIhr2pyT70</a:t>
            </a:r>
            <a:r>
              <a:rPr lang="en-GB" dirty="0"/>
              <a:t> (sneaky advert)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562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– Product videos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https://www.youtube.com/watch?v=O2Fb_wIOAMw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52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r>
              <a:rPr lang="en-GB" dirty="0" smtClean="0"/>
              <a:t>Examples – Skills promotion (job hunting)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>
                <a:hlinkClick r:id="rId2"/>
              </a:rPr>
              <a:t>https://www.youtube.com/watch?v=lStCVk7xGZI</a:t>
            </a:r>
            <a:endParaRPr lang="en-GB" smtClean="0"/>
          </a:p>
          <a:p>
            <a:pPr lvl="0"/>
            <a:r>
              <a:rPr lang="en-GB" smtClean="0">
                <a:hlinkClick r:id="rId3"/>
              </a:rPr>
              <a:t>https://www.youtube.com/watch?v=KK-b02BHEx0</a:t>
            </a:r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401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- Portfolio show reels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u="sng" dirty="0">
                <a:hlinkClick r:id="rId2"/>
              </a:rPr>
              <a:t>https://www.youtube.com/watch?v=ejGismhDfsQ</a:t>
            </a:r>
            <a:endParaRPr lang="en-GB" dirty="0"/>
          </a:p>
          <a:p>
            <a:pPr lvl="0"/>
            <a:r>
              <a:rPr lang="en-GB" u="sng" dirty="0">
                <a:hlinkClick r:id="rId3"/>
              </a:rPr>
              <a:t>https://www.youtube.com/watch?v=eFmGKt4QJHU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129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 development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467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Brand identity</a:t>
            </a:r>
          </a:p>
          <a:p>
            <a:pPr lvl="1"/>
            <a:r>
              <a:rPr lang="en-GB" dirty="0" smtClean="0"/>
              <a:t>Should be clear and recognisable.</a:t>
            </a:r>
          </a:p>
          <a:p>
            <a:pPr lvl="1"/>
            <a:r>
              <a:rPr lang="en-GB" dirty="0" smtClean="0"/>
              <a:t>Consistency across other promotional materials &amp; social media</a:t>
            </a:r>
          </a:p>
          <a:p>
            <a:pPr lvl="0"/>
            <a:r>
              <a:rPr lang="en-GB" dirty="0" smtClean="0"/>
              <a:t>Your identity</a:t>
            </a:r>
          </a:p>
          <a:p>
            <a:pPr lvl="1"/>
            <a:r>
              <a:rPr lang="en-GB" dirty="0" smtClean="0"/>
              <a:t>Who are you? What do you do?</a:t>
            </a:r>
          </a:p>
          <a:p>
            <a:pPr lvl="0"/>
            <a:r>
              <a:rPr lang="en-GB" dirty="0" smtClean="0"/>
              <a:t>Target audience</a:t>
            </a:r>
          </a:p>
          <a:p>
            <a:pPr lvl="1"/>
            <a:r>
              <a:rPr lang="en-GB" dirty="0" smtClean="0"/>
              <a:t>Who is this for? Does it speak to the right audience?</a:t>
            </a:r>
          </a:p>
          <a:p>
            <a:pPr lvl="1"/>
            <a:r>
              <a:rPr lang="en-GB" dirty="0" smtClean="0"/>
              <a:t>Run your concepts past someone representative of your TA.</a:t>
            </a:r>
          </a:p>
          <a:p>
            <a:pPr lvl="0"/>
            <a:r>
              <a:rPr lang="en-GB" dirty="0" smtClean="0"/>
              <a:t>Narrative</a:t>
            </a:r>
          </a:p>
          <a:p>
            <a:pPr lvl="1"/>
            <a:r>
              <a:rPr lang="en-GB" dirty="0" smtClean="0"/>
              <a:t>You are telling a story. Structure it like one.</a:t>
            </a:r>
          </a:p>
          <a:p>
            <a:pPr lvl="0"/>
            <a:r>
              <a:rPr lang="en-GB" dirty="0" smtClean="0"/>
              <a:t>Simplicity</a:t>
            </a:r>
          </a:p>
          <a:p>
            <a:pPr lvl="1"/>
            <a:r>
              <a:rPr lang="en-GB" dirty="0" smtClean="0"/>
              <a:t>Do not overstuff. Keep your message simple.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61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Pre-production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>
                <a:hlinkClick r:id="rId2"/>
              </a:rPr>
              <a:t>Treatment</a:t>
            </a:r>
            <a:r>
              <a:rPr lang="en-GB" dirty="0" smtClean="0"/>
              <a:t>/</a:t>
            </a:r>
            <a:r>
              <a:rPr lang="en-GB" dirty="0" smtClean="0">
                <a:hlinkClick r:id="rId3"/>
              </a:rPr>
              <a:t>Outline</a:t>
            </a:r>
            <a:endParaRPr lang="en-GB" dirty="0" smtClean="0"/>
          </a:p>
          <a:p>
            <a:pPr lvl="0"/>
            <a:r>
              <a:rPr lang="en-GB" dirty="0" smtClean="0">
                <a:hlinkClick r:id="rId4"/>
              </a:rPr>
              <a:t>Mood board</a:t>
            </a:r>
            <a:r>
              <a:rPr lang="en-GB" dirty="0" smtClean="0"/>
              <a:t> (also: </a:t>
            </a:r>
            <a:r>
              <a:rPr lang="en-GB" dirty="0" smtClean="0">
                <a:hlinkClick r:id="rId5"/>
              </a:rPr>
              <a:t>apps &amp; templates</a:t>
            </a:r>
            <a:r>
              <a:rPr lang="en-GB" dirty="0" smtClean="0"/>
              <a:t>)</a:t>
            </a:r>
          </a:p>
          <a:p>
            <a:pPr lvl="0"/>
            <a:r>
              <a:rPr lang="en-GB" dirty="0" smtClean="0"/>
              <a:t>Script</a:t>
            </a:r>
          </a:p>
          <a:p>
            <a:pPr lvl="0"/>
            <a:r>
              <a:rPr lang="en-GB" dirty="0" smtClean="0">
                <a:hlinkClick r:id="rId6"/>
              </a:rPr>
              <a:t>Storyboard</a:t>
            </a:r>
            <a:r>
              <a:rPr lang="en-GB" dirty="0" smtClean="0"/>
              <a:t>/Animatic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810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144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 - Guides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https://blog.pond5.com/7497-sharing-your-vision-how-to-create-compelling-film-and-video-treatments/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00944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21</TotalTime>
  <Words>154</Words>
  <Application>Microsoft Office PowerPoint</Application>
  <PresentationFormat>Widescreen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Vapor Trail</vt:lpstr>
      <vt:lpstr>Self-promotion video</vt:lpstr>
      <vt:lpstr>Examples</vt:lpstr>
      <vt:lpstr>Examples – Artist promos</vt:lpstr>
      <vt:lpstr>Examples – Product videos</vt:lpstr>
      <vt:lpstr>Examples – Skills promotion (job hunting)</vt:lpstr>
      <vt:lpstr>Examples - Portfolio show reels</vt:lpstr>
      <vt:lpstr>Idea development</vt:lpstr>
      <vt:lpstr>Important considerations</vt:lpstr>
      <vt:lpstr>Pre-production</vt:lpstr>
      <vt:lpstr>Resources</vt:lpstr>
      <vt:lpstr>Resources - Guides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Self-promotion video</dc:title>
  <dc:creator>Adam D Shailer</dc:creator>
  <cp:lastModifiedBy>Adam D Shailer</cp:lastModifiedBy>
  <cp:revision>2</cp:revision>
  <dcterms:created xsi:type="dcterms:W3CDTF">2019-10-14T11:25:19Z</dcterms:created>
  <dcterms:modified xsi:type="dcterms:W3CDTF">2019-10-14T11:46:31Z</dcterms:modified>
</cp:coreProperties>
</file>