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2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Proxima Nova"/>
        <a:ea typeface="Proxima Nova"/>
        <a:cs typeface="Proxima Nova"/>
        <a:sym typeface="Proxima Nova"/>
      </a:defRPr>
    </a:lvl1pPr>
    <a:lvl2pPr marL="0" marR="0" indent="4572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2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Proxima Nova"/>
        <a:ea typeface="Proxima Nova"/>
        <a:cs typeface="Proxima Nova"/>
        <a:sym typeface="Proxima Nova"/>
      </a:defRPr>
    </a:lvl2pPr>
    <a:lvl3pPr marL="0" marR="0" indent="9144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2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Proxima Nova"/>
        <a:ea typeface="Proxima Nova"/>
        <a:cs typeface="Proxima Nova"/>
        <a:sym typeface="Proxima Nova"/>
      </a:defRPr>
    </a:lvl3pPr>
    <a:lvl4pPr marL="0" marR="0" indent="13716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2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Proxima Nova"/>
        <a:ea typeface="Proxima Nova"/>
        <a:cs typeface="Proxima Nova"/>
        <a:sym typeface="Proxima Nova"/>
      </a:defRPr>
    </a:lvl4pPr>
    <a:lvl5pPr marL="0" marR="0" indent="18288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2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Proxima Nova"/>
        <a:ea typeface="Proxima Nova"/>
        <a:cs typeface="Proxima Nova"/>
        <a:sym typeface="Proxima Nova"/>
      </a:defRPr>
    </a:lvl5pPr>
    <a:lvl6pPr marL="0" marR="0" indent="22860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2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Proxima Nova"/>
        <a:ea typeface="Proxima Nova"/>
        <a:cs typeface="Proxima Nova"/>
        <a:sym typeface="Proxima Nova"/>
      </a:defRPr>
    </a:lvl6pPr>
    <a:lvl7pPr marL="0" marR="0" indent="27432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2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Proxima Nova"/>
        <a:ea typeface="Proxima Nova"/>
        <a:cs typeface="Proxima Nova"/>
        <a:sym typeface="Proxima Nova"/>
      </a:defRPr>
    </a:lvl7pPr>
    <a:lvl8pPr marL="0" marR="0" indent="32004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2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Proxima Nova"/>
        <a:ea typeface="Proxima Nova"/>
        <a:cs typeface="Proxima Nova"/>
        <a:sym typeface="Proxima Nova"/>
      </a:defRPr>
    </a:lvl8pPr>
    <a:lvl9pPr marL="0" marR="0" indent="36576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2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Proxima Nova"/>
        <a:ea typeface="Proxima Nova"/>
        <a:cs typeface="Proxima Nova"/>
        <a:sym typeface="Proxima Nova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Proxima Nova"/>
          <a:ea typeface="Proxima Nova"/>
          <a:cs typeface="Proxima Nov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AEAEA"/>
          </a:solidFill>
        </a:fill>
      </a:tcStyle>
    </a:band2H>
    <a:firstCol>
      <a:tcTxStyle b="on" i="off">
        <a:font>
          <a:latin typeface="Proxima Nova"/>
          <a:ea typeface="Proxima Nova"/>
          <a:cs typeface="Proxima Nova"/>
        </a:font>
        <a:srgbClr val="4CA5D2"/>
      </a:tcTxStyle>
      <a:tcStyle>
        <a:tcBdr>
          <a:left>
            <a:ln w="12700" cap="flat">
              <a:noFill/>
              <a:miter lim="400000"/>
            </a:ln>
          </a:left>
          <a:right>
            <a:ln w="50800" cap="flat">
              <a:solidFill>
                <a:srgbClr val="03A8D6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Proxima Nova Medium"/>
          <a:ea typeface="Proxima Nova Medium"/>
          <a:cs typeface="Proxima Nova Medium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50800" cap="flat">
              <a:solidFill>
                <a:srgbClr val="0BA8D6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Proxima Nova"/>
          <a:ea typeface="Proxima Nova"/>
          <a:cs typeface="Proxima Nova"/>
        </a:font>
        <a:srgbClr val="4CA5D2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50800" cap="flat">
              <a:solidFill>
                <a:srgbClr val="03A8D6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C7B018BB-80A7-4F77-B60F-C8B233D01FF8}" styleName="">
    <a:tblBg/>
    <a:wholeTbl>
      <a:tcTxStyle b="off" i="off">
        <a:font>
          <a:latin typeface="Proxima Nova"/>
          <a:ea typeface="Proxima Nova"/>
          <a:cs typeface="Proxima Nova"/>
        </a:font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12700" cap="flat">
              <a:solidFill>
                <a:srgbClr val="B8B8B8"/>
              </a:solidFill>
              <a:prstDash val="solid"/>
              <a:miter lim="400000"/>
            </a:ln>
          </a:top>
          <a:bottom>
            <a:ln w="12700" cap="flat">
              <a:solidFill>
                <a:srgbClr val="B8B8B8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EAEAEA"/>
          </a:solidFill>
        </a:fill>
      </a:tcStyle>
    </a:band2H>
    <a:firstCol>
      <a:tcTxStyle b="off" i="off">
        <a:font>
          <a:latin typeface="Proxima Nova Medium"/>
          <a:ea typeface="Proxima Nova Medium"/>
          <a:cs typeface="Proxima Nova Medium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25400" cap="flat">
              <a:solidFill>
                <a:srgbClr val="008ABA"/>
              </a:solidFill>
              <a:prstDash val="solid"/>
              <a:miter lim="400000"/>
            </a:ln>
          </a:right>
          <a:top>
            <a:ln w="12700" cap="flat">
              <a:solidFill>
                <a:srgbClr val="B8B8B8"/>
              </a:solidFill>
              <a:prstDash val="solid"/>
              <a:miter lim="400000"/>
            </a:ln>
          </a:top>
          <a:bottom>
            <a:ln w="12700" cap="flat">
              <a:solidFill>
                <a:srgbClr val="B8B8B8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firstCol>
    <a:lastRow>
      <a:tcTxStyle b="off" i="off">
        <a:font>
          <a:latin typeface="Proxima Nova Medium"/>
          <a:ea typeface="Proxima Nova Medium"/>
          <a:cs typeface="Proxima Nova Medium"/>
        </a:font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25400" cap="flat">
              <a:solidFill>
                <a:srgbClr val="008ABA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Proxima Nova"/>
          <a:ea typeface="Proxima Nova"/>
          <a:cs typeface="Proxima Nova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5ADEFF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Proxima Nova"/>
          <a:ea typeface="Proxima Nova"/>
          <a:cs typeface="Proxima Nova"/>
        </a:font>
        <a:srgbClr val="000000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EAEAEB"/>
          </a:solidFill>
        </a:fill>
      </a:tcStyle>
    </a:band2H>
    <a:firstCol>
      <a:tcTxStyle b="off" i="off">
        <a:font>
          <a:latin typeface="Proxima Nova Medium"/>
          <a:ea typeface="Proxima Nova Medium"/>
          <a:cs typeface="Proxima Nova Medium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chemeClr val="accent2">
              <a:hueOff val="390196"/>
              <a:satOff val="16169"/>
              <a:lumOff val="-19584"/>
            </a:schemeClr>
          </a:solidFill>
        </a:fill>
      </a:tcStyle>
    </a:firstCol>
    <a:lastRow>
      <a:tcTxStyle b="off" i="off">
        <a:font>
          <a:latin typeface="Proxima Nova"/>
          <a:ea typeface="Proxima Nova"/>
          <a:cs typeface="Proxima Nova"/>
        </a:font>
        <a:srgbClr val="000000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254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ff" i="off">
        <a:font>
          <a:latin typeface="Proxima Nova Medium"/>
          <a:ea typeface="Proxima Nova Medium"/>
          <a:cs typeface="Proxima Nova Medium"/>
        </a:font>
        <a:srgbClr val="FFFFFF"/>
      </a:tcTxStyle>
      <a:tcStyle>
        <a:tcBdr>
          <a:left>
            <a:ln w="12700" cap="flat">
              <a:solidFill>
                <a:srgbClr val="929292"/>
              </a:solidFill>
              <a:prstDash val="solid"/>
              <a:miter lim="400000"/>
            </a:ln>
          </a:left>
          <a:right>
            <a:ln w="12700" cap="flat">
              <a:solidFill>
                <a:srgbClr val="929292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solidFill>
            <a:schemeClr val="accent2">
              <a:hueOff val="312616"/>
              <a:satOff val="21048"/>
              <a:lumOff val="-29411"/>
            </a:schemeClr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Proxima Nova"/>
          <a:ea typeface="Proxima Nova"/>
          <a:cs typeface="Proxima Nova"/>
        </a:font>
        <a:srgbClr val="000000"/>
      </a:tcTxStyle>
      <a:tcStyle>
        <a:tcBdr>
          <a:lef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V>
        </a:tcBdr>
        <a:fill>
          <a:solidFill>
            <a:srgbClr val="FAF7E9"/>
          </a:solidFill>
        </a:fill>
      </a:tcStyle>
    </a:wholeTbl>
    <a:band2H>
      <a:tcTxStyle/>
      <a:tcStyle>
        <a:tcBdr/>
        <a:fill>
          <a:solidFill>
            <a:srgbClr val="EDEADD"/>
          </a:solidFill>
        </a:fill>
      </a:tcStyle>
    </a:band2H>
    <a:firstCol>
      <a:tcTxStyle b="off" i="off">
        <a:font>
          <a:latin typeface="Proxima Nova Medium"/>
          <a:ea typeface="Proxima Nova Medium"/>
          <a:cs typeface="Proxima Nova Medium"/>
        </a:font>
        <a:srgbClr val="000000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FD238"/>
          </a:solidFill>
        </a:fill>
      </a:tcStyle>
    </a:firstCol>
    <a:lastRow>
      <a:tcTxStyle b="off" i="off">
        <a:font>
          <a:latin typeface="Proxima Nova Medium"/>
          <a:ea typeface="Proxima Nova Medium"/>
          <a:cs typeface="Proxima Nova Medium"/>
        </a:font>
        <a:srgbClr val="000000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9F7EA"/>
          </a:solidFill>
        </a:fill>
      </a:tcStyle>
    </a:lastRow>
    <a:firstRow>
      <a:tcTxStyle b="off" i="off">
        <a:font>
          <a:latin typeface="Proxima Nova Medium"/>
          <a:ea typeface="Proxima Nova Medium"/>
          <a:cs typeface="Proxima Nova Medium"/>
        </a:font>
        <a:srgbClr val="000000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F9A00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Proxima Nova"/>
          <a:ea typeface="Proxima Nova"/>
          <a:cs typeface="Proxima Nova"/>
        </a:font>
        <a:srgbClr val="000000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EBEBEB"/>
          </a:solidFill>
        </a:fill>
      </a:tcStyle>
    </a:band2H>
    <a:firstCol>
      <a:tcTxStyle b="on" i="off">
        <a:font>
          <a:latin typeface="Proxima Nova"/>
          <a:ea typeface="Proxima Nova"/>
          <a:cs typeface="Proxima Nova"/>
        </a:font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chemeClr val="accent6">
              <a:hueOff val="-219922"/>
              <a:satOff val="-56679"/>
              <a:lumOff val="-26479"/>
            </a:schemeClr>
          </a:solidFill>
        </a:fill>
      </a:tcStyle>
    </a:firstCol>
    <a:lastRow>
      <a:tcTxStyle b="off" i="off">
        <a:font>
          <a:latin typeface="Proxima Nova Medium"/>
          <a:ea typeface="Proxima Nova Medium"/>
          <a:cs typeface="Proxima Nova Medium"/>
        </a:font>
        <a:srgbClr val="000000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EAEBEB"/>
          </a:solidFill>
        </a:fill>
      </a:tcStyle>
    </a:lastRow>
    <a:firstRow>
      <a:tcTxStyle b="on" i="off">
        <a:font>
          <a:latin typeface="Proxima Nova"/>
          <a:ea typeface="Proxima Nova"/>
          <a:cs typeface="Proxima Nova"/>
        </a:font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chemeClr val="accent6">
              <a:hueOff val="-228106"/>
              <a:satOff val="-38633"/>
              <a:lumOff val="-17889"/>
            </a:schemeClr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Proxima Nova"/>
          <a:ea typeface="Proxima Nova"/>
          <a:cs typeface="Proxima Nova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D5D5D5"/>
          </a:solidFill>
        </a:fill>
      </a:tcStyle>
    </a:wholeTbl>
    <a:band2H>
      <a:tcTxStyle/>
      <a:tcStyle>
        <a:tcBdr/>
        <a:fill>
          <a:solidFill>
            <a:srgbClr val="BBBBBB"/>
          </a:solidFill>
        </a:fill>
      </a:tcStyle>
    </a:band2H>
    <a:firstCol>
      <a:tcTxStyle b="on" i="off">
        <a:font>
          <a:latin typeface="Proxima Nova"/>
          <a:ea typeface="Proxima Nova"/>
          <a:cs typeface="Proxima Nov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5E5E5E"/>
          </a:solidFill>
        </a:fill>
      </a:tcStyle>
    </a:firstCol>
    <a:lastRow>
      <a:tcTxStyle b="on" i="off">
        <a:font>
          <a:latin typeface="Proxima Nova"/>
          <a:ea typeface="Proxima Nova"/>
          <a:cs typeface="Proxima Nov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929292"/>
          </a:solidFill>
        </a:fill>
      </a:tcStyle>
    </a:lastRow>
    <a:firstRow>
      <a:tcTxStyle b="on" i="off">
        <a:font>
          <a:latin typeface="Proxima Nova"/>
          <a:ea typeface="Proxima Nova"/>
          <a:cs typeface="Proxima Nov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92929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42" d="100"/>
          <a:sy n="42" d="100"/>
        </p:scale>
        <p:origin x="629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Shape 147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48" name="Shape 148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">
    <p:bg>
      <p:bgPr>
        <a:solidFill>
          <a:srgbClr val="00BF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Author and Dat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19200" y="1917700"/>
            <a:ext cx="21945600" cy="706628"/>
          </a:xfrm>
          <a:prstGeom prst="rect">
            <a:avLst/>
          </a:prstGeom>
        </p:spPr>
        <p:txBody>
          <a:bodyPr anchor="ctr"/>
          <a:lstStyle>
            <a:lvl1pPr marL="0" indent="0" defTabSz="825500">
              <a:lnSpc>
                <a:spcPct val="120000"/>
              </a:lnSpc>
              <a:spcBef>
                <a:spcPts val="0"/>
              </a:spcBef>
              <a:buClrTx/>
              <a:buSzTx/>
              <a:buNone/>
              <a:defRPr sz="3600" b="0" cap="all">
                <a:solidFill>
                  <a:srgbClr val="FFFFFF"/>
                </a:solidFill>
                <a:latin typeface="Proxima Nova Extrabold"/>
                <a:ea typeface="Proxima Nova Extrabold"/>
                <a:cs typeface="Proxima Nova Extrabold"/>
                <a:sym typeface="Proxima Nova Extrabold"/>
              </a:defRPr>
            </a:lvl1pPr>
          </a:lstStyle>
          <a:p>
            <a:r>
              <a:t>Author and Date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1219200" y="8648700"/>
            <a:ext cx="21945600" cy="209550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90000"/>
              </a:lnSpc>
              <a:spcBef>
                <a:spcPts val="0"/>
              </a:spcBef>
              <a:buClrTx/>
              <a:buSzTx/>
              <a:buNone/>
              <a:defRPr sz="5200" b="0" spc="-52">
                <a:solidFill>
                  <a:srgbClr val="000000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1pPr>
            <a:lvl2pPr marL="0" indent="457200">
              <a:lnSpc>
                <a:spcPct val="90000"/>
              </a:lnSpc>
              <a:spcBef>
                <a:spcPts val="0"/>
              </a:spcBef>
              <a:buClrTx/>
              <a:buSzTx/>
              <a:buNone/>
              <a:defRPr sz="5200" b="0" spc="-52">
                <a:solidFill>
                  <a:srgbClr val="000000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2pPr>
            <a:lvl3pPr marL="0" indent="914400">
              <a:lnSpc>
                <a:spcPct val="90000"/>
              </a:lnSpc>
              <a:spcBef>
                <a:spcPts val="0"/>
              </a:spcBef>
              <a:buClrTx/>
              <a:buSzTx/>
              <a:buNone/>
              <a:defRPr sz="5200" b="0" spc="-52">
                <a:solidFill>
                  <a:srgbClr val="000000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3pPr>
            <a:lvl4pPr marL="0" indent="1371600">
              <a:lnSpc>
                <a:spcPct val="90000"/>
              </a:lnSpc>
              <a:spcBef>
                <a:spcPts val="0"/>
              </a:spcBef>
              <a:buClrTx/>
              <a:buSzTx/>
              <a:buNone/>
              <a:defRPr sz="5200" b="0" spc="-52">
                <a:solidFill>
                  <a:srgbClr val="000000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4pPr>
            <a:lvl5pPr marL="0" indent="1828800">
              <a:lnSpc>
                <a:spcPct val="90000"/>
              </a:lnSpc>
              <a:spcBef>
                <a:spcPts val="0"/>
              </a:spcBef>
              <a:buClrTx/>
              <a:buSzTx/>
              <a:buNone/>
              <a:defRPr sz="5200" b="0" spc="-52">
                <a:solidFill>
                  <a:srgbClr val="000000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5pPr>
          </a:lstStyle>
          <a:p>
            <a:r>
              <a:t>Presentation Subtitle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3" name="Presentation Title"/>
          <p:cNvSpPr txBox="1">
            <a:spLocks noGrp="1"/>
          </p:cNvSpPr>
          <p:nvPr>
            <p:ph type="title" hasCustomPrompt="1"/>
          </p:nvPr>
        </p:nvSpPr>
        <p:spPr>
          <a:xfrm>
            <a:off x="1219200" y="3127375"/>
            <a:ext cx="21945600" cy="5524500"/>
          </a:xfrm>
          <a:prstGeom prst="rect">
            <a:avLst/>
          </a:prstGeom>
        </p:spPr>
        <p:txBody>
          <a:bodyPr/>
          <a:lstStyle>
            <a:lvl1pPr defTabSz="584200">
              <a:defRPr sz="22000" spc="-220">
                <a:solidFill>
                  <a:srgbClr val="FFFFFF"/>
                </a:solidFill>
              </a:defRPr>
            </a:lvl1pPr>
          </a:lstStyle>
          <a:p>
            <a:r>
              <a:t>Presentation Title</a:t>
            </a:r>
          </a:p>
        </p:txBody>
      </p:sp>
      <p:sp>
        <p:nvSpPr>
          <p:cNvPr id="1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Photo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496036167_2890x1683.jpg"/>
          <p:cNvSpPr>
            <a:spLocks noGrp="1"/>
          </p:cNvSpPr>
          <p:nvPr>
            <p:ph type="pic" idx="21"/>
          </p:nvPr>
        </p:nvSpPr>
        <p:spPr>
          <a:xfrm>
            <a:off x="-38100" y="-267934"/>
            <a:ext cx="24472902" cy="14251868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22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1219200" y="8648700"/>
            <a:ext cx="21945600" cy="209550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90000"/>
              </a:lnSpc>
              <a:spcBef>
                <a:spcPts val="0"/>
              </a:spcBef>
              <a:buClrTx/>
              <a:buSzTx/>
              <a:buNone/>
              <a:defRPr sz="5200" b="0" spc="-52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1pPr>
            <a:lvl2pPr marL="0" indent="457200">
              <a:lnSpc>
                <a:spcPct val="90000"/>
              </a:lnSpc>
              <a:spcBef>
                <a:spcPts val="0"/>
              </a:spcBef>
              <a:buClrTx/>
              <a:buSzTx/>
              <a:buNone/>
              <a:defRPr sz="5200" b="0" spc="-52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2pPr>
            <a:lvl3pPr marL="0" indent="914400">
              <a:lnSpc>
                <a:spcPct val="90000"/>
              </a:lnSpc>
              <a:spcBef>
                <a:spcPts val="0"/>
              </a:spcBef>
              <a:buClrTx/>
              <a:buSzTx/>
              <a:buNone/>
              <a:defRPr sz="5200" b="0" spc="-52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3pPr>
            <a:lvl4pPr marL="0" indent="1371600">
              <a:lnSpc>
                <a:spcPct val="90000"/>
              </a:lnSpc>
              <a:spcBef>
                <a:spcPts val="0"/>
              </a:spcBef>
              <a:buClrTx/>
              <a:buSzTx/>
              <a:buNone/>
              <a:defRPr sz="5200" b="0" spc="-52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4pPr>
            <a:lvl5pPr marL="0" indent="1828800">
              <a:lnSpc>
                <a:spcPct val="90000"/>
              </a:lnSpc>
              <a:spcBef>
                <a:spcPts val="0"/>
              </a:spcBef>
              <a:buClrTx/>
              <a:buSzTx/>
              <a:buNone/>
              <a:defRPr sz="5200" b="0" spc="-52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5pPr>
          </a:lstStyle>
          <a:p>
            <a:r>
              <a:t>Presentation Subtitle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23" name="Presentation Title"/>
          <p:cNvSpPr txBox="1">
            <a:spLocks noGrp="1"/>
          </p:cNvSpPr>
          <p:nvPr>
            <p:ph type="title" hasCustomPrompt="1"/>
          </p:nvPr>
        </p:nvSpPr>
        <p:spPr>
          <a:xfrm>
            <a:off x="1219200" y="3124200"/>
            <a:ext cx="21945600" cy="5524500"/>
          </a:xfrm>
          <a:prstGeom prst="rect">
            <a:avLst/>
          </a:prstGeom>
        </p:spPr>
        <p:txBody>
          <a:bodyPr/>
          <a:lstStyle>
            <a:lvl1pPr defTabSz="584200">
              <a:defRPr sz="22000" spc="-220">
                <a:solidFill>
                  <a:srgbClr val="FFFFFF"/>
                </a:solidFill>
              </a:defRPr>
            </a:lvl1pPr>
          </a:lstStyle>
          <a:p>
            <a:r>
              <a:t>Presentation Title</a:t>
            </a:r>
          </a:p>
        </p:txBody>
      </p:sp>
      <p:sp>
        <p:nvSpPr>
          <p:cNvPr id="24" name="Author and Date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1219200" y="1917700"/>
            <a:ext cx="21945600" cy="711200"/>
          </a:xfrm>
          <a:prstGeom prst="rect">
            <a:avLst/>
          </a:prstGeom>
        </p:spPr>
        <p:txBody>
          <a:bodyPr anchor="ctr"/>
          <a:lstStyle>
            <a:lvl1pPr marL="0" indent="0" defTabSz="825500">
              <a:lnSpc>
                <a:spcPct val="120000"/>
              </a:lnSpc>
              <a:spcBef>
                <a:spcPts val="0"/>
              </a:spcBef>
              <a:buClrTx/>
              <a:buSzTx/>
              <a:buNone/>
              <a:defRPr sz="3600" b="0" cap="all">
                <a:solidFill>
                  <a:srgbClr val="FFFFFF"/>
                </a:solidFill>
                <a:latin typeface="Proxima Nova Extrabold"/>
                <a:ea typeface="Proxima Nova Extrabold"/>
                <a:cs typeface="Proxima Nova Extrabold"/>
                <a:sym typeface="Proxima Nova Extrabold"/>
              </a:defRPr>
            </a:lvl1pPr>
          </a:lstStyle>
          <a:p>
            <a:r>
              <a:t>Author and Date</a:t>
            </a:r>
          </a:p>
        </p:txBody>
      </p:sp>
      <p:sp>
        <p:nvSpPr>
          <p:cNvPr id="2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Photo Alt">
    <p:bg>
      <p:bgPr>
        <a:solidFill>
          <a:srgbClr val="00BF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19100800" y="8229600"/>
            <a:ext cx="4584700" cy="312370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ClrTx/>
              <a:buSzTx/>
              <a:buNone/>
              <a:defRPr sz="3200" b="0" spc="-32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1pPr>
            <a:lvl2pPr marL="0" indent="457200">
              <a:lnSpc>
                <a:spcPct val="100000"/>
              </a:lnSpc>
              <a:spcBef>
                <a:spcPts val="0"/>
              </a:spcBef>
              <a:buClrTx/>
              <a:buSzTx/>
              <a:buNone/>
              <a:defRPr sz="3200" b="0" spc="-32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2pPr>
            <a:lvl3pPr marL="0" indent="914400">
              <a:lnSpc>
                <a:spcPct val="100000"/>
              </a:lnSpc>
              <a:spcBef>
                <a:spcPts val="0"/>
              </a:spcBef>
              <a:buClrTx/>
              <a:buSzTx/>
              <a:buNone/>
              <a:defRPr sz="3200" b="0" spc="-32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3pPr>
            <a:lvl4pPr marL="0" indent="1371600">
              <a:lnSpc>
                <a:spcPct val="100000"/>
              </a:lnSpc>
              <a:spcBef>
                <a:spcPts val="0"/>
              </a:spcBef>
              <a:buClrTx/>
              <a:buSzTx/>
              <a:buNone/>
              <a:defRPr sz="3200" b="0" spc="-32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4pPr>
            <a:lvl5pPr marL="0" indent="1828800">
              <a:lnSpc>
                <a:spcPct val="100000"/>
              </a:lnSpc>
              <a:spcBef>
                <a:spcPts val="0"/>
              </a:spcBef>
              <a:buClrTx/>
              <a:buSzTx/>
              <a:buNone/>
              <a:defRPr sz="3200" b="0" spc="-32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5pPr>
          </a:lstStyle>
          <a:p>
            <a:r>
              <a:t>Caption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33" name="Image"/>
          <p:cNvSpPr>
            <a:spLocks noGrp="1"/>
          </p:cNvSpPr>
          <p:nvPr>
            <p:ph type="pic" idx="21"/>
          </p:nvPr>
        </p:nvSpPr>
        <p:spPr>
          <a:xfrm>
            <a:off x="528828" y="0"/>
            <a:ext cx="17992344" cy="120015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34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635000" y="7937906"/>
            <a:ext cx="17780000" cy="5651592"/>
          </a:xfrm>
          <a:prstGeom prst="rect">
            <a:avLst/>
          </a:prstGeom>
        </p:spPr>
        <p:txBody>
          <a:bodyPr anchor="b"/>
          <a:lstStyle>
            <a:lvl1pPr algn="ctr" defTabSz="584200">
              <a:defRPr sz="22000" spc="-220">
                <a:solidFill>
                  <a:srgbClr val="FFD74C"/>
                </a:solidFill>
              </a:defRPr>
            </a:lvl1pPr>
          </a:lstStyle>
          <a:p>
            <a:r>
              <a:t>Slide Title</a:t>
            </a:r>
          </a:p>
        </p:txBody>
      </p:sp>
      <p:sp>
        <p:nvSpPr>
          <p:cNvPr id="35" name="Line"/>
          <p:cNvSpPr/>
          <p:nvPr/>
        </p:nvSpPr>
        <p:spPr>
          <a:xfrm>
            <a:off x="19169012" y="11874500"/>
            <a:ext cx="1549401" cy="0"/>
          </a:xfrm>
          <a:prstGeom prst="ellipse">
            <a:avLst/>
          </a:prstGeom>
          <a:ln w="254000">
            <a:solidFill>
              <a:srgbClr val="FFD74C"/>
            </a:solidFill>
            <a:miter lim="400000"/>
          </a:ln>
        </p:spPr>
        <p:txBody>
          <a:bodyPr lIns="0" tIns="0" rIns="0" bIns="0" anchor="ctr"/>
          <a:lstStyle/>
          <a:p>
            <a:pPr>
              <a:lnSpc>
                <a:spcPct val="120000"/>
              </a:lnSpc>
              <a:defRPr sz="3000" cap="all">
                <a:solidFill>
                  <a:srgbClr val="FFFFFF"/>
                </a:solidFill>
                <a:latin typeface="Proxima Nova Extrabold"/>
                <a:ea typeface="Proxima Nova Extrabold"/>
                <a:cs typeface="Proxima Nova Extrabold"/>
                <a:sym typeface="Proxima Nova Extrabold"/>
              </a:defRPr>
            </a:pPr>
            <a:endParaRPr/>
          </a:p>
        </p:txBody>
      </p:sp>
      <p:sp>
        <p:nvSpPr>
          <p:cNvPr id="3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Body Level One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44" name="Slide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Slide Title</a:t>
            </a:r>
          </a:p>
        </p:txBody>
      </p:sp>
      <p:sp>
        <p:nvSpPr>
          <p:cNvPr id="4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Body Level One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 numCol="2" spcCol="1097280"/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5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1219200" y="6311900"/>
            <a:ext cx="8356600" cy="6184900"/>
          </a:xfrm>
          <a:prstGeom prst="rect">
            <a:avLst/>
          </a:prstGeom>
        </p:spPr>
        <p:txBody>
          <a:bodyPr/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61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1219200" y="2439639"/>
            <a:ext cx="8356600" cy="3068291"/>
          </a:xfrm>
          <a:prstGeom prst="rect">
            <a:avLst/>
          </a:prstGeom>
        </p:spPr>
        <p:txBody>
          <a:bodyPr/>
          <a:lstStyle/>
          <a:p>
            <a:r>
              <a:t>Slide Title</a:t>
            </a:r>
          </a:p>
        </p:txBody>
      </p:sp>
      <p:sp>
        <p:nvSpPr>
          <p:cNvPr id="62" name="Rectangle"/>
          <p:cNvSpPr/>
          <p:nvPr/>
        </p:nvSpPr>
        <p:spPr>
          <a:xfrm>
            <a:off x="10795000" y="0"/>
            <a:ext cx="13614400" cy="13716000"/>
          </a:xfrm>
          <a:prstGeom prst="rect">
            <a:avLst/>
          </a:prstGeom>
          <a:solidFill>
            <a:srgbClr val="00BFF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lnSpc>
                <a:spcPct val="120000"/>
              </a:lnSpc>
              <a:defRPr sz="3000" cap="all">
                <a:solidFill>
                  <a:srgbClr val="FFFFFF"/>
                </a:solidFill>
                <a:latin typeface="Proxima Nova Extrabold"/>
                <a:ea typeface="Proxima Nova Extrabold"/>
                <a:cs typeface="Proxima Nova Extrabold"/>
                <a:sym typeface="Proxima Nova Extrabold"/>
              </a:defRPr>
            </a:pPr>
            <a:endParaRPr/>
          </a:p>
        </p:txBody>
      </p:sp>
      <p:sp>
        <p:nvSpPr>
          <p:cNvPr id="63" name="638623930_2326x1548.jpg"/>
          <p:cNvSpPr>
            <a:spLocks noGrp="1"/>
          </p:cNvSpPr>
          <p:nvPr>
            <p:ph type="pic" idx="21"/>
          </p:nvPr>
        </p:nvSpPr>
        <p:spPr>
          <a:xfrm>
            <a:off x="9156700" y="-38100"/>
            <a:ext cx="19693467" cy="131064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64" name="Author and Date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1219200" y="1574800"/>
            <a:ext cx="8356600" cy="770128"/>
          </a:xfrm>
          <a:prstGeom prst="rect">
            <a:avLst/>
          </a:prstGeom>
        </p:spPr>
        <p:txBody>
          <a:bodyPr anchor="ctr"/>
          <a:lstStyle>
            <a:lvl1pPr marL="0" indent="0">
              <a:lnSpc>
                <a:spcPct val="120000"/>
              </a:lnSpc>
              <a:spcBef>
                <a:spcPts val="0"/>
              </a:spcBef>
              <a:buClrTx/>
              <a:buSzTx/>
              <a:buNone/>
              <a:defRPr sz="3600" b="0" cap="all">
                <a:solidFill>
                  <a:srgbClr val="00C7FC"/>
                </a:solidFill>
                <a:latin typeface="Proxima Nova Extrabold"/>
                <a:ea typeface="Proxima Nova Extrabold"/>
                <a:cs typeface="Proxima Nova Extrabold"/>
                <a:sym typeface="Proxima Nova Extrabold"/>
              </a:defRPr>
            </a:lvl1pPr>
          </a:lstStyle>
          <a:p>
            <a:r>
              <a:t>Author and Date</a:t>
            </a:r>
          </a:p>
        </p:txBody>
      </p:sp>
      <p:sp>
        <p:nvSpPr>
          <p:cNvPr id="6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on">
    <p:bg>
      <p:bgPr>
        <a:solidFill>
          <a:srgbClr val="00BF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ection Title"/>
          <p:cNvSpPr txBox="1">
            <a:spLocks noGrp="1"/>
          </p:cNvSpPr>
          <p:nvPr>
            <p:ph type="title" hasCustomPrompt="1"/>
          </p:nvPr>
        </p:nvSpPr>
        <p:spPr>
          <a:xfrm>
            <a:off x="1219200" y="4048125"/>
            <a:ext cx="21945600" cy="5930900"/>
          </a:xfrm>
          <a:prstGeom prst="rect">
            <a:avLst/>
          </a:prstGeom>
        </p:spPr>
        <p:txBody>
          <a:bodyPr anchor="ctr"/>
          <a:lstStyle>
            <a:lvl1pPr marL="431800" indent="-431800">
              <a:defRPr sz="14000" spc="0">
                <a:solidFill>
                  <a:srgbClr val="FFFFFF"/>
                </a:solidFill>
              </a:defRPr>
            </a:lvl1pPr>
          </a:lstStyle>
          <a:p>
            <a:r>
              <a:t>Section Title</a:t>
            </a:r>
          </a:p>
        </p:txBody>
      </p:sp>
      <p:sp>
        <p:nvSpPr>
          <p:cNvPr id="7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Slide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Slide Title</a:t>
            </a:r>
          </a:p>
        </p:txBody>
      </p:sp>
      <p:sp>
        <p:nvSpPr>
          <p:cNvPr id="8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Agenda">
    <p:bg>
      <p:bgPr>
        <a:solidFill>
          <a:srgbClr val="FFC61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Agenda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>
            <a:lvl1pPr>
              <a:defRPr sz="14000" spc="-140">
                <a:solidFill>
                  <a:srgbClr val="FFFFFF"/>
                </a:solidFill>
              </a:defRPr>
            </a:lvl1pPr>
          </a:lstStyle>
          <a:p>
            <a:r>
              <a:t>Agenda Title</a:t>
            </a:r>
          </a:p>
        </p:txBody>
      </p:sp>
      <p:sp>
        <p:nvSpPr>
          <p:cNvPr id="89" name="Body Level One…"/>
          <p:cNvSpPr txBox="1">
            <a:spLocks noGrp="1"/>
          </p:cNvSpPr>
          <p:nvPr>
            <p:ph type="body" idx="1" hasCustomPrompt="1"/>
          </p:nvPr>
        </p:nvSpPr>
        <p:spPr>
          <a:xfrm>
            <a:off x="1219200" y="3594100"/>
            <a:ext cx="21945600" cy="8902700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40000"/>
              </a:lnSpc>
              <a:spcBef>
                <a:spcPts val="0"/>
              </a:spcBef>
              <a:buClrTx/>
              <a:buSzTx/>
              <a:buNone/>
              <a:defRPr sz="5400" spc="-53">
                <a:solidFill>
                  <a:srgbClr val="000000"/>
                </a:solidFill>
              </a:defRPr>
            </a:lvl1pPr>
            <a:lvl2pPr marL="0" indent="457200" defTabSz="825500">
              <a:lnSpc>
                <a:spcPct val="140000"/>
              </a:lnSpc>
              <a:spcBef>
                <a:spcPts val="0"/>
              </a:spcBef>
              <a:buClrTx/>
              <a:buSzTx/>
              <a:buNone/>
              <a:defRPr sz="5400" spc="-53">
                <a:solidFill>
                  <a:srgbClr val="000000"/>
                </a:solidFill>
              </a:defRPr>
            </a:lvl2pPr>
            <a:lvl3pPr marL="0" indent="914400" defTabSz="825500">
              <a:lnSpc>
                <a:spcPct val="140000"/>
              </a:lnSpc>
              <a:spcBef>
                <a:spcPts val="0"/>
              </a:spcBef>
              <a:buClrTx/>
              <a:buSzTx/>
              <a:buNone/>
              <a:defRPr sz="5400" spc="-53">
                <a:solidFill>
                  <a:srgbClr val="000000"/>
                </a:solidFill>
              </a:defRPr>
            </a:lvl3pPr>
            <a:lvl4pPr marL="0" indent="1371600" defTabSz="825500">
              <a:lnSpc>
                <a:spcPct val="140000"/>
              </a:lnSpc>
              <a:spcBef>
                <a:spcPts val="0"/>
              </a:spcBef>
              <a:buClrTx/>
              <a:buSzTx/>
              <a:buNone/>
              <a:defRPr sz="5400" spc="-53">
                <a:solidFill>
                  <a:srgbClr val="000000"/>
                </a:solidFill>
              </a:defRPr>
            </a:lvl4pPr>
            <a:lvl5pPr marL="0" indent="1828800" defTabSz="825500">
              <a:lnSpc>
                <a:spcPct val="140000"/>
              </a:lnSpc>
              <a:spcBef>
                <a:spcPts val="0"/>
              </a:spcBef>
              <a:buClrTx/>
              <a:buSzTx/>
              <a:buNone/>
              <a:defRPr sz="5400" spc="-53">
                <a:solidFill>
                  <a:srgbClr val="000000"/>
                </a:solidFill>
              </a:defRPr>
            </a:lvl5pPr>
          </a:lstStyle>
          <a:p>
            <a:r>
              <a:t>Agenda Topics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9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tatement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1219200" y="4763675"/>
            <a:ext cx="21945600" cy="4192883"/>
          </a:xfrm>
          <a:prstGeom prst="rect">
            <a:avLst/>
          </a:prstGeom>
        </p:spPr>
        <p:txBody>
          <a:bodyPr anchor="ctr"/>
          <a:lstStyle>
            <a:lvl1pPr marL="0" indent="0" algn="ctr">
              <a:spcBef>
                <a:spcPts val="0"/>
              </a:spcBef>
              <a:buClrTx/>
              <a:buSzTx/>
              <a:buNone/>
              <a:defRPr sz="14000" b="0" cap="all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1pPr>
            <a:lvl2pPr marL="0" indent="457200" algn="ctr">
              <a:spcBef>
                <a:spcPts val="0"/>
              </a:spcBef>
              <a:buClrTx/>
              <a:buSzTx/>
              <a:buNone/>
              <a:defRPr sz="14000" b="0" cap="all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2pPr>
            <a:lvl3pPr marL="0" indent="914400" algn="ctr">
              <a:spcBef>
                <a:spcPts val="0"/>
              </a:spcBef>
              <a:buClrTx/>
              <a:buSzTx/>
              <a:buNone/>
              <a:defRPr sz="14000" b="0" cap="all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3pPr>
            <a:lvl4pPr marL="0" indent="1371600" algn="ctr">
              <a:spcBef>
                <a:spcPts val="0"/>
              </a:spcBef>
              <a:buClrTx/>
              <a:buSzTx/>
              <a:buNone/>
              <a:defRPr sz="14000" b="0" cap="all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4pPr>
            <a:lvl5pPr marL="0" indent="1828800" algn="ctr">
              <a:spcBef>
                <a:spcPts val="0"/>
              </a:spcBef>
              <a:buClrTx/>
              <a:buSzTx/>
              <a:buNone/>
              <a:defRPr sz="14000" b="0" cap="all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5pPr>
          </a:lstStyle>
          <a:p>
            <a:r>
              <a:t>Statement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9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ig Fact">
    <p:bg>
      <p:bgPr>
        <a:solidFill>
          <a:srgbClr val="FFC61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Body Level One…"/>
          <p:cNvSpPr txBox="1">
            <a:spLocks noGrp="1"/>
          </p:cNvSpPr>
          <p:nvPr>
            <p:ph type="body" idx="1" hasCustomPrompt="1"/>
          </p:nvPr>
        </p:nvSpPr>
        <p:spPr>
          <a:xfrm>
            <a:off x="1219200" y="2334623"/>
            <a:ext cx="21945600" cy="7612249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70000"/>
              </a:lnSpc>
              <a:spcBef>
                <a:spcPts val="0"/>
              </a:spcBef>
              <a:buClrTx/>
              <a:buSzTx/>
              <a:buNone/>
              <a:defRPr sz="50000" b="0" cap="all" spc="-500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1pPr>
            <a:lvl2pPr marL="0" indent="457200" algn="ctr">
              <a:lnSpc>
                <a:spcPct val="70000"/>
              </a:lnSpc>
              <a:spcBef>
                <a:spcPts val="0"/>
              </a:spcBef>
              <a:buClrTx/>
              <a:buSzTx/>
              <a:buNone/>
              <a:defRPr sz="50000" b="0" cap="all" spc="-500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2pPr>
            <a:lvl3pPr marL="0" indent="914400" algn="ctr">
              <a:lnSpc>
                <a:spcPct val="70000"/>
              </a:lnSpc>
              <a:spcBef>
                <a:spcPts val="0"/>
              </a:spcBef>
              <a:buClrTx/>
              <a:buSzTx/>
              <a:buNone/>
              <a:defRPr sz="50000" b="0" cap="all" spc="-500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3pPr>
            <a:lvl4pPr marL="0" indent="1371600" algn="ctr">
              <a:lnSpc>
                <a:spcPct val="70000"/>
              </a:lnSpc>
              <a:spcBef>
                <a:spcPts val="0"/>
              </a:spcBef>
              <a:buClrTx/>
              <a:buSzTx/>
              <a:buNone/>
              <a:defRPr sz="50000" b="0" cap="all" spc="-500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4pPr>
            <a:lvl5pPr marL="0" indent="1828800" algn="ctr">
              <a:lnSpc>
                <a:spcPct val="70000"/>
              </a:lnSpc>
              <a:spcBef>
                <a:spcPts val="0"/>
              </a:spcBef>
              <a:buClrTx/>
              <a:buSzTx/>
              <a:buNone/>
              <a:defRPr sz="50000" b="0" cap="all" spc="-500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5pPr>
          </a:lstStyle>
          <a:p>
            <a:r>
              <a:t>100%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06" name="Fact information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19200" y="9779000"/>
            <a:ext cx="21945599" cy="629921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0000"/>
              </a:lnSpc>
              <a:spcBef>
                <a:spcPts val="0"/>
              </a:spcBef>
              <a:buClrTx/>
              <a:buSzTx/>
              <a:buNone/>
              <a:defRPr sz="3200" b="0" cap="all" spc="-32">
                <a:solidFill>
                  <a:srgbClr val="000000"/>
                </a:solidFill>
                <a:latin typeface="Proxima Nova Extrabold"/>
                <a:ea typeface="Proxima Nova Extrabold"/>
                <a:cs typeface="Proxima Nova Extrabold"/>
                <a:sym typeface="Proxima Nova Extrabold"/>
              </a:defRPr>
            </a:lvl1pPr>
          </a:lstStyle>
          <a:p>
            <a:r>
              <a:t>Fact information</a:t>
            </a:r>
          </a:p>
        </p:txBody>
      </p:sp>
      <p:sp>
        <p:nvSpPr>
          <p:cNvPr id="10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Quote">
    <p:bg>
      <p:bgPr>
        <a:solidFill>
          <a:srgbClr val="00BF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3771900" y="4464048"/>
            <a:ext cx="16840200" cy="4883152"/>
          </a:xfrm>
          <a:prstGeom prst="rect">
            <a:avLst/>
          </a:prstGeom>
        </p:spPr>
        <p:txBody>
          <a:bodyPr anchor="ctr"/>
          <a:lstStyle>
            <a:lvl1pPr marL="431800" indent="-431800" defTabSz="825500">
              <a:spcBef>
                <a:spcPts val="0"/>
              </a:spcBef>
              <a:buClrTx/>
              <a:buSzTx/>
              <a:buNone/>
              <a:defRPr sz="14000" b="0" cap="all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1pPr>
            <a:lvl2pPr marL="431800" indent="25400" defTabSz="825500">
              <a:spcBef>
                <a:spcPts val="0"/>
              </a:spcBef>
              <a:buClrTx/>
              <a:buSzTx/>
              <a:buNone/>
              <a:defRPr sz="14000" b="0" cap="all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2pPr>
            <a:lvl3pPr marL="431800" indent="482600" defTabSz="825500">
              <a:spcBef>
                <a:spcPts val="0"/>
              </a:spcBef>
              <a:buClrTx/>
              <a:buSzTx/>
              <a:buNone/>
              <a:defRPr sz="14000" b="0" cap="all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3pPr>
            <a:lvl4pPr marL="431800" indent="939800" defTabSz="825500">
              <a:spcBef>
                <a:spcPts val="0"/>
              </a:spcBef>
              <a:buClrTx/>
              <a:buSzTx/>
              <a:buNone/>
              <a:defRPr sz="14000" b="0" cap="all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4pPr>
            <a:lvl5pPr marL="431800" indent="1397000" defTabSz="825500">
              <a:spcBef>
                <a:spcPts val="0"/>
              </a:spcBef>
              <a:buClrTx/>
              <a:buSzTx/>
              <a:buNone/>
              <a:defRPr sz="14000" b="0" cap="all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5pPr>
          </a:lstStyle>
          <a:p>
            <a:r>
              <a:t>“Notable Quote”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15" name="Attribution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4203700" y="9372600"/>
            <a:ext cx="16840200" cy="680721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ts val="3600"/>
              </a:lnSpc>
              <a:spcBef>
                <a:spcPts val="0"/>
              </a:spcBef>
              <a:buClrTx/>
              <a:buSzTx/>
              <a:buNone/>
              <a:defRPr sz="3200" b="0" cap="all" spc="-32">
                <a:solidFill>
                  <a:srgbClr val="FFFFFF"/>
                </a:solidFill>
                <a:latin typeface="Proxima Nova Extrabold"/>
                <a:ea typeface="Proxima Nova Extrabold"/>
                <a:cs typeface="Proxima Nova Extrabold"/>
                <a:sym typeface="Proxima Nova Extrabold"/>
              </a:defRPr>
            </a:lvl1pPr>
          </a:lstStyle>
          <a:p>
            <a:r>
              <a:t>Attribution</a:t>
            </a:r>
          </a:p>
        </p:txBody>
      </p:sp>
      <p:sp>
        <p:nvSpPr>
          <p:cNvPr id="11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495873917_2724x1818.jpg"/>
          <p:cNvSpPr>
            <a:spLocks noGrp="1"/>
          </p:cNvSpPr>
          <p:nvPr>
            <p:ph type="pic" sz="half" idx="21"/>
          </p:nvPr>
        </p:nvSpPr>
        <p:spPr>
          <a:xfrm>
            <a:off x="635000" y="6832600"/>
            <a:ext cx="12877800" cy="8589928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24" name="496036167_2890x1683.jpg"/>
          <p:cNvSpPr>
            <a:spLocks noGrp="1"/>
          </p:cNvSpPr>
          <p:nvPr>
            <p:ph type="pic" sz="half" idx="22"/>
          </p:nvPr>
        </p:nvSpPr>
        <p:spPr>
          <a:xfrm>
            <a:off x="88900" y="-177800"/>
            <a:ext cx="14008100" cy="8157658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25" name="Image"/>
          <p:cNvSpPr>
            <a:spLocks noGrp="1"/>
          </p:cNvSpPr>
          <p:nvPr>
            <p:ph type="pic" idx="23"/>
          </p:nvPr>
        </p:nvSpPr>
        <p:spPr>
          <a:xfrm>
            <a:off x="12814300" y="-355600"/>
            <a:ext cx="12033950" cy="18034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2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495873917_2724x1818.jpg"/>
          <p:cNvSpPr>
            <a:spLocks noGrp="1"/>
          </p:cNvSpPr>
          <p:nvPr>
            <p:ph type="pic" idx="21"/>
          </p:nvPr>
        </p:nvSpPr>
        <p:spPr>
          <a:xfrm>
            <a:off x="635000" y="-1181110"/>
            <a:ext cx="23114000" cy="1541782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3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ody Level One…"/>
          <p:cNvSpPr txBox="1">
            <a:spLocks noGrp="1"/>
          </p:cNvSpPr>
          <p:nvPr>
            <p:ph type="body" idx="1" hasCustomPrompt="1"/>
          </p:nvPr>
        </p:nvSpPr>
        <p:spPr>
          <a:xfrm>
            <a:off x="1219200" y="3733800"/>
            <a:ext cx="21945600" cy="8763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normAutofit/>
          </a:bodyPr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3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1219200" y="1219200"/>
            <a:ext cx="21945600" cy="22987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normAutofit/>
          </a:bodyPr>
          <a:lstStyle/>
          <a:p>
            <a:r>
              <a:t>Slide Title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622000" y="13080999"/>
            <a:ext cx="336728" cy="413767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 algn="l">
              <a:lnSpc>
                <a:spcPts val="2600"/>
              </a:lnSpc>
              <a:defRPr sz="1800">
                <a:latin typeface="Proxima Nova Medium"/>
                <a:ea typeface="Proxima Nova Medium"/>
                <a:cs typeface="Proxima Nova Medium"/>
                <a:sym typeface="Proxima Nova Medium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ransition spd="med"/>
  <p:txStyles>
    <p:titleStyle>
      <a:lvl1pPr marL="0" marR="0" indent="0" algn="l" defTabSz="8255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600" b="0" i="0" u="none" strike="noStrike" cap="all" spc="-116" baseline="0">
          <a:solidFill>
            <a:srgbClr val="00BFF3"/>
          </a:solidFill>
          <a:uFillTx/>
          <a:latin typeface="+mn-lt"/>
          <a:ea typeface="+mn-ea"/>
          <a:cs typeface="+mn-cs"/>
          <a:sym typeface="Druk Medium"/>
        </a:defRPr>
      </a:lvl1pPr>
      <a:lvl2pPr marL="0" marR="0" indent="457200" algn="l" defTabSz="8255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600" b="0" i="0" u="none" strike="noStrike" cap="all" spc="-116" baseline="0">
          <a:solidFill>
            <a:srgbClr val="00BFF3"/>
          </a:solidFill>
          <a:uFillTx/>
          <a:latin typeface="+mn-lt"/>
          <a:ea typeface="+mn-ea"/>
          <a:cs typeface="+mn-cs"/>
          <a:sym typeface="Druk Medium"/>
        </a:defRPr>
      </a:lvl2pPr>
      <a:lvl3pPr marL="0" marR="0" indent="914400" algn="l" defTabSz="8255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600" b="0" i="0" u="none" strike="noStrike" cap="all" spc="-116" baseline="0">
          <a:solidFill>
            <a:srgbClr val="00BFF3"/>
          </a:solidFill>
          <a:uFillTx/>
          <a:latin typeface="+mn-lt"/>
          <a:ea typeface="+mn-ea"/>
          <a:cs typeface="+mn-cs"/>
          <a:sym typeface="Druk Medium"/>
        </a:defRPr>
      </a:lvl3pPr>
      <a:lvl4pPr marL="0" marR="0" indent="1371600" algn="l" defTabSz="8255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600" b="0" i="0" u="none" strike="noStrike" cap="all" spc="-116" baseline="0">
          <a:solidFill>
            <a:srgbClr val="00BFF3"/>
          </a:solidFill>
          <a:uFillTx/>
          <a:latin typeface="+mn-lt"/>
          <a:ea typeface="+mn-ea"/>
          <a:cs typeface="+mn-cs"/>
          <a:sym typeface="Druk Medium"/>
        </a:defRPr>
      </a:lvl4pPr>
      <a:lvl5pPr marL="0" marR="0" indent="1828800" algn="l" defTabSz="8255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600" b="0" i="0" u="none" strike="noStrike" cap="all" spc="-116" baseline="0">
          <a:solidFill>
            <a:srgbClr val="00BFF3"/>
          </a:solidFill>
          <a:uFillTx/>
          <a:latin typeface="+mn-lt"/>
          <a:ea typeface="+mn-ea"/>
          <a:cs typeface="+mn-cs"/>
          <a:sym typeface="Druk Medium"/>
        </a:defRPr>
      </a:lvl5pPr>
      <a:lvl6pPr marL="0" marR="0" indent="2286000" algn="l" defTabSz="8255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600" b="0" i="0" u="none" strike="noStrike" cap="all" spc="-116" baseline="0">
          <a:solidFill>
            <a:srgbClr val="00BFF3"/>
          </a:solidFill>
          <a:uFillTx/>
          <a:latin typeface="+mn-lt"/>
          <a:ea typeface="+mn-ea"/>
          <a:cs typeface="+mn-cs"/>
          <a:sym typeface="Druk Medium"/>
        </a:defRPr>
      </a:lvl6pPr>
      <a:lvl7pPr marL="0" marR="0" indent="2743200" algn="l" defTabSz="8255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600" b="0" i="0" u="none" strike="noStrike" cap="all" spc="-116" baseline="0">
          <a:solidFill>
            <a:srgbClr val="00BFF3"/>
          </a:solidFill>
          <a:uFillTx/>
          <a:latin typeface="+mn-lt"/>
          <a:ea typeface="+mn-ea"/>
          <a:cs typeface="+mn-cs"/>
          <a:sym typeface="Druk Medium"/>
        </a:defRPr>
      </a:lvl7pPr>
      <a:lvl8pPr marL="0" marR="0" indent="3200400" algn="l" defTabSz="8255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600" b="0" i="0" u="none" strike="noStrike" cap="all" spc="-116" baseline="0">
          <a:solidFill>
            <a:srgbClr val="00BFF3"/>
          </a:solidFill>
          <a:uFillTx/>
          <a:latin typeface="+mn-lt"/>
          <a:ea typeface="+mn-ea"/>
          <a:cs typeface="+mn-cs"/>
          <a:sym typeface="Druk Medium"/>
        </a:defRPr>
      </a:lvl8pPr>
      <a:lvl9pPr marL="0" marR="0" indent="3657600" algn="l" defTabSz="8255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600" b="0" i="0" u="none" strike="noStrike" cap="all" spc="-116" baseline="0">
          <a:solidFill>
            <a:srgbClr val="00BFF3"/>
          </a:solidFill>
          <a:uFillTx/>
          <a:latin typeface="+mn-lt"/>
          <a:ea typeface="+mn-ea"/>
          <a:cs typeface="+mn-cs"/>
          <a:sym typeface="Druk Medium"/>
        </a:defRPr>
      </a:lvl9pPr>
    </p:titleStyle>
    <p:bodyStyle>
      <a:lvl1pPr marL="685800" marR="0" indent="-685800" algn="l" defTabSz="584200" rtl="0" latinLnBrk="0">
        <a:lnSpc>
          <a:spcPct val="80000"/>
        </a:lnSpc>
        <a:spcBef>
          <a:spcPts val="2400"/>
        </a:spcBef>
        <a:spcAft>
          <a:spcPts val="0"/>
        </a:spcAft>
        <a:buClr>
          <a:srgbClr val="57BEF0"/>
        </a:buClr>
        <a:buSzPct val="250000"/>
        <a:buFontTx/>
        <a:buChar char="-"/>
        <a:tabLst/>
        <a:defRPr sz="4200" b="1" i="0" u="none" strike="noStrike" cap="none" spc="0" baseline="0">
          <a:solidFill>
            <a:srgbClr val="53585F"/>
          </a:solidFill>
          <a:uFillTx/>
          <a:latin typeface="Proxima Nova"/>
          <a:ea typeface="Proxima Nova"/>
          <a:cs typeface="Proxima Nova"/>
          <a:sym typeface="Proxima Nova"/>
        </a:defRPr>
      </a:lvl1pPr>
      <a:lvl2pPr marL="1371600" marR="0" indent="-685800" algn="l" defTabSz="584200" rtl="0" latinLnBrk="0">
        <a:lnSpc>
          <a:spcPct val="80000"/>
        </a:lnSpc>
        <a:spcBef>
          <a:spcPts val="2400"/>
        </a:spcBef>
        <a:spcAft>
          <a:spcPts val="0"/>
        </a:spcAft>
        <a:buClr>
          <a:srgbClr val="57BEF0"/>
        </a:buClr>
        <a:buSzPct val="250000"/>
        <a:buFontTx/>
        <a:buChar char="-"/>
        <a:tabLst/>
        <a:defRPr sz="4200" b="1" i="0" u="none" strike="noStrike" cap="none" spc="0" baseline="0">
          <a:solidFill>
            <a:srgbClr val="53585F"/>
          </a:solidFill>
          <a:uFillTx/>
          <a:latin typeface="Proxima Nova"/>
          <a:ea typeface="Proxima Nova"/>
          <a:cs typeface="Proxima Nova"/>
          <a:sym typeface="Proxima Nova"/>
        </a:defRPr>
      </a:lvl2pPr>
      <a:lvl3pPr marL="2057400" marR="0" indent="-685800" algn="l" defTabSz="584200" rtl="0" latinLnBrk="0">
        <a:lnSpc>
          <a:spcPct val="80000"/>
        </a:lnSpc>
        <a:spcBef>
          <a:spcPts val="2400"/>
        </a:spcBef>
        <a:spcAft>
          <a:spcPts val="0"/>
        </a:spcAft>
        <a:buClr>
          <a:srgbClr val="57BEF0"/>
        </a:buClr>
        <a:buSzPct val="250000"/>
        <a:buFontTx/>
        <a:buChar char="-"/>
        <a:tabLst/>
        <a:defRPr sz="4200" b="1" i="0" u="none" strike="noStrike" cap="none" spc="0" baseline="0">
          <a:solidFill>
            <a:srgbClr val="53585F"/>
          </a:solidFill>
          <a:uFillTx/>
          <a:latin typeface="Proxima Nova"/>
          <a:ea typeface="Proxima Nova"/>
          <a:cs typeface="Proxima Nova"/>
          <a:sym typeface="Proxima Nova"/>
        </a:defRPr>
      </a:lvl3pPr>
      <a:lvl4pPr marL="2743200" marR="0" indent="-685800" algn="l" defTabSz="584200" rtl="0" latinLnBrk="0">
        <a:lnSpc>
          <a:spcPct val="80000"/>
        </a:lnSpc>
        <a:spcBef>
          <a:spcPts val="2400"/>
        </a:spcBef>
        <a:spcAft>
          <a:spcPts val="0"/>
        </a:spcAft>
        <a:buClr>
          <a:srgbClr val="57BEF0"/>
        </a:buClr>
        <a:buSzPct val="250000"/>
        <a:buFontTx/>
        <a:buChar char="-"/>
        <a:tabLst/>
        <a:defRPr sz="4200" b="1" i="0" u="none" strike="noStrike" cap="none" spc="0" baseline="0">
          <a:solidFill>
            <a:srgbClr val="53585F"/>
          </a:solidFill>
          <a:uFillTx/>
          <a:latin typeface="Proxima Nova"/>
          <a:ea typeface="Proxima Nova"/>
          <a:cs typeface="Proxima Nova"/>
          <a:sym typeface="Proxima Nova"/>
        </a:defRPr>
      </a:lvl4pPr>
      <a:lvl5pPr marL="3429000" marR="0" indent="-685800" algn="l" defTabSz="584200" rtl="0" latinLnBrk="0">
        <a:lnSpc>
          <a:spcPct val="80000"/>
        </a:lnSpc>
        <a:spcBef>
          <a:spcPts val="2400"/>
        </a:spcBef>
        <a:spcAft>
          <a:spcPts val="0"/>
        </a:spcAft>
        <a:buClr>
          <a:srgbClr val="57BEF0"/>
        </a:buClr>
        <a:buSzPct val="250000"/>
        <a:buFontTx/>
        <a:buChar char="-"/>
        <a:tabLst/>
        <a:defRPr sz="4200" b="1" i="0" u="none" strike="noStrike" cap="none" spc="0" baseline="0">
          <a:solidFill>
            <a:srgbClr val="53585F"/>
          </a:solidFill>
          <a:uFillTx/>
          <a:latin typeface="Proxima Nova"/>
          <a:ea typeface="Proxima Nova"/>
          <a:cs typeface="Proxima Nova"/>
          <a:sym typeface="Proxima Nova"/>
        </a:defRPr>
      </a:lvl5pPr>
      <a:lvl6pPr marL="4114800" marR="0" indent="-685800" algn="l" defTabSz="584200" rtl="0" latinLnBrk="0">
        <a:lnSpc>
          <a:spcPct val="80000"/>
        </a:lnSpc>
        <a:spcBef>
          <a:spcPts val="2400"/>
        </a:spcBef>
        <a:spcAft>
          <a:spcPts val="0"/>
        </a:spcAft>
        <a:buClr>
          <a:srgbClr val="57BEF0"/>
        </a:buClr>
        <a:buSzPct val="250000"/>
        <a:buFontTx/>
        <a:buChar char="-"/>
        <a:tabLst/>
        <a:defRPr sz="4200" b="1" i="0" u="none" strike="noStrike" cap="none" spc="0" baseline="0">
          <a:solidFill>
            <a:srgbClr val="53585F"/>
          </a:solidFill>
          <a:uFillTx/>
          <a:latin typeface="Proxima Nova"/>
          <a:ea typeface="Proxima Nova"/>
          <a:cs typeface="Proxima Nova"/>
          <a:sym typeface="Proxima Nova"/>
        </a:defRPr>
      </a:lvl6pPr>
      <a:lvl7pPr marL="4800600" marR="0" indent="-685800" algn="l" defTabSz="584200" rtl="0" latinLnBrk="0">
        <a:lnSpc>
          <a:spcPct val="80000"/>
        </a:lnSpc>
        <a:spcBef>
          <a:spcPts val="2400"/>
        </a:spcBef>
        <a:spcAft>
          <a:spcPts val="0"/>
        </a:spcAft>
        <a:buClr>
          <a:srgbClr val="57BEF0"/>
        </a:buClr>
        <a:buSzPct val="250000"/>
        <a:buFontTx/>
        <a:buChar char="-"/>
        <a:tabLst/>
        <a:defRPr sz="4200" b="1" i="0" u="none" strike="noStrike" cap="none" spc="0" baseline="0">
          <a:solidFill>
            <a:srgbClr val="53585F"/>
          </a:solidFill>
          <a:uFillTx/>
          <a:latin typeface="Proxima Nova"/>
          <a:ea typeface="Proxima Nova"/>
          <a:cs typeface="Proxima Nova"/>
          <a:sym typeface="Proxima Nova"/>
        </a:defRPr>
      </a:lvl7pPr>
      <a:lvl8pPr marL="5486400" marR="0" indent="-685800" algn="l" defTabSz="584200" rtl="0" latinLnBrk="0">
        <a:lnSpc>
          <a:spcPct val="80000"/>
        </a:lnSpc>
        <a:spcBef>
          <a:spcPts val="2400"/>
        </a:spcBef>
        <a:spcAft>
          <a:spcPts val="0"/>
        </a:spcAft>
        <a:buClr>
          <a:srgbClr val="57BEF0"/>
        </a:buClr>
        <a:buSzPct val="250000"/>
        <a:buFontTx/>
        <a:buChar char="-"/>
        <a:tabLst/>
        <a:defRPr sz="4200" b="1" i="0" u="none" strike="noStrike" cap="none" spc="0" baseline="0">
          <a:solidFill>
            <a:srgbClr val="53585F"/>
          </a:solidFill>
          <a:uFillTx/>
          <a:latin typeface="Proxima Nova"/>
          <a:ea typeface="Proxima Nova"/>
          <a:cs typeface="Proxima Nova"/>
          <a:sym typeface="Proxima Nova"/>
        </a:defRPr>
      </a:lvl8pPr>
      <a:lvl9pPr marL="6172200" marR="0" indent="-685800" algn="l" defTabSz="584200" rtl="0" latinLnBrk="0">
        <a:lnSpc>
          <a:spcPct val="80000"/>
        </a:lnSpc>
        <a:spcBef>
          <a:spcPts val="2400"/>
        </a:spcBef>
        <a:spcAft>
          <a:spcPts val="0"/>
        </a:spcAft>
        <a:buClr>
          <a:srgbClr val="57BEF0"/>
        </a:buClr>
        <a:buSzPct val="250000"/>
        <a:buFontTx/>
        <a:buChar char="-"/>
        <a:tabLst/>
        <a:defRPr sz="4200" b="1" i="0" u="none" strike="noStrike" cap="none" spc="0" baseline="0">
          <a:solidFill>
            <a:srgbClr val="53585F"/>
          </a:solidFill>
          <a:uFillTx/>
          <a:latin typeface="Proxima Nova"/>
          <a:ea typeface="Proxima Nova"/>
          <a:cs typeface="Proxima Nova"/>
          <a:sym typeface="Proxima Nova"/>
        </a:defRPr>
      </a:lvl9pPr>
    </p:bodyStyle>
    <p:otherStyle>
      <a:lvl1pPr marL="0" marR="0" indent="0" algn="l" defTabSz="825500" rtl="0" latinLnBrk="0">
        <a:lnSpc>
          <a:spcPts val="26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roxima Nova Medium"/>
        </a:defRPr>
      </a:lvl1pPr>
      <a:lvl2pPr marL="0" marR="0" indent="457200" algn="l" defTabSz="825500" rtl="0" latinLnBrk="0">
        <a:lnSpc>
          <a:spcPts val="26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roxima Nova Medium"/>
        </a:defRPr>
      </a:lvl2pPr>
      <a:lvl3pPr marL="0" marR="0" indent="914400" algn="l" defTabSz="825500" rtl="0" latinLnBrk="0">
        <a:lnSpc>
          <a:spcPts val="26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roxima Nova Medium"/>
        </a:defRPr>
      </a:lvl3pPr>
      <a:lvl4pPr marL="0" marR="0" indent="1371600" algn="l" defTabSz="825500" rtl="0" latinLnBrk="0">
        <a:lnSpc>
          <a:spcPts val="26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roxima Nova Medium"/>
        </a:defRPr>
      </a:lvl4pPr>
      <a:lvl5pPr marL="0" marR="0" indent="1828800" algn="l" defTabSz="825500" rtl="0" latinLnBrk="0">
        <a:lnSpc>
          <a:spcPts val="26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roxima Nova Medium"/>
        </a:defRPr>
      </a:lvl5pPr>
      <a:lvl6pPr marL="0" marR="0" indent="2286000" algn="l" defTabSz="825500" rtl="0" latinLnBrk="0">
        <a:lnSpc>
          <a:spcPts val="26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roxima Nova Medium"/>
        </a:defRPr>
      </a:lvl6pPr>
      <a:lvl7pPr marL="0" marR="0" indent="2743200" algn="l" defTabSz="825500" rtl="0" latinLnBrk="0">
        <a:lnSpc>
          <a:spcPts val="26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roxima Nova Medium"/>
        </a:defRPr>
      </a:lvl7pPr>
      <a:lvl8pPr marL="0" marR="0" indent="3200400" algn="l" defTabSz="825500" rtl="0" latinLnBrk="0">
        <a:lnSpc>
          <a:spcPts val="26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roxima Nova Medium"/>
        </a:defRPr>
      </a:lvl8pPr>
      <a:lvl9pPr marL="0" marR="0" indent="3657600" algn="l" defTabSz="825500" rtl="0" latinLnBrk="0">
        <a:lnSpc>
          <a:spcPts val="26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roxima Nova Medium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Level 4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>
            <a:normAutofit lnSpcReduction="10000"/>
          </a:bodyPr>
          <a:lstStyle/>
          <a:p>
            <a:r>
              <a:t>Level 4 </a:t>
            </a:r>
          </a:p>
        </p:txBody>
      </p:sp>
      <p:sp>
        <p:nvSpPr>
          <p:cNvPr id="151" name="Niche Marketing &amp; Social Media"/>
          <p:cNvSpPr txBox="1">
            <a:spLocks noGrp="1"/>
          </p:cNvSpPr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Niche Marketing &amp; Social Media</a:t>
            </a:r>
          </a:p>
        </p:txBody>
      </p:sp>
      <p:sp>
        <p:nvSpPr>
          <p:cNvPr id="152" name="Strategic marketing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Strategic marketing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Kotler - The King of Marketing!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658368" indent="-658368" defTabSz="560831">
              <a:spcBef>
                <a:spcPts val="2300"/>
              </a:spcBef>
              <a:defRPr sz="4032"/>
            </a:pPr>
            <a:r>
              <a:t> Kotler - The King of Marketing!</a:t>
            </a:r>
          </a:p>
          <a:p>
            <a:pPr marL="658368" indent="-658368" defTabSz="560831">
              <a:spcBef>
                <a:spcPts val="2300"/>
              </a:spcBef>
              <a:defRPr sz="4032"/>
            </a:pPr>
            <a:r>
              <a:t>“Administrative &amp; social process through which individuals &amp; groups obtain what they need &amp; desire by the generation, offering &amp; exchange of valuable products with their equals.”</a:t>
            </a:r>
          </a:p>
          <a:p>
            <a:pPr marL="658368" indent="-658368" defTabSz="560831">
              <a:spcBef>
                <a:spcPts val="2300"/>
              </a:spcBef>
              <a:defRPr sz="4032"/>
            </a:pPr>
            <a:endParaRPr/>
          </a:p>
          <a:p>
            <a:pPr marL="658368" indent="-658368" defTabSz="560831">
              <a:spcBef>
                <a:spcPts val="2300"/>
              </a:spcBef>
              <a:defRPr sz="4032"/>
            </a:pPr>
            <a:r>
              <a:t>Reaching Client Minds</a:t>
            </a:r>
          </a:p>
          <a:p>
            <a:pPr marL="658368" indent="-658368" defTabSz="560831">
              <a:spcBef>
                <a:spcPts val="2300"/>
              </a:spcBef>
              <a:defRPr sz="4032"/>
            </a:pPr>
            <a:r>
              <a:t>Consumer Behaviours &amp; Preferences to give best Services </a:t>
            </a:r>
          </a:p>
          <a:p>
            <a:pPr marL="658368" indent="-658368" defTabSz="560831">
              <a:spcBef>
                <a:spcPts val="2300"/>
              </a:spcBef>
              <a:defRPr sz="4032"/>
            </a:pPr>
            <a:r>
              <a:t>Product, Service &amp; Value to create Satisfaction </a:t>
            </a:r>
          </a:p>
          <a:p>
            <a:pPr marL="658368" indent="-658368" defTabSz="560831">
              <a:spcBef>
                <a:spcPts val="2300"/>
              </a:spcBef>
              <a:defRPr sz="4032"/>
            </a:pPr>
            <a:endParaRPr/>
          </a:p>
          <a:p>
            <a:pPr marL="658368" indent="-658368" defTabSz="560831">
              <a:spcBef>
                <a:spcPts val="2300"/>
              </a:spcBef>
              <a:defRPr sz="4032"/>
            </a:pPr>
            <a:r>
              <a:t>Segmentation = Target Market</a:t>
            </a:r>
          </a:p>
          <a:p>
            <a:pPr marL="658368" indent="-658368" defTabSz="560831">
              <a:spcBef>
                <a:spcPts val="2300"/>
              </a:spcBef>
              <a:defRPr sz="4032"/>
            </a:pPr>
            <a:r>
              <a:t>Satisfaction</a:t>
            </a:r>
          </a:p>
          <a:p>
            <a:pPr marL="658368" indent="-658368" defTabSz="560831">
              <a:spcBef>
                <a:spcPts val="2300"/>
              </a:spcBef>
              <a:defRPr sz="4032"/>
            </a:pPr>
            <a:r>
              <a:t>Positioning</a:t>
            </a:r>
          </a:p>
        </p:txBody>
      </p:sp>
      <p:sp>
        <p:nvSpPr>
          <p:cNvPr id="155" name="Marketing  definition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Marketing  definitions</a:t>
            </a:r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Theorist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Theorists</a:t>
            </a:r>
          </a:p>
          <a:p>
            <a:r>
              <a:rPr dirty="0"/>
              <a:t>Michael E Porter - Competition</a:t>
            </a:r>
          </a:p>
          <a:p>
            <a:r>
              <a:rPr dirty="0"/>
              <a:t>Philip Kotler - Founder of Marketing</a:t>
            </a:r>
          </a:p>
          <a:p>
            <a:r>
              <a:rPr dirty="0"/>
              <a:t> Strategy - Environment, Competition, Market Position, Marketing Mix, &amp; Expenditure</a:t>
            </a:r>
          </a:p>
          <a:p>
            <a:endParaRPr dirty="0"/>
          </a:p>
          <a:p>
            <a:r>
              <a:rPr dirty="0"/>
              <a:t>Game Plan</a:t>
            </a:r>
          </a:p>
          <a:p>
            <a:r>
              <a:rPr dirty="0"/>
              <a:t>Map or Chart</a:t>
            </a:r>
          </a:p>
        </p:txBody>
      </p:sp>
      <p:sp>
        <p:nvSpPr>
          <p:cNvPr id="158" name="Definitions of strategic marketing"/>
          <p:cNvSpPr txBox="1">
            <a:spLocks noGrp="1"/>
          </p:cNvSpPr>
          <p:nvPr>
            <p:ph type="title"/>
          </p:nvPr>
        </p:nvSpPr>
        <p:spPr>
          <a:xfrm>
            <a:off x="146304" y="310896"/>
            <a:ext cx="23018496" cy="2596896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             </a:t>
            </a:r>
            <a:r>
              <a:rPr dirty="0" smtClean="0"/>
              <a:t>strategic </a:t>
            </a:r>
            <a:r>
              <a:rPr dirty="0"/>
              <a:t>marketing</a:t>
            </a:r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THE PRODUCTION CONCEPT ERA  1920’S (HENRY FORD MODEL T CARS)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452628" indent="-452628" defTabSz="385572">
              <a:spcBef>
                <a:spcPts val="1500"/>
              </a:spcBef>
              <a:defRPr sz="2772"/>
            </a:pPr>
            <a:r>
              <a:t>THE PRODUCTION CONCEPT ERA  1920’S (HENRY FORD MODEL T CARS)</a:t>
            </a:r>
          </a:p>
          <a:p>
            <a:pPr marL="452628" indent="-452628" defTabSz="385572">
              <a:spcBef>
                <a:spcPts val="1500"/>
              </a:spcBef>
              <a:defRPr sz="2772"/>
            </a:pPr>
            <a:r>
              <a:t>DEMAND OUTWEIGHTS PRODUCTION - SELLERS MARKET</a:t>
            </a:r>
          </a:p>
          <a:p>
            <a:pPr marL="452628" indent="-452628" defTabSz="385572">
              <a:spcBef>
                <a:spcPts val="1500"/>
              </a:spcBef>
              <a:defRPr sz="2772"/>
            </a:pPr>
            <a:endParaRPr/>
          </a:p>
          <a:p>
            <a:pPr marL="452628" indent="-452628" defTabSz="385572">
              <a:spcBef>
                <a:spcPts val="1500"/>
              </a:spcBef>
              <a:defRPr sz="2772"/>
            </a:pPr>
            <a:r>
              <a:t>THE SALES CONCEPT ERA 1920’S-1950’S</a:t>
            </a:r>
          </a:p>
          <a:p>
            <a:pPr marL="452628" indent="-452628" defTabSz="385572">
              <a:spcBef>
                <a:spcPts val="1500"/>
              </a:spcBef>
              <a:defRPr sz="2772"/>
            </a:pPr>
            <a:r>
              <a:t>COMPETITION INTENSIFIES - NEED TO SELL / PUSH </a:t>
            </a:r>
          </a:p>
          <a:p>
            <a:pPr marL="452628" indent="-452628" defTabSz="385572">
              <a:spcBef>
                <a:spcPts val="1500"/>
              </a:spcBef>
              <a:defRPr sz="2772"/>
            </a:pPr>
            <a:endParaRPr/>
          </a:p>
          <a:p>
            <a:pPr marL="452628" indent="-452628" defTabSz="385572">
              <a:spcBef>
                <a:spcPts val="1500"/>
              </a:spcBef>
              <a:defRPr sz="2772"/>
            </a:pPr>
            <a:r>
              <a:t>THE MARKETING CONCEPT ERA 1950’S ONWARDS</a:t>
            </a:r>
          </a:p>
          <a:p>
            <a:pPr marL="452628" indent="-452628" defTabSz="385572">
              <a:spcBef>
                <a:spcPts val="1500"/>
              </a:spcBef>
              <a:defRPr sz="2772"/>
            </a:pPr>
            <a:r>
              <a:t>PRODUCTION DEVELOPMENT - BUYERS MARKET</a:t>
            </a:r>
          </a:p>
          <a:p>
            <a:pPr marL="452628" indent="-452628" defTabSz="385572">
              <a:spcBef>
                <a:spcPts val="1500"/>
              </a:spcBef>
              <a:defRPr sz="2772"/>
            </a:pPr>
            <a:r>
              <a:t>IDENTIFYING CUSTOMER NEEDS &amp; MEDIA DEVELOPMENTS </a:t>
            </a:r>
          </a:p>
          <a:p>
            <a:pPr marL="452628" indent="-452628" defTabSz="385572">
              <a:spcBef>
                <a:spcPts val="1500"/>
              </a:spcBef>
              <a:defRPr sz="2772"/>
            </a:pPr>
            <a:endParaRPr/>
          </a:p>
          <a:p>
            <a:pPr marL="452628" indent="-452628" defTabSz="385572">
              <a:spcBef>
                <a:spcPts val="1500"/>
              </a:spcBef>
              <a:defRPr sz="2772"/>
            </a:pPr>
            <a:r>
              <a:t>THE SOCIETAL MARKETING ERA LATE 1960’S /1970’S ONWARDS</a:t>
            </a:r>
          </a:p>
          <a:p>
            <a:pPr marL="452628" indent="-452628" defTabSz="385572">
              <a:spcBef>
                <a:spcPts val="1500"/>
              </a:spcBef>
              <a:defRPr sz="2772"/>
            </a:pPr>
            <a:r>
              <a:t>MARKETING CONCEPT + SOCIAL RESPONSIBILITY</a:t>
            </a:r>
          </a:p>
          <a:p>
            <a:pPr marL="452628" indent="-452628" defTabSz="385572">
              <a:spcBef>
                <a:spcPts val="1500"/>
              </a:spcBef>
              <a:defRPr sz="2772"/>
            </a:pPr>
            <a:endParaRPr/>
          </a:p>
          <a:p>
            <a:pPr marL="452628" indent="-452628" defTabSz="385572">
              <a:spcBef>
                <a:spcPts val="1500"/>
              </a:spcBef>
              <a:defRPr sz="2772"/>
            </a:pPr>
            <a:r>
              <a:t>THE CUSTOMER RELATIONSHIP ERA LATE 1990’S  ONWARDS</a:t>
            </a:r>
          </a:p>
          <a:p>
            <a:pPr marL="452628" indent="-452628" defTabSz="385572">
              <a:spcBef>
                <a:spcPts val="1500"/>
              </a:spcBef>
              <a:defRPr sz="2772"/>
            </a:pPr>
            <a:r>
              <a:t>DATABASES &amp; NEEDS</a:t>
            </a:r>
          </a:p>
          <a:p>
            <a:pPr marL="452628" indent="-452628" defTabSz="385572">
              <a:spcBef>
                <a:spcPts val="1500"/>
              </a:spcBef>
              <a:defRPr sz="2772"/>
            </a:pPr>
            <a:r>
              <a:t>RELATIONSHIPS</a:t>
            </a:r>
          </a:p>
        </p:txBody>
      </p:sp>
      <p:sp>
        <p:nvSpPr>
          <p:cNvPr id="161" name="THE EVOLUTION OF MARKETING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t>THE EVOLUTION OF MARKETING</a:t>
            </a: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CONSIDER EACH OF THE MARKETING ERA, CAN YOU IDENTIFY EXAMPLES FROM YOUR SPECIALIST SECTOR OF HOW IMPORTANT MARKETING WAS DURING EACH OF THE MARKETING ERA’S?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CONSIDER EACH OF THE MARKETING ERA, CAN YOU IDENTIFY EXAMPLES FROM YOUR SPECIALIST SECTOR OF HOW IMPORTANT MARKETING WAS DURING EACH OF THE MARKETING ERA’S? </a:t>
            </a:r>
          </a:p>
          <a:p>
            <a:r>
              <a:t>CRITICALLY CONSIDER THE FOLLOWING</a:t>
            </a:r>
          </a:p>
          <a:p>
            <a:r>
              <a:t>MARKET</a:t>
            </a:r>
          </a:p>
          <a:p>
            <a:r>
              <a:t>TARGET MARKET</a:t>
            </a:r>
          </a:p>
          <a:p>
            <a:r>
              <a:t>NEEDS</a:t>
            </a:r>
          </a:p>
          <a:p>
            <a:r>
              <a:t>PRODUCTS</a:t>
            </a:r>
          </a:p>
          <a:p>
            <a:r>
              <a:t>PRICE</a:t>
            </a:r>
          </a:p>
          <a:p>
            <a:r>
              <a:t>PLACE</a:t>
            </a:r>
          </a:p>
          <a:p>
            <a:r>
              <a:t>PROMOTION</a:t>
            </a:r>
          </a:p>
        </p:txBody>
      </p:sp>
      <p:sp>
        <p:nvSpPr>
          <p:cNvPr id="164" name="ACTIVITY!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 ACTIVITY! </a:t>
            </a: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PROCESS OF PLANNING &amp; EXECUTING THE CONCEPTION, PRICING, PROMOTION &amp; DISTRIBUTION OF IDEAS, GOODS &amp; SERVICES TO CREATE EXCHANGES THAT SATISFY INDIVIDUALS AND ORGANISATIONAL GOALS…"/>
          <p:cNvSpPr txBox="1">
            <a:spLocks noGrp="1"/>
          </p:cNvSpPr>
          <p:nvPr>
            <p:ph type="body" idx="1"/>
          </p:nvPr>
        </p:nvSpPr>
        <p:spPr>
          <a:xfrm>
            <a:off x="1219200" y="4151376"/>
            <a:ext cx="21945600" cy="938174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534923" indent="-534923" defTabSz="455675">
              <a:spcBef>
                <a:spcPts val="1800"/>
              </a:spcBef>
              <a:defRPr sz="3275"/>
            </a:pPr>
            <a:r>
              <a:rPr dirty="0"/>
              <a:t>PROCESS OF PLANNING &amp; EXECUTING THE CONCEPTION, PRICING, PROMOTION &amp; DISTRIBUTION OF IDEAS, GOODS &amp; SERVICES TO CREATE EXCHANGES THAT SATISFY INDIVIDUALS AND ORGANISATIONAL GOALS </a:t>
            </a:r>
          </a:p>
          <a:p>
            <a:pPr marL="534923" indent="-534923" defTabSz="455675">
              <a:spcBef>
                <a:spcPts val="1800"/>
              </a:spcBef>
              <a:defRPr sz="3275"/>
            </a:pPr>
            <a:endParaRPr dirty="0"/>
          </a:p>
          <a:p>
            <a:pPr marL="534923" indent="-534923" defTabSz="455675">
              <a:spcBef>
                <a:spcPts val="1800"/>
              </a:spcBef>
              <a:defRPr sz="3275"/>
            </a:pPr>
            <a:r>
              <a:rPr dirty="0"/>
              <a:t>DEMAND MANAGEMENT </a:t>
            </a:r>
          </a:p>
          <a:p>
            <a:pPr marL="534923" indent="-534923" defTabSz="455675">
              <a:spcBef>
                <a:spcPts val="1800"/>
              </a:spcBef>
              <a:defRPr sz="3275"/>
            </a:pPr>
            <a:r>
              <a:rPr dirty="0"/>
              <a:t>INFLUENCING, POSITIONING &amp; DEVELOPING DEMAND</a:t>
            </a:r>
          </a:p>
          <a:p>
            <a:pPr marL="534923" indent="-534923" defTabSz="455675">
              <a:spcBef>
                <a:spcPts val="1800"/>
              </a:spcBef>
              <a:defRPr sz="3275"/>
            </a:pPr>
            <a:r>
              <a:rPr dirty="0"/>
              <a:t>RELATIONSHIP WITH SUPPLY</a:t>
            </a:r>
          </a:p>
          <a:p>
            <a:pPr marL="534923" indent="-534923" defTabSz="455675">
              <a:spcBef>
                <a:spcPts val="1800"/>
              </a:spcBef>
              <a:defRPr sz="3275"/>
            </a:pPr>
            <a:endParaRPr dirty="0"/>
          </a:p>
          <a:p>
            <a:pPr marL="534923" indent="-534923" defTabSz="455675">
              <a:spcBef>
                <a:spcPts val="1800"/>
              </a:spcBef>
              <a:defRPr sz="3275"/>
            </a:pPr>
            <a:r>
              <a:rPr dirty="0"/>
              <a:t>MARKET RESEARCH</a:t>
            </a:r>
          </a:p>
          <a:p>
            <a:pPr marL="534923" indent="-534923" defTabSz="455675">
              <a:spcBef>
                <a:spcPts val="1800"/>
              </a:spcBef>
              <a:defRPr sz="3275"/>
            </a:pPr>
            <a:r>
              <a:rPr dirty="0"/>
              <a:t>PLANNING</a:t>
            </a:r>
          </a:p>
          <a:p>
            <a:pPr marL="534923" indent="-534923" defTabSz="455675">
              <a:spcBef>
                <a:spcPts val="1800"/>
              </a:spcBef>
              <a:defRPr sz="3275"/>
            </a:pPr>
            <a:r>
              <a:rPr dirty="0"/>
              <a:t>IMPLEMENTATION</a:t>
            </a:r>
          </a:p>
          <a:p>
            <a:pPr marL="534923" indent="-534923" defTabSz="455675">
              <a:spcBef>
                <a:spcPts val="1800"/>
              </a:spcBef>
              <a:defRPr sz="3275"/>
            </a:pPr>
            <a:r>
              <a:rPr dirty="0"/>
              <a:t>CONTROL</a:t>
            </a:r>
          </a:p>
          <a:p>
            <a:pPr marL="534923" indent="-534923" defTabSz="455675">
              <a:spcBef>
                <a:spcPts val="1800"/>
              </a:spcBef>
              <a:defRPr sz="3275"/>
            </a:pPr>
            <a:endParaRPr dirty="0"/>
          </a:p>
          <a:p>
            <a:pPr marL="534923" indent="-534923" defTabSz="455675">
              <a:spcBef>
                <a:spcPts val="1800"/>
              </a:spcBef>
              <a:defRPr sz="3275"/>
            </a:pPr>
            <a:r>
              <a:rPr dirty="0"/>
              <a:t>PROFITS</a:t>
            </a:r>
          </a:p>
          <a:p>
            <a:pPr marL="534923" indent="-534923" defTabSz="455675">
              <a:spcBef>
                <a:spcPts val="1800"/>
              </a:spcBef>
              <a:defRPr sz="3275"/>
            </a:pPr>
            <a:r>
              <a:rPr dirty="0"/>
              <a:t>YIELD MANAGEMENT</a:t>
            </a:r>
          </a:p>
        </p:txBody>
      </p:sp>
      <p:sp>
        <p:nvSpPr>
          <p:cNvPr id="167" name="AMERICAN  MARKETING  ASSOCIATION   DEFINIT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t>AMERICAN  MARKETING  ASSOCIATION   DEFINITION</a:t>
            </a: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PRODUCT…"/>
          <p:cNvSpPr txBox="1">
            <a:spLocks noGrp="1"/>
          </p:cNvSpPr>
          <p:nvPr>
            <p:ph type="body" idx="1"/>
          </p:nvPr>
        </p:nvSpPr>
        <p:spPr>
          <a:xfrm>
            <a:off x="1219200" y="4590288"/>
            <a:ext cx="21945600" cy="7906512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665226" indent="-665226" defTabSz="566674">
              <a:spcBef>
                <a:spcPts val="2300"/>
              </a:spcBef>
              <a:defRPr sz="4074"/>
            </a:pPr>
            <a:r>
              <a:rPr dirty="0"/>
              <a:t>PRODUCT</a:t>
            </a:r>
          </a:p>
          <a:p>
            <a:pPr marL="665226" indent="-665226" defTabSz="566674">
              <a:spcBef>
                <a:spcPts val="2300"/>
              </a:spcBef>
              <a:defRPr sz="4074"/>
            </a:pPr>
            <a:r>
              <a:rPr dirty="0"/>
              <a:t>PRICE</a:t>
            </a:r>
          </a:p>
          <a:p>
            <a:pPr marL="665226" indent="-665226" defTabSz="566674">
              <a:spcBef>
                <a:spcPts val="2300"/>
              </a:spcBef>
              <a:defRPr sz="4074"/>
            </a:pPr>
            <a:r>
              <a:rPr dirty="0"/>
              <a:t>PLACE</a:t>
            </a:r>
          </a:p>
          <a:p>
            <a:pPr marL="665226" indent="-665226" defTabSz="566674">
              <a:spcBef>
                <a:spcPts val="2300"/>
              </a:spcBef>
              <a:defRPr sz="4074"/>
            </a:pPr>
            <a:r>
              <a:rPr dirty="0"/>
              <a:t>PROMOTION</a:t>
            </a:r>
          </a:p>
          <a:p>
            <a:pPr marL="665226" indent="-665226" defTabSz="566674">
              <a:spcBef>
                <a:spcPts val="2300"/>
              </a:spcBef>
              <a:defRPr sz="4074"/>
            </a:pPr>
            <a:endParaRPr dirty="0"/>
          </a:p>
          <a:p>
            <a:pPr marL="665226" indent="-665226" defTabSz="566674">
              <a:spcBef>
                <a:spcPts val="2300"/>
              </a:spcBef>
              <a:defRPr sz="4074"/>
            </a:pPr>
            <a:r>
              <a:rPr dirty="0"/>
              <a:t>UPDATED</a:t>
            </a:r>
          </a:p>
          <a:p>
            <a:pPr marL="665226" indent="-665226" defTabSz="566674">
              <a:spcBef>
                <a:spcPts val="2300"/>
              </a:spcBef>
              <a:defRPr sz="4074"/>
            </a:pPr>
            <a:r>
              <a:rPr dirty="0"/>
              <a:t>PLANNING</a:t>
            </a:r>
          </a:p>
          <a:p>
            <a:pPr marL="665226" indent="-665226" defTabSz="566674">
              <a:spcBef>
                <a:spcPts val="2300"/>
              </a:spcBef>
              <a:defRPr sz="4074"/>
            </a:pPr>
            <a:r>
              <a:rPr dirty="0"/>
              <a:t>POSITIONING</a:t>
            </a:r>
          </a:p>
          <a:p>
            <a:pPr marL="665226" indent="-665226" defTabSz="566674">
              <a:spcBef>
                <a:spcPts val="2300"/>
              </a:spcBef>
              <a:defRPr sz="4074"/>
            </a:pPr>
            <a:r>
              <a:rPr dirty="0"/>
              <a:t>PACKAGING</a:t>
            </a:r>
          </a:p>
          <a:p>
            <a:pPr marL="665226" indent="-665226" defTabSz="566674">
              <a:spcBef>
                <a:spcPts val="2300"/>
              </a:spcBef>
              <a:defRPr sz="4074"/>
            </a:pPr>
            <a:r>
              <a:rPr dirty="0"/>
              <a:t>PEOPLE</a:t>
            </a:r>
          </a:p>
          <a:p>
            <a:pPr marL="665226" indent="-665226" defTabSz="566674">
              <a:spcBef>
                <a:spcPts val="2300"/>
              </a:spcBef>
              <a:defRPr sz="4074"/>
            </a:pPr>
            <a:r>
              <a:rPr dirty="0"/>
              <a:t>PERFORMANCE</a:t>
            </a:r>
          </a:p>
        </p:txBody>
      </p:sp>
      <p:sp>
        <p:nvSpPr>
          <p:cNvPr id="170" name="Marketing mix - P’s of Marketing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t>Marketing mix - P’s of Marketing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Mantre of Marketing…"/>
          <p:cNvSpPr txBox="1">
            <a:spLocks noGrp="1"/>
          </p:cNvSpPr>
          <p:nvPr>
            <p:ph type="body" idx="1"/>
          </p:nvPr>
        </p:nvSpPr>
        <p:spPr>
          <a:xfrm>
            <a:off x="1219200" y="4279392"/>
            <a:ext cx="21945600" cy="8217408"/>
          </a:xfrm>
          <a:prstGeom prst="rect">
            <a:avLst/>
          </a:prstGeom>
        </p:spPr>
        <p:txBody>
          <a:bodyPr/>
          <a:lstStyle/>
          <a:p>
            <a:r>
              <a:rPr dirty="0" err="1"/>
              <a:t>Mantre</a:t>
            </a:r>
            <a:r>
              <a:rPr dirty="0"/>
              <a:t> of Marketing</a:t>
            </a:r>
          </a:p>
          <a:p>
            <a:r>
              <a:rPr dirty="0"/>
              <a:t>CCDVTP</a:t>
            </a:r>
          </a:p>
          <a:p>
            <a:r>
              <a:rPr dirty="0"/>
              <a:t>Create </a:t>
            </a:r>
          </a:p>
          <a:p>
            <a:r>
              <a:rPr dirty="0"/>
              <a:t>Communicate</a:t>
            </a:r>
          </a:p>
          <a:p>
            <a:r>
              <a:rPr dirty="0"/>
              <a:t>Deliver</a:t>
            </a:r>
          </a:p>
          <a:p>
            <a:r>
              <a:rPr dirty="0"/>
              <a:t>The</a:t>
            </a:r>
          </a:p>
          <a:p>
            <a:r>
              <a:rPr dirty="0"/>
              <a:t>Value </a:t>
            </a:r>
          </a:p>
          <a:p>
            <a:r>
              <a:rPr dirty="0"/>
              <a:t>To a T Target Market</a:t>
            </a:r>
          </a:p>
          <a:p>
            <a:r>
              <a:rPr dirty="0"/>
              <a:t>At A Profit </a:t>
            </a:r>
          </a:p>
        </p:txBody>
      </p:sp>
      <p:sp>
        <p:nvSpPr>
          <p:cNvPr id="173" name="Kotler’S   MANTRE   OF   MARKETING"/>
          <p:cNvSpPr txBox="1">
            <a:spLocks noGrp="1"/>
          </p:cNvSpPr>
          <p:nvPr>
            <p:ph type="title"/>
          </p:nvPr>
        </p:nvSpPr>
        <p:spPr>
          <a:xfrm>
            <a:off x="201168" y="1219200"/>
            <a:ext cx="23810976" cy="2298700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dirty="0" err="1"/>
              <a:t>Kotler’S</a:t>
            </a:r>
            <a:r>
              <a:rPr dirty="0"/>
              <a:t> </a:t>
            </a:r>
            <a:r>
              <a:rPr dirty="0" smtClean="0"/>
              <a:t>MANTRE OF MARKETIN</a:t>
            </a:r>
            <a:r>
              <a:rPr lang="en-GB" dirty="0" smtClean="0"/>
              <a:t>g</a:t>
            </a:r>
            <a:endParaRPr dirty="0"/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Create Value - Product Management (Service)…"/>
          <p:cNvSpPr txBox="1">
            <a:spLocks noGrp="1"/>
          </p:cNvSpPr>
          <p:nvPr>
            <p:ph type="body" idx="1"/>
          </p:nvPr>
        </p:nvSpPr>
        <p:spPr>
          <a:xfrm>
            <a:off x="1219200" y="3364992"/>
            <a:ext cx="21945600" cy="10010961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624078" indent="-624078" defTabSz="531622">
              <a:spcBef>
                <a:spcPts val="2100"/>
              </a:spcBef>
              <a:defRPr sz="3822"/>
            </a:pPr>
            <a:r>
              <a:rPr dirty="0"/>
              <a:t>Create Value - Product Management (Service)</a:t>
            </a:r>
          </a:p>
          <a:p>
            <a:pPr marL="624078" indent="-624078" defTabSz="531622">
              <a:spcBef>
                <a:spcPts val="2100"/>
              </a:spcBef>
              <a:defRPr sz="3822"/>
            </a:pPr>
            <a:r>
              <a:rPr dirty="0"/>
              <a:t>Communicate Value - Brand Management (Excitement &amp; Message)</a:t>
            </a:r>
          </a:p>
          <a:p>
            <a:pPr marL="624078" indent="-624078" defTabSz="531622">
              <a:spcBef>
                <a:spcPts val="2100"/>
              </a:spcBef>
              <a:defRPr sz="3822"/>
            </a:pPr>
            <a:r>
              <a:rPr dirty="0"/>
              <a:t>Deliver Value - Customer Manager (Service)</a:t>
            </a:r>
          </a:p>
          <a:p>
            <a:pPr marL="624078" indent="-624078" defTabSz="531622">
              <a:spcBef>
                <a:spcPts val="2100"/>
              </a:spcBef>
              <a:defRPr sz="3822"/>
            </a:pPr>
            <a:endParaRPr dirty="0"/>
          </a:p>
          <a:p>
            <a:pPr marL="624078" indent="-624078" defTabSz="531622">
              <a:spcBef>
                <a:spcPts val="2100"/>
              </a:spcBef>
              <a:defRPr sz="3822"/>
            </a:pPr>
            <a:r>
              <a:rPr dirty="0"/>
              <a:t>RELATIONSHIP BUILDING AT ALL LEVELS</a:t>
            </a:r>
          </a:p>
          <a:p>
            <a:pPr marL="624078" indent="-624078" defTabSz="531622">
              <a:spcBef>
                <a:spcPts val="2100"/>
              </a:spcBef>
              <a:defRPr sz="3822"/>
            </a:pPr>
            <a:r>
              <a:rPr dirty="0"/>
              <a:t>DEVELOPMENT</a:t>
            </a:r>
          </a:p>
          <a:p>
            <a:pPr marL="624078" indent="-624078" defTabSz="531622">
              <a:spcBef>
                <a:spcPts val="2100"/>
              </a:spcBef>
              <a:defRPr sz="3822"/>
            </a:pPr>
            <a:r>
              <a:rPr dirty="0"/>
              <a:t> New Product &amp; connect with the market place</a:t>
            </a:r>
          </a:p>
          <a:p>
            <a:pPr marL="624078" indent="-624078" defTabSz="531622">
              <a:spcBef>
                <a:spcPts val="2100"/>
              </a:spcBef>
              <a:defRPr sz="3822"/>
            </a:pPr>
            <a:r>
              <a:rPr dirty="0"/>
              <a:t>Compete with Competition</a:t>
            </a:r>
          </a:p>
          <a:p>
            <a:pPr marL="624078" indent="-624078" defTabSz="531622">
              <a:spcBef>
                <a:spcPts val="2100"/>
              </a:spcBef>
              <a:defRPr sz="3822"/>
            </a:pPr>
            <a:r>
              <a:rPr dirty="0"/>
              <a:t>BRAND = Emotional Engagement &amp; Product Image</a:t>
            </a:r>
          </a:p>
          <a:p>
            <a:pPr marL="624078" indent="-624078" defTabSz="531622">
              <a:spcBef>
                <a:spcPts val="2100"/>
              </a:spcBef>
              <a:defRPr sz="3822"/>
            </a:pPr>
            <a:r>
              <a:rPr dirty="0"/>
              <a:t>Appreciation</a:t>
            </a:r>
          </a:p>
          <a:p>
            <a:pPr marL="624078" indent="-624078" defTabSz="531622">
              <a:spcBef>
                <a:spcPts val="2100"/>
              </a:spcBef>
              <a:defRPr sz="3822"/>
            </a:pPr>
            <a:r>
              <a:rPr dirty="0"/>
              <a:t>Corporate Social Engagement</a:t>
            </a:r>
          </a:p>
          <a:p>
            <a:pPr marL="624078" indent="-624078" defTabSz="531622">
              <a:spcBef>
                <a:spcPts val="2100"/>
              </a:spcBef>
              <a:defRPr sz="3822"/>
            </a:pPr>
            <a:r>
              <a:rPr dirty="0"/>
              <a:t>Relationship Building </a:t>
            </a:r>
          </a:p>
          <a:p>
            <a:pPr marL="624078" indent="-624078" defTabSz="531622">
              <a:spcBef>
                <a:spcPts val="2100"/>
              </a:spcBef>
              <a:defRPr sz="3822"/>
            </a:pPr>
            <a:r>
              <a:rPr dirty="0"/>
              <a:t>CUSTOMER MANAGEMENT </a:t>
            </a:r>
          </a:p>
          <a:p>
            <a:pPr marL="624078" indent="-624078" defTabSz="531622">
              <a:spcBef>
                <a:spcPts val="2100"/>
              </a:spcBef>
              <a:defRPr sz="3822"/>
            </a:pPr>
            <a:r>
              <a:rPr dirty="0"/>
              <a:t>Not Data Base BUT Relationship Building </a:t>
            </a:r>
          </a:p>
        </p:txBody>
      </p:sp>
      <p:sp>
        <p:nvSpPr>
          <p:cNvPr id="176" name="Marketing Managemen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r>
              <a:rPr dirty="0"/>
              <a:t>   </a:t>
            </a:r>
            <a:r>
              <a:rPr dirty="0" smtClean="0"/>
              <a:t>Marketing </a:t>
            </a:r>
            <a:r>
              <a:rPr dirty="0"/>
              <a:t>Management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PRODUCT LED MARKETING STRATEGY…"/>
          <p:cNvSpPr txBox="1">
            <a:spLocks noGrp="1"/>
          </p:cNvSpPr>
          <p:nvPr>
            <p:ph type="body" idx="1"/>
          </p:nvPr>
        </p:nvSpPr>
        <p:spPr>
          <a:xfrm>
            <a:off x="1219200" y="4535424"/>
            <a:ext cx="21945600" cy="8833104"/>
          </a:xfrm>
          <a:prstGeom prst="rect">
            <a:avLst/>
          </a:prstGeom>
        </p:spPr>
        <p:txBody>
          <a:bodyPr/>
          <a:lstStyle/>
          <a:p>
            <a:pPr marL="665226" indent="-665226" defTabSz="566674">
              <a:spcBef>
                <a:spcPts val="2300"/>
              </a:spcBef>
              <a:defRPr sz="4074"/>
            </a:pPr>
            <a:r>
              <a:rPr dirty="0"/>
              <a:t>PRODUCT LED MARKETING STRATEGY</a:t>
            </a:r>
          </a:p>
          <a:p>
            <a:pPr marL="665226" indent="-665226" defTabSz="566674">
              <a:spcBef>
                <a:spcPts val="2300"/>
              </a:spcBef>
              <a:defRPr sz="4074"/>
            </a:pPr>
            <a:r>
              <a:rPr dirty="0"/>
              <a:t>MARKET LED STRATEGY</a:t>
            </a:r>
          </a:p>
          <a:p>
            <a:pPr marL="665226" indent="-665226" defTabSz="566674">
              <a:spcBef>
                <a:spcPts val="2300"/>
              </a:spcBef>
              <a:defRPr sz="4074"/>
            </a:pPr>
            <a:endParaRPr dirty="0"/>
          </a:p>
          <a:p>
            <a:pPr marL="665226" indent="-665226" defTabSz="566674">
              <a:spcBef>
                <a:spcPts val="2300"/>
              </a:spcBef>
              <a:defRPr sz="4074"/>
            </a:pPr>
            <a:r>
              <a:rPr dirty="0"/>
              <a:t>B2B</a:t>
            </a:r>
          </a:p>
          <a:p>
            <a:pPr marL="665226" indent="-665226" defTabSz="566674">
              <a:spcBef>
                <a:spcPts val="2300"/>
              </a:spcBef>
              <a:defRPr sz="4074"/>
            </a:pPr>
            <a:r>
              <a:rPr dirty="0"/>
              <a:t>B2C</a:t>
            </a:r>
          </a:p>
          <a:p>
            <a:pPr marL="665226" indent="-665226" defTabSz="566674">
              <a:spcBef>
                <a:spcPts val="2300"/>
              </a:spcBef>
              <a:defRPr sz="4074"/>
            </a:pPr>
            <a:endParaRPr dirty="0"/>
          </a:p>
          <a:p>
            <a:pPr marL="665226" indent="-665226" defTabSz="566674">
              <a:spcBef>
                <a:spcPts val="2300"/>
              </a:spcBef>
              <a:defRPr sz="4074"/>
            </a:pPr>
            <a:r>
              <a:rPr dirty="0"/>
              <a:t>CREATE NEEDS OR INFLUENCE WANTS</a:t>
            </a:r>
          </a:p>
          <a:p>
            <a:pPr marL="665226" indent="-665226" defTabSz="566674">
              <a:spcBef>
                <a:spcPts val="2300"/>
              </a:spcBef>
              <a:defRPr sz="4074"/>
            </a:pPr>
            <a:r>
              <a:rPr dirty="0"/>
              <a:t>MAKE THE PRODUCT APPROPRIATE &amp; ATTRACTIVE</a:t>
            </a:r>
          </a:p>
          <a:p>
            <a:pPr marL="665226" indent="-665226" defTabSz="566674">
              <a:spcBef>
                <a:spcPts val="2300"/>
              </a:spcBef>
              <a:defRPr sz="4074"/>
            </a:pPr>
            <a:r>
              <a:rPr dirty="0"/>
              <a:t>INNOVATION &amp; IDEAS</a:t>
            </a:r>
          </a:p>
          <a:p>
            <a:pPr marL="665226" indent="-665226" defTabSz="566674">
              <a:spcBef>
                <a:spcPts val="2300"/>
              </a:spcBef>
              <a:defRPr sz="4074"/>
            </a:pPr>
            <a:r>
              <a:rPr dirty="0"/>
              <a:t>BRANDING </a:t>
            </a:r>
          </a:p>
          <a:p>
            <a:pPr marL="665226" indent="-665226" defTabSz="566674">
              <a:spcBef>
                <a:spcPts val="2300"/>
              </a:spcBef>
              <a:defRPr sz="4074"/>
            </a:pPr>
            <a:r>
              <a:rPr dirty="0"/>
              <a:t>CUSTOMER SERVICE</a:t>
            </a:r>
          </a:p>
        </p:txBody>
      </p:sp>
      <p:sp>
        <p:nvSpPr>
          <p:cNvPr id="179" name="STRATEGIC - PRODUCT &amp; MARKET"/>
          <p:cNvSpPr txBox="1">
            <a:spLocks noGrp="1"/>
          </p:cNvSpPr>
          <p:nvPr>
            <p:ph type="title"/>
          </p:nvPr>
        </p:nvSpPr>
        <p:spPr>
          <a:xfrm>
            <a:off x="640080" y="1219200"/>
            <a:ext cx="22524720" cy="2298700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dirty="0"/>
              <a:t>STRATEGIC - PRODUCT &amp; MARKET</a:t>
            </a:r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COMPANY…"/>
          <p:cNvSpPr txBox="1">
            <a:spLocks noGrp="1"/>
          </p:cNvSpPr>
          <p:nvPr>
            <p:ph type="body" idx="1"/>
          </p:nvPr>
        </p:nvSpPr>
        <p:spPr>
          <a:xfrm>
            <a:off x="1219200" y="4663440"/>
            <a:ext cx="21945600" cy="9052560"/>
          </a:xfrm>
          <a:prstGeom prst="rect">
            <a:avLst/>
          </a:prstGeom>
        </p:spPr>
        <p:txBody>
          <a:bodyPr/>
          <a:lstStyle/>
          <a:p>
            <a:pPr marL="521208" indent="-521208" defTabSz="443991">
              <a:spcBef>
                <a:spcPts val="1800"/>
              </a:spcBef>
              <a:defRPr sz="3192"/>
            </a:pPr>
            <a:r>
              <a:rPr dirty="0"/>
              <a:t>COMPANY</a:t>
            </a:r>
          </a:p>
          <a:p>
            <a:pPr marL="521208" indent="-521208" defTabSz="443991">
              <a:spcBef>
                <a:spcPts val="1800"/>
              </a:spcBef>
              <a:defRPr sz="3192"/>
            </a:pPr>
            <a:r>
              <a:rPr dirty="0"/>
              <a:t>COLLABORATORS </a:t>
            </a:r>
          </a:p>
          <a:p>
            <a:pPr marL="521208" indent="-521208" defTabSz="443991">
              <a:spcBef>
                <a:spcPts val="1800"/>
              </a:spcBef>
              <a:defRPr sz="3192"/>
            </a:pPr>
            <a:r>
              <a:rPr dirty="0"/>
              <a:t>CUSTOMERS</a:t>
            </a:r>
          </a:p>
          <a:p>
            <a:pPr marL="521208" indent="-521208" defTabSz="443991">
              <a:spcBef>
                <a:spcPts val="1800"/>
              </a:spcBef>
              <a:defRPr sz="3192"/>
            </a:pPr>
            <a:r>
              <a:rPr dirty="0"/>
              <a:t>COMPETITORS</a:t>
            </a:r>
          </a:p>
          <a:p>
            <a:pPr marL="521208" indent="-521208" defTabSz="443991">
              <a:spcBef>
                <a:spcPts val="1800"/>
              </a:spcBef>
              <a:defRPr sz="3192"/>
            </a:pPr>
            <a:r>
              <a:rPr dirty="0"/>
              <a:t>CLIMATE</a:t>
            </a:r>
          </a:p>
          <a:p>
            <a:pPr marL="521208" indent="-521208" defTabSz="443991">
              <a:spcBef>
                <a:spcPts val="1800"/>
              </a:spcBef>
              <a:defRPr sz="3192"/>
            </a:pPr>
            <a:endParaRPr dirty="0"/>
          </a:p>
          <a:p>
            <a:pPr marL="521208" indent="-521208" defTabSz="443991">
              <a:spcBef>
                <a:spcPts val="1800"/>
              </a:spcBef>
              <a:defRPr sz="3192"/>
            </a:pPr>
            <a:r>
              <a:rPr dirty="0"/>
              <a:t>KET ISSUES MARKET PLACE CHANGES</a:t>
            </a:r>
          </a:p>
          <a:p>
            <a:pPr marL="521208" indent="-521208" defTabSz="443991">
              <a:spcBef>
                <a:spcPts val="1800"/>
              </a:spcBef>
              <a:defRPr sz="3192"/>
            </a:pPr>
            <a:r>
              <a:rPr dirty="0"/>
              <a:t>SOPHISTICATED</a:t>
            </a:r>
          </a:p>
          <a:p>
            <a:pPr marL="521208" indent="-521208" defTabSz="443991">
              <a:spcBef>
                <a:spcPts val="1800"/>
              </a:spcBef>
              <a:defRPr sz="3192"/>
            </a:pPr>
            <a:r>
              <a:rPr dirty="0"/>
              <a:t>PRICE SENSITIVE</a:t>
            </a:r>
          </a:p>
          <a:p>
            <a:pPr marL="521208" indent="-521208" defTabSz="443991">
              <a:spcBef>
                <a:spcPts val="1800"/>
              </a:spcBef>
              <a:defRPr sz="3192"/>
            </a:pPr>
            <a:r>
              <a:rPr dirty="0"/>
              <a:t>POWER OF MEDIA</a:t>
            </a:r>
          </a:p>
          <a:p>
            <a:pPr marL="521208" indent="-521208" defTabSz="443991">
              <a:spcBef>
                <a:spcPts val="1800"/>
              </a:spcBef>
              <a:defRPr sz="3192"/>
            </a:pPr>
            <a:r>
              <a:rPr dirty="0"/>
              <a:t>IMPACTS</a:t>
            </a:r>
          </a:p>
          <a:p>
            <a:pPr marL="521208" indent="-521208" defTabSz="443991">
              <a:spcBef>
                <a:spcPts val="1800"/>
              </a:spcBef>
              <a:defRPr sz="3192"/>
            </a:pPr>
            <a:r>
              <a:rPr dirty="0"/>
              <a:t>VOLATILE</a:t>
            </a:r>
          </a:p>
          <a:p>
            <a:pPr marL="521208" indent="-521208" defTabSz="443991">
              <a:spcBef>
                <a:spcPts val="1800"/>
              </a:spcBef>
              <a:defRPr sz="3192"/>
            </a:pPr>
            <a:r>
              <a:rPr dirty="0"/>
              <a:t>PANDEMIC</a:t>
            </a:r>
          </a:p>
        </p:txBody>
      </p:sp>
      <p:sp>
        <p:nvSpPr>
          <p:cNvPr id="182" name="C’S OF MARKETING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r>
              <a:rPr dirty="0"/>
              <a:t>          </a:t>
            </a:r>
            <a:r>
              <a:rPr dirty="0" smtClean="0"/>
              <a:t>C’S </a:t>
            </a:r>
            <a:r>
              <a:rPr dirty="0"/>
              <a:t>OF MARKETING</a:t>
            </a:r>
          </a:p>
        </p:txBody>
      </p: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CONSIDERING HOW MARKETING HAS DEVELOPED OVER THE GENERATIONS, SELECTING YOUR SPECIALIST SECTOR CRITICALLY CONSIDER HOW MARKETING IS LIKELY TO CHANGE AND DEVELOP IN THE FUTURE?…"/>
          <p:cNvSpPr txBox="1">
            <a:spLocks noGrp="1"/>
          </p:cNvSpPr>
          <p:nvPr>
            <p:ph type="body" idx="1"/>
          </p:nvPr>
        </p:nvSpPr>
        <p:spPr>
          <a:xfrm>
            <a:off x="1219200" y="3733800"/>
            <a:ext cx="21945600" cy="9561576"/>
          </a:xfrm>
          <a:prstGeom prst="rect">
            <a:avLst/>
          </a:prstGeom>
        </p:spPr>
        <p:txBody>
          <a:bodyPr/>
          <a:lstStyle/>
          <a:p>
            <a:pPr marL="658368" indent="-658368" defTabSz="560831">
              <a:spcBef>
                <a:spcPts val="2300"/>
              </a:spcBef>
              <a:defRPr sz="4032"/>
            </a:pPr>
            <a:r>
              <a:rPr dirty="0"/>
              <a:t>CONSIDERING HOW MARKETING HAS DEVELOPED OVER THE GENERATIONS, SELECTING YOUR SPECIALIST SECTOR CRITICALLY CONSIDER HOW MARKETING IS LIKELY TO CHANGE AND DEVELOP IN THE FUTURE</a:t>
            </a:r>
            <a:r>
              <a:rPr dirty="0" smtClean="0"/>
              <a:t>?</a:t>
            </a:r>
            <a:endParaRPr lang="en-GB" dirty="0" smtClean="0"/>
          </a:p>
          <a:p>
            <a:pPr marL="658368" indent="-658368" defTabSz="560831">
              <a:spcBef>
                <a:spcPts val="2300"/>
              </a:spcBef>
              <a:defRPr sz="4032"/>
            </a:pPr>
            <a:endParaRPr dirty="0"/>
          </a:p>
          <a:p>
            <a:pPr marL="658368" indent="-658368" defTabSz="560831">
              <a:spcBef>
                <a:spcPts val="2300"/>
              </a:spcBef>
              <a:defRPr sz="4032"/>
            </a:pPr>
            <a:r>
              <a:rPr dirty="0"/>
              <a:t>HOW WILL THIS EFFECT?</a:t>
            </a:r>
          </a:p>
          <a:p>
            <a:pPr marL="658368" indent="-658368" defTabSz="560831">
              <a:spcBef>
                <a:spcPts val="2300"/>
              </a:spcBef>
              <a:defRPr sz="4032"/>
            </a:pPr>
            <a:r>
              <a:rPr dirty="0"/>
              <a:t>THE MARKET</a:t>
            </a:r>
          </a:p>
          <a:p>
            <a:pPr marL="658368" indent="-658368" defTabSz="560831">
              <a:spcBef>
                <a:spcPts val="2300"/>
              </a:spcBef>
              <a:defRPr sz="4032"/>
            </a:pPr>
            <a:r>
              <a:rPr dirty="0"/>
              <a:t>CONSUMER NEEDS</a:t>
            </a:r>
          </a:p>
          <a:p>
            <a:pPr marL="658368" indent="-658368" defTabSz="560831">
              <a:spcBef>
                <a:spcPts val="2300"/>
              </a:spcBef>
              <a:defRPr sz="4032"/>
            </a:pPr>
            <a:r>
              <a:rPr dirty="0"/>
              <a:t>TARGET MARKETS</a:t>
            </a:r>
          </a:p>
          <a:p>
            <a:pPr marL="658368" indent="-658368" defTabSz="560831">
              <a:spcBef>
                <a:spcPts val="2300"/>
              </a:spcBef>
              <a:defRPr sz="4032"/>
            </a:pPr>
            <a:r>
              <a:rPr dirty="0"/>
              <a:t>COMPETITION</a:t>
            </a:r>
          </a:p>
          <a:p>
            <a:pPr marL="658368" indent="-658368" defTabSz="560831">
              <a:spcBef>
                <a:spcPts val="2300"/>
              </a:spcBef>
              <a:defRPr sz="4032"/>
            </a:pPr>
            <a:r>
              <a:rPr dirty="0"/>
              <a:t>PRODUCT</a:t>
            </a:r>
          </a:p>
          <a:p>
            <a:pPr marL="658368" indent="-658368" defTabSz="560831">
              <a:spcBef>
                <a:spcPts val="2300"/>
              </a:spcBef>
              <a:defRPr sz="4032"/>
            </a:pPr>
            <a:r>
              <a:rPr dirty="0"/>
              <a:t>PRICE</a:t>
            </a:r>
          </a:p>
          <a:p>
            <a:pPr marL="658368" indent="-658368" defTabSz="560831">
              <a:spcBef>
                <a:spcPts val="2300"/>
              </a:spcBef>
              <a:defRPr sz="4032"/>
            </a:pPr>
            <a:r>
              <a:rPr dirty="0"/>
              <a:t>PLACE</a:t>
            </a:r>
          </a:p>
          <a:p>
            <a:pPr marL="658368" indent="-658368" defTabSz="560831">
              <a:spcBef>
                <a:spcPts val="2300"/>
              </a:spcBef>
              <a:defRPr sz="4032"/>
            </a:pPr>
            <a:r>
              <a:rPr dirty="0"/>
              <a:t>PROMOTION</a:t>
            </a:r>
          </a:p>
        </p:txBody>
      </p:sp>
      <p:sp>
        <p:nvSpPr>
          <p:cNvPr id="185" name="FINAL ACTIVITY TASK!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FINAL ACTIVITY TASK!</a:t>
            </a:r>
          </a:p>
        </p:txBody>
      </p:sp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MARKET IS DYNAMIC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MARKET IS DYNAMIC </a:t>
            </a:r>
          </a:p>
          <a:p>
            <a:r>
              <a:t>CHANGES &amp; DEVELOPMENT</a:t>
            </a:r>
          </a:p>
          <a:p>
            <a:r>
              <a:t>ENVIRONMENT, COMPETITION, PRODUCT DEVELOPMENT, TECHNOLOGY, CHANGING TASTES</a:t>
            </a:r>
          </a:p>
          <a:p>
            <a:r>
              <a:t>RESOURCES</a:t>
            </a:r>
          </a:p>
          <a:p>
            <a:r>
              <a:t>RESEARCH</a:t>
            </a:r>
          </a:p>
          <a:p>
            <a:r>
              <a:t>PRODUCT DEVELOPMENT</a:t>
            </a:r>
          </a:p>
          <a:p>
            <a:r>
              <a:t>COMPETITOR ANALYSIS</a:t>
            </a:r>
          </a:p>
          <a:p>
            <a:endParaRPr/>
          </a:p>
          <a:p>
            <a:r>
              <a:t>YIELD MANAGEMENT - RIGHT PRODUCT AT THE RIGHT PRICE TO THE RIGHT PEOPLE AT THE RIGHT TIME</a:t>
            </a:r>
          </a:p>
        </p:txBody>
      </p:sp>
      <p:sp>
        <p:nvSpPr>
          <p:cNvPr id="188" name="CONSIDERAT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CONSIDERATION</a:t>
            </a:r>
          </a:p>
        </p:txBody>
      </p:sp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SOCIAL MEDIA…"/>
          <p:cNvSpPr txBox="1">
            <a:spLocks noGrp="1"/>
          </p:cNvSpPr>
          <p:nvPr>
            <p:ph type="body" idx="1"/>
          </p:nvPr>
        </p:nvSpPr>
        <p:spPr>
          <a:xfrm>
            <a:off x="1219200" y="4480560"/>
            <a:ext cx="21945600" cy="897940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562355" indent="-562355" defTabSz="479044">
              <a:spcBef>
                <a:spcPts val="1900"/>
              </a:spcBef>
              <a:defRPr sz="3443"/>
            </a:pPr>
            <a:r>
              <a:rPr dirty="0"/>
              <a:t>SOCIAL MEDIA</a:t>
            </a:r>
          </a:p>
          <a:p>
            <a:pPr marL="562355" indent="-562355" defTabSz="479044">
              <a:spcBef>
                <a:spcPts val="1900"/>
              </a:spcBef>
              <a:defRPr sz="3443"/>
            </a:pPr>
            <a:r>
              <a:rPr dirty="0"/>
              <a:t>NICHE MARKETING</a:t>
            </a:r>
          </a:p>
          <a:p>
            <a:pPr marL="562355" indent="-562355" defTabSz="479044">
              <a:spcBef>
                <a:spcPts val="1900"/>
              </a:spcBef>
              <a:defRPr sz="3443"/>
            </a:pPr>
            <a:r>
              <a:rPr dirty="0"/>
              <a:t>DIGITAL MARKETING</a:t>
            </a:r>
          </a:p>
          <a:p>
            <a:pPr marL="562355" indent="-562355" defTabSz="479044">
              <a:spcBef>
                <a:spcPts val="1900"/>
              </a:spcBef>
              <a:defRPr sz="3443"/>
            </a:pPr>
            <a:r>
              <a:rPr dirty="0"/>
              <a:t>EVENTS</a:t>
            </a:r>
          </a:p>
          <a:p>
            <a:pPr marL="562355" indent="-562355" defTabSz="479044">
              <a:spcBef>
                <a:spcPts val="1900"/>
              </a:spcBef>
              <a:defRPr sz="3443"/>
            </a:pPr>
            <a:endParaRPr dirty="0"/>
          </a:p>
          <a:p>
            <a:pPr marL="562355" indent="-562355" defTabSz="479044">
              <a:spcBef>
                <a:spcPts val="1900"/>
              </a:spcBef>
              <a:defRPr sz="3443"/>
            </a:pPr>
            <a:r>
              <a:rPr dirty="0"/>
              <a:t>ART OF INGENUOUS WAYS TO EXHIBIT WHAT YOU DO</a:t>
            </a:r>
          </a:p>
          <a:p>
            <a:pPr marL="562355" indent="-562355" defTabSz="479044">
              <a:spcBef>
                <a:spcPts val="1900"/>
              </a:spcBef>
              <a:defRPr sz="3443"/>
            </a:pPr>
            <a:r>
              <a:rPr dirty="0"/>
              <a:t>ART OF CREATING VALUE</a:t>
            </a:r>
          </a:p>
          <a:p>
            <a:pPr marL="562355" indent="-562355" defTabSz="479044">
              <a:spcBef>
                <a:spcPts val="1900"/>
              </a:spcBef>
              <a:defRPr sz="3443"/>
            </a:pPr>
            <a:r>
              <a:rPr dirty="0"/>
              <a:t>QUALITY, SERVICE &amp; VALUE</a:t>
            </a:r>
          </a:p>
          <a:p>
            <a:pPr marL="562355" indent="-562355" defTabSz="479044">
              <a:spcBef>
                <a:spcPts val="1900"/>
              </a:spcBef>
              <a:defRPr sz="3443"/>
            </a:pPr>
            <a:r>
              <a:rPr dirty="0"/>
              <a:t>MAKE YOUR GUESTS SMILE</a:t>
            </a:r>
          </a:p>
          <a:p>
            <a:pPr marL="562355" indent="-562355" defTabSz="479044">
              <a:spcBef>
                <a:spcPts val="1900"/>
              </a:spcBef>
              <a:defRPr sz="3443"/>
            </a:pPr>
            <a:r>
              <a:rPr dirty="0"/>
              <a:t>MARKETING IS THE WHOLE PROCESS &amp; THE ORGANISATIONS</a:t>
            </a:r>
          </a:p>
          <a:p>
            <a:pPr marL="562355" indent="-562355" defTabSz="479044">
              <a:spcBef>
                <a:spcPts val="1900"/>
              </a:spcBef>
              <a:defRPr sz="3443"/>
            </a:pPr>
            <a:r>
              <a:rPr dirty="0"/>
              <a:t>GUEST LOYALTY</a:t>
            </a:r>
          </a:p>
          <a:p>
            <a:pPr marL="562355" indent="-562355" defTabSz="479044">
              <a:spcBef>
                <a:spcPts val="1900"/>
              </a:spcBef>
              <a:defRPr sz="3443"/>
            </a:pPr>
            <a:r>
              <a:rPr dirty="0"/>
              <a:t>COMPETITORS PERFORMANCE IS VITAL</a:t>
            </a:r>
          </a:p>
          <a:p>
            <a:pPr marL="562355" indent="-562355" defTabSz="479044">
              <a:spcBef>
                <a:spcPts val="1900"/>
              </a:spcBef>
              <a:defRPr sz="3443"/>
            </a:pPr>
            <a:r>
              <a:rPr dirty="0"/>
              <a:t>DYNAMIC ENVIRONMENT - RACE WITHOUT A FINISH LINE!</a:t>
            </a:r>
          </a:p>
        </p:txBody>
      </p:sp>
      <p:sp>
        <p:nvSpPr>
          <p:cNvPr id="191" name="MODERN MARKETING FUNDEMENTALS"/>
          <p:cNvSpPr txBox="1">
            <a:spLocks noGrp="1"/>
          </p:cNvSpPr>
          <p:nvPr>
            <p:ph type="title"/>
          </p:nvPr>
        </p:nvSpPr>
        <p:spPr>
          <a:xfrm>
            <a:off x="0" y="1219200"/>
            <a:ext cx="24231600" cy="2298700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n-GB" dirty="0" smtClean="0"/>
              <a:t>             </a:t>
            </a:r>
            <a:r>
              <a:rPr dirty="0" smtClean="0"/>
              <a:t>MODERN MARKETING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                  </a:t>
            </a:r>
            <a:r>
              <a:rPr dirty="0" smtClean="0"/>
              <a:t>FUNDEMENTAL</a:t>
            </a:r>
            <a:r>
              <a:rPr lang="en-GB" dirty="0" smtClean="0"/>
              <a:t>s</a:t>
            </a:r>
            <a:endParaRPr dirty="0"/>
          </a:p>
        </p:txBody>
      </p:sp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DEFINITION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665226" indent="-665226" defTabSz="566674">
              <a:spcBef>
                <a:spcPts val="2300"/>
              </a:spcBef>
              <a:defRPr sz="4074"/>
            </a:pPr>
            <a:r>
              <a:t>DEFINITIONS</a:t>
            </a:r>
          </a:p>
          <a:p>
            <a:pPr marL="665226" indent="-665226" defTabSz="566674">
              <a:spcBef>
                <a:spcPts val="2300"/>
              </a:spcBef>
              <a:defRPr sz="4074"/>
            </a:pPr>
            <a:r>
              <a:t>DYNAMIC ENVIRONMENT</a:t>
            </a:r>
          </a:p>
          <a:p>
            <a:pPr marL="665226" indent="-665226" defTabSz="566674">
              <a:spcBef>
                <a:spcPts val="2300"/>
              </a:spcBef>
              <a:defRPr sz="4074"/>
            </a:pPr>
            <a:r>
              <a:t>STRATEGIC MARKETING</a:t>
            </a:r>
          </a:p>
          <a:p>
            <a:pPr marL="665226" indent="-665226" defTabSz="566674">
              <a:spcBef>
                <a:spcPts val="2300"/>
              </a:spcBef>
              <a:defRPr sz="4074"/>
            </a:pPr>
            <a:r>
              <a:t>SEGMENTATION / TARGET MARKETS</a:t>
            </a:r>
          </a:p>
          <a:p>
            <a:pPr marL="665226" indent="-665226" defTabSz="566674">
              <a:spcBef>
                <a:spcPts val="2300"/>
              </a:spcBef>
              <a:defRPr sz="4074"/>
            </a:pPr>
            <a:r>
              <a:t>MARKETING MIX</a:t>
            </a:r>
          </a:p>
          <a:p>
            <a:pPr marL="665226" indent="-665226" defTabSz="566674">
              <a:spcBef>
                <a:spcPts val="2300"/>
              </a:spcBef>
              <a:defRPr sz="4074"/>
            </a:pPr>
            <a:r>
              <a:t>PRODUCT</a:t>
            </a:r>
          </a:p>
          <a:p>
            <a:pPr marL="665226" indent="-665226" defTabSz="566674">
              <a:spcBef>
                <a:spcPts val="2300"/>
              </a:spcBef>
              <a:defRPr sz="4074"/>
            </a:pPr>
            <a:r>
              <a:t>SALES</a:t>
            </a:r>
          </a:p>
          <a:p>
            <a:pPr marL="665226" indent="-665226" defTabSz="566674">
              <a:spcBef>
                <a:spcPts val="2300"/>
              </a:spcBef>
              <a:defRPr sz="4074"/>
            </a:pPr>
            <a:r>
              <a:t>MARKETING</a:t>
            </a:r>
          </a:p>
          <a:p>
            <a:pPr marL="665226" indent="-665226" defTabSz="566674">
              <a:spcBef>
                <a:spcPts val="2300"/>
              </a:spcBef>
              <a:defRPr sz="4074"/>
            </a:pPr>
            <a:r>
              <a:t>SOCIAL RESPONSIBLITIES</a:t>
            </a:r>
          </a:p>
          <a:p>
            <a:pPr marL="665226" indent="-665226" defTabSz="566674">
              <a:spcBef>
                <a:spcPts val="2300"/>
              </a:spcBef>
              <a:defRPr sz="4074"/>
            </a:pPr>
            <a:r>
              <a:t>CONSUMER RELATIONS</a:t>
            </a:r>
          </a:p>
          <a:p>
            <a:pPr marL="665226" indent="-665226" defTabSz="566674">
              <a:spcBef>
                <a:spcPts val="2300"/>
              </a:spcBef>
              <a:defRPr sz="4074"/>
            </a:pPr>
            <a:r>
              <a:t>FUTURE? - NEXT Market Research &amp; Marketing Mix! </a:t>
            </a:r>
          </a:p>
        </p:txBody>
      </p:sp>
      <p:sp>
        <p:nvSpPr>
          <p:cNvPr id="194" name="SESSION REVIEW &amp; OVERVIEW!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t>SESSION REVIEW &amp; OVERVIEW!</a:t>
            </a:r>
          </a:p>
        </p:txBody>
      </p: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25_BoldColor_ISO">
  <a:themeElements>
    <a:clrScheme name="25_BoldColor_ISO">
      <a:dk1>
        <a:srgbClr val="000000"/>
      </a:dk1>
      <a:lt1>
        <a:srgbClr val="00BFF3"/>
      </a:lt1>
      <a:dk2>
        <a:srgbClr val="5E5E5E"/>
      </a:dk2>
      <a:lt2>
        <a:srgbClr val="D6D5D5"/>
      </a:lt2>
      <a:accent1>
        <a:srgbClr val="01BFF4"/>
      </a:accent1>
      <a:accent2>
        <a:srgbClr val="43E9CB"/>
      </a:accent2>
      <a:accent3>
        <a:srgbClr val="BC80FF"/>
      </a:accent3>
      <a:accent4>
        <a:srgbClr val="FFC618"/>
      </a:accent4>
      <a:accent5>
        <a:srgbClr val="FF4000"/>
      </a:accent5>
      <a:accent6>
        <a:srgbClr val="FF87BB"/>
      </a:accent6>
      <a:hlink>
        <a:srgbClr val="0000FF"/>
      </a:hlink>
      <a:folHlink>
        <a:srgbClr val="FF00FF"/>
      </a:folHlink>
    </a:clrScheme>
    <a:fontScheme name="25_BoldColor_ISO">
      <a:majorFont>
        <a:latin typeface="Druk Medium"/>
        <a:ea typeface="Druk Medium"/>
        <a:cs typeface="Druk Medium"/>
      </a:majorFont>
      <a:minorFont>
        <a:latin typeface="Druk Medium"/>
        <a:ea typeface="Druk Medium"/>
        <a:cs typeface="Druk Medium"/>
      </a:minorFont>
    </a:fontScheme>
    <a:fmtScheme name="25_BoldColor_IS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0000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000" b="0" i="0" u="none" strike="noStrike" cap="all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Proxima Nova Extrabold"/>
            <a:ea typeface="Proxima Nova Extrabold"/>
            <a:cs typeface="Proxima Nova Extrabold"/>
            <a:sym typeface="Proxima Nova Extrabol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2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Proxima Nova"/>
            <a:ea typeface="Proxima Nova"/>
            <a:cs typeface="Proxima Nova"/>
            <a:sym typeface="Proxima Nov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25_BoldColor_ISO">
  <a:themeElements>
    <a:clrScheme name="25_BoldColor_ISO">
      <a:dk1>
        <a:srgbClr val="000000"/>
      </a:dk1>
      <a:lt1>
        <a:srgbClr val="FFFFFF"/>
      </a:lt1>
      <a:dk2>
        <a:srgbClr val="5E5E5E"/>
      </a:dk2>
      <a:lt2>
        <a:srgbClr val="D6D5D5"/>
      </a:lt2>
      <a:accent1>
        <a:srgbClr val="01BFF4"/>
      </a:accent1>
      <a:accent2>
        <a:srgbClr val="43E9CB"/>
      </a:accent2>
      <a:accent3>
        <a:srgbClr val="BC80FF"/>
      </a:accent3>
      <a:accent4>
        <a:srgbClr val="FFC618"/>
      </a:accent4>
      <a:accent5>
        <a:srgbClr val="FF4000"/>
      </a:accent5>
      <a:accent6>
        <a:srgbClr val="FF87BB"/>
      </a:accent6>
      <a:hlink>
        <a:srgbClr val="0000FF"/>
      </a:hlink>
      <a:folHlink>
        <a:srgbClr val="FF00FF"/>
      </a:folHlink>
    </a:clrScheme>
    <a:fontScheme name="25_BoldColor_ISO">
      <a:majorFont>
        <a:latin typeface="Druk Medium"/>
        <a:ea typeface="Druk Medium"/>
        <a:cs typeface="Druk Medium"/>
      </a:majorFont>
      <a:minorFont>
        <a:latin typeface="Druk Medium"/>
        <a:ea typeface="Druk Medium"/>
        <a:cs typeface="Druk Medium"/>
      </a:minorFont>
    </a:fontScheme>
    <a:fmtScheme name="25_BoldColor_IS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0000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000" b="0" i="0" u="none" strike="noStrike" cap="all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Proxima Nova Extrabold"/>
            <a:ea typeface="Proxima Nova Extrabold"/>
            <a:cs typeface="Proxima Nova Extrabold"/>
            <a:sym typeface="Proxima Nova Extrabol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2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Proxima Nova"/>
            <a:ea typeface="Proxima Nova"/>
            <a:cs typeface="Proxima Nova"/>
            <a:sym typeface="Proxima Nov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612</Words>
  <Application>Microsoft Office PowerPoint</Application>
  <PresentationFormat>Custom</PresentationFormat>
  <Paragraphs>174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Druk Medium</vt:lpstr>
      <vt:lpstr>Helvetica Neue</vt:lpstr>
      <vt:lpstr>Proxima Nova</vt:lpstr>
      <vt:lpstr>Proxima Nova Extrabold</vt:lpstr>
      <vt:lpstr>Proxima Nova Medium</vt:lpstr>
      <vt:lpstr>Proxima Nova Semibold</vt:lpstr>
      <vt:lpstr>25_BoldColor_ISO</vt:lpstr>
      <vt:lpstr>Strategic marketing</vt:lpstr>
      <vt:lpstr>Marketing  definitions</vt:lpstr>
      <vt:lpstr>              strategic marketing</vt:lpstr>
      <vt:lpstr>THE EVOLUTION OF MARKETING</vt:lpstr>
      <vt:lpstr> ACTIVITY! </vt:lpstr>
      <vt:lpstr>AMERICAN  MARKETING  ASSOCIATION   DEFINITION</vt:lpstr>
      <vt:lpstr>Marketing mix - P’s of Marketing</vt:lpstr>
      <vt:lpstr>Kotler’S MANTRE OF MARKETINg</vt:lpstr>
      <vt:lpstr>   Marketing Management</vt:lpstr>
      <vt:lpstr>STRATEGIC - PRODUCT &amp; MARKET</vt:lpstr>
      <vt:lpstr>          C’S OF MARKETING</vt:lpstr>
      <vt:lpstr>FINAL ACTIVITY TASK!</vt:lpstr>
      <vt:lpstr>CONSIDERATION</vt:lpstr>
      <vt:lpstr>             MODERN MARKETING                    FUNDEMENTALs</vt:lpstr>
      <vt:lpstr>SESSION REVIEW &amp; OVERVIEW!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marketing</dc:title>
  <dc:creator>Jacqui Jones</dc:creator>
  <cp:lastModifiedBy>Jacqui Jones</cp:lastModifiedBy>
  <cp:revision>1</cp:revision>
  <dcterms:modified xsi:type="dcterms:W3CDTF">2020-10-24T22:46:23Z</dcterms:modified>
</cp:coreProperties>
</file>