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5"/>
  </p:notesMasterIdLst>
  <p:sldIdLst>
    <p:sldId id="258" r:id="rId2"/>
    <p:sldId id="259" r:id="rId3"/>
    <p:sldId id="268" r:id="rId4"/>
    <p:sldId id="269" r:id="rId5"/>
    <p:sldId id="270" r:id="rId6"/>
    <p:sldId id="271" r:id="rId7"/>
    <p:sldId id="272" r:id="rId8"/>
    <p:sldId id="274" r:id="rId9"/>
    <p:sldId id="275" r:id="rId10"/>
    <p:sldId id="276" r:id="rId11"/>
    <p:sldId id="277" r:id="rId12"/>
    <p:sldId id="278" r:id="rId13"/>
    <p:sldId id="279" r:id="rId14"/>
    <p:sldId id="273" r:id="rId15"/>
    <p:sldId id="297" r:id="rId16"/>
    <p:sldId id="280" r:id="rId17"/>
    <p:sldId id="281" r:id="rId18"/>
    <p:sldId id="282" r:id="rId19"/>
    <p:sldId id="285" r:id="rId20"/>
    <p:sldId id="283" r:id="rId21"/>
    <p:sldId id="286" r:id="rId22"/>
    <p:sldId id="287" r:id="rId23"/>
    <p:sldId id="284" r:id="rId24"/>
    <p:sldId id="288" r:id="rId25"/>
    <p:sldId id="289" r:id="rId26"/>
    <p:sldId id="290" r:id="rId27"/>
    <p:sldId id="291" r:id="rId28"/>
    <p:sldId id="292" r:id="rId29"/>
    <p:sldId id="293" r:id="rId30"/>
    <p:sldId id="296" r:id="rId31"/>
    <p:sldId id="295" r:id="rId32"/>
    <p:sldId id="294" r:id="rId33"/>
    <p:sldId id="265"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8BA3C3D-1BBE-95C1-856B-048F61ABA188}" v="19" dt="2023-02-03T12:53:38.968"/>
    <p1510:client id="{6BDCD102-F422-6D7B-034D-BB892D2FC97D}" v="9" dt="2023-01-31T14:06:41.003"/>
    <p1510:client id="{809258B4-4372-57A1-47D4-B0AD861FBAF8}" v="20" dt="2023-01-31T16:47:08.754"/>
    <p1510:client id="{EF4AB192-5E81-8CBA-8B73-A01F01F759A3}" v="4" dt="2023-02-01T12:53:09.42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60297" autoAdjust="0"/>
  </p:normalViewPr>
  <p:slideViewPr>
    <p:cSldViewPr snapToGrid="0">
      <p:cViewPr varScale="1">
        <p:scale>
          <a:sx n="43" d="100"/>
          <a:sy n="43" d="100"/>
        </p:scale>
        <p:origin x="177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on Cooke" userId="S::a.cooke@uwtsd.ac.uk::46c329c9-26b7-4eba-b77b-7474421bfd31" providerId="AD" clId="Web-{EF4AB192-5E81-8CBA-8B73-A01F01F759A3}"/>
    <pc:docChg chg="modSld">
      <pc:chgData name="Alison Cooke" userId="S::a.cooke@uwtsd.ac.uk::46c329c9-26b7-4eba-b77b-7474421bfd31" providerId="AD" clId="Web-{EF4AB192-5E81-8CBA-8B73-A01F01F759A3}" dt="2023-02-01T12:53:09.422" v="3" actId="20577"/>
      <pc:docMkLst>
        <pc:docMk/>
      </pc:docMkLst>
      <pc:sldChg chg="modSp">
        <pc:chgData name="Alison Cooke" userId="S::a.cooke@uwtsd.ac.uk::46c329c9-26b7-4eba-b77b-7474421bfd31" providerId="AD" clId="Web-{EF4AB192-5E81-8CBA-8B73-A01F01F759A3}" dt="2023-02-01T12:53:09.422" v="3" actId="20577"/>
        <pc:sldMkLst>
          <pc:docMk/>
          <pc:sldMk cId="2031812251" sldId="274"/>
        </pc:sldMkLst>
        <pc:spChg chg="mod">
          <ac:chgData name="Alison Cooke" userId="S::a.cooke@uwtsd.ac.uk::46c329c9-26b7-4eba-b77b-7474421bfd31" providerId="AD" clId="Web-{EF4AB192-5E81-8CBA-8B73-A01F01F759A3}" dt="2023-02-01T12:53:09.422" v="3" actId="20577"/>
          <ac:spMkLst>
            <pc:docMk/>
            <pc:sldMk cId="2031812251" sldId="274"/>
            <ac:spMk id="3" creationId="{47187A2C-0ACA-F50C-234B-8513B942EEC2}"/>
          </ac:spMkLst>
        </pc:spChg>
      </pc:sldChg>
    </pc:docChg>
  </pc:docChgLst>
  <pc:docChgLst>
    <pc:chgData name="Alison Cooke" userId="S::a.cooke@uwtsd.ac.uk::46c329c9-26b7-4eba-b77b-7474421bfd31" providerId="AD" clId="Web-{08BA3C3D-1BBE-95C1-856B-048F61ABA188}"/>
    <pc:docChg chg="modSld">
      <pc:chgData name="Alison Cooke" userId="S::a.cooke@uwtsd.ac.uk::46c329c9-26b7-4eba-b77b-7474421bfd31" providerId="AD" clId="Web-{08BA3C3D-1BBE-95C1-856B-048F61ABA188}" dt="2023-02-03T12:54:49.627" v="239"/>
      <pc:docMkLst>
        <pc:docMk/>
      </pc:docMkLst>
      <pc:sldChg chg="modNotes">
        <pc:chgData name="Alison Cooke" userId="S::a.cooke@uwtsd.ac.uk::46c329c9-26b7-4eba-b77b-7474421bfd31" providerId="AD" clId="Web-{08BA3C3D-1BBE-95C1-856B-048F61ABA188}" dt="2023-02-03T12:41:05.780" v="2"/>
        <pc:sldMkLst>
          <pc:docMk/>
          <pc:sldMk cId="2511280831" sldId="259"/>
        </pc:sldMkLst>
      </pc:sldChg>
      <pc:sldChg chg="modNotes">
        <pc:chgData name="Alison Cooke" userId="S::a.cooke@uwtsd.ac.uk::46c329c9-26b7-4eba-b77b-7474421bfd31" providerId="AD" clId="Web-{08BA3C3D-1BBE-95C1-856B-048F61ABA188}" dt="2023-02-03T12:41:56.642" v="6"/>
        <pc:sldMkLst>
          <pc:docMk/>
          <pc:sldMk cId="796512928" sldId="270"/>
        </pc:sldMkLst>
      </pc:sldChg>
      <pc:sldChg chg="modSp modNotes">
        <pc:chgData name="Alison Cooke" userId="S::a.cooke@uwtsd.ac.uk::46c329c9-26b7-4eba-b77b-7474421bfd31" providerId="AD" clId="Web-{08BA3C3D-1BBE-95C1-856B-048F61ABA188}" dt="2023-02-03T12:45:15.619" v="39" actId="20577"/>
        <pc:sldMkLst>
          <pc:docMk/>
          <pc:sldMk cId="1398621922" sldId="272"/>
        </pc:sldMkLst>
        <pc:spChg chg="mod">
          <ac:chgData name="Alison Cooke" userId="S::a.cooke@uwtsd.ac.uk::46c329c9-26b7-4eba-b77b-7474421bfd31" providerId="AD" clId="Web-{08BA3C3D-1BBE-95C1-856B-048F61ABA188}" dt="2023-02-03T12:45:15.619" v="39" actId="20577"/>
          <ac:spMkLst>
            <pc:docMk/>
            <pc:sldMk cId="1398621922" sldId="272"/>
            <ac:spMk id="3" creationId="{CCFF9528-9D3D-7E80-3AA0-C2F3DD368A40}"/>
          </ac:spMkLst>
        </pc:spChg>
      </pc:sldChg>
      <pc:sldChg chg="modNotes">
        <pc:chgData name="Alison Cooke" userId="S::a.cooke@uwtsd.ac.uk::46c329c9-26b7-4eba-b77b-7474421bfd31" providerId="AD" clId="Web-{08BA3C3D-1BBE-95C1-856B-048F61ABA188}" dt="2023-02-03T12:45:06.197" v="38"/>
        <pc:sldMkLst>
          <pc:docMk/>
          <pc:sldMk cId="2031812251" sldId="274"/>
        </pc:sldMkLst>
      </pc:sldChg>
      <pc:sldChg chg="modNotes">
        <pc:chgData name="Alison Cooke" userId="S::a.cooke@uwtsd.ac.uk::46c329c9-26b7-4eba-b77b-7474421bfd31" providerId="AD" clId="Web-{08BA3C3D-1BBE-95C1-856B-048F61ABA188}" dt="2023-02-03T12:45:57.230" v="45"/>
        <pc:sldMkLst>
          <pc:docMk/>
          <pc:sldMk cId="2057189918" sldId="275"/>
        </pc:sldMkLst>
      </pc:sldChg>
      <pc:sldChg chg="modNotes">
        <pc:chgData name="Alison Cooke" userId="S::a.cooke@uwtsd.ac.uk::46c329c9-26b7-4eba-b77b-7474421bfd31" providerId="AD" clId="Web-{08BA3C3D-1BBE-95C1-856B-048F61ABA188}" dt="2023-02-03T12:47:42.156" v="65"/>
        <pc:sldMkLst>
          <pc:docMk/>
          <pc:sldMk cId="3732696098" sldId="279"/>
        </pc:sldMkLst>
      </pc:sldChg>
      <pc:sldChg chg="modNotes">
        <pc:chgData name="Alison Cooke" userId="S::a.cooke@uwtsd.ac.uk::46c329c9-26b7-4eba-b77b-7474421bfd31" providerId="AD" clId="Web-{08BA3C3D-1BBE-95C1-856B-048F61ABA188}" dt="2023-02-03T12:48:15.720" v="66"/>
        <pc:sldMkLst>
          <pc:docMk/>
          <pc:sldMk cId="2769522480" sldId="281"/>
        </pc:sldMkLst>
      </pc:sldChg>
      <pc:sldChg chg="modNotes">
        <pc:chgData name="Alison Cooke" userId="S::a.cooke@uwtsd.ac.uk::46c329c9-26b7-4eba-b77b-7474421bfd31" providerId="AD" clId="Web-{08BA3C3D-1BBE-95C1-856B-048F61ABA188}" dt="2023-02-03T12:51:19.431" v="138"/>
        <pc:sldMkLst>
          <pc:docMk/>
          <pc:sldMk cId="4156811944" sldId="284"/>
        </pc:sldMkLst>
      </pc:sldChg>
      <pc:sldChg chg="modNotes">
        <pc:chgData name="Alison Cooke" userId="S::a.cooke@uwtsd.ac.uk::46c329c9-26b7-4eba-b77b-7474421bfd31" providerId="AD" clId="Web-{08BA3C3D-1BBE-95C1-856B-048F61ABA188}" dt="2023-02-03T12:50:46.632" v="133"/>
        <pc:sldMkLst>
          <pc:docMk/>
          <pc:sldMk cId="1903028534" sldId="286"/>
        </pc:sldMkLst>
      </pc:sldChg>
      <pc:sldChg chg="modNotes">
        <pc:chgData name="Alison Cooke" userId="S::a.cooke@uwtsd.ac.uk::46c329c9-26b7-4eba-b77b-7474421bfd31" providerId="AD" clId="Web-{08BA3C3D-1BBE-95C1-856B-048F61ABA188}" dt="2023-02-03T12:53:36.655" v="236"/>
        <pc:sldMkLst>
          <pc:docMk/>
          <pc:sldMk cId="3154678505" sldId="288"/>
        </pc:sldMkLst>
      </pc:sldChg>
      <pc:sldChg chg="modNotes">
        <pc:chgData name="Alison Cooke" userId="S::a.cooke@uwtsd.ac.uk::46c329c9-26b7-4eba-b77b-7474421bfd31" providerId="AD" clId="Web-{08BA3C3D-1BBE-95C1-856B-048F61ABA188}" dt="2023-02-03T12:54:49.627" v="239"/>
        <pc:sldMkLst>
          <pc:docMk/>
          <pc:sldMk cId="4083072355" sldId="296"/>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618C4C0-7FFC-411F-862D-FAB477EDEADE}" type="doc">
      <dgm:prSet loTypeId="urn:microsoft.com/office/officeart/2005/8/layout/cycle5" loCatId="cycle" qsTypeId="urn:microsoft.com/office/officeart/2005/8/quickstyle/simple1" qsCatId="simple" csTypeId="urn:microsoft.com/office/officeart/2005/8/colors/colorful3" csCatId="colorful" phldr="1"/>
      <dgm:spPr/>
      <dgm:t>
        <a:bodyPr/>
        <a:lstStyle/>
        <a:p>
          <a:endParaRPr lang="en-GB"/>
        </a:p>
      </dgm:t>
    </dgm:pt>
    <dgm:pt modelId="{D83EE6DE-77A6-489F-AD4D-11FA5DD14EFD}">
      <dgm:prSet phldrT="[Text]"/>
      <dgm:spPr/>
      <dgm:t>
        <a:bodyPr/>
        <a:lstStyle/>
        <a:p>
          <a:r>
            <a:rPr lang="en-GB" dirty="0"/>
            <a:t>Collaboration</a:t>
          </a:r>
        </a:p>
      </dgm:t>
    </dgm:pt>
    <dgm:pt modelId="{51194F11-D46B-4280-9FE9-704613175CBA}" type="parTrans" cxnId="{3C68392B-3E10-4C0E-8091-B8EF6EC4C576}">
      <dgm:prSet/>
      <dgm:spPr/>
      <dgm:t>
        <a:bodyPr/>
        <a:lstStyle/>
        <a:p>
          <a:endParaRPr lang="en-GB"/>
        </a:p>
      </dgm:t>
    </dgm:pt>
    <dgm:pt modelId="{83EB42F8-0877-4179-A04B-48303F4CCD9A}" type="sibTrans" cxnId="{3C68392B-3E10-4C0E-8091-B8EF6EC4C576}">
      <dgm:prSet/>
      <dgm:spPr/>
      <dgm:t>
        <a:bodyPr/>
        <a:lstStyle/>
        <a:p>
          <a:endParaRPr lang="en-GB"/>
        </a:p>
      </dgm:t>
    </dgm:pt>
    <dgm:pt modelId="{7982F7AA-9C1C-4D30-8B3A-6778F6EAEB8F}">
      <dgm:prSet phldrT="[Text]"/>
      <dgm:spPr/>
      <dgm:t>
        <a:bodyPr/>
        <a:lstStyle/>
        <a:p>
          <a:r>
            <a:rPr lang="en-GB" dirty="0"/>
            <a:t>Multi-agency working</a:t>
          </a:r>
        </a:p>
      </dgm:t>
    </dgm:pt>
    <dgm:pt modelId="{485FAE1F-FEFB-406E-A702-736EE02B845E}" type="parTrans" cxnId="{D709E9F5-EA31-47C3-AC08-865266E72066}">
      <dgm:prSet/>
      <dgm:spPr/>
      <dgm:t>
        <a:bodyPr/>
        <a:lstStyle/>
        <a:p>
          <a:endParaRPr lang="en-GB"/>
        </a:p>
      </dgm:t>
    </dgm:pt>
    <dgm:pt modelId="{798B5BB9-130C-4EC7-940C-800EB95C79F1}" type="sibTrans" cxnId="{D709E9F5-EA31-47C3-AC08-865266E72066}">
      <dgm:prSet/>
      <dgm:spPr/>
      <dgm:t>
        <a:bodyPr/>
        <a:lstStyle/>
        <a:p>
          <a:endParaRPr lang="en-GB"/>
        </a:p>
      </dgm:t>
    </dgm:pt>
    <dgm:pt modelId="{5558B9F2-576B-4839-9807-07C90E80E1B9}">
      <dgm:prSet phldrT="[Text]"/>
      <dgm:spPr/>
      <dgm:t>
        <a:bodyPr/>
        <a:lstStyle/>
        <a:p>
          <a:r>
            <a:rPr lang="en-GB" dirty="0"/>
            <a:t>Multi-agency partnerships</a:t>
          </a:r>
        </a:p>
      </dgm:t>
    </dgm:pt>
    <dgm:pt modelId="{924DBED5-F700-4D63-A96E-C003685DF14C}" type="parTrans" cxnId="{2DCA9B8F-7B81-4C65-A86A-EEBFE1FA1A46}">
      <dgm:prSet/>
      <dgm:spPr/>
      <dgm:t>
        <a:bodyPr/>
        <a:lstStyle/>
        <a:p>
          <a:endParaRPr lang="en-GB"/>
        </a:p>
      </dgm:t>
    </dgm:pt>
    <dgm:pt modelId="{0669CCD9-8746-46D8-98D9-043E491D9473}" type="sibTrans" cxnId="{2DCA9B8F-7B81-4C65-A86A-EEBFE1FA1A46}">
      <dgm:prSet/>
      <dgm:spPr/>
      <dgm:t>
        <a:bodyPr/>
        <a:lstStyle/>
        <a:p>
          <a:endParaRPr lang="en-GB"/>
        </a:p>
      </dgm:t>
    </dgm:pt>
    <dgm:pt modelId="{54BA1F67-E0F7-42E8-8D99-8EA14F3A7535}">
      <dgm:prSet phldrT="[Text]"/>
      <dgm:spPr/>
      <dgm:t>
        <a:bodyPr/>
        <a:lstStyle/>
        <a:p>
          <a:r>
            <a:rPr lang="en-GB" dirty="0"/>
            <a:t>Partnership working</a:t>
          </a:r>
        </a:p>
      </dgm:t>
    </dgm:pt>
    <dgm:pt modelId="{5A5FAE38-4482-4D13-BE48-A5A365ABBF74}" type="parTrans" cxnId="{AFAEF422-6191-4132-97BE-A41846B5CA93}">
      <dgm:prSet/>
      <dgm:spPr/>
      <dgm:t>
        <a:bodyPr/>
        <a:lstStyle/>
        <a:p>
          <a:endParaRPr lang="en-GB"/>
        </a:p>
      </dgm:t>
    </dgm:pt>
    <dgm:pt modelId="{7916AC7C-234F-49D5-8777-407236322651}" type="sibTrans" cxnId="{AFAEF422-6191-4132-97BE-A41846B5CA93}">
      <dgm:prSet/>
      <dgm:spPr/>
      <dgm:t>
        <a:bodyPr/>
        <a:lstStyle/>
        <a:p>
          <a:endParaRPr lang="en-GB"/>
        </a:p>
      </dgm:t>
    </dgm:pt>
    <dgm:pt modelId="{4AE92335-F001-40BD-B0ED-64F30C739EFB}" type="pres">
      <dgm:prSet presAssocID="{0618C4C0-7FFC-411F-862D-FAB477EDEADE}" presName="cycle" presStyleCnt="0">
        <dgm:presLayoutVars>
          <dgm:dir/>
          <dgm:resizeHandles val="exact"/>
        </dgm:presLayoutVars>
      </dgm:prSet>
      <dgm:spPr/>
    </dgm:pt>
    <dgm:pt modelId="{51F869F1-A17E-465E-B39F-4520FAFE7B67}" type="pres">
      <dgm:prSet presAssocID="{D83EE6DE-77A6-489F-AD4D-11FA5DD14EFD}" presName="node" presStyleLbl="node1" presStyleIdx="0" presStyleCnt="4">
        <dgm:presLayoutVars>
          <dgm:bulletEnabled val="1"/>
        </dgm:presLayoutVars>
      </dgm:prSet>
      <dgm:spPr/>
    </dgm:pt>
    <dgm:pt modelId="{4D84AFED-D43C-41CF-8C95-CE860403007E}" type="pres">
      <dgm:prSet presAssocID="{D83EE6DE-77A6-489F-AD4D-11FA5DD14EFD}" presName="spNode" presStyleCnt="0"/>
      <dgm:spPr/>
    </dgm:pt>
    <dgm:pt modelId="{CCDFD9BE-85BD-4095-9FD9-F7D3473E6A6D}" type="pres">
      <dgm:prSet presAssocID="{83EB42F8-0877-4179-A04B-48303F4CCD9A}" presName="sibTrans" presStyleLbl="sibTrans1D1" presStyleIdx="0" presStyleCnt="4"/>
      <dgm:spPr/>
    </dgm:pt>
    <dgm:pt modelId="{5864052A-0431-4189-9A75-D0B3388614BD}" type="pres">
      <dgm:prSet presAssocID="{7982F7AA-9C1C-4D30-8B3A-6778F6EAEB8F}" presName="node" presStyleLbl="node1" presStyleIdx="1" presStyleCnt="4">
        <dgm:presLayoutVars>
          <dgm:bulletEnabled val="1"/>
        </dgm:presLayoutVars>
      </dgm:prSet>
      <dgm:spPr/>
    </dgm:pt>
    <dgm:pt modelId="{72A3B69D-8BC5-4135-B2AC-746DCE584C3F}" type="pres">
      <dgm:prSet presAssocID="{7982F7AA-9C1C-4D30-8B3A-6778F6EAEB8F}" presName="spNode" presStyleCnt="0"/>
      <dgm:spPr/>
    </dgm:pt>
    <dgm:pt modelId="{5C0901D9-4CED-4B9F-B38E-029FF440642A}" type="pres">
      <dgm:prSet presAssocID="{798B5BB9-130C-4EC7-940C-800EB95C79F1}" presName="sibTrans" presStyleLbl="sibTrans1D1" presStyleIdx="1" presStyleCnt="4"/>
      <dgm:spPr/>
    </dgm:pt>
    <dgm:pt modelId="{494B0283-DEA3-467B-8BBD-6919B4305B7B}" type="pres">
      <dgm:prSet presAssocID="{5558B9F2-576B-4839-9807-07C90E80E1B9}" presName="node" presStyleLbl="node1" presStyleIdx="2" presStyleCnt="4">
        <dgm:presLayoutVars>
          <dgm:bulletEnabled val="1"/>
        </dgm:presLayoutVars>
      </dgm:prSet>
      <dgm:spPr/>
    </dgm:pt>
    <dgm:pt modelId="{6AF56A18-8A6B-4F8D-A4E5-1020E93979A0}" type="pres">
      <dgm:prSet presAssocID="{5558B9F2-576B-4839-9807-07C90E80E1B9}" presName="spNode" presStyleCnt="0"/>
      <dgm:spPr/>
    </dgm:pt>
    <dgm:pt modelId="{E48D471F-1FF2-402E-B7D6-5F853C90E7FC}" type="pres">
      <dgm:prSet presAssocID="{0669CCD9-8746-46D8-98D9-043E491D9473}" presName="sibTrans" presStyleLbl="sibTrans1D1" presStyleIdx="2" presStyleCnt="4"/>
      <dgm:spPr/>
    </dgm:pt>
    <dgm:pt modelId="{3B07007D-277E-45CF-A130-32B18713FBA7}" type="pres">
      <dgm:prSet presAssocID="{54BA1F67-E0F7-42E8-8D99-8EA14F3A7535}" presName="node" presStyleLbl="node1" presStyleIdx="3" presStyleCnt="4">
        <dgm:presLayoutVars>
          <dgm:bulletEnabled val="1"/>
        </dgm:presLayoutVars>
      </dgm:prSet>
      <dgm:spPr/>
    </dgm:pt>
    <dgm:pt modelId="{CE0CF844-E36B-44C2-B88A-CC37E74CABBE}" type="pres">
      <dgm:prSet presAssocID="{54BA1F67-E0F7-42E8-8D99-8EA14F3A7535}" presName="spNode" presStyleCnt="0"/>
      <dgm:spPr/>
    </dgm:pt>
    <dgm:pt modelId="{30885615-2443-4988-B443-57392EB1C7DA}" type="pres">
      <dgm:prSet presAssocID="{7916AC7C-234F-49D5-8777-407236322651}" presName="sibTrans" presStyleLbl="sibTrans1D1" presStyleIdx="3" presStyleCnt="4"/>
      <dgm:spPr/>
    </dgm:pt>
  </dgm:ptLst>
  <dgm:cxnLst>
    <dgm:cxn modelId="{CDF72211-2616-48E1-8372-C302A3B74E7C}" type="presOf" srcId="{0669CCD9-8746-46D8-98D9-043E491D9473}" destId="{E48D471F-1FF2-402E-B7D6-5F853C90E7FC}" srcOrd="0" destOrd="0" presId="urn:microsoft.com/office/officeart/2005/8/layout/cycle5"/>
    <dgm:cxn modelId="{422D651E-AEA0-4504-A24D-436258CE3781}" type="presOf" srcId="{54BA1F67-E0F7-42E8-8D99-8EA14F3A7535}" destId="{3B07007D-277E-45CF-A130-32B18713FBA7}" srcOrd="0" destOrd="0" presId="urn:microsoft.com/office/officeart/2005/8/layout/cycle5"/>
    <dgm:cxn modelId="{AFAEF422-6191-4132-97BE-A41846B5CA93}" srcId="{0618C4C0-7FFC-411F-862D-FAB477EDEADE}" destId="{54BA1F67-E0F7-42E8-8D99-8EA14F3A7535}" srcOrd="3" destOrd="0" parTransId="{5A5FAE38-4482-4D13-BE48-A5A365ABBF74}" sibTransId="{7916AC7C-234F-49D5-8777-407236322651}"/>
    <dgm:cxn modelId="{3C68392B-3E10-4C0E-8091-B8EF6EC4C576}" srcId="{0618C4C0-7FFC-411F-862D-FAB477EDEADE}" destId="{D83EE6DE-77A6-489F-AD4D-11FA5DD14EFD}" srcOrd="0" destOrd="0" parTransId="{51194F11-D46B-4280-9FE9-704613175CBA}" sibTransId="{83EB42F8-0877-4179-A04B-48303F4CCD9A}"/>
    <dgm:cxn modelId="{FD0A8450-2582-4097-A6C0-98301215A4FD}" type="presOf" srcId="{5558B9F2-576B-4839-9807-07C90E80E1B9}" destId="{494B0283-DEA3-467B-8BBD-6919B4305B7B}" srcOrd="0" destOrd="0" presId="urn:microsoft.com/office/officeart/2005/8/layout/cycle5"/>
    <dgm:cxn modelId="{2DCA9B8F-7B81-4C65-A86A-EEBFE1FA1A46}" srcId="{0618C4C0-7FFC-411F-862D-FAB477EDEADE}" destId="{5558B9F2-576B-4839-9807-07C90E80E1B9}" srcOrd="2" destOrd="0" parTransId="{924DBED5-F700-4D63-A96E-C003685DF14C}" sibTransId="{0669CCD9-8746-46D8-98D9-043E491D9473}"/>
    <dgm:cxn modelId="{1CCE0399-56DC-4874-BD3F-F8110F107E4D}" type="presOf" srcId="{83EB42F8-0877-4179-A04B-48303F4CCD9A}" destId="{CCDFD9BE-85BD-4095-9FD9-F7D3473E6A6D}" srcOrd="0" destOrd="0" presId="urn:microsoft.com/office/officeart/2005/8/layout/cycle5"/>
    <dgm:cxn modelId="{BB7921C3-9F5A-404C-9D86-F64F4A4065EE}" type="presOf" srcId="{798B5BB9-130C-4EC7-940C-800EB95C79F1}" destId="{5C0901D9-4CED-4B9F-B38E-029FF440642A}" srcOrd="0" destOrd="0" presId="urn:microsoft.com/office/officeart/2005/8/layout/cycle5"/>
    <dgm:cxn modelId="{2B8C24C9-F85E-4D21-9707-3CA6FA40B65E}" type="presOf" srcId="{7916AC7C-234F-49D5-8777-407236322651}" destId="{30885615-2443-4988-B443-57392EB1C7DA}" srcOrd="0" destOrd="0" presId="urn:microsoft.com/office/officeart/2005/8/layout/cycle5"/>
    <dgm:cxn modelId="{359A39CA-7F97-4A3C-A971-5C17D50991C5}" type="presOf" srcId="{7982F7AA-9C1C-4D30-8B3A-6778F6EAEB8F}" destId="{5864052A-0431-4189-9A75-D0B3388614BD}" srcOrd="0" destOrd="0" presId="urn:microsoft.com/office/officeart/2005/8/layout/cycle5"/>
    <dgm:cxn modelId="{71AB9FD9-A776-44FB-A82F-E92ED8D6373B}" type="presOf" srcId="{0618C4C0-7FFC-411F-862D-FAB477EDEADE}" destId="{4AE92335-F001-40BD-B0ED-64F30C739EFB}" srcOrd="0" destOrd="0" presId="urn:microsoft.com/office/officeart/2005/8/layout/cycle5"/>
    <dgm:cxn modelId="{D709E9F5-EA31-47C3-AC08-865266E72066}" srcId="{0618C4C0-7FFC-411F-862D-FAB477EDEADE}" destId="{7982F7AA-9C1C-4D30-8B3A-6778F6EAEB8F}" srcOrd="1" destOrd="0" parTransId="{485FAE1F-FEFB-406E-A702-736EE02B845E}" sibTransId="{798B5BB9-130C-4EC7-940C-800EB95C79F1}"/>
    <dgm:cxn modelId="{CF0F00FC-6142-42A4-BD68-6851C69535D9}" type="presOf" srcId="{D83EE6DE-77A6-489F-AD4D-11FA5DD14EFD}" destId="{51F869F1-A17E-465E-B39F-4520FAFE7B67}" srcOrd="0" destOrd="0" presId="urn:microsoft.com/office/officeart/2005/8/layout/cycle5"/>
    <dgm:cxn modelId="{C234480D-9B16-4930-8C94-A8455000729F}" type="presParOf" srcId="{4AE92335-F001-40BD-B0ED-64F30C739EFB}" destId="{51F869F1-A17E-465E-B39F-4520FAFE7B67}" srcOrd="0" destOrd="0" presId="urn:microsoft.com/office/officeart/2005/8/layout/cycle5"/>
    <dgm:cxn modelId="{C18F4319-BA79-4701-A51B-A6A1BA3A3005}" type="presParOf" srcId="{4AE92335-F001-40BD-B0ED-64F30C739EFB}" destId="{4D84AFED-D43C-41CF-8C95-CE860403007E}" srcOrd="1" destOrd="0" presId="urn:microsoft.com/office/officeart/2005/8/layout/cycle5"/>
    <dgm:cxn modelId="{11BC02B9-D0FC-4BB1-B49F-8F5D7228B033}" type="presParOf" srcId="{4AE92335-F001-40BD-B0ED-64F30C739EFB}" destId="{CCDFD9BE-85BD-4095-9FD9-F7D3473E6A6D}" srcOrd="2" destOrd="0" presId="urn:microsoft.com/office/officeart/2005/8/layout/cycle5"/>
    <dgm:cxn modelId="{B1C44518-FD1D-4E58-8999-6744F08069CB}" type="presParOf" srcId="{4AE92335-F001-40BD-B0ED-64F30C739EFB}" destId="{5864052A-0431-4189-9A75-D0B3388614BD}" srcOrd="3" destOrd="0" presId="urn:microsoft.com/office/officeart/2005/8/layout/cycle5"/>
    <dgm:cxn modelId="{F18C17B8-444E-44FA-A8B8-56BF3D4891F6}" type="presParOf" srcId="{4AE92335-F001-40BD-B0ED-64F30C739EFB}" destId="{72A3B69D-8BC5-4135-B2AC-746DCE584C3F}" srcOrd="4" destOrd="0" presId="urn:microsoft.com/office/officeart/2005/8/layout/cycle5"/>
    <dgm:cxn modelId="{270B8A4D-BD25-4C5E-A2E3-1F084B30BED2}" type="presParOf" srcId="{4AE92335-F001-40BD-B0ED-64F30C739EFB}" destId="{5C0901D9-4CED-4B9F-B38E-029FF440642A}" srcOrd="5" destOrd="0" presId="urn:microsoft.com/office/officeart/2005/8/layout/cycle5"/>
    <dgm:cxn modelId="{5C7BC8AC-D81E-4DC4-91C5-FC5CFC649771}" type="presParOf" srcId="{4AE92335-F001-40BD-B0ED-64F30C739EFB}" destId="{494B0283-DEA3-467B-8BBD-6919B4305B7B}" srcOrd="6" destOrd="0" presId="urn:microsoft.com/office/officeart/2005/8/layout/cycle5"/>
    <dgm:cxn modelId="{CCE77004-BD6C-4D66-93D0-7E2FA0F6E2D2}" type="presParOf" srcId="{4AE92335-F001-40BD-B0ED-64F30C739EFB}" destId="{6AF56A18-8A6B-4F8D-A4E5-1020E93979A0}" srcOrd="7" destOrd="0" presId="urn:microsoft.com/office/officeart/2005/8/layout/cycle5"/>
    <dgm:cxn modelId="{76A2CB70-1009-4939-8A9E-64560E12AC60}" type="presParOf" srcId="{4AE92335-F001-40BD-B0ED-64F30C739EFB}" destId="{E48D471F-1FF2-402E-B7D6-5F853C90E7FC}" srcOrd="8" destOrd="0" presId="urn:microsoft.com/office/officeart/2005/8/layout/cycle5"/>
    <dgm:cxn modelId="{3E55F8B3-AC9C-4F27-B866-532573C37B43}" type="presParOf" srcId="{4AE92335-F001-40BD-B0ED-64F30C739EFB}" destId="{3B07007D-277E-45CF-A130-32B18713FBA7}" srcOrd="9" destOrd="0" presId="urn:microsoft.com/office/officeart/2005/8/layout/cycle5"/>
    <dgm:cxn modelId="{D969E438-C682-4E93-A0DF-7A22CA9E2876}" type="presParOf" srcId="{4AE92335-F001-40BD-B0ED-64F30C739EFB}" destId="{CE0CF844-E36B-44C2-B88A-CC37E74CABBE}" srcOrd="10" destOrd="0" presId="urn:microsoft.com/office/officeart/2005/8/layout/cycle5"/>
    <dgm:cxn modelId="{4158DEAC-2B6C-4BBB-9E94-88CE8B785536}" type="presParOf" srcId="{4AE92335-F001-40BD-B0ED-64F30C739EFB}" destId="{30885615-2443-4988-B443-57392EB1C7DA}" srcOrd="11"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99F09A1-DFF3-45EE-ADDC-DACD5BA2940C}" type="doc">
      <dgm:prSet loTypeId="urn:microsoft.com/office/officeart/2005/8/layout/hProcess9" loCatId="process" qsTypeId="urn:microsoft.com/office/officeart/2005/8/quickstyle/simple1" qsCatId="simple" csTypeId="urn:microsoft.com/office/officeart/2005/8/colors/colorful3" csCatId="colorful" phldr="1"/>
      <dgm:spPr/>
    </dgm:pt>
    <dgm:pt modelId="{FF8AA022-E5E1-496F-A835-F00DBB7A3FA8}">
      <dgm:prSet phldrT="[Text]"/>
      <dgm:spPr/>
      <dgm:t>
        <a:bodyPr/>
        <a:lstStyle/>
        <a:p>
          <a:r>
            <a:rPr lang="en-GB" dirty="0"/>
            <a:t>Coexistence</a:t>
          </a:r>
        </a:p>
      </dgm:t>
    </dgm:pt>
    <dgm:pt modelId="{57E5119D-BFE3-4FF4-8813-D0A0BDD21A8E}" type="parTrans" cxnId="{246EE4E5-56ED-4D9E-B5F0-9A8953D5824F}">
      <dgm:prSet/>
      <dgm:spPr/>
      <dgm:t>
        <a:bodyPr/>
        <a:lstStyle/>
        <a:p>
          <a:endParaRPr lang="en-GB"/>
        </a:p>
      </dgm:t>
    </dgm:pt>
    <dgm:pt modelId="{2C458411-98D0-4F21-8989-78F59E79DE8F}" type="sibTrans" cxnId="{246EE4E5-56ED-4D9E-B5F0-9A8953D5824F}">
      <dgm:prSet/>
      <dgm:spPr/>
      <dgm:t>
        <a:bodyPr/>
        <a:lstStyle/>
        <a:p>
          <a:endParaRPr lang="en-GB"/>
        </a:p>
      </dgm:t>
    </dgm:pt>
    <dgm:pt modelId="{5ADEED7C-79C0-4F28-9817-9EB588823D9F}">
      <dgm:prSet phldrT="[Text]"/>
      <dgm:spPr/>
      <dgm:t>
        <a:bodyPr/>
        <a:lstStyle/>
        <a:p>
          <a:r>
            <a:rPr lang="en-GB" dirty="0"/>
            <a:t>Co-operation</a:t>
          </a:r>
        </a:p>
      </dgm:t>
    </dgm:pt>
    <dgm:pt modelId="{47F94C2D-5A27-4DB9-A840-EEA8FE4F32DB}" type="parTrans" cxnId="{D636B1FD-CBBE-4DE7-8F9D-51806E1C939B}">
      <dgm:prSet/>
      <dgm:spPr/>
      <dgm:t>
        <a:bodyPr/>
        <a:lstStyle/>
        <a:p>
          <a:endParaRPr lang="en-GB"/>
        </a:p>
      </dgm:t>
    </dgm:pt>
    <dgm:pt modelId="{2991935A-98F1-450B-9AE8-8FF27C910C59}" type="sibTrans" cxnId="{D636B1FD-CBBE-4DE7-8F9D-51806E1C939B}">
      <dgm:prSet/>
      <dgm:spPr/>
      <dgm:t>
        <a:bodyPr/>
        <a:lstStyle/>
        <a:p>
          <a:endParaRPr lang="en-GB"/>
        </a:p>
      </dgm:t>
    </dgm:pt>
    <dgm:pt modelId="{96932264-9A43-4891-BCA5-2578EE032525}">
      <dgm:prSet phldrT="[Text]"/>
      <dgm:spPr/>
      <dgm:t>
        <a:bodyPr/>
        <a:lstStyle/>
        <a:p>
          <a:r>
            <a:rPr lang="en-GB" dirty="0"/>
            <a:t>Co-ordination</a:t>
          </a:r>
        </a:p>
      </dgm:t>
    </dgm:pt>
    <dgm:pt modelId="{9ED6DA1A-33D8-421E-B4B4-11632B5C4FA8}" type="parTrans" cxnId="{0CE4B262-739C-474A-A9CD-897EA8D09876}">
      <dgm:prSet/>
      <dgm:spPr/>
      <dgm:t>
        <a:bodyPr/>
        <a:lstStyle/>
        <a:p>
          <a:endParaRPr lang="en-GB"/>
        </a:p>
      </dgm:t>
    </dgm:pt>
    <dgm:pt modelId="{0B4CD3D6-C536-4EF3-B4EE-49A9ABE40C2D}" type="sibTrans" cxnId="{0CE4B262-739C-474A-A9CD-897EA8D09876}">
      <dgm:prSet/>
      <dgm:spPr/>
      <dgm:t>
        <a:bodyPr/>
        <a:lstStyle/>
        <a:p>
          <a:endParaRPr lang="en-GB"/>
        </a:p>
      </dgm:t>
    </dgm:pt>
    <dgm:pt modelId="{B1DF3D95-96DB-4BBB-84AF-BE4604814F4C}">
      <dgm:prSet/>
      <dgm:spPr/>
      <dgm:t>
        <a:bodyPr/>
        <a:lstStyle/>
        <a:p>
          <a:r>
            <a:rPr lang="en-GB" dirty="0"/>
            <a:t>Collaboration</a:t>
          </a:r>
        </a:p>
      </dgm:t>
    </dgm:pt>
    <dgm:pt modelId="{F16B86FF-64E2-42B1-9E40-FF95E3DB37F3}" type="parTrans" cxnId="{395EB3AB-E7EC-483A-9EA3-3382C71DE2DB}">
      <dgm:prSet/>
      <dgm:spPr/>
    </dgm:pt>
    <dgm:pt modelId="{CBDE7C5F-35EA-4808-ADEA-9A1B5980BC60}" type="sibTrans" cxnId="{395EB3AB-E7EC-483A-9EA3-3382C71DE2DB}">
      <dgm:prSet/>
      <dgm:spPr/>
    </dgm:pt>
    <dgm:pt modelId="{A236C5ED-7FB3-45C5-AB2C-6437BCF38F10}">
      <dgm:prSet/>
      <dgm:spPr/>
      <dgm:t>
        <a:bodyPr/>
        <a:lstStyle/>
        <a:p>
          <a:r>
            <a:rPr lang="en-GB" dirty="0"/>
            <a:t>Co-ownership</a:t>
          </a:r>
        </a:p>
      </dgm:t>
    </dgm:pt>
    <dgm:pt modelId="{6D24816B-2AC4-4BA7-B95B-27764B66A680}" type="parTrans" cxnId="{B00F9F25-D1F8-498F-85FB-3E04B934A209}">
      <dgm:prSet/>
      <dgm:spPr/>
    </dgm:pt>
    <dgm:pt modelId="{D3405FBD-32AD-4CB3-9419-2B018C263AE5}" type="sibTrans" cxnId="{B00F9F25-D1F8-498F-85FB-3E04B934A209}">
      <dgm:prSet/>
      <dgm:spPr/>
    </dgm:pt>
    <dgm:pt modelId="{3FD9BE97-663E-4EC2-A9F6-F1D809E919C5}" type="pres">
      <dgm:prSet presAssocID="{099F09A1-DFF3-45EE-ADDC-DACD5BA2940C}" presName="CompostProcess" presStyleCnt="0">
        <dgm:presLayoutVars>
          <dgm:dir/>
          <dgm:resizeHandles val="exact"/>
        </dgm:presLayoutVars>
      </dgm:prSet>
      <dgm:spPr/>
    </dgm:pt>
    <dgm:pt modelId="{B6B7002F-C5D3-416F-BCC6-DFDC960B7E88}" type="pres">
      <dgm:prSet presAssocID="{099F09A1-DFF3-45EE-ADDC-DACD5BA2940C}" presName="arrow" presStyleLbl="bgShp" presStyleIdx="0" presStyleCnt="1"/>
      <dgm:spPr/>
    </dgm:pt>
    <dgm:pt modelId="{35B47CA4-84C1-4876-B4D2-1E28DB685FF5}" type="pres">
      <dgm:prSet presAssocID="{099F09A1-DFF3-45EE-ADDC-DACD5BA2940C}" presName="linearProcess" presStyleCnt="0"/>
      <dgm:spPr/>
    </dgm:pt>
    <dgm:pt modelId="{8E67627B-5542-46F8-A352-07391050478B}" type="pres">
      <dgm:prSet presAssocID="{FF8AA022-E5E1-496F-A835-F00DBB7A3FA8}" presName="textNode" presStyleLbl="node1" presStyleIdx="0" presStyleCnt="5">
        <dgm:presLayoutVars>
          <dgm:bulletEnabled val="1"/>
        </dgm:presLayoutVars>
      </dgm:prSet>
      <dgm:spPr/>
    </dgm:pt>
    <dgm:pt modelId="{4DEF0754-4266-415A-B6A1-D084FED00684}" type="pres">
      <dgm:prSet presAssocID="{2C458411-98D0-4F21-8989-78F59E79DE8F}" presName="sibTrans" presStyleCnt="0"/>
      <dgm:spPr/>
    </dgm:pt>
    <dgm:pt modelId="{094317FA-278F-4D2E-8F1B-6B1CE69876AF}" type="pres">
      <dgm:prSet presAssocID="{5ADEED7C-79C0-4F28-9817-9EB588823D9F}" presName="textNode" presStyleLbl="node1" presStyleIdx="1" presStyleCnt="5">
        <dgm:presLayoutVars>
          <dgm:bulletEnabled val="1"/>
        </dgm:presLayoutVars>
      </dgm:prSet>
      <dgm:spPr/>
    </dgm:pt>
    <dgm:pt modelId="{26206D40-3222-4742-B5A3-D1FA5562BB37}" type="pres">
      <dgm:prSet presAssocID="{2991935A-98F1-450B-9AE8-8FF27C910C59}" presName="sibTrans" presStyleCnt="0"/>
      <dgm:spPr/>
    </dgm:pt>
    <dgm:pt modelId="{6835F889-4BA9-4B30-90B0-D1476A2EF1D3}" type="pres">
      <dgm:prSet presAssocID="{96932264-9A43-4891-BCA5-2578EE032525}" presName="textNode" presStyleLbl="node1" presStyleIdx="2" presStyleCnt="5">
        <dgm:presLayoutVars>
          <dgm:bulletEnabled val="1"/>
        </dgm:presLayoutVars>
      </dgm:prSet>
      <dgm:spPr/>
    </dgm:pt>
    <dgm:pt modelId="{097D2A2E-260D-47DA-BE04-7186BD74ABDF}" type="pres">
      <dgm:prSet presAssocID="{0B4CD3D6-C536-4EF3-B4EE-49A9ABE40C2D}" presName="sibTrans" presStyleCnt="0"/>
      <dgm:spPr/>
    </dgm:pt>
    <dgm:pt modelId="{BB254B5E-38ED-4F71-BA9B-28E8B3676AE8}" type="pres">
      <dgm:prSet presAssocID="{B1DF3D95-96DB-4BBB-84AF-BE4604814F4C}" presName="textNode" presStyleLbl="node1" presStyleIdx="3" presStyleCnt="5">
        <dgm:presLayoutVars>
          <dgm:bulletEnabled val="1"/>
        </dgm:presLayoutVars>
      </dgm:prSet>
      <dgm:spPr/>
    </dgm:pt>
    <dgm:pt modelId="{944AAA6A-6201-4E0D-936D-790DC4C0D618}" type="pres">
      <dgm:prSet presAssocID="{CBDE7C5F-35EA-4808-ADEA-9A1B5980BC60}" presName="sibTrans" presStyleCnt="0"/>
      <dgm:spPr/>
    </dgm:pt>
    <dgm:pt modelId="{CBABBE80-1560-4813-9B8D-63D46CEF6D38}" type="pres">
      <dgm:prSet presAssocID="{A236C5ED-7FB3-45C5-AB2C-6437BCF38F10}" presName="textNode" presStyleLbl="node1" presStyleIdx="4" presStyleCnt="5">
        <dgm:presLayoutVars>
          <dgm:bulletEnabled val="1"/>
        </dgm:presLayoutVars>
      </dgm:prSet>
      <dgm:spPr/>
    </dgm:pt>
  </dgm:ptLst>
  <dgm:cxnLst>
    <dgm:cxn modelId="{5712CC0B-8E65-4E89-A90A-070ECBDBAE6E}" type="presOf" srcId="{A236C5ED-7FB3-45C5-AB2C-6437BCF38F10}" destId="{CBABBE80-1560-4813-9B8D-63D46CEF6D38}" srcOrd="0" destOrd="0" presId="urn:microsoft.com/office/officeart/2005/8/layout/hProcess9"/>
    <dgm:cxn modelId="{C3464F0C-7384-4A63-B406-B418EA4F498E}" type="presOf" srcId="{FF8AA022-E5E1-496F-A835-F00DBB7A3FA8}" destId="{8E67627B-5542-46F8-A352-07391050478B}" srcOrd="0" destOrd="0" presId="urn:microsoft.com/office/officeart/2005/8/layout/hProcess9"/>
    <dgm:cxn modelId="{1F90241D-9C1A-446F-875F-DD935460645D}" type="presOf" srcId="{099F09A1-DFF3-45EE-ADDC-DACD5BA2940C}" destId="{3FD9BE97-663E-4EC2-A9F6-F1D809E919C5}" srcOrd="0" destOrd="0" presId="urn:microsoft.com/office/officeart/2005/8/layout/hProcess9"/>
    <dgm:cxn modelId="{B00F9F25-D1F8-498F-85FB-3E04B934A209}" srcId="{099F09A1-DFF3-45EE-ADDC-DACD5BA2940C}" destId="{A236C5ED-7FB3-45C5-AB2C-6437BCF38F10}" srcOrd="4" destOrd="0" parTransId="{6D24816B-2AC4-4BA7-B95B-27764B66A680}" sibTransId="{D3405FBD-32AD-4CB3-9419-2B018C263AE5}"/>
    <dgm:cxn modelId="{0CE4B262-739C-474A-A9CD-897EA8D09876}" srcId="{099F09A1-DFF3-45EE-ADDC-DACD5BA2940C}" destId="{96932264-9A43-4891-BCA5-2578EE032525}" srcOrd="2" destOrd="0" parTransId="{9ED6DA1A-33D8-421E-B4B4-11632B5C4FA8}" sibTransId="{0B4CD3D6-C536-4EF3-B4EE-49A9ABE40C2D}"/>
    <dgm:cxn modelId="{187BAD63-BB0F-492E-9740-58EFEBD6B302}" type="presOf" srcId="{B1DF3D95-96DB-4BBB-84AF-BE4604814F4C}" destId="{BB254B5E-38ED-4F71-BA9B-28E8B3676AE8}" srcOrd="0" destOrd="0" presId="urn:microsoft.com/office/officeart/2005/8/layout/hProcess9"/>
    <dgm:cxn modelId="{616B958F-5602-4E64-BE85-E284C1CABDC7}" type="presOf" srcId="{96932264-9A43-4891-BCA5-2578EE032525}" destId="{6835F889-4BA9-4B30-90B0-D1476A2EF1D3}" srcOrd="0" destOrd="0" presId="urn:microsoft.com/office/officeart/2005/8/layout/hProcess9"/>
    <dgm:cxn modelId="{52D0E29C-7538-4AB4-91A2-35B9AF8FBAFE}" type="presOf" srcId="{5ADEED7C-79C0-4F28-9817-9EB588823D9F}" destId="{094317FA-278F-4D2E-8F1B-6B1CE69876AF}" srcOrd="0" destOrd="0" presId="urn:microsoft.com/office/officeart/2005/8/layout/hProcess9"/>
    <dgm:cxn modelId="{395EB3AB-E7EC-483A-9EA3-3382C71DE2DB}" srcId="{099F09A1-DFF3-45EE-ADDC-DACD5BA2940C}" destId="{B1DF3D95-96DB-4BBB-84AF-BE4604814F4C}" srcOrd="3" destOrd="0" parTransId="{F16B86FF-64E2-42B1-9E40-FF95E3DB37F3}" sibTransId="{CBDE7C5F-35EA-4808-ADEA-9A1B5980BC60}"/>
    <dgm:cxn modelId="{246EE4E5-56ED-4D9E-B5F0-9A8953D5824F}" srcId="{099F09A1-DFF3-45EE-ADDC-DACD5BA2940C}" destId="{FF8AA022-E5E1-496F-A835-F00DBB7A3FA8}" srcOrd="0" destOrd="0" parTransId="{57E5119D-BFE3-4FF4-8813-D0A0BDD21A8E}" sibTransId="{2C458411-98D0-4F21-8989-78F59E79DE8F}"/>
    <dgm:cxn modelId="{D636B1FD-CBBE-4DE7-8F9D-51806E1C939B}" srcId="{099F09A1-DFF3-45EE-ADDC-DACD5BA2940C}" destId="{5ADEED7C-79C0-4F28-9817-9EB588823D9F}" srcOrd="1" destOrd="0" parTransId="{47F94C2D-5A27-4DB9-A840-EEA8FE4F32DB}" sibTransId="{2991935A-98F1-450B-9AE8-8FF27C910C59}"/>
    <dgm:cxn modelId="{F01AF5DE-E521-483B-B4E4-3DE04DB941A5}" type="presParOf" srcId="{3FD9BE97-663E-4EC2-A9F6-F1D809E919C5}" destId="{B6B7002F-C5D3-416F-BCC6-DFDC960B7E88}" srcOrd="0" destOrd="0" presId="urn:microsoft.com/office/officeart/2005/8/layout/hProcess9"/>
    <dgm:cxn modelId="{366734E0-50CB-475B-910F-4472A0B0E1BA}" type="presParOf" srcId="{3FD9BE97-663E-4EC2-A9F6-F1D809E919C5}" destId="{35B47CA4-84C1-4876-B4D2-1E28DB685FF5}" srcOrd="1" destOrd="0" presId="urn:microsoft.com/office/officeart/2005/8/layout/hProcess9"/>
    <dgm:cxn modelId="{69CE572B-80AD-46A3-924E-26710851AE5E}" type="presParOf" srcId="{35B47CA4-84C1-4876-B4D2-1E28DB685FF5}" destId="{8E67627B-5542-46F8-A352-07391050478B}" srcOrd="0" destOrd="0" presId="urn:microsoft.com/office/officeart/2005/8/layout/hProcess9"/>
    <dgm:cxn modelId="{BC775704-F438-48E1-8D1B-661B5EE61C08}" type="presParOf" srcId="{35B47CA4-84C1-4876-B4D2-1E28DB685FF5}" destId="{4DEF0754-4266-415A-B6A1-D084FED00684}" srcOrd="1" destOrd="0" presId="urn:microsoft.com/office/officeart/2005/8/layout/hProcess9"/>
    <dgm:cxn modelId="{04192397-2541-41E8-991C-77FBDD2E9EF2}" type="presParOf" srcId="{35B47CA4-84C1-4876-B4D2-1E28DB685FF5}" destId="{094317FA-278F-4D2E-8F1B-6B1CE69876AF}" srcOrd="2" destOrd="0" presId="urn:microsoft.com/office/officeart/2005/8/layout/hProcess9"/>
    <dgm:cxn modelId="{C51B7E12-6216-46CD-BB41-3D37F7ABA19D}" type="presParOf" srcId="{35B47CA4-84C1-4876-B4D2-1E28DB685FF5}" destId="{26206D40-3222-4742-B5A3-D1FA5562BB37}" srcOrd="3" destOrd="0" presId="urn:microsoft.com/office/officeart/2005/8/layout/hProcess9"/>
    <dgm:cxn modelId="{9C59FFFB-134E-4207-94C6-0AB06466FE0A}" type="presParOf" srcId="{35B47CA4-84C1-4876-B4D2-1E28DB685FF5}" destId="{6835F889-4BA9-4B30-90B0-D1476A2EF1D3}" srcOrd="4" destOrd="0" presId="urn:microsoft.com/office/officeart/2005/8/layout/hProcess9"/>
    <dgm:cxn modelId="{F32FCF02-BB84-4B58-87D1-E3E6EBA961E6}" type="presParOf" srcId="{35B47CA4-84C1-4876-B4D2-1E28DB685FF5}" destId="{097D2A2E-260D-47DA-BE04-7186BD74ABDF}" srcOrd="5" destOrd="0" presId="urn:microsoft.com/office/officeart/2005/8/layout/hProcess9"/>
    <dgm:cxn modelId="{3D59D3AE-427A-4077-A24F-6CE66BE03833}" type="presParOf" srcId="{35B47CA4-84C1-4876-B4D2-1E28DB685FF5}" destId="{BB254B5E-38ED-4F71-BA9B-28E8B3676AE8}" srcOrd="6" destOrd="0" presId="urn:microsoft.com/office/officeart/2005/8/layout/hProcess9"/>
    <dgm:cxn modelId="{4C1A84A9-C949-470B-9A71-1AF02E364C43}" type="presParOf" srcId="{35B47CA4-84C1-4876-B4D2-1E28DB685FF5}" destId="{944AAA6A-6201-4E0D-936D-790DC4C0D618}" srcOrd="7" destOrd="0" presId="urn:microsoft.com/office/officeart/2005/8/layout/hProcess9"/>
    <dgm:cxn modelId="{DA1F7AD2-8FA3-444A-9EBB-263EFE8B4211}" type="presParOf" srcId="{35B47CA4-84C1-4876-B4D2-1E28DB685FF5}" destId="{CBABBE80-1560-4813-9B8D-63D46CEF6D38}" srcOrd="8"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EBE04AB-3DFF-4CB8-BD9C-23C6C810B547}" type="doc">
      <dgm:prSet loTypeId="urn:microsoft.com/office/officeart/2005/8/layout/process4" loCatId="list" qsTypeId="urn:microsoft.com/office/officeart/2005/8/quickstyle/simple1" qsCatId="simple" csTypeId="urn:microsoft.com/office/officeart/2005/8/colors/colorful3" csCatId="colorful" phldr="1"/>
      <dgm:spPr/>
      <dgm:t>
        <a:bodyPr/>
        <a:lstStyle/>
        <a:p>
          <a:endParaRPr lang="en-GB"/>
        </a:p>
      </dgm:t>
    </dgm:pt>
    <dgm:pt modelId="{5B69B15E-A685-4D89-B085-60773DEAC079}">
      <dgm:prSet phldrT="[Text]"/>
      <dgm:spPr/>
      <dgm:t>
        <a:bodyPr/>
        <a:lstStyle/>
        <a:p>
          <a:r>
            <a:rPr lang="en-GB" dirty="0"/>
            <a:t>5. Collaboration &amp; full partnership</a:t>
          </a:r>
        </a:p>
      </dgm:t>
    </dgm:pt>
    <dgm:pt modelId="{D9D6CA50-A06A-46A1-9EEA-50EE50D5EA6F}" type="parTrans" cxnId="{814D3414-E38E-4EB3-8530-A6B08E288638}">
      <dgm:prSet/>
      <dgm:spPr/>
      <dgm:t>
        <a:bodyPr/>
        <a:lstStyle/>
        <a:p>
          <a:endParaRPr lang="en-GB"/>
        </a:p>
      </dgm:t>
    </dgm:pt>
    <dgm:pt modelId="{D4BA809B-BCD2-4A79-907F-761594C48B3E}" type="sibTrans" cxnId="{814D3414-E38E-4EB3-8530-A6B08E288638}">
      <dgm:prSet/>
      <dgm:spPr/>
      <dgm:t>
        <a:bodyPr/>
        <a:lstStyle/>
        <a:p>
          <a:endParaRPr lang="en-GB"/>
        </a:p>
      </dgm:t>
    </dgm:pt>
    <dgm:pt modelId="{37106009-394E-4041-AB48-AAD16E5385EB}">
      <dgm:prSet phldrT="[Text]"/>
      <dgm:spPr/>
      <dgm:t>
        <a:bodyPr/>
        <a:lstStyle/>
        <a:p>
          <a:r>
            <a:rPr lang="en-GB" dirty="0"/>
            <a:t>4. Co-ordination &amp; Co-operation in practice</a:t>
          </a:r>
        </a:p>
      </dgm:t>
    </dgm:pt>
    <dgm:pt modelId="{C074075B-550A-40FE-9B66-0A04FCB0646F}" type="parTrans" cxnId="{5FAE35C8-4D2B-406E-8F2A-C4D98AFDDA47}">
      <dgm:prSet/>
      <dgm:spPr/>
      <dgm:t>
        <a:bodyPr/>
        <a:lstStyle/>
        <a:p>
          <a:endParaRPr lang="en-GB"/>
        </a:p>
      </dgm:t>
    </dgm:pt>
    <dgm:pt modelId="{B1B9AD15-0298-41B5-AB2E-0E4C4AE1F105}" type="sibTrans" cxnId="{5FAE35C8-4D2B-406E-8F2A-C4D98AFDDA47}">
      <dgm:prSet/>
      <dgm:spPr/>
      <dgm:t>
        <a:bodyPr/>
        <a:lstStyle/>
        <a:p>
          <a:endParaRPr lang="en-GB"/>
        </a:p>
      </dgm:t>
    </dgm:pt>
    <dgm:pt modelId="{227943CE-3E10-4689-BBB8-539895E0B347}">
      <dgm:prSet phldrT="[Text]"/>
      <dgm:spPr/>
      <dgm:t>
        <a:bodyPr/>
        <a:lstStyle/>
        <a:p>
          <a:r>
            <a:rPr lang="en-GB" dirty="0"/>
            <a:t>3. Implementing projects &amp; service plans</a:t>
          </a:r>
        </a:p>
      </dgm:t>
    </dgm:pt>
    <dgm:pt modelId="{596B279F-80F7-44EF-80FF-7A637364E272}" type="parTrans" cxnId="{87A6E46A-B26F-4478-B479-B72588626CFA}">
      <dgm:prSet/>
      <dgm:spPr/>
      <dgm:t>
        <a:bodyPr/>
        <a:lstStyle/>
        <a:p>
          <a:endParaRPr lang="en-GB"/>
        </a:p>
      </dgm:t>
    </dgm:pt>
    <dgm:pt modelId="{8F003A85-F4AA-439B-BBE5-C7492568519B}" type="sibTrans" cxnId="{87A6E46A-B26F-4478-B479-B72588626CFA}">
      <dgm:prSet/>
      <dgm:spPr/>
      <dgm:t>
        <a:bodyPr/>
        <a:lstStyle/>
        <a:p>
          <a:endParaRPr lang="en-GB"/>
        </a:p>
      </dgm:t>
    </dgm:pt>
    <dgm:pt modelId="{58B2782B-716F-4DD9-BBC9-B491BE669A2F}">
      <dgm:prSet/>
      <dgm:spPr/>
      <dgm:t>
        <a:bodyPr/>
        <a:lstStyle/>
        <a:p>
          <a:r>
            <a:rPr lang="en-GB" dirty="0"/>
            <a:t>2. Planning action</a:t>
          </a:r>
        </a:p>
      </dgm:t>
    </dgm:pt>
    <dgm:pt modelId="{820D8BC4-C03C-45FA-87A2-CEC6B2A80603}" type="parTrans" cxnId="{E3E373F7-79A2-4304-9D87-4B538D74B24F}">
      <dgm:prSet/>
      <dgm:spPr/>
      <dgm:t>
        <a:bodyPr/>
        <a:lstStyle/>
        <a:p>
          <a:endParaRPr lang="en-GB"/>
        </a:p>
      </dgm:t>
    </dgm:pt>
    <dgm:pt modelId="{5AE80174-135A-4AD1-8D90-DF69C15794E2}" type="sibTrans" cxnId="{E3E373F7-79A2-4304-9D87-4B538D74B24F}">
      <dgm:prSet/>
      <dgm:spPr/>
      <dgm:t>
        <a:bodyPr/>
        <a:lstStyle/>
        <a:p>
          <a:endParaRPr lang="en-GB"/>
        </a:p>
      </dgm:t>
    </dgm:pt>
    <dgm:pt modelId="{27172DA8-8424-4C9C-B955-D0199331331E}">
      <dgm:prSet/>
      <dgm:spPr/>
      <dgm:t>
        <a:bodyPr/>
        <a:lstStyle/>
        <a:p>
          <a:r>
            <a:rPr lang="en-GB" dirty="0"/>
            <a:t>1. Information exchange</a:t>
          </a:r>
        </a:p>
      </dgm:t>
    </dgm:pt>
    <dgm:pt modelId="{5168CDE2-611B-4603-96B1-D7E71CEEDEAC}" type="parTrans" cxnId="{FEC34379-4F32-415C-9E41-CA7D2ADE775E}">
      <dgm:prSet/>
      <dgm:spPr/>
      <dgm:t>
        <a:bodyPr/>
        <a:lstStyle/>
        <a:p>
          <a:endParaRPr lang="en-GB"/>
        </a:p>
      </dgm:t>
    </dgm:pt>
    <dgm:pt modelId="{AB19BFF5-9977-4F59-BBCC-296D6CB956C8}" type="sibTrans" cxnId="{FEC34379-4F32-415C-9E41-CA7D2ADE775E}">
      <dgm:prSet/>
      <dgm:spPr/>
      <dgm:t>
        <a:bodyPr/>
        <a:lstStyle/>
        <a:p>
          <a:endParaRPr lang="en-GB"/>
        </a:p>
      </dgm:t>
    </dgm:pt>
    <dgm:pt modelId="{01ABAD80-3AA2-497B-8079-AB426D0C4B7E}" type="pres">
      <dgm:prSet presAssocID="{6EBE04AB-3DFF-4CB8-BD9C-23C6C810B547}" presName="Name0" presStyleCnt="0">
        <dgm:presLayoutVars>
          <dgm:dir/>
          <dgm:animLvl val="lvl"/>
          <dgm:resizeHandles val="exact"/>
        </dgm:presLayoutVars>
      </dgm:prSet>
      <dgm:spPr/>
    </dgm:pt>
    <dgm:pt modelId="{0C78A10B-031F-4895-B29D-0A74D0B2C560}" type="pres">
      <dgm:prSet presAssocID="{27172DA8-8424-4C9C-B955-D0199331331E}" presName="boxAndChildren" presStyleCnt="0"/>
      <dgm:spPr/>
    </dgm:pt>
    <dgm:pt modelId="{6FE64741-93DF-45B7-9F4F-B1D866C517A7}" type="pres">
      <dgm:prSet presAssocID="{27172DA8-8424-4C9C-B955-D0199331331E}" presName="parentTextBox" presStyleLbl="node1" presStyleIdx="0" presStyleCnt="5"/>
      <dgm:spPr/>
    </dgm:pt>
    <dgm:pt modelId="{86ECB866-9FEA-407B-96C1-36A369E5A292}" type="pres">
      <dgm:prSet presAssocID="{5AE80174-135A-4AD1-8D90-DF69C15794E2}" presName="sp" presStyleCnt="0"/>
      <dgm:spPr/>
    </dgm:pt>
    <dgm:pt modelId="{B37B681E-93FD-4BF0-B42E-7BB972FF93C3}" type="pres">
      <dgm:prSet presAssocID="{58B2782B-716F-4DD9-BBC9-B491BE669A2F}" presName="arrowAndChildren" presStyleCnt="0"/>
      <dgm:spPr/>
    </dgm:pt>
    <dgm:pt modelId="{4B6389FD-82FA-4C1B-8C55-42DE2B4DA3F7}" type="pres">
      <dgm:prSet presAssocID="{58B2782B-716F-4DD9-BBC9-B491BE669A2F}" presName="parentTextArrow" presStyleLbl="node1" presStyleIdx="1" presStyleCnt="5"/>
      <dgm:spPr/>
    </dgm:pt>
    <dgm:pt modelId="{534FB2B9-3021-41CC-A279-92D4DD7D459E}" type="pres">
      <dgm:prSet presAssocID="{8F003A85-F4AA-439B-BBE5-C7492568519B}" presName="sp" presStyleCnt="0"/>
      <dgm:spPr/>
    </dgm:pt>
    <dgm:pt modelId="{18AE597C-D6E4-458E-88AC-A5B8D42052F0}" type="pres">
      <dgm:prSet presAssocID="{227943CE-3E10-4689-BBB8-539895E0B347}" presName="arrowAndChildren" presStyleCnt="0"/>
      <dgm:spPr/>
    </dgm:pt>
    <dgm:pt modelId="{C0E73BD8-592E-412E-B3E8-96EAFF95F798}" type="pres">
      <dgm:prSet presAssocID="{227943CE-3E10-4689-BBB8-539895E0B347}" presName="parentTextArrow" presStyleLbl="node1" presStyleIdx="2" presStyleCnt="5"/>
      <dgm:spPr/>
    </dgm:pt>
    <dgm:pt modelId="{131BE00F-3172-4AAE-BA9D-D0F790B6B25A}" type="pres">
      <dgm:prSet presAssocID="{B1B9AD15-0298-41B5-AB2E-0E4C4AE1F105}" presName="sp" presStyleCnt="0"/>
      <dgm:spPr/>
    </dgm:pt>
    <dgm:pt modelId="{32899D1E-5266-4BA6-9BB1-794C345B2AB9}" type="pres">
      <dgm:prSet presAssocID="{37106009-394E-4041-AB48-AAD16E5385EB}" presName="arrowAndChildren" presStyleCnt="0"/>
      <dgm:spPr/>
    </dgm:pt>
    <dgm:pt modelId="{30407637-E50B-4DC9-818B-AD78D5C6B8F2}" type="pres">
      <dgm:prSet presAssocID="{37106009-394E-4041-AB48-AAD16E5385EB}" presName="parentTextArrow" presStyleLbl="node1" presStyleIdx="3" presStyleCnt="5"/>
      <dgm:spPr/>
    </dgm:pt>
    <dgm:pt modelId="{6EF4D796-4B62-4128-9CC1-12071CB6F1B5}" type="pres">
      <dgm:prSet presAssocID="{D4BA809B-BCD2-4A79-907F-761594C48B3E}" presName="sp" presStyleCnt="0"/>
      <dgm:spPr/>
    </dgm:pt>
    <dgm:pt modelId="{006C1354-EC96-4CDF-B273-DAB3455CBAA7}" type="pres">
      <dgm:prSet presAssocID="{5B69B15E-A685-4D89-B085-60773DEAC079}" presName="arrowAndChildren" presStyleCnt="0"/>
      <dgm:spPr/>
    </dgm:pt>
    <dgm:pt modelId="{138BCAC2-848F-4D3D-B4F3-2364129FA6F3}" type="pres">
      <dgm:prSet presAssocID="{5B69B15E-A685-4D89-B085-60773DEAC079}" presName="parentTextArrow" presStyleLbl="node1" presStyleIdx="4" presStyleCnt="5"/>
      <dgm:spPr/>
    </dgm:pt>
  </dgm:ptLst>
  <dgm:cxnLst>
    <dgm:cxn modelId="{814D3414-E38E-4EB3-8530-A6B08E288638}" srcId="{6EBE04AB-3DFF-4CB8-BD9C-23C6C810B547}" destId="{5B69B15E-A685-4D89-B085-60773DEAC079}" srcOrd="0" destOrd="0" parTransId="{D9D6CA50-A06A-46A1-9EEA-50EE50D5EA6F}" sibTransId="{D4BA809B-BCD2-4A79-907F-761594C48B3E}"/>
    <dgm:cxn modelId="{9F326F15-7A95-45DF-B22C-8EC62963D39E}" type="presOf" srcId="{27172DA8-8424-4C9C-B955-D0199331331E}" destId="{6FE64741-93DF-45B7-9F4F-B1D866C517A7}" srcOrd="0" destOrd="0" presId="urn:microsoft.com/office/officeart/2005/8/layout/process4"/>
    <dgm:cxn modelId="{307F4140-ECE2-4B6E-BFD0-EC7D6F0C6756}" type="presOf" srcId="{58B2782B-716F-4DD9-BBC9-B491BE669A2F}" destId="{4B6389FD-82FA-4C1B-8C55-42DE2B4DA3F7}" srcOrd="0" destOrd="0" presId="urn:microsoft.com/office/officeart/2005/8/layout/process4"/>
    <dgm:cxn modelId="{87A6E46A-B26F-4478-B479-B72588626CFA}" srcId="{6EBE04AB-3DFF-4CB8-BD9C-23C6C810B547}" destId="{227943CE-3E10-4689-BBB8-539895E0B347}" srcOrd="2" destOrd="0" parTransId="{596B279F-80F7-44EF-80FF-7A637364E272}" sibTransId="{8F003A85-F4AA-439B-BBE5-C7492568519B}"/>
    <dgm:cxn modelId="{1F24BB53-48CB-40DF-9292-B1F4476106B9}" type="presOf" srcId="{37106009-394E-4041-AB48-AAD16E5385EB}" destId="{30407637-E50B-4DC9-818B-AD78D5C6B8F2}" srcOrd="0" destOrd="0" presId="urn:microsoft.com/office/officeart/2005/8/layout/process4"/>
    <dgm:cxn modelId="{FEC34379-4F32-415C-9E41-CA7D2ADE775E}" srcId="{6EBE04AB-3DFF-4CB8-BD9C-23C6C810B547}" destId="{27172DA8-8424-4C9C-B955-D0199331331E}" srcOrd="4" destOrd="0" parTransId="{5168CDE2-611B-4603-96B1-D7E71CEEDEAC}" sibTransId="{AB19BFF5-9977-4F59-BBCC-296D6CB956C8}"/>
    <dgm:cxn modelId="{D16790A1-BCA8-4A28-B05F-58DA681DCD58}" type="presOf" srcId="{227943CE-3E10-4689-BBB8-539895E0B347}" destId="{C0E73BD8-592E-412E-B3E8-96EAFF95F798}" srcOrd="0" destOrd="0" presId="urn:microsoft.com/office/officeart/2005/8/layout/process4"/>
    <dgm:cxn modelId="{35F67FB2-DB39-4DF1-B2AB-3FF762C46E7E}" type="presOf" srcId="{6EBE04AB-3DFF-4CB8-BD9C-23C6C810B547}" destId="{01ABAD80-3AA2-497B-8079-AB426D0C4B7E}" srcOrd="0" destOrd="0" presId="urn:microsoft.com/office/officeart/2005/8/layout/process4"/>
    <dgm:cxn modelId="{5FAE35C8-4D2B-406E-8F2A-C4D98AFDDA47}" srcId="{6EBE04AB-3DFF-4CB8-BD9C-23C6C810B547}" destId="{37106009-394E-4041-AB48-AAD16E5385EB}" srcOrd="1" destOrd="0" parTransId="{C074075B-550A-40FE-9B66-0A04FCB0646F}" sibTransId="{B1B9AD15-0298-41B5-AB2E-0E4C4AE1F105}"/>
    <dgm:cxn modelId="{3473D3C9-DF7E-4DFF-A3AB-78108D1ED0C6}" type="presOf" srcId="{5B69B15E-A685-4D89-B085-60773DEAC079}" destId="{138BCAC2-848F-4D3D-B4F3-2364129FA6F3}" srcOrd="0" destOrd="0" presId="urn:microsoft.com/office/officeart/2005/8/layout/process4"/>
    <dgm:cxn modelId="{E3E373F7-79A2-4304-9D87-4B538D74B24F}" srcId="{6EBE04AB-3DFF-4CB8-BD9C-23C6C810B547}" destId="{58B2782B-716F-4DD9-BBC9-B491BE669A2F}" srcOrd="3" destOrd="0" parTransId="{820D8BC4-C03C-45FA-87A2-CEC6B2A80603}" sibTransId="{5AE80174-135A-4AD1-8D90-DF69C15794E2}"/>
    <dgm:cxn modelId="{17A760FD-C2B0-4BB0-AAF5-8B7376A3BFF7}" type="presParOf" srcId="{01ABAD80-3AA2-497B-8079-AB426D0C4B7E}" destId="{0C78A10B-031F-4895-B29D-0A74D0B2C560}" srcOrd="0" destOrd="0" presId="urn:microsoft.com/office/officeart/2005/8/layout/process4"/>
    <dgm:cxn modelId="{3C2E960A-676E-4E57-AE31-417518E3BB5A}" type="presParOf" srcId="{0C78A10B-031F-4895-B29D-0A74D0B2C560}" destId="{6FE64741-93DF-45B7-9F4F-B1D866C517A7}" srcOrd="0" destOrd="0" presId="urn:microsoft.com/office/officeart/2005/8/layout/process4"/>
    <dgm:cxn modelId="{0C180BDA-13DB-49FF-B73C-FC460F3A5BCF}" type="presParOf" srcId="{01ABAD80-3AA2-497B-8079-AB426D0C4B7E}" destId="{86ECB866-9FEA-407B-96C1-36A369E5A292}" srcOrd="1" destOrd="0" presId="urn:microsoft.com/office/officeart/2005/8/layout/process4"/>
    <dgm:cxn modelId="{90095B9F-15B7-4129-B389-751BAED78A97}" type="presParOf" srcId="{01ABAD80-3AA2-497B-8079-AB426D0C4B7E}" destId="{B37B681E-93FD-4BF0-B42E-7BB972FF93C3}" srcOrd="2" destOrd="0" presId="urn:microsoft.com/office/officeart/2005/8/layout/process4"/>
    <dgm:cxn modelId="{160BA055-CC57-4DEC-BDCC-08EDF3D3983D}" type="presParOf" srcId="{B37B681E-93FD-4BF0-B42E-7BB972FF93C3}" destId="{4B6389FD-82FA-4C1B-8C55-42DE2B4DA3F7}" srcOrd="0" destOrd="0" presId="urn:microsoft.com/office/officeart/2005/8/layout/process4"/>
    <dgm:cxn modelId="{45A9FD51-5CB9-49F5-B786-B6858B96B752}" type="presParOf" srcId="{01ABAD80-3AA2-497B-8079-AB426D0C4B7E}" destId="{534FB2B9-3021-41CC-A279-92D4DD7D459E}" srcOrd="3" destOrd="0" presId="urn:microsoft.com/office/officeart/2005/8/layout/process4"/>
    <dgm:cxn modelId="{35D320DE-ACE9-404F-9704-F4CC1005F784}" type="presParOf" srcId="{01ABAD80-3AA2-497B-8079-AB426D0C4B7E}" destId="{18AE597C-D6E4-458E-88AC-A5B8D42052F0}" srcOrd="4" destOrd="0" presId="urn:microsoft.com/office/officeart/2005/8/layout/process4"/>
    <dgm:cxn modelId="{6BEB1A02-2B9B-4AFA-83AF-85A2FF069682}" type="presParOf" srcId="{18AE597C-D6E4-458E-88AC-A5B8D42052F0}" destId="{C0E73BD8-592E-412E-B3E8-96EAFF95F798}" srcOrd="0" destOrd="0" presId="urn:microsoft.com/office/officeart/2005/8/layout/process4"/>
    <dgm:cxn modelId="{6313E1B2-CDAC-4D32-8963-7EFE861B813E}" type="presParOf" srcId="{01ABAD80-3AA2-497B-8079-AB426D0C4B7E}" destId="{131BE00F-3172-4AAE-BA9D-D0F790B6B25A}" srcOrd="5" destOrd="0" presId="urn:microsoft.com/office/officeart/2005/8/layout/process4"/>
    <dgm:cxn modelId="{0E9FD481-8ADF-4B33-B3AF-E49067646498}" type="presParOf" srcId="{01ABAD80-3AA2-497B-8079-AB426D0C4B7E}" destId="{32899D1E-5266-4BA6-9BB1-794C345B2AB9}" srcOrd="6" destOrd="0" presId="urn:microsoft.com/office/officeart/2005/8/layout/process4"/>
    <dgm:cxn modelId="{835E6B69-BA86-47DE-B9F9-B6FAEBA6DB41}" type="presParOf" srcId="{32899D1E-5266-4BA6-9BB1-794C345B2AB9}" destId="{30407637-E50B-4DC9-818B-AD78D5C6B8F2}" srcOrd="0" destOrd="0" presId="urn:microsoft.com/office/officeart/2005/8/layout/process4"/>
    <dgm:cxn modelId="{540CDEAD-249C-404F-8528-C0EE1391AC28}" type="presParOf" srcId="{01ABAD80-3AA2-497B-8079-AB426D0C4B7E}" destId="{6EF4D796-4B62-4128-9CC1-12071CB6F1B5}" srcOrd="7" destOrd="0" presId="urn:microsoft.com/office/officeart/2005/8/layout/process4"/>
    <dgm:cxn modelId="{F1328EE2-2716-4314-89AA-0F2DEC3F9C0E}" type="presParOf" srcId="{01ABAD80-3AA2-497B-8079-AB426D0C4B7E}" destId="{006C1354-EC96-4CDF-B273-DAB3455CBAA7}" srcOrd="8" destOrd="0" presId="urn:microsoft.com/office/officeart/2005/8/layout/process4"/>
    <dgm:cxn modelId="{C79BA067-02B0-45E1-940E-DE36B992FE12}" type="presParOf" srcId="{006C1354-EC96-4CDF-B273-DAB3455CBAA7}" destId="{138BCAC2-848F-4D3D-B4F3-2364129FA6F3}"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5FEAC2B-3282-407F-8205-BEF346F50964}" type="doc">
      <dgm:prSet loTypeId="urn:microsoft.com/office/officeart/2005/8/layout/process5" loCatId="process" qsTypeId="urn:microsoft.com/office/officeart/2005/8/quickstyle/simple1" qsCatId="simple" csTypeId="urn:microsoft.com/office/officeart/2005/8/colors/colorful3" csCatId="colorful" phldr="1"/>
      <dgm:spPr/>
      <dgm:t>
        <a:bodyPr/>
        <a:lstStyle/>
        <a:p>
          <a:endParaRPr lang="en-GB"/>
        </a:p>
      </dgm:t>
    </dgm:pt>
    <dgm:pt modelId="{2D038AF1-1689-4255-8F78-E1F967EEC45E}">
      <dgm:prSet phldrT="[Text]"/>
      <dgm:spPr/>
      <dgm:t>
        <a:bodyPr/>
        <a:lstStyle/>
        <a:p>
          <a:r>
            <a:rPr lang="en-GB" dirty="0"/>
            <a:t>Legal powers, responsibilities &amp; policies</a:t>
          </a:r>
        </a:p>
      </dgm:t>
    </dgm:pt>
    <dgm:pt modelId="{7EEAB119-D880-4D51-B2BD-710A15C0D3B8}" type="parTrans" cxnId="{FD2AA921-697A-4CEE-BDF8-F7044DD95040}">
      <dgm:prSet/>
      <dgm:spPr/>
      <dgm:t>
        <a:bodyPr/>
        <a:lstStyle/>
        <a:p>
          <a:endParaRPr lang="en-GB"/>
        </a:p>
      </dgm:t>
    </dgm:pt>
    <dgm:pt modelId="{E821DFD2-9DBF-45F2-AEC2-75078BDFDD5A}" type="sibTrans" cxnId="{FD2AA921-697A-4CEE-BDF8-F7044DD95040}">
      <dgm:prSet/>
      <dgm:spPr/>
      <dgm:t>
        <a:bodyPr/>
        <a:lstStyle/>
        <a:p>
          <a:endParaRPr lang="en-GB"/>
        </a:p>
      </dgm:t>
    </dgm:pt>
    <dgm:pt modelId="{850F6854-5AF3-460C-BEAB-0BC55B57B85E}">
      <dgm:prSet phldrT="[Text]"/>
      <dgm:spPr/>
      <dgm:t>
        <a:bodyPr/>
        <a:lstStyle/>
        <a:p>
          <a:r>
            <a:rPr lang="en-GB" dirty="0"/>
            <a:t>Governance</a:t>
          </a:r>
        </a:p>
      </dgm:t>
    </dgm:pt>
    <dgm:pt modelId="{66926E22-98E3-4750-BD01-82331A9FC606}" type="parTrans" cxnId="{DF8D4862-BF0B-4E84-872C-BF62030A7F45}">
      <dgm:prSet/>
      <dgm:spPr/>
      <dgm:t>
        <a:bodyPr/>
        <a:lstStyle/>
        <a:p>
          <a:endParaRPr lang="en-GB"/>
        </a:p>
      </dgm:t>
    </dgm:pt>
    <dgm:pt modelId="{FCD4DDC9-614B-4D93-A17C-2892EC191F3D}" type="sibTrans" cxnId="{DF8D4862-BF0B-4E84-872C-BF62030A7F45}">
      <dgm:prSet/>
      <dgm:spPr/>
      <dgm:t>
        <a:bodyPr/>
        <a:lstStyle/>
        <a:p>
          <a:endParaRPr lang="en-GB"/>
        </a:p>
      </dgm:t>
    </dgm:pt>
    <dgm:pt modelId="{C374CC6B-987E-4796-B355-1D43E7F118C6}">
      <dgm:prSet phldrT="[Text]"/>
      <dgm:spPr/>
      <dgm:t>
        <a:bodyPr/>
        <a:lstStyle/>
        <a:p>
          <a:r>
            <a:rPr lang="en-GB" dirty="0"/>
            <a:t>Information sharing</a:t>
          </a:r>
        </a:p>
      </dgm:t>
    </dgm:pt>
    <dgm:pt modelId="{EF71E664-CDD7-4801-BEBB-507142830E6A}" type="parTrans" cxnId="{584E8C36-370F-42F5-8356-F4E1ABD26387}">
      <dgm:prSet/>
      <dgm:spPr/>
      <dgm:t>
        <a:bodyPr/>
        <a:lstStyle/>
        <a:p>
          <a:endParaRPr lang="en-GB"/>
        </a:p>
      </dgm:t>
    </dgm:pt>
    <dgm:pt modelId="{3D70927E-0536-4B60-8EB9-37D1D2A55085}" type="sibTrans" cxnId="{584E8C36-370F-42F5-8356-F4E1ABD26387}">
      <dgm:prSet/>
      <dgm:spPr/>
      <dgm:t>
        <a:bodyPr/>
        <a:lstStyle/>
        <a:p>
          <a:endParaRPr lang="en-GB"/>
        </a:p>
      </dgm:t>
    </dgm:pt>
    <dgm:pt modelId="{0680A7DD-86E4-4628-B240-E4CAC3EAE2A5}">
      <dgm:prSet phldrT="[Text]"/>
      <dgm:spPr/>
      <dgm:t>
        <a:bodyPr/>
        <a:lstStyle/>
        <a:p>
          <a:r>
            <a:rPr lang="en-GB" dirty="0"/>
            <a:t>Identity management</a:t>
          </a:r>
        </a:p>
      </dgm:t>
    </dgm:pt>
    <dgm:pt modelId="{0E05042B-6065-4F4B-A52A-368533018D77}" type="parTrans" cxnId="{0562F8B0-4748-466E-8265-1CDAD5B94F65}">
      <dgm:prSet/>
      <dgm:spPr/>
      <dgm:t>
        <a:bodyPr/>
        <a:lstStyle/>
        <a:p>
          <a:endParaRPr lang="en-GB"/>
        </a:p>
      </dgm:t>
    </dgm:pt>
    <dgm:pt modelId="{EE37E112-22C4-49B6-8650-9F32F9106957}" type="sibTrans" cxnId="{0562F8B0-4748-466E-8265-1CDAD5B94F65}">
      <dgm:prSet/>
      <dgm:spPr/>
      <dgm:t>
        <a:bodyPr/>
        <a:lstStyle/>
        <a:p>
          <a:endParaRPr lang="en-GB"/>
        </a:p>
      </dgm:t>
    </dgm:pt>
    <dgm:pt modelId="{2AEEA1C4-10B8-47EC-A861-1E72F9679D2B}">
      <dgm:prSet phldrT="[Text]"/>
      <dgm:spPr/>
      <dgm:t>
        <a:bodyPr/>
        <a:lstStyle/>
        <a:p>
          <a:r>
            <a:rPr lang="en-GB" dirty="0"/>
            <a:t>Messages, events &amp; transactions</a:t>
          </a:r>
        </a:p>
      </dgm:t>
    </dgm:pt>
    <dgm:pt modelId="{B9ED6FAD-8B22-4952-B39F-90596E154128}" type="parTrans" cxnId="{FA148035-7449-4279-9D2E-0977AECA9F31}">
      <dgm:prSet/>
      <dgm:spPr/>
      <dgm:t>
        <a:bodyPr/>
        <a:lstStyle/>
        <a:p>
          <a:endParaRPr lang="en-GB"/>
        </a:p>
      </dgm:t>
    </dgm:pt>
    <dgm:pt modelId="{E8DD0139-F72B-4A5B-B2F3-032FF660805E}" type="sibTrans" cxnId="{FA148035-7449-4279-9D2E-0977AECA9F31}">
      <dgm:prSet/>
      <dgm:spPr/>
      <dgm:t>
        <a:bodyPr/>
        <a:lstStyle/>
        <a:p>
          <a:endParaRPr lang="en-GB"/>
        </a:p>
      </dgm:t>
    </dgm:pt>
    <dgm:pt modelId="{22C05840-7178-4213-9CC8-570B80499B07}">
      <dgm:prSet/>
      <dgm:spPr/>
      <dgm:t>
        <a:bodyPr/>
        <a:lstStyle/>
        <a:p>
          <a:r>
            <a:rPr lang="en-GB" dirty="0"/>
            <a:t>Infra-structure</a:t>
          </a:r>
        </a:p>
      </dgm:t>
    </dgm:pt>
    <dgm:pt modelId="{541635E3-6DFB-4D96-93C7-C1847286D507}" type="parTrans" cxnId="{7F2A1B3A-8F70-40E3-A070-CA197DC0F503}">
      <dgm:prSet/>
      <dgm:spPr/>
    </dgm:pt>
    <dgm:pt modelId="{1EDE4EA5-692D-4F8B-89D2-765850E434F6}" type="sibTrans" cxnId="{7F2A1B3A-8F70-40E3-A070-CA197DC0F503}">
      <dgm:prSet/>
      <dgm:spPr/>
      <dgm:t>
        <a:bodyPr/>
        <a:lstStyle/>
        <a:p>
          <a:endParaRPr lang="en-GB"/>
        </a:p>
      </dgm:t>
    </dgm:pt>
    <dgm:pt modelId="{E27248C1-B39A-489C-9C29-CAEE55DC8771}">
      <dgm:prSet/>
      <dgm:spPr/>
      <dgm:t>
        <a:bodyPr/>
        <a:lstStyle/>
        <a:p>
          <a:r>
            <a:rPr lang="en-GB" dirty="0"/>
            <a:t>Agreed statement of Intent</a:t>
          </a:r>
        </a:p>
      </dgm:t>
    </dgm:pt>
    <dgm:pt modelId="{B47F05A6-E369-43D4-8D34-69E3D33483F7}" type="parTrans" cxnId="{96438E62-6558-4D75-8CF1-32C396C106EF}">
      <dgm:prSet/>
      <dgm:spPr/>
    </dgm:pt>
    <dgm:pt modelId="{73B2E02B-4818-4E6F-8935-EE77EF0EDB6A}" type="sibTrans" cxnId="{96438E62-6558-4D75-8CF1-32C396C106EF}">
      <dgm:prSet/>
      <dgm:spPr/>
      <dgm:t>
        <a:bodyPr/>
        <a:lstStyle/>
        <a:p>
          <a:endParaRPr lang="en-GB"/>
        </a:p>
      </dgm:t>
    </dgm:pt>
    <dgm:pt modelId="{233D0D49-168C-4771-924C-87079674DFAF}">
      <dgm:prSet/>
      <dgm:spPr/>
      <dgm:t>
        <a:bodyPr/>
        <a:lstStyle/>
        <a:p>
          <a:r>
            <a:rPr lang="en-GB" dirty="0"/>
            <a:t>Sustainability</a:t>
          </a:r>
        </a:p>
      </dgm:t>
    </dgm:pt>
    <dgm:pt modelId="{F7375BB2-4F69-4DDC-879E-D11287584B62}" type="parTrans" cxnId="{0036E9FB-C72F-4E42-A435-0B60ED95C6A6}">
      <dgm:prSet/>
      <dgm:spPr/>
    </dgm:pt>
    <dgm:pt modelId="{409D7C2F-5890-4C52-A4CA-5A6D85395B90}" type="sibTrans" cxnId="{0036E9FB-C72F-4E42-A435-0B60ED95C6A6}">
      <dgm:prSet/>
      <dgm:spPr/>
    </dgm:pt>
    <dgm:pt modelId="{F4407519-CEB3-4509-8B86-5BA5F28F9074}" type="pres">
      <dgm:prSet presAssocID="{D5FEAC2B-3282-407F-8205-BEF346F50964}" presName="diagram" presStyleCnt="0">
        <dgm:presLayoutVars>
          <dgm:dir/>
          <dgm:resizeHandles val="exact"/>
        </dgm:presLayoutVars>
      </dgm:prSet>
      <dgm:spPr/>
    </dgm:pt>
    <dgm:pt modelId="{2B39E4B8-BA87-4487-9B20-A0FBD1563235}" type="pres">
      <dgm:prSet presAssocID="{2D038AF1-1689-4255-8F78-E1F967EEC45E}" presName="node" presStyleLbl="node1" presStyleIdx="0" presStyleCnt="8">
        <dgm:presLayoutVars>
          <dgm:bulletEnabled val="1"/>
        </dgm:presLayoutVars>
      </dgm:prSet>
      <dgm:spPr/>
    </dgm:pt>
    <dgm:pt modelId="{585D6C19-4101-4D34-B32F-BA3A0C4A8D9D}" type="pres">
      <dgm:prSet presAssocID="{E821DFD2-9DBF-45F2-AEC2-75078BDFDD5A}" presName="sibTrans" presStyleLbl="sibTrans2D1" presStyleIdx="0" presStyleCnt="7"/>
      <dgm:spPr/>
    </dgm:pt>
    <dgm:pt modelId="{D967281F-7A90-4DCF-934A-D99BF053C16C}" type="pres">
      <dgm:prSet presAssocID="{E821DFD2-9DBF-45F2-AEC2-75078BDFDD5A}" presName="connectorText" presStyleLbl="sibTrans2D1" presStyleIdx="0" presStyleCnt="7"/>
      <dgm:spPr/>
    </dgm:pt>
    <dgm:pt modelId="{E4A7CCF5-EA72-4AB7-B705-B4D6C43A59F7}" type="pres">
      <dgm:prSet presAssocID="{850F6854-5AF3-460C-BEAB-0BC55B57B85E}" presName="node" presStyleLbl="node1" presStyleIdx="1" presStyleCnt="8">
        <dgm:presLayoutVars>
          <dgm:bulletEnabled val="1"/>
        </dgm:presLayoutVars>
      </dgm:prSet>
      <dgm:spPr/>
    </dgm:pt>
    <dgm:pt modelId="{6CC2705D-41D3-4542-A364-04BA6DA12200}" type="pres">
      <dgm:prSet presAssocID="{FCD4DDC9-614B-4D93-A17C-2892EC191F3D}" presName="sibTrans" presStyleLbl="sibTrans2D1" presStyleIdx="1" presStyleCnt="7"/>
      <dgm:spPr/>
    </dgm:pt>
    <dgm:pt modelId="{B4A6E110-F7C9-4C9C-AD74-BCDF5C6825B7}" type="pres">
      <dgm:prSet presAssocID="{FCD4DDC9-614B-4D93-A17C-2892EC191F3D}" presName="connectorText" presStyleLbl="sibTrans2D1" presStyleIdx="1" presStyleCnt="7"/>
      <dgm:spPr/>
    </dgm:pt>
    <dgm:pt modelId="{6A9543C3-C6EA-4EFD-9747-33266E7DF783}" type="pres">
      <dgm:prSet presAssocID="{C374CC6B-987E-4796-B355-1D43E7F118C6}" presName="node" presStyleLbl="node1" presStyleIdx="2" presStyleCnt="8">
        <dgm:presLayoutVars>
          <dgm:bulletEnabled val="1"/>
        </dgm:presLayoutVars>
      </dgm:prSet>
      <dgm:spPr/>
    </dgm:pt>
    <dgm:pt modelId="{102F3495-C326-46BE-BEA1-CCC070197843}" type="pres">
      <dgm:prSet presAssocID="{3D70927E-0536-4B60-8EB9-37D1D2A55085}" presName="sibTrans" presStyleLbl="sibTrans2D1" presStyleIdx="2" presStyleCnt="7"/>
      <dgm:spPr/>
    </dgm:pt>
    <dgm:pt modelId="{78735791-0AED-433D-848E-BB04B8DBD921}" type="pres">
      <dgm:prSet presAssocID="{3D70927E-0536-4B60-8EB9-37D1D2A55085}" presName="connectorText" presStyleLbl="sibTrans2D1" presStyleIdx="2" presStyleCnt="7"/>
      <dgm:spPr/>
    </dgm:pt>
    <dgm:pt modelId="{37D87CCE-36E7-4288-A55F-D654CF79572E}" type="pres">
      <dgm:prSet presAssocID="{0680A7DD-86E4-4628-B240-E4CAC3EAE2A5}" presName="node" presStyleLbl="node1" presStyleIdx="3" presStyleCnt="8">
        <dgm:presLayoutVars>
          <dgm:bulletEnabled val="1"/>
        </dgm:presLayoutVars>
      </dgm:prSet>
      <dgm:spPr/>
    </dgm:pt>
    <dgm:pt modelId="{3CAD2486-4882-4D66-AEB1-DC0BF24B74F3}" type="pres">
      <dgm:prSet presAssocID="{EE37E112-22C4-49B6-8650-9F32F9106957}" presName="sibTrans" presStyleLbl="sibTrans2D1" presStyleIdx="3" presStyleCnt="7"/>
      <dgm:spPr/>
    </dgm:pt>
    <dgm:pt modelId="{FA82BA3B-6ADA-4644-B601-1C9C5C3BD35A}" type="pres">
      <dgm:prSet presAssocID="{EE37E112-22C4-49B6-8650-9F32F9106957}" presName="connectorText" presStyleLbl="sibTrans2D1" presStyleIdx="3" presStyleCnt="7"/>
      <dgm:spPr/>
    </dgm:pt>
    <dgm:pt modelId="{17481F27-AC1E-4AD9-BBB2-19C198AA133B}" type="pres">
      <dgm:prSet presAssocID="{2AEEA1C4-10B8-47EC-A861-1E72F9679D2B}" presName="node" presStyleLbl="node1" presStyleIdx="4" presStyleCnt="8">
        <dgm:presLayoutVars>
          <dgm:bulletEnabled val="1"/>
        </dgm:presLayoutVars>
      </dgm:prSet>
      <dgm:spPr/>
    </dgm:pt>
    <dgm:pt modelId="{E870445A-5456-44EA-A0CE-A63E2B4ADD37}" type="pres">
      <dgm:prSet presAssocID="{E8DD0139-F72B-4A5B-B2F3-032FF660805E}" presName="sibTrans" presStyleLbl="sibTrans2D1" presStyleIdx="4" presStyleCnt="7"/>
      <dgm:spPr/>
    </dgm:pt>
    <dgm:pt modelId="{8D0585CD-D2D6-4794-951B-E29DA56C76E8}" type="pres">
      <dgm:prSet presAssocID="{E8DD0139-F72B-4A5B-B2F3-032FF660805E}" presName="connectorText" presStyleLbl="sibTrans2D1" presStyleIdx="4" presStyleCnt="7"/>
      <dgm:spPr/>
    </dgm:pt>
    <dgm:pt modelId="{72043DA5-4F7C-4ED0-A6D0-902C5E4DF48D}" type="pres">
      <dgm:prSet presAssocID="{22C05840-7178-4213-9CC8-570B80499B07}" presName="node" presStyleLbl="node1" presStyleIdx="5" presStyleCnt="8">
        <dgm:presLayoutVars>
          <dgm:bulletEnabled val="1"/>
        </dgm:presLayoutVars>
      </dgm:prSet>
      <dgm:spPr/>
    </dgm:pt>
    <dgm:pt modelId="{71C2D7E4-1479-42CF-8383-9CFBFE386B37}" type="pres">
      <dgm:prSet presAssocID="{1EDE4EA5-692D-4F8B-89D2-765850E434F6}" presName="sibTrans" presStyleLbl="sibTrans2D1" presStyleIdx="5" presStyleCnt="7"/>
      <dgm:spPr/>
    </dgm:pt>
    <dgm:pt modelId="{5A96867A-DB9C-47AE-B1B4-51A25F6D4999}" type="pres">
      <dgm:prSet presAssocID="{1EDE4EA5-692D-4F8B-89D2-765850E434F6}" presName="connectorText" presStyleLbl="sibTrans2D1" presStyleIdx="5" presStyleCnt="7"/>
      <dgm:spPr/>
    </dgm:pt>
    <dgm:pt modelId="{11FAE165-9E59-4A7F-89BC-6C9575DA6FC6}" type="pres">
      <dgm:prSet presAssocID="{E27248C1-B39A-489C-9C29-CAEE55DC8771}" presName="node" presStyleLbl="node1" presStyleIdx="6" presStyleCnt="8">
        <dgm:presLayoutVars>
          <dgm:bulletEnabled val="1"/>
        </dgm:presLayoutVars>
      </dgm:prSet>
      <dgm:spPr/>
    </dgm:pt>
    <dgm:pt modelId="{17F068D2-E8B7-484C-815C-A30947FE7D88}" type="pres">
      <dgm:prSet presAssocID="{73B2E02B-4818-4E6F-8935-EE77EF0EDB6A}" presName="sibTrans" presStyleLbl="sibTrans2D1" presStyleIdx="6" presStyleCnt="7"/>
      <dgm:spPr/>
    </dgm:pt>
    <dgm:pt modelId="{6E52EBAB-F6B1-4881-9485-BAF45E4D5770}" type="pres">
      <dgm:prSet presAssocID="{73B2E02B-4818-4E6F-8935-EE77EF0EDB6A}" presName="connectorText" presStyleLbl="sibTrans2D1" presStyleIdx="6" presStyleCnt="7"/>
      <dgm:spPr/>
    </dgm:pt>
    <dgm:pt modelId="{78C31EAF-0C1A-4A26-B207-D7C6EF3BC069}" type="pres">
      <dgm:prSet presAssocID="{233D0D49-168C-4771-924C-87079674DFAF}" presName="node" presStyleLbl="node1" presStyleIdx="7" presStyleCnt="8">
        <dgm:presLayoutVars>
          <dgm:bulletEnabled val="1"/>
        </dgm:presLayoutVars>
      </dgm:prSet>
      <dgm:spPr/>
    </dgm:pt>
  </dgm:ptLst>
  <dgm:cxnLst>
    <dgm:cxn modelId="{5C8FD800-5257-4F7F-9EE2-5C6BE08DCE87}" type="presOf" srcId="{2AEEA1C4-10B8-47EC-A861-1E72F9679D2B}" destId="{17481F27-AC1E-4AD9-BBB2-19C198AA133B}" srcOrd="0" destOrd="0" presId="urn:microsoft.com/office/officeart/2005/8/layout/process5"/>
    <dgm:cxn modelId="{7731EA18-C346-45FC-8351-7E2B56866233}" type="presOf" srcId="{FCD4DDC9-614B-4D93-A17C-2892EC191F3D}" destId="{B4A6E110-F7C9-4C9C-AD74-BCDF5C6825B7}" srcOrd="1" destOrd="0" presId="urn:microsoft.com/office/officeart/2005/8/layout/process5"/>
    <dgm:cxn modelId="{FD2AA921-697A-4CEE-BDF8-F7044DD95040}" srcId="{D5FEAC2B-3282-407F-8205-BEF346F50964}" destId="{2D038AF1-1689-4255-8F78-E1F967EEC45E}" srcOrd="0" destOrd="0" parTransId="{7EEAB119-D880-4D51-B2BD-710A15C0D3B8}" sibTransId="{E821DFD2-9DBF-45F2-AEC2-75078BDFDD5A}"/>
    <dgm:cxn modelId="{606B052B-DFF4-4F25-9DC9-AAB962182B62}" type="presOf" srcId="{3D70927E-0536-4B60-8EB9-37D1D2A55085}" destId="{78735791-0AED-433D-848E-BB04B8DBD921}" srcOrd="1" destOrd="0" presId="urn:microsoft.com/office/officeart/2005/8/layout/process5"/>
    <dgm:cxn modelId="{D1C74A2C-5E19-4BAC-920F-C675C9310AD5}" type="presOf" srcId="{E8DD0139-F72B-4A5B-B2F3-032FF660805E}" destId="{8D0585CD-D2D6-4794-951B-E29DA56C76E8}" srcOrd="1" destOrd="0" presId="urn:microsoft.com/office/officeart/2005/8/layout/process5"/>
    <dgm:cxn modelId="{B055942C-03F3-4610-84BF-559908333ABD}" type="presOf" srcId="{C374CC6B-987E-4796-B355-1D43E7F118C6}" destId="{6A9543C3-C6EA-4EFD-9747-33266E7DF783}" srcOrd="0" destOrd="0" presId="urn:microsoft.com/office/officeart/2005/8/layout/process5"/>
    <dgm:cxn modelId="{FA148035-7449-4279-9D2E-0977AECA9F31}" srcId="{D5FEAC2B-3282-407F-8205-BEF346F50964}" destId="{2AEEA1C4-10B8-47EC-A861-1E72F9679D2B}" srcOrd="4" destOrd="0" parTransId="{B9ED6FAD-8B22-4952-B39F-90596E154128}" sibTransId="{E8DD0139-F72B-4A5B-B2F3-032FF660805E}"/>
    <dgm:cxn modelId="{584E8C36-370F-42F5-8356-F4E1ABD26387}" srcId="{D5FEAC2B-3282-407F-8205-BEF346F50964}" destId="{C374CC6B-987E-4796-B355-1D43E7F118C6}" srcOrd="2" destOrd="0" parTransId="{EF71E664-CDD7-4801-BEBB-507142830E6A}" sibTransId="{3D70927E-0536-4B60-8EB9-37D1D2A55085}"/>
    <dgm:cxn modelId="{7F2A1B3A-8F70-40E3-A070-CA197DC0F503}" srcId="{D5FEAC2B-3282-407F-8205-BEF346F50964}" destId="{22C05840-7178-4213-9CC8-570B80499B07}" srcOrd="5" destOrd="0" parTransId="{541635E3-6DFB-4D96-93C7-C1847286D507}" sibTransId="{1EDE4EA5-692D-4F8B-89D2-765850E434F6}"/>
    <dgm:cxn modelId="{043E5B3E-452F-4349-9144-3F4F7691FC4B}" type="presOf" srcId="{233D0D49-168C-4771-924C-87079674DFAF}" destId="{78C31EAF-0C1A-4A26-B207-D7C6EF3BC069}" srcOrd="0" destOrd="0" presId="urn:microsoft.com/office/officeart/2005/8/layout/process5"/>
    <dgm:cxn modelId="{AEA4875B-E202-49BD-ADF7-91D77EB6CCCB}" type="presOf" srcId="{D5FEAC2B-3282-407F-8205-BEF346F50964}" destId="{F4407519-CEB3-4509-8B86-5BA5F28F9074}" srcOrd="0" destOrd="0" presId="urn:microsoft.com/office/officeart/2005/8/layout/process5"/>
    <dgm:cxn modelId="{21D89C5D-880A-4ED8-8E46-003AE5930E02}" type="presOf" srcId="{2D038AF1-1689-4255-8F78-E1F967EEC45E}" destId="{2B39E4B8-BA87-4487-9B20-A0FBD1563235}" srcOrd="0" destOrd="0" presId="urn:microsoft.com/office/officeart/2005/8/layout/process5"/>
    <dgm:cxn modelId="{DF8D4862-BF0B-4E84-872C-BF62030A7F45}" srcId="{D5FEAC2B-3282-407F-8205-BEF346F50964}" destId="{850F6854-5AF3-460C-BEAB-0BC55B57B85E}" srcOrd="1" destOrd="0" parTransId="{66926E22-98E3-4750-BD01-82331A9FC606}" sibTransId="{FCD4DDC9-614B-4D93-A17C-2892EC191F3D}"/>
    <dgm:cxn modelId="{96438E62-6558-4D75-8CF1-32C396C106EF}" srcId="{D5FEAC2B-3282-407F-8205-BEF346F50964}" destId="{E27248C1-B39A-489C-9C29-CAEE55DC8771}" srcOrd="6" destOrd="0" parTransId="{B47F05A6-E369-43D4-8D34-69E3D33483F7}" sibTransId="{73B2E02B-4818-4E6F-8935-EE77EF0EDB6A}"/>
    <dgm:cxn modelId="{B70B2347-CDAA-4877-A7C7-4F50071B4023}" type="presOf" srcId="{1EDE4EA5-692D-4F8B-89D2-765850E434F6}" destId="{71C2D7E4-1479-42CF-8383-9CFBFE386B37}" srcOrd="0" destOrd="0" presId="urn:microsoft.com/office/officeart/2005/8/layout/process5"/>
    <dgm:cxn modelId="{F28B8372-A4BF-4883-91B3-D182CB045AAB}" type="presOf" srcId="{1EDE4EA5-692D-4F8B-89D2-765850E434F6}" destId="{5A96867A-DB9C-47AE-B1B4-51A25F6D4999}" srcOrd="1" destOrd="0" presId="urn:microsoft.com/office/officeart/2005/8/layout/process5"/>
    <dgm:cxn modelId="{C5A77D84-4D5D-4BA9-89FB-82DB70537D8B}" type="presOf" srcId="{EE37E112-22C4-49B6-8650-9F32F9106957}" destId="{3CAD2486-4882-4D66-AEB1-DC0BF24B74F3}" srcOrd="0" destOrd="0" presId="urn:microsoft.com/office/officeart/2005/8/layout/process5"/>
    <dgm:cxn modelId="{27888788-6C42-4062-A63A-2AA46926F175}" type="presOf" srcId="{EE37E112-22C4-49B6-8650-9F32F9106957}" destId="{FA82BA3B-6ADA-4644-B601-1C9C5C3BD35A}" srcOrd="1" destOrd="0" presId="urn:microsoft.com/office/officeart/2005/8/layout/process5"/>
    <dgm:cxn modelId="{36FAF395-4BF1-434C-A2CC-1C439C37E927}" type="presOf" srcId="{FCD4DDC9-614B-4D93-A17C-2892EC191F3D}" destId="{6CC2705D-41D3-4542-A364-04BA6DA12200}" srcOrd="0" destOrd="0" presId="urn:microsoft.com/office/officeart/2005/8/layout/process5"/>
    <dgm:cxn modelId="{988928A3-B32F-416F-B320-9C4E423A668E}" type="presOf" srcId="{E27248C1-B39A-489C-9C29-CAEE55DC8771}" destId="{11FAE165-9E59-4A7F-89BC-6C9575DA6FC6}" srcOrd="0" destOrd="0" presId="urn:microsoft.com/office/officeart/2005/8/layout/process5"/>
    <dgm:cxn modelId="{0562F8B0-4748-466E-8265-1CDAD5B94F65}" srcId="{D5FEAC2B-3282-407F-8205-BEF346F50964}" destId="{0680A7DD-86E4-4628-B240-E4CAC3EAE2A5}" srcOrd="3" destOrd="0" parTransId="{0E05042B-6065-4F4B-A52A-368533018D77}" sibTransId="{EE37E112-22C4-49B6-8650-9F32F9106957}"/>
    <dgm:cxn modelId="{FF0057BC-7BC3-4382-8454-D2126F63AABF}" type="presOf" srcId="{E821DFD2-9DBF-45F2-AEC2-75078BDFDD5A}" destId="{585D6C19-4101-4D34-B32F-BA3A0C4A8D9D}" srcOrd="0" destOrd="0" presId="urn:microsoft.com/office/officeart/2005/8/layout/process5"/>
    <dgm:cxn modelId="{5BF4B7BD-CBB0-4AED-8DCB-7C239248353A}" type="presOf" srcId="{73B2E02B-4818-4E6F-8935-EE77EF0EDB6A}" destId="{6E52EBAB-F6B1-4881-9485-BAF45E4D5770}" srcOrd="1" destOrd="0" presId="urn:microsoft.com/office/officeart/2005/8/layout/process5"/>
    <dgm:cxn modelId="{AE5A19BF-AC3B-4778-ADDC-1A4AB6C4A05E}" type="presOf" srcId="{E8DD0139-F72B-4A5B-B2F3-032FF660805E}" destId="{E870445A-5456-44EA-A0CE-A63E2B4ADD37}" srcOrd="0" destOrd="0" presId="urn:microsoft.com/office/officeart/2005/8/layout/process5"/>
    <dgm:cxn modelId="{AF01FBBF-F465-4794-93D8-17880547290F}" type="presOf" srcId="{0680A7DD-86E4-4628-B240-E4CAC3EAE2A5}" destId="{37D87CCE-36E7-4288-A55F-D654CF79572E}" srcOrd="0" destOrd="0" presId="urn:microsoft.com/office/officeart/2005/8/layout/process5"/>
    <dgm:cxn modelId="{C61012C5-AF09-4446-B2E6-ADD6F1C6C36C}" type="presOf" srcId="{22C05840-7178-4213-9CC8-570B80499B07}" destId="{72043DA5-4F7C-4ED0-A6D0-902C5E4DF48D}" srcOrd="0" destOrd="0" presId="urn:microsoft.com/office/officeart/2005/8/layout/process5"/>
    <dgm:cxn modelId="{DE7F3AC8-4273-4E0C-A40D-CF0EA978FC01}" type="presOf" srcId="{850F6854-5AF3-460C-BEAB-0BC55B57B85E}" destId="{E4A7CCF5-EA72-4AB7-B705-B4D6C43A59F7}" srcOrd="0" destOrd="0" presId="urn:microsoft.com/office/officeart/2005/8/layout/process5"/>
    <dgm:cxn modelId="{9ADC47D4-D422-4124-967A-916C6AAEEC4C}" type="presOf" srcId="{E821DFD2-9DBF-45F2-AEC2-75078BDFDD5A}" destId="{D967281F-7A90-4DCF-934A-D99BF053C16C}" srcOrd="1" destOrd="0" presId="urn:microsoft.com/office/officeart/2005/8/layout/process5"/>
    <dgm:cxn modelId="{0A5795D9-BF92-4A61-A93E-1F67DEAD4D84}" type="presOf" srcId="{73B2E02B-4818-4E6F-8935-EE77EF0EDB6A}" destId="{17F068D2-E8B7-484C-815C-A30947FE7D88}" srcOrd="0" destOrd="0" presId="urn:microsoft.com/office/officeart/2005/8/layout/process5"/>
    <dgm:cxn modelId="{0036E9FB-C72F-4E42-A435-0B60ED95C6A6}" srcId="{D5FEAC2B-3282-407F-8205-BEF346F50964}" destId="{233D0D49-168C-4771-924C-87079674DFAF}" srcOrd="7" destOrd="0" parTransId="{F7375BB2-4F69-4DDC-879E-D11287584B62}" sibTransId="{409D7C2F-5890-4C52-A4CA-5A6D85395B90}"/>
    <dgm:cxn modelId="{283D4DFF-5EE2-4701-8A92-A18160324B9D}" type="presOf" srcId="{3D70927E-0536-4B60-8EB9-37D1D2A55085}" destId="{102F3495-C326-46BE-BEA1-CCC070197843}" srcOrd="0" destOrd="0" presId="urn:microsoft.com/office/officeart/2005/8/layout/process5"/>
    <dgm:cxn modelId="{4C0D295B-D781-4D4B-87C4-AC99DD592FD2}" type="presParOf" srcId="{F4407519-CEB3-4509-8B86-5BA5F28F9074}" destId="{2B39E4B8-BA87-4487-9B20-A0FBD1563235}" srcOrd="0" destOrd="0" presId="urn:microsoft.com/office/officeart/2005/8/layout/process5"/>
    <dgm:cxn modelId="{B82F0789-3091-4E43-B838-AA9689987517}" type="presParOf" srcId="{F4407519-CEB3-4509-8B86-5BA5F28F9074}" destId="{585D6C19-4101-4D34-B32F-BA3A0C4A8D9D}" srcOrd="1" destOrd="0" presId="urn:microsoft.com/office/officeart/2005/8/layout/process5"/>
    <dgm:cxn modelId="{937FF8BF-C943-4D04-ADEB-50C62B16547D}" type="presParOf" srcId="{585D6C19-4101-4D34-B32F-BA3A0C4A8D9D}" destId="{D967281F-7A90-4DCF-934A-D99BF053C16C}" srcOrd="0" destOrd="0" presId="urn:microsoft.com/office/officeart/2005/8/layout/process5"/>
    <dgm:cxn modelId="{729B2956-B111-4533-B6E8-F385BC86487F}" type="presParOf" srcId="{F4407519-CEB3-4509-8B86-5BA5F28F9074}" destId="{E4A7CCF5-EA72-4AB7-B705-B4D6C43A59F7}" srcOrd="2" destOrd="0" presId="urn:microsoft.com/office/officeart/2005/8/layout/process5"/>
    <dgm:cxn modelId="{7CBB550E-4E66-4D1F-9689-63890C52A80B}" type="presParOf" srcId="{F4407519-CEB3-4509-8B86-5BA5F28F9074}" destId="{6CC2705D-41D3-4542-A364-04BA6DA12200}" srcOrd="3" destOrd="0" presId="urn:microsoft.com/office/officeart/2005/8/layout/process5"/>
    <dgm:cxn modelId="{DFDA59ED-713B-4D76-AC43-4E9AA3FC1024}" type="presParOf" srcId="{6CC2705D-41D3-4542-A364-04BA6DA12200}" destId="{B4A6E110-F7C9-4C9C-AD74-BCDF5C6825B7}" srcOrd="0" destOrd="0" presId="urn:microsoft.com/office/officeart/2005/8/layout/process5"/>
    <dgm:cxn modelId="{704F3C83-8129-48AB-95FE-A5829B2D8FEE}" type="presParOf" srcId="{F4407519-CEB3-4509-8B86-5BA5F28F9074}" destId="{6A9543C3-C6EA-4EFD-9747-33266E7DF783}" srcOrd="4" destOrd="0" presId="urn:microsoft.com/office/officeart/2005/8/layout/process5"/>
    <dgm:cxn modelId="{D2BA59BE-D8DD-4343-A251-74950A1E0ADC}" type="presParOf" srcId="{F4407519-CEB3-4509-8B86-5BA5F28F9074}" destId="{102F3495-C326-46BE-BEA1-CCC070197843}" srcOrd="5" destOrd="0" presId="urn:microsoft.com/office/officeart/2005/8/layout/process5"/>
    <dgm:cxn modelId="{AA6C44DB-9459-4A26-9738-191291EACB3F}" type="presParOf" srcId="{102F3495-C326-46BE-BEA1-CCC070197843}" destId="{78735791-0AED-433D-848E-BB04B8DBD921}" srcOrd="0" destOrd="0" presId="urn:microsoft.com/office/officeart/2005/8/layout/process5"/>
    <dgm:cxn modelId="{D635A578-7797-4D86-8CD5-FCAEF2984E1A}" type="presParOf" srcId="{F4407519-CEB3-4509-8B86-5BA5F28F9074}" destId="{37D87CCE-36E7-4288-A55F-D654CF79572E}" srcOrd="6" destOrd="0" presId="urn:microsoft.com/office/officeart/2005/8/layout/process5"/>
    <dgm:cxn modelId="{C2B2E631-CAB1-4925-8521-294BB156EE68}" type="presParOf" srcId="{F4407519-CEB3-4509-8B86-5BA5F28F9074}" destId="{3CAD2486-4882-4D66-AEB1-DC0BF24B74F3}" srcOrd="7" destOrd="0" presId="urn:microsoft.com/office/officeart/2005/8/layout/process5"/>
    <dgm:cxn modelId="{45976744-5EBD-423A-ACCF-19D8BF2D1FDE}" type="presParOf" srcId="{3CAD2486-4882-4D66-AEB1-DC0BF24B74F3}" destId="{FA82BA3B-6ADA-4644-B601-1C9C5C3BD35A}" srcOrd="0" destOrd="0" presId="urn:microsoft.com/office/officeart/2005/8/layout/process5"/>
    <dgm:cxn modelId="{9443842B-416B-4DF0-B700-85F81B89EB66}" type="presParOf" srcId="{F4407519-CEB3-4509-8B86-5BA5F28F9074}" destId="{17481F27-AC1E-4AD9-BBB2-19C198AA133B}" srcOrd="8" destOrd="0" presId="urn:microsoft.com/office/officeart/2005/8/layout/process5"/>
    <dgm:cxn modelId="{6421BAA5-097A-4565-8A4D-773960C7990A}" type="presParOf" srcId="{F4407519-CEB3-4509-8B86-5BA5F28F9074}" destId="{E870445A-5456-44EA-A0CE-A63E2B4ADD37}" srcOrd="9" destOrd="0" presId="urn:microsoft.com/office/officeart/2005/8/layout/process5"/>
    <dgm:cxn modelId="{6B75116C-3E74-4299-9067-FF10B163FF15}" type="presParOf" srcId="{E870445A-5456-44EA-A0CE-A63E2B4ADD37}" destId="{8D0585CD-D2D6-4794-951B-E29DA56C76E8}" srcOrd="0" destOrd="0" presId="urn:microsoft.com/office/officeart/2005/8/layout/process5"/>
    <dgm:cxn modelId="{8A47F573-30CE-42EA-BAE8-138A8DB526F1}" type="presParOf" srcId="{F4407519-CEB3-4509-8B86-5BA5F28F9074}" destId="{72043DA5-4F7C-4ED0-A6D0-902C5E4DF48D}" srcOrd="10" destOrd="0" presId="urn:microsoft.com/office/officeart/2005/8/layout/process5"/>
    <dgm:cxn modelId="{4339CCFB-81B6-44C4-84AE-61DDAFFFE76E}" type="presParOf" srcId="{F4407519-CEB3-4509-8B86-5BA5F28F9074}" destId="{71C2D7E4-1479-42CF-8383-9CFBFE386B37}" srcOrd="11" destOrd="0" presId="urn:microsoft.com/office/officeart/2005/8/layout/process5"/>
    <dgm:cxn modelId="{0A8FF1D5-8B8C-446B-9374-31E5689252F1}" type="presParOf" srcId="{71C2D7E4-1479-42CF-8383-9CFBFE386B37}" destId="{5A96867A-DB9C-47AE-B1B4-51A25F6D4999}" srcOrd="0" destOrd="0" presId="urn:microsoft.com/office/officeart/2005/8/layout/process5"/>
    <dgm:cxn modelId="{F7A2B2CF-E2B8-4630-A990-02D444827C10}" type="presParOf" srcId="{F4407519-CEB3-4509-8B86-5BA5F28F9074}" destId="{11FAE165-9E59-4A7F-89BC-6C9575DA6FC6}" srcOrd="12" destOrd="0" presId="urn:microsoft.com/office/officeart/2005/8/layout/process5"/>
    <dgm:cxn modelId="{D98035FC-B8AA-4E6F-B028-B05971AC713E}" type="presParOf" srcId="{F4407519-CEB3-4509-8B86-5BA5F28F9074}" destId="{17F068D2-E8B7-484C-815C-A30947FE7D88}" srcOrd="13" destOrd="0" presId="urn:microsoft.com/office/officeart/2005/8/layout/process5"/>
    <dgm:cxn modelId="{24C0B30D-F489-4D90-8A02-A2525AA41D2F}" type="presParOf" srcId="{17F068D2-E8B7-484C-815C-A30947FE7D88}" destId="{6E52EBAB-F6B1-4881-9485-BAF45E4D5770}" srcOrd="0" destOrd="0" presId="urn:microsoft.com/office/officeart/2005/8/layout/process5"/>
    <dgm:cxn modelId="{22613A91-4981-4672-BCA6-98EFB1B0F4DB}" type="presParOf" srcId="{F4407519-CEB3-4509-8B86-5BA5F28F9074}" destId="{78C31EAF-0C1A-4A26-B207-D7C6EF3BC069}" srcOrd="14"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278CFCC-7C74-4E90-A99E-28416D62E141}" type="doc">
      <dgm:prSet loTypeId="urn:microsoft.com/office/officeart/2005/8/layout/radial4" loCatId="relationship" qsTypeId="urn:microsoft.com/office/officeart/2005/8/quickstyle/simple1" qsCatId="simple" csTypeId="urn:microsoft.com/office/officeart/2005/8/colors/colorful4" csCatId="colorful" phldr="1"/>
      <dgm:spPr/>
      <dgm:t>
        <a:bodyPr/>
        <a:lstStyle/>
        <a:p>
          <a:endParaRPr lang="en-GB"/>
        </a:p>
      </dgm:t>
    </dgm:pt>
    <dgm:pt modelId="{4C484EFF-E238-46AD-88A1-00630FD3A899}">
      <dgm:prSet phldrT="[Text]"/>
      <dgm:spPr/>
      <dgm:t>
        <a:bodyPr/>
        <a:lstStyle/>
        <a:p>
          <a:r>
            <a:rPr lang="en-GB" dirty="0"/>
            <a:t>Partnership working</a:t>
          </a:r>
        </a:p>
      </dgm:t>
    </dgm:pt>
    <dgm:pt modelId="{2D3C9598-A69B-45F9-AC77-A21A1F63747C}" type="parTrans" cxnId="{F31E3F9E-BF22-41CC-961C-58606D705FB7}">
      <dgm:prSet/>
      <dgm:spPr/>
      <dgm:t>
        <a:bodyPr/>
        <a:lstStyle/>
        <a:p>
          <a:endParaRPr lang="en-GB"/>
        </a:p>
      </dgm:t>
    </dgm:pt>
    <dgm:pt modelId="{629B6440-5FDE-4049-91C7-D69D9F3ACAE2}" type="sibTrans" cxnId="{F31E3F9E-BF22-41CC-961C-58606D705FB7}">
      <dgm:prSet/>
      <dgm:spPr/>
      <dgm:t>
        <a:bodyPr/>
        <a:lstStyle/>
        <a:p>
          <a:endParaRPr lang="en-GB"/>
        </a:p>
      </dgm:t>
    </dgm:pt>
    <dgm:pt modelId="{220C6EA8-C95C-4DAF-AC4D-34B078BB68D9}">
      <dgm:prSet phldrT="[Text]" phldr="1"/>
      <dgm:spPr/>
      <dgm:t>
        <a:bodyPr/>
        <a:lstStyle/>
        <a:p>
          <a:endParaRPr lang="en-GB" dirty="0"/>
        </a:p>
      </dgm:t>
    </dgm:pt>
    <dgm:pt modelId="{DCF984A9-5FCE-4486-A515-FED9A563202F}" type="parTrans" cxnId="{661F8DD5-9ED3-4A07-AD1D-645C84FAF012}">
      <dgm:prSet/>
      <dgm:spPr/>
      <dgm:t>
        <a:bodyPr/>
        <a:lstStyle/>
        <a:p>
          <a:endParaRPr lang="en-GB"/>
        </a:p>
      </dgm:t>
    </dgm:pt>
    <dgm:pt modelId="{659B94EB-ABA0-4B4E-A846-F91B8D796FBB}" type="sibTrans" cxnId="{661F8DD5-9ED3-4A07-AD1D-645C84FAF012}">
      <dgm:prSet/>
      <dgm:spPr/>
      <dgm:t>
        <a:bodyPr/>
        <a:lstStyle/>
        <a:p>
          <a:endParaRPr lang="en-GB"/>
        </a:p>
      </dgm:t>
    </dgm:pt>
    <dgm:pt modelId="{B99DC24D-FBFA-45B1-9DCF-7D85D93C4AFC}">
      <dgm:prSet phldrT="[Text]" phldr="1"/>
      <dgm:spPr/>
      <dgm:t>
        <a:bodyPr/>
        <a:lstStyle/>
        <a:p>
          <a:endParaRPr lang="en-GB"/>
        </a:p>
      </dgm:t>
    </dgm:pt>
    <dgm:pt modelId="{5749F481-6418-4128-A6F8-A11364059056}" type="parTrans" cxnId="{AE9F7256-02EF-42C5-9D2C-B95EC62B005F}">
      <dgm:prSet/>
      <dgm:spPr/>
      <dgm:t>
        <a:bodyPr/>
        <a:lstStyle/>
        <a:p>
          <a:endParaRPr lang="en-GB"/>
        </a:p>
      </dgm:t>
    </dgm:pt>
    <dgm:pt modelId="{88416F47-E2F3-4661-91D7-787DD8BA88D2}" type="sibTrans" cxnId="{AE9F7256-02EF-42C5-9D2C-B95EC62B005F}">
      <dgm:prSet/>
      <dgm:spPr/>
      <dgm:t>
        <a:bodyPr/>
        <a:lstStyle/>
        <a:p>
          <a:endParaRPr lang="en-GB"/>
        </a:p>
      </dgm:t>
    </dgm:pt>
    <dgm:pt modelId="{595173F2-F9D8-4D63-A063-AD41B46F1DB3}">
      <dgm:prSet phldrT="[Text]" phldr="1"/>
      <dgm:spPr/>
      <dgm:t>
        <a:bodyPr/>
        <a:lstStyle/>
        <a:p>
          <a:endParaRPr lang="en-GB"/>
        </a:p>
      </dgm:t>
    </dgm:pt>
    <dgm:pt modelId="{A421FF3B-4FB6-4358-AEBB-A6209838B804}" type="parTrans" cxnId="{9FFC1824-08CE-4268-946B-44B0F19C09DF}">
      <dgm:prSet/>
      <dgm:spPr/>
      <dgm:t>
        <a:bodyPr/>
        <a:lstStyle/>
        <a:p>
          <a:endParaRPr lang="en-GB"/>
        </a:p>
      </dgm:t>
    </dgm:pt>
    <dgm:pt modelId="{AB02F67D-1CC2-48F1-8908-A89989C7E50F}" type="sibTrans" cxnId="{9FFC1824-08CE-4268-946B-44B0F19C09DF}">
      <dgm:prSet/>
      <dgm:spPr/>
      <dgm:t>
        <a:bodyPr/>
        <a:lstStyle/>
        <a:p>
          <a:endParaRPr lang="en-GB"/>
        </a:p>
      </dgm:t>
    </dgm:pt>
    <dgm:pt modelId="{DC6DDD18-8D23-4171-AD82-CE8EBC4C9A43}">
      <dgm:prSet phldrT="[Text]" phldr="1"/>
      <dgm:spPr/>
      <dgm:t>
        <a:bodyPr/>
        <a:lstStyle/>
        <a:p>
          <a:endParaRPr lang="en-GB"/>
        </a:p>
      </dgm:t>
    </dgm:pt>
    <dgm:pt modelId="{EFD5B634-4BA0-40F4-B9CE-D25D0785D333}" type="parTrans" cxnId="{7BEA5317-7426-4412-ACB7-315C6AABEE2A}">
      <dgm:prSet/>
      <dgm:spPr/>
      <dgm:t>
        <a:bodyPr/>
        <a:lstStyle/>
        <a:p>
          <a:endParaRPr lang="en-GB"/>
        </a:p>
      </dgm:t>
    </dgm:pt>
    <dgm:pt modelId="{761EED3A-617E-41D3-85E2-F5E80E7660B6}" type="sibTrans" cxnId="{7BEA5317-7426-4412-ACB7-315C6AABEE2A}">
      <dgm:prSet/>
      <dgm:spPr/>
      <dgm:t>
        <a:bodyPr/>
        <a:lstStyle/>
        <a:p>
          <a:endParaRPr lang="en-GB"/>
        </a:p>
      </dgm:t>
    </dgm:pt>
    <dgm:pt modelId="{625701D9-620A-43FC-8427-98BFDE3B3991}">
      <dgm:prSet/>
      <dgm:spPr/>
      <dgm:t>
        <a:bodyPr/>
        <a:lstStyle/>
        <a:p>
          <a:r>
            <a:rPr lang="en-GB" dirty="0"/>
            <a:t>Identifying &amp; defining problems</a:t>
          </a:r>
        </a:p>
      </dgm:t>
    </dgm:pt>
    <dgm:pt modelId="{1EAE2261-68DF-47FB-A988-4A5FB5D0A330}" type="parTrans" cxnId="{59C222D5-C98A-4ABE-8A35-67A40DB121C2}">
      <dgm:prSet/>
      <dgm:spPr/>
      <dgm:t>
        <a:bodyPr/>
        <a:lstStyle/>
        <a:p>
          <a:endParaRPr lang="en-GB"/>
        </a:p>
      </dgm:t>
    </dgm:pt>
    <dgm:pt modelId="{5112BB01-3A3E-4FD5-80A5-6747ED50B1D4}" type="sibTrans" cxnId="{59C222D5-C98A-4ABE-8A35-67A40DB121C2}">
      <dgm:prSet/>
      <dgm:spPr/>
      <dgm:t>
        <a:bodyPr/>
        <a:lstStyle/>
        <a:p>
          <a:endParaRPr lang="en-GB"/>
        </a:p>
      </dgm:t>
    </dgm:pt>
    <dgm:pt modelId="{40458DA9-3A90-463B-8EF2-9730F811AF82}">
      <dgm:prSet/>
      <dgm:spPr/>
      <dgm:t>
        <a:bodyPr/>
        <a:lstStyle/>
        <a:p>
          <a:r>
            <a:rPr lang="en-GB" dirty="0"/>
            <a:t>Creative &amp; target interventions</a:t>
          </a:r>
        </a:p>
      </dgm:t>
    </dgm:pt>
    <dgm:pt modelId="{C239BBF3-70B7-4BB8-8B16-5858C312ADCC}" type="parTrans" cxnId="{56129213-2C69-4505-AA42-8B252CC64172}">
      <dgm:prSet/>
      <dgm:spPr/>
      <dgm:t>
        <a:bodyPr/>
        <a:lstStyle/>
        <a:p>
          <a:endParaRPr lang="en-GB"/>
        </a:p>
      </dgm:t>
    </dgm:pt>
    <dgm:pt modelId="{6151D3B2-D79D-41FA-BB0D-B47F81F52FE1}" type="sibTrans" cxnId="{56129213-2C69-4505-AA42-8B252CC64172}">
      <dgm:prSet/>
      <dgm:spPr/>
      <dgm:t>
        <a:bodyPr/>
        <a:lstStyle/>
        <a:p>
          <a:endParaRPr lang="en-GB"/>
        </a:p>
      </dgm:t>
    </dgm:pt>
    <dgm:pt modelId="{9C9B9D27-E583-4B35-B4F8-BD0B8F0625A3}">
      <dgm:prSet/>
      <dgm:spPr/>
      <dgm:t>
        <a:bodyPr/>
        <a:lstStyle/>
        <a:p>
          <a:r>
            <a:rPr lang="en-GB" dirty="0"/>
            <a:t>2 is better than 1</a:t>
          </a:r>
        </a:p>
      </dgm:t>
    </dgm:pt>
    <dgm:pt modelId="{F88530D2-3251-4ACC-9611-ADE1B0C36E52}" type="parTrans" cxnId="{E7D5E7D3-B028-4304-928E-A7C4DF5DF345}">
      <dgm:prSet/>
      <dgm:spPr/>
      <dgm:t>
        <a:bodyPr/>
        <a:lstStyle/>
        <a:p>
          <a:endParaRPr lang="en-GB"/>
        </a:p>
      </dgm:t>
    </dgm:pt>
    <dgm:pt modelId="{9D489704-D9DF-4D49-AD0C-DC47ADFB0985}" type="sibTrans" cxnId="{E7D5E7D3-B028-4304-928E-A7C4DF5DF345}">
      <dgm:prSet/>
      <dgm:spPr/>
      <dgm:t>
        <a:bodyPr/>
        <a:lstStyle/>
        <a:p>
          <a:endParaRPr lang="en-GB"/>
        </a:p>
      </dgm:t>
    </dgm:pt>
    <dgm:pt modelId="{B6D18935-7144-4776-93F7-607BD9EA3A6F}">
      <dgm:prSet/>
      <dgm:spPr/>
      <dgm:t>
        <a:bodyPr/>
        <a:lstStyle/>
        <a:p>
          <a:r>
            <a:rPr lang="en-GB" dirty="0"/>
            <a:t>Resources and new ideas</a:t>
          </a:r>
        </a:p>
      </dgm:t>
    </dgm:pt>
    <dgm:pt modelId="{63EB4802-AE13-4EBB-947A-248012DB2D0E}" type="parTrans" cxnId="{64815AB6-8693-46A5-9D87-EF68F801A90C}">
      <dgm:prSet/>
      <dgm:spPr/>
      <dgm:t>
        <a:bodyPr/>
        <a:lstStyle/>
        <a:p>
          <a:endParaRPr lang="en-GB"/>
        </a:p>
      </dgm:t>
    </dgm:pt>
    <dgm:pt modelId="{1DA8AB5B-775F-43A3-85C8-9C4DE276A139}" type="sibTrans" cxnId="{64815AB6-8693-46A5-9D87-EF68F801A90C}">
      <dgm:prSet/>
      <dgm:spPr/>
      <dgm:t>
        <a:bodyPr/>
        <a:lstStyle/>
        <a:p>
          <a:endParaRPr lang="en-GB"/>
        </a:p>
      </dgm:t>
    </dgm:pt>
    <dgm:pt modelId="{6C5C9A90-1A29-4A77-A279-4A5B7B25DC64}">
      <dgm:prSet/>
      <dgm:spPr/>
      <dgm:t>
        <a:bodyPr/>
        <a:lstStyle/>
        <a:p>
          <a:r>
            <a:rPr lang="en-GB" dirty="0"/>
            <a:t>Maximise impact</a:t>
          </a:r>
        </a:p>
      </dgm:t>
    </dgm:pt>
    <dgm:pt modelId="{DD0A3E0A-C976-43A7-93F0-A69B74B04B49}" type="parTrans" cxnId="{1C25D7AD-A0C5-44C7-90A0-33AFAAAF43E7}">
      <dgm:prSet/>
      <dgm:spPr/>
      <dgm:t>
        <a:bodyPr/>
        <a:lstStyle/>
        <a:p>
          <a:endParaRPr lang="en-GB"/>
        </a:p>
      </dgm:t>
    </dgm:pt>
    <dgm:pt modelId="{F521CD2D-A951-4E52-8F91-DB553CC2EAD9}" type="sibTrans" cxnId="{1C25D7AD-A0C5-44C7-90A0-33AFAAAF43E7}">
      <dgm:prSet/>
      <dgm:spPr/>
      <dgm:t>
        <a:bodyPr/>
        <a:lstStyle/>
        <a:p>
          <a:endParaRPr lang="en-GB"/>
        </a:p>
      </dgm:t>
    </dgm:pt>
    <dgm:pt modelId="{97117795-913C-49DA-84E0-2CE1CCEB124E}">
      <dgm:prSet/>
      <dgm:spPr/>
      <dgm:t>
        <a:bodyPr/>
        <a:lstStyle/>
        <a:p>
          <a:r>
            <a:rPr lang="en-GB" dirty="0"/>
            <a:t>New &amp; different interventions</a:t>
          </a:r>
        </a:p>
      </dgm:t>
    </dgm:pt>
    <dgm:pt modelId="{91F91C50-636F-4329-B808-C1E2F1A0DC1C}" type="parTrans" cxnId="{D5911A0D-3C99-4BE0-A926-D4DA6C6F03ED}">
      <dgm:prSet/>
      <dgm:spPr/>
      <dgm:t>
        <a:bodyPr/>
        <a:lstStyle/>
        <a:p>
          <a:endParaRPr lang="en-GB"/>
        </a:p>
      </dgm:t>
    </dgm:pt>
    <dgm:pt modelId="{81A1A3B8-1926-42C6-9EF4-8DF7591EF713}" type="sibTrans" cxnId="{D5911A0D-3C99-4BE0-A926-D4DA6C6F03ED}">
      <dgm:prSet/>
      <dgm:spPr/>
      <dgm:t>
        <a:bodyPr/>
        <a:lstStyle/>
        <a:p>
          <a:endParaRPr lang="en-GB"/>
        </a:p>
      </dgm:t>
    </dgm:pt>
    <dgm:pt modelId="{AD818CB0-CB45-4FCD-8570-18D9A6613FF0}" type="pres">
      <dgm:prSet presAssocID="{7278CFCC-7C74-4E90-A99E-28416D62E141}" presName="cycle" presStyleCnt="0">
        <dgm:presLayoutVars>
          <dgm:chMax val="1"/>
          <dgm:dir/>
          <dgm:animLvl val="ctr"/>
          <dgm:resizeHandles val="exact"/>
        </dgm:presLayoutVars>
      </dgm:prSet>
      <dgm:spPr/>
    </dgm:pt>
    <dgm:pt modelId="{87589DE8-C8C5-4A6C-8447-D56959FBBF17}" type="pres">
      <dgm:prSet presAssocID="{4C484EFF-E238-46AD-88A1-00630FD3A899}" presName="centerShape" presStyleLbl="node0" presStyleIdx="0" presStyleCnt="1"/>
      <dgm:spPr/>
    </dgm:pt>
    <dgm:pt modelId="{FE688F07-A1E4-4151-9B95-879FC2C28D15}" type="pres">
      <dgm:prSet presAssocID="{1EAE2261-68DF-47FB-A988-4A5FB5D0A330}" presName="parTrans" presStyleLbl="bgSibTrans2D1" presStyleIdx="0" presStyleCnt="6"/>
      <dgm:spPr/>
    </dgm:pt>
    <dgm:pt modelId="{6DFAEBDE-8C78-4B41-B1FE-24F8642D917F}" type="pres">
      <dgm:prSet presAssocID="{625701D9-620A-43FC-8427-98BFDE3B3991}" presName="node" presStyleLbl="node1" presStyleIdx="0" presStyleCnt="6">
        <dgm:presLayoutVars>
          <dgm:bulletEnabled val="1"/>
        </dgm:presLayoutVars>
      </dgm:prSet>
      <dgm:spPr/>
    </dgm:pt>
    <dgm:pt modelId="{92EAC6DC-53F3-4F65-8822-ED61BD6B2A33}" type="pres">
      <dgm:prSet presAssocID="{C239BBF3-70B7-4BB8-8B16-5858C312ADCC}" presName="parTrans" presStyleLbl="bgSibTrans2D1" presStyleIdx="1" presStyleCnt="6"/>
      <dgm:spPr/>
    </dgm:pt>
    <dgm:pt modelId="{680160D9-4D6C-4A35-94DE-31B3A091C720}" type="pres">
      <dgm:prSet presAssocID="{40458DA9-3A90-463B-8EF2-9730F811AF82}" presName="node" presStyleLbl="node1" presStyleIdx="1" presStyleCnt="6">
        <dgm:presLayoutVars>
          <dgm:bulletEnabled val="1"/>
        </dgm:presLayoutVars>
      </dgm:prSet>
      <dgm:spPr/>
    </dgm:pt>
    <dgm:pt modelId="{D6305170-2525-40FA-AEBF-CB2BE36EDE84}" type="pres">
      <dgm:prSet presAssocID="{F88530D2-3251-4ACC-9611-ADE1B0C36E52}" presName="parTrans" presStyleLbl="bgSibTrans2D1" presStyleIdx="2" presStyleCnt="6"/>
      <dgm:spPr/>
    </dgm:pt>
    <dgm:pt modelId="{2295CE6E-FDD7-4F63-8C2B-50E5AE077C59}" type="pres">
      <dgm:prSet presAssocID="{9C9B9D27-E583-4B35-B4F8-BD0B8F0625A3}" presName="node" presStyleLbl="node1" presStyleIdx="2" presStyleCnt="6">
        <dgm:presLayoutVars>
          <dgm:bulletEnabled val="1"/>
        </dgm:presLayoutVars>
      </dgm:prSet>
      <dgm:spPr/>
    </dgm:pt>
    <dgm:pt modelId="{35D3F4A2-0F80-42F1-AEBD-B148D3D80497}" type="pres">
      <dgm:prSet presAssocID="{63EB4802-AE13-4EBB-947A-248012DB2D0E}" presName="parTrans" presStyleLbl="bgSibTrans2D1" presStyleIdx="3" presStyleCnt="6"/>
      <dgm:spPr/>
    </dgm:pt>
    <dgm:pt modelId="{4F6793C0-9D87-4831-8535-13C8B666E664}" type="pres">
      <dgm:prSet presAssocID="{B6D18935-7144-4776-93F7-607BD9EA3A6F}" presName="node" presStyleLbl="node1" presStyleIdx="3" presStyleCnt="6">
        <dgm:presLayoutVars>
          <dgm:bulletEnabled val="1"/>
        </dgm:presLayoutVars>
      </dgm:prSet>
      <dgm:spPr/>
    </dgm:pt>
    <dgm:pt modelId="{145E2F91-334C-4FE4-9A29-F696FE429813}" type="pres">
      <dgm:prSet presAssocID="{DD0A3E0A-C976-43A7-93F0-A69B74B04B49}" presName="parTrans" presStyleLbl="bgSibTrans2D1" presStyleIdx="4" presStyleCnt="6"/>
      <dgm:spPr/>
    </dgm:pt>
    <dgm:pt modelId="{7F62CD65-3E1C-456E-8CCA-D82991E98A4A}" type="pres">
      <dgm:prSet presAssocID="{6C5C9A90-1A29-4A77-A279-4A5B7B25DC64}" presName="node" presStyleLbl="node1" presStyleIdx="4" presStyleCnt="6">
        <dgm:presLayoutVars>
          <dgm:bulletEnabled val="1"/>
        </dgm:presLayoutVars>
      </dgm:prSet>
      <dgm:spPr/>
    </dgm:pt>
    <dgm:pt modelId="{46A946E3-1D4D-4952-AA33-E7AA9286BC0F}" type="pres">
      <dgm:prSet presAssocID="{91F91C50-636F-4329-B808-C1E2F1A0DC1C}" presName="parTrans" presStyleLbl="bgSibTrans2D1" presStyleIdx="5" presStyleCnt="6"/>
      <dgm:spPr/>
    </dgm:pt>
    <dgm:pt modelId="{602F9BCF-1182-4F3E-8893-245E2301A932}" type="pres">
      <dgm:prSet presAssocID="{97117795-913C-49DA-84E0-2CE1CCEB124E}" presName="node" presStyleLbl="node1" presStyleIdx="5" presStyleCnt="6">
        <dgm:presLayoutVars>
          <dgm:bulletEnabled val="1"/>
        </dgm:presLayoutVars>
      </dgm:prSet>
      <dgm:spPr/>
    </dgm:pt>
  </dgm:ptLst>
  <dgm:cxnLst>
    <dgm:cxn modelId="{50357B05-48F7-4C15-B5CA-9AEA0501703D}" type="presOf" srcId="{6C5C9A90-1A29-4A77-A279-4A5B7B25DC64}" destId="{7F62CD65-3E1C-456E-8CCA-D82991E98A4A}" srcOrd="0" destOrd="0" presId="urn:microsoft.com/office/officeart/2005/8/layout/radial4"/>
    <dgm:cxn modelId="{BBC9790A-5022-4426-BCB5-69B58FAC03DD}" type="presOf" srcId="{63EB4802-AE13-4EBB-947A-248012DB2D0E}" destId="{35D3F4A2-0F80-42F1-AEBD-B148D3D80497}" srcOrd="0" destOrd="0" presId="urn:microsoft.com/office/officeart/2005/8/layout/radial4"/>
    <dgm:cxn modelId="{D5911A0D-3C99-4BE0-A926-D4DA6C6F03ED}" srcId="{4C484EFF-E238-46AD-88A1-00630FD3A899}" destId="{97117795-913C-49DA-84E0-2CE1CCEB124E}" srcOrd="5" destOrd="0" parTransId="{91F91C50-636F-4329-B808-C1E2F1A0DC1C}" sibTransId="{81A1A3B8-1926-42C6-9EF4-8DF7591EF713}"/>
    <dgm:cxn modelId="{7367EF0D-879C-4BE4-939F-95889C0D847E}" type="presOf" srcId="{B6D18935-7144-4776-93F7-607BD9EA3A6F}" destId="{4F6793C0-9D87-4831-8535-13C8B666E664}" srcOrd="0" destOrd="0" presId="urn:microsoft.com/office/officeart/2005/8/layout/radial4"/>
    <dgm:cxn modelId="{F700FC11-F8A6-42A7-9710-941DF3F5878C}" type="presOf" srcId="{DD0A3E0A-C976-43A7-93F0-A69B74B04B49}" destId="{145E2F91-334C-4FE4-9A29-F696FE429813}" srcOrd="0" destOrd="0" presId="urn:microsoft.com/office/officeart/2005/8/layout/radial4"/>
    <dgm:cxn modelId="{56129213-2C69-4505-AA42-8B252CC64172}" srcId="{4C484EFF-E238-46AD-88A1-00630FD3A899}" destId="{40458DA9-3A90-463B-8EF2-9730F811AF82}" srcOrd="1" destOrd="0" parTransId="{C239BBF3-70B7-4BB8-8B16-5858C312ADCC}" sibTransId="{6151D3B2-D79D-41FA-BB0D-B47F81F52FE1}"/>
    <dgm:cxn modelId="{7BEA5317-7426-4412-ACB7-315C6AABEE2A}" srcId="{7278CFCC-7C74-4E90-A99E-28416D62E141}" destId="{DC6DDD18-8D23-4171-AD82-CE8EBC4C9A43}" srcOrd="4" destOrd="0" parTransId="{EFD5B634-4BA0-40F4-B9CE-D25D0785D333}" sibTransId="{761EED3A-617E-41D3-85E2-F5E80E7660B6}"/>
    <dgm:cxn modelId="{9FFC1824-08CE-4268-946B-44B0F19C09DF}" srcId="{7278CFCC-7C74-4E90-A99E-28416D62E141}" destId="{595173F2-F9D8-4D63-A063-AD41B46F1DB3}" srcOrd="3" destOrd="0" parTransId="{A421FF3B-4FB6-4358-AEBB-A6209838B804}" sibTransId="{AB02F67D-1CC2-48F1-8908-A89989C7E50F}"/>
    <dgm:cxn modelId="{28EB0926-B808-4147-875B-4486AC7AD0B4}" type="presOf" srcId="{7278CFCC-7C74-4E90-A99E-28416D62E141}" destId="{AD818CB0-CB45-4FCD-8570-18D9A6613FF0}" srcOrd="0" destOrd="0" presId="urn:microsoft.com/office/officeart/2005/8/layout/radial4"/>
    <dgm:cxn modelId="{8DA95D36-80AB-41FE-B5EA-99AC4C4B5D02}" type="presOf" srcId="{91F91C50-636F-4329-B808-C1E2F1A0DC1C}" destId="{46A946E3-1D4D-4952-AA33-E7AA9286BC0F}" srcOrd="0" destOrd="0" presId="urn:microsoft.com/office/officeart/2005/8/layout/radial4"/>
    <dgm:cxn modelId="{35B4C65E-DB91-4312-BAF3-D5BC126A442C}" type="presOf" srcId="{4C484EFF-E238-46AD-88A1-00630FD3A899}" destId="{87589DE8-C8C5-4A6C-8447-D56959FBBF17}" srcOrd="0" destOrd="0" presId="urn:microsoft.com/office/officeart/2005/8/layout/radial4"/>
    <dgm:cxn modelId="{8B43BA44-AB90-449E-BF2E-2F7317F1D88D}" type="presOf" srcId="{97117795-913C-49DA-84E0-2CE1CCEB124E}" destId="{602F9BCF-1182-4F3E-8893-245E2301A932}" srcOrd="0" destOrd="0" presId="urn:microsoft.com/office/officeart/2005/8/layout/radial4"/>
    <dgm:cxn modelId="{CBE7DD64-9DDB-45F4-8574-A83324978729}" type="presOf" srcId="{1EAE2261-68DF-47FB-A988-4A5FB5D0A330}" destId="{FE688F07-A1E4-4151-9B95-879FC2C28D15}" srcOrd="0" destOrd="0" presId="urn:microsoft.com/office/officeart/2005/8/layout/radial4"/>
    <dgm:cxn modelId="{01308446-ABB9-4811-B4A0-CF9B4AC05047}" type="presOf" srcId="{40458DA9-3A90-463B-8EF2-9730F811AF82}" destId="{680160D9-4D6C-4A35-94DE-31B3A091C720}" srcOrd="0" destOrd="0" presId="urn:microsoft.com/office/officeart/2005/8/layout/radial4"/>
    <dgm:cxn modelId="{32BEFC4E-29CE-486E-879E-12B1BC6F00C2}" type="presOf" srcId="{625701D9-620A-43FC-8427-98BFDE3B3991}" destId="{6DFAEBDE-8C78-4B41-B1FE-24F8642D917F}" srcOrd="0" destOrd="0" presId="urn:microsoft.com/office/officeart/2005/8/layout/radial4"/>
    <dgm:cxn modelId="{AE9F7256-02EF-42C5-9D2C-B95EC62B005F}" srcId="{7278CFCC-7C74-4E90-A99E-28416D62E141}" destId="{B99DC24D-FBFA-45B1-9DCF-7D85D93C4AFC}" srcOrd="2" destOrd="0" parTransId="{5749F481-6418-4128-A6F8-A11364059056}" sibTransId="{88416F47-E2F3-4661-91D7-787DD8BA88D2}"/>
    <dgm:cxn modelId="{F31E3F9E-BF22-41CC-961C-58606D705FB7}" srcId="{7278CFCC-7C74-4E90-A99E-28416D62E141}" destId="{4C484EFF-E238-46AD-88A1-00630FD3A899}" srcOrd="0" destOrd="0" parTransId="{2D3C9598-A69B-45F9-AC77-A21A1F63747C}" sibTransId="{629B6440-5FDE-4049-91C7-D69D9F3ACAE2}"/>
    <dgm:cxn modelId="{3968A2A0-3880-410E-AAA4-08177E7310A3}" type="presOf" srcId="{F88530D2-3251-4ACC-9611-ADE1B0C36E52}" destId="{D6305170-2525-40FA-AEBF-CB2BE36EDE84}" srcOrd="0" destOrd="0" presId="urn:microsoft.com/office/officeart/2005/8/layout/radial4"/>
    <dgm:cxn modelId="{1C25D7AD-A0C5-44C7-90A0-33AFAAAF43E7}" srcId="{4C484EFF-E238-46AD-88A1-00630FD3A899}" destId="{6C5C9A90-1A29-4A77-A279-4A5B7B25DC64}" srcOrd="4" destOrd="0" parTransId="{DD0A3E0A-C976-43A7-93F0-A69B74B04B49}" sibTransId="{F521CD2D-A951-4E52-8F91-DB553CC2EAD9}"/>
    <dgm:cxn modelId="{64815AB6-8693-46A5-9D87-EF68F801A90C}" srcId="{4C484EFF-E238-46AD-88A1-00630FD3A899}" destId="{B6D18935-7144-4776-93F7-607BD9EA3A6F}" srcOrd="3" destOrd="0" parTransId="{63EB4802-AE13-4EBB-947A-248012DB2D0E}" sibTransId="{1DA8AB5B-775F-43A3-85C8-9C4DE276A139}"/>
    <dgm:cxn modelId="{E7D5E7D3-B028-4304-928E-A7C4DF5DF345}" srcId="{4C484EFF-E238-46AD-88A1-00630FD3A899}" destId="{9C9B9D27-E583-4B35-B4F8-BD0B8F0625A3}" srcOrd="2" destOrd="0" parTransId="{F88530D2-3251-4ACC-9611-ADE1B0C36E52}" sibTransId="{9D489704-D9DF-4D49-AD0C-DC47ADFB0985}"/>
    <dgm:cxn modelId="{59C222D5-C98A-4ABE-8A35-67A40DB121C2}" srcId="{4C484EFF-E238-46AD-88A1-00630FD3A899}" destId="{625701D9-620A-43FC-8427-98BFDE3B3991}" srcOrd="0" destOrd="0" parTransId="{1EAE2261-68DF-47FB-A988-4A5FB5D0A330}" sibTransId="{5112BB01-3A3E-4FD5-80A5-6747ED50B1D4}"/>
    <dgm:cxn modelId="{661F8DD5-9ED3-4A07-AD1D-645C84FAF012}" srcId="{7278CFCC-7C74-4E90-A99E-28416D62E141}" destId="{220C6EA8-C95C-4DAF-AC4D-34B078BB68D9}" srcOrd="1" destOrd="0" parTransId="{DCF984A9-5FCE-4486-A515-FED9A563202F}" sibTransId="{659B94EB-ABA0-4B4E-A846-F91B8D796FBB}"/>
    <dgm:cxn modelId="{3409A3D8-9437-48FB-9775-4FC1EB70EE85}" type="presOf" srcId="{C239BBF3-70B7-4BB8-8B16-5858C312ADCC}" destId="{92EAC6DC-53F3-4F65-8822-ED61BD6B2A33}" srcOrd="0" destOrd="0" presId="urn:microsoft.com/office/officeart/2005/8/layout/radial4"/>
    <dgm:cxn modelId="{F06C1BDA-37E0-4C12-9D29-5420E3A8B9D0}" type="presOf" srcId="{9C9B9D27-E583-4B35-B4F8-BD0B8F0625A3}" destId="{2295CE6E-FDD7-4F63-8C2B-50E5AE077C59}" srcOrd="0" destOrd="0" presId="urn:microsoft.com/office/officeart/2005/8/layout/radial4"/>
    <dgm:cxn modelId="{73A4FC8D-7699-49B2-AEFE-80C6A88670E3}" type="presParOf" srcId="{AD818CB0-CB45-4FCD-8570-18D9A6613FF0}" destId="{87589DE8-C8C5-4A6C-8447-D56959FBBF17}" srcOrd="0" destOrd="0" presId="urn:microsoft.com/office/officeart/2005/8/layout/radial4"/>
    <dgm:cxn modelId="{0C9FF3B0-CA2B-499B-A226-70A3328876B1}" type="presParOf" srcId="{AD818CB0-CB45-4FCD-8570-18D9A6613FF0}" destId="{FE688F07-A1E4-4151-9B95-879FC2C28D15}" srcOrd="1" destOrd="0" presId="urn:microsoft.com/office/officeart/2005/8/layout/radial4"/>
    <dgm:cxn modelId="{D74EBB22-1136-4EA4-B2B9-8E19EEB1A7C8}" type="presParOf" srcId="{AD818CB0-CB45-4FCD-8570-18D9A6613FF0}" destId="{6DFAEBDE-8C78-4B41-B1FE-24F8642D917F}" srcOrd="2" destOrd="0" presId="urn:microsoft.com/office/officeart/2005/8/layout/radial4"/>
    <dgm:cxn modelId="{D224F63A-3AED-4B43-BF13-480E1A61437F}" type="presParOf" srcId="{AD818CB0-CB45-4FCD-8570-18D9A6613FF0}" destId="{92EAC6DC-53F3-4F65-8822-ED61BD6B2A33}" srcOrd="3" destOrd="0" presId="urn:microsoft.com/office/officeart/2005/8/layout/radial4"/>
    <dgm:cxn modelId="{5FE96DD5-5A4C-460C-B92D-5F526D6014C5}" type="presParOf" srcId="{AD818CB0-CB45-4FCD-8570-18D9A6613FF0}" destId="{680160D9-4D6C-4A35-94DE-31B3A091C720}" srcOrd="4" destOrd="0" presId="urn:microsoft.com/office/officeart/2005/8/layout/radial4"/>
    <dgm:cxn modelId="{E8B8EA15-F11A-49A8-B1BE-7BADA02667AA}" type="presParOf" srcId="{AD818CB0-CB45-4FCD-8570-18D9A6613FF0}" destId="{D6305170-2525-40FA-AEBF-CB2BE36EDE84}" srcOrd="5" destOrd="0" presId="urn:microsoft.com/office/officeart/2005/8/layout/radial4"/>
    <dgm:cxn modelId="{E6120D14-548D-4DC7-90CA-036BCDD61ADD}" type="presParOf" srcId="{AD818CB0-CB45-4FCD-8570-18D9A6613FF0}" destId="{2295CE6E-FDD7-4F63-8C2B-50E5AE077C59}" srcOrd="6" destOrd="0" presId="urn:microsoft.com/office/officeart/2005/8/layout/radial4"/>
    <dgm:cxn modelId="{1C10642D-55AC-462F-9493-3DB4494338E8}" type="presParOf" srcId="{AD818CB0-CB45-4FCD-8570-18D9A6613FF0}" destId="{35D3F4A2-0F80-42F1-AEBD-B148D3D80497}" srcOrd="7" destOrd="0" presId="urn:microsoft.com/office/officeart/2005/8/layout/radial4"/>
    <dgm:cxn modelId="{BE4ECFA6-E589-4165-A981-9FED69425421}" type="presParOf" srcId="{AD818CB0-CB45-4FCD-8570-18D9A6613FF0}" destId="{4F6793C0-9D87-4831-8535-13C8B666E664}" srcOrd="8" destOrd="0" presId="urn:microsoft.com/office/officeart/2005/8/layout/radial4"/>
    <dgm:cxn modelId="{1BC69CF6-4628-4ABC-9CBD-A7A622D89753}" type="presParOf" srcId="{AD818CB0-CB45-4FCD-8570-18D9A6613FF0}" destId="{145E2F91-334C-4FE4-9A29-F696FE429813}" srcOrd="9" destOrd="0" presId="urn:microsoft.com/office/officeart/2005/8/layout/radial4"/>
    <dgm:cxn modelId="{CBF8945B-3357-465E-BE56-23B1379DA353}" type="presParOf" srcId="{AD818CB0-CB45-4FCD-8570-18D9A6613FF0}" destId="{7F62CD65-3E1C-456E-8CCA-D82991E98A4A}" srcOrd="10" destOrd="0" presId="urn:microsoft.com/office/officeart/2005/8/layout/radial4"/>
    <dgm:cxn modelId="{6C87DF1D-B904-4482-BF72-BA2835A2D794}" type="presParOf" srcId="{AD818CB0-CB45-4FCD-8570-18D9A6613FF0}" destId="{46A946E3-1D4D-4952-AA33-E7AA9286BC0F}" srcOrd="11" destOrd="0" presId="urn:microsoft.com/office/officeart/2005/8/layout/radial4"/>
    <dgm:cxn modelId="{AE129846-0A6A-4735-A6A7-64223E4A5517}" type="presParOf" srcId="{AD818CB0-CB45-4FCD-8570-18D9A6613FF0}" destId="{602F9BCF-1182-4F3E-8893-245E2301A932}" srcOrd="12"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2DB1EBB-C750-4635-8B50-1A863BC15DF2}" type="doc">
      <dgm:prSet loTypeId="urn:microsoft.com/office/officeart/2005/8/layout/list1" loCatId="list" qsTypeId="urn:microsoft.com/office/officeart/2005/8/quickstyle/simple1" qsCatId="simple" csTypeId="urn:microsoft.com/office/officeart/2005/8/colors/colorful3" csCatId="colorful" phldr="1"/>
      <dgm:spPr/>
      <dgm:t>
        <a:bodyPr/>
        <a:lstStyle/>
        <a:p>
          <a:endParaRPr lang="en-GB"/>
        </a:p>
      </dgm:t>
    </dgm:pt>
    <dgm:pt modelId="{E80BB7AB-82EA-4565-A4D2-486D47AAFCE2}">
      <dgm:prSet phldrT="[Text]"/>
      <dgm:spPr/>
      <dgm:t>
        <a:bodyPr/>
        <a:lstStyle/>
        <a:p>
          <a:r>
            <a:rPr lang="en-GB" dirty="0"/>
            <a:t>Increased accountability</a:t>
          </a:r>
        </a:p>
      </dgm:t>
    </dgm:pt>
    <dgm:pt modelId="{B9887D43-D6EC-4720-80A8-37BE2BBEC628}" type="parTrans" cxnId="{22B800C1-88AF-48B1-BE3C-D63EC2E8F1C7}">
      <dgm:prSet/>
      <dgm:spPr/>
      <dgm:t>
        <a:bodyPr/>
        <a:lstStyle/>
        <a:p>
          <a:endParaRPr lang="en-GB"/>
        </a:p>
      </dgm:t>
    </dgm:pt>
    <dgm:pt modelId="{74386051-A02D-4E99-8903-F8EAA6BEDB76}" type="sibTrans" cxnId="{22B800C1-88AF-48B1-BE3C-D63EC2E8F1C7}">
      <dgm:prSet/>
      <dgm:spPr/>
      <dgm:t>
        <a:bodyPr/>
        <a:lstStyle/>
        <a:p>
          <a:endParaRPr lang="en-GB"/>
        </a:p>
      </dgm:t>
    </dgm:pt>
    <dgm:pt modelId="{E28E58EF-22C8-4D30-9354-2DE2A1BAF19E}">
      <dgm:prSet phldrT="[Text]"/>
      <dgm:spPr/>
      <dgm:t>
        <a:bodyPr/>
        <a:lstStyle/>
        <a:p>
          <a:r>
            <a:rPr lang="en-GB" dirty="0"/>
            <a:t>Reduce duplication</a:t>
          </a:r>
        </a:p>
      </dgm:t>
    </dgm:pt>
    <dgm:pt modelId="{48316A13-2F56-43DF-9407-A23EBABCCC01}" type="parTrans" cxnId="{B2538438-8C89-4E79-B3B4-F8CF6664F87B}">
      <dgm:prSet/>
      <dgm:spPr/>
      <dgm:t>
        <a:bodyPr/>
        <a:lstStyle/>
        <a:p>
          <a:endParaRPr lang="en-GB"/>
        </a:p>
      </dgm:t>
    </dgm:pt>
    <dgm:pt modelId="{A125CFE3-FA09-4430-B198-405E57887914}" type="sibTrans" cxnId="{B2538438-8C89-4E79-B3B4-F8CF6664F87B}">
      <dgm:prSet/>
      <dgm:spPr/>
      <dgm:t>
        <a:bodyPr/>
        <a:lstStyle/>
        <a:p>
          <a:endParaRPr lang="en-GB"/>
        </a:p>
      </dgm:t>
    </dgm:pt>
    <dgm:pt modelId="{50A2C803-9F55-42E0-B13A-69620DA661A5}">
      <dgm:prSet phldrT="[Text]"/>
      <dgm:spPr/>
      <dgm:t>
        <a:bodyPr/>
        <a:lstStyle/>
        <a:p>
          <a:r>
            <a:rPr lang="en-GB" dirty="0"/>
            <a:t>Public/private links</a:t>
          </a:r>
        </a:p>
      </dgm:t>
    </dgm:pt>
    <dgm:pt modelId="{0BA5F28E-10BE-4091-81EC-D2E63FB237CB}" type="parTrans" cxnId="{3BB1FCBF-CA6F-4089-A5E1-90B0B01DDDE2}">
      <dgm:prSet/>
      <dgm:spPr/>
      <dgm:t>
        <a:bodyPr/>
        <a:lstStyle/>
        <a:p>
          <a:endParaRPr lang="en-GB"/>
        </a:p>
      </dgm:t>
    </dgm:pt>
    <dgm:pt modelId="{6EEC78A9-9C87-4C93-85A8-D9416A51E6E8}" type="sibTrans" cxnId="{3BB1FCBF-CA6F-4089-A5E1-90B0B01DDDE2}">
      <dgm:prSet/>
      <dgm:spPr/>
      <dgm:t>
        <a:bodyPr/>
        <a:lstStyle/>
        <a:p>
          <a:endParaRPr lang="en-GB"/>
        </a:p>
      </dgm:t>
    </dgm:pt>
    <dgm:pt modelId="{EF2D6E16-2B4A-4BE6-A183-7D688C6982AA}">
      <dgm:prSet/>
      <dgm:spPr/>
      <dgm:t>
        <a:bodyPr/>
        <a:lstStyle/>
        <a:p>
          <a:r>
            <a:rPr lang="en-GB" dirty="0"/>
            <a:t>Public awareness</a:t>
          </a:r>
        </a:p>
      </dgm:t>
    </dgm:pt>
    <dgm:pt modelId="{55B2B298-3877-4CFB-BE1C-9F81D6530E4B}" type="parTrans" cxnId="{5F2AF9F2-882D-47AE-AE97-BD248A0686B7}">
      <dgm:prSet/>
      <dgm:spPr/>
    </dgm:pt>
    <dgm:pt modelId="{2A381FC6-7BB6-414D-BF16-3EB5F2B60162}" type="sibTrans" cxnId="{5F2AF9F2-882D-47AE-AE97-BD248A0686B7}">
      <dgm:prSet/>
      <dgm:spPr/>
    </dgm:pt>
    <dgm:pt modelId="{152275F3-90E9-481D-92A5-F549577ECE7C}">
      <dgm:prSet/>
      <dgm:spPr/>
      <dgm:t>
        <a:bodyPr/>
        <a:lstStyle/>
        <a:p>
          <a:r>
            <a:rPr lang="en-GB" dirty="0"/>
            <a:t>Strengthen local community organisations</a:t>
          </a:r>
        </a:p>
      </dgm:t>
    </dgm:pt>
    <dgm:pt modelId="{C9E976C2-7487-4989-B017-B90E39B600C5}" type="parTrans" cxnId="{4F1A1158-19D7-452D-8947-1C7BFB4578E5}">
      <dgm:prSet/>
      <dgm:spPr/>
    </dgm:pt>
    <dgm:pt modelId="{DA1EE191-C4D6-4ED8-9A32-8B81848DDAD0}" type="sibTrans" cxnId="{4F1A1158-19D7-452D-8947-1C7BFB4578E5}">
      <dgm:prSet/>
      <dgm:spPr/>
    </dgm:pt>
    <dgm:pt modelId="{FBFB376B-BDBE-4DF2-9CE9-869C85169B0B}">
      <dgm:prSet/>
      <dgm:spPr/>
      <dgm:t>
        <a:bodyPr/>
        <a:lstStyle/>
        <a:p>
          <a:r>
            <a:rPr lang="en-GB" dirty="0"/>
            <a:t>Transformational</a:t>
          </a:r>
        </a:p>
      </dgm:t>
    </dgm:pt>
    <dgm:pt modelId="{F078AD21-4BB7-4695-A8A6-49A14DDD974C}" type="parTrans" cxnId="{0DFACBDD-D881-453D-8494-98B1873E68A4}">
      <dgm:prSet/>
      <dgm:spPr/>
    </dgm:pt>
    <dgm:pt modelId="{8D3BFDCC-2976-4B57-BEEA-EF59916F5D1E}" type="sibTrans" cxnId="{0DFACBDD-D881-453D-8494-98B1873E68A4}">
      <dgm:prSet/>
      <dgm:spPr/>
    </dgm:pt>
    <dgm:pt modelId="{AEF8ECCC-B3F0-41A7-BDC2-0A7171781E0B}" type="pres">
      <dgm:prSet presAssocID="{A2DB1EBB-C750-4635-8B50-1A863BC15DF2}" presName="linear" presStyleCnt="0">
        <dgm:presLayoutVars>
          <dgm:dir/>
          <dgm:animLvl val="lvl"/>
          <dgm:resizeHandles val="exact"/>
        </dgm:presLayoutVars>
      </dgm:prSet>
      <dgm:spPr/>
    </dgm:pt>
    <dgm:pt modelId="{D168F00A-8A10-4F48-8ADA-A186488ADBC0}" type="pres">
      <dgm:prSet presAssocID="{E80BB7AB-82EA-4565-A4D2-486D47AAFCE2}" presName="parentLin" presStyleCnt="0"/>
      <dgm:spPr/>
    </dgm:pt>
    <dgm:pt modelId="{DB5CCFA4-12FD-497C-A503-CEDAA915B27D}" type="pres">
      <dgm:prSet presAssocID="{E80BB7AB-82EA-4565-A4D2-486D47AAFCE2}" presName="parentLeftMargin" presStyleLbl="node1" presStyleIdx="0" presStyleCnt="6"/>
      <dgm:spPr/>
    </dgm:pt>
    <dgm:pt modelId="{D7071B9F-45DD-4603-8006-A6224DD13C9C}" type="pres">
      <dgm:prSet presAssocID="{E80BB7AB-82EA-4565-A4D2-486D47AAFCE2}" presName="parentText" presStyleLbl="node1" presStyleIdx="0" presStyleCnt="6">
        <dgm:presLayoutVars>
          <dgm:chMax val="0"/>
          <dgm:bulletEnabled val="1"/>
        </dgm:presLayoutVars>
      </dgm:prSet>
      <dgm:spPr/>
    </dgm:pt>
    <dgm:pt modelId="{CEC18308-F7AC-474F-8BDA-91EA44C52ADA}" type="pres">
      <dgm:prSet presAssocID="{E80BB7AB-82EA-4565-A4D2-486D47AAFCE2}" presName="negativeSpace" presStyleCnt="0"/>
      <dgm:spPr/>
    </dgm:pt>
    <dgm:pt modelId="{20720936-C09C-4259-A8DC-2E1178D7A6B0}" type="pres">
      <dgm:prSet presAssocID="{E80BB7AB-82EA-4565-A4D2-486D47AAFCE2}" presName="childText" presStyleLbl="conFgAcc1" presStyleIdx="0" presStyleCnt="6">
        <dgm:presLayoutVars>
          <dgm:bulletEnabled val="1"/>
        </dgm:presLayoutVars>
      </dgm:prSet>
      <dgm:spPr/>
    </dgm:pt>
    <dgm:pt modelId="{D29A70C2-7962-4D30-B4F6-5C5962C39A45}" type="pres">
      <dgm:prSet presAssocID="{74386051-A02D-4E99-8903-F8EAA6BEDB76}" presName="spaceBetweenRectangles" presStyleCnt="0"/>
      <dgm:spPr/>
    </dgm:pt>
    <dgm:pt modelId="{A43B045A-83EE-4E50-9F76-31043993D9F1}" type="pres">
      <dgm:prSet presAssocID="{E28E58EF-22C8-4D30-9354-2DE2A1BAF19E}" presName="parentLin" presStyleCnt="0"/>
      <dgm:spPr/>
    </dgm:pt>
    <dgm:pt modelId="{507742EF-FF98-47A4-89B2-A83F880F0FFE}" type="pres">
      <dgm:prSet presAssocID="{E28E58EF-22C8-4D30-9354-2DE2A1BAF19E}" presName="parentLeftMargin" presStyleLbl="node1" presStyleIdx="0" presStyleCnt="6"/>
      <dgm:spPr/>
    </dgm:pt>
    <dgm:pt modelId="{0A671B33-DC8A-487B-A87E-A99DB03F9FC6}" type="pres">
      <dgm:prSet presAssocID="{E28E58EF-22C8-4D30-9354-2DE2A1BAF19E}" presName="parentText" presStyleLbl="node1" presStyleIdx="1" presStyleCnt="6">
        <dgm:presLayoutVars>
          <dgm:chMax val="0"/>
          <dgm:bulletEnabled val="1"/>
        </dgm:presLayoutVars>
      </dgm:prSet>
      <dgm:spPr/>
    </dgm:pt>
    <dgm:pt modelId="{BC2D3DC0-633E-476E-AE44-D7F760558108}" type="pres">
      <dgm:prSet presAssocID="{E28E58EF-22C8-4D30-9354-2DE2A1BAF19E}" presName="negativeSpace" presStyleCnt="0"/>
      <dgm:spPr/>
    </dgm:pt>
    <dgm:pt modelId="{53BE9463-6413-4892-8A3B-8C8D9C326822}" type="pres">
      <dgm:prSet presAssocID="{E28E58EF-22C8-4D30-9354-2DE2A1BAF19E}" presName="childText" presStyleLbl="conFgAcc1" presStyleIdx="1" presStyleCnt="6">
        <dgm:presLayoutVars>
          <dgm:bulletEnabled val="1"/>
        </dgm:presLayoutVars>
      </dgm:prSet>
      <dgm:spPr/>
    </dgm:pt>
    <dgm:pt modelId="{7D49C12A-8D57-495E-B7BC-D396D4043413}" type="pres">
      <dgm:prSet presAssocID="{A125CFE3-FA09-4430-B198-405E57887914}" presName="spaceBetweenRectangles" presStyleCnt="0"/>
      <dgm:spPr/>
    </dgm:pt>
    <dgm:pt modelId="{3C30283E-AB04-461D-951C-4E4C71AE5BDC}" type="pres">
      <dgm:prSet presAssocID="{50A2C803-9F55-42E0-B13A-69620DA661A5}" presName="parentLin" presStyleCnt="0"/>
      <dgm:spPr/>
    </dgm:pt>
    <dgm:pt modelId="{FB9FA4BA-5CC6-4BF0-856D-84E54B1475AF}" type="pres">
      <dgm:prSet presAssocID="{50A2C803-9F55-42E0-B13A-69620DA661A5}" presName="parentLeftMargin" presStyleLbl="node1" presStyleIdx="1" presStyleCnt="6"/>
      <dgm:spPr/>
    </dgm:pt>
    <dgm:pt modelId="{0BC9CBC2-4B52-455A-BCE3-3835F29A4004}" type="pres">
      <dgm:prSet presAssocID="{50A2C803-9F55-42E0-B13A-69620DA661A5}" presName="parentText" presStyleLbl="node1" presStyleIdx="2" presStyleCnt="6">
        <dgm:presLayoutVars>
          <dgm:chMax val="0"/>
          <dgm:bulletEnabled val="1"/>
        </dgm:presLayoutVars>
      </dgm:prSet>
      <dgm:spPr/>
    </dgm:pt>
    <dgm:pt modelId="{CA5E7EDA-F757-4A56-BFA9-B1D3EB140DB8}" type="pres">
      <dgm:prSet presAssocID="{50A2C803-9F55-42E0-B13A-69620DA661A5}" presName="negativeSpace" presStyleCnt="0"/>
      <dgm:spPr/>
    </dgm:pt>
    <dgm:pt modelId="{56463054-53E2-4546-9B9D-B1A4D778665D}" type="pres">
      <dgm:prSet presAssocID="{50A2C803-9F55-42E0-B13A-69620DA661A5}" presName="childText" presStyleLbl="conFgAcc1" presStyleIdx="2" presStyleCnt="6">
        <dgm:presLayoutVars>
          <dgm:bulletEnabled val="1"/>
        </dgm:presLayoutVars>
      </dgm:prSet>
      <dgm:spPr/>
    </dgm:pt>
    <dgm:pt modelId="{44F50966-D4B1-4EDF-A100-CCCE37B78B7F}" type="pres">
      <dgm:prSet presAssocID="{6EEC78A9-9C87-4C93-85A8-D9416A51E6E8}" presName="spaceBetweenRectangles" presStyleCnt="0"/>
      <dgm:spPr/>
    </dgm:pt>
    <dgm:pt modelId="{E6C6EBFF-BC08-4A22-80A6-463093A7CE84}" type="pres">
      <dgm:prSet presAssocID="{EF2D6E16-2B4A-4BE6-A183-7D688C6982AA}" presName="parentLin" presStyleCnt="0"/>
      <dgm:spPr/>
    </dgm:pt>
    <dgm:pt modelId="{89530E42-EA7C-4581-BE8A-C119796692F3}" type="pres">
      <dgm:prSet presAssocID="{EF2D6E16-2B4A-4BE6-A183-7D688C6982AA}" presName="parentLeftMargin" presStyleLbl="node1" presStyleIdx="2" presStyleCnt="6"/>
      <dgm:spPr/>
    </dgm:pt>
    <dgm:pt modelId="{1E7541D6-0669-493A-97C2-316E5CC9BE30}" type="pres">
      <dgm:prSet presAssocID="{EF2D6E16-2B4A-4BE6-A183-7D688C6982AA}" presName="parentText" presStyleLbl="node1" presStyleIdx="3" presStyleCnt="6">
        <dgm:presLayoutVars>
          <dgm:chMax val="0"/>
          <dgm:bulletEnabled val="1"/>
        </dgm:presLayoutVars>
      </dgm:prSet>
      <dgm:spPr/>
    </dgm:pt>
    <dgm:pt modelId="{6EA8D958-E34C-4783-93D5-E4B5E4634BC7}" type="pres">
      <dgm:prSet presAssocID="{EF2D6E16-2B4A-4BE6-A183-7D688C6982AA}" presName="negativeSpace" presStyleCnt="0"/>
      <dgm:spPr/>
    </dgm:pt>
    <dgm:pt modelId="{E5DB846E-C532-4E4E-BBAA-7705787BAB80}" type="pres">
      <dgm:prSet presAssocID="{EF2D6E16-2B4A-4BE6-A183-7D688C6982AA}" presName="childText" presStyleLbl="conFgAcc1" presStyleIdx="3" presStyleCnt="6">
        <dgm:presLayoutVars>
          <dgm:bulletEnabled val="1"/>
        </dgm:presLayoutVars>
      </dgm:prSet>
      <dgm:spPr/>
    </dgm:pt>
    <dgm:pt modelId="{A0792485-7ABF-45EB-9DA4-7C3DBBDBC70A}" type="pres">
      <dgm:prSet presAssocID="{2A381FC6-7BB6-414D-BF16-3EB5F2B60162}" presName="spaceBetweenRectangles" presStyleCnt="0"/>
      <dgm:spPr/>
    </dgm:pt>
    <dgm:pt modelId="{5468E89C-5164-475E-899A-4A533E861491}" type="pres">
      <dgm:prSet presAssocID="{152275F3-90E9-481D-92A5-F549577ECE7C}" presName="parentLin" presStyleCnt="0"/>
      <dgm:spPr/>
    </dgm:pt>
    <dgm:pt modelId="{86CFE516-D323-446C-A7F8-54FCE7D1A67F}" type="pres">
      <dgm:prSet presAssocID="{152275F3-90E9-481D-92A5-F549577ECE7C}" presName="parentLeftMargin" presStyleLbl="node1" presStyleIdx="3" presStyleCnt="6"/>
      <dgm:spPr/>
    </dgm:pt>
    <dgm:pt modelId="{64C34111-374D-43AB-B6DC-2411F8114482}" type="pres">
      <dgm:prSet presAssocID="{152275F3-90E9-481D-92A5-F549577ECE7C}" presName="parentText" presStyleLbl="node1" presStyleIdx="4" presStyleCnt="6">
        <dgm:presLayoutVars>
          <dgm:chMax val="0"/>
          <dgm:bulletEnabled val="1"/>
        </dgm:presLayoutVars>
      </dgm:prSet>
      <dgm:spPr/>
    </dgm:pt>
    <dgm:pt modelId="{0111011F-9A24-452B-BDAB-F2D9C0B61F0C}" type="pres">
      <dgm:prSet presAssocID="{152275F3-90E9-481D-92A5-F549577ECE7C}" presName="negativeSpace" presStyleCnt="0"/>
      <dgm:spPr/>
    </dgm:pt>
    <dgm:pt modelId="{03FB301F-7165-4D8F-80B7-E2D8AAE46754}" type="pres">
      <dgm:prSet presAssocID="{152275F3-90E9-481D-92A5-F549577ECE7C}" presName="childText" presStyleLbl="conFgAcc1" presStyleIdx="4" presStyleCnt="6">
        <dgm:presLayoutVars>
          <dgm:bulletEnabled val="1"/>
        </dgm:presLayoutVars>
      </dgm:prSet>
      <dgm:spPr/>
    </dgm:pt>
    <dgm:pt modelId="{D07F8B67-5F18-4BBD-ACC6-060E6D8034A0}" type="pres">
      <dgm:prSet presAssocID="{DA1EE191-C4D6-4ED8-9A32-8B81848DDAD0}" presName="spaceBetweenRectangles" presStyleCnt="0"/>
      <dgm:spPr/>
    </dgm:pt>
    <dgm:pt modelId="{358D7811-2074-4C36-BA5D-F59AB225DBA9}" type="pres">
      <dgm:prSet presAssocID="{FBFB376B-BDBE-4DF2-9CE9-869C85169B0B}" presName="parentLin" presStyleCnt="0"/>
      <dgm:spPr/>
    </dgm:pt>
    <dgm:pt modelId="{23026107-461E-44B0-8773-9D75F17BBAD4}" type="pres">
      <dgm:prSet presAssocID="{FBFB376B-BDBE-4DF2-9CE9-869C85169B0B}" presName="parentLeftMargin" presStyleLbl="node1" presStyleIdx="4" presStyleCnt="6"/>
      <dgm:spPr/>
    </dgm:pt>
    <dgm:pt modelId="{99D7B350-1B4D-41B0-AF7C-63B414F8F07A}" type="pres">
      <dgm:prSet presAssocID="{FBFB376B-BDBE-4DF2-9CE9-869C85169B0B}" presName="parentText" presStyleLbl="node1" presStyleIdx="5" presStyleCnt="6">
        <dgm:presLayoutVars>
          <dgm:chMax val="0"/>
          <dgm:bulletEnabled val="1"/>
        </dgm:presLayoutVars>
      </dgm:prSet>
      <dgm:spPr/>
    </dgm:pt>
    <dgm:pt modelId="{0D9CB31C-E4CF-46F5-B086-F833B8817AA3}" type="pres">
      <dgm:prSet presAssocID="{FBFB376B-BDBE-4DF2-9CE9-869C85169B0B}" presName="negativeSpace" presStyleCnt="0"/>
      <dgm:spPr/>
    </dgm:pt>
    <dgm:pt modelId="{039E49DC-6F79-4EF4-9114-4AE45F5992DE}" type="pres">
      <dgm:prSet presAssocID="{FBFB376B-BDBE-4DF2-9CE9-869C85169B0B}" presName="childText" presStyleLbl="conFgAcc1" presStyleIdx="5" presStyleCnt="6">
        <dgm:presLayoutVars>
          <dgm:bulletEnabled val="1"/>
        </dgm:presLayoutVars>
      </dgm:prSet>
      <dgm:spPr/>
    </dgm:pt>
  </dgm:ptLst>
  <dgm:cxnLst>
    <dgm:cxn modelId="{5D06501B-DC3E-4ED7-843C-A7B3980D11CC}" type="presOf" srcId="{E80BB7AB-82EA-4565-A4D2-486D47AAFCE2}" destId="{D7071B9F-45DD-4603-8006-A6224DD13C9C}" srcOrd="1" destOrd="0" presId="urn:microsoft.com/office/officeart/2005/8/layout/list1"/>
    <dgm:cxn modelId="{3B31AF1E-8251-4772-9AB1-57DCF8611F48}" type="presOf" srcId="{A2DB1EBB-C750-4635-8B50-1A863BC15DF2}" destId="{AEF8ECCC-B3F0-41A7-BDC2-0A7171781E0B}" srcOrd="0" destOrd="0" presId="urn:microsoft.com/office/officeart/2005/8/layout/list1"/>
    <dgm:cxn modelId="{BF500B21-C23D-443C-ACBB-F3A0F5740EF9}" type="presOf" srcId="{FBFB376B-BDBE-4DF2-9CE9-869C85169B0B}" destId="{99D7B350-1B4D-41B0-AF7C-63B414F8F07A}" srcOrd="1" destOrd="0" presId="urn:microsoft.com/office/officeart/2005/8/layout/list1"/>
    <dgm:cxn modelId="{FBB05B34-88BA-4524-B774-5EAFC5E270A4}" type="presOf" srcId="{152275F3-90E9-481D-92A5-F549577ECE7C}" destId="{86CFE516-D323-446C-A7F8-54FCE7D1A67F}" srcOrd="0" destOrd="0" presId="urn:microsoft.com/office/officeart/2005/8/layout/list1"/>
    <dgm:cxn modelId="{B2538438-8C89-4E79-B3B4-F8CF6664F87B}" srcId="{A2DB1EBB-C750-4635-8B50-1A863BC15DF2}" destId="{E28E58EF-22C8-4D30-9354-2DE2A1BAF19E}" srcOrd="1" destOrd="0" parTransId="{48316A13-2F56-43DF-9407-A23EBABCCC01}" sibTransId="{A125CFE3-FA09-4430-B198-405E57887914}"/>
    <dgm:cxn modelId="{F893C75C-CAFE-4AEA-BBFA-367C9BDEC0D1}" type="presOf" srcId="{E28E58EF-22C8-4D30-9354-2DE2A1BAF19E}" destId="{0A671B33-DC8A-487B-A87E-A99DB03F9FC6}" srcOrd="1" destOrd="0" presId="urn:microsoft.com/office/officeart/2005/8/layout/list1"/>
    <dgm:cxn modelId="{71E2AE45-6C11-4EDA-92D7-89E9D089BDAF}" type="presOf" srcId="{EF2D6E16-2B4A-4BE6-A183-7D688C6982AA}" destId="{89530E42-EA7C-4581-BE8A-C119796692F3}" srcOrd="0" destOrd="0" presId="urn:microsoft.com/office/officeart/2005/8/layout/list1"/>
    <dgm:cxn modelId="{BD7A6F68-14AD-4C20-8736-9954BE93B538}" type="presOf" srcId="{50A2C803-9F55-42E0-B13A-69620DA661A5}" destId="{0BC9CBC2-4B52-455A-BCE3-3835F29A4004}" srcOrd="1" destOrd="0" presId="urn:microsoft.com/office/officeart/2005/8/layout/list1"/>
    <dgm:cxn modelId="{04857C6F-DAA8-4A16-9316-2B17254478F0}" type="presOf" srcId="{E28E58EF-22C8-4D30-9354-2DE2A1BAF19E}" destId="{507742EF-FF98-47A4-89B2-A83F880F0FFE}" srcOrd="0" destOrd="0" presId="urn:microsoft.com/office/officeart/2005/8/layout/list1"/>
    <dgm:cxn modelId="{4F1A1158-19D7-452D-8947-1C7BFB4578E5}" srcId="{A2DB1EBB-C750-4635-8B50-1A863BC15DF2}" destId="{152275F3-90E9-481D-92A5-F549577ECE7C}" srcOrd="4" destOrd="0" parTransId="{C9E976C2-7487-4989-B017-B90E39B600C5}" sibTransId="{DA1EE191-C4D6-4ED8-9A32-8B81848DDAD0}"/>
    <dgm:cxn modelId="{96DCCB92-33CF-498F-BD36-6F26B3B3404C}" type="presOf" srcId="{E80BB7AB-82EA-4565-A4D2-486D47AAFCE2}" destId="{DB5CCFA4-12FD-497C-A503-CEDAA915B27D}" srcOrd="0" destOrd="0" presId="urn:microsoft.com/office/officeart/2005/8/layout/list1"/>
    <dgm:cxn modelId="{AB34C19B-DCD5-4BC8-8823-7D7F89D477BF}" type="presOf" srcId="{152275F3-90E9-481D-92A5-F549577ECE7C}" destId="{64C34111-374D-43AB-B6DC-2411F8114482}" srcOrd="1" destOrd="0" presId="urn:microsoft.com/office/officeart/2005/8/layout/list1"/>
    <dgm:cxn modelId="{3586F59E-8D29-46DF-8A55-53D03810BF45}" type="presOf" srcId="{50A2C803-9F55-42E0-B13A-69620DA661A5}" destId="{FB9FA4BA-5CC6-4BF0-856D-84E54B1475AF}" srcOrd="0" destOrd="0" presId="urn:microsoft.com/office/officeart/2005/8/layout/list1"/>
    <dgm:cxn modelId="{3BB1FCBF-CA6F-4089-A5E1-90B0B01DDDE2}" srcId="{A2DB1EBB-C750-4635-8B50-1A863BC15DF2}" destId="{50A2C803-9F55-42E0-B13A-69620DA661A5}" srcOrd="2" destOrd="0" parTransId="{0BA5F28E-10BE-4091-81EC-D2E63FB237CB}" sibTransId="{6EEC78A9-9C87-4C93-85A8-D9416A51E6E8}"/>
    <dgm:cxn modelId="{22B800C1-88AF-48B1-BE3C-D63EC2E8F1C7}" srcId="{A2DB1EBB-C750-4635-8B50-1A863BC15DF2}" destId="{E80BB7AB-82EA-4565-A4D2-486D47AAFCE2}" srcOrd="0" destOrd="0" parTransId="{B9887D43-D6EC-4720-80A8-37BE2BBEC628}" sibTransId="{74386051-A02D-4E99-8903-F8EAA6BEDB76}"/>
    <dgm:cxn modelId="{AFCB09D5-98B1-49C7-93D4-8456BEF1CBC1}" type="presOf" srcId="{FBFB376B-BDBE-4DF2-9CE9-869C85169B0B}" destId="{23026107-461E-44B0-8773-9D75F17BBAD4}" srcOrd="0" destOrd="0" presId="urn:microsoft.com/office/officeart/2005/8/layout/list1"/>
    <dgm:cxn modelId="{E60F81D9-9C17-418E-995C-2C09C5B4B281}" type="presOf" srcId="{EF2D6E16-2B4A-4BE6-A183-7D688C6982AA}" destId="{1E7541D6-0669-493A-97C2-316E5CC9BE30}" srcOrd="1" destOrd="0" presId="urn:microsoft.com/office/officeart/2005/8/layout/list1"/>
    <dgm:cxn modelId="{0DFACBDD-D881-453D-8494-98B1873E68A4}" srcId="{A2DB1EBB-C750-4635-8B50-1A863BC15DF2}" destId="{FBFB376B-BDBE-4DF2-9CE9-869C85169B0B}" srcOrd="5" destOrd="0" parTransId="{F078AD21-4BB7-4695-A8A6-49A14DDD974C}" sibTransId="{8D3BFDCC-2976-4B57-BEEA-EF59916F5D1E}"/>
    <dgm:cxn modelId="{5F2AF9F2-882D-47AE-AE97-BD248A0686B7}" srcId="{A2DB1EBB-C750-4635-8B50-1A863BC15DF2}" destId="{EF2D6E16-2B4A-4BE6-A183-7D688C6982AA}" srcOrd="3" destOrd="0" parTransId="{55B2B298-3877-4CFB-BE1C-9F81D6530E4B}" sibTransId="{2A381FC6-7BB6-414D-BF16-3EB5F2B60162}"/>
    <dgm:cxn modelId="{701D0DD6-C149-4975-8282-DAA55A620DAC}" type="presParOf" srcId="{AEF8ECCC-B3F0-41A7-BDC2-0A7171781E0B}" destId="{D168F00A-8A10-4F48-8ADA-A186488ADBC0}" srcOrd="0" destOrd="0" presId="urn:microsoft.com/office/officeart/2005/8/layout/list1"/>
    <dgm:cxn modelId="{A2FF7BB4-1EA0-4124-B580-AE68F794E775}" type="presParOf" srcId="{D168F00A-8A10-4F48-8ADA-A186488ADBC0}" destId="{DB5CCFA4-12FD-497C-A503-CEDAA915B27D}" srcOrd="0" destOrd="0" presId="urn:microsoft.com/office/officeart/2005/8/layout/list1"/>
    <dgm:cxn modelId="{2CBF7461-38BA-4E3C-BA62-CA3B37F43104}" type="presParOf" srcId="{D168F00A-8A10-4F48-8ADA-A186488ADBC0}" destId="{D7071B9F-45DD-4603-8006-A6224DD13C9C}" srcOrd="1" destOrd="0" presId="urn:microsoft.com/office/officeart/2005/8/layout/list1"/>
    <dgm:cxn modelId="{7AF51B91-7D23-437D-AA3B-F4CB8F464065}" type="presParOf" srcId="{AEF8ECCC-B3F0-41A7-BDC2-0A7171781E0B}" destId="{CEC18308-F7AC-474F-8BDA-91EA44C52ADA}" srcOrd="1" destOrd="0" presId="urn:microsoft.com/office/officeart/2005/8/layout/list1"/>
    <dgm:cxn modelId="{164DA16B-E0D0-46E7-820D-CA86E972114B}" type="presParOf" srcId="{AEF8ECCC-B3F0-41A7-BDC2-0A7171781E0B}" destId="{20720936-C09C-4259-A8DC-2E1178D7A6B0}" srcOrd="2" destOrd="0" presId="urn:microsoft.com/office/officeart/2005/8/layout/list1"/>
    <dgm:cxn modelId="{FC6CD884-EC3D-430D-9FDE-E62527748BB2}" type="presParOf" srcId="{AEF8ECCC-B3F0-41A7-BDC2-0A7171781E0B}" destId="{D29A70C2-7962-4D30-B4F6-5C5962C39A45}" srcOrd="3" destOrd="0" presId="urn:microsoft.com/office/officeart/2005/8/layout/list1"/>
    <dgm:cxn modelId="{90F6460C-806C-4F13-AC43-B291BC310FAC}" type="presParOf" srcId="{AEF8ECCC-B3F0-41A7-BDC2-0A7171781E0B}" destId="{A43B045A-83EE-4E50-9F76-31043993D9F1}" srcOrd="4" destOrd="0" presId="urn:microsoft.com/office/officeart/2005/8/layout/list1"/>
    <dgm:cxn modelId="{1CB0F166-B716-436E-B4E3-A704ED49113D}" type="presParOf" srcId="{A43B045A-83EE-4E50-9F76-31043993D9F1}" destId="{507742EF-FF98-47A4-89B2-A83F880F0FFE}" srcOrd="0" destOrd="0" presId="urn:microsoft.com/office/officeart/2005/8/layout/list1"/>
    <dgm:cxn modelId="{162B54DF-0BA6-49DF-82EB-05E42F0E6A3E}" type="presParOf" srcId="{A43B045A-83EE-4E50-9F76-31043993D9F1}" destId="{0A671B33-DC8A-487B-A87E-A99DB03F9FC6}" srcOrd="1" destOrd="0" presId="urn:microsoft.com/office/officeart/2005/8/layout/list1"/>
    <dgm:cxn modelId="{B7FA09E5-FC04-4819-8BA6-366A559AC002}" type="presParOf" srcId="{AEF8ECCC-B3F0-41A7-BDC2-0A7171781E0B}" destId="{BC2D3DC0-633E-476E-AE44-D7F760558108}" srcOrd="5" destOrd="0" presId="urn:microsoft.com/office/officeart/2005/8/layout/list1"/>
    <dgm:cxn modelId="{9AA50A24-9F61-405C-BA68-4AD41DA26EE0}" type="presParOf" srcId="{AEF8ECCC-B3F0-41A7-BDC2-0A7171781E0B}" destId="{53BE9463-6413-4892-8A3B-8C8D9C326822}" srcOrd="6" destOrd="0" presId="urn:microsoft.com/office/officeart/2005/8/layout/list1"/>
    <dgm:cxn modelId="{B42BB7D9-B8A5-4BC0-9044-F2AEE6DDB7EA}" type="presParOf" srcId="{AEF8ECCC-B3F0-41A7-BDC2-0A7171781E0B}" destId="{7D49C12A-8D57-495E-B7BC-D396D4043413}" srcOrd="7" destOrd="0" presId="urn:microsoft.com/office/officeart/2005/8/layout/list1"/>
    <dgm:cxn modelId="{4FEC8FE7-3A0F-4692-BB41-5AA2094D226C}" type="presParOf" srcId="{AEF8ECCC-B3F0-41A7-BDC2-0A7171781E0B}" destId="{3C30283E-AB04-461D-951C-4E4C71AE5BDC}" srcOrd="8" destOrd="0" presId="urn:microsoft.com/office/officeart/2005/8/layout/list1"/>
    <dgm:cxn modelId="{72C9E667-BFD6-40D5-9035-FA06A738BE16}" type="presParOf" srcId="{3C30283E-AB04-461D-951C-4E4C71AE5BDC}" destId="{FB9FA4BA-5CC6-4BF0-856D-84E54B1475AF}" srcOrd="0" destOrd="0" presId="urn:microsoft.com/office/officeart/2005/8/layout/list1"/>
    <dgm:cxn modelId="{CD39FD74-EFB6-413A-93A2-5BEC2BD55550}" type="presParOf" srcId="{3C30283E-AB04-461D-951C-4E4C71AE5BDC}" destId="{0BC9CBC2-4B52-455A-BCE3-3835F29A4004}" srcOrd="1" destOrd="0" presId="urn:microsoft.com/office/officeart/2005/8/layout/list1"/>
    <dgm:cxn modelId="{AB2510EF-ACCD-44A8-8606-AB207ACA6C00}" type="presParOf" srcId="{AEF8ECCC-B3F0-41A7-BDC2-0A7171781E0B}" destId="{CA5E7EDA-F757-4A56-BFA9-B1D3EB140DB8}" srcOrd="9" destOrd="0" presId="urn:microsoft.com/office/officeart/2005/8/layout/list1"/>
    <dgm:cxn modelId="{29A76068-1DDB-4D22-8402-CEA593DD6185}" type="presParOf" srcId="{AEF8ECCC-B3F0-41A7-BDC2-0A7171781E0B}" destId="{56463054-53E2-4546-9B9D-B1A4D778665D}" srcOrd="10" destOrd="0" presId="urn:microsoft.com/office/officeart/2005/8/layout/list1"/>
    <dgm:cxn modelId="{75BD780B-9916-4422-89D7-317E09A0A43C}" type="presParOf" srcId="{AEF8ECCC-B3F0-41A7-BDC2-0A7171781E0B}" destId="{44F50966-D4B1-4EDF-A100-CCCE37B78B7F}" srcOrd="11" destOrd="0" presId="urn:microsoft.com/office/officeart/2005/8/layout/list1"/>
    <dgm:cxn modelId="{94EB8D85-010F-4D3D-B021-640A098EAC0C}" type="presParOf" srcId="{AEF8ECCC-B3F0-41A7-BDC2-0A7171781E0B}" destId="{E6C6EBFF-BC08-4A22-80A6-463093A7CE84}" srcOrd="12" destOrd="0" presId="urn:microsoft.com/office/officeart/2005/8/layout/list1"/>
    <dgm:cxn modelId="{969ADC43-9C83-4A70-B39A-A6EDC90ABA94}" type="presParOf" srcId="{E6C6EBFF-BC08-4A22-80A6-463093A7CE84}" destId="{89530E42-EA7C-4581-BE8A-C119796692F3}" srcOrd="0" destOrd="0" presId="urn:microsoft.com/office/officeart/2005/8/layout/list1"/>
    <dgm:cxn modelId="{1A334AEA-B792-4B9B-8730-23BD94D83FD6}" type="presParOf" srcId="{E6C6EBFF-BC08-4A22-80A6-463093A7CE84}" destId="{1E7541D6-0669-493A-97C2-316E5CC9BE30}" srcOrd="1" destOrd="0" presId="urn:microsoft.com/office/officeart/2005/8/layout/list1"/>
    <dgm:cxn modelId="{7576D9A5-0646-4D00-AACB-4DC39BA40837}" type="presParOf" srcId="{AEF8ECCC-B3F0-41A7-BDC2-0A7171781E0B}" destId="{6EA8D958-E34C-4783-93D5-E4B5E4634BC7}" srcOrd="13" destOrd="0" presId="urn:microsoft.com/office/officeart/2005/8/layout/list1"/>
    <dgm:cxn modelId="{9F01DC10-D03A-4FE5-A56A-B5143E18F22A}" type="presParOf" srcId="{AEF8ECCC-B3F0-41A7-BDC2-0A7171781E0B}" destId="{E5DB846E-C532-4E4E-BBAA-7705787BAB80}" srcOrd="14" destOrd="0" presId="urn:microsoft.com/office/officeart/2005/8/layout/list1"/>
    <dgm:cxn modelId="{9B2FC082-7795-43E7-9FBD-A242B8067401}" type="presParOf" srcId="{AEF8ECCC-B3F0-41A7-BDC2-0A7171781E0B}" destId="{A0792485-7ABF-45EB-9DA4-7C3DBBDBC70A}" srcOrd="15" destOrd="0" presId="urn:microsoft.com/office/officeart/2005/8/layout/list1"/>
    <dgm:cxn modelId="{80DDCAA4-A68F-4F28-8847-8711D95398C9}" type="presParOf" srcId="{AEF8ECCC-B3F0-41A7-BDC2-0A7171781E0B}" destId="{5468E89C-5164-475E-899A-4A533E861491}" srcOrd="16" destOrd="0" presId="urn:microsoft.com/office/officeart/2005/8/layout/list1"/>
    <dgm:cxn modelId="{0EFE3601-7F60-4AB1-94D9-F71E21276668}" type="presParOf" srcId="{5468E89C-5164-475E-899A-4A533E861491}" destId="{86CFE516-D323-446C-A7F8-54FCE7D1A67F}" srcOrd="0" destOrd="0" presId="urn:microsoft.com/office/officeart/2005/8/layout/list1"/>
    <dgm:cxn modelId="{5701FB57-6A61-411F-84A6-326A12E11D73}" type="presParOf" srcId="{5468E89C-5164-475E-899A-4A533E861491}" destId="{64C34111-374D-43AB-B6DC-2411F8114482}" srcOrd="1" destOrd="0" presId="urn:microsoft.com/office/officeart/2005/8/layout/list1"/>
    <dgm:cxn modelId="{75DE0AAB-B072-41E2-82D9-CB27DFB1709B}" type="presParOf" srcId="{AEF8ECCC-B3F0-41A7-BDC2-0A7171781E0B}" destId="{0111011F-9A24-452B-BDAB-F2D9C0B61F0C}" srcOrd="17" destOrd="0" presId="urn:microsoft.com/office/officeart/2005/8/layout/list1"/>
    <dgm:cxn modelId="{7B09F78F-388F-490A-BA80-A158AB80EB45}" type="presParOf" srcId="{AEF8ECCC-B3F0-41A7-BDC2-0A7171781E0B}" destId="{03FB301F-7165-4D8F-80B7-E2D8AAE46754}" srcOrd="18" destOrd="0" presId="urn:microsoft.com/office/officeart/2005/8/layout/list1"/>
    <dgm:cxn modelId="{2D0E5B2A-DDE6-4438-832A-6E47F0F9B00D}" type="presParOf" srcId="{AEF8ECCC-B3F0-41A7-BDC2-0A7171781E0B}" destId="{D07F8B67-5F18-4BBD-ACC6-060E6D8034A0}" srcOrd="19" destOrd="0" presId="urn:microsoft.com/office/officeart/2005/8/layout/list1"/>
    <dgm:cxn modelId="{7D4D4DF8-6031-4E0F-A7E8-3FF9372E0066}" type="presParOf" srcId="{AEF8ECCC-B3F0-41A7-BDC2-0A7171781E0B}" destId="{358D7811-2074-4C36-BA5D-F59AB225DBA9}" srcOrd="20" destOrd="0" presId="urn:microsoft.com/office/officeart/2005/8/layout/list1"/>
    <dgm:cxn modelId="{3C6CC43E-A4A5-44BB-BBB8-67379177D003}" type="presParOf" srcId="{358D7811-2074-4C36-BA5D-F59AB225DBA9}" destId="{23026107-461E-44B0-8773-9D75F17BBAD4}" srcOrd="0" destOrd="0" presId="urn:microsoft.com/office/officeart/2005/8/layout/list1"/>
    <dgm:cxn modelId="{E5246190-7F29-4262-9E43-3A3CC18A54A8}" type="presParOf" srcId="{358D7811-2074-4C36-BA5D-F59AB225DBA9}" destId="{99D7B350-1B4D-41B0-AF7C-63B414F8F07A}" srcOrd="1" destOrd="0" presId="urn:microsoft.com/office/officeart/2005/8/layout/list1"/>
    <dgm:cxn modelId="{1D176638-C3AC-43C9-8FBC-AA3B054E1314}" type="presParOf" srcId="{AEF8ECCC-B3F0-41A7-BDC2-0A7171781E0B}" destId="{0D9CB31C-E4CF-46F5-B086-F833B8817AA3}" srcOrd="21" destOrd="0" presId="urn:microsoft.com/office/officeart/2005/8/layout/list1"/>
    <dgm:cxn modelId="{599EC6E7-D7AC-4E0B-96CD-702A5C1EB7B4}" type="presParOf" srcId="{AEF8ECCC-B3F0-41A7-BDC2-0A7171781E0B}" destId="{039E49DC-6F79-4EF4-9114-4AE45F5992DE}" srcOrd="22"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052B585-785B-4116-9F3E-49F08D02830F}" type="doc">
      <dgm:prSet loTypeId="urn:microsoft.com/office/officeart/2005/8/layout/arrow3" loCatId="relationship" qsTypeId="urn:microsoft.com/office/officeart/2005/8/quickstyle/simple1" qsCatId="simple" csTypeId="urn:microsoft.com/office/officeart/2005/8/colors/colorful3" csCatId="colorful" phldr="1"/>
      <dgm:spPr/>
      <dgm:t>
        <a:bodyPr/>
        <a:lstStyle/>
        <a:p>
          <a:endParaRPr lang="en-GB"/>
        </a:p>
      </dgm:t>
    </dgm:pt>
    <dgm:pt modelId="{DCC2063E-736F-404E-BD1C-FD5C8F69ABB3}">
      <dgm:prSet phldrT="[Text]"/>
      <dgm:spPr/>
      <dgm:t>
        <a:bodyPr/>
        <a:lstStyle/>
        <a:p>
          <a:r>
            <a:rPr lang="en-GB" dirty="0"/>
            <a:t>Police</a:t>
          </a:r>
        </a:p>
      </dgm:t>
    </dgm:pt>
    <dgm:pt modelId="{3FDC9A1A-4A70-48BC-B682-E8CA4DDFE429}" type="parTrans" cxnId="{E63989A4-65E0-4F87-B0D9-F87555DC2AA9}">
      <dgm:prSet/>
      <dgm:spPr/>
      <dgm:t>
        <a:bodyPr/>
        <a:lstStyle/>
        <a:p>
          <a:endParaRPr lang="en-GB"/>
        </a:p>
      </dgm:t>
    </dgm:pt>
    <dgm:pt modelId="{440B8370-EFFA-44CF-BF70-A9C1DB1779B7}" type="sibTrans" cxnId="{E63989A4-65E0-4F87-B0D9-F87555DC2AA9}">
      <dgm:prSet/>
      <dgm:spPr/>
      <dgm:t>
        <a:bodyPr/>
        <a:lstStyle/>
        <a:p>
          <a:endParaRPr lang="en-GB"/>
        </a:p>
      </dgm:t>
    </dgm:pt>
    <dgm:pt modelId="{BA3D7FFD-03A1-49DA-B9D5-7050D01A39E5}">
      <dgm:prSet phldrT="[Text]"/>
      <dgm:spPr/>
      <dgm:t>
        <a:bodyPr/>
        <a:lstStyle/>
        <a:p>
          <a:r>
            <a:rPr lang="en-GB" dirty="0"/>
            <a:t>Accountability</a:t>
          </a:r>
        </a:p>
      </dgm:t>
    </dgm:pt>
    <dgm:pt modelId="{AF5C3638-9F0D-41C6-ACE4-B9AEBA7BC475}" type="parTrans" cxnId="{5B421BF5-1B8A-4075-A352-07BFBABF677E}">
      <dgm:prSet/>
      <dgm:spPr/>
      <dgm:t>
        <a:bodyPr/>
        <a:lstStyle/>
        <a:p>
          <a:endParaRPr lang="en-GB"/>
        </a:p>
      </dgm:t>
    </dgm:pt>
    <dgm:pt modelId="{9F46561B-C604-4FDA-993A-E5AC0C50861F}" type="sibTrans" cxnId="{5B421BF5-1B8A-4075-A352-07BFBABF677E}">
      <dgm:prSet/>
      <dgm:spPr/>
      <dgm:t>
        <a:bodyPr/>
        <a:lstStyle/>
        <a:p>
          <a:endParaRPr lang="en-GB"/>
        </a:p>
      </dgm:t>
    </dgm:pt>
    <dgm:pt modelId="{7749EDF2-A6F3-47DE-A851-AA0D347A8D3D}">
      <dgm:prSet phldrT="[Text]"/>
      <dgm:spPr/>
      <dgm:t>
        <a:bodyPr/>
        <a:lstStyle/>
        <a:p>
          <a:r>
            <a:rPr lang="en-GB" dirty="0"/>
            <a:t>Academics</a:t>
          </a:r>
        </a:p>
      </dgm:t>
    </dgm:pt>
    <dgm:pt modelId="{466FA357-56F0-4852-B0EF-A72186D0F94D}" type="parTrans" cxnId="{11EF69D4-AC1E-43AE-A5BF-260C2144AE08}">
      <dgm:prSet/>
      <dgm:spPr/>
      <dgm:t>
        <a:bodyPr/>
        <a:lstStyle/>
        <a:p>
          <a:endParaRPr lang="en-GB"/>
        </a:p>
      </dgm:t>
    </dgm:pt>
    <dgm:pt modelId="{ED3F377D-1D38-4769-ACB1-7DB1FA2F32AB}" type="sibTrans" cxnId="{11EF69D4-AC1E-43AE-A5BF-260C2144AE08}">
      <dgm:prSet/>
      <dgm:spPr/>
      <dgm:t>
        <a:bodyPr/>
        <a:lstStyle/>
        <a:p>
          <a:endParaRPr lang="en-GB"/>
        </a:p>
      </dgm:t>
    </dgm:pt>
    <dgm:pt modelId="{DE34ADC6-269B-47A5-B4EE-D16ACDAABE68}">
      <dgm:prSet phldrT="[Text]"/>
      <dgm:spPr/>
      <dgm:t>
        <a:bodyPr/>
        <a:lstStyle/>
        <a:p>
          <a:r>
            <a:rPr lang="en-GB" dirty="0"/>
            <a:t>Understanding and explanation</a:t>
          </a:r>
        </a:p>
      </dgm:t>
    </dgm:pt>
    <dgm:pt modelId="{EA13F859-3269-4FF5-990D-E48344B7CF71}" type="parTrans" cxnId="{454DB7D8-7F81-47E9-A7EA-5EB22109037B}">
      <dgm:prSet/>
      <dgm:spPr/>
      <dgm:t>
        <a:bodyPr/>
        <a:lstStyle/>
        <a:p>
          <a:endParaRPr lang="en-GB"/>
        </a:p>
      </dgm:t>
    </dgm:pt>
    <dgm:pt modelId="{B3FA89F1-D50E-48BB-AF8A-2687B3B6B5F9}" type="sibTrans" cxnId="{454DB7D8-7F81-47E9-A7EA-5EB22109037B}">
      <dgm:prSet/>
      <dgm:spPr/>
      <dgm:t>
        <a:bodyPr/>
        <a:lstStyle/>
        <a:p>
          <a:endParaRPr lang="en-GB"/>
        </a:p>
      </dgm:t>
    </dgm:pt>
    <dgm:pt modelId="{6D9FAB65-D725-4A36-98B6-9C26D90582E0}">
      <dgm:prSet phldrT="[Text]"/>
      <dgm:spPr/>
      <dgm:t>
        <a:bodyPr/>
        <a:lstStyle/>
        <a:p>
          <a:r>
            <a:rPr lang="en-GB" dirty="0"/>
            <a:t>Public needs</a:t>
          </a:r>
        </a:p>
      </dgm:t>
    </dgm:pt>
    <dgm:pt modelId="{EEA0AF15-1E07-4BC1-810F-A3EDDC8C8EA9}" type="parTrans" cxnId="{1F2AA69C-5561-4E8D-AB33-339436785F3F}">
      <dgm:prSet/>
      <dgm:spPr/>
    </dgm:pt>
    <dgm:pt modelId="{B912CD27-32FC-4006-A754-A00962A01B00}" type="sibTrans" cxnId="{1F2AA69C-5561-4E8D-AB33-339436785F3F}">
      <dgm:prSet/>
      <dgm:spPr/>
    </dgm:pt>
    <dgm:pt modelId="{6C03ABC6-1271-4C85-8896-C4C6F3272C18}">
      <dgm:prSet phldrT="[Text]"/>
      <dgm:spPr/>
      <dgm:t>
        <a:bodyPr/>
        <a:lstStyle/>
        <a:p>
          <a:r>
            <a:rPr lang="en-GB" dirty="0"/>
            <a:t>Rich data</a:t>
          </a:r>
        </a:p>
      </dgm:t>
    </dgm:pt>
    <dgm:pt modelId="{57AB9C2E-3817-4907-817F-F44EFE62ECD2}" type="parTrans" cxnId="{9D472D36-C349-4550-8400-425A1775C6FE}">
      <dgm:prSet/>
      <dgm:spPr/>
    </dgm:pt>
    <dgm:pt modelId="{65CE43E9-6F41-4749-89BB-7D9577B1D7CB}" type="sibTrans" cxnId="{9D472D36-C349-4550-8400-425A1775C6FE}">
      <dgm:prSet/>
      <dgm:spPr/>
    </dgm:pt>
    <dgm:pt modelId="{50D229C9-6FA5-45AA-AF5A-DB21DF5AE60F}" type="pres">
      <dgm:prSet presAssocID="{2052B585-785B-4116-9F3E-49F08D02830F}" presName="compositeShape" presStyleCnt="0">
        <dgm:presLayoutVars>
          <dgm:chMax val="2"/>
          <dgm:dir/>
          <dgm:resizeHandles val="exact"/>
        </dgm:presLayoutVars>
      </dgm:prSet>
      <dgm:spPr/>
    </dgm:pt>
    <dgm:pt modelId="{1E85FEE7-6AD2-4AF5-A824-485C5313888A}" type="pres">
      <dgm:prSet presAssocID="{2052B585-785B-4116-9F3E-49F08D02830F}" presName="divider" presStyleLbl="fgShp" presStyleIdx="0" presStyleCnt="1"/>
      <dgm:spPr/>
    </dgm:pt>
    <dgm:pt modelId="{D4430BE0-32CA-4453-8B23-9A83F8F1D6AF}" type="pres">
      <dgm:prSet presAssocID="{DCC2063E-736F-404E-BD1C-FD5C8F69ABB3}" presName="downArrow" presStyleLbl="node1" presStyleIdx="0" presStyleCnt="2"/>
      <dgm:spPr/>
    </dgm:pt>
    <dgm:pt modelId="{2ACEED62-A99A-41A2-A834-E5712BAF1CC3}" type="pres">
      <dgm:prSet presAssocID="{DCC2063E-736F-404E-BD1C-FD5C8F69ABB3}" presName="downArrowText" presStyleLbl="revTx" presStyleIdx="0" presStyleCnt="2">
        <dgm:presLayoutVars>
          <dgm:bulletEnabled val="1"/>
        </dgm:presLayoutVars>
      </dgm:prSet>
      <dgm:spPr/>
    </dgm:pt>
    <dgm:pt modelId="{4C5A5C94-B199-4DF3-A8A7-A03CDAEC1EF5}" type="pres">
      <dgm:prSet presAssocID="{7749EDF2-A6F3-47DE-A851-AA0D347A8D3D}" presName="upArrow" presStyleLbl="node1" presStyleIdx="1" presStyleCnt="2"/>
      <dgm:spPr/>
    </dgm:pt>
    <dgm:pt modelId="{94C87561-8892-4ACF-AD57-8D3FA9A38A53}" type="pres">
      <dgm:prSet presAssocID="{7749EDF2-A6F3-47DE-A851-AA0D347A8D3D}" presName="upArrowText" presStyleLbl="revTx" presStyleIdx="1" presStyleCnt="2">
        <dgm:presLayoutVars>
          <dgm:bulletEnabled val="1"/>
        </dgm:presLayoutVars>
      </dgm:prSet>
      <dgm:spPr/>
    </dgm:pt>
  </dgm:ptLst>
  <dgm:cxnLst>
    <dgm:cxn modelId="{5A9A7D00-6510-4EF5-A0DE-A27AB62241A6}" type="presOf" srcId="{6C03ABC6-1271-4C85-8896-C4C6F3272C18}" destId="{94C87561-8892-4ACF-AD57-8D3FA9A38A53}" srcOrd="0" destOrd="2" presId="urn:microsoft.com/office/officeart/2005/8/layout/arrow3"/>
    <dgm:cxn modelId="{9D472D36-C349-4550-8400-425A1775C6FE}" srcId="{7749EDF2-A6F3-47DE-A851-AA0D347A8D3D}" destId="{6C03ABC6-1271-4C85-8896-C4C6F3272C18}" srcOrd="1" destOrd="0" parTransId="{57AB9C2E-3817-4907-817F-F44EFE62ECD2}" sibTransId="{65CE43E9-6F41-4749-89BB-7D9577B1D7CB}"/>
    <dgm:cxn modelId="{C52AD367-7DAC-4458-BE34-E144F0D5E2D1}" type="presOf" srcId="{DE34ADC6-269B-47A5-B4EE-D16ACDAABE68}" destId="{94C87561-8892-4ACF-AD57-8D3FA9A38A53}" srcOrd="0" destOrd="1" presId="urn:microsoft.com/office/officeart/2005/8/layout/arrow3"/>
    <dgm:cxn modelId="{3CF6504A-9ACF-4E91-9E88-5E5BB5685952}" type="presOf" srcId="{DCC2063E-736F-404E-BD1C-FD5C8F69ABB3}" destId="{2ACEED62-A99A-41A2-A834-E5712BAF1CC3}" srcOrd="0" destOrd="0" presId="urn:microsoft.com/office/officeart/2005/8/layout/arrow3"/>
    <dgm:cxn modelId="{A4B4D17A-702C-4A4C-9529-AD4689B7B722}" type="presOf" srcId="{6D9FAB65-D725-4A36-98B6-9C26D90582E0}" destId="{2ACEED62-A99A-41A2-A834-E5712BAF1CC3}" srcOrd="0" destOrd="2" presId="urn:microsoft.com/office/officeart/2005/8/layout/arrow3"/>
    <dgm:cxn modelId="{1F2AA69C-5561-4E8D-AB33-339436785F3F}" srcId="{DCC2063E-736F-404E-BD1C-FD5C8F69ABB3}" destId="{6D9FAB65-D725-4A36-98B6-9C26D90582E0}" srcOrd="1" destOrd="0" parTransId="{EEA0AF15-1E07-4BC1-810F-A3EDDC8C8EA9}" sibTransId="{B912CD27-32FC-4006-A754-A00962A01B00}"/>
    <dgm:cxn modelId="{E63989A4-65E0-4F87-B0D9-F87555DC2AA9}" srcId="{2052B585-785B-4116-9F3E-49F08D02830F}" destId="{DCC2063E-736F-404E-BD1C-FD5C8F69ABB3}" srcOrd="0" destOrd="0" parTransId="{3FDC9A1A-4A70-48BC-B682-E8CA4DDFE429}" sibTransId="{440B8370-EFFA-44CF-BF70-A9C1DB1779B7}"/>
    <dgm:cxn modelId="{D0A0A3AE-F349-4F4C-9ED6-E4375D68819D}" type="presOf" srcId="{BA3D7FFD-03A1-49DA-B9D5-7050D01A39E5}" destId="{2ACEED62-A99A-41A2-A834-E5712BAF1CC3}" srcOrd="0" destOrd="1" presId="urn:microsoft.com/office/officeart/2005/8/layout/arrow3"/>
    <dgm:cxn modelId="{11EF69D4-AC1E-43AE-A5BF-260C2144AE08}" srcId="{2052B585-785B-4116-9F3E-49F08D02830F}" destId="{7749EDF2-A6F3-47DE-A851-AA0D347A8D3D}" srcOrd="1" destOrd="0" parTransId="{466FA357-56F0-4852-B0EF-A72186D0F94D}" sibTransId="{ED3F377D-1D38-4769-ACB1-7DB1FA2F32AB}"/>
    <dgm:cxn modelId="{B6F522D6-F230-4FE0-9191-47BBBCDCB132}" type="presOf" srcId="{2052B585-785B-4116-9F3E-49F08D02830F}" destId="{50D229C9-6FA5-45AA-AF5A-DB21DF5AE60F}" srcOrd="0" destOrd="0" presId="urn:microsoft.com/office/officeart/2005/8/layout/arrow3"/>
    <dgm:cxn modelId="{454DB7D8-7F81-47E9-A7EA-5EB22109037B}" srcId="{7749EDF2-A6F3-47DE-A851-AA0D347A8D3D}" destId="{DE34ADC6-269B-47A5-B4EE-D16ACDAABE68}" srcOrd="0" destOrd="0" parTransId="{EA13F859-3269-4FF5-990D-E48344B7CF71}" sibTransId="{B3FA89F1-D50E-48BB-AF8A-2687B3B6B5F9}"/>
    <dgm:cxn modelId="{9BC294DB-E946-4BD8-BB3E-FC6C098F63AB}" type="presOf" srcId="{7749EDF2-A6F3-47DE-A851-AA0D347A8D3D}" destId="{94C87561-8892-4ACF-AD57-8D3FA9A38A53}" srcOrd="0" destOrd="0" presId="urn:microsoft.com/office/officeart/2005/8/layout/arrow3"/>
    <dgm:cxn modelId="{5B421BF5-1B8A-4075-A352-07BFBABF677E}" srcId="{DCC2063E-736F-404E-BD1C-FD5C8F69ABB3}" destId="{BA3D7FFD-03A1-49DA-B9D5-7050D01A39E5}" srcOrd="0" destOrd="0" parTransId="{AF5C3638-9F0D-41C6-ACE4-B9AEBA7BC475}" sibTransId="{9F46561B-C604-4FDA-993A-E5AC0C50861F}"/>
    <dgm:cxn modelId="{634874B0-BB52-42CF-9AAD-AB0276D0D866}" type="presParOf" srcId="{50D229C9-6FA5-45AA-AF5A-DB21DF5AE60F}" destId="{1E85FEE7-6AD2-4AF5-A824-485C5313888A}" srcOrd="0" destOrd="0" presId="urn:microsoft.com/office/officeart/2005/8/layout/arrow3"/>
    <dgm:cxn modelId="{41B992F9-6FA1-41A8-BC77-CB93A7203DDE}" type="presParOf" srcId="{50D229C9-6FA5-45AA-AF5A-DB21DF5AE60F}" destId="{D4430BE0-32CA-4453-8B23-9A83F8F1D6AF}" srcOrd="1" destOrd="0" presId="urn:microsoft.com/office/officeart/2005/8/layout/arrow3"/>
    <dgm:cxn modelId="{3640A9AC-C3EB-49B8-A54A-DA44E45DDA60}" type="presParOf" srcId="{50D229C9-6FA5-45AA-AF5A-DB21DF5AE60F}" destId="{2ACEED62-A99A-41A2-A834-E5712BAF1CC3}" srcOrd="2" destOrd="0" presId="urn:microsoft.com/office/officeart/2005/8/layout/arrow3"/>
    <dgm:cxn modelId="{300F2439-92E9-4BDE-B805-902A41A9E9E3}" type="presParOf" srcId="{50D229C9-6FA5-45AA-AF5A-DB21DF5AE60F}" destId="{4C5A5C94-B199-4DF3-A8A7-A03CDAEC1EF5}" srcOrd="3" destOrd="0" presId="urn:microsoft.com/office/officeart/2005/8/layout/arrow3"/>
    <dgm:cxn modelId="{77AEE0B3-45AF-43F1-A246-90AB9B084D06}" type="presParOf" srcId="{50D229C9-6FA5-45AA-AF5A-DB21DF5AE60F}" destId="{94C87561-8892-4ACF-AD57-8D3FA9A38A53}" srcOrd="4" destOrd="0" presId="urn:microsoft.com/office/officeart/2005/8/layout/arrow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F869F1-A17E-465E-B39F-4520FAFE7B67}">
      <dsp:nvSpPr>
        <dsp:cNvPr id="0" name=""/>
        <dsp:cNvSpPr/>
      </dsp:nvSpPr>
      <dsp:spPr>
        <a:xfrm>
          <a:off x="4787205" y="369"/>
          <a:ext cx="1398389" cy="908952"/>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Collaboration</a:t>
          </a:r>
        </a:p>
      </dsp:txBody>
      <dsp:txXfrm>
        <a:off x="4831576" y="44740"/>
        <a:ext cx="1309647" cy="820210"/>
      </dsp:txXfrm>
    </dsp:sp>
    <dsp:sp modelId="{CCDFD9BE-85BD-4095-9FD9-F7D3473E6A6D}">
      <dsp:nvSpPr>
        <dsp:cNvPr id="0" name=""/>
        <dsp:cNvSpPr/>
      </dsp:nvSpPr>
      <dsp:spPr>
        <a:xfrm>
          <a:off x="3983064" y="454845"/>
          <a:ext cx="3006671" cy="3006671"/>
        </a:xfrm>
        <a:custGeom>
          <a:avLst/>
          <a:gdLst/>
          <a:ahLst/>
          <a:cxnLst/>
          <a:rect l="0" t="0" r="0" b="0"/>
          <a:pathLst>
            <a:path>
              <a:moveTo>
                <a:pt x="2396055" y="293761"/>
              </a:moveTo>
              <a:arcTo wR="1503335" hR="1503335" stAng="18385740" swAng="1635712"/>
            </a:path>
          </a:pathLst>
        </a:custGeom>
        <a:noFill/>
        <a:ln w="9525" cap="flat"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5864052A-0431-4189-9A75-D0B3388614BD}">
      <dsp:nvSpPr>
        <dsp:cNvPr id="0" name=""/>
        <dsp:cNvSpPr/>
      </dsp:nvSpPr>
      <dsp:spPr>
        <a:xfrm>
          <a:off x="6290541" y="1503705"/>
          <a:ext cx="1398389" cy="908952"/>
        </a:xfrm>
        <a:prstGeom prst="roundRect">
          <a:avLst/>
        </a:prstGeom>
        <a:solidFill>
          <a:schemeClr val="accent3">
            <a:hueOff val="3750088"/>
            <a:satOff val="-5627"/>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Multi-agency working</a:t>
          </a:r>
        </a:p>
      </dsp:txBody>
      <dsp:txXfrm>
        <a:off x="6334912" y="1548076"/>
        <a:ext cx="1309647" cy="820210"/>
      </dsp:txXfrm>
    </dsp:sp>
    <dsp:sp modelId="{5C0901D9-4CED-4B9F-B38E-029FF440642A}">
      <dsp:nvSpPr>
        <dsp:cNvPr id="0" name=""/>
        <dsp:cNvSpPr/>
      </dsp:nvSpPr>
      <dsp:spPr>
        <a:xfrm>
          <a:off x="3983064" y="454845"/>
          <a:ext cx="3006671" cy="3006671"/>
        </a:xfrm>
        <a:custGeom>
          <a:avLst/>
          <a:gdLst/>
          <a:ahLst/>
          <a:cxnLst/>
          <a:rect l="0" t="0" r="0" b="0"/>
          <a:pathLst>
            <a:path>
              <a:moveTo>
                <a:pt x="2850949" y="2169635"/>
              </a:moveTo>
              <a:arcTo wR="1503335" hR="1503335" stAng="1578548" swAng="1635712"/>
            </a:path>
          </a:pathLst>
        </a:custGeom>
        <a:noFill/>
        <a:ln w="9525" cap="flat" cmpd="sng" algn="ctr">
          <a:solidFill>
            <a:schemeClr val="accent3">
              <a:hueOff val="3750088"/>
              <a:satOff val="-5627"/>
              <a:lumOff val="-915"/>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494B0283-DEA3-467B-8BBD-6919B4305B7B}">
      <dsp:nvSpPr>
        <dsp:cNvPr id="0" name=""/>
        <dsp:cNvSpPr/>
      </dsp:nvSpPr>
      <dsp:spPr>
        <a:xfrm>
          <a:off x="4787205" y="3007040"/>
          <a:ext cx="1398389" cy="908952"/>
        </a:xfrm>
        <a:prstGeom prst="roundRect">
          <a:avLst/>
        </a:prstGeom>
        <a:solidFill>
          <a:schemeClr val="accent3">
            <a:hueOff val="7500176"/>
            <a:satOff val="-11253"/>
            <a:lumOff val="-183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Multi-agency partnerships</a:t>
          </a:r>
        </a:p>
      </dsp:txBody>
      <dsp:txXfrm>
        <a:off x="4831576" y="3051411"/>
        <a:ext cx="1309647" cy="820210"/>
      </dsp:txXfrm>
    </dsp:sp>
    <dsp:sp modelId="{E48D471F-1FF2-402E-B7D6-5F853C90E7FC}">
      <dsp:nvSpPr>
        <dsp:cNvPr id="0" name=""/>
        <dsp:cNvSpPr/>
      </dsp:nvSpPr>
      <dsp:spPr>
        <a:xfrm>
          <a:off x="3983064" y="454845"/>
          <a:ext cx="3006671" cy="3006671"/>
        </a:xfrm>
        <a:custGeom>
          <a:avLst/>
          <a:gdLst/>
          <a:ahLst/>
          <a:cxnLst/>
          <a:rect l="0" t="0" r="0" b="0"/>
          <a:pathLst>
            <a:path>
              <a:moveTo>
                <a:pt x="610615" y="2712909"/>
              </a:moveTo>
              <a:arcTo wR="1503335" hR="1503335" stAng="7585740" swAng="1635712"/>
            </a:path>
          </a:pathLst>
        </a:custGeom>
        <a:noFill/>
        <a:ln w="9525" cap="flat" cmpd="sng" algn="ctr">
          <a:solidFill>
            <a:schemeClr val="accent3">
              <a:hueOff val="7500176"/>
              <a:satOff val="-11253"/>
              <a:lumOff val="-183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3B07007D-277E-45CF-A130-32B18713FBA7}">
      <dsp:nvSpPr>
        <dsp:cNvPr id="0" name=""/>
        <dsp:cNvSpPr/>
      </dsp:nvSpPr>
      <dsp:spPr>
        <a:xfrm>
          <a:off x="3283869" y="1503705"/>
          <a:ext cx="1398389" cy="908952"/>
        </a:xfrm>
        <a:prstGeom prst="round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Partnership working</a:t>
          </a:r>
        </a:p>
      </dsp:txBody>
      <dsp:txXfrm>
        <a:off x="3328240" y="1548076"/>
        <a:ext cx="1309647" cy="820210"/>
      </dsp:txXfrm>
    </dsp:sp>
    <dsp:sp modelId="{30885615-2443-4988-B443-57392EB1C7DA}">
      <dsp:nvSpPr>
        <dsp:cNvPr id="0" name=""/>
        <dsp:cNvSpPr/>
      </dsp:nvSpPr>
      <dsp:spPr>
        <a:xfrm>
          <a:off x="3983064" y="454845"/>
          <a:ext cx="3006671" cy="3006671"/>
        </a:xfrm>
        <a:custGeom>
          <a:avLst/>
          <a:gdLst/>
          <a:ahLst/>
          <a:cxnLst/>
          <a:rect l="0" t="0" r="0" b="0"/>
          <a:pathLst>
            <a:path>
              <a:moveTo>
                <a:pt x="155721" y="837036"/>
              </a:moveTo>
              <a:arcTo wR="1503335" hR="1503335" stAng="12378548" swAng="1635712"/>
            </a:path>
          </a:pathLst>
        </a:custGeom>
        <a:noFill/>
        <a:ln w="9525" cap="flat" cmpd="sng" algn="ctr">
          <a:solidFill>
            <a:schemeClr val="accent3">
              <a:hueOff val="11250264"/>
              <a:satOff val="-16880"/>
              <a:lumOff val="-2745"/>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B7002F-C5D3-416F-BCC6-DFDC960B7E88}">
      <dsp:nvSpPr>
        <dsp:cNvPr id="0" name=""/>
        <dsp:cNvSpPr/>
      </dsp:nvSpPr>
      <dsp:spPr>
        <a:xfrm>
          <a:off x="822959" y="0"/>
          <a:ext cx="9326880" cy="3916363"/>
        </a:xfrm>
        <a:prstGeom prst="rightArrow">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E67627B-5542-46F8-A352-07391050478B}">
      <dsp:nvSpPr>
        <dsp:cNvPr id="0" name=""/>
        <dsp:cNvSpPr/>
      </dsp:nvSpPr>
      <dsp:spPr>
        <a:xfrm>
          <a:off x="5144" y="1174908"/>
          <a:ext cx="2032410" cy="1566545"/>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Coexistence</a:t>
          </a:r>
        </a:p>
      </dsp:txBody>
      <dsp:txXfrm>
        <a:off x="81616" y="1251380"/>
        <a:ext cx="1879466" cy="1413601"/>
      </dsp:txXfrm>
    </dsp:sp>
    <dsp:sp modelId="{094317FA-278F-4D2E-8F1B-6B1CE69876AF}">
      <dsp:nvSpPr>
        <dsp:cNvPr id="0" name=""/>
        <dsp:cNvSpPr/>
      </dsp:nvSpPr>
      <dsp:spPr>
        <a:xfrm>
          <a:off x="2237669" y="1174908"/>
          <a:ext cx="2032410" cy="1566545"/>
        </a:xfrm>
        <a:prstGeom prst="roundRect">
          <a:avLst/>
        </a:prstGeom>
        <a:solidFill>
          <a:schemeClr val="accent3">
            <a:hueOff val="2812566"/>
            <a:satOff val="-4220"/>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Co-operation</a:t>
          </a:r>
        </a:p>
      </dsp:txBody>
      <dsp:txXfrm>
        <a:off x="2314141" y="1251380"/>
        <a:ext cx="1879466" cy="1413601"/>
      </dsp:txXfrm>
    </dsp:sp>
    <dsp:sp modelId="{6835F889-4BA9-4B30-90B0-D1476A2EF1D3}">
      <dsp:nvSpPr>
        <dsp:cNvPr id="0" name=""/>
        <dsp:cNvSpPr/>
      </dsp:nvSpPr>
      <dsp:spPr>
        <a:xfrm>
          <a:off x="4470194" y="1174908"/>
          <a:ext cx="2032410" cy="1566545"/>
        </a:xfrm>
        <a:prstGeom prst="roundRect">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Co-ordination</a:t>
          </a:r>
        </a:p>
      </dsp:txBody>
      <dsp:txXfrm>
        <a:off x="4546666" y="1251380"/>
        <a:ext cx="1879466" cy="1413601"/>
      </dsp:txXfrm>
    </dsp:sp>
    <dsp:sp modelId="{BB254B5E-38ED-4F71-BA9B-28E8B3676AE8}">
      <dsp:nvSpPr>
        <dsp:cNvPr id="0" name=""/>
        <dsp:cNvSpPr/>
      </dsp:nvSpPr>
      <dsp:spPr>
        <a:xfrm>
          <a:off x="6702719" y="1174908"/>
          <a:ext cx="2032410" cy="1566545"/>
        </a:xfrm>
        <a:prstGeom prst="roundRect">
          <a:avLst/>
        </a:prstGeom>
        <a:solidFill>
          <a:schemeClr val="accent3">
            <a:hueOff val="8437698"/>
            <a:satOff val="-12660"/>
            <a:lumOff val="-205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Collaboration</a:t>
          </a:r>
        </a:p>
      </dsp:txBody>
      <dsp:txXfrm>
        <a:off x="6779191" y="1251380"/>
        <a:ext cx="1879466" cy="1413601"/>
      </dsp:txXfrm>
    </dsp:sp>
    <dsp:sp modelId="{CBABBE80-1560-4813-9B8D-63D46CEF6D38}">
      <dsp:nvSpPr>
        <dsp:cNvPr id="0" name=""/>
        <dsp:cNvSpPr/>
      </dsp:nvSpPr>
      <dsp:spPr>
        <a:xfrm>
          <a:off x="8935244" y="1174908"/>
          <a:ext cx="2032410" cy="1566545"/>
        </a:xfrm>
        <a:prstGeom prst="round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Co-ownership</a:t>
          </a:r>
        </a:p>
      </dsp:txBody>
      <dsp:txXfrm>
        <a:off x="9011716" y="1251380"/>
        <a:ext cx="1879466" cy="141360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E64741-93DF-45B7-9F4F-B1D866C517A7}">
      <dsp:nvSpPr>
        <dsp:cNvPr id="0" name=""/>
        <dsp:cNvSpPr/>
      </dsp:nvSpPr>
      <dsp:spPr>
        <a:xfrm>
          <a:off x="0" y="3362796"/>
          <a:ext cx="10972800" cy="551694"/>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kern="1200" dirty="0"/>
            <a:t>1. Information exchange</a:t>
          </a:r>
        </a:p>
      </dsp:txBody>
      <dsp:txXfrm>
        <a:off x="0" y="3362796"/>
        <a:ext cx="10972800" cy="551694"/>
      </dsp:txXfrm>
    </dsp:sp>
    <dsp:sp modelId="{4B6389FD-82FA-4C1B-8C55-42DE2B4DA3F7}">
      <dsp:nvSpPr>
        <dsp:cNvPr id="0" name=""/>
        <dsp:cNvSpPr/>
      </dsp:nvSpPr>
      <dsp:spPr>
        <a:xfrm rot="10800000">
          <a:off x="0" y="2522565"/>
          <a:ext cx="10972800" cy="848506"/>
        </a:xfrm>
        <a:prstGeom prst="upArrowCallout">
          <a:avLst/>
        </a:prstGeom>
        <a:solidFill>
          <a:schemeClr val="accent3">
            <a:hueOff val="2812566"/>
            <a:satOff val="-4220"/>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kern="1200" dirty="0"/>
            <a:t>2. Planning action</a:t>
          </a:r>
        </a:p>
      </dsp:txBody>
      <dsp:txXfrm rot="10800000">
        <a:off x="0" y="2522565"/>
        <a:ext cx="10972800" cy="551334"/>
      </dsp:txXfrm>
    </dsp:sp>
    <dsp:sp modelId="{C0E73BD8-592E-412E-B3E8-96EAFF95F798}">
      <dsp:nvSpPr>
        <dsp:cNvPr id="0" name=""/>
        <dsp:cNvSpPr/>
      </dsp:nvSpPr>
      <dsp:spPr>
        <a:xfrm rot="10800000">
          <a:off x="0" y="1682334"/>
          <a:ext cx="10972800" cy="848506"/>
        </a:xfrm>
        <a:prstGeom prst="upArrowCallout">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kern="1200" dirty="0"/>
            <a:t>3. Implementing projects &amp; service plans</a:t>
          </a:r>
        </a:p>
      </dsp:txBody>
      <dsp:txXfrm rot="10800000">
        <a:off x="0" y="1682334"/>
        <a:ext cx="10972800" cy="551334"/>
      </dsp:txXfrm>
    </dsp:sp>
    <dsp:sp modelId="{30407637-E50B-4DC9-818B-AD78D5C6B8F2}">
      <dsp:nvSpPr>
        <dsp:cNvPr id="0" name=""/>
        <dsp:cNvSpPr/>
      </dsp:nvSpPr>
      <dsp:spPr>
        <a:xfrm rot="10800000">
          <a:off x="0" y="842103"/>
          <a:ext cx="10972800" cy="848506"/>
        </a:xfrm>
        <a:prstGeom prst="upArrowCallout">
          <a:avLst/>
        </a:prstGeom>
        <a:solidFill>
          <a:schemeClr val="accent3">
            <a:hueOff val="8437698"/>
            <a:satOff val="-12660"/>
            <a:lumOff val="-205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kern="1200" dirty="0"/>
            <a:t>4. Co-ordination &amp; Co-operation in practice</a:t>
          </a:r>
        </a:p>
      </dsp:txBody>
      <dsp:txXfrm rot="10800000">
        <a:off x="0" y="842103"/>
        <a:ext cx="10972800" cy="551334"/>
      </dsp:txXfrm>
    </dsp:sp>
    <dsp:sp modelId="{138BCAC2-848F-4D3D-B4F3-2364129FA6F3}">
      <dsp:nvSpPr>
        <dsp:cNvPr id="0" name=""/>
        <dsp:cNvSpPr/>
      </dsp:nvSpPr>
      <dsp:spPr>
        <a:xfrm rot="10800000">
          <a:off x="0" y="1872"/>
          <a:ext cx="10972800" cy="848506"/>
        </a:xfrm>
        <a:prstGeom prst="upArrowCallou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kern="1200" dirty="0"/>
            <a:t>5. Collaboration &amp; full partnership</a:t>
          </a:r>
        </a:p>
      </dsp:txBody>
      <dsp:txXfrm rot="10800000">
        <a:off x="0" y="1872"/>
        <a:ext cx="10972800" cy="55133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39E4B8-BA87-4487-9B20-A0FBD1563235}">
      <dsp:nvSpPr>
        <dsp:cNvPr id="0" name=""/>
        <dsp:cNvSpPr/>
      </dsp:nvSpPr>
      <dsp:spPr>
        <a:xfrm>
          <a:off x="4822" y="271542"/>
          <a:ext cx="2108299" cy="1264979"/>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Legal powers, responsibilities &amp; policies</a:t>
          </a:r>
        </a:p>
      </dsp:txBody>
      <dsp:txXfrm>
        <a:off x="41872" y="308592"/>
        <a:ext cx="2034199" cy="1190879"/>
      </dsp:txXfrm>
    </dsp:sp>
    <dsp:sp modelId="{585D6C19-4101-4D34-B32F-BA3A0C4A8D9D}">
      <dsp:nvSpPr>
        <dsp:cNvPr id="0" name=""/>
        <dsp:cNvSpPr/>
      </dsp:nvSpPr>
      <dsp:spPr>
        <a:xfrm>
          <a:off x="2298651" y="642602"/>
          <a:ext cx="446959" cy="522858"/>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p>
      </dsp:txBody>
      <dsp:txXfrm>
        <a:off x="2298651" y="747174"/>
        <a:ext cx="312871" cy="313714"/>
      </dsp:txXfrm>
    </dsp:sp>
    <dsp:sp modelId="{E4A7CCF5-EA72-4AB7-B705-B4D6C43A59F7}">
      <dsp:nvSpPr>
        <dsp:cNvPr id="0" name=""/>
        <dsp:cNvSpPr/>
      </dsp:nvSpPr>
      <dsp:spPr>
        <a:xfrm>
          <a:off x="2956440" y="271542"/>
          <a:ext cx="2108299" cy="1264979"/>
        </a:xfrm>
        <a:prstGeom prst="roundRect">
          <a:avLst>
            <a:gd name="adj" fmla="val 10000"/>
          </a:avLst>
        </a:prstGeom>
        <a:solidFill>
          <a:schemeClr val="accent3">
            <a:hueOff val="1607181"/>
            <a:satOff val="-2411"/>
            <a:lumOff val="-39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Governance</a:t>
          </a:r>
        </a:p>
      </dsp:txBody>
      <dsp:txXfrm>
        <a:off x="2993490" y="308592"/>
        <a:ext cx="2034199" cy="1190879"/>
      </dsp:txXfrm>
    </dsp:sp>
    <dsp:sp modelId="{6CC2705D-41D3-4542-A364-04BA6DA12200}">
      <dsp:nvSpPr>
        <dsp:cNvPr id="0" name=""/>
        <dsp:cNvSpPr/>
      </dsp:nvSpPr>
      <dsp:spPr>
        <a:xfrm>
          <a:off x="5250270" y="642602"/>
          <a:ext cx="446959" cy="522858"/>
        </a:xfrm>
        <a:prstGeom prst="rightArrow">
          <a:avLst>
            <a:gd name="adj1" fmla="val 60000"/>
            <a:gd name="adj2" fmla="val 50000"/>
          </a:avLst>
        </a:prstGeom>
        <a:solidFill>
          <a:schemeClr val="accent3">
            <a:hueOff val="1875044"/>
            <a:satOff val="-2813"/>
            <a:lumOff val="-45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p>
      </dsp:txBody>
      <dsp:txXfrm>
        <a:off x="5250270" y="747174"/>
        <a:ext cx="312871" cy="313714"/>
      </dsp:txXfrm>
    </dsp:sp>
    <dsp:sp modelId="{6A9543C3-C6EA-4EFD-9747-33266E7DF783}">
      <dsp:nvSpPr>
        <dsp:cNvPr id="0" name=""/>
        <dsp:cNvSpPr/>
      </dsp:nvSpPr>
      <dsp:spPr>
        <a:xfrm>
          <a:off x="5908059" y="271542"/>
          <a:ext cx="2108299" cy="1264979"/>
        </a:xfrm>
        <a:prstGeom prst="roundRect">
          <a:avLst>
            <a:gd name="adj" fmla="val 10000"/>
          </a:avLst>
        </a:prstGeom>
        <a:solidFill>
          <a:schemeClr val="accent3">
            <a:hueOff val="3214361"/>
            <a:satOff val="-4823"/>
            <a:lumOff val="-78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Information sharing</a:t>
          </a:r>
        </a:p>
      </dsp:txBody>
      <dsp:txXfrm>
        <a:off x="5945109" y="308592"/>
        <a:ext cx="2034199" cy="1190879"/>
      </dsp:txXfrm>
    </dsp:sp>
    <dsp:sp modelId="{102F3495-C326-46BE-BEA1-CCC070197843}">
      <dsp:nvSpPr>
        <dsp:cNvPr id="0" name=""/>
        <dsp:cNvSpPr/>
      </dsp:nvSpPr>
      <dsp:spPr>
        <a:xfrm>
          <a:off x="8201889" y="642602"/>
          <a:ext cx="446959" cy="522858"/>
        </a:xfrm>
        <a:prstGeom prst="rightArrow">
          <a:avLst>
            <a:gd name="adj1" fmla="val 60000"/>
            <a:gd name="adj2" fmla="val 50000"/>
          </a:avLst>
        </a:prstGeom>
        <a:solidFill>
          <a:schemeClr val="accent3">
            <a:hueOff val="3750088"/>
            <a:satOff val="-5627"/>
            <a:lumOff val="-91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p>
      </dsp:txBody>
      <dsp:txXfrm>
        <a:off x="8201889" y="747174"/>
        <a:ext cx="312871" cy="313714"/>
      </dsp:txXfrm>
    </dsp:sp>
    <dsp:sp modelId="{37D87CCE-36E7-4288-A55F-D654CF79572E}">
      <dsp:nvSpPr>
        <dsp:cNvPr id="0" name=""/>
        <dsp:cNvSpPr/>
      </dsp:nvSpPr>
      <dsp:spPr>
        <a:xfrm>
          <a:off x="8859678" y="271542"/>
          <a:ext cx="2108299" cy="1264979"/>
        </a:xfrm>
        <a:prstGeom prst="roundRect">
          <a:avLst>
            <a:gd name="adj" fmla="val 10000"/>
          </a:avLst>
        </a:prstGeom>
        <a:solidFill>
          <a:schemeClr val="accent3">
            <a:hueOff val="4821541"/>
            <a:satOff val="-7234"/>
            <a:lumOff val="-117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Identity management</a:t>
          </a:r>
        </a:p>
      </dsp:txBody>
      <dsp:txXfrm>
        <a:off x="8896728" y="308592"/>
        <a:ext cx="2034199" cy="1190879"/>
      </dsp:txXfrm>
    </dsp:sp>
    <dsp:sp modelId="{3CAD2486-4882-4D66-AEB1-DC0BF24B74F3}">
      <dsp:nvSpPr>
        <dsp:cNvPr id="0" name=""/>
        <dsp:cNvSpPr/>
      </dsp:nvSpPr>
      <dsp:spPr>
        <a:xfrm rot="5400000">
          <a:off x="9690348" y="1684102"/>
          <a:ext cx="446959" cy="522858"/>
        </a:xfrm>
        <a:prstGeom prst="rightArrow">
          <a:avLst>
            <a:gd name="adj1" fmla="val 60000"/>
            <a:gd name="adj2" fmla="val 50000"/>
          </a:avLst>
        </a:prstGeom>
        <a:solidFill>
          <a:schemeClr val="accent3">
            <a:hueOff val="5625132"/>
            <a:satOff val="-8440"/>
            <a:lumOff val="-137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p>
      </dsp:txBody>
      <dsp:txXfrm rot="-5400000">
        <a:off x="9756971" y="1722051"/>
        <a:ext cx="313714" cy="312871"/>
      </dsp:txXfrm>
    </dsp:sp>
    <dsp:sp modelId="{17481F27-AC1E-4AD9-BBB2-19C198AA133B}">
      <dsp:nvSpPr>
        <dsp:cNvPr id="0" name=""/>
        <dsp:cNvSpPr/>
      </dsp:nvSpPr>
      <dsp:spPr>
        <a:xfrm>
          <a:off x="8859678" y="2379841"/>
          <a:ext cx="2108299" cy="1264979"/>
        </a:xfrm>
        <a:prstGeom prst="roundRect">
          <a:avLst>
            <a:gd name="adj" fmla="val 10000"/>
          </a:avLst>
        </a:prstGeom>
        <a:solidFill>
          <a:schemeClr val="accent3">
            <a:hueOff val="6428722"/>
            <a:satOff val="-9646"/>
            <a:lumOff val="-156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Messages, events &amp; transactions</a:t>
          </a:r>
        </a:p>
      </dsp:txBody>
      <dsp:txXfrm>
        <a:off x="8896728" y="2416891"/>
        <a:ext cx="2034199" cy="1190879"/>
      </dsp:txXfrm>
    </dsp:sp>
    <dsp:sp modelId="{E870445A-5456-44EA-A0CE-A63E2B4ADD37}">
      <dsp:nvSpPr>
        <dsp:cNvPr id="0" name=""/>
        <dsp:cNvSpPr/>
      </dsp:nvSpPr>
      <dsp:spPr>
        <a:xfrm rot="10800000">
          <a:off x="8227188" y="2750902"/>
          <a:ext cx="446959" cy="522858"/>
        </a:xfrm>
        <a:prstGeom prst="rightArrow">
          <a:avLst>
            <a:gd name="adj1" fmla="val 60000"/>
            <a:gd name="adj2" fmla="val 50000"/>
          </a:avLst>
        </a:prstGeom>
        <a:solidFill>
          <a:schemeClr val="accent3">
            <a:hueOff val="7500176"/>
            <a:satOff val="-11253"/>
            <a:lumOff val="-183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p>
      </dsp:txBody>
      <dsp:txXfrm rot="10800000">
        <a:off x="8361276" y="2855474"/>
        <a:ext cx="312871" cy="313714"/>
      </dsp:txXfrm>
    </dsp:sp>
    <dsp:sp modelId="{72043DA5-4F7C-4ED0-A6D0-902C5E4DF48D}">
      <dsp:nvSpPr>
        <dsp:cNvPr id="0" name=""/>
        <dsp:cNvSpPr/>
      </dsp:nvSpPr>
      <dsp:spPr>
        <a:xfrm>
          <a:off x="5908059" y="2379841"/>
          <a:ext cx="2108299" cy="1264979"/>
        </a:xfrm>
        <a:prstGeom prst="roundRect">
          <a:avLst>
            <a:gd name="adj" fmla="val 10000"/>
          </a:avLst>
        </a:prstGeom>
        <a:solidFill>
          <a:schemeClr val="accent3">
            <a:hueOff val="8035903"/>
            <a:satOff val="-12057"/>
            <a:lumOff val="-196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Infra-structure</a:t>
          </a:r>
        </a:p>
      </dsp:txBody>
      <dsp:txXfrm>
        <a:off x="5945109" y="2416891"/>
        <a:ext cx="2034199" cy="1190879"/>
      </dsp:txXfrm>
    </dsp:sp>
    <dsp:sp modelId="{71C2D7E4-1479-42CF-8383-9CFBFE386B37}">
      <dsp:nvSpPr>
        <dsp:cNvPr id="0" name=""/>
        <dsp:cNvSpPr/>
      </dsp:nvSpPr>
      <dsp:spPr>
        <a:xfrm rot="10800000">
          <a:off x="5275570" y="2750902"/>
          <a:ext cx="446959" cy="522858"/>
        </a:xfrm>
        <a:prstGeom prst="rightArrow">
          <a:avLst>
            <a:gd name="adj1" fmla="val 60000"/>
            <a:gd name="adj2" fmla="val 50000"/>
          </a:avLst>
        </a:prstGeom>
        <a:solidFill>
          <a:schemeClr val="accent3">
            <a:hueOff val="9375220"/>
            <a:satOff val="-14067"/>
            <a:lumOff val="-228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p>
      </dsp:txBody>
      <dsp:txXfrm rot="10800000">
        <a:off x="5409658" y="2855474"/>
        <a:ext cx="312871" cy="313714"/>
      </dsp:txXfrm>
    </dsp:sp>
    <dsp:sp modelId="{11FAE165-9E59-4A7F-89BC-6C9575DA6FC6}">
      <dsp:nvSpPr>
        <dsp:cNvPr id="0" name=""/>
        <dsp:cNvSpPr/>
      </dsp:nvSpPr>
      <dsp:spPr>
        <a:xfrm>
          <a:off x="2956440" y="2379841"/>
          <a:ext cx="2108299" cy="1264979"/>
        </a:xfrm>
        <a:prstGeom prst="roundRect">
          <a:avLst>
            <a:gd name="adj" fmla="val 10000"/>
          </a:avLst>
        </a:prstGeom>
        <a:solidFill>
          <a:schemeClr val="accent3">
            <a:hueOff val="9643083"/>
            <a:satOff val="-14469"/>
            <a:lumOff val="-235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Agreed statement of Intent</a:t>
          </a:r>
        </a:p>
      </dsp:txBody>
      <dsp:txXfrm>
        <a:off x="2993490" y="2416891"/>
        <a:ext cx="2034199" cy="1190879"/>
      </dsp:txXfrm>
    </dsp:sp>
    <dsp:sp modelId="{17F068D2-E8B7-484C-815C-A30947FE7D88}">
      <dsp:nvSpPr>
        <dsp:cNvPr id="0" name=""/>
        <dsp:cNvSpPr/>
      </dsp:nvSpPr>
      <dsp:spPr>
        <a:xfrm rot="10800000">
          <a:off x="2323951" y="2750902"/>
          <a:ext cx="446959" cy="522858"/>
        </a:xfrm>
        <a:prstGeom prst="rightArrow">
          <a:avLst>
            <a:gd name="adj1" fmla="val 60000"/>
            <a:gd name="adj2" fmla="val 50000"/>
          </a:avLst>
        </a:prstGeom>
        <a:solidFill>
          <a:schemeClr val="accent3">
            <a:hueOff val="11250264"/>
            <a:satOff val="-16880"/>
            <a:lumOff val="-274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p>
      </dsp:txBody>
      <dsp:txXfrm rot="10800000">
        <a:off x="2458039" y="2855474"/>
        <a:ext cx="312871" cy="313714"/>
      </dsp:txXfrm>
    </dsp:sp>
    <dsp:sp modelId="{78C31EAF-0C1A-4A26-B207-D7C6EF3BC069}">
      <dsp:nvSpPr>
        <dsp:cNvPr id="0" name=""/>
        <dsp:cNvSpPr/>
      </dsp:nvSpPr>
      <dsp:spPr>
        <a:xfrm>
          <a:off x="4822" y="2379841"/>
          <a:ext cx="2108299" cy="1264979"/>
        </a:xfrm>
        <a:prstGeom prst="roundRect">
          <a:avLst>
            <a:gd name="adj" fmla="val 10000"/>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Sustainability</a:t>
          </a:r>
        </a:p>
      </dsp:txBody>
      <dsp:txXfrm>
        <a:off x="41872" y="2416891"/>
        <a:ext cx="2034199" cy="119087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589DE8-C8C5-4A6C-8447-D56959FBBF17}">
      <dsp:nvSpPr>
        <dsp:cNvPr id="0" name=""/>
        <dsp:cNvSpPr/>
      </dsp:nvSpPr>
      <dsp:spPr>
        <a:xfrm>
          <a:off x="4605414" y="2153976"/>
          <a:ext cx="1761970" cy="1761970"/>
        </a:xfrm>
        <a:prstGeom prst="ellipse">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en-GB" sz="1900" kern="1200" dirty="0"/>
            <a:t>Partnership working</a:t>
          </a:r>
        </a:p>
      </dsp:txBody>
      <dsp:txXfrm>
        <a:off x="4863449" y="2412011"/>
        <a:ext cx="1245900" cy="1245900"/>
      </dsp:txXfrm>
    </dsp:sp>
    <dsp:sp modelId="{FE688F07-A1E4-4151-9B95-879FC2C28D15}">
      <dsp:nvSpPr>
        <dsp:cNvPr id="0" name=""/>
        <dsp:cNvSpPr/>
      </dsp:nvSpPr>
      <dsp:spPr>
        <a:xfrm rot="10800000">
          <a:off x="2814429" y="2783881"/>
          <a:ext cx="1692480" cy="502161"/>
        </a:xfrm>
        <a:prstGeom prst="lef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DFAEBDE-8C78-4B41-B1FE-24F8642D917F}">
      <dsp:nvSpPr>
        <dsp:cNvPr id="0" name=""/>
        <dsp:cNvSpPr/>
      </dsp:nvSpPr>
      <dsp:spPr>
        <a:xfrm>
          <a:off x="2197740" y="2541610"/>
          <a:ext cx="1233379" cy="986703"/>
        </a:xfrm>
        <a:prstGeom prst="roundRect">
          <a:avLst>
            <a:gd name="adj" fmla="val 10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marL="0" lvl="0" indent="0" algn="ctr" defTabSz="666750">
            <a:lnSpc>
              <a:spcPct val="90000"/>
            </a:lnSpc>
            <a:spcBef>
              <a:spcPct val="0"/>
            </a:spcBef>
            <a:spcAft>
              <a:spcPct val="35000"/>
            </a:spcAft>
            <a:buNone/>
          </a:pPr>
          <a:r>
            <a:rPr lang="en-GB" sz="1500" kern="1200" dirty="0"/>
            <a:t>Identifying &amp; defining problems</a:t>
          </a:r>
        </a:p>
      </dsp:txBody>
      <dsp:txXfrm>
        <a:off x="2226640" y="2570510"/>
        <a:ext cx="1175579" cy="928903"/>
      </dsp:txXfrm>
    </dsp:sp>
    <dsp:sp modelId="{92EAC6DC-53F3-4F65-8822-ED61BD6B2A33}">
      <dsp:nvSpPr>
        <dsp:cNvPr id="0" name=""/>
        <dsp:cNvSpPr/>
      </dsp:nvSpPr>
      <dsp:spPr>
        <a:xfrm rot="12960000">
          <a:off x="3163113" y="1710744"/>
          <a:ext cx="1692480" cy="502161"/>
        </a:xfrm>
        <a:prstGeom prst="leftArrow">
          <a:avLst>
            <a:gd name="adj1" fmla="val 60000"/>
            <a:gd name="adj2" fmla="val 50000"/>
          </a:avLst>
        </a:prstGeom>
        <a:solidFill>
          <a:schemeClr val="accent4">
            <a:hueOff val="-892954"/>
            <a:satOff val="5380"/>
            <a:lumOff val="431"/>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80160D9-4D6C-4A35-94DE-31B3A091C720}">
      <dsp:nvSpPr>
        <dsp:cNvPr id="0" name=""/>
        <dsp:cNvSpPr/>
      </dsp:nvSpPr>
      <dsp:spPr>
        <a:xfrm>
          <a:off x="2708041" y="971065"/>
          <a:ext cx="1233379" cy="986703"/>
        </a:xfrm>
        <a:prstGeom prst="roundRect">
          <a:avLst>
            <a:gd name="adj" fmla="val 10000"/>
          </a:avLst>
        </a:prstGeom>
        <a:solidFill>
          <a:schemeClr val="accent4">
            <a:hueOff val="-892954"/>
            <a:satOff val="5380"/>
            <a:lumOff val="43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marL="0" lvl="0" indent="0" algn="ctr" defTabSz="666750">
            <a:lnSpc>
              <a:spcPct val="90000"/>
            </a:lnSpc>
            <a:spcBef>
              <a:spcPct val="0"/>
            </a:spcBef>
            <a:spcAft>
              <a:spcPct val="35000"/>
            </a:spcAft>
            <a:buNone/>
          </a:pPr>
          <a:r>
            <a:rPr lang="en-GB" sz="1500" kern="1200" dirty="0"/>
            <a:t>Creative &amp; target interventions</a:t>
          </a:r>
        </a:p>
      </dsp:txBody>
      <dsp:txXfrm>
        <a:off x="2736941" y="999965"/>
        <a:ext cx="1175579" cy="928903"/>
      </dsp:txXfrm>
    </dsp:sp>
    <dsp:sp modelId="{D6305170-2525-40FA-AEBF-CB2BE36EDE84}">
      <dsp:nvSpPr>
        <dsp:cNvPr id="0" name=""/>
        <dsp:cNvSpPr/>
      </dsp:nvSpPr>
      <dsp:spPr>
        <a:xfrm rot="15120000">
          <a:off x="4075978" y="1047509"/>
          <a:ext cx="1692480" cy="502161"/>
        </a:xfrm>
        <a:prstGeom prst="leftArrow">
          <a:avLst>
            <a:gd name="adj1" fmla="val 60000"/>
            <a:gd name="adj2" fmla="val 50000"/>
          </a:avLst>
        </a:prstGeom>
        <a:solidFill>
          <a:schemeClr val="accent4">
            <a:hueOff val="-1785908"/>
            <a:satOff val="10760"/>
            <a:lumOff val="862"/>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295CE6E-FDD7-4F63-8C2B-50E5AE077C59}">
      <dsp:nvSpPr>
        <dsp:cNvPr id="0" name=""/>
        <dsp:cNvSpPr/>
      </dsp:nvSpPr>
      <dsp:spPr>
        <a:xfrm>
          <a:off x="4044026" y="415"/>
          <a:ext cx="1233379" cy="986703"/>
        </a:xfrm>
        <a:prstGeom prst="roundRect">
          <a:avLst>
            <a:gd name="adj" fmla="val 10000"/>
          </a:avLst>
        </a:prstGeom>
        <a:solidFill>
          <a:schemeClr val="accent4">
            <a:hueOff val="-1785908"/>
            <a:satOff val="10760"/>
            <a:lumOff val="86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marL="0" lvl="0" indent="0" algn="ctr" defTabSz="666750">
            <a:lnSpc>
              <a:spcPct val="90000"/>
            </a:lnSpc>
            <a:spcBef>
              <a:spcPct val="0"/>
            </a:spcBef>
            <a:spcAft>
              <a:spcPct val="35000"/>
            </a:spcAft>
            <a:buNone/>
          </a:pPr>
          <a:r>
            <a:rPr lang="en-GB" sz="1500" kern="1200" dirty="0"/>
            <a:t>2 is better than 1</a:t>
          </a:r>
        </a:p>
      </dsp:txBody>
      <dsp:txXfrm>
        <a:off x="4072926" y="29315"/>
        <a:ext cx="1175579" cy="928903"/>
      </dsp:txXfrm>
    </dsp:sp>
    <dsp:sp modelId="{35D3F4A2-0F80-42F1-AEBD-B148D3D80497}">
      <dsp:nvSpPr>
        <dsp:cNvPr id="0" name=""/>
        <dsp:cNvSpPr/>
      </dsp:nvSpPr>
      <dsp:spPr>
        <a:xfrm rot="17280000">
          <a:off x="5204341" y="1047509"/>
          <a:ext cx="1692480" cy="502161"/>
        </a:xfrm>
        <a:prstGeom prst="leftArrow">
          <a:avLst>
            <a:gd name="adj1" fmla="val 60000"/>
            <a:gd name="adj2" fmla="val 50000"/>
          </a:avLst>
        </a:prstGeom>
        <a:solidFill>
          <a:schemeClr val="accent4">
            <a:hueOff val="-2678862"/>
            <a:satOff val="16139"/>
            <a:lumOff val="1294"/>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F6793C0-9D87-4831-8535-13C8B666E664}">
      <dsp:nvSpPr>
        <dsp:cNvPr id="0" name=""/>
        <dsp:cNvSpPr/>
      </dsp:nvSpPr>
      <dsp:spPr>
        <a:xfrm>
          <a:off x="5695394" y="415"/>
          <a:ext cx="1233379" cy="986703"/>
        </a:xfrm>
        <a:prstGeom prst="roundRect">
          <a:avLst>
            <a:gd name="adj" fmla="val 10000"/>
          </a:avLst>
        </a:prstGeom>
        <a:solidFill>
          <a:schemeClr val="accent4">
            <a:hueOff val="-2678862"/>
            <a:satOff val="16139"/>
            <a:lumOff val="129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marL="0" lvl="0" indent="0" algn="ctr" defTabSz="666750">
            <a:lnSpc>
              <a:spcPct val="90000"/>
            </a:lnSpc>
            <a:spcBef>
              <a:spcPct val="0"/>
            </a:spcBef>
            <a:spcAft>
              <a:spcPct val="35000"/>
            </a:spcAft>
            <a:buNone/>
          </a:pPr>
          <a:r>
            <a:rPr lang="en-GB" sz="1500" kern="1200" dirty="0"/>
            <a:t>Resources and new ideas</a:t>
          </a:r>
        </a:p>
      </dsp:txBody>
      <dsp:txXfrm>
        <a:off x="5724294" y="29315"/>
        <a:ext cx="1175579" cy="928903"/>
      </dsp:txXfrm>
    </dsp:sp>
    <dsp:sp modelId="{145E2F91-334C-4FE4-9A29-F696FE429813}">
      <dsp:nvSpPr>
        <dsp:cNvPr id="0" name=""/>
        <dsp:cNvSpPr/>
      </dsp:nvSpPr>
      <dsp:spPr>
        <a:xfrm rot="19440000">
          <a:off x="6117205" y="1710744"/>
          <a:ext cx="1692480" cy="502161"/>
        </a:xfrm>
        <a:prstGeom prst="leftArrow">
          <a:avLst>
            <a:gd name="adj1" fmla="val 60000"/>
            <a:gd name="adj2" fmla="val 50000"/>
          </a:avLst>
        </a:prstGeom>
        <a:solidFill>
          <a:schemeClr val="accent4">
            <a:hueOff val="-3571816"/>
            <a:satOff val="21519"/>
            <a:lumOff val="1725"/>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F62CD65-3E1C-456E-8CCA-D82991E98A4A}">
      <dsp:nvSpPr>
        <dsp:cNvPr id="0" name=""/>
        <dsp:cNvSpPr/>
      </dsp:nvSpPr>
      <dsp:spPr>
        <a:xfrm>
          <a:off x="7031379" y="971065"/>
          <a:ext cx="1233379" cy="986703"/>
        </a:xfrm>
        <a:prstGeom prst="roundRect">
          <a:avLst>
            <a:gd name="adj" fmla="val 10000"/>
          </a:avLst>
        </a:prstGeom>
        <a:solidFill>
          <a:schemeClr val="accent4">
            <a:hueOff val="-3571816"/>
            <a:satOff val="21519"/>
            <a:lumOff val="172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marL="0" lvl="0" indent="0" algn="ctr" defTabSz="666750">
            <a:lnSpc>
              <a:spcPct val="90000"/>
            </a:lnSpc>
            <a:spcBef>
              <a:spcPct val="0"/>
            </a:spcBef>
            <a:spcAft>
              <a:spcPct val="35000"/>
            </a:spcAft>
            <a:buNone/>
          </a:pPr>
          <a:r>
            <a:rPr lang="en-GB" sz="1500" kern="1200" dirty="0"/>
            <a:t>Maximise impact</a:t>
          </a:r>
        </a:p>
      </dsp:txBody>
      <dsp:txXfrm>
        <a:off x="7060279" y="999965"/>
        <a:ext cx="1175579" cy="928903"/>
      </dsp:txXfrm>
    </dsp:sp>
    <dsp:sp modelId="{46A946E3-1D4D-4952-AA33-E7AA9286BC0F}">
      <dsp:nvSpPr>
        <dsp:cNvPr id="0" name=""/>
        <dsp:cNvSpPr/>
      </dsp:nvSpPr>
      <dsp:spPr>
        <a:xfrm>
          <a:off x="6465889" y="2783881"/>
          <a:ext cx="1692480" cy="502161"/>
        </a:xfrm>
        <a:prstGeom prst="leftArrow">
          <a:avLst>
            <a:gd name="adj1" fmla="val 60000"/>
            <a:gd name="adj2" fmla="val 50000"/>
          </a:avLst>
        </a:prstGeom>
        <a:solidFill>
          <a:schemeClr val="accent4">
            <a:hueOff val="-4464770"/>
            <a:satOff val="26899"/>
            <a:lumOff val="2156"/>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02F9BCF-1182-4F3E-8893-245E2301A932}">
      <dsp:nvSpPr>
        <dsp:cNvPr id="0" name=""/>
        <dsp:cNvSpPr/>
      </dsp:nvSpPr>
      <dsp:spPr>
        <a:xfrm>
          <a:off x="7541680" y="2541610"/>
          <a:ext cx="1233379" cy="986703"/>
        </a:xfrm>
        <a:prstGeom prst="roundRect">
          <a:avLst>
            <a:gd name="adj" fmla="val 10000"/>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marL="0" lvl="0" indent="0" algn="ctr" defTabSz="666750">
            <a:lnSpc>
              <a:spcPct val="90000"/>
            </a:lnSpc>
            <a:spcBef>
              <a:spcPct val="0"/>
            </a:spcBef>
            <a:spcAft>
              <a:spcPct val="35000"/>
            </a:spcAft>
            <a:buNone/>
          </a:pPr>
          <a:r>
            <a:rPr lang="en-GB" sz="1500" kern="1200" dirty="0"/>
            <a:t>New &amp; different interventions</a:t>
          </a:r>
        </a:p>
      </dsp:txBody>
      <dsp:txXfrm>
        <a:off x="7570580" y="2570510"/>
        <a:ext cx="1175579" cy="92890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720936-C09C-4259-A8DC-2E1178D7A6B0}">
      <dsp:nvSpPr>
        <dsp:cNvPr id="0" name=""/>
        <dsp:cNvSpPr/>
      </dsp:nvSpPr>
      <dsp:spPr>
        <a:xfrm>
          <a:off x="0" y="297501"/>
          <a:ext cx="10972800" cy="352800"/>
        </a:xfrm>
        <a:prstGeom prst="rect">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7071B9F-45DD-4603-8006-A6224DD13C9C}">
      <dsp:nvSpPr>
        <dsp:cNvPr id="0" name=""/>
        <dsp:cNvSpPr/>
      </dsp:nvSpPr>
      <dsp:spPr>
        <a:xfrm>
          <a:off x="548640" y="90861"/>
          <a:ext cx="7680960" cy="41328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0322" tIns="0" rIns="290322" bIns="0" numCol="1" spcCol="1270" anchor="ctr" anchorCtr="0">
          <a:noAutofit/>
        </a:bodyPr>
        <a:lstStyle/>
        <a:p>
          <a:pPr marL="0" lvl="0" indent="0" algn="l" defTabSz="622300">
            <a:lnSpc>
              <a:spcPct val="90000"/>
            </a:lnSpc>
            <a:spcBef>
              <a:spcPct val="0"/>
            </a:spcBef>
            <a:spcAft>
              <a:spcPct val="35000"/>
            </a:spcAft>
            <a:buNone/>
          </a:pPr>
          <a:r>
            <a:rPr lang="en-GB" sz="1400" kern="1200" dirty="0"/>
            <a:t>Increased accountability</a:t>
          </a:r>
        </a:p>
      </dsp:txBody>
      <dsp:txXfrm>
        <a:off x="568815" y="111036"/>
        <a:ext cx="7640610" cy="372930"/>
      </dsp:txXfrm>
    </dsp:sp>
    <dsp:sp modelId="{53BE9463-6413-4892-8A3B-8C8D9C326822}">
      <dsp:nvSpPr>
        <dsp:cNvPr id="0" name=""/>
        <dsp:cNvSpPr/>
      </dsp:nvSpPr>
      <dsp:spPr>
        <a:xfrm>
          <a:off x="0" y="932541"/>
          <a:ext cx="10972800" cy="352800"/>
        </a:xfrm>
        <a:prstGeom prst="rect">
          <a:avLst/>
        </a:prstGeom>
        <a:solidFill>
          <a:schemeClr val="lt1">
            <a:alpha val="90000"/>
            <a:hueOff val="0"/>
            <a:satOff val="0"/>
            <a:lumOff val="0"/>
            <a:alphaOff val="0"/>
          </a:schemeClr>
        </a:solidFill>
        <a:ln w="25400" cap="flat" cmpd="sng" algn="ctr">
          <a:solidFill>
            <a:schemeClr val="accent3">
              <a:hueOff val="2250053"/>
              <a:satOff val="-3376"/>
              <a:lumOff val="-549"/>
              <a:alphaOff val="0"/>
            </a:schemeClr>
          </a:solidFill>
          <a:prstDash val="solid"/>
        </a:ln>
        <a:effectLst/>
      </dsp:spPr>
      <dsp:style>
        <a:lnRef idx="2">
          <a:scrgbClr r="0" g="0" b="0"/>
        </a:lnRef>
        <a:fillRef idx="1">
          <a:scrgbClr r="0" g="0" b="0"/>
        </a:fillRef>
        <a:effectRef idx="0">
          <a:scrgbClr r="0" g="0" b="0"/>
        </a:effectRef>
        <a:fontRef idx="minor"/>
      </dsp:style>
    </dsp:sp>
    <dsp:sp modelId="{0A671B33-DC8A-487B-A87E-A99DB03F9FC6}">
      <dsp:nvSpPr>
        <dsp:cNvPr id="0" name=""/>
        <dsp:cNvSpPr/>
      </dsp:nvSpPr>
      <dsp:spPr>
        <a:xfrm>
          <a:off x="548640" y="725901"/>
          <a:ext cx="7680960" cy="413280"/>
        </a:xfrm>
        <a:prstGeom prst="roundRect">
          <a:avLst/>
        </a:prstGeom>
        <a:solidFill>
          <a:schemeClr val="accent3">
            <a:hueOff val="2250053"/>
            <a:satOff val="-3376"/>
            <a:lumOff val="-54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0322" tIns="0" rIns="290322" bIns="0" numCol="1" spcCol="1270" anchor="ctr" anchorCtr="0">
          <a:noAutofit/>
        </a:bodyPr>
        <a:lstStyle/>
        <a:p>
          <a:pPr marL="0" lvl="0" indent="0" algn="l" defTabSz="622300">
            <a:lnSpc>
              <a:spcPct val="90000"/>
            </a:lnSpc>
            <a:spcBef>
              <a:spcPct val="0"/>
            </a:spcBef>
            <a:spcAft>
              <a:spcPct val="35000"/>
            </a:spcAft>
            <a:buNone/>
          </a:pPr>
          <a:r>
            <a:rPr lang="en-GB" sz="1400" kern="1200" dirty="0"/>
            <a:t>Reduce duplication</a:t>
          </a:r>
        </a:p>
      </dsp:txBody>
      <dsp:txXfrm>
        <a:off x="568815" y="746076"/>
        <a:ext cx="7640610" cy="372930"/>
      </dsp:txXfrm>
    </dsp:sp>
    <dsp:sp modelId="{56463054-53E2-4546-9B9D-B1A4D778665D}">
      <dsp:nvSpPr>
        <dsp:cNvPr id="0" name=""/>
        <dsp:cNvSpPr/>
      </dsp:nvSpPr>
      <dsp:spPr>
        <a:xfrm>
          <a:off x="0" y="1567581"/>
          <a:ext cx="10972800" cy="352800"/>
        </a:xfrm>
        <a:prstGeom prst="rect">
          <a:avLst/>
        </a:prstGeom>
        <a:solidFill>
          <a:schemeClr val="lt1">
            <a:alpha val="90000"/>
            <a:hueOff val="0"/>
            <a:satOff val="0"/>
            <a:lumOff val="0"/>
            <a:alphaOff val="0"/>
          </a:schemeClr>
        </a:solidFill>
        <a:ln w="25400" cap="flat" cmpd="sng" algn="ctr">
          <a:solidFill>
            <a:schemeClr val="accent3">
              <a:hueOff val="4500106"/>
              <a:satOff val="-6752"/>
              <a:lumOff val="-1098"/>
              <a:alphaOff val="0"/>
            </a:schemeClr>
          </a:solidFill>
          <a:prstDash val="solid"/>
        </a:ln>
        <a:effectLst/>
      </dsp:spPr>
      <dsp:style>
        <a:lnRef idx="2">
          <a:scrgbClr r="0" g="0" b="0"/>
        </a:lnRef>
        <a:fillRef idx="1">
          <a:scrgbClr r="0" g="0" b="0"/>
        </a:fillRef>
        <a:effectRef idx="0">
          <a:scrgbClr r="0" g="0" b="0"/>
        </a:effectRef>
        <a:fontRef idx="minor"/>
      </dsp:style>
    </dsp:sp>
    <dsp:sp modelId="{0BC9CBC2-4B52-455A-BCE3-3835F29A4004}">
      <dsp:nvSpPr>
        <dsp:cNvPr id="0" name=""/>
        <dsp:cNvSpPr/>
      </dsp:nvSpPr>
      <dsp:spPr>
        <a:xfrm>
          <a:off x="548640" y="1360941"/>
          <a:ext cx="7680960" cy="413280"/>
        </a:xfrm>
        <a:prstGeom prst="roundRect">
          <a:avLst/>
        </a:prstGeom>
        <a:solidFill>
          <a:schemeClr val="accent3">
            <a:hueOff val="4500106"/>
            <a:satOff val="-6752"/>
            <a:lumOff val="-109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0322" tIns="0" rIns="290322" bIns="0" numCol="1" spcCol="1270" anchor="ctr" anchorCtr="0">
          <a:noAutofit/>
        </a:bodyPr>
        <a:lstStyle/>
        <a:p>
          <a:pPr marL="0" lvl="0" indent="0" algn="l" defTabSz="622300">
            <a:lnSpc>
              <a:spcPct val="90000"/>
            </a:lnSpc>
            <a:spcBef>
              <a:spcPct val="0"/>
            </a:spcBef>
            <a:spcAft>
              <a:spcPct val="35000"/>
            </a:spcAft>
            <a:buNone/>
          </a:pPr>
          <a:r>
            <a:rPr lang="en-GB" sz="1400" kern="1200" dirty="0"/>
            <a:t>Public/private links</a:t>
          </a:r>
        </a:p>
      </dsp:txBody>
      <dsp:txXfrm>
        <a:off x="568815" y="1381116"/>
        <a:ext cx="7640610" cy="372930"/>
      </dsp:txXfrm>
    </dsp:sp>
    <dsp:sp modelId="{E5DB846E-C532-4E4E-BBAA-7705787BAB80}">
      <dsp:nvSpPr>
        <dsp:cNvPr id="0" name=""/>
        <dsp:cNvSpPr/>
      </dsp:nvSpPr>
      <dsp:spPr>
        <a:xfrm>
          <a:off x="0" y="2202621"/>
          <a:ext cx="10972800" cy="352800"/>
        </a:xfrm>
        <a:prstGeom prst="rect">
          <a:avLst/>
        </a:prstGeom>
        <a:solidFill>
          <a:schemeClr val="lt1">
            <a:alpha val="90000"/>
            <a:hueOff val="0"/>
            <a:satOff val="0"/>
            <a:lumOff val="0"/>
            <a:alphaOff val="0"/>
          </a:schemeClr>
        </a:solidFill>
        <a:ln w="25400" cap="flat" cmpd="sng" algn="ctr">
          <a:solidFill>
            <a:schemeClr val="accent3">
              <a:hueOff val="6750158"/>
              <a:satOff val="-10128"/>
              <a:lumOff val="-1647"/>
              <a:alphaOff val="0"/>
            </a:schemeClr>
          </a:solidFill>
          <a:prstDash val="solid"/>
        </a:ln>
        <a:effectLst/>
      </dsp:spPr>
      <dsp:style>
        <a:lnRef idx="2">
          <a:scrgbClr r="0" g="0" b="0"/>
        </a:lnRef>
        <a:fillRef idx="1">
          <a:scrgbClr r="0" g="0" b="0"/>
        </a:fillRef>
        <a:effectRef idx="0">
          <a:scrgbClr r="0" g="0" b="0"/>
        </a:effectRef>
        <a:fontRef idx="minor"/>
      </dsp:style>
    </dsp:sp>
    <dsp:sp modelId="{1E7541D6-0669-493A-97C2-316E5CC9BE30}">
      <dsp:nvSpPr>
        <dsp:cNvPr id="0" name=""/>
        <dsp:cNvSpPr/>
      </dsp:nvSpPr>
      <dsp:spPr>
        <a:xfrm>
          <a:off x="548640" y="1995981"/>
          <a:ext cx="7680960" cy="413280"/>
        </a:xfrm>
        <a:prstGeom prst="roundRect">
          <a:avLst/>
        </a:prstGeom>
        <a:solidFill>
          <a:schemeClr val="accent3">
            <a:hueOff val="6750158"/>
            <a:satOff val="-10128"/>
            <a:lumOff val="-164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0322" tIns="0" rIns="290322" bIns="0" numCol="1" spcCol="1270" anchor="ctr" anchorCtr="0">
          <a:noAutofit/>
        </a:bodyPr>
        <a:lstStyle/>
        <a:p>
          <a:pPr marL="0" lvl="0" indent="0" algn="l" defTabSz="622300">
            <a:lnSpc>
              <a:spcPct val="90000"/>
            </a:lnSpc>
            <a:spcBef>
              <a:spcPct val="0"/>
            </a:spcBef>
            <a:spcAft>
              <a:spcPct val="35000"/>
            </a:spcAft>
            <a:buNone/>
          </a:pPr>
          <a:r>
            <a:rPr lang="en-GB" sz="1400" kern="1200" dirty="0"/>
            <a:t>Public awareness</a:t>
          </a:r>
        </a:p>
      </dsp:txBody>
      <dsp:txXfrm>
        <a:off x="568815" y="2016156"/>
        <a:ext cx="7640610" cy="372930"/>
      </dsp:txXfrm>
    </dsp:sp>
    <dsp:sp modelId="{03FB301F-7165-4D8F-80B7-E2D8AAE46754}">
      <dsp:nvSpPr>
        <dsp:cNvPr id="0" name=""/>
        <dsp:cNvSpPr/>
      </dsp:nvSpPr>
      <dsp:spPr>
        <a:xfrm>
          <a:off x="0" y="2837661"/>
          <a:ext cx="10972800" cy="352800"/>
        </a:xfrm>
        <a:prstGeom prst="rect">
          <a:avLst/>
        </a:prstGeom>
        <a:solidFill>
          <a:schemeClr val="lt1">
            <a:alpha val="90000"/>
            <a:hueOff val="0"/>
            <a:satOff val="0"/>
            <a:lumOff val="0"/>
            <a:alphaOff val="0"/>
          </a:schemeClr>
        </a:solidFill>
        <a:ln w="25400" cap="flat" cmpd="sng" algn="ctr">
          <a:solidFill>
            <a:schemeClr val="accent3">
              <a:hueOff val="9000211"/>
              <a:satOff val="-13504"/>
              <a:lumOff val="-2196"/>
              <a:alphaOff val="0"/>
            </a:schemeClr>
          </a:solidFill>
          <a:prstDash val="solid"/>
        </a:ln>
        <a:effectLst/>
      </dsp:spPr>
      <dsp:style>
        <a:lnRef idx="2">
          <a:scrgbClr r="0" g="0" b="0"/>
        </a:lnRef>
        <a:fillRef idx="1">
          <a:scrgbClr r="0" g="0" b="0"/>
        </a:fillRef>
        <a:effectRef idx="0">
          <a:scrgbClr r="0" g="0" b="0"/>
        </a:effectRef>
        <a:fontRef idx="minor"/>
      </dsp:style>
    </dsp:sp>
    <dsp:sp modelId="{64C34111-374D-43AB-B6DC-2411F8114482}">
      <dsp:nvSpPr>
        <dsp:cNvPr id="0" name=""/>
        <dsp:cNvSpPr/>
      </dsp:nvSpPr>
      <dsp:spPr>
        <a:xfrm>
          <a:off x="548640" y="2631021"/>
          <a:ext cx="7680960" cy="413280"/>
        </a:xfrm>
        <a:prstGeom prst="roundRect">
          <a:avLst/>
        </a:prstGeom>
        <a:solidFill>
          <a:schemeClr val="accent3">
            <a:hueOff val="9000211"/>
            <a:satOff val="-13504"/>
            <a:lumOff val="-219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0322" tIns="0" rIns="290322" bIns="0" numCol="1" spcCol="1270" anchor="ctr" anchorCtr="0">
          <a:noAutofit/>
        </a:bodyPr>
        <a:lstStyle/>
        <a:p>
          <a:pPr marL="0" lvl="0" indent="0" algn="l" defTabSz="622300">
            <a:lnSpc>
              <a:spcPct val="90000"/>
            </a:lnSpc>
            <a:spcBef>
              <a:spcPct val="0"/>
            </a:spcBef>
            <a:spcAft>
              <a:spcPct val="35000"/>
            </a:spcAft>
            <a:buNone/>
          </a:pPr>
          <a:r>
            <a:rPr lang="en-GB" sz="1400" kern="1200" dirty="0"/>
            <a:t>Strengthen local community organisations</a:t>
          </a:r>
        </a:p>
      </dsp:txBody>
      <dsp:txXfrm>
        <a:off x="568815" y="2651196"/>
        <a:ext cx="7640610" cy="372930"/>
      </dsp:txXfrm>
    </dsp:sp>
    <dsp:sp modelId="{039E49DC-6F79-4EF4-9114-4AE45F5992DE}">
      <dsp:nvSpPr>
        <dsp:cNvPr id="0" name=""/>
        <dsp:cNvSpPr/>
      </dsp:nvSpPr>
      <dsp:spPr>
        <a:xfrm>
          <a:off x="0" y="3472701"/>
          <a:ext cx="10972800" cy="352800"/>
        </a:xfrm>
        <a:prstGeom prst="rect">
          <a:avLst/>
        </a:prstGeom>
        <a:solidFill>
          <a:schemeClr val="lt1">
            <a:alpha val="90000"/>
            <a:hueOff val="0"/>
            <a:satOff val="0"/>
            <a:lumOff val="0"/>
            <a:alphaOff val="0"/>
          </a:schemeClr>
        </a:solidFill>
        <a:ln w="2540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dsp:style>
    </dsp:sp>
    <dsp:sp modelId="{99D7B350-1B4D-41B0-AF7C-63B414F8F07A}">
      <dsp:nvSpPr>
        <dsp:cNvPr id="0" name=""/>
        <dsp:cNvSpPr/>
      </dsp:nvSpPr>
      <dsp:spPr>
        <a:xfrm>
          <a:off x="548640" y="3266061"/>
          <a:ext cx="7680960" cy="413280"/>
        </a:xfrm>
        <a:prstGeom prst="round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0322" tIns="0" rIns="290322" bIns="0" numCol="1" spcCol="1270" anchor="ctr" anchorCtr="0">
          <a:noAutofit/>
        </a:bodyPr>
        <a:lstStyle/>
        <a:p>
          <a:pPr marL="0" lvl="0" indent="0" algn="l" defTabSz="622300">
            <a:lnSpc>
              <a:spcPct val="90000"/>
            </a:lnSpc>
            <a:spcBef>
              <a:spcPct val="0"/>
            </a:spcBef>
            <a:spcAft>
              <a:spcPct val="35000"/>
            </a:spcAft>
            <a:buNone/>
          </a:pPr>
          <a:r>
            <a:rPr lang="en-GB" sz="1400" kern="1200" dirty="0"/>
            <a:t>Transformational</a:t>
          </a:r>
        </a:p>
      </dsp:txBody>
      <dsp:txXfrm>
        <a:off x="568815" y="3286236"/>
        <a:ext cx="7640610" cy="37293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85FEE7-6AD2-4AF5-A824-485C5313888A}">
      <dsp:nvSpPr>
        <dsp:cNvPr id="0" name=""/>
        <dsp:cNvSpPr/>
      </dsp:nvSpPr>
      <dsp:spPr>
        <a:xfrm rot="21300000">
          <a:off x="16524" y="1688265"/>
          <a:ext cx="5351751" cy="612856"/>
        </a:xfrm>
        <a:prstGeom prst="mathMinus">
          <a:avLst/>
        </a:prstGeom>
        <a:solidFill>
          <a:schemeClr val="accent3">
            <a:tint val="4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4430BE0-32CA-4453-8B23-9A83F8F1D6AF}">
      <dsp:nvSpPr>
        <dsp:cNvPr id="0" name=""/>
        <dsp:cNvSpPr/>
      </dsp:nvSpPr>
      <dsp:spPr>
        <a:xfrm>
          <a:off x="646176" y="199469"/>
          <a:ext cx="1615440" cy="1595755"/>
        </a:xfrm>
        <a:prstGeom prst="downArrow">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ACEED62-A99A-41A2-A834-E5712BAF1CC3}">
      <dsp:nvSpPr>
        <dsp:cNvPr id="0" name=""/>
        <dsp:cNvSpPr/>
      </dsp:nvSpPr>
      <dsp:spPr>
        <a:xfrm>
          <a:off x="2853944" y="0"/>
          <a:ext cx="1723136" cy="16755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128" tIns="135128" rIns="135128" bIns="135128" numCol="1" spcCol="1270" anchor="ctr" anchorCtr="0">
          <a:noAutofit/>
        </a:bodyPr>
        <a:lstStyle/>
        <a:p>
          <a:pPr marL="0" lvl="0" indent="0" algn="l" defTabSz="844550">
            <a:lnSpc>
              <a:spcPct val="90000"/>
            </a:lnSpc>
            <a:spcBef>
              <a:spcPct val="0"/>
            </a:spcBef>
            <a:spcAft>
              <a:spcPct val="35000"/>
            </a:spcAft>
            <a:buNone/>
          </a:pPr>
          <a:r>
            <a:rPr lang="en-GB" sz="1900" kern="1200" dirty="0"/>
            <a:t>Police</a:t>
          </a:r>
        </a:p>
        <a:p>
          <a:pPr marL="114300" lvl="1" indent="-114300" algn="l" defTabSz="666750">
            <a:lnSpc>
              <a:spcPct val="90000"/>
            </a:lnSpc>
            <a:spcBef>
              <a:spcPct val="0"/>
            </a:spcBef>
            <a:spcAft>
              <a:spcPct val="15000"/>
            </a:spcAft>
            <a:buChar char="•"/>
          </a:pPr>
          <a:r>
            <a:rPr lang="en-GB" sz="1500" kern="1200" dirty="0"/>
            <a:t>Accountability</a:t>
          </a:r>
        </a:p>
        <a:p>
          <a:pPr marL="114300" lvl="1" indent="-114300" algn="l" defTabSz="666750">
            <a:lnSpc>
              <a:spcPct val="90000"/>
            </a:lnSpc>
            <a:spcBef>
              <a:spcPct val="0"/>
            </a:spcBef>
            <a:spcAft>
              <a:spcPct val="15000"/>
            </a:spcAft>
            <a:buChar char="•"/>
          </a:pPr>
          <a:r>
            <a:rPr lang="en-GB" sz="1500" kern="1200" dirty="0"/>
            <a:t>Public needs</a:t>
          </a:r>
        </a:p>
      </dsp:txBody>
      <dsp:txXfrm>
        <a:off x="2853944" y="0"/>
        <a:ext cx="1723136" cy="1675542"/>
      </dsp:txXfrm>
    </dsp:sp>
    <dsp:sp modelId="{4C5A5C94-B199-4DF3-A8A7-A03CDAEC1EF5}">
      <dsp:nvSpPr>
        <dsp:cNvPr id="0" name=""/>
        <dsp:cNvSpPr/>
      </dsp:nvSpPr>
      <dsp:spPr>
        <a:xfrm>
          <a:off x="3123184" y="2194163"/>
          <a:ext cx="1615440" cy="1595755"/>
        </a:xfrm>
        <a:prstGeom prst="upArrow">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4C87561-8892-4ACF-AD57-8D3FA9A38A53}">
      <dsp:nvSpPr>
        <dsp:cNvPr id="0" name=""/>
        <dsp:cNvSpPr/>
      </dsp:nvSpPr>
      <dsp:spPr>
        <a:xfrm>
          <a:off x="807720" y="2313845"/>
          <a:ext cx="1723136" cy="16755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128" tIns="135128" rIns="135128" bIns="135128" numCol="1" spcCol="1270" anchor="ctr" anchorCtr="0">
          <a:noAutofit/>
        </a:bodyPr>
        <a:lstStyle/>
        <a:p>
          <a:pPr marL="0" lvl="0" indent="0" algn="l" defTabSz="844550">
            <a:lnSpc>
              <a:spcPct val="90000"/>
            </a:lnSpc>
            <a:spcBef>
              <a:spcPct val="0"/>
            </a:spcBef>
            <a:spcAft>
              <a:spcPct val="35000"/>
            </a:spcAft>
            <a:buNone/>
          </a:pPr>
          <a:r>
            <a:rPr lang="en-GB" sz="1900" kern="1200" dirty="0"/>
            <a:t>Academics</a:t>
          </a:r>
        </a:p>
        <a:p>
          <a:pPr marL="114300" lvl="1" indent="-114300" algn="l" defTabSz="666750">
            <a:lnSpc>
              <a:spcPct val="90000"/>
            </a:lnSpc>
            <a:spcBef>
              <a:spcPct val="0"/>
            </a:spcBef>
            <a:spcAft>
              <a:spcPct val="15000"/>
            </a:spcAft>
            <a:buChar char="•"/>
          </a:pPr>
          <a:r>
            <a:rPr lang="en-GB" sz="1500" kern="1200" dirty="0"/>
            <a:t>Understanding and explanation</a:t>
          </a:r>
        </a:p>
        <a:p>
          <a:pPr marL="114300" lvl="1" indent="-114300" algn="l" defTabSz="666750">
            <a:lnSpc>
              <a:spcPct val="90000"/>
            </a:lnSpc>
            <a:spcBef>
              <a:spcPct val="0"/>
            </a:spcBef>
            <a:spcAft>
              <a:spcPct val="15000"/>
            </a:spcAft>
            <a:buChar char="•"/>
          </a:pPr>
          <a:r>
            <a:rPr lang="en-GB" sz="1500" kern="1200" dirty="0"/>
            <a:t>Rich data</a:t>
          </a:r>
        </a:p>
      </dsp:txBody>
      <dsp:txXfrm>
        <a:off x="807720" y="2313845"/>
        <a:ext cx="1723136" cy="1675542"/>
      </dsp:txXfrm>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arrow3">
  <dgm:title val=""/>
  <dgm:desc val=""/>
  <dgm:catLst>
    <dgm:cat type="relationship" pri="5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none"/>
      <dgm:param type="vertAlign" val="none"/>
    </dgm:alg>
    <dgm:shape xmlns:r="http://schemas.openxmlformats.org/officeDocument/2006/relationships" r:blip="">
      <dgm:adjLst/>
    </dgm:shape>
    <dgm:presOf/>
    <dgm:choose name="Name0">
      <dgm:if name="Name1" func="var" arg="dir" op="equ" val="norm">
        <dgm:choose name="Name2">
          <dgm:if name="Name3"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l" for="ch" forName="downArrow" refType="w" fact="0.1"/>
              <dgm:constr type="t" for="ch" forName="downArrow" refType="h" fact="0.05"/>
              <dgm:constr type="lOff" for="ch" forName="downArrow" refType="w" fact="0.02"/>
              <dgm:constr type="w" for="ch" forName="downArrowText" refType="w" fact="0.32"/>
              <dgm:constr type="h" for="ch" forName="downArrowText" refType="h" fact="0.42"/>
              <dgm:constr type="t" for="ch" forName="downArrowText"/>
              <dgm:constr type="r" for="ch" forName="downArrowText" refType="w" fact="0.85"/>
              <dgm:constr type="w" for="ch" forName="upArrow" refType="w" fact="0.3"/>
              <dgm:constr type="h" for="ch" forName="upArrow" refType="h" fact="0.4"/>
              <dgm:constr type="b" for="ch" forName="upArrow" refType="h" fact="0.95"/>
              <dgm:constr type="r" for="ch" forName="upArrow" refType="w" fact="0.9"/>
              <dgm:constr type="rOff" for="ch" forName="upArrow" refType="w" fact="-0.02"/>
              <dgm:constr type="w" for="ch" forName="upArrowText" refType="w" fact="0.32"/>
              <dgm:constr type="h" for="ch" forName="upArrowText" refType="h" fact="0.42"/>
              <dgm:constr type="b" for="ch" forName="upArrowText" refType="h"/>
              <dgm:constr type="l" for="ch" forName="upArrowText" refType="w" fact="0.15"/>
              <dgm:constr type="primFontSz" for="ch" ptType="node" op="equ" val="65"/>
            </dgm:constrLst>
          </dgm:if>
          <dgm:else name="Name4">
            <dgm:constrLst>
              <dgm:constr type="w" for="ch" forName="downArrow" refType="w" fact="0.4"/>
              <dgm:constr type="h" for="ch" forName="downArrow" refType="h" fact="0.8"/>
              <dgm:constr type="l" for="ch" forName="downArrow" refType="w" fact="0.02"/>
              <dgm:constr type="t" for="ch" forName="downArrow" refType="h" fact="0.05"/>
              <dgm:constr type="lOff" for="ch" forName="downArrow" refType="w" fact="0.02"/>
              <dgm:constr type="w" for="ch" forName="downArrowText" refType="w" fact="0.5"/>
              <dgm:constr type="h" for="ch" forName="downArrowText" refType="h"/>
              <dgm:constr type="t" for="ch" forName="downArrowText"/>
              <dgm:constr type="r" for="ch" forName="downArrowText" refType="w"/>
              <dgm:constr type="primFontSz" for="ch" ptType="node" op="equ" val="65"/>
            </dgm:constrLst>
          </dgm:else>
        </dgm:choose>
      </dgm:if>
      <dgm:else name="Name5">
        <dgm:choose name="Name6">
          <dgm:if name="Name7"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r" for="ch" forName="downArrow" refType="w" fact="0.9"/>
              <dgm:constr type="t" for="ch" forName="downArrow" refType="h" fact="0.05"/>
              <dgm:constr type="rOff" for="ch" forName="downArrow" refType="w" fact="-0.02"/>
              <dgm:constr type="w" for="ch" forName="downArrowText" refType="w" fact="0.32"/>
              <dgm:constr type="h" for="ch" forName="downArrowText" refType="h" fact="0.42"/>
              <dgm:constr type="t" for="ch" forName="downArrowText"/>
              <dgm:constr type="l" for="ch" forName="downArrowText" refType="w" fact="0.15"/>
              <dgm:constr type="w" for="ch" forName="upArrow" refType="w" fact="0.3"/>
              <dgm:constr type="h" for="ch" forName="upArrow" refType="h" fact="0.4"/>
              <dgm:constr type="b" for="ch" forName="upArrow" refType="h" fact="0.95"/>
              <dgm:constr type="l" for="ch" forName="upArrow" refType="w" fact="0.1"/>
              <dgm:constr type="lOff" for="ch" forName="upArrow" refType="w" fact="0.02"/>
              <dgm:constr type="w" for="ch" forName="upArrowText" refType="w" fact="0.32"/>
              <dgm:constr type="h" for="ch" forName="upArrowText" refType="h" fact="0.42"/>
              <dgm:constr type="b" for="ch" forName="upArrowText" refType="h"/>
              <dgm:constr type="r" for="ch" forName="upArrowText" refType="w" fact="0.85"/>
              <dgm:constr type="primFontSz" for="ch" ptType="node" op="equ" val="65"/>
            </dgm:constrLst>
          </dgm:if>
          <dgm:else name="Name8">
            <dgm:constrLst>
              <dgm:constr type="w" for="ch" forName="downArrow" refType="w" fact="0.4"/>
              <dgm:constr type="h" for="ch" forName="downArrow" refType="h" fact="0.8"/>
              <dgm:constr type="r" for="ch" forName="downArrow" refType="w" fact="0.98"/>
              <dgm:constr type="t" for="ch" forName="downArrow" refType="h" fact="0.05"/>
              <dgm:constr type="rOff" for="ch" forName="downArrow" refType="w" fact="-0.02"/>
              <dgm:constr type="w" for="ch" forName="downArrowText" refType="w" fact="0.5"/>
              <dgm:constr type="h" for="ch" forName="downArrowText" refType="h"/>
              <dgm:constr type="t" for="ch" forName="downArrowText"/>
              <dgm:constr type="l" for="ch" forName="downArrowText"/>
              <dgm:constr type="primFontSz" for="ch" ptType="node" op="equ" val="65"/>
            </dgm:constrLst>
          </dgm:else>
        </dgm:choose>
      </dgm:else>
    </dgm:choose>
    <dgm:ruleLst/>
    <dgm:choose name="Name9">
      <dgm:if name="Name10" axis="ch" ptType="node" func="cnt" op="gte" val="2">
        <dgm:layoutNode name="divider" styleLbl="fgShp">
          <dgm:alg type="sp"/>
          <dgm:choose name="Name11">
            <dgm:if name="Name12" func="var" arg="dir" op="equ" val="norm">
              <dgm:shape xmlns:r="http://schemas.openxmlformats.org/officeDocument/2006/relationships" rot="-5" type="mathMinus" r:blip="">
                <dgm:adjLst/>
              </dgm:shape>
            </dgm:if>
            <dgm:else name="Name13">
              <dgm:shape xmlns:r="http://schemas.openxmlformats.org/officeDocument/2006/relationships" rot="5" type="mathMinus" r:blip="">
                <dgm:adjLst/>
              </dgm:shape>
            </dgm:else>
          </dgm:choose>
          <dgm:presOf/>
          <dgm:constrLst/>
          <dgm:ruleLst/>
        </dgm:layoutNode>
      </dgm:if>
      <dgm:else name="Name14"/>
    </dgm:choose>
    <dgm:forEach name="Name15" axis="ch" ptType="node"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forEach name="Name16" axis="ch" ptType="node" st="2" cnt="1">
      <dgm:layoutNode name="upArrow" styleLbl="node1">
        <dgm:alg type="sp"/>
        <dgm:shape xmlns:r="http://schemas.openxmlformats.org/officeDocument/2006/relationships" type="upArrow" r:blip="">
          <dgm:adjLst/>
        </dgm:shape>
        <dgm:presOf/>
        <dgm:constrLst/>
        <dgm:ruleLst/>
      </dgm:layoutNode>
      <dgm:layoutNode name="up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4BDD37-A329-47E8-BF86-D458012D0B0E}" type="datetimeFigureOut">
              <a:rPr lang="en-GB" smtClean="0"/>
              <a:t>03/02/2023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EC847A-7DAE-4150-8492-BD754CE2926B}" type="slidenum">
              <a:rPr lang="en-GB" smtClean="0"/>
              <a:t>‹#›</a:t>
            </a:fld>
            <a:endParaRPr lang="en-GB"/>
          </a:p>
        </p:txBody>
      </p:sp>
    </p:spTree>
    <p:extLst>
      <p:ext uri="{BB962C8B-B14F-4D97-AF65-F5344CB8AC3E}">
        <p14:creationId xmlns:p14="http://schemas.microsoft.com/office/powerpoint/2010/main" val="4072398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F3EC92-96C9-4E7E-A0F5-9B1CA54D168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27817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Working with others plays a key role in delivering policing services – on a local, regional, national and international level</a:t>
            </a:r>
          </a:p>
          <a:p>
            <a:r>
              <a:rPr lang="en-GB" dirty="0"/>
              <a:t>However the process of working with others , which is referred to in a whole host of different ways is often challenging for a number of reasons which we will look at today and hopefully you will share your experiences as we go through the lesson.</a:t>
            </a:r>
          </a:p>
          <a:p>
            <a:endParaRPr lang="en-GB" dirty="0"/>
          </a:p>
          <a:p>
            <a:r>
              <a:rPr lang="en-GB" dirty="0"/>
              <a:t>So today were going to be covering the following:</a:t>
            </a:r>
          </a:p>
        </p:txBody>
      </p:sp>
      <p:sp>
        <p:nvSpPr>
          <p:cNvPr id="4" name="Slide Number Placeholder 3"/>
          <p:cNvSpPr>
            <a:spLocks noGrp="1"/>
          </p:cNvSpPr>
          <p:nvPr>
            <p:ph type="sldNum" sz="quarter" idx="5"/>
          </p:nvPr>
        </p:nvSpPr>
        <p:spPr/>
        <p:txBody>
          <a:bodyPr/>
          <a:lstStyle/>
          <a:p>
            <a:fld id="{D2EC847A-7DAE-4150-8492-BD754CE2926B}" type="slidenum">
              <a:rPr lang="en-GB" smtClean="0"/>
              <a:t>2</a:t>
            </a:fld>
            <a:endParaRPr lang="en-GB"/>
          </a:p>
        </p:txBody>
      </p:sp>
    </p:spTree>
    <p:extLst>
      <p:ext uri="{BB962C8B-B14F-4D97-AF65-F5344CB8AC3E}">
        <p14:creationId xmlns:p14="http://schemas.microsoft.com/office/powerpoint/2010/main" val="996887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Let’s begin by considering the different ways that working with others is referred to.</a:t>
            </a:r>
          </a:p>
          <a:p>
            <a:endParaRPr lang="en-GB" dirty="0"/>
          </a:p>
          <a:p>
            <a:r>
              <a:rPr lang="en-GB" dirty="0"/>
              <a:t>Can you name some?</a:t>
            </a:r>
          </a:p>
          <a:p>
            <a:endParaRPr lang="en-GB" dirty="0"/>
          </a:p>
          <a:p>
            <a:r>
              <a:rPr lang="en-GB" dirty="0"/>
              <a:t>There are a number of words and phrases that are used to describe multi-agency working for example:</a:t>
            </a:r>
          </a:p>
          <a:p>
            <a:r>
              <a:rPr lang="en-GB" dirty="0"/>
              <a:t>Collaboration </a:t>
            </a:r>
          </a:p>
          <a:p>
            <a:r>
              <a:rPr lang="en-GB" dirty="0"/>
              <a:t>Multi-agency partnerships</a:t>
            </a:r>
          </a:p>
          <a:p>
            <a:r>
              <a:rPr lang="en-GB" dirty="0"/>
              <a:t>Partnership working</a:t>
            </a:r>
          </a:p>
          <a:p>
            <a:r>
              <a:rPr lang="en-GB" dirty="0"/>
              <a:t>Inter agency working</a:t>
            </a:r>
          </a:p>
          <a:p>
            <a:r>
              <a:rPr lang="en-GB" dirty="0"/>
              <a:t>Others include</a:t>
            </a:r>
          </a:p>
          <a:p>
            <a:r>
              <a:rPr lang="en-GB" dirty="0"/>
              <a:t>Multi disciplinary, multi=professional, inter disciplinary and inter professional</a:t>
            </a:r>
          </a:p>
          <a:p>
            <a:endParaRPr lang="en-GB" dirty="0"/>
          </a:p>
          <a:p>
            <a:r>
              <a:rPr lang="en-GB" dirty="0"/>
              <a:t>Are there any others that you come across in your roles?</a:t>
            </a:r>
          </a:p>
          <a:p>
            <a:endParaRPr lang="en-GB" dirty="0"/>
          </a:p>
          <a:p>
            <a:r>
              <a:rPr lang="en-GB" dirty="0"/>
              <a:t>Each of these terms will be used in different contexts depending on the issue at hand.</a:t>
            </a:r>
          </a:p>
          <a:p>
            <a:r>
              <a:rPr lang="en-GB" dirty="0"/>
              <a:t>Multi-agency is more </a:t>
            </a:r>
            <a:r>
              <a:rPr lang="en-GB" dirty="0" err="1"/>
              <a:t>prevalaent</a:t>
            </a:r>
            <a:r>
              <a:rPr lang="en-GB" dirty="0"/>
              <a:t> in child protection and vulnerable adult spheres , whereas partnership working appears more in community safety and crime reduction</a:t>
            </a:r>
          </a:p>
          <a:p>
            <a:r>
              <a:rPr lang="en-GB" dirty="0"/>
              <a:t>And collaboration is more often </a:t>
            </a:r>
            <a:r>
              <a:rPr lang="en-GB" dirty="0" err="1"/>
              <a:t>tha</a:t>
            </a:r>
            <a:r>
              <a:rPr lang="en-GB" dirty="0"/>
              <a:t> not mentioned when we work with other forces</a:t>
            </a:r>
          </a:p>
          <a:p>
            <a:endParaRPr lang="en-GB" dirty="0"/>
          </a:p>
          <a:p>
            <a:endParaRPr lang="en-GB" dirty="0"/>
          </a:p>
        </p:txBody>
      </p:sp>
      <p:sp>
        <p:nvSpPr>
          <p:cNvPr id="4" name="Slide Number Placeholder 3"/>
          <p:cNvSpPr>
            <a:spLocks noGrp="1"/>
          </p:cNvSpPr>
          <p:nvPr>
            <p:ph type="sldNum" sz="quarter" idx="5"/>
          </p:nvPr>
        </p:nvSpPr>
        <p:spPr/>
        <p:txBody>
          <a:bodyPr/>
          <a:lstStyle/>
          <a:p>
            <a:fld id="{AE9A0E93-3C3A-4EFD-8771-40EFB653E409}" type="slidenum">
              <a:rPr lang="en-GB" smtClean="0"/>
              <a:t>3</a:t>
            </a:fld>
            <a:endParaRPr lang="en-GB"/>
          </a:p>
        </p:txBody>
      </p:sp>
    </p:spTree>
    <p:extLst>
      <p:ext uri="{BB962C8B-B14F-4D97-AF65-F5344CB8AC3E}">
        <p14:creationId xmlns:p14="http://schemas.microsoft.com/office/powerpoint/2010/main" val="22236513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would you define ‘collaboration’</a:t>
            </a:r>
          </a:p>
          <a:p>
            <a:endParaRPr lang="en-GB" dirty="0"/>
          </a:p>
          <a:p>
            <a:r>
              <a:rPr lang="en-GB" dirty="0"/>
              <a:t>Chat box answers</a:t>
            </a:r>
          </a:p>
          <a:p>
            <a:endParaRPr lang="en-GB" dirty="0"/>
          </a:p>
          <a:p>
            <a:r>
              <a:rPr lang="en-GB" dirty="0" err="1"/>
              <a:t>Resetar</a:t>
            </a:r>
            <a:r>
              <a:rPr lang="en-GB" dirty="0"/>
              <a:t> et al, 2020 describe it as a form of </a:t>
            </a:r>
          </a:p>
          <a:p>
            <a:endParaRPr lang="en-GB" dirty="0"/>
          </a:p>
          <a:p>
            <a:r>
              <a:rPr lang="en-GB" dirty="0"/>
              <a:t>Within the Cambridge dictionary it is described as  - the act of working together with other people or organisations to create or achieve something</a:t>
            </a:r>
          </a:p>
        </p:txBody>
      </p:sp>
      <p:sp>
        <p:nvSpPr>
          <p:cNvPr id="4" name="Slide Number Placeholder 3"/>
          <p:cNvSpPr>
            <a:spLocks noGrp="1"/>
          </p:cNvSpPr>
          <p:nvPr>
            <p:ph type="sldNum" sz="quarter" idx="5"/>
          </p:nvPr>
        </p:nvSpPr>
        <p:spPr/>
        <p:txBody>
          <a:bodyPr/>
          <a:lstStyle/>
          <a:p>
            <a:fld id="{D2EC847A-7DAE-4150-8492-BD754CE2926B}" type="slidenum">
              <a:rPr lang="en-GB" smtClean="0"/>
              <a:t>4</a:t>
            </a:fld>
            <a:endParaRPr lang="en-GB"/>
          </a:p>
        </p:txBody>
      </p:sp>
    </p:spTree>
    <p:extLst>
      <p:ext uri="{BB962C8B-B14F-4D97-AF65-F5344CB8AC3E}">
        <p14:creationId xmlns:p14="http://schemas.microsoft.com/office/powerpoint/2010/main" val="36029348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Collaboration  covers a variety of ways that 2 or more organisations can work together</a:t>
            </a:r>
          </a:p>
          <a:p>
            <a:r>
              <a:rPr lang="en-GB" dirty="0"/>
              <a:t>Options range from informal networks and alliances through to joint delivery of projects to a full merger</a:t>
            </a:r>
          </a:p>
          <a:p>
            <a:r>
              <a:rPr lang="en-GB" dirty="0"/>
              <a:t>Collaborative working can last for a fixed period of time or can form a more permanent arrangements</a:t>
            </a:r>
          </a:p>
          <a:p>
            <a:r>
              <a:rPr lang="en-GB" dirty="0"/>
              <a:t>But what these options have in common is that they involve some sort of exchange for mutual advantage that ultimately benefits end users</a:t>
            </a:r>
          </a:p>
          <a:p>
            <a:r>
              <a:rPr lang="en-GB" dirty="0"/>
              <a:t>Within policing that benefit is of course for the benefit of the public</a:t>
            </a:r>
          </a:p>
          <a:p>
            <a:endParaRPr lang="en-GB" dirty="0"/>
          </a:p>
          <a:p>
            <a:r>
              <a:rPr lang="en-GB" dirty="0"/>
              <a:t>Collaborative working has been on the policing agenda for many years and has seen great dividends as a result – this has mainly been driven by the drive for effectiveness and efficiency and as a result of government policy</a:t>
            </a:r>
          </a:p>
        </p:txBody>
      </p:sp>
      <p:sp>
        <p:nvSpPr>
          <p:cNvPr id="4" name="Slide Number Placeholder 3"/>
          <p:cNvSpPr>
            <a:spLocks noGrp="1"/>
          </p:cNvSpPr>
          <p:nvPr>
            <p:ph type="sldNum" sz="quarter" idx="5"/>
          </p:nvPr>
        </p:nvSpPr>
        <p:spPr/>
        <p:txBody>
          <a:bodyPr/>
          <a:lstStyle/>
          <a:p>
            <a:fld id="{D2EC847A-7DAE-4150-8492-BD754CE2926B}" type="slidenum">
              <a:rPr lang="en-GB" smtClean="0"/>
              <a:t>5</a:t>
            </a:fld>
            <a:endParaRPr lang="en-GB"/>
          </a:p>
        </p:txBody>
      </p:sp>
    </p:spTree>
    <p:extLst>
      <p:ext uri="{BB962C8B-B14F-4D97-AF65-F5344CB8AC3E}">
        <p14:creationId xmlns:p14="http://schemas.microsoft.com/office/powerpoint/2010/main" val="22354874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Source : NVCO.org.uk</a:t>
            </a:r>
          </a:p>
          <a:p>
            <a:endParaRPr lang="en-GB" dirty="0"/>
          </a:p>
          <a:p>
            <a:r>
              <a:rPr lang="en-GB" dirty="0"/>
              <a:t>What do we see as the benefits of collaboration?</a:t>
            </a:r>
          </a:p>
          <a:p>
            <a:endParaRPr lang="en-GB" dirty="0"/>
          </a:p>
          <a:p>
            <a:r>
              <a:rPr lang="en-GB" dirty="0"/>
              <a:t>Here are some others</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6</a:t>
            </a:fld>
            <a:endParaRPr lang="en-GB"/>
          </a:p>
        </p:txBody>
      </p:sp>
    </p:spTree>
    <p:extLst>
      <p:ext uri="{BB962C8B-B14F-4D97-AF65-F5344CB8AC3E}">
        <p14:creationId xmlns:p14="http://schemas.microsoft.com/office/powerpoint/2010/main" val="11394450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lets now turn to ‘Multi-agency’ partnership</a:t>
            </a:r>
          </a:p>
          <a:p>
            <a:endParaRPr lang="en-GB" dirty="0"/>
          </a:p>
          <a:p>
            <a:r>
              <a:rPr lang="en-GB" dirty="0"/>
              <a:t>How would you define it?</a:t>
            </a:r>
          </a:p>
          <a:p>
            <a:endParaRPr lang="en-GB" dirty="0"/>
          </a:p>
          <a:p>
            <a:r>
              <a:rPr lang="en-GB" dirty="0"/>
              <a:t>Open up to class</a:t>
            </a:r>
          </a:p>
          <a:p>
            <a:r>
              <a:rPr lang="en-GB" dirty="0"/>
              <a:t>Partnership working between agencies , both statutory and non-statutory has become increasingly important feature of the way in which crime problems are addressed at all levels – local, regional, national and to some extent international.</a:t>
            </a:r>
          </a:p>
          <a:p>
            <a:endParaRPr lang="en-GB" dirty="0"/>
          </a:p>
          <a:p>
            <a:r>
              <a:rPr lang="en-GB" dirty="0"/>
              <a:t>There are a range of ways in describing what constitutes partnership working however in its simplest form  it is seen as a ‘cooperative relationship between 2 or more organisations to achieve a common goal’.</a:t>
            </a:r>
          </a:p>
          <a:p>
            <a:r>
              <a:rPr lang="en-GB" dirty="0"/>
              <a:t>Partnerships are built on the premise that no one single agency can deal with or be responsible for dealing with  complex safety and crime problems.</a:t>
            </a:r>
          </a:p>
          <a:p>
            <a:endParaRPr lang="en-GB" dirty="0"/>
          </a:p>
          <a:p>
            <a:pPr marL="228600" indent="-228600">
              <a:buAutoNum type="arabicPeriod"/>
            </a:pPr>
            <a:r>
              <a:rPr lang="en-GB" dirty="0"/>
              <a:t>Source – https://uk.sagepub.cpm/sites/default/files/upm-binaries/25240_01_Cheminais_ch_01.pdf</a:t>
            </a:r>
          </a:p>
          <a:p>
            <a:pPr marL="228600" indent="-228600">
              <a:buAutoNum type="arabicPeriod"/>
            </a:pPr>
            <a:r>
              <a:rPr lang="en-GB" dirty="0"/>
              <a:t>Berry et al 2011 Research Report 52 – The effectiveness of partnership working in a crime and disorder context </a:t>
            </a:r>
          </a:p>
          <a:p>
            <a:endParaRPr lang="en-GB"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7</a:t>
            </a:fld>
            <a:endParaRPr lang="en-GB"/>
          </a:p>
        </p:txBody>
      </p:sp>
    </p:spTree>
    <p:extLst>
      <p:ext uri="{BB962C8B-B14F-4D97-AF65-F5344CB8AC3E}">
        <p14:creationId xmlns:p14="http://schemas.microsoft.com/office/powerpoint/2010/main" val="37297288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Multi-agency partnership working in general is not a new development. As early as the mid 19</a:t>
            </a:r>
            <a:r>
              <a:rPr lang="en-GB" baseline="30000" dirty="0"/>
              <a:t>th</a:t>
            </a:r>
            <a:r>
              <a:rPr lang="en-GB" dirty="0"/>
              <a:t> Century health &amp; social services were working together to try and reduce poverty .</a:t>
            </a:r>
          </a:p>
          <a:p>
            <a:r>
              <a:rPr lang="en-GB" dirty="0"/>
              <a:t>Within crime reduction a multi agency approach has been visible since the 1960’s with most being undertaken on an informal and small scale basis, however at that time it was rooted in a crime prevention approach and its origins can be found in the Cornish Committee on the Prevention and Detection of crime which reported its findings in 1965.</a:t>
            </a:r>
            <a:endParaRPr lang="en-GB" dirty="0">
              <a:cs typeface="Calibri"/>
            </a:endParaRPr>
          </a:p>
          <a:p>
            <a:r>
              <a:rPr lang="en-GB" dirty="0"/>
              <a:t>This committee had a partnership philosophy as its central theme and can be seen as the starting point for working in a community safety context.</a:t>
            </a:r>
          </a:p>
          <a:p>
            <a:r>
              <a:rPr lang="en-GB" dirty="0"/>
              <a:t>The most significant milestone was the publication of the Morgan Report in 1991 which was critical in shaping community safety and the development of partnerships. It linked local authorities with the police and others in a multiagency approach to tackle crime. Its adoption however varied across the country.</a:t>
            </a:r>
          </a:p>
          <a:p>
            <a:r>
              <a:rPr lang="en-GB" dirty="0"/>
              <a:t> It wasn’t until the 1980’s that the foundations of multi-agency partnership working were laid.</a:t>
            </a:r>
          </a:p>
          <a:p>
            <a:r>
              <a:rPr lang="en-GB" dirty="0"/>
              <a:t>Significant pieces of legislation such as the Children’s Act 1989 and later the Crime and Disorder Act established the statutory requirements for inter-agency collaboration and joint working in relation to Children and Young persons ( Under the Children’s Act)  and other crime related matters under the crime &amp; Disorder Act – the emphasis was clearly directed at requiring professionals to work together.</a:t>
            </a:r>
          </a:p>
          <a:p>
            <a:r>
              <a:rPr lang="en-GB" dirty="0"/>
              <a:t>Policing partnerships have increased dramatically since the implementation of the Crime &amp; Disorder Act 1998, the comprehensive spending review in 2010 saw a 20% cut to police budgets and as a result police forces were nudged into considering how they could effectively and efficiently consider providing a level of service that met the public s needs.</a:t>
            </a:r>
          </a:p>
          <a:p>
            <a:r>
              <a:rPr lang="en-GB" dirty="0"/>
              <a:t>Policing partnerships began to form in many sectors of policing both on an operational and organisational level. </a:t>
            </a:r>
          </a:p>
          <a:p>
            <a:r>
              <a:rPr lang="en-GB" dirty="0"/>
              <a:t>As you know, today policing partnerships are wide spread and continue to increase as policing and other statutory and non statutory agencies face new and emerging crime threats and issues.</a:t>
            </a:r>
          </a:p>
          <a:p>
            <a:endParaRPr lang="en-GB"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8</a:t>
            </a:fld>
            <a:endParaRPr lang="en-GB"/>
          </a:p>
        </p:txBody>
      </p:sp>
    </p:spTree>
    <p:extLst>
      <p:ext uri="{BB962C8B-B14F-4D97-AF65-F5344CB8AC3E}">
        <p14:creationId xmlns:p14="http://schemas.microsoft.com/office/powerpoint/2010/main" val="4255381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Despite the introduction of Government legislation and initiatives to promote closer multi-agency partnership working, in the early years there existed a number of problems:</a:t>
            </a:r>
          </a:p>
          <a:p>
            <a:r>
              <a:rPr lang="en-GB" dirty="0"/>
              <a:t>According to researchers ( e.g. Rita </a:t>
            </a:r>
            <a:r>
              <a:rPr lang="en-GB" dirty="0" err="1"/>
              <a:t>Cheminaise</a:t>
            </a:r>
            <a:r>
              <a:rPr lang="en-GB" dirty="0"/>
              <a:t>, 2008)  such problems manifested in things such as </a:t>
            </a:r>
          </a:p>
          <a:p>
            <a:endParaRPr lang="en-GB" dirty="0"/>
          </a:p>
          <a:p>
            <a:pPr marL="171450" indent="-171450">
              <a:buFont typeface="Arial" panose="020B0604020202020204" pitchFamily="34" charset="0"/>
              <a:buChar char="•"/>
            </a:pPr>
            <a:r>
              <a:rPr lang="en-GB" dirty="0"/>
              <a:t>A lack of information sharing across agencies and services ( this became a significant issue when child protection investigations went wrong)</a:t>
            </a:r>
          </a:p>
          <a:p>
            <a:pPr marL="171450" indent="-171450">
              <a:buFont typeface="Arial" panose="020B0604020202020204" pitchFamily="34" charset="0"/>
              <a:buChar char="•"/>
            </a:pPr>
            <a:r>
              <a:rPr lang="en-GB" dirty="0"/>
              <a:t>Duplicated assessments within organisations/agencies to identify needs and provision of services</a:t>
            </a:r>
          </a:p>
          <a:p>
            <a:pPr marL="171450" indent="-171450">
              <a:buFont typeface="Arial" panose="020B0604020202020204" pitchFamily="34" charset="0"/>
              <a:buChar char="•"/>
            </a:pPr>
            <a:r>
              <a:rPr lang="en-GB" dirty="0"/>
              <a:t>Poorly coordinated integrated activities across agencies</a:t>
            </a:r>
          </a:p>
          <a:p>
            <a:pPr marL="171450" indent="-171450">
              <a:buFont typeface="Arial" panose="020B0604020202020204" pitchFamily="34" charset="0"/>
              <a:buChar char="•"/>
            </a:pPr>
            <a:r>
              <a:rPr lang="en-GB" dirty="0"/>
              <a:t>Too much ‘buck passing’ and referring on clients between agencies</a:t>
            </a:r>
          </a:p>
          <a:p>
            <a:pPr marL="171450" indent="-171450">
              <a:buFont typeface="Arial" panose="020B0604020202020204" pitchFamily="34" charset="0"/>
              <a:buChar char="•"/>
            </a:pPr>
            <a:r>
              <a:rPr lang="en-GB" dirty="0"/>
              <a:t>A lack of continuity and inconsistent levels of service provision</a:t>
            </a:r>
          </a:p>
          <a:p>
            <a:pPr marL="171450" indent="-171450">
              <a:buFont typeface="Arial" panose="020B0604020202020204" pitchFamily="34" charset="0"/>
              <a:buChar char="•"/>
            </a:pPr>
            <a:r>
              <a:rPr lang="en-GB" dirty="0"/>
              <a:t>Unclear accountability</a:t>
            </a:r>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9</a:t>
            </a:fld>
            <a:endParaRPr lang="en-GB"/>
          </a:p>
        </p:txBody>
      </p:sp>
    </p:spTree>
    <p:extLst>
      <p:ext uri="{BB962C8B-B14F-4D97-AF65-F5344CB8AC3E}">
        <p14:creationId xmlns:p14="http://schemas.microsoft.com/office/powerpoint/2010/main" val="13621747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Academics will suggest that there are 5 degrees of multi-agency partnership working:</a:t>
            </a:r>
          </a:p>
          <a:p>
            <a:endParaRPr lang="en-GB" dirty="0"/>
          </a:p>
          <a:p>
            <a:r>
              <a:rPr lang="en-GB" dirty="0"/>
              <a:t>All beginning with a C</a:t>
            </a:r>
          </a:p>
          <a:p>
            <a:endParaRPr lang="en-GB" dirty="0"/>
          </a:p>
          <a:p>
            <a:r>
              <a:rPr lang="en-GB" dirty="0"/>
              <a:t>Can anyone guess as to what they may be:</a:t>
            </a:r>
          </a:p>
          <a:p>
            <a:endParaRPr lang="en-GB" dirty="0"/>
          </a:p>
          <a:p>
            <a:r>
              <a:rPr lang="en-GB" b="1" dirty="0"/>
              <a:t>1.Coexistence </a:t>
            </a:r>
            <a:r>
              <a:rPr lang="en-GB" dirty="0"/>
              <a:t>– the requirements to have clarity between practitioners from different agencies as to what and with whom</a:t>
            </a:r>
          </a:p>
          <a:p>
            <a:r>
              <a:rPr lang="en-GB" b="1" dirty="0"/>
              <a:t>2. Co-operation </a:t>
            </a:r>
            <a:r>
              <a:rPr lang="en-GB" dirty="0"/>
              <a:t>-  where practitioners from different agencies share information and recognise the mutual benefits and value of partnership working, that is the pooling of </a:t>
            </a:r>
            <a:r>
              <a:rPr lang="en-GB" dirty="0" err="1"/>
              <a:t>of</a:t>
            </a:r>
            <a:r>
              <a:rPr lang="en-GB" dirty="0"/>
              <a:t> collective knowledge, skills and achievements available</a:t>
            </a:r>
          </a:p>
          <a:p>
            <a:r>
              <a:rPr lang="en-GB" b="1" dirty="0"/>
              <a:t>3.Co-ordination </a:t>
            </a:r>
            <a:r>
              <a:rPr lang="en-GB" dirty="0"/>
              <a:t>– where partners plan together, share some roles and responsibilities, resources and risk taking accepting the need to adjust and make some changes to improve services and thereby avoiding overlapping</a:t>
            </a:r>
          </a:p>
          <a:p>
            <a:r>
              <a:rPr lang="en-GB" b="1" dirty="0"/>
              <a:t>4.Collaboration </a:t>
            </a:r>
            <a:r>
              <a:rPr lang="en-GB" dirty="0"/>
              <a:t>– this refers to the longer term commitments between partners with organisational changes that bring about shared leadership, control, resources and risk-taking. Partners from different agencies agree to work together on strategies or projects each contributing to achieving shared goals</a:t>
            </a:r>
          </a:p>
          <a:p>
            <a:r>
              <a:rPr lang="en-GB" dirty="0"/>
              <a:t>5. Co-ownership – here practitioners from the different agencies commit themselves to achieving a common vision, making significant changes in what they do and how they do it</a:t>
            </a:r>
          </a:p>
        </p:txBody>
      </p:sp>
      <p:sp>
        <p:nvSpPr>
          <p:cNvPr id="4" name="Slide Number Placeholder 3"/>
          <p:cNvSpPr>
            <a:spLocks noGrp="1"/>
          </p:cNvSpPr>
          <p:nvPr>
            <p:ph type="sldNum" sz="quarter" idx="5"/>
          </p:nvPr>
        </p:nvSpPr>
        <p:spPr/>
        <p:txBody>
          <a:bodyPr/>
          <a:lstStyle/>
          <a:p>
            <a:fld id="{D2EC847A-7DAE-4150-8492-BD754CE2926B}" type="slidenum">
              <a:rPr lang="en-GB" smtClean="0"/>
              <a:t>10</a:t>
            </a:fld>
            <a:endParaRPr lang="en-GB"/>
          </a:p>
        </p:txBody>
      </p:sp>
    </p:spTree>
    <p:extLst>
      <p:ext uri="{BB962C8B-B14F-4D97-AF65-F5344CB8AC3E}">
        <p14:creationId xmlns:p14="http://schemas.microsoft.com/office/powerpoint/2010/main" val="32322927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David Wilcox an academic, produced a ladder of participation in 2000 which related to the involvement of citizens in planning processes in the USA. The original version which was produced in 1969 by an academic called Sherry </a:t>
            </a:r>
            <a:r>
              <a:rPr lang="en-GB" dirty="0" err="1"/>
              <a:t>Arnstein</a:t>
            </a:r>
            <a:r>
              <a:rPr lang="en-GB" dirty="0"/>
              <a:t> had 8 stages.</a:t>
            </a:r>
          </a:p>
          <a:p>
            <a:r>
              <a:rPr lang="en-GB" dirty="0"/>
              <a:t>Wilcox’s ladder has 5 stages. Stage 1 has the lowest involvement of participation or control  where as stages 3 to 5 have the higher degrees of participation and control – according to Wilcox they are examples of substantial participation and true partnership working</a:t>
            </a:r>
          </a:p>
          <a:p>
            <a:endParaRPr lang="en-GB" dirty="0"/>
          </a:p>
          <a:p>
            <a:r>
              <a:rPr lang="en-GB" dirty="0"/>
              <a:t>5 stages are:</a:t>
            </a:r>
          </a:p>
          <a:p>
            <a:r>
              <a:rPr lang="en-GB" b="1" dirty="0"/>
              <a:t>5. Supporting </a:t>
            </a:r>
            <a:r>
              <a:rPr lang="en-GB" dirty="0"/>
              <a:t>– this involves helping others to do what they want within a supportive framework which may offer resources as well as advice</a:t>
            </a:r>
          </a:p>
          <a:p>
            <a:r>
              <a:rPr lang="en-GB" b="1" dirty="0"/>
              <a:t>4. Acting together </a:t>
            </a:r>
            <a:r>
              <a:rPr lang="en-GB" dirty="0"/>
              <a:t>– here the different interested parties decide what is best, and forming a partnership to carry it out</a:t>
            </a:r>
          </a:p>
          <a:p>
            <a:r>
              <a:rPr lang="en-GB" b="1" dirty="0"/>
              <a:t>3. Deciding together </a:t>
            </a:r>
            <a:r>
              <a:rPr lang="en-GB" dirty="0"/>
              <a:t>– encouraging team practitioners to provide additional ideas and options and jointly deciding which is the best way forward</a:t>
            </a:r>
          </a:p>
          <a:p>
            <a:r>
              <a:rPr lang="en-GB" b="1" dirty="0"/>
              <a:t>2. Consultation </a:t>
            </a:r>
            <a:r>
              <a:rPr lang="en-GB" dirty="0"/>
              <a:t>– identify problems, offering a number of options, solutions and listening to feedback from others</a:t>
            </a:r>
          </a:p>
          <a:p>
            <a:r>
              <a:rPr lang="en-GB" b="1" dirty="0"/>
              <a:t>1. Information </a:t>
            </a:r>
            <a:r>
              <a:rPr lang="en-GB" dirty="0"/>
              <a:t>– telling the team and others what is planned</a:t>
            </a:r>
          </a:p>
        </p:txBody>
      </p:sp>
      <p:sp>
        <p:nvSpPr>
          <p:cNvPr id="4" name="Slide Number Placeholder 3"/>
          <p:cNvSpPr>
            <a:spLocks noGrp="1"/>
          </p:cNvSpPr>
          <p:nvPr>
            <p:ph type="sldNum" sz="quarter" idx="5"/>
          </p:nvPr>
        </p:nvSpPr>
        <p:spPr/>
        <p:txBody>
          <a:bodyPr/>
          <a:lstStyle/>
          <a:p>
            <a:fld id="{D2EC847A-7DAE-4150-8492-BD754CE2926B}" type="slidenum">
              <a:rPr lang="en-GB" smtClean="0"/>
              <a:t>11</a:t>
            </a:fld>
            <a:endParaRPr lang="en-GB"/>
          </a:p>
        </p:txBody>
      </p:sp>
    </p:spTree>
    <p:extLst>
      <p:ext uri="{BB962C8B-B14F-4D97-AF65-F5344CB8AC3E}">
        <p14:creationId xmlns:p14="http://schemas.microsoft.com/office/powerpoint/2010/main" val="7813243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Source Percy-smith 2005 p28-29 ( cited in </a:t>
            </a:r>
            <a:r>
              <a:rPr lang="en-GB" dirty="0" err="1"/>
              <a:t>Cheminais</a:t>
            </a:r>
            <a:r>
              <a:rPr lang="en-GB" dirty="0"/>
              <a:t> p6-7)</a:t>
            </a:r>
          </a:p>
          <a:p>
            <a:endParaRPr lang="en-GB" dirty="0"/>
          </a:p>
          <a:p>
            <a:r>
              <a:rPr lang="en-GB" dirty="0" err="1"/>
              <a:t>Gster</a:t>
            </a:r>
            <a:r>
              <a:rPr lang="en-GB" dirty="0"/>
              <a:t> et al offers their ladder of multi-agency partnership working:</a:t>
            </a:r>
          </a:p>
          <a:p>
            <a:r>
              <a:rPr lang="en-GB" dirty="0"/>
              <a:t>Again it is a 5 stage ladder based on Wilcox’s</a:t>
            </a:r>
          </a:p>
          <a:p>
            <a:endParaRPr lang="en-GB" dirty="0"/>
          </a:p>
          <a:p>
            <a:r>
              <a:rPr lang="en-GB" b="1" dirty="0"/>
              <a:t>5. Collaboration and full partnership </a:t>
            </a:r>
            <a:r>
              <a:rPr lang="en-GB" dirty="0"/>
              <a:t>– this involves separate and distinct roles but shared values and agenda. Pooled resources blurred boundaries, continuously developing to meet changing needs. Less powerful partners are supported to play a full role</a:t>
            </a:r>
          </a:p>
          <a:p>
            <a:r>
              <a:rPr lang="en-GB" b="1" dirty="0"/>
              <a:t>4. Coordination &amp; cooperation in practice </a:t>
            </a:r>
            <a:r>
              <a:rPr lang="en-GB" dirty="0"/>
              <a:t>– involving active coordination processes, the coordinator knows what’s going on , draws on each partner as appropriate, helps nurture developmental and cooperative culture and involves and supports new partners</a:t>
            </a:r>
          </a:p>
          <a:p>
            <a:r>
              <a:rPr lang="en-GB" b="1" dirty="0"/>
              <a:t>3. Implementing projects and services </a:t>
            </a:r>
            <a:r>
              <a:rPr lang="en-GB" dirty="0"/>
              <a:t>– jointly or separately takes action on agreed plans, identified monitoring methods and review processes, mutual feedback on successes/failures</a:t>
            </a:r>
          </a:p>
          <a:p>
            <a:r>
              <a:rPr lang="en-GB" b="1" dirty="0"/>
              <a:t>2. Planning action </a:t>
            </a:r>
            <a:r>
              <a:rPr lang="en-GB" dirty="0"/>
              <a:t>– involves identifying local and service needs where cross boundary working is needed and could be effective. Decide upon local priorities and needs, agree different partnership contributions and decide upon actions and processes. Identify the need for new partners</a:t>
            </a:r>
          </a:p>
          <a:p>
            <a:r>
              <a:rPr lang="en-GB" b="1" dirty="0"/>
              <a:t>1. Information sharing </a:t>
            </a:r>
            <a:r>
              <a:rPr lang="en-GB" dirty="0"/>
              <a:t>– involves mutual learning, knowledge of what each partner does and could do, openness about decision making processes, new methods of accessing information including IT</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12</a:t>
            </a:fld>
            <a:endParaRPr lang="en-GB"/>
          </a:p>
        </p:txBody>
      </p:sp>
    </p:spTree>
    <p:extLst>
      <p:ext uri="{BB962C8B-B14F-4D97-AF65-F5344CB8AC3E}">
        <p14:creationId xmlns:p14="http://schemas.microsoft.com/office/powerpoint/2010/main" val="53861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When looking at multi-agency working and its dynamics, Rita </a:t>
            </a:r>
            <a:r>
              <a:rPr lang="en-GB" dirty="0" err="1"/>
              <a:t>Cheminais</a:t>
            </a:r>
            <a:r>
              <a:rPr lang="en-GB" dirty="0"/>
              <a:t> (2008) puts forward 8 essential building blocks needed for effective multi-agency working</a:t>
            </a:r>
          </a:p>
          <a:p>
            <a:r>
              <a:rPr lang="en-GB" dirty="0"/>
              <a:t>Which are :</a:t>
            </a:r>
          </a:p>
        </p:txBody>
      </p:sp>
      <p:sp>
        <p:nvSpPr>
          <p:cNvPr id="4" name="Slide Number Placeholder 3"/>
          <p:cNvSpPr>
            <a:spLocks noGrp="1"/>
          </p:cNvSpPr>
          <p:nvPr>
            <p:ph type="sldNum" sz="quarter" idx="5"/>
          </p:nvPr>
        </p:nvSpPr>
        <p:spPr/>
        <p:txBody>
          <a:bodyPr/>
          <a:lstStyle/>
          <a:p>
            <a:fld id="{D2EC847A-7DAE-4150-8492-BD754CE2926B}" type="slidenum">
              <a:rPr lang="en-GB" smtClean="0"/>
              <a:t>13</a:t>
            </a:fld>
            <a:endParaRPr lang="en-GB"/>
          </a:p>
        </p:txBody>
      </p:sp>
    </p:spTree>
    <p:extLst>
      <p:ext uri="{BB962C8B-B14F-4D97-AF65-F5344CB8AC3E}">
        <p14:creationId xmlns:p14="http://schemas.microsoft.com/office/powerpoint/2010/main" val="22778343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Who are the partners that you work with?</a:t>
            </a:r>
          </a:p>
          <a:p>
            <a:endParaRPr lang="en-GB" dirty="0"/>
          </a:p>
          <a:p>
            <a:r>
              <a:rPr lang="en-GB" dirty="0"/>
              <a:t>Open to class to give examples in their respective roles</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14</a:t>
            </a:fld>
            <a:endParaRPr lang="en-GB"/>
          </a:p>
        </p:txBody>
      </p:sp>
    </p:spTree>
    <p:extLst>
      <p:ext uri="{BB962C8B-B14F-4D97-AF65-F5344CB8AC3E}">
        <p14:creationId xmlns:p14="http://schemas.microsoft.com/office/powerpoint/2010/main" val="41371337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research paper issued by the Home office which considered the effectiveness of partnership working within a crime and disorder context listed the following as benefits of partnership working</a:t>
            </a:r>
          </a:p>
          <a:p>
            <a:r>
              <a:rPr lang="en-GB" dirty="0"/>
              <a:t>Berry et al 2011 – adapted from Rosenbaum 2002</a:t>
            </a:r>
          </a:p>
          <a:p>
            <a:endParaRPr lang="en-GB" dirty="0"/>
          </a:p>
          <a:p>
            <a:pPr marL="228600" indent="-228600">
              <a:buAutoNum type="arabicPeriod"/>
            </a:pPr>
            <a:r>
              <a:rPr lang="en-GB" dirty="0"/>
              <a:t>Partnerships are better at identifying and defining problems of greatest concern in communities</a:t>
            </a:r>
          </a:p>
          <a:p>
            <a:pPr marL="228600" indent="-228600">
              <a:buAutoNum type="arabicPeriod"/>
            </a:pPr>
            <a:r>
              <a:rPr lang="en-GB" dirty="0"/>
              <a:t>Partnerships are better at developing creative and targeted interventions ( because of the diverse nature of the group who all bring different approaches)</a:t>
            </a:r>
          </a:p>
          <a:p>
            <a:pPr marL="228600" indent="-228600">
              <a:buAutoNum type="arabicPeriod"/>
            </a:pPr>
            <a:r>
              <a:rPr lang="en-GB" dirty="0"/>
              <a:t>Multiple interventions are generally more effective than single agency intervention – with potentially higher levels of </a:t>
            </a:r>
            <a:r>
              <a:rPr lang="en-GB" dirty="0" err="1"/>
              <a:t>interbention</a:t>
            </a:r>
            <a:endParaRPr lang="en-GB" dirty="0"/>
          </a:p>
          <a:p>
            <a:pPr marL="228600" indent="-228600">
              <a:buAutoNum type="arabicPeriod"/>
            </a:pPr>
            <a:r>
              <a:rPr lang="en-GB" dirty="0"/>
              <a:t>Partnerships bring more resources and new ideas to problem solve</a:t>
            </a:r>
          </a:p>
          <a:p>
            <a:pPr marL="228600" indent="-228600">
              <a:buAutoNum type="arabicPeriod"/>
            </a:pPr>
            <a:r>
              <a:rPr lang="en-GB" dirty="0"/>
              <a:t>Multiple interventions are likely to maximise the impact on any particular target audience</a:t>
            </a:r>
          </a:p>
          <a:p>
            <a:pPr marL="228600" indent="-228600">
              <a:buAutoNum type="arabicPeriod"/>
            </a:pPr>
            <a:r>
              <a:rPr lang="en-GB" dirty="0"/>
              <a:t>Exposure to new and different interventions may bring about new benefits </a:t>
            </a:r>
          </a:p>
        </p:txBody>
      </p:sp>
      <p:sp>
        <p:nvSpPr>
          <p:cNvPr id="4" name="Slide Number Placeholder 3"/>
          <p:cNvSpPr>
            <a:spLocks noGrp="1"/>
          </p:cNvSpPr>
          <p:nvPr>
            <p:ph type="sldNum" sz="quarter" idx="5"/>
          </p:nvPr>
        </p:nvSpPr>
        <p:spPr/>
        <p:txBody>
          <a:bodyPr/>
          <a:lstStyle/>
          <a:p>
            <a:fld id="{D2EC847A-7DAE-4150-8492-BD754CE2926B}" type="slidenum">
              <a:rPr lang="en-GB" smtClean="0"/>
              <a:t>16</a:t>
            </a:fld>
            <a:endParaRPr lang="en-GB"/>
          </a:p>
        </p:txBody>
      </p:sp>
    </p:spTree>
    <p:extLst>
      <p:ext uri="{BB962C8B-B14F-4D97-AF65-F5344CB8AC3E}">
        <p14:creationId xmlns:p14="http://schemas.microsoft.com/office/powerpoint/2010/main" val="3324444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Rosenbaum 2002 also identified several additional benefits of partnership ACTIVITY over and above the impact that partnerships can have on crime and crime reduction</a:t>
            </a:r>
          </a:p>
          <a:p>
            <a:endParaRPr lang="en-GB" dirty="0"/>
          </a:p>
          <a:p>
            <a:r>
              <a:rPr lang="en-GB" dirty="0"/>
              <a:t>These are:</a:t>
            </a:r>
          </a:p>
          <a:p>
            <a:pPr marL="171450" indent="-171450">
              <a:buFont typeface="Arial" panose="020B0604020202020204" pitchFamily="34" charset="0"/>
              <a:buChar char="•"/>
            </a:pPr>
            <a:r>
              <a:rPr lang="en-GB" b="1" dirty="0"/>
              <a:t>Increased accountability of organisations</a:t>
            </a:r>
          </a:p>
          <a:p>
            <a:pPr marL="171450" indent="-171450">
              <a:buFont typeface="Arial" panose="020B0604020202020204" pitchFamily="34" charset="0"/>
              <a:buChar char="•"/>
            </a:pPr>
            <a:r>
              <a:rPr lang="en-GB" b="1" dirty="0"/>
              <a:t>Reduce duplication and fragmentation of services</a:t>
            </a:r>
          </a:p>
          <a:p>
            <a:pPr marL="171450" indent="-171450">
              <a:buFont typeface="Arial" panose="020B0604020202020204" pitchFamily="34" charset="0"/>
              <a:buChar char="•"/>
            </a:pPr>
            <a:r>
              <a:rPr lang="en-GB" b="1" dirty="0"/>
              <a:t>Build public and private links</a:t>
            </a:r>
          </a:p>
          <a:p>
            <a:pPr marL="171450" indent="-171450">
              <a:buFont typeface="Arial" panose="020B0604020202020204" pitchFamily="34" charset="0"/>
              <a:buChar char="•"/>
            </a:pPr>
            <a:r>
              <a:rPr lang="en-GB" b="1" dirty="0"/>
              <a:t>Increase public awareness</a:t>
            </a:r>
          </a:p>
          <a:p>
            <a:pPr marL="171450" indent="-171450">
              <a:buFont typeface="Arial" panose="020B0604020202020204" pitchFamily="34" charset="0"/>
              <a:buChar char="•"/>
            </a:pPr>
            <a:r>
              <a:rPr lang="en-GB" b="1" dirty="0"/>
              <a:t>Serve to strengthen local community organisations</a:t>
            </a:r>
          </a:p>
          <a:p>
            <a:pPr marL="171450" indent="-171450">
              <a:buFont typeface="Arial" panose="020B0604020202020204" pitchFamily="34" charset="0"/>
              <a:buChar char="•"/>
            </a:pPr>
            <a:r>
              <a:rPr lang="en-GB" b="1" dirty="0"/>
              <a:t>Transformational </a:t>
            </a:r>
            <a:r>
              <a:rPr lang="en-GB" dirty="0"/>
              <a:t>– in that they are altering the way agencies do business (e.g. data driven decision making , emphasis on particular matters)</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In some instances </a:t>
            </a:r>
          </a:p>
          <a:p>
            <a:pPr marL="171450" indent="-171450">
              <a:buFont typeface="Arial" panose="020B0604020202020204" pitchFamily="34" charset="0"/>
              <a:buChar char="•"/>
            </a:pPr>
            <a:r>
              <a:rPr lang="en-GB" dirty="0"/>
              <a:t>Clear leadership </a:t>
            </a:r>
          </a:p>
          <a:p>
            <a:pPr marL="171450" indent="-171450">
              <a:buFont typeface="Arial" panose="020B0604020202020204" pitchFamily="34" charset="0"/>
              <a:buChar char="•"/>
            </a:pPr>
            <a:r>
              <a:rPr lang="en-GB" dirty="0"/>
              <a:t>Good communication and </a:t>
            </a:r>
            <a:r>
              <a:rPr lang="en-GB" dirty="0" err="1"/>
              <a:t>informations</a:t>
            </a:r>
            <a:r>
              <a:rPr lang="en-GB" dirty="0"/>
              <a:t> haring</a:t>
            </a:r>
          </a:p>
          <a:p>
            <a:pPr marL="171450" indent="-171450">
              <a:buFont typeface="Arial" panose="020B0604020202020204" pitchFamily="34" charset="0"/>
              <a:buChar char="•"/>
            </a:pPr>
            <a:r>
              <a:rPr lang="en-GB" dirty="0"/>
              <a:t>Sharing of resources</a:t>
            </a:r>
          </a:p>
          <a:p>
            <a:pPr marL="171450" indent="-171450">
              <a:buFont typeface="Arial" panose="020B0604020202020204" pitchFamily="34" charset="0"/>
              <a:buChar char="•"/>
            </a:pPr>
            <a:r>
              <a:rPr lang="en-GB" dirty="0"/>
              <a:t>Joint training</a:t>
            </a:r>
          </a:p>
          <a:p>
            <a:pPr marL="171450" indent="-171450">
              <a:buFont typeface="Arial" panose="020B0604020202020204" pitchFamily="34" charset="0"/>
              <a:buChar char="•"/>
            </a:pPr>
            <a:r>
              <a:rPr lang="en-GB" dirty="0"/>
              <a:t>Clear aims and well defined roles and responsibilities</a:t>
            </a:r>
          </a:p>
        </p:txBody>
      </p:sp>
      <p:sp>
        <p:nvSpPr>
          <p:cNvPr id="4" name="Slide Number Placeholder 3"/>
          <p:cNvSpPr>
            <a:spLocks noGrp="1"/>
          </p:cNvSpPr>
          <p:nvPr>
            <p:ph type="sldNum" sz="quarter" idx="5"/>
          </p:nvPr>
        </p:nvSpPr>
        <p:spPr/>
        <p:txBody>
          <a:bodyPr/>
          <a:lstStyle/>
          <a:p>
            <a:fld id="{D2EC847A-7DAE-4150-8492-BD754CE2926B}" type="slidenum">
              <a:rPr lang="en-GB" smtClean="0"/>
              <a:t>17</a:t>
            </a:fld>
            <a:endParaRPr lang="en-GB"/>
          </a:p>
        </p:txBody>
      </p:sp>
    </p:spTree>
    <p:extLst>
      <p:ext uri="{BB962C8B-B14F-4D97-AF65-F5344CB8AC3E}">
        <p14:creationId xmlns:p14="http://schemas.microsoft.com/office/powerpoint/2010/main" val="19556169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Task </a:t>
            </a:r>
          </a:p>
        </p:txBody>
      </p:sp>
      <p:sp>
        <p:nvSpPr>
          <p:cNvPr id="4" name="Slide Number Placeholder 3"/>
          <p:cNvSpPr>
            <a:spLocks noGrp="1"/>
          </p:cNvSpPr>
          <p:nvPr>
            <p:ph type="sldNum" sz="quarter" idx="5"/>
          </p:nvPr>
        </p:nvSpPr>
        <p:spPr/>
        <p:txBody>
          <a:bodyPr/>
          <a:lstStyle/>
          <a:p>
            <a:fld id="{D2EC847A-7DAE-4150-8492-BD754CE2926B}" type="slidenum">
              <a:rPr lang="en-GB" smtClean="0"/>
              <a:t>18</a:t>
            </a:fld>
            <a:endParaRPr lang="en-GB"/>
          </a:p>
        </p:txBody>
      </p:sp>
    </p:spTree>
    <p:extLst>
      <p:ext uri="{BB962C8B-B14F-4D97-AF65-F5344CB8AC3E}">
        <p14:creationId xmlns:p14="http://schemas.microsoft.com/office/powerpoint/2010/main" val="42018738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From research the following are also noted</a:t>
            </a:r>
          </a:p>
        </p:txBody>
      </p:sp>
      <p:sp>
        <p:nvSpPr>
          <p:cNvPr id="4" name="Slide Number Placeholder 3"/>
          <p:cNvSpPr>
            <a:spLocks noGrp="1"/>
          </p:cNvSpPr>
          <p:nvPr>
            <p:ph type="sldNum" sz="quarter" idx="5"/>
          </p:nvPr>
        </p:nvSpPr>
        <p:spPr/>
        <p:txBody>
          <a:bodyPr/>
          <a:lstStyle/>
          <a:p>
            <a:fld id="{D2EC847A-7DAE-4150-8492-BD754CE2926B}" type="slidenum">
              <a:rPr lang="en-GB" smtClean="0"/>
              <a:t>19</a:t>
            </a:fld>
            <a:endParaRPr lang="en-GB"/>
          </a:p>
        </p:txBody>
      </p:sp>
    </p:spTree>
    <p:extLst>
      <p:ext uri="{BB962C8B-B14F-4D97-AF65-F5344CB8AC3E}">
        <p14:creationId xmlns:p14="http://schemas.microsoft.com/office/powerpoint/2010/main" val="9275559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 just going to quickly touch upon another ‘partnership’ that policing are part of and that is partnerships between policing organisations.</a:t>
            </a:r>
          </a:p>
          <a:p>
            <a:r>
              <a:rPr lang="en-GB" dirty="0"/>
              <a:t>There has been much dialogue that police forces should be merged – just look at Wales for example where it has been an agenda item before and may well be for the future.</a:t>
            </a:r>
          </a:p>
          <a:p>
            <a:endParaRPr lang="en-GB" dirty="0"/>
          </a:p>
          <a:p>
            <a:r>
              <a:rPr lang="en-GB" dirty="0"/>
              <a:t>Although the conversations have been held in Wales and other areas of the UK where the opportunity to merge have been considered, they have yet to come to fruition except of course in Scotland.</a:t>
            </a:r>
            <a:endParaRPr lang="en-GB" dirty="0">
              <a:cs typeface="Calibri"/>
            </a:endParaRPr>
          </a:p>
          <a:p>
            <a:r>
              <a:rPr lang="en-GB" dirty="0"/>
              <a:t>However police forces are encouraged to work more closely together in part through legislative changes including </a:t>
            </a:r>
          </a:p>
          <a:p>
            <a:r>
              <a:rPr lang="en-GB" dirty="0"/>
              <a:t>The Police Act 1996 which was then amended by the Policing &amp; Crime Act 2009 and then the Police Reform and Social Responsibility Act 2011</a:t>
            </a:r>
          </a:p>
          <a:p>
            <a:endParaRPr lang="en-GB" dirty="0"/>
          </a:p>
          <a:p>
            <a:r>
              <a:rPr lang="en-GB" dirty="0"/>
              <a:t>A significant proportion of police collaboration involve partnerships between police services in a single region and most are based around protective services but are increasingly now involving more specialist functions as well as back office services</a:t>
            </a:r>
          </a:p>
          <a:p>
            <a:endParaRPr lang="en-GB" dirty="0"/>
          </a:p>
          <a:p>
            <a:r>
              <a:rPr lang="en-GB" dirty="0"/>
              <a:t>What partnerships exist in South Wales/DPP/GWP</a:t>
            </a:r>
            <a:endParaRPr lang="en-GB" dirty="0">
              <a:cs typeface="Calibri"/>
            </a:endParaRPr>
          </a:p>
          <a:p>
            <a:endParaRPr lang="en-GB" dirty="0"/>
          </a:p>
          <a:p>
            <a:r>
              <a:rPr lang="en-GB" dirty="0"/>
              <a:t>A familiar partnerships involve the ROCU’s which not only look at policing partnerships but have now looked at expanding to be more multi agency with staff being embedded from DWP, HMRC, CPS, Border Force, GAIN networks, prisons  etc.</a:t>
            </a:r>
          </a:p>
          <a:p>
            <a:endParaRPr lang="en-GB" dirty="0"/>
          </a:p>
          <a:p>
            <a:r>
              <a:rPr lang="en-GB" dirty="0"/>
              <a:t>We’ve looked at some of the challenges in Multi-agency partnerships – but what about police partnerships – are they free of any challenges ?</a:t>
            </a:r>
          </a:p>
        </p:txBody>
      </p:sp>
      <p:sp>
        <p:nvSpPr>
          <p:cNvPr id="4" name="Slide Number Placeholder 3"/>
          <p:cNvSpPr>
            <a:spLocks noGrp="1"/>
          </p:cNvSpPr>
          <p:nvPr>
            <p:ph type="sldNum" sz="quarter" idx="5"/>
          </p:nvPr>
        </p:nvSpPr>
        <p:spPr/>
        <p:txBody>
          <a:bodyPr/>
          <a:lstStyle/>
          <a:p>
            <a:fld id="{D2EC847A-7DAE-4150-8492-BD754CE2926B}" type="slidenum">
              <a:rPr lang="en-GB" smtClean="0"/>
              <a:t>21</a:t>
            </a:fld>
            <a:endParaRPr lang="en-GB"/>
          </a:p>
        </p:txBody>
      </p:sp>
    </p:spTree>
    <p:extLst>
      <p:ext uri="{BB962C8B-B14F-4D97-AF65-F5344CB8AC3E}">
        <p14:creationId xmlns:p14="http://schemas.microsoft.com/office/powerpoint/2010/main" val="26354025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What challenges do police partnerships pose for leadership?</a:t>
            </a:r>
          </a:p>
          <a:p>
            <a:endParaRPr lang="en-GB" dirty="0"/>
          </a:p>
          <a:p>
            <a:r>
              <a:rPr lang="en-GB" dirty="0"/>
              <a:t>How do you think they can be addressed or overcome?</a:t>
            </a:r>
          </a:p>
        </p:txBody>
      </p:sp>
      <p:sp>
        <p:nvSpPr>
          <p:cNvPr id="4" name="Slide Number Placeholder 3"/>
          <p:cNvSpPr>
            <a:spLocks noGrp="1"/>
          </p:cNvSpPr>
          <p:nvPr>
            <p:ph type="sldNum" sz="quarter" idx="5"/>
          </p:nvPr>
        </p:nvSpPr>
        <p:spPr/>
        <p:txBody>
          <a:bodyPr/>
          <a:lstStyle/>
          <a:p>
            <a:fld id="{D2EC847A-7DAE-4150-8492-BD754CE2926B}" type="slidenum">
              <a:rPr lang="en-GB" smtClean="0"/>
              <a:t>22</a:t>
            </a:fld>
            <a:endParaRPr lang="en-GB"/>
          </a:p>
        </p:txBody>
      </p:sp>
    </p:spTree>
    <p:extLst>
      <p:ext uri="{BB962C8B-B14F-4D97-AF65-F5344CB8AC3E}">
        <p14:creationId xmlns:p14="http://schemas.microsoft.com/office/powerpoint/2010/main" val="38461495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Another partnership that may be worth considering is the Police and private security industry partnership</a:t>
            </a:r>
          </a:p>
          <a:p>
            <a:endParaRPr lang="en-GB" dirty="0"/>
          </a:p>
          <a:p>
            <a:r>
              <a:rPr lang="en-GB" dirty="0"/>
              <a:t>Research undertaken by a team of academics who undertook an evidence review of policing partnerships  in 2015 highlighted that the mixed economy of public and private policing has expanded dramatically( N8 Policing Research Partnership – Loftus, </a:t>
            </a:r>
            <a:r>
              <a:rPr lang="en-GB" dirty="0" err="1"/>
              <a:t>Skinns</a:t>
            </a:r>
            <a:r>
              <a:rPr lang="en-GB" dirty="0"/>
              <a:t>, Munk &amp; Rice 2015).</a:t>
            </a:r>
          </a:p>
          <a:p>
            <a:r>
              <a:rPr lang="en-GB" dirty="0"/>
              <a:t> Private security operates across a host of different areas including leisure activities, events, shopping centres industrial parks and local neighbourhoods. It has been referred to as the dominant form of policing  and the potential to make a significant contribution to local crime prevention and community safety partnerships.</a:t>
            </a:r>
          </a:p>
          <a:p>
            <a:r>
              <a:rPr lang="en-GB" dirty="0"/>
              <a:t>HMIC reported in 2011, 12 and 2013 that in the climate of austerity and in light of regulation the opportunities for the private sector partnering with the police has gained renewed momentum.</a:t>
            </a:r>
          </a:p>
          <a:p>
            <a:endParaRPr lang="en-GB" dirty="0"/>
          </a:p>
          <a:p>
            <a:r>
              <a:rPr lang="en-GB" dirty="0"/>
              <a:t>Their Research revealed that The level of partnership working varies , partnerships are poorly coordinated, under-developed, insecure and short-lived.</a:t>
            </a:r>
          </a:p>
          <a:p>
            <a:r>
              <a:rPr lang="en-GB" dirty="0"/>
              <a:t>Relations between the police and private sector ranged from cooperation to indifference and hostility</a:t>
            </a:r>
          </a:p>
          <a:p>
            <a:endParaRPr lang="en-GB" dirty="0"/>
          </a:p>
          <a:p>
            <a:r>
              <a:rPr lang="en-GB" dirty="0"/>
              <a:t>Other academics raise other points on this partnership</a:t>
            </a:r>
          </a:p>
          <a:p>
            <a:pPr marL="228600" indent="-228600">
              <a:buAutoNum type="arabicPeriod"/>
            </a:pPr>
            <a:r>
              <a:rPr lang="en-GB" dirty="0"/>
              <a:t>Noaks (2008) identified an unwillingness  by the police to acknowledge any role performed by </a:t>
            </a:r>
            <a:r>
              <a:rPr lang="en-GB" dirty="0" err="1"/>
              <a:t>th</a:t>
            </a:r>
            <a:r>
              <a:rPr lang="en-GB" dirty="0"/>
              <a:t> e private guards </a:t>
            </a:r>
            <a:r>
              <a:rPr lang="en-GB" dirty="0" err="1"/>
              <a:t>abd</a:t>
            </a:r>
            <a:r>
              <a:rPr lang="en-GB" dirty="0"/>
              <a:t> a situation of confrontation .</a:t>
            </a:r>
          </a:p>
          <a:p>
            <a:pPr marL="228600" indent="-228600">
              <a:buAutoNum type="arabicPeriod"/>
            </a:pPr>
            <a:r>
              <a:rPr lang="en-GB" dirty="0"/>
              <a:t>White &amp; Gill 2013 identified key barriers to public/private partnerships as conflicting agendas, ideologies and culture</a:t>
            </a:r>
          </a:p>
          <a:p>
            <a:pPr marL="228600" indent="-228600">
              <a:buAutoNum type="arabicPeriod"/>
            </a:pPr>
            <a:r>
              <a:rPr lang="en-GB" dirty="0"/>
              <a:t>Gill 2013 also highlights a lack of trust as an explanation for the lack of information sharing and intelligence</a:t>
            </a:r>
          </a:p>
          <a:p>
            <a:pPr marL="228600" indent="-228600">
              <a:buAutoNum type="arabicPeriod"/>
            </a:pPr>
            <a:r>
              <a:rPr lang="en-GB" dirty="0"/>
              <a:t>Research also suggests that the increasing presence of private security in public and semi-public </a:t>
            </a:r>
            <a:r>
              <a:rPr lang="en-GB" dirty="0" err="1"/>
              <a:t>soaces</a:t>
            </a:r>
            <a:r>
              <a:rPr lang="en-GB" dirty="0"/>
              <a:t> may raise the issue of accountability and regulation</a:t>
            </a:r>
          </a:p>
          <a:p>
            <a:endParaRPr lang="en-GB"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23</a:t>
            </a:fld>
            <a:endParaRPr lang="en-GB"/>
          </a:p>
        </p:txBody>
      </p:sp>
    </p:spTree>
    <p:extLst>
      <p:ext uri="{BB962C8B-B14F-4D97-AF65-F5344CB8AC3E}">
        <p14:creationId xmlns:p14="http://schemas.microsoft.com/office/powerpoint/2010/main" val="8586729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lets touch upon this relationship which has gained a lot of momentum in recent years.</a:t>
            </a:r>
          </a:p>
          <a:p>
            <a:endParaRPr lang="en-GB" dirty="0"/>
          </a:p>
          <a:p>
            <a:r>
              <a:rPr lang="en-GB" dirty="0"/>
              <a:t>For the police – external research performs an accountability function </a:t>
            </a:r>
          </a:p>
          <a:p>
            <a:r>
              <a:rPr lang="en-GB" dirty="0"/>
              <a:t>For the academics – they can assist the police in explaining and understanding crime</a:t>
            </a:r>
          </a:p>
          <a:p>
            <a:endParaRPr lang="en-GB" dirty="0"/>
          </a:p>
          <a:p>
            <a:r>
              <a:rPr lang="en-GB" dirty="0"/>
              <a:t>Academics such as Stanko 2009, suggest that academic analysis can assist the police in understanding what the public wants from the police whilst the police are a rich source of data for academics</a:t>
            </a:r>
          </a:p>
          <a:p>
            <a:endParaRPr lang="en-GB" dirty="0"/>
          </a:p>
          <a:p>
            <a:r>
              <a:rPr lang="en-GB" dirty="0"/>
              <a:t>There are already some well established partnerships – such as the Scottish institute for policing research, the University of South Wales’s Police science institute and the College of policing ‘what works centre for crime reduction'</a:t>
            </a:r>
            <a:endParaRPr lang="en-GB" dirty="0">
              <a:cs typeface="Calibri"/>
            </a:endParaRPr>
          </a:p>
          <a:p>
            <a:endParaRPr lang="en-GB" dirty="0"/>
          </a:p>
          <a:p>
            <a:r>
              <a:rPr lang="en-GB" dirty="0"/>
              <a:t>Key Challenges for this partnership  have been identified through– differences in culture and methods of working, language and dissemination of research. Despite these challenges there is opportunity for both organisations to reap benefits if they could see beyond these challenges.</a:t>
            </a:r>
            <a:endParaRPr lang="en-GB" dirty="0">
              <a:cs typeface="Calibri"/>
            </a:endParaRP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24</a:t>
            </a:fld>
            <a:endParaRPr lang="en-GB"/>
          </a:p>
        </p:txBody>
      </p:sp>
    </p:spTree>
    <p:extLst>
      <p:ext uri="{BB962C8B-B14F-4D97-AF65-F5344CB8AC3E}">
        <p14:creationId xmlns:p14="http://schemas.microsoft.com/office/powerpoint/2010/main" val="42869118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Finally we will look at Leadership in multi-agency response in major incidents or civil emergencies.</a:t>
            </a:r>
          </a:p>
          <a:p>
            <a:endParaRPr lang="en-GB" dirty="0"/>
          </a:p>
          <a:p>
            <a:r>
              <a:rPr lang="en-GB" dirty="0"/>
              <a:t>Some </a:t>
            </a:r>
            <a:r>
              <a:rPr lang="en-GB" dirty="0" err="1"/>
              <a:t>fo</a:t>
            </a:r>
            <a:r>
              <a:rPr lang="en-GB" dirty="0"/>
              <a:t> you will already be familiar with JESIP – the joint emergency services interoperability programme</a:t>
            </a:r>
          </a:p>
          <a:p>
            <a:endParaRPr lang="en-GB" dirty="0"/>
          </a:p>
          <a:p>
            <a:r>
              <a:rPr lang="en-GB" dirty="0"/>
              <a:t>JESIP was established in 2012 following a report by ACPI, Chief Fire Officers Association and the </a:t>
            </a:r>
            <a:r>
              <a:rPr lang="en-GB" dirty="0" err="1"/>
              <a:t>Associaition</a:t>
            </a:r>
            <a:r>
              <a:rPr lang="en-GB" dirty="0"/>
              <a:t> of Ambulance Chief Executives</a:t>
            </a:r>
          </a:p>
          <a:p>
            <a:endParaRPr lang="en-GB" dirty="0"/>
          </a:p>
          <a:p>
            <a:r>
              <a:rPr lang="en-GB" dirty="0"/>
              <a:t>Its aim is to ensure that blue light services are trained and exercised together as effectively as possible at all levels of command in response to major or complex incidents</a:t>
            </a:r>
          </a:p>
          <a:p>
            <a:endParaRPr lang="en-GB" dirty="0"/>
          </a:p>
          <a:p>
            <a:r>
              <a:rPr lang="en-GB" dirty="0"/>
              <a:t>Events over recent years have shown the need for emergency services to work together as effectively as possible during major, serious and catastrophic incidents or events. However reviews following such incidents as the July 2005 bombings, the </a:t>
            </a:r>
            <a:r>
              <a:rPr lang="en-GB" dirty="0" err="1"/>
              <a:t>Uk</a:t>
            </a:r>
            <a:r>
              <a:rPr lang="en-GB" dirty="0"/>
              <a:t> wide floods in 2014 and the shooting up in Cumbria in 2010 all reported gaps and failings in the inter-operability between the services.</a:t>
            </a:r>
          </a:p>
        </p:txBody>
      </p:sp>
      <p:sp>
        <p:nvSpPr>
          <p:cNvPr id="4" name="Slide Number Placeholder 3"/>
          <p:cNvSpPr>
            <a:spLocks noGrp="1"/>
          </p:cNvSpPr>
          <p:nvPr>
            <p:ph type="sldNum" sz="quarter" idx="5"/>
          </p:nvPr>
        </p:nvSpPr>
        <p:spPr/>
        <p:txBody>
          <a:bodyPr/>
          <a:lstStyle/>
          <a:p>
            <a:fld id="{D2EC847A-7DAE-4150-8492-BD754CE2926B}" type="slidenum">
              <a:rPr lang="en-GB" smtClean="0"/>
              <a:t>25</a:t>
            </a:fld>
            <a:endParaRPr lang="en-GB"/>
          </a:p>
        </p:txBody>
      </p:sp>
    </p:spTree>
    <p:extLst>
      <p:ext uri="{BB962C8B-B14F-4D97-AF65-F5344CB8AC3E}">
        <p14:creationId xmlns:p14="http://schemas.microsoft.com/office/powerpoint/2010/main" val="23079823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JESIP’s principles for joint working support the development and implementation of a multi-agency response and provides a structure during that response</a:t>
            </a:r>
          </a:p>
        </p:txBody>
      </p:sp>
      <p:sp>
        <p:nvSpPr>
          <p:cNvPr id="4" name="Slide Number Placeholder 3"/>
          <p:cNvSpPr>
            <a:spLocks noGrp="1"/>
          </p:cNvSpPr>
          <p:nvPr>
            <p:ph type="sldNum" sz="quarter" idx="5"/>
          </p:nvPr>
        </p:nvSpPr>
        <p:spPr/>
        <p:txBody>
          <a:bodyPr/>
          <a:lstStyle/>
          <a:p>
            <a:fld id="{D2EC847A-7DAE-4150-8492-BD754CE2926B}" type="slidenum">
              <a:rPr lang="en-GB" smtClean="0"/>
              <a:t>26</a:t>
            </a:fld>
            <a:endParaRPr lang="en-GB"/>
          </a:p>
        </p:txBody>
      </p:sp>
    </p:spTree>
    <p:extLst>
      <p:ext uri="{BB962C8B-B14F-4D97-AF65-F5344CB8AC3E}">
        <p14:creationId xmlns:p14="http://schemas.microsoft.com/office/powerpoint/2010/main" val="401007769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a:t>
            </a:r>
            <a:r>
              <a:rPr lang="en-GB" dirty="0" err="1"/>
              <a:t>websoite</a:t>
            </a:r>
            <a:r>
              <a:rPr lang="en-GB" dirty="0"/>
              <a:t> provides a whole host of information that will assist in such operational matters and if you haven’t visited it before it may be worth you looking at it</a:t>
            </a:r>
          </a:p>
        </p:txBody>
      </p:sp>
      <p:sp>
        <p:nvSpPr>
          <p:cNvPr id="4" name="Slide Number Placeholder 3"/>
          <p:cNvSpPr>
            <a:spLocks noGrp="1"/>
          </p:cNvSpPr>
          <p:nvPr>
            <p:ph type="sldNum" sz="quarter" idx="5"/>
          </p:nvPr>
        </p:nvSpPr>
        <p:spPr/>
        <p:txBody>
          <a:bodyPr/>
          <a:lstStyle/>
          <a:p>
            <a:fld id="{D2EC847A-7DAE-4150-8492-BD754CE2926B}" type="slidenum">
              <a:rPr lang="en-GB" smtClean="0"/>
              <a:t>27</a:t>
            </a:fld>
            <a:endParaRPr lang="en-GB"/>
          </a:p>
        </p:txBody>
      </p:sp>
    </p:spTree>
    <p:extLst>
      <p:ext uri="{BB962C8B-B14F-4D97-AF65-F5344CB8AC3E}">
        <p14:creationId xmlns:p14="http://schemas.microsoft.com/office/powerpoint/2010/main" val="226689672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But let’s look at the challenges that such major incidents bring to police leaders.</a:t>
            </a:r>
          </a:p>
          <a:p>
            <a:endParaRPr lang="en-GB" dirty="0"/>
          </a:p>
          <a:p>
            <a:r>
              <a:rPr lang="en-GB" dirty="0"/>
              <a:t>What do you think they are?</a:t>
            </a:r>
          </a:p>
        </p:txBody>
      </p:sp>
      <p:sp>
        <p:nvSpPr>
          <p:cNvPr id="4" name="Slide Number Placeholder 3"/>
          <p:cNvSpPr>
            <a:spLocks noGrp="1"/>
          </p:cNvSpPr>
          <p:nvPr>
            <p:ph type="sldNum" sz="quarter" idx="5"/>
          </p:nvPr>
        </p:nvSpPr>
        <p:spPr/>
        <p:txBody>
          <a:bodyPr/>
          <a:lstStyle/>
          <a:p>
            <a:fld id="{D2EC847A-7DAE-4150-8492-BD754CE2926B}" type="slidenum">
              <a:rPr lang="en-GB" smtClean="0"/>
              <a:t>28</a:t>
            </a:fld>
            <a:endParaRPr lang="en-GB"/>
          </a:p>
        </p:txBody>
      </p:sp>
    </p:spTree>
    <p:extLst>
      <p:ext uri="{BB962C8B-B14F-4D97-AF65-F5344CB8AC3E}">
        <p14:creationId xmlns:p14="http://schemas.microsoft.com/office/powerpoint/2010/main" val="24459722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issues of partnership working, collaboration or multi agency working, whichever terminology is used has very similar challenges that all agencies must face and seek to address.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We must always be aware that the factors that inhibit  and encourage partnership working and the challenges faced by leaders are manifold and the level of engagement and interaction between the police and their partners varies considerably across the board, Academia paints a mixed picture of relationships but do put forward solutions from lessons learnt that are there at the disposal of others to consider and implement.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Looking ahead there is scope for further academic intervention to explore how effective partnership practices can be achieved and implemented – a good dissertation topic for someone!!</a:t>
            </a:r>
          </a:p>
          <a:p>
            <a:endParaRPr lang="en-GB" dirty="0"/>
          </a:p>
          <a:p>
            <a:r>
              <a:rPr lang="en-GB" dirty="0"/>
              <a:t>Loftus, </a:t>
            </a:r>
            <a:r>
              <a:rPr lang="en-GB" dirty="0" err="1"/>
              <a:t>Skinns</a:t>
            </a:r>
            <a:r>
              <a:rPr lang="en-GB" dirty="0"/>
              <a:t> et al sum it up quite well</a:t>
            </a:r>
          </a:p>
          <a:p>
            <a:r>
              <a:rPr lang="en-GB" dirty="0"/>
              <a:t> “ While partnership working can foster a collective sense of purpose, with benefits for crime prevention and economic savings, a key disadvantage is that as policing partnerships become increasingly diverse, issues of governance and accountability intensify”</a:t>
            </a:r>
          </a:p>
          <a:p>
            <a:endParaRPr lang="en-GB" dirty="0"/>
          </a:p>
          <a:p>
            <a:r>
              <a:rPr lang="en-GB" dirty="0"/>
              <a:t>And that now links us nicely into next weeks lesson which is about accountability.</a:t>
            </a:r>
          </a:p>
        </p:txBody>
      </p:sp>
      <p:sp>
        <p:nvSpPr>
          <p:cNvPr id="4" name="Slide Number Placeholder 3"/>
          <p:cNvSpPr>
            <a:spLocks noGrp="1"/>
          </p:cNvSpPr>
          <p:nvPr>
            <p:ph type="sldNum" sz="quarter" idx="5"/>
          </p:nvPr>
        </p:nvSpPr>
        <p:spPr/>
        <p:txBody>
          <a:bodyPr/>
          <a:lstStyle/>
          <a:p>
            <a:fld id="{D2EC847A-7DAE-4150-8492-BD754CE2926B}" type="slidenum">
              <a:rPr lang="en-GB" smtClean="0"/>
              <a:t>30</a:t>
            </a:fld>
            <a:endParaRPr lang="en-GB"/>
          </a:p>
        </p:txBody>
      </p:sp>
    </p:spTree>
    <p:extLst>
      <p:ext uri="{BB962C8B-B14F-4D97-AF65-F5344CB8AC3E}">
        <p14:creationId xmlns:p14="http://schemas.microsoft.com/office/powerpoint/2010/main" val="13972603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Working with others </a:t>
            </a:r>
            <a:r>
              <a:rPr lang="en-GB" dirty="0" err="1"/>
              <a:t>palys</a:t>
            </a:r>
            <a:r>
              <a:rPr lang="en-GB" dirty="0"/>
              <a:t> a key role in delivering policing services – on a local, regional, national and international level</a:t>
            </a:r>
          </a:p>
          <a:p>
            <a:r>
              <a:rPr lang="en-GB" dirty="0"/>
              <a:t>However the process of working with others , which is referred to in a whole host of different ways is often challenging for a number of reasons which we will look at today and hopefully you will share your experiences as we go through the lesson.</a:t>
            </a:r>
          </a:p>
          <a:p>
            <a:endParaRPr lang="en-GB" dirty="0"/>
          </a:p>
          <a:p>
            <a:r>
              <a:rPr lang="en-GB" dirty="0"/>
              <a:t>So today were going to be covering the following:</a:t>
            </a:r>
          </a:p>
        </p:txBody>
      </p:sp>
      <p:sp>
        <p:nvSpPr>
          <p:cNvPr id="4" name="Slide Number Placeholder 3"/>
          <p:cNvSpPr>
            <a:spLocks noGrp="1"/>
          </p:cNvSpPr>
          <p:nvPr>
            <p:ph type="sldNum" sz="quarter" idx="5"/>
          </p:nvPr>
        </p:nvSpPr>
        <p:spPr/>
        <p:txBody>
          <a:bodyPr/>
          <a:lstStyle/>
          <a:p>
            <a:fld id="{D2EC847A-7DAE-4150-8492-BD754CE2926B}" type="slidenum">
              <a:rPr lang="en-GB" smtClean="0"/>
              <a:t>32</a:t>
            </a:fld>
            <a:endParaRPr lang="en-GB"/>
          </a:p>
        </p:txBody>
      </p:sp>
    </p:spTree>
    <p:extLst>
      <p:ext uri="{BB962C8B-B14F-4D97-AF65-F5344CB8AC3E}">
        <p14:creationId xmlns:p14="http://schemas.microsoft.com/office/powerpoint/2010/main" val="279256238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33</a:t>
            </a:fld>
            <a:endParaRPr lang="en-GB"/>
          </a:p>
        </p:txBody>
      </p:sp>
    </p:spTree>
    <p:extLst>
      <p:ext uri="{BB962C8B-B14F-4D97-AF65-F5344CB8AC3E}">
        <p14:creationId xmlns:p14="http://schemas.microsoft.com/office/powerpoint/2010/main" val="312552414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03/02/2023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16164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03/02/2023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941639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03/02/2023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69863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03/02/2023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5504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03/02/2023</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769406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03/02/2023</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127929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03/02/2023</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79277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03/02/2023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18355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03/02/2023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443641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03/02/2023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50560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03/02/2023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20312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03/02/2023</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21948492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2.xml"/><Relationship Id="rId1" Type="http://schemas.openxmlformats.org/officeDocument/2006/relationships/slideLayout" Target="../slideLayouts/slideLayout4.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hyperlink" Target="https://www.jesip.org.uk/"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hyperlink" Target="https://www.jesip.org.uk/downloads/jesip-major-incident-awareness-animation/"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D8363A-E913-418E-A56C-63AB7772BA0E}"/>
              </a:ext>
            </a:extLst>
          </p:cNvPr>
          <p:cNvSpPr txBox="1"/>
          <p:nvPr/>
        </p:nvSpPr>
        <p:spPr>
          <a:xfrm>
            <a:off x="2194560" y="1733551"/>
            <a:ext cx="4130040" cy="86177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white"/>
              </a:solidFill>
              <a:effectLst/>
              <a:uLnTx/>
              <a:uFillTx/>
              <a:latin typeface="Myriad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Myriad Pro"/>
              <a:ea typeface="+mn-ea"/>
              <a:cs typeface="+mn-cs"/>
            </a:endParaRPr>
          </a:p>
        </p:txBody>
      </p:sp>
      <p:sp>
        <p:nvSpPr>
          <p:cNvPr id="5" name="Title 4">
            <a:extLst>
              <a:ext uri="{FF2B5EF4-FFF2-40B4-BE49-F238E27FC236}">
                <a16:creationId xmlns:a16="http://schemas.microsoft.com/office/drawing/2014/main" id="{96FE8A07-45B3-4401-AEF2-C9368D14EA2F}"/>
              </a:ext>
            </a:extLst>
          </p:cNvPr>
          <p:cNvSpPr>
            <a:spLocks noGrp="1"/>
          </p:cNvSpPr>
          <p:nvPr>
            <p:ph type="ctrTitle"/>
          </p:nvPr>
        </p:nvSpPr>
        <p:spPr>
          <a:xfrm>
            <a:off x="6954415" y="2028598"/>
            <a:ext cx="4888180" cy="2954219"/>
          </a:xfrm>
        </p:spPr>
        <p:txBody>
          <a:bodyPr>
            <a:normAutofit fontScale="90000"/>
          </a:bodyPr>
          <a:lstStyle/>
          <a:p>
            <a:br>
              <a:rPr lang="en-GB" sz="3600" b="1" dirty="0">
                <a:solidFill>
                  <a:schemeClr val="bg1"/>
                </a:solidFill>
              </a:rPr>
            </a:br>
            <a:r>
              <a:rPr lang="en-GB" sz="3600" b="1" dirty="0">
                <a:solidFill>
                  <a:srgbClr val="002060"/>
                </a:solidFill>
              </a:rPr>
              <a:t>MSc </a:t>
            </a:r>
            <a:br>
              <a:rPr lang="en-GB" sz="3600" b="1" dirty="0">
                <a:solidFill>
                  <a:srgbClr val="002060"/>
                </a:solidFill>
              </a:rPr>
            </a:br>
            <a:r>
              <a:rPr lang="en-GB" sz="3600" b="1" dirty="0">
                <a:solidFill>
                  <a:srgbClr val="002060"/>
                </a:solidFill>
              </a:rPr>
              <a:t>Policing (Operational &amp; Strategic Leadership)</a:t>
            </a:r>
            <a:br>
              <a:rPr lang="en-GB" sz="3600" b="1" dirty="0">
                <a:solidFill>
                  <a:srgbClr val="002060"/>
                </a:solidFill>
              </a:rPr>
            </a:br>
            <a:r>
              <a:rPr lang="en-GB" sz="3600" b="1" dirty="0">
                <a:solidFill>
                  <a:srgbClr val="002060"/>
                </a:solidFill>
              </a:rPr>
              <a:t>Lesson: </a:t>
            </a:r>
            <a:br>
              <a:rPr lang="en-GB" sz="3600" b="1" dirty="0">
                <a:solidFill>
                  <a:srgbClr val="002060"/>
                </a:solidFill>
              </a:rPr>
            </a:br>
            <a:br>
              <a:rPr lang="en-GB" sz="3600" b="1" dirty="0">
                <a:solidFill>
                  <a:srgbClr val="002060"/>
                </a:solidFill>
              </a:rPr>
            </a:br>
            <a:r>
              <a:rPr lang="en-GB" sz="3600" b="1" dirty="0">
                <a:solidFill>
                  <a:srgbClr val="002060"/>
                </a:solidFill>
              </a:rPr>
              <a:t>Leadership &amp; Multi -  Agency working </a:t>
            </a:r>
            <a:br>
              <a:rPr lang="en-GB" b="1" dirty="0">
                <a:solidFill>
                  <a:schemeClr val="bg1"/>
                </a:solidFill>
              </a:rPr>
            </a:br>
            <a:br>
              <a:rPr lang="en-GB" b="1" dirty="0">
                <a:solidFill>
                  <a:schemeClr val="bg1"/>
                </a:solidFill>
              </a:rPr>
            </a:br>
            <a:endParaRPr lang="en-GB" b="1" dirty="0">
              <a:solidFill>
                <a:schemeClr val="bg1"/>
              </a:solidFill>
            </a:endParaRPr>
          </a:p>
        </p:txBody>
      </p:sp>
      <p:sp>
        <p:nvSpPr>
          <p:cNvPr id="2" name="TextBox 1">
            <a:extLst>
              <a:ext uri="{FF2B5EF4-FFF2-40B4-BE49-F238E27FC236}">
                <a16:creationId xmlns:a16="http://schemas.microsoft.com/office/drawing/2014/main" id="{D471C5F7-4842-6758-51A1-976140EA1062}"/>
              </a:ext>
            </a:extLst>
          </p:cNvPr>
          <p:cNvSpPr txBox="1"/>
          <p:nvPr/>
        </p:nvSpPr>
        <p:spPr>
          <a:xfrm>
            <a:off x="1061162" y="2164438"/>
            <a:ext cx="5263438" cy="2339102"/>
          </a:xfrm>
          <a:prstGeom prst="rect">
            <a:avLst/>
          </a:prstGeom>
          <a:noFill/>
        </p:spPr>
        <p:txBody>
          <a:bodyPr wrap="square" rtlCol="0">
            <a:spAutoFit/>
          </a:bodyPr>
          <a:lstStyle/>
          <a:p>
            <a:pPr algn="ctr"/>
            <a:r>
              <a:rPr lang="en-GB" sz="3200" b="1" dirty="0">
                <a:solidFill>
                  <a:schemeClr val="bg1"/>
                </a:solidFill>
              </a:rPr>
              <a:t>MSc </a:t>
            </a:r>
            <a:r>
              <a:rPr lang="en-GB" sz="3200" b="1" dirty="0" err="1">
                <a:solidFill>
                  <a:schemeClr val="bg1"/>
                </a:solidFill>
              </a:rPr>
              <a:t>Plismona</a:t>
            </a:r>
            <a:r>
              <a:rPr lang="en-GB" sz="3200" b="1" dirty="0">
                <a:solidFill>
                  <a:schemeClr val="bg1"/>
                </a:solidFill>
              </a:rPr>
              <a:t> (</a:t>
            </a:r>
            <a:r>
              <a:rPr lang="en-GB" sz="3200" b="1" dirty="0" err="1">
                <a:solidFill>
                  <a:schemeClr val="bg1"/>
                </a:solidFill>
              </a:rPr>
              <a:t>Arweinydd</a:t>
            </a:r>
            <a:r>
              <a:rPr lang="en-GB" sz="3200" b="1" dirty="0">
                <a:solidFill>
                  <a:schemeClr val="bg1"/>
                </a:solidFill>
              </a:rPr>
              <a:t> </a:t>
            </a:r>
            <a:r>
              <a:rPr lang="en-GB" sz="3200" b="1" dirty="0" err="1">
                <a:solidFill>
                  <a:schemeClr val="bg1"/>
                </a:solidFill>
              </a:rPr>
              <a:t>Weithredol</a:t>
            </a:r>
            <a:r>
              <a:rPr lang="en-GB" sz="3200" b="1" dirty="0">
                <a:solidFill>
                  <a:schemeClr val="bg1"/>
                </a:solidFill>
              </a:rPr>
              <a:t> a </a:t>
            </a:r>
            <a:r>
              <a:rPr lang="en-GB" sz="3200" b="1" dirty="0" err="1">
                <a:solidFill>
                  <a:schemeClr val="bg1"/>
                </a:solidFill>
              </a:rPr>
              <a:t>Strategol</a:t>
            </a:r>
            <a:r>
              <a:rPr lang="en-GB" sz="3200" b="1" dirty="0">
                <a:solidFill>
                  <a:schemeClr val="bg1"/>
                </a:solidFill>
              </a:rPr>
              <a:t>)</a:t>
            </a:r>
          </a:p>
          <a:p>
            <a:pPr algn="ctr"/>
            <a:r>
              <a:rPr lang="en-GB" sz="3200" b="1" dirty="0" err="1">
                <a:solidFill>
                  <a:schemeClr val="bg1"/>
                </a:solidFill>
              </a:rPr>
              <a:t>Gwers</a:t>
            </a:r>
            <a:r>
              <a:rPr lang="en-GB" sz="3200" b="1" dirty="0">
                <a:solidFill>
                  <a:schemeClr val="bg1"/>
                </a:solidFill>
              </a:rPr>
              <a:t>: </a:t>
            </a:r>
            <a:r>
              <a:rPr lang="en-GB" sz="3200" b="1" dirty="0" err="1">
                <a:solidFill>
                  <a:schemeClr val="bg1"/>
                </a:solidFill>
              </a:rPr>
              <a:t>Arweiniaeth</a:t>
            </a:r>
            <a:r>
              <a:rPr lang="en-GB" sz="3200" b="1" dirty="0">
                <a:solidFill>
                  <a:schemeClr val="bg1"/>
                </a:solidFill>
              </a:rPr>
              <a:t> a </a:t>
            </a:r>
            <a:r>
              <a:rPr lang="en-GB" sz="3200" b="1" dirty="0" err="1">
                <a:solidFill>
                  <a:schemeClr val="bg1"/>
                </a:solidFill>
              </a:rPr>
              <a:t>Gweithio</a:t>
            </a:r>
            <a:r>
              <a:rPr lang="en-GB" sz="3200" b="1" dirty="0">
                <a:solidFill>
                  <a:schemeClr val="bg1"/>
                </a:solidFill>
              </a:rPr>
              <a:t> </a:t>
            </a:r>
            <a:r>
              <a:rPr lang="en-GB" sz="3200" b="1" dirty="0" err="1">
                <a:solidFill>
                  <a:schemeClr val="bg1"/>
                </a:solidFill>
              </a:rPr>
              <a:t>Aml-asiantaeth</a:t>
            </a:r>
            <a:endParaRPr lang="en-GB" sz="3200" b="1" dirty="0">
              <a:solidFill>
                <a:schemeClr val="bg1"/>
              </a:solidFill>
            </a:endParaRPr>
          </a:p>
          <a:p>
            <a:endParaRPr lang="en-GB" b="1" dirty="0"/>
          </a:p>
        </p:txBody>
      </p:sp>
    </p:spTree>
    <p:extLst>
      <p:ext uri="{BB962C8B-B14F-4D97-AF65-F5344CB8AC3E}">
        <p14:creationId xmlns:p14="http://schemas.microsoft.com/office/powerpoint/2010/main" val="1147549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EF50-E6BB-4153-B801-E0884BE85B05}"/>
              </a:ext>
            </a:extLst>
          </p:cNvPr>
          <p:cNvSpPr>
            <a:spLocks noGrp="1"/>
          </p:cNvSpPr>
          <p:nvPr>
            <p:ph type="title"/>
          </p:nvPr>
        </p:nvSpPr>
        <p:spPr>
          <a:solidFill>
            <a:srgbClr val="002060"/>
          </a:solidFill>
        </p:spPr>
        <p:txBody>
          <a:bodyPr/>
          <a:lstStyle/>
          <a:p>
            <a:r>
              <a:rPr lang="en-GB" dirty="0">
                <a:solidFill>
                  <a:schemeClr val="bg1"/>
                </a:solidFill>
              </a:rPr>
              <a:t>Lesson Outcomes</a:t>
            </a:r>
          </a:p>
        </p:txBody>
      </p:sp>
      <p:sp>
        <p:nvSpPr>
          <p:cNvPr id="3" name="Content Placeholder 2">
            <a:extLst>
              <a:ext uri="{FF2B5EF4-FFF2-40B4-BE49-F238E27FC236}">
                <a16:creationId xmlns:a16="http://schemas.microsoft.com/office/drawing/2014/main" id="{658C690E-5CBE-4BDA-BD72-E432396BE4C6}"/>
              </a:ext>
            </a:extLst>
          </p:cNvPr>
          <p:cNvSpPr>
            <a:spLocks noGrp="1"/>
          </p:cNvSpPr>
          <p:nvPr>
            <p:ph sz="half" idx="1"/>
          </p:nvPr>
        </p:nvSpPr>
        <p:spPr/>
        <p:txBody>
          <a:bodyPr>
            <a:normAutofit fontScale="92500" lnSpcReduction="20000"/>
          </a:bodyPr>
          <a:lstStyle/>
          <a:p>
            <a:r>
              <a:rPr lang="en-GB" dirty="0"/>
              <a:t>What is multi-agency working? </a:t>
            </a:r>
          </a:p>
          <a:p>
            <a:r>
              <a:rPr lang="en-GB" dirty="0"/>
              <a:t>Overview of the history of ‘multi-agency’ partnerships</a:t>
            </a:r>
          </a:p>
          <a:p>
            <a:r>
              <a:rPr lang="en-GB" dirty="0"/>
              <a:t>The 5 C’s of multi agency working</a:t>
            </a:r>
          </a:p>
          <a:p>
            <a:r>
              <a:rPr lang="en-GB" dirty="0"/>
              <a:t>The ladders of participation</a:t>
            </a:r>
          </a:p>
          <a:p>
            <a:r>
              <a:rPr lang="en-GB" dirty="0"/>
              <a:t>Leadership Challenges of multi agency working</a:t>
            </a:r>
          </a:p>
          <a:p>
            <a:r>
              <a:rPr lang="en-GB" dirty="0"/>
              <a:t>Other Police partnerships</a:t>
            </a:r>
          </a:p>
          <a:p>
            <a:r>
              <a:rPr lang="en-GB" dirty="0"/>
              <a:t>JESIP</a:t>
            </a:r>
          </a:p>
          <a:p>
            <a:endParaRPr lang="en-GB" dirty="0"/>
          </a:p>
        </p:txBody>
      </p:sp>
      <p:pic>
        <p:nvPicPr>
          <p:cNvPr id="4" name="Content Placeholder 3">
            <a:extLst>
              <a:ext uri="{FF2B5EF4-FFF2-40B4-BE49-F238E27FC236}">
                <a16:creationId xmlns:a16="http://schemas.microsoft.com/office/drawing/2014/main" id="{19105710-64B2-37AB-4A99-CAD052A837CA}"/>
              </a:ext>
            </a:extLst>
          </p:cNvPr>
          <p:cNvPicPr>
            <a:picLocks noGrp="1" noChangeAspect="1"/>
          </p:cNvPicPr>
          <p:nvPr>
            <p:ph sz="half" idx="2"/>
          </p:nvPr>
        </p:nvPicPr>
        <p:blipFill>
          <a:blip r:embed="rId3"/>
          <a:stretch>
            <a:fillRect/>
          </a:stretch>
        </p:blipFill>
        <p:spPr>
          <a:xfrm>
            <a:off x="6771861" y="1886676"/>
            <a:ext cx="4479235" cy="3240659"/>
          </a:xfrm>
          <a:prstGeom prst="rect">
            <a:avLst/>
          </a:prstGeom>
        </p:spPr>
      </p:pic>
    </p:spTree>
    <p:extLst>
      <p:ext uri="{BB962C8B-B14F-4D97-AF65-F5344CB8AC3E}">
        <p14:creationId xmlns:p14="http://schemas.microsoft.com/office/powerpoint/2010/main" val="25112808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AF535A-2C2D-4604-B5FC-82983DB8EB53}"/>
              </a:ext>
            </a:extLst>
          </p:cNvPr>
          <p:cNvSpPr>
            <a:spLocks noGrp="1"/>
          </p:cNvSpPr>
          <p:nvPr>
            <p:ph type="title"/>
          </p:nvPr>
        </p:nvSpPr>
        <p:spPr>
          <a:solidFill>
            <a:srgbClr val="002060"/>
          </a:solidFill>
        </p:spPr>
        <p:txBody>
          <a:bodyPr/>
          <a:lstStyle/>
          <a:p>
            <a:r>
              <a:rPr lang="en-GB" dirty="0">
                <a:solidFill>
                  <a:schemeClr val="bg1"/>
                </a:solidFill>
              </a:rPr>
              <a:t>It’s all in the name</a:t>
            </a:r>
          </a:p>
        </p:txBody>
      </p:sp>
      <p:graphicFrame>
        <p:nvGraphicFramePr>
          <p:cNvPr id="3" name="Content Placeholder 2">
            <a:extLst>
              <a:ext uri="{FF2B5EF4-FFF2-40B4-BE49-F238E27FC236}">
                <a16:creationId xmlns:a16="http://schemas.microsoft.com/office/drawing/2014/main" id="{3D3233B8-EEB3-0D9F-4067-43B269C578DE}"/>
              </a:ext>
            </a:extLst>
          </p:cNvPr>
          <p:cNvGraphicFramePr>
            <a:graphicFrameLocks noGrp="1"/>
          </p:cNvGraphicFramePr>
          <p:nvPr>
            <p:ph idx="1"/>
            <p:extLst>
              <p:ext uri="{D42A27DB-BD31-4B8C-83A1-F6EECF244321}">
                <p14:modId xmlns:p14="http://schemas.microsoft.com/office/powerpoint/2010/main" val="3205531203"/>
              </p:ext>
            </p:extLst>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12822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568E6-498F-F0A0-9E33-2FB933F6618C}"/>
              </a:ext>
            </a:extLst>
          </p:cNvPr>
          <p:cNvSpPr>
            <a:spLocks noGrp="1"/>
          </p:cNvSpPr>
          <p:nvPr>
            <p:ph type="title"/>
          </p:nvPr>
        </p:nvSpPr>
        <p:spPr>
          <a:solidFill>
            <a:srgbClr val="002060"/>
          </a:solidFill>
        </p:spPr>
        <p:txBody>
          <a:bodyPr/>
          <a:lstStyle/>
          <a:p>
            <a:r>
              <a:rPr lang="en-GB" dirty="0">
                <a:solidFill>
                  <a:schemeClr val="bg1"/>
                </a:solidFill>
              </a:rPr>
              <a:t>Collaboration</a:t>
            </a:r>
          </a:p>
        </p:txBody>
      </p:sp>
      <p:sp>
        <p:nvSpPr>
          <p:cNvPr id="3" name="Content Placeholder 2">
            <a:extLst>
              <a:ext uri="{FF2B5EF4-FFF2-40B4-BE49-F238E27FC236}">
                <a16:creationId xmlns:a16="http://schemas.microsoft.com/office/drawing/2014/main" id="{2D17C948-26E6-FDE5-A2E5-1C08763CD869}"/>
              </a:ext>
            </a:extLst>
          </p:cNvPr>
          <p:cNvSpPr>
            <a:spLocks noGrp="1"/>
          </p:cNvSpPr>
          <p:nvPr>
            <p:ph sz="half" idx="1"/>
          </p:nvPr>
        </p:nvSpPr>
        <p:spPr/>
        <p:txBody>
          <a:bodyPr>
            <a:normAutofit/>
          </a:bodyPr>
          <a:lstStyle/>
          <a:p>
            <a:pPr marL="0" indent="0" algn="ctr">
              <a:buNone/>
            </a:pPr>
            <a:r>
              <a:rPr lang="en-GB" dirty="0"/>
              <a:t>“ Collaboration is a form of collective action and governance that brings together agencies to work across organisational boundaries to solve problems that can’t be addressed by any single agency or organisation”.</a:t>
            </a:r>
          </a:p>
          <a:p>
            <a:pPr marL="0" indent="0">
              <a:buNone/>
            </a:pPr>
            <a:r>
              <a:rPr lang="en-GB" sz="1800" i="1" dirty="0"/>
              <a:t>                                               (</a:t>
            </a:r>
            <a:r>
              <a:rPr lang="en-GB" sz="1800" i="1" dirty="0" err="1"/>
              <a:t>Resetar</a:t>
            </a:r>
            <a:r>
              <a:rPr lang="en-GB" sz="1800" i="1" dirty="0"/>
              <a:t> et al, 2020)</a:t>
            </a:r>
          </a:p>
        </p:txBody>
      </p:sp>
      <p:pic>
        <p:nvPicPr>
          <p:cNvPr id="5" name="Content Placeholder 4">
            <a:extLst>
              <a:ext uri="{FF2B5EF4-FFF2-40B4-BE49-F238E27FC236}">
                <a16:creationId xmlns:a16="http://schemas.microsoft.com/office/drawing/2014/main" id="{FB85FA65-088D-35B6-013A-71D4A7C20A46}"/>
              </a:ext>
            </a:extLst>
          </p:cNvPr>
          <p:cNvPicPr>
            <a:picLocks noGrp="1" noChangeAspect="1"/>
          </p:cNvPicPr>
          <p:nvPr>
            <p:ph sz="half" idx="2"/>
          </p:nvPr>
        </p:nvPicPr>
        <p:blipFill>
          <a:blip r:embed="rId3"/>
          <a:stretch>
            <a:fillRect/>
          </a:stretch>
        </p:blipFill>
        <p:spPr>
          <a:xfrm>
            <a:off x="6192989" y="2024409"/>
            <a:ext cx="5627304" cy="3015941"/>
          </a:xfrm>
          <a:prstGeom prst="rect">
            <a:avLst/>
          </a:prstGeom>
        </p:spPr>
      </p:pic>
    </p:spTree>
    <p:extLst>
      <p:ext uri="{BB962C8B-B14F-4D97-AF65-F5344CB8AC3E}">
        <p14:creationId xmlns:p14="http://schemas.microsoft.com/office/powerpoint/2010/main" val="695603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8B628D-D247-828D-7794-F584D14B21BD}"/>
              </a:ext>
            </a:extLst>
          </p:cNvPr>
          <p:cNvSpPr>
            <a:spLocks noGrp="1"/>
          </p:cNvSpPr>
          <p:nvPr>
            <p:ph type="title"/>
          </p:nvPr>
        </p:nvSpPr>
        <p:spPr>
          <a:solidFill>
            <a:srgbClr val="002060"/>
          </a:solidFill>
        </p:spPr>
        <p:txBody>
          <a:bodyPr/>
          <a:lstStyle/>
          <a:p>
            <a:r>
              <a:rPr lang="en-GB" dirty="0">
                <a:solidFill>
                  <a:schemeClr val="bg1"/>
                </a:solidFill>
              </a:rPr>
              <a:t>Collaboration</a:t>
            </a:r>
          </a:p>
        </p:txBody>
      </p:sp>
      <p:sp>
        <p:nvSpPr>
          <p:cNvPr id="3" name="Content Placeholder 2">
            <a:extLst>
              <a:ext uri="{FF2B5EF4-FFF2-40B4-BE49-F238E27FC236}">
                <a16:creationId xmlns:a16="http://schemas.microsoft.com/office/drawing/2014/main" id="{A5465358-75B0-E704-6270-1D1BF3E70217}"/>
              </a:ext>
            </a:extLst>
          </p:cNvPr>
          <p:cNvSpPr>
            <a:spLocks noGrp="1"/>
          </p:cNvSpPr>
          <p:nvPr>
            <p:ph sz="half" idx="1"/>
          </p:nvPr>
        </p:nvSpPr>
        <p:spPr/>
        <p:txBody>
          <a:bodyPr/>
          <a:lstStyle/>
          <a:p>
            <a:r>
              <a:rPr lang="en-GB" dirty="0"/>
              <a:t>Ways in which 2 or more organisations can work together</a:t>
            </a:r>
          </a:p>
          <a:p>
            <a:r>
              <a:rPr lang="en-GB" dirty="0"/>
              <a:t>Informal networks, joint delivery, full ‘merger’</a:t>
            </a:r>
          </a:p>
          <a:p>
            <a:r>
              <a:rPr lang="en-GB" dirty="0"/>
              <a:t>Can last for a fixed time or permanent</a:t>
            </a:r>
          </a:p>
          <a:p>
            <a:r>
              <a:rPr lang="en-GB" dirty="0"/>
              <a:t>Mutual advantage</a:t>
            </a:r>
          </a:p>
        </p:txBody>
      </p:sp>
      <p:pic>
        <p:nvPicPr>
          <p:cNvPr id="5" name="Content Placeholder 4">
            <a:extLst>
              <a:ext uri="{FF2B5EF4-FFF2-40B4-BE49-F238E27FC236}">
                <a16:creationId xmlns:a16="http://schemas.microsoft.com/office/drawing/2014/main" id="{0C2A2281-A747-5F90-4171-FCAA63F80B78}"/>
              </a:ext>
            </a:extLst>
          </p:cNvPr>
          <p:cNvPicPr>
            <a:picLocks noGrp="1" noChangeAspect="1"/>
          </p:cNvPicPr>
          <p:nvPr>
            <p:ph sz="half" idx="2"/>
          </p:nvPr>
        </p:nvPicPr>
        <p:blipFill>
          <a:blip r:embed="rId3"/>
          <a:stretch>
            <a:fillRect/>
          </a:stretch>
        </p:blipFill>
        <p:spPr>
          <a:xfrm>
            <a:off x="6356195" y="1905505"/>
            <a:ext cx="4690947" cy="3513683"/>
          </a:xfrm>
          <a:prstGeom prst="rect">
            <a:avLst/>
          </a:prstGeom>
        </p:spPr>
      </p:pic>
    </p:spTree>
    <p:extLst>
      <p:ext uri="{BB962C8B-B14F-4D97-AF65-F5344CB8AC3E}">
        <p14:creationId xmlns:p14="http://schemas.microsoft.com/office/powerpoint/2010/main" val="796512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C8C583-BE7A-31B1-BBC1-8A0536D902C0}"/>
              </a:ext>
            </a:extLst>
          </p:cNvPr>
          <p:cNvSpPr>
            <a:spLocks noGrp="1"/>
          </p:cNvSpPr>
          <p:nvPr>
            <p:ph type="title"/>
          </p:nvPr>
        </p:nvSpPr>
        <p:spPr>
          <a:solidFill>
            <a:srgbClr val="002060"/>
          </a:solidFill>
        </p:spPr>
        <p:txBody>
          <a:bodyPr>
            <a:normAutofit/>
          </a:bodyPr>
          <a:lstStyle/>
          <a:p>
            <a:r>
              <a:rPr lang="en-GB" dirty="0">
                <a:solidFill>
                  <a:schemeClr val="bg1"/>
                </a:solidFill>
              </a:rPr>
              <a:t>The Opportunities of Collaboration</a:t>
            </a:r>
          </a:p>
        </p:txBody>
      </p:sp>
      <p:pic>
        <p:nvPicPr>
          <p:cNvPr id="5" name="Content Placeholder 4">
            <a:extLst>
              <a:ext uri="{FF2B5EF4-FFF2-40B4-BE49-F238E27FC236}">
                <a16:creationId xmlns:a16="http://schemas.microsoft.com/office/drawing/2014/main" id="{78AA487E-B56D-4F71-0F10-F754DE9019F9}"/>
              </a:ext>
            </a:extLst>
          </p:cNvPr>
          <p:cNvPicPr>
            <a:picLocks noGrp="1" noChangeAspect="1"/>
          </p:cNvPicPr>
          <p:nvPr>
            <p:ph sz="half" idx="1"/>
          </p:nvPr>
        </p:nvPicPr>
        <p:blipFill>
          <a:blip r:embed="rId3"/>
          <a:stretch>
            <a:fillRect/>
          </a:stretch>
        </p:blipFill>
        <p:spPr>
          <a:xfrm>
            <a:off x="609600" y="1828800"/>
            <a:ext cx="5346365" cy="3557763"/>
          </a:xfrm>
          <a:prstGeom prst="rect">
            <a:avLst/>
          </a:prstGeom>
        </p:spPr>
      </p:pic>
      <p:sp>
        <p:nvSpPr>
          <p:cNvPr id="4" name="Content Placeholder 3">
            <a:extLst>
              <a:ext uri="{FF2B5EF4-FFF2-40B4-BE49-F238E27FC236}">
                <a16:creationId xmlns:a16="http://schemas.microsoft.com/office/drawing/2014/main" id="{F95D8E11-3B41-A8EA-8147-BE428A063405}"/>
              </a:ext>
            </a:extLst>
          </p:cNvPr>
          <p:cNvSpPr>
            <a:spLocks noGrp="1"/>
          </p:cNvSpPr>
          <p:nvPr>
            <p:ph sz="half" idx="2"/>
          </p:nvPr>
        </p:nvSpPr>
        <p:spPr/>
        <p:txBody>
          <a:bodyPr/>
          <a:lstStyle/>
          <a:p>
            <a:r>
              <a:rPr lang="en-GB" dirty="0"/>
              <a:t>Deliver new, improved or integrated services</a:t>
            </a:r>
          </a:p>
          <a:p>
            <a:r>
              <a:rPr lang="en-GB" dirty="0"/>
              <a:t>Make efficiency savings through shared costs</a:t>
            </a:r>
          </a:p>
          <a:p>
            <a:r>
              <a:rPr lang="en-GB" dirty="0"/>
              <a:t>Develop a stronger united voice</a:t>
            </a:r>
          </a:p>
          <a:p>
            <a:r>
              <a:rPr lang="en-GB" dirty="0"/>
              <a:t>Share knowledge, skills and information</a:t>
            </a:r>
          </a:p>
        </p:txBody>
      </p:sp>
    </p:spTree>
    <p:extLst>
      <p:ext uri="{BB962C8B-B14F-4D97-AF65-F5344CB8AC3E}">
        <p14:creationId xmlns:p14="http://schemas.microsoft.com/office/powerpoint/2010/main" val="1950822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ABDE82-801E-86B0-D831-A052AEBBAFCC}"/>
              </a:ext>
            </a:extLst>
          </p:cNvPr>
          <p:cNvSpPr>
            <a:spLocks noGrp="1"/>
          </p:cNvSpPr>
          <p:nvPr>
            <p:ph type="title"/>
          </p:nvPr>
        </p:nvSpPr>
        <p:spPr>
          <a:solidFill>
            <a:srgbClr val="002060"/>
          </a:solidFill>
        </p:spPr>
        <p:txBody>
          <a:bodyPr>
            <a:normAutofit fontScale="90000"/>
          </a:bodyPr>
          <a:lstStyle/>
          <a:p>
            <a:r>
              <a:rPr lang="en-GB" dirty="0">
                <a:solidFill>
                  <a:schemeClr val="bg1"/>
                </a:solidFill>
              </a:rPr>
              <a:t>Multi-agency partnerships/Partnership working</a:t>
            </a:r>
          </a:p>
        </p:txBody>
      </p:sp>
      <p:sp>
        <p:nvSpPr>
          <p:cNvPr id="3" name="Content Placeholder 2">
            <a:extLst>
              <a:ext uri="{FF2B5EF4-FFF2-40B4-BE49-F238E27FC236}">
                <a16:creationId xmlns:a16="http://schemas.microsoft.com/office/drawing/2014/main" id="{CCFF9528-9D3D-7E80-3AA0-C2F3DD368A40}"/>
              </a:ext>
            </a:extLst>
          </p:cNvPr>
          <p:cNvSpPr>
            <a:spLocks noGrp="1"/>
          </p:cNvSpPr>
          <p:nvPr>
            <p:ph sz="half" idx="1"/>
          </p:nvPr>
        </p:nvSpPr>
        <p:spPr/>
        <p:txBody>
          <a:bodyPr vert="horz" lIns="91440" tIns="45720" rIns="91440" bIns="45720" rtlCol="0" anchor="t">
            <a:normAutofit/>
          </a:bodyPr>
          <a:lstStyle/>
          <a:p>
            <a:pPr marL="0" indent="0" algn="ctr">
              <a:buNone/>
            </a:pPr>
            <a:r>
              <a:rPr lang="en-GB" i="1" dirty="0"/>
              <a:t>“ where practitioners from more than one agency work together jointly, sharing aims, information, tasks and responsibilities in order to intervene early to avoid problems from arising’ </a:t>
            </a:r>
            <a:r>
              <a:rPr lang="en-GB" sz="1800" i="1" dirty="0"/>
              <a:t>(</a:t>
            </a:r>
            <a:r>
              <a:rPr lang="en-GB" sz="1800" i="1" dirty="0" err="1"/>
              <a:t>Cheminais</a:t>
            </a:r>
            <a:r>
              <a:rPr lang="en-GB" sz="1800" i="1" dirty="0"/>
              <a:t>, 2008)</a:t>
            </a:r>
          </a:p>
        </p:txBody>
      </p:sp>
      <p:sp>
        <p:nvSpPr>
          <p:cNvPr id="4" name="Content Placeholder 3">
            <a:extLst>
              <a:ext uri="{FF2B5EF4-FFF2-40B4-BE49-F238E27FC236}">
                <a16:creationId xmlns:a16="http://schemas.microsoft.com/office/drawing/2014/main" id="{6879BC2C-633C-0796-EDE7-A31DA322360A}"/>
              </a:ext>
            </a:extLst>
          </p:cNvPr>
          <p:cNvSpPr>
            <a:spLocks noGrp="1"/>
          </p:cNvSpPr>
          <p:nvPr>
            <p:ph sz="half" idx="2"/>
          </p:nvPr>
        </p:nvSpPr>
        <p:spPr/>
        <p:txBody>
          <a:bodyPr/>
          <a:lstStyle/>
          <a:p>
            <a:pPr marL="0" indent="0" algn="ctr">
              <a:buNone/>
            </a:pPr>
            <a:r>
              <a:rPr lang="en-GB" dirty="0"/>
              <a:t>“ A cooperative relationship between 2 or more organisations to achieve a common goal”  </a:t>
            </a:r>
            <a:r>
              <a:rPr lang="en-GB" sz="1800" i="1" dirty="0"/>
              <a:t>(Berry et al, 2011)</a:t>
            </a:r>
          </a:p>
        </p:txBody>
      </p:sp>
      <p:pic>
        <p:nvPicPr>
          <p:cNvPr id="5" name="Picture 4">
            <a:extLst>
              <a:ext uri="{FF2B5EF4-FFF2-40B4-BE49-F238E27FC236}">
                <a16:creationId xmlns:a16="http://schemas.microsoft.com/office/drawing/2014/main" id="{8F4CE2C2-2359-97A8-3F01-6A9C82E96AAD}"/>
              </a:ext>
            </a:extLst>
          </p:cNvPr>
          <p:cNvPicPr>
            <a:picLocks noChangeAspect="1"/>
          </p:cNvPicPr>
          <p:nvPr/>
        </p:nvPicPr>
        <p:blipFill>
          <a:blip r:embed="rId3"/>
          <a:stretch>
            <a:fillRect/>
          </a:stretch>
        </p:blipFill>
        <p:spPr>
          <a:xfrm>
            <a:off x="7347647" y="3594721"/>
            <a:ext cx="3084706" cy="1922510"/>
          </a:xfrm>
          <a:prstGeom prst="rect">
            <a:avLst/>
          </a:prstGeom>
        </p:spPr>
      </p:pic>
    </p:spTree>
    <p:extLst>
      <p:ext uri="{BB962C8B-B14F-4D97-AF65-F5344CB8AC3E}">
        <p14:creationId xmlns:p14="http://schemas.microsoft.com/office/powerpoint/2010/main" val="1398621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fade">
                                      <p:cBhvr>
                                        <p:cTn id="14" dur="1000"/>
                                        <p:tgtEl>
                                          <p:spTgt spid="4">
                                            <p:txEl>
                                              <p:pRg st="0" end="0"/>
                                            </p:txEl>
                                          </p:spTgt>
                                        </p:tgtEl>
                                      </p:cBhvr>
                                    </p:animEffect>
                                    <p:anim calcmode="lin" valueType="num">
                                      <p:cBhvr>
                                        <p:cTn id="15"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E53FF6-EBD7-5F6B-265A-FFB36D3FFA5E}"/>
              </a:ext>
            </a:extLst>
          </p:cNvPr>
          <p:cNvSpPr>
            <a:spLocks noGrp="1"/>
          </p:cNvSpPr>
          <p:nvPr>
            <p:ph type="title"/>
          </p:nvPr>
        </p:nvSpPr>
        <p:spPr>
          <a:solidFill>
            <a:srgbClr val="002060"/>
          </a:solidFill>
        </p:spPr>
        <p:txBody>
          <a:bodyPr/>
          <a:lstStyle/>
          <a:p>
            <a:r>
              <a:rPr lang="en-GB" dirty="0">
                <a:solidFill>
                  <a:schemeClr val="bg1"/>
                </a:solidFill>
              </a:rPr>
              <a:t>History</a:t>
            </a:r>
          </a:p>
        </p:txBody>
      </p:sp>
      <p:sp>
        <p:nvSpPr>
          <p:cNvPr id="3" name="Content Placeholder 2">
            <a:extLst>
              <a:ext uri="{FF2B5EF4-FFF2-40B4-BE49-F238E27FC236}">
                <a16:creationId xmlns:a16="http://schemas.microsoft.com/office/drawing/2014/main" id="{47187A2C-0ACA-F50C-234B-8513B942EEC2}"/>
              </a:ext>
            </a:extLst>
          </p:cNvPr>
          <p:cNvSpPr>
            <a:spLocks noGrp="1"/>
          </p:cNvSpPr>
          <p:nvPr>
            <p:ph sz="half" idx="1"/>
          </p:nvPr>
        </p:nvSpPr>
        <p:spPr/>
        <p:txBody>
          <a:bodyPr vert="horz" lIns="91440" tIns="45720" rIns="91440" bIns="45720" rtlCol="0" anchor="t">
            <a:normAutofit/>
          </a:bodyPr>
          <a:lstStyle/>
          <a:p>
            <a:r>
              <a:rPr lang="en-GB" dirty="0"/>
              <a:t>1965 – Cornish Committee on the Prevention and Detection of Crime</a:t>
            </a:r>
          </a:p>
          <a:p>
            <a:r>
              <a:rPr lang="en-GB" dirty="0"/>
              <a:t>The Morgan Report 1991</a:t>
            </a:r>
          </a:p>
          <a:p>
            <a:r>
              <a:rPr lang="en-GB" dirty="0"/>
              <a:t>Children’s Act 1989</a:t>
            </a:r>
          </a:p>
          <a:p>
            <a:r>
              <a:rPr lang="en-GB" dirty="0"/>
              <a:t>Crime &amp; Disorder Act 1998</a:t>
            </a:r>
          </a:p>
          <a:p>
            <a:r>
              <a:rPr lang="en-GB" dirty="0"/>
              <a:t>Comprehensive Spending review 2010</a:t>
            </a:r>
          </a:p>
        </p:txBody>
      </p:sp>
      <p:pic>
        <p:nvPicPr>
          <p:cNvPr id="5" name="Content Placeholder 4">
            <a:extLst>
              <a:ext uri="{FF2B5EF4-FFF2-40B4-BE49-F238E27FC236}">
                <a16:creationId xmlns:a16="http://schemas.microsoft.com/office/drawing/2014/main" id="{0DB379B1-F568-1D81-729B-88331AEAB5A3}"/>
              </a:ext>
            </a:extLst>
          </p:cNvPr>
          <p:cNvPicPr>
            <a:picLocks noGrp="1" noChangeAspect="1"/>
          </p:cNvPicPr>
          <p:nvPr>
            <p:ph sz="half" idx="2"/>
          </p:nvPr>
        </p:nvPicPr>
        <p:blipFill>
          <a:blip r:embed="rId3"/>
          <a:stretch>
            <a:fillRect/>
          </a:stretch>
        </p:blipFill>
        <p:spPr>
          <a:xfrm>
            <a:off x="6704012" y="1878669"/>
            <a:ext cx="4380300" cy="3100662"/>
          </a:xfrm>
          <a:prstGeom prst="rect">
            <a:avLst/>
          </a:prstGeom>
        </p:spPr>
      </p:pic>
    </p:spTree>
    <p:extLst>
      <p:ext uri="{BB962C8B-B14F-4D97-AF65-F5344CB8AC3E}">
        <p14:creationId xmlns:p14="http://schemas.microsoft.com/office/powerpoint/2010/main" val="2031812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8891E-21A9-3B5F-35B4-68BFE6BC4285}"/>
              </a:ext>
            </a:extLst>
          </p:cNvPr>
          <p:cNvSpPr>
            <a:spLocks noGrp="1"/>
          </p:cNvSpPr>
          <p:nvPr>
            <p:ph type="title"/>
          </p:nvPr>
        </p:nvSpPr>
        <p:spPr>
          <a:solidFill>
            <a:srgbClr val="002060"/>
          </a:solidFill>
        </p:spPr>
        <p:txBody>
          <a:bodyPr/>
          <a:lstStyle/>
          <a:p>
            <a:r>
              <a:rPr lang="en-GB" dirty="0">
                <a:solidFill>
                  <a:schemeClr val="bg1"/>
                </a:solidFill>
              </a:rPr>
              <a:t>Early problems</a:t>
            </a:r>
          </a:p>
        </p:txBody>
      </p:sp>
      <p:pic>
        <p:nvPicPr>
          <p:cNvPr id="5" name="Content Placeholder 4">
            <a:extLst>
              <a:ext uri="{FF2B5EF4-FFF2-40B4-BE49-F238E27FC236}">
                <a16:creationId xmlns:a16="http://schemas.microsoft.com/office/drawing/2014/main" id="{23D0885F-4996-4F7C-23E8-DBFFC83EF377}"/>
              </a:ext>
            </a:extLst>
          </p:cNvPr>
          <p:cNvPicPr>
            <a:picLocks noGrp="1" noChangeAspect="1"/>
          </p:cNvPicPr>
          <p:nvPr>
            <p:ph sz="half" idx="1"/>
          </p:nvPr>
        </p:nvPicPr>
        <p:blipFill>
          <a:blip r:embed="rId3"/>
          <a:stretch>
            <a:fillRect/>
          </a:stretch>
        </p:blipFill>
        <p:spPr>
          <a:xfrm>
            <a:off x="870842" y="2290501"/>
            <a:ext cx="5123559" cy="2482221"/>
          </a:xfrm>
          <a:prstGeom prst="rect">
            <a:avLst/>
          </a:prstGeom>
        </p:spPr>
      </p:pic>
      <p:sp>
        <p:nvSpPr>
          <p:cNvPr id="4" name="Content Placeholder 3">
            <a:extLst>
              <a:ext uri="{FF2B5EF4-FFF2-40B4-BE49-F238E27FC236}">
                <a16:creationId xmlns:a16="http://schemas.microsoft.com/office/drawing/2014/main" id="{2789C99F-12A5-0619-5D8E-30F161679FEF}"/>
              </a:ext>
            </a:extLst>
          </p:cNvPr>
          <p:cNvSpPr>
            <a:spLocks noGrp="1"/>
          </p:cNvSpPr>
          <p:nvPr>
            <p:ph sz="half" idx="2"/>
          </p:nvPr>
        </p:nvSpPr>
        <p:spPr/>
        <p:txBody>
          <a:bodyPr>
            <a:normAutofit lnSpcReduction="10000"/>
          </a:bodyPr>
          <a:lstStyle/>
          <a:p>
            <a:r>
              <a:rPr lang="en-GB" dirty="0"/>
              <a:t>Lack of information sharing</a:t>
            </a:r>
          </a:p>
          <a:p>
            <a:r>
              <a:rPr lang="en-GB" dirty="0"/>
              <a:t>Duplicated work</a:t>
            </a:r>
          </a:p>
          <a:p>
            <a:r>
              <a:rPr lang="en-GB" dirty="0"/>
              <a:t>Poor co-ordinated activities</a:t>
            </a:r>
          </a:p>
          <a:p>
            <a:r>
              <a:rPr lang="en-GB" dirty="0"/>
              <a:t>‘buck passing’ </a:t>
            </a:r>
          </a:p>
          <a:p>
            <a:r>
              <a:rPr lang="en-GB" dirty="0"/>
              <a:t>Lack of continuity</a:t>
            </a:r>
          </a:p>
          <a:p>
            <a:r>
              <a:rPr lang="en-GB" dirty="0"/>
              <a:t>Inconsistent levels of service provision</a:t>
            </a:r>
          </a:p>
          <a:p>
            <a:r>
              <a:rPr lang="en-GB" dirty="0"/>
              <a:t>Unclear accountability</a:t>
            </a:r>
          </a:p>
        </p:txBody>
      </p:sp>
    </p:spTree>
    <p:extLst>
      <p:ext uri="{BB962C8B-B14F-4D97-AF65-F5344CB8AC3E}">
        <p14:creationId xmlns:p14="http://schemas.microsoft.com/office/powerpoint/2010/main" val="20571899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319A91-C5DF-EACF-139E-707DD90E3B70}"/>
              </a:ext>
            </a:extLst>
          </p:cNvPr>
          <p:cNvSpPr>
            <a:spLocks noGrp="1"/>
          </p:cNvSpPr>
          <p:nvPr>
            <p:ph type="title"/>
          </p:nvPr>
        </p:nvSpPr>
        <p:spPr>
          <a:solidFill>
            <a:srgbClr val="002060"/>
          </a:solidFill>
        </p:spPr>
        <p:txBody>
          <a:bodyPr>
            <a:normAutofit/>
          </a:bodyPr>
          <a:lstStyle/>
          <a:p>
            <a:r>
              <a:rPr lang="en-GB" dirty="0">
                <a:solidFill>
                  <a:schemeClr val="bg1"/>
                </a:solidFill>
              </a:rPr>
              <a:t>5C’s of Multi-agency partnership working</a:t>
            </a:r>
          </a:p>
        </p:txBody>
      </p:sp>
      <p:graphicFrame>
        <p:nvGraphicFramePr>
          <p:cNvPr id="6" name="Content Placeholder 5">
            <a:extLst>
              <a:ext uri="{FF2B5EF4-FFF2-40B4-BE49-F238E27FC236}">
                <a16:creationId xmlns:a16="http://schemas.microsoft.com/office/drawing/2014/main" id="{4952720F-DD4D-AD82-232A-B77423A9C69E}"/>
              </a:ext>
            </a:extLst>
          </p:cNvPr>
          <p:cNvGraphicFramePr>
            <a:graphicFrameLocks noGrp="1"/>
          </p:cNvGraphicFramePr>
          <p:nvPr>
            <p:ph idx="1"/>
            <p:extLst>
              <p:ext uri="{D42A27DB-BD31-4B8C-83A1-F6EECF244321}">
                <p14:modId xmlns:p14="http://schemas.microsoft.com/office/powerpoint/2010/main" val="1623761267"/>
              </p:ext>
            </p:extLst>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809159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27B32-C44B-269B-E230-7C66A03B8DAA}"/>
              </a:ext>
            </a:extLst>
          </p:cNvPr>
          <p:cNvSpPr>
            <a:spLocks noGrp="1"/>
          </p:cNvSpPr>
          <p:nvPr>
            <p:ph type="title"/>
          </p:nvPr>
        </p:nvSpPr>
        <p:spPr>
          <a:solidFill>
            <a:srgbClr val="002060"/>
          </a:solidFill>
        </p:spPr>
        <p:txBody>
          <a:bodyPr/>
          <a:lstStyle/>
          <a:p>
            <a:r>
              <a:rPr lang="en-GB" dirty="0">
                <a:solidFill>
                  <a:schemeClr val="bg1"/>
                </a:solidFill>
              </a:rPr>
              <a:t>Ladder of Participation - Wilcox</a:t>
            </a:r>
            <a:endParaRPr lang="en-GB" sz="1800" i="1" dirty="0">
              <a:solidFill>
                <a:schemeClr val="bg1"/>
              </a:solidFill>
            </a:endParaRPr>
          </a:p>
        </p:txBody>
      </p:sp>
      <p:sp>
        <p:nvSpPr>
          <p:cNvPr id="3" name="Content Placeholder 2">
            <a:extLst>
              <a:ext uri="{FF2B5EF4-FFF2-40B4-BE49-F238E27FC236}">
                <a16:creationId xmlns:a16="http://schemas.microsoft.com/office/drawing/2014/main" id="{6EB25F2E-22F0-28B2-3243-6275CE3D4F41}"/>
              </a:ext>
            </a:extLst>
          </p:cNvPr>
          <p:cNvSpPr>
            <a:spLocks noGrp="1"/>
          </p:cNvSpPr>
          <p:nvPr>
            <p:ph sz="half" idx="1"/>
          </p:nvPr>
        </p:nvSpPr>
        <p:spPr/>
        <p:txBody>
          <a:bodyPr/>
          <a:lstStyle/>
          <a:p>
            <a:pPr marL="0" indent="0" algn="ctr">
              <a:buNone/>
            </a:pPr>
            <a:endParaRPr lang="en-GB" dirty="0"/>
          </a:p>
          <a:p>
            <a:pPr marL="0" indent="0" algn="ctr">
              <a:buNone/>
            </a:pPr>
            <a:r>
              <a:rPr lang="en-GB" b="1" dirty="0">
                <a:solidFill>
                  <a:srgbClr val="0070C0"/>
                </a:solidFill>
              </a:rPr>
              <a:t>5. Supporting</a:t>
            </a:r>
          </a:p>
          <a:p>
            <a:pPr marL="0" indent="0" algn="ctr">
              <a:buNone/>
            </a:pPr>
            <a:r>
              <a:rPr lang="en-GB" b="1" dirty="0">
                <a:solidFill>
                  <a:srgbClr val="7030A0"/>
                </a:solidFill>
              </a:rPr>
              <a:t>4. Acting Together</a:t>
            </a:r>
          </a:p>
          <a:p>
            <a:pPr marL="0" indent="0" algn="ctr">
              <a:buNone/>
            </a:pPr>
            <a:r>
              <a:rPr lang="en-GB" b="1" dirty="0">
                <a:solidFill>
                  <a:srgbClr val="00B050"/>
                </a:solidFill>
              </a:rPr>
              <a:t>3. Deciding together</a:t>
            </a:r>
          </a:p>
          <a:p>
            <a:pPr marL="0" indent="0" algn="ctr">
              <a:buNone/>
            </a:pPr>
            <a:r>
              <a:rPr lang="en-GB" b="1" dirty="0">
                <a:solidFill>
                  <a:srgbClr val="7030A0"/>
                </a:solidFill>
              </a:rPr>
              <a:t>2. Consultation</a:t>
            </a:r>
          </a:p>
          <a:p>
            <a:pPr marL="0" indent="0" algn="ctr">
              <a:buNone/>
            </a:pPr>
            <a:r>
              <a:rPr lang="en-GB" b="1" dirty="0">
                <a:solidFill>
                  <a:srgbClr val="0070C0"/>
                </a:solidFill>
              </a:rPr>
              <a:t>1. Information</a:t>
            </a:r>
          </a:p>
        </p:txBody>
      </p:sp>
      <p:pic>
        <p:nvPicPr>
          <p:cNvPr id="5" name="Content Placeholder 4">
            <a:extLst>
              <a:ext uri="{FF2B5EF4-FFF2-40B4-BE49-F238E27FC236}">
                <a16:creationId xmlns:a16="http://schemas.microsoft.com/office/drawing/2014/main" id="{9EEC5E15-55E3-1143-62FB-5828B08D0E5F}"/>
              </a:ext>
            </a:extLst>
          </p:cNvPr>
          <p:cNvPicPr>
            <a:picLocks noGrp="1" noChangeAspect="1"/>
          </p:cNvPicPr>
          <p:nvPr>
            <p:ph sz="half" idx="2"/>
          </p:nvPr>
        </p:nvPicPr>
        <p:blipFill>
          <a:blip r:embed="rId3"/>
          <a:stretch>
            <a:fillRect/>
          </a:stretch>
        </p:blipFill>
        <p:spPr>
          <a:xfrm>
            <a:off x="6191170" y="1885888"/>
            <a:ext cx="5391229" cy="3422092"/>
          </a:xfrm>
          <a:prstGeom prst="rect">
            <a:avLst/>
          </a:prstGeom>
        </p:spPr>
      </p:pic>
    </p:spTree>
    <p:extLst>
      <p:ext uri="{BB962C8B-B14F-4D97-AF65-F5344CB8AC3E}">
        <p14:creationId xmlns:p14="http://schemas.microsoft.com/office/powerpoint/2010/main" val="35165181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A19C6D-C794-A21E-EBFD-06968FD90913}"/>
              </a:ext>
            </a:extLst>
          </p:cNvPr>
          <p:cNvSpPr>
            <a:spLocks noGrp="1"/>
          </p:cNvSpPr>
          <p:nvPr>
            <p:ph type="title"/>
          </p:nvPr>
        </p:nvSpPr>
        <p:spPr>
          <a:solidFill>
            <a:srgbClr val="002060"/>
          </a:solidFill>
        </p:spPr>
        <p:txBody>
          <a:bodyPr>
            <a:normAutofit/>
          </a:bodyPr>
          <a:lstStyle/>
          <a:p>
            <a:r>
              <a:rPr lang="en-GB" dirty="0">
                <a:solidFill>
                  <a:schemeClr val="bg1"/>
                </a:solidFill>
              </a:rPr>
              <a:t>Ladder of participation </a:t>
            </a:r>
            <a:r>
              <a:rPr lang="en-GB" i="1" dirty="0">
                <a:solidFill>
                  <a:schemeClr val="bg1"/>
                </a:solidFill>
              </a:rPr>
              <a:t> </a:t>
            </a:r>
          </a:p>
        </p:txBody>
      </p:sp>
      <p:graphicFrame>
        <p:nvGraphicFramePr>
          <p:cNvPr id="6" name="Content Placeholder 5">
            <a:extLst>
              <a:ext uri="{FF2B5EF4-FFF2-40B4-BE49-F238E27FC236}">
                <a16:creationId xmlns:a16="http://schemas.microsoft.com/office/drawing/2014/main" id="{06B7B716-FFCE-262A-29A0-74E486A4B758}"/>
              </a:ext>
            </a:extLst>
          </p:cNvPr>
          <p:cNvGraphicFramePr>
            <a:graphicFrameLocks noGrp="1"/>
          </p:cNvGraphicFramePr>
          <p:nvPr>
            <p:ph idx="1"/>
            <p:extLst>
              <p:ext uri="{D42A27DB-BD31-4B8C-83A1-F6EECF244321}">
                <p14:modId xmlns:p14="http://schemas.microsoft.com/office/powerpoint/2010/main" val="4142051028"/>
              </p:ext>
            </p:extLst>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264997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400425-F193-5D09-EC2E-E981FEEEDAAF}"/>
              </a:ext>
            </a:extLst>
          </p:cNvPr>
          <p:cNvSpPr>
            <a:spLocks noGrp="1"/>
          </p:cNvSpPr>
          <p:nvPr>
            <p:ph type="title"/>
          </p:nvPr>
        </p:nvSpPr>
        <p:spPr>
          <a:solidFill>
            <a:srgbClr val="002060"/>
          </a:solidFill>
        </p:spPr>
        <p:txBody>
          <a:bodyPr/>
          <a:lstStyle/>
          <a:p>
            <a:r>
              <a:rPr lang="en-GB" dirty="0">
                <a:solidFill>
                  <a:schemeClr val="bg1"/>
                </a:solidFill>
              </a:rPr>
              <a:t>8 Building blocks </a:t>
            </a:r>
          </a:p>
        </p:txBody>
      </p:sp>
      <p:graphicFrame>
        <p:nvGraphicFramePr>
          <p:cNvPr id="4" name="Content Placeholder 3">
            <a:extLst>
              <a:ext uri="{FF2B5EF4-FFF2-40B4-BE49-F238E27FC236}">
                <a16:creationId xmlns:a16="http://schemas.microsoft.com/office/drawing/2014/main" id="{BCD04E2E-C557-A239-0A5E-1AD5E91ABB34}"/>
              </a:ext>
            </a:extLst>
          </p:cNvPr>
          <p:cNvGraphicFramePr>
            <a:graphicFrameLocks noGrp="1"/>
          </p:cNvGraphicFramePr>
          <p:nvPr>
            <p:ph idx="1"/>
            <p:extLst>
              <p:ext uri="{D42A27DB-BD31-4B8C-83A1-F6EECF244321}">
                <p14:modId xmlns:p14="http://schemas.microsoft.com/office/powerpoint/2010/main" val="4064806058"/>
              </p:ext>
            </p:extLst>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326960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6E5D49-4189-AE9C-D57D-5119C0DC434F}"/>
              </a:ext>
            </a:extLst>
          </p:cNvPr>
          <p:cNvSpPr>
            <a:spLocks noGrp="1"/>
          </p:cNvSpPr>
          <p:nvPr>
            <p:ph type="title"/>
          </p:nvPr>
        </p:nvSpPr>
        <p:spPr>
          <a:solidFill>
            <a:srgbClr val="002060"/>
          </a:solidFill>
        </p:spPr>
        <p:txBody>
          <a:bodyPr/>
          <a:lstStyle/>
          <a:p>
            <a:r>
              <a:rPr lang="en-GB" dirty="0">
                <a:solidFill>
                  <a:schemeClr val="bg1"/>
                </a:solidFill>
              </a:rPr>
              <a:t>Multi-agency partners</a:t>
            </a:r>
          </a:p>
        </p:txBody>
      </p:sp>
      <p:sp>
        <p:nvSpPr>
          <p:cNvPr id="3" name="Content Placeholder 2">
            <a:extLst>
              <a:ext uri="{FF2B5EF4-FFF2-40B4-BE49-F238E27FC236}">
                <a16:creationId xmlns:a16="http://schemas.microsoft.com/office/drawing/2014/main" id="{17216030-53A7-EDBB-DB54-9BF92086C597}"/>
              </a:ext>
            </a:extLst>
          </p:cNvPr>
          <p:cNvSpPr>
            <a:spLocks noGrp="1"/>
          </p:cNvSpPr>
          <p:nvPr>
            <p:ph sz="half" idx="1"/>
          </p:nvPr>
        </p:nvSpPr>
        <p:spPr>
          <a:solidFill>
            <a:schemeClr val="bg1"/>
          </a:solidFill>
        </p:spPr>
        <p:txBody>
          <a:bodyPr/>
          <a:lstStyle/>
          <a:p>
            <a:pPr marL="0" indent="0">
              <a:buNone/>
            </a:pPr>
            <a:endParaRPr lang="en-GB" dirty="0"/>
          </a:p>
          <a:p>
            <a:pPr marL="0" indent="0">
              <a:buNone/>
            </a:pPr>
            <a:r>
              <a:rPr lang="en-GB" dirty="0"/>
              <a:t>Who are the ‘partners’ that you currently work with in your roles ?</a:t>
            </a:r>
          </a:p>
        </p:txBody>
      </p:sp>
      <p:pic>
        <p:nvPicPr>
          <p:cNvPr id="5" name="Content Placeholder 4">
            <a:extLst>
              <a:ext uri="{FF2B5EF4-FFF2-40B4-BE49-F238E27FC236}">
                <a16:creationId xmlns:a16="http://schemas.microsoft.com/office/drawing/2014/main" id="{9A94E896-8EEA-DA0E-AEBF-E95A03DE626A}"/>
              </a:ext>
            </a:extLst>
          </p:cNvPr>
          <p:cNvPicPr>
            <a:picLocks noGrp="1" noChangeAspect="1"/>
          </p:cNvPicPr>
          <p:nvPr>
            <p:ph sz="half" idx="2"/>
          </p:nvPr>
        </p:nvPicPr>
        <p:blipFill>
          <a:blip r:embed="rId3"/>
          <a:stretch>
            <a:fillRect/>
          </a:stretch>
        </p:blipFill>
        <p:spPr>
          <a:xfrm>
            <a:off x="6757639" y="1600201"/>
            <a:ext cx="4296279" cy="4153134"/>
          </a:xfrm>
          <a:prstGeom prst="rect">
            <a:avLst/>
          </a:prstGeom>
        </p:spPr>
      </p:pic>
    </p:spTree>
    <p:extLst>
      <p:ext uri="{BB962C8B-B14F-4D97-AF65-F5344CB8AC3E}">
        <p14:creationId xmlns:p14="http://schemas.microsoft.com/office/powerpoint/2010/main" val="11793751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Shape, circle&#10;&#10;Description automatically generated">
            <a:extLst>
              <a:ext uri="{FF2B5EF4-FFF2-40B4-BE49-F238E27FC236}">
                <a16:creationId xmlns:a16="http://schemas.microsoft.com/office/drawing/2014/main" id="{BA385FFD-C37B-FAF4-C5CC-7FAB97F3CCE0}"/>
              </a:ext>
            </a:extLst>
          </p:cNvPr>
          <p:cNvPicPr>
            <a:picLocks noChangeAspect="1"/>
          </p:cNvPicPr>
          <p:nvPr/>
        </p:nvPicPr>
        <p:blipFill rotWithShape="1">
          <a:blip r:embed="rId2"/>
          <a:srcRect t="8252" b="12243"/>
          <a:stretch/>
        </p:blipFill>
        <p:spPr>
          <a:xfrm>
            <a:off x="20" y="10"/>
            <a:ext cx="12191980" cy="6857990"/>
          </a:xfrm>
          <a:prstGeom prst="rect">
            <a:avLst/>
          </a:prstGeom>
          <a:noFill/>
        </p:spPr>
      </p:pic>
    </p:spTree>
    <p:extLst>
      <p:ext uri="{BB962C8B-B14F-4D97-AF65-F5344CB8AC3E}">
        <p14:creationId xmlns:p14="http://schemas.microsoft.com/office/powerpoint/2010/main" val="13652077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7746504-0D79-C013-3B23-D5EFBF31A581}"/>
              </a:ext>
            </a:extLst>
          </p:cNvPr>
          <p:cNvSpPr>
            <a:spLocks noGrp="1"/>
          </p:cNvSpPr>
          <p:nvPr>
            <p:ph type="title"/>
          </p:nvPr>
        </p:nvSpPr>
        <p:spPr>
          <a:solidFill>
            <a:srgbClr val="002060"/>
          </a:solidFill>
        </p:spPr>
        <p:txBody>
          <a:bodyPr/>
          <a:lstStyle/>
          <a:p>
            <a:r>
              <a:rPr lang="en-GB" dirty="0">
                <a:solidFill>
                  <a:schemeClr val="bg1"/>
                </a:solidFill>
              </a:rPr>
              <a:t>Benefits of partnership working - on crime</a:t>
            </a:r>
          </a:p>
        </p:txBody>
      </p:sp>
      <p:graphicFrame>
        <p:nvGraphicFramePr>
          <p:cNvPr id="7" name="Content Placeholder 6">
            <a:extLst>
              <a:ext uri="{FF2B5EF4-FFF2-40B4-BE49-F238E27FC236}">
                <a16:creationId xmlns:a16="http://schemas.microsoft.com/office/drawing/2014/main" id="{179C42FF-C945-DEA9-0CDD-BD94565702B7}"/>
              </a:ext>
            </a:extLst>
          </p:cNvPr>
          <p:cNvGraphicFramePr>
            <a:graphicFrameLocks noGrp="1"/>
          </p:cNvGraphicFramePr>
          <p:nvPr>
            <p:ph idx="1"/>
            <p:extLst>
              <p:ext uri="{D42A27DB-BD31-4B8C-83A1-F6EECF244321}">
                <p14:modId xmlns:p14="http://schemas.microsoft.com/office/powerpoint/2010/main" val="3354827000"/>
              </p:ext>
            </p:extLst>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930706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A245CA-D508-128E-6702-B0B170694B38}"/>
              </a:ext>
            </a:extLst>
          </p:cNvPr>
          <p:cNvSpPr>
            <a:spLocks noGrp="1"/>
          </p:cNvSpPr>
          <p:nvPr>
            <p:ph type="title"/>
          </p:nvPr>
        </p:nvSpPr>
        <p:spPr>
          <a:solidFill>
            <a:srgbClr val="002060"/>
          </a:solidFill>
        </p:spPr>
        <p:txBody>
          <a:bodyPr/>
          <a:lstStyle/>
          <a:p>
            <a:r>
              <a:rPr lang="en-GB" dirty="0">
                <a:solidFill>
                  <a:schemeClr val="bg1"/>
                </a:solidFill>
              </a:rPr>
              <a:t>Benefits of partnership working – ‘activity’</a:t>
            </a:r>
          </a:p>
        </p:txBody>
      </p:sp>
      <p:graphicFrame>
        <p:nvGraphicFramePr>
          <p:cNvPr id="4" name="Content Placeholder 3">
            <a:extLst>
              <a:ext uri="{FF2B5EF4-FFF2-40B4-BE49-F238E27FC236}">
                <a16:creationId xmlns:a16="http://schemas.microsoft.com/office/drawing/2014/main" id="{DD2598BC-FE72-C3BB-EB85-5F6F4078101C}"/>
              </a:ext>
            </a:extLst>
          </p:cNvPr>
          <p:cNvGraphicFramePr>
            <a:graphicFrameLocks noGrp="1"/>
          </p:cNvGraphicFramePr>
          <p:nvPr>
            <p:ph idx="1"/>
            <p:extLst>
              <p:ext uri="{D42A27DB-BD31-4B8C-83A1-F6EECF244321}">
                <p14:modId xmlns:p14="http://schemas.microsoft.com/office/powerpoint/2010/main" val="3154544093"/>
              </p:ext>
            </p:extLst>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695224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90D61-EFDD-93AD-BE0A-F91DE4808E09}"/>
              </a:ext>
            </a:extLst>
          </p:cNvPr>
          <p:cNvSpPr>
            <a:spLocks noGrp="1"/>
          </p:cNvSpPr>
          <p:nvPr>
            <p:ph type="title"/>
          </p:nvPr>
        </p:nvSpPr>
        <p:spPr>
          <a:solidFill>
            <a:srgbClr val="002060"/>
          </a:solidFill>
        </p:spPr>
        <p:txBody>
          <a:bodyPr>
            <a:normAutofit fontScale="90000"/>
          </a:bodyPr>
          <a:lstStyle/>
          <a:p>
            <a:r>
              <a:rPr lang="en-GB" dirty="0">
                <a:solidFill>
                  <a:schemeClr val="bg1"/>
                </a:solidFill>
              </a:rPr>
              <a:t>Leadership Challenges - multi-agency partnership  working</a:t>
            </a:r>
          </a:p>
        </p:txBody>
      </p:sp>
      <p:sp>
        <p:nvSpPr>
          <p:cNvPr id="4" name="Content Placeholder 3">
            <a:extLst>
              <a:ext uri="{FF2B5EF4-FFF2-40B4-BE49-F238E27FC236}">
                <a16:creationId xmlns:a16="http://schemas.microsoft.com/office/drawing/2014/main" id="{AD21D2C9-F595-05C7-8BE7-954A1F2460BF}"/>
              </a:ext>
            </a:extLst>
          </p:cNvPr>
          <p:cNvSpPr>
            <a:spLocks noGrp="1"/>
          </p:cNvSpPr>
          <p:nvPr>
            <p:ph sz="half" idx="1"/>
          </p:nvPr>
        </p:nvSpPr>
        <p:spPr/>
        <p:txBody>
          <a:bodyPr/>
          <a:lstStyle/>
          <a:p>
            <a:endParaRPr lang="en-GB" dirty="0"/>
          </a:p>
          <a:p>
            <a:pPr marL="0" indent="0" algn="ctr">
              <a:buNone/>
            </a:pPr>
            <a:r>
              <a:rPr lang="en-GB" dirty="0"/>
              <a:t>In your opinion , what would you say are the current leadership challenges of multi-agency/partnership working?</a:t>
            </a:r>
          </a:p>
        </p:txBody>
      </p:sp>
      <p:pic>
        <p:nvPicPr>
          <p:cNvPr id="6" name="Content Placeholder 5">
            <a:extLst>
              <a:ext uri="{FF2B5EF4-FFF2-40B4-BE49-F238E27FC236}">
                <a16:creationId xmlns:a16="http://schemas.microsoft.com/office/drawing/2014/main" id="{EF61B2F1-4870-1570-C5ED-B3B5BAD66204}"/>
              </a:ext>
            </a:extLst>
          </p:cNvPr>
          <p:cNvPicPr>
            <a:picLocks noGrp="1" noChangeAspect="1"/>
          </p:cNvPicPr>
          <p:nvPr>
            <p:ph sz="half" idx="2"/>
          </p:nvPr>
        </p:nvPicPr>
        <p:blipFill>
          <a:blip r:embed="rId3"/>
          <a:stretch>
            <a:fillRect/>
          </a:stretch>
        </p:blipFill>
        <p:spPr>
          <a:xfrm>
            <a:off x="6846849" y="1600201"/>
            <a:ext cx="4215161" cy="3989040"/>
          </a:xfrm>
          <a:prstGeom prst="rect">
            <a:avLst/>
          </a:prstGeom>
        </p:spPr>
      </p:pic>
    </p:spTree>
    <p:extLst>
      <p:ext uri="{BB962C8B-B14F-4D97-AF65-F5344CB8AC3E}">
        <p14:creationId xmlns:p14="http://schemas.microsoft.com/office/powerpoint/2010/main" val="580202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12D65B-DAFD-2858-4F44-D25576BBC6EC}"/>
              </a:ext>
            </a:extLst>
          </p:cNvPr>
          <p:cNvSpPr>
            <a:spLocks noGrp="1"/>
          </p:cNvSpPr>
          <p:nvPr>
            <p:ph type="title"/>
          </p:nvPr>
        </p:nvSpPr>
        <p:spPr>
          <a:solidFill>
            <a:srgbClr val="002060"/>
          </a:solidFill>
        </p:spPr>
        <p:txBody>
          <a:bodyPr/>
          <a:lstStyle/>
          <a:p>
            <a:r>
              <a:rPr lang="en-GB" dirty="0">
                <a:solidFill>
                  <a:schemeClr val="bg1"/>
                </a:solidFill>
              </a:rPr>
              <a:t>Challenges</a:t>
            </a:r>
          </a:p>
        </p:txBody>
      </p:sp>
      <p:sp>
        <p:nvSpPr>
          <p:cNvPr id="3" name="Content Placeholder 2">
            <a:extLst>
              <a:ext uri="{FF2B5EF4-FFF2-40B4-BE49-F238E27FC236}">
                <a16:creationId xmlns:a16="http://schemas.microsoft.com/office/drawing/2014/main" id="{64974A8C-39F5-0459-15BF-14F52E08FDED}"/>
              </a:ext>
            </a:extLst>
          </p:cNvPr>
          <p:cNvSpPr>
            <a:spLocks noGrp="1"/>
          </p:cNvSpPr>
          <p:nvPr>
            <p:ph sz="half" idx="1"/>
          </p:nvPr>
        </p:nvSpPr>
        <p:spPr/>
        <p:txBody>
          <a:bodyPr/>
          <a:lstStyle/>
          <a:p>
            <a:r>
              <a:rPr lang="en-GB" dirty="0"/>
              <a:t>Constant re-organisation and frequent staff turnover</a:t>
            </a:r>
          </a:p>
          <a:p>
            <a:r>
              <a:rPr lang="en-GB" dirty="0"/>
              <a:t>Uncertainty about funding and sustainability</a:t>
            </a:r>
          </a:p>
          <a:p>
            <a:r>
              <a:rPr lang="en-GB" dirty="0"/>
              <a:t>Difficulties in ensuring equity from partners agencies</a:t>
            </a:r>
          </a:p>
          <a:p>
            <a:r>
              <a:rPr lang="en-GB" dirty="0"/>
              <a:t>Different professional ideologies and agency culture</a:t>
            </a:r>
          </a:p>
        </p:txBody>
      </p:sp>
      <p:pic>
        <p:nvPicPr>
          <p:cNvPr id="5" name="Content Placeholder 4">
            <a:extLst>
              <a:ext uri="{FF2B5EF4-FFF2-40B4-BE49-F238E27FC236}">
                <a16:creationId xmlns:a16="http://schemas.microsoft.com/office/drawing/2014/main" id="{4531B2A0-5534-D817-FB0C-25AF79FD5BFF}"/>
              </a:ext>
            </a:extLst>
          </p:cNvPr>
          <p:cNvPicPr>
            <a:picLocks noGrp="1" noChangeAspect="1"/>
          </p:cNvPicPr>
          <p:nvPr>
            <p:ph sz="half" idx="2"/>
          </p:nvPr>
        </p:nvPicPr>
        <p:blipFill>
          <a:blip r:embed="rId3"/>
          <a:stretch>
            <a:fillRect/>
          </a:stretch>
        </p:blipFill>
        <p:spPr>
          <a:xfrm>
            <a:off x="6081873" y="2341755"/>
            <a:ext cx="5402765" cy="2609385"/>
          </a:xfrm>
          <a:prstGeom prst="rect">
            <a:avLst/>
          </a:prstGeom>
        </p:spPr>
      </p:pic>
    </p:spTree>
    <p:extLst>
      <p:ext uri="{BB962C8B-B14F-4D97-AF65-F5344CB8AC3E}">
        <p14:creationId xmlns:p14="http://schemas.microsoft.com/office/powerpoint/2010/main" val="2463125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6FFC8F-6248-0291-3F84-CD65B6B9EEDC}"/>
              </a:ext>
            </a:extLst>
          </p:cNvPr>
          <p:cNvSpPr>
            <a:spLocks noGrp="1"/>
          </p:cNvSpPr>
          <p:nvPr>
            <p:ph type="title"/>
          </p:nvPr>
        </p:nvSpPr>
        <p:spPr>
          <a:solidFill>
            <a:srgbClr val="002060"/>
          </a:solidFill>
        </p:spPr>
        <p:txBody>
          <a:bodyPr>
            <a:normAutofit/>
          </a:bodyPr>
          <a:lstStyle/>
          <a:p>
            <a:r>
              <a:rPr lang="en-GB" dirty="0">
                <a:solidFill>
                  <a:schemeClr val="bg1"/>
                </a:solidFill>
              </a:rPr>
              <a:t>Leadership Challenges </a:t>
            </a:r>
          </a:p>
        </p:txBody>
      </p:sp>
      <p:sp>
        <p:nvSpPr>
          <p:cNvPr id="3" name="Content Placeholder 2">
            <a:extLst>
              <a:ext uri="{FF2B5EF4-FFF2-40B4-BE49-F238E27FC236}">
                <a16:creationId xmlns:a16="http://schemas.microsoft.com/office/drawing/2014/main" id="{76841937-F6FA-E774-C8AA-7BFAE798D750}"/>
              </a:ext>
            </a:extLst>
          </p:cNvPr>
          <p:cNvSpPr>
            <a:spLocks noGrp="1"/>
          </p:cNvSpPr>
          <p:nvPr>
            <p:ph sz="half" idx="1"/>
          </p:nvPr>
        </p:nvSpPr>
        <p:spPr/>
        <p:txBody>
          <a:bodyPr/>
          <a:lstStyle/>
          <a:p>
            <a:endParaRPr lang="en-GB" dirty="0"/>
          </a:p>
          <a:p>
            <a:pPr marL="0" indent="0" algn="ctr">
              <a:buNone/>
            </a:pPr>
            <a:endParaRPr lang="en-GB" dirty="0"/>
          </a:p>
          <a:p>
            <a:pPr marL="0" indent="0" algn="ctr">
              <a:buNone/>
            </a:pPr>
            <a:r>
              <a:rPr lang="en-GB" dirty="0"/>
              <a:t>How can these challenges be addressed?</a:t>
            </a:r>
          </a:p>
        </p:txBody>
      </p:sp>
      <p:pic>
        <p:nvPicPr>
          <p:cNvPr id="8" name="Content Placeholder 7">
            <a:extLst>
              <a:ext uri="{FF2B5EF4-FFF2-40B4-BE49-F238E27FC236}">
                <a16:creationId xmlns:a16="http://schemas.microsoft.com/office/drawing/2014/main" id="{EBA7ABDD-5C28-82D4-B91B-3ED5206987E3}"/>
              </a:ext>
            </a:extLst>
          </p:cNvPr>
          <p:cNvPicPr>
            <a:picLocks noGrp="1" noChangeAspect="1"/>
          </p:cNvPicPr>
          <p:nvPr>
            <p:ph sz="half" idx="2"/>
          </p:nvPr>
        </p:nvPicPr>
        <p:blipFill>
          <a:blip r:embed="rId2"/>
          <a:stretch>
            <a:fillRect/>
          </a:stretch>
        </p:blipFill>
        <p:spPr>
          <a:xfrm>
            <a:off x="6596340" y="1793433"/>
            <a:ext cx="4986060" cy="3336128"/>
          </a:xfrm>
          <a:prstGeom prst="rect">
            <a:avLst/>
          </a:prstGeom>
        </p:spPr>
      </p:pic>
    </p:spTree>
    <p:extLst>
      <p:ext uri="{BB962C8B-B14F-4D97-AF65-F5344CB8AC3E}">
        <p14:creationId xmlns:p14="http://schemas.microsoft.com/office/powerpoint/2010/main" val="7711309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F1C895-4B4A-CDA8-B3EA-A1A139FD1EB0}"/>
              </a:ext>
            </a:extLst>
          </p:cNvPr>
          <p:cNvSpPr>
            <a:spLocks noGrp="1"/>
          </p:cNvSpPr>
          <p:nvPr>
            <p:ph type="title"/>
          </p:nvPr>
        </p:nvSpPr>
        <p:spPr>
          <a:solidFill>
            <a:srgbClr val="002060"/>
          </a:solidFill>
        </p:spPr>
        <p:txBody>
          <a:bodyPr>
            <a:normAutofit fontScale="90000"/>
          </a:bodyPr>
          <a:lstStyle/>
          <a:p>
            <a:r>
              <a:rPr lang="en-GB" dirty="0">
                <a:solidFill>
                  <a:schemeClr val="bg1"/>
                </a:solidFill>
              </a:rPr>
              <a:t>Partnerships between policing organisations</a:t>
            </a:r>
          </a:p>
        </p:txBody>
      </p:sp>
      <p:pic>
        <p:nvPicPr>
          <p:cNvPr id="5" name="Content Placeholder 4">
            <a:extLst>
              <a:ext uri="{FF2B5EF4-FFF2-40B4-BE49-F238E27FC236}">
                <a16:creationId xmlns:a16="http://schemas.microsoft.com/office/drawing/2014/main" id="{47CD0E6E-89A0-2770-06BE-A4ACE9F645E2}"/>
              </a:ext>
            </a:extLst>
          </p:cNvPr>
          <p:cNvPicPr>
            <a:picLocks noGrp="1" noChangeAspect="1"/>
          </p:cNvPicPr>
          <p:nvPr>
            <p:ph sz="half" idx="1"/>
          </p:nvPr>
        </p:nvPicPr>
        <p:blipFill>
          <a:blip r:embed="rId3"/>
          <a:stretch>
            <a:fillRect/>
          </a:stretch>
        </p:blipFill>
        <p:spPr>
          <a:xfrm>
            <a:off x="1096238" y="2046591"/>
            <a:ext cx="4898163" cy="2742972"/>
          </a:xfrm>
          <a:prstGeom prst="rect">
            <a:avLst/>
          </a:prstGeom>
        </p:spPr>
      </p:pic>
      <p:sp>
        <p:nvSpPr>
          <p:cNvPr id="4" name="Content Placeholder 3">
            <a:extLst>
              <a:ext uri="{FF2B5EF4-FFF2-40B4-BE49-F238E27FC236}">
                <a16:creationId xmlns:a16="http://schemas.microsoft.com/office/drawing/2014/main" id="{05DCC4C4-5ACB-C563-B931-F6805BDF84C3}"/>
              </a:ext>
            </a:extLst>
          </p:cNvPr>
          <p:cNvSpPr>
            <a:spLocks noGrp="1"/>
          </p:cNvSpPr>
          <p:nvPr>
            <p:ph sz="half" idx="2"/>
          </p:nvPr>
        </p:nvSpPr>
        <p:spPr/>
        <p:txBody>
          <a:bodyPr/>
          <a:lstStyle/>
          <a:p>
            <a:r>
              <a:rPr lang="en-GB" dirty="0"/>
              <a:t>Police Act 1996</a:t>
            </a:r>
          </a:p>
          <a:p>
            <a:r>
              <a:rPr lang="en-GB" dirty="0"/>
              <a:t>Policing &amp; Crime Act 2009</a:t>
            </a:r>
          </a:p>
          <a:p>
            <a:r>
              <a:rPr lang="en-GB" dirty="0"/>
              <a:t>Police Reform and Social Responsibility Act 2011</a:t>
            </a:r>
          </a:p>
          <a:p>
            <a:pPr marL="0" indent="0">
              <a:buNone/>
            </a:pPr>
            <a:endParaRPr lang="en-GB" dirty="0"/>
          </a:p>
        </p:txBody>
      </p:sp>
    </p:spTree>
    <p:extLst>
      <p:ext uri="{BB962C8B-B14F-4D97-AF65-F5344CB8AC3E}">
        <p14:creationId xmlns:p14="http://schemas.microsoft.com/office/powerpoint/2010/main" val="19030285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274E98-E17E-0574-281B-4F0A6F94260F}"/>
              </a:ext>
            </a:extLst>
          </p:cNvPr>
          <p:cNvSpPr>
            <a:spLocks noGrp="1"/>
          </p:cNvSpPr>
          <p:nvPr>
            <p:ph type="title"/>
          </p:nvPr>
        </p:nvSpPr>
        <p:spPr>
          <a:solidFill>
            <a:srgbClr val="002060"/>
          </a:solidFill>
        </p:spPr>
        <p:txBody>
          <a:bodyPr/>
          <a:lstStyle/>
          <a:p>
            <a:r>
              <a:rPr lang="en-GB" dirty="0">
                <a:solidFill>
                  <a:schemeClr val="bg1"/>
                </a:solidFill>
              </a:rPr>
              <a:t>Challenges of Police Partnerships</a:t>
            </a:r>
          </a:p>
        </p:txBody>
      </p:sp>
      <p:sp>
        <p:nvSpPr>
          <p:cNvPr id="3" name="Content Placeholder 2">
            <a:extLst>
              <a:ext uri="{FF2B5EF4-FFF2-40B4-BE49-F238E27FC236}">
                <a16:creationId xmlns:a16="http://schemas.microsoft.com/office/drawing/2014/main" id="{EDA8BB6C-8DB6-4E26-918B-CDBE7AC60E6B}"/>
              </a:ext>
            </a:extLst>
          </p:cNvPr>
          <p:cNvSpPr>
            <a:spLocks noGrp="1"/>
          </p:cNvSpPr>
          <p:nvPr>
            <p:ph sz="half" idx="1"/>
          </p:nvPr>
        </p:nvSpPr>
        <p:spPr/>
        <p:txBody>
          <a:bodyPr/>
          <a:lstStyle/>
          <a:p>
            <a:pPr marL="0" indent="0">
              <a:buNone/>
            </a:pPr>
            <a:endParaRPr lang="en-GB" dirty="0"/>
          </a:p>
          <a:p>
            <a:pPr marL="0" indent="0">
              <a:buNone/>
            </a:pPr>
            <a:r>
              <a:rPr lang="en-GB" dirty="0"/>
              <a:t>In your opinion what leadership challenges do police partnerships pose?</a:t>
            </a:r>
          </a:p>
        </p:txBody>
      </p:sp>
      <p:pic>
        <p:nvPicPr>
          <p:cNvPr id="5" name="Content Placeholder 4">
            <a:extLst>
              <a:ext uri="{FF2B5EF4-FFF2-40B4-BE49-F238E27FC236}">
                <a16:creationId xmlns:a16="http://schemas.microsoft.com/office/drawing/2014/main" id="{7E2C0DD0-C642-F204-9C65-4FE1C9EB0C76}"/>
              </a:ext>
            </a:extLst>
          </p:cNvPr>
          <p:cNvPicPr>
            <a:picLocks noGrp="1" noChangeAspect="1"/>
          </p:cNvPicPr>
          <p:nvPr>
            <p:ph sz="half" idx="2"/>
          </p:nvPr>
        </p:nvPicPr>
        <p:blipFill>
          <a:blip r:embed="rId3"/>
          <a:stretch>
            <a:fillRect/>
          </a:stretch>
        </p:blipFill>
        <p:spPr>
          <a:xfrm>
            <a:off x="6554441" y="1828666"/>
            <a:ext cx="4827237" cy="3200668"/>
          </a:xfrm>
          <a:prstGeom prst="rect">
            <a:avLst/>
          </a:prstGeom>
        </p:spPr>
      </p:pic>
    </p:spTree>
    <p:extLst>
      <p:ext uri="{BB962C8B-B14F-4D97-AF65-F5344CB8AC3E}">
        <p14:creationId xmlns:p14="http://schemas.microsoft.com/office/powerpoint/2010/main" val="19622242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5542E-1290-EFF5-8EF7-28857736FC98}"/>
              </a:ext>
            </a:extLst>
          </p:cNvPr>
          <p:cNvSpPr>
            <a:spLocks noGrp="1"/>
          </p:cNvSpPr>
          <p:nvPr>
            <p:ph type="title"/>
          </p:nvPr>
        </p:nvSpPr>
        <p:spPr>
          <a:solidFill>
            <a:srgbClr val="002060"/>
          </a:solidFill>
        </p:spPr>
        <p:txBody>
          <a:bodyPr>
            <a:normAutofit fontScale="90000"/>
          </a:bodyPr>
          <a:lstStyle/>
          <a:p>
            <a:r>
              <a:rPr lang="en-GB" dirty="0">
                <a:solidFill>
                  <a:schemeClr val="bg1"/>
                </a:solidFill>
              </a:rPr>
              <a:t>Police &amp; Private Security Industry partnership</a:t>
            </a:r>
          </a:p>
        </p:txBody>
      </p:sp>
      <p:sp>
        <p:nvSpPr>
          <p:cNvPr id="4" name="Content Placeholder 3">
            <a:extLst>
              <a:ext uri="{FF2B5EF4-FFF2-40B4-BE49-F238E27FC236}">
                <a16:creationId xmlns:a16="http://schemas.microsoft.com/office/drawing/2014/main" id="{400C9EDD-E570-F237-460F-A0FB146E4560}"/>
              </a:ext>
            </a:extLst>
          </p:cNvPr>
          <p:cNvSpPr>
            <a:spLocks noGrp="1"/>
          </p:cNvSpPr>
          <p:nvPr>
            <p:ph sz="half" idx="1"/>
          </p:nvPr>
        </p:nvSpPr>
        <p:spPr/>
        <p:txBody>
          <a:bodyPr/>
          <a:lstStyle/>
          <a:p>
            <a:pPr marL="0" indent="0" algn="ctr">
              <a:buNone/>
            </a:pPr>
            <a:r>
              <a:rPr lang="en-GB" dirty="0"/>
              <a:t>“ The mixed economy of public and private providers of policing has expanded dramatically’ </a:t>
            </a:r>
            <a:r>
              <a:rPr lang="en-GB" sz="1800" i="1" dirty="0"/>
              <a:t>(Munk, Skins, Loftus &amp; Rice, 2015)</a:t>
            </a:r>
          </a:p>
        </p:txBody>
      </p:sp>
      <p:sp>
        <p:nvSpPr>
          <p:cNvPr id="5" name="Content Placeholder 4">
            <a:extLst>
              <a:ext uri="{FF2B5EF4-FFF2-40B4-BE49-F238E27FC236}">
                <a16:creationId xmlns:a16="http://schemas.microsoft.com/office/drawing/2014/main" id="{66895848-F9CD-06C5-C178-DA72BA3D876F}"/>
              </a:ext>
            </a:extLst>
          </p:cNvPr>
          <p:cNvSpPr>
            <a:spLocks noGrp="1"/>
          </p:cNvSpPr>
          <p:nvPr>
            <p:ph sz="half" idx="2"/>
          </p:nvPr>
        </p:nvSpPr>
        <p:spPr/>
        <p:txBody>
          <a:bodyPr/>
          <a:lstStyle/>
          <a:p>
            <a:r>
              <a:rPr lang="en-GB" dirty="0"/>
              <a:t>Partnership working varies</a:t>
            </a:r>
          </a:p>
          <a:p>
            <a:r>
              <a:rPr lang="en-GB" dirty="0"/>
              <a:t>(</a:t>
            </a:r>
            <a:r>
              <a:rPr lang="en-GB" dirty="0" err="1"/>
              <a:t>Noaks</a:t>
            </a:r>
            <a:r>
              <a:rPr lang="en-GB" dirty="0"/>
              <a:t>, 2008) – police unwillingness to acknowledge roles</a:t>
            </a:r>
          </a:p>
          <a:p>
            <a:r>
              <a:rPr lang="en-GB" dirty="0"/>
              <a:t>(White &amp; Gill, 2013) – key barriers</a:t>
            </a:r>
          </a:p>
          <a:p>
            <a:r>
              <a:rPr lang="en-GB" dirty="0"/>
              <a:t>(Gill, 2013) – trust</a:t>
            </a:r>
          </a:p>
          <a:p>
            <a:r>
              <a:rPr lang="en-GB" dirty="0"/>
              <a:t>Regulation &amp; accountability</a:t>
            </a:r>
          </a:p>
        </p:txBody>
      </p:sp>
      <p:pic>
        <p:nvPicPr>
          <p:cNvPr id="6" name="Picture 5">
            <a:extLst>
              <a:ext uri="{FF2B5EF4-FFF2-40B4-BE49-F238E27FC236}">
                <a16:creationId xmlns:a16="http://schemas.microsoft.com/office/drawing/2014/main" id="{6A89FA6A-9B62-D99D-ABB5-EBC3BCA60FEA}"/>
              </a:ext>
            </a:extLst>
          </p:cNvPr>
          <p:cNvPicPr>
            <a:picLocks noChangeAspect="1"/>
          </p:cNvPicPr>
          <p:nvPr/>
        </p:nvPicPr>
        <p:blipFill>
          <a:blip r:embed="rId3"/>
          <a:stretch>
            <a:fillRect/>
          </a:stretch>
        </p:blipFill>
        <p:spPr>
          <a:xfrm>
            <a:off x="959006" y="3429000"/>
            <a:ext cx="5066912" cy="2117298"/>
          </a:xfrm>
          <a:prstGeom prst="rect">
            <a:avLst/>
          </a:prstGeom>
        </p:spPr>
      </p:pic>
    </p:spTree>
    <p:extLst>
      <p:ext uri="{BB962C8B-B14F-4D97-AF65-F5344CB8AC3E}">
        <p14:creationId xmlns:p14="http://schemas.microsoft.com/office/powerpoint/2010/main" val="4156811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fade">
                                      <p:cBhvr>
                                        <p:cTn id="28" dur="1000"/>
                                        <p:tgtEl>
                                          <p:spTgt spid="5">
                                            <p:txEl>
                                              <p:pRg st="3" end="3"/>
                                            </p:txEl>
                                          </p:spTgt>
                                        </p:tgtEl>
                                      </p:cBhvr>
                                    </p:animEffect>
                                    <p:anim calcmode="lin" valueType="num">
                                      <p:cBhvr>
                                        <p:cTn id="29"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animEffect transition="in" filter="fade">
                                      <p:cBhvr>
                                        <p:cTn id="35" dur="1000"/>
                                        <p:tgtEl>
                                          <p:spTgt spid="5">
                                            <p:txEl>
                                              <p:pRg st="4" end="4"/>
                                            </p:txEl>
                                          </p:spTgt>
                                        </p:tgtEl>
                                      </p:cBhvr>
                                    </p:animEffect>
                                    <p:anim calcmode="lin" valueType="num">
                                      <p:cBhvr>
                                        <p:cTn id="36"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BDCD83-72DF-4BC1-2662-E4BAC8042B88}"/>
              </a:ext>
            </a:extLst>
          </p:cNvPr>
          <p:cNvSpPr>
            <a:spLocks noGrp="1"/>
          </p:cNvSpPr>
          <p:nvPr>
            <p:ph type="title"/>
          </p:nvPr>
        </p:nvSpPr>
        <p:spPr>
          <a:solidFill>
            <a:srgbClr val="002060"/>
          </a:solidFill>
        </p:spPr>
        <p:txBody>
          <a:bodyPr/>
          <a:lstStyle/>
          <a:p>
            <a:r>
              <a:rPr lang="en-GB" dirty="0">
                <a:solidFill>
                  <a:schemeClr val="bg1"/>
                </a:solidFill>
              </a:rPr>
              <a:t>Police &amp; Academic Partnership</a:t>
            </a:r>
          </a:p>
        </p:txBody>
      </p:sp>
      <p:sp>
        <p:nvSpPr>
          <p:cNvPr id="3" name="Content Placeholder 2">
            <a:extLst>
              <a:ext uri="{FF2B5EF4-FFF2-40B4-BE49-F238E27FC236}">
                <a16:creationId xmlns:a16="http://schemas.microsoft.com/office/drawing/2014/main" id="{EB5FF530-9FB3-1A94-DD76-936BBE47C2FE}"/>
              </a:ext>
            </a:extLst>
          </p:cNvPr>
          <p:cNvSpPr>
            <a:spLocks noGrp="1"/>
          </p:cNvSpPr>
          <p:nvPr>
            <p:ph sz="half" idx="1"/>
          </p:nvPr>
        </p:nvSpPr>
        <p:spPr/>
        <p:txBody>
          <a:bodyPr/>
          <a:lstStyle/>
          <a:p>
            <a:r>
              <a:rPr lang="en-GB" dirty="0"/>
              <a:t>Police - Accountability function</a:t>
            </a:r>
          </a:p>
          <a:p>
            <a:r>
              <a:rPr lang="en-GB" dirty="0"/>
              <a:t>Academics – explanation and understanding of crime</a:t>
            </a:r>
          </a:p>
          <a:p>
            <a:r>
              <a:rPr lang="en-GB" dirty="0"/>
              <a:t>Collaborations – SIPR, UPSI, What Works (CoP)</a:t>
            </a:r>
          </a:p>
          <a:p>
            <a:r>
              <a:rPr lang="en-GB" dirty="0"/>
              <a:t>Challenges</a:t>
            </a:r>
          </a:p>
          <a:p>
            <a:pPr marL="0" indent="0">
              <a:buNone/>
            </a:pPr>
            <a:endParaRPr lang="en-GB" dirty="0"/>
          </a:p>
        </p:txBody>
      </p:sp>
      <p:graphicFrame>
        <p:nvGraphicFramePr>
          <p:cNvPr id="5" name="Content Placeholder 4">
            <a:extLst>
              <a:ext uri="{FF2B5EF4-FFF2-40B4-BE49-F238E27FC236}">
                <a16:creationId xmlns:a16="http://schemas.microsoft.com/office/drawing/2014/main" id="{E37A085B-2E8D-8A7C-CD5B-A6F98EE6AE9E}"/>
              </a:ext>
            </a:extLst>
          </p:cNvPr>
          <p:cNvGraphicFramePr>
            <a:graphicFrameLocks noGrp="1"/>
          </p:cNvGraphicFramePr>
          <p:nvPr>
            <p:ph sz="half" idx="2"/>
            <p:extLst>
              <p:ext uri="{D42A27DB-BD31-4B8C-83A1-F6EECF244321}">
                <p14:modId xmlns:p14="http://schemas.microsoft.com/office/powerpoint/2010/main" val="366089345"/>
              </p:ext>
            </p:extLst>
          </p:nvPr>
        </p:nvGraphicFramePr>
        <p:xfrm>
          <a:off x="6197600" y="1600200"/>
          <a:ext cx="5384800" cy="39893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54678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F3D8EA-E941-8264-116E-E71709A510CC}"/>
              </a:ext>
            </a:extLst>
          </p:cNvPr>
          <p:cNvSpPr>
            <a:spLocks noGrp="1"/>
          </p:cNvSpPr>
          <p:nvPr>
            <p:ph type="title"/>
          </p:nvPr>
        </p:nvSpPr>
        <p:spPr>
          <a:solidFill>
            <a:srgbClr val="002060"/>
          </a:solidFill>
        </p:spPr>
        <p:txBody>
          <a:bodyPr>
            <a:normAutofit fontScale="90000"/>
          </a:bodyPr>
          <a:lstStyle/>
          <a:p>
            <a:r>
              <a:rPr lang="en-GB" dirty="0"/>
              <a:t> </a:t>
            </a:r>
            <a:r>
              <a:rPr lang="en-GB" dirty="0">
                <a:solidFill>
                  <a:schemeClr val="bg1"/>
                </a:solidFill>
              </a:rPr>
              <a:t>Leadership in Multi-agency response in major incidents/civil emergencies</a:t>
            </a:r>
          </a:p>
        </p:txBody>
      </p:sp>
      <p:sp>
        <p:nvSpPr>
          <p:cNvPr id="3" name="Content Placeholder 2">
            <a:extLst>
              <a:ext uri="{FF2B5EF4-FFF2-40B4-BE49-F238E27FC236}">
                <a16:creationId xmlns:a16="http://schemas.microsoft.com/office/drawing/2014/main" id="{65C0E678-6CE5-FA5C-B241-3BAF9A1800BD}"/>
              </a:ext>
            </a:extLst>
          </p:cNvPr>
          <p:cNvSpPr>
            <a:spLocks noGrp="1"/>
          </p:cNvSpPr>
          <p:nvPr>
            <p:ph sz="half" idx="1"/>
          </p:nvPr>
        </p:nvSpPr>
        <p:spPr/>
        <p:txBody>
          <a:bodyPr>
            <a:normAutofit fontScale="92500" lnSpcReduction="10000"/>
          </a:bodyPr>
          <a:lstStyle/>
          <a:p>
            <a:pPr marL="0" indent="0">
              <a:buNone/>
            </a:pPr>
            <a:r>
              <a:rPr lang="en-GB" dirty="0"/>
              <a:t>JESIP – the Joint Emergency Services Interoperability Programme</a:t>
            </a:r>
          </a:p>
          <a:p>
            <a:pPr marL="0" indent="0">
              <a:buNone/>
            </a:pPr>
            <a:endParaRPr lang="en-GB" dirty="0"/>
          </a:p>
          <a:p>
            <a:pPr marL="0" indent="0">
              <a:buNone/>
            </a:pPr>
            <a:r>
              <a:rPr lang="en-GB" dirty="0"/>
              <a:t>Aim: to ensure that blue light services are trained and exercised together as effectively as possible at all levels of command in response to major or complex incidents.</a:t>
            </a:r>
          </a:p>
        </p:txBody>
      </p:sp>
      <p:pic>
        <p:nvPicPr>
          <p:cNvPr id="5" name="Content Placeholder 4">
            <a:extLst>
              <a:ext uri="{FF2B5EF4-FFF2-40B4-BE49-F238E27FC236}">
                <a16:creationId xmlns:a16="http://schemas.microsoft.com/office/drawing/2014/main" id="{A1B73695-D6AA-A3EA-6DA1-FAB416AF32F6}"/>
              </a:ext>
            </a:extLst>
          </p:cNvPr>
          <p:cNvPicPr>
            <a:picLocks noGrp="1" noChangeAspect="1"/>
          </p:cNvPicPr>
          <p:nvPr>
            <p:ph sz="half" idx="2"/>
          </p:nvPr>
        </p:nvPicPr>
        <p:blipFill>
          <a:blip r:embed="rId3"/>
          <a:stretch>
            <a:fillRect/>
          </a:stretch>
        </p:blipFill>
        <p:spPr>
          <a:xfrm>
            <a:off x="6197600" y="1677526"/>
            <a:ext cx="5384800" cy="3834736"/>
          </a:xfrm>
          <a:prstGeom prst="rect">
            <a:avLst/>
          </a:prstGeom>
        </p:spPr>
      </p:pic>
    </p:spTree>
    <p:extLst>
      <p:ext uri="{BB962C8B-B14F-4D97-AF65-F5344CB8AC3E}">
        <p14:creationId xmlns:p14="http://schemas.microsoft.com/office/powerpoint/2010/main" val="2571022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91A147-476D-787B-73B8-5690C48E58AE}"/>
              </a:ext>
            </a:extLst>
          </p:cNvPr>
          <p:cNvSpPr>
            <a:spLocks noGrp="1"/>
          </p:cNvSpPr>
          <p:nvPr>
            <p:ph type="title"/>
          </p:nvPr>
        </p:nvSpPr>
        <p:spPr>
          <a:solidFill>
            <a:srgbClr val="002060"/>
          </a:solidFill>
        </p:spPr>
        <p:txBody>
          <a:bodyPr/>
          <a:lstStyle/>
          <a:p>
            <a:r>
              <a:rPr lang="en-GB" dirty="0">
                <a:solidFill>
                  <a:schemeClr val="bg1"/>
                </a:solidFill>
              </a:rPr>
              <a:t>Principles for Joint working</a:t>
            </a:r>
          </a:p>
        </p:txBody>
      </p:sp>
      <p:sp>
        <p:nvSpPr>
          <p:cNvPr id="3" name="Content Placeholder 2">
            <a:extLst>
              <a:ext uri="{FF2B5EF4-FFF2-40B4-BE49-F238E27FC236}">
                <a16:creationId xmlns:a16="http://schemas.microsoft.com/office/drawing/2014/main" id="{816E3316-E6C4-AB9C-B56E-E2537277A940}"/>
              </a:ext>
            </a:extLst>
          </p:cNvPr>
          <p:cNvSpPr>
            <a:spLocks noGrp="1"/>
          </p:cNvSpPr>
          <p:nvPr>
            <p:ph sz="half" idx="1"/>
          </p:nvPr>
        </p:nvSpPr>
        <p:spPr/>
        <p:txBody>
          <a:bodyPr/>
          <a:lstStyle/>
          <a:p>
            <a:r>
              <a:rPr lang="en-GB" dirty="0"/>
              <a:t>Co-locate</a:t>
            </a:r>
          </a:p>
          <a:p>
            <a:r>
              <a:rPr lang="en-GB" dirty="0"/>
              <a:t>Communicate</a:t>
            </a:r>
          </a:p>
          <a:p>
            <a:r>
              <a:rPr lang="en-GB" dirty="0"/>
              <a:t>Co-ordinate</a:t>
            </a:r>
          </a:p>
          <a:p>
            <a:r>
              <a:rPr lang="en-GB" dirty="0"/>
              <a:t>Jointly understand risk</a:t>
            </a:r>
          </a:p>
          <a:p>
            <a:r>
              <a:rPr lang="en-GB" dirty="0"/>
              <a:t>Shared situational awareness</a:t>
            </a:r>
          </a:p>
        </p:txBody>
      </p:sp>
      <p:pic>
        <p:nvPicPr>
          <p:cNvPr id="5" name="Content Placeholder 4">
            <a:extLst>
              <a:ext uri="{FF2B5EF4-FFF2-40B4-BE49-F238E27FC236}">
                <a16:creationId xmlns:a16="http://schemas.microsoft.com/office/drawing/2014/main" id="{2F7AF6F9-2DAC-628B-8A6C-FB897863A207}"/>
              </a:ext>
            </a:extLst>
          </p:cNvPr>
          <p:cNvPicPr>
            <a:picLocks noGrp="1" noChangeAspect="1"/>
          </p:cNvPicPr>
          <p:nvPr>
            <p:ph sz="half" idx="2"/>
          </p:nvPr>
        </p:nvPicPr>
        <p:blipFill>
          <a:blip r:embed="rId3"/>
          <a:stretch>
            <a:fillRect/>
          </a:stretch>
        </p:blipFill>
        <p:spPr>
          <a:xfrm>
            <a:off x="6556918" y="1519828"/>
            <a:ext cx="4683512" cy="4134816"/>
          </a:xfrm>
          <a:prstGeom prst="rect">
            <a:avLst/>
          </a:prstGeom>
        </p:spPr>
      </p:pic>
    </p:spTree>
    <p:extLst>
      <p:ext uri="{BB962C8B-B14F-4D97-AF65-F5344CB8AC3E}">
        <p14:creationId xmlns:p14="http://schemas.microsoft.com/office/powerpoint/2010/main" val="22629832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072CD8-73E7-1334-B1F8-BCB8D5E5EFDC}"/>
              </a:ext>
            </a:extLst>
          </p:cNvPr>
          <p:cNvSpPr>
            <a:spLocks noGrp="1"/>
          </p:cNvSpPr>
          <p:nvPr>
            <p:ph type="title"/>
          </p:nvPr>
        </p:nvSpPr>
        <p:spPr>
          <a:solidFill>
            <a:srgbClr val="002060"/>
          </a:solidFill>
        </p:spPr>
        <p:txBody>
          <a:bodyPr/>
          <a:lstStyle/>
          <a:p>
            <a:r>
              <a:rPr lang="en-GB" dirty="0">
                <a:solidFill>
                  <a:schemeClr val="bg1"/>
                </a:solidFill>
              </a:rPr>
              <a:t>JESIP</a:t>
            </a:r>
          </a:p>
        </p:txBody>
      </p:sp>
      <p:sp>
        <p:nvSpPr>
          <p:cNvPr id="3" name="Content Placeholder 2">
            <a:extLst>
              <a:ext uri="{FF2B5EF4-FFF2-40B4-BE49-F238E27FC236}">
                <a16:creationId xmlns:a16="http://schemas.microsoft.com/office/drawing/2014/main" id="{E52E6467-3987-1327-6EB7-A9F8798CC97C}"/>
              </a:ext>
            </a:extLst>
          </p:cNvPr>
          <p:cNvSpPr>
            <a:spLocks noGrp="1"/>
          </p:cNvSpPr>
          <p:nvPr>
            <p:ph idx="1"/>
          </p:nvPr>
        </p:nvSpPr>
        <p:spPr/>
        <p:txBody>
          <a:bodyPr/>
          <a:lstStyle/>
          <a:p>
            <a:pPr marL="0" indent="0">
              <a:buNone/>
            </a:pPr>
            <a:endParaRPr lang="en-GB" dirty="0"/>
          </a:p>
          <a:p>
            <a:pPr marL="0" indent="0">
              <a:buNone/>
            </a:pPr>
            <a:endParaRPr lang="en-GB" dirty="0"/>
          </a:p>
          <a:p>
            <a:pPr marL="0" indent="0">
              <a:buNone/>
            </a:pPr>
            <a:r>
              <a:rPr lang="en-GB" dirty="0"/>
              <a:t>Link :  </a:t>
            </a:r>
            <a:r>
              <a:rPr lang="en-GB" dirty="0">
                <a:hlinkClick r:id="rId3"/>
              </a:rPr>
              <a:t>https://www.jesip.org.uk/</a:t>
            </a:r>
            <a:endParaRPr lang="en-GB" dirty="0"/>
          </a:p>
          <a:p>
            <a:pPr marL="0" indent="0">
              <a:buNone/>
            </a:pPr>
            <a:endParaRPr lang="en-GB" dirty="0"/>
          </a:p>
          <a:p>
            <a:pPr marL="0" indent="0">
              <a:buNone/>
            </a:pPr>
            <a:r>
              <a:rPr lang="en-GB" dirty="0"/>
              <a:t>Video : </a:t>
            </a:r>
            <a:r>
              <a:rPr lang="en-GB" dirty="0">
                <a:hlinkClick r:id="rId4"/>
              </a:rPr>
              <a:t>https://www.jesip.org.uk/downloads/jesip-major-incident-awareness-animation/</a:t>
            </a:r>
            <a:endParaRPr lang="en-GB" dirty="0"/>
          </a:p>
          <a:p>
            <a:pPr marL="0" indent="0">
              <a:buNone/>
            </a:pPr>
            <a:endParaRPr lang="en-GB" dirty="0"/>
          </a:p>
        </p:txBody>
      </p:sp>
      <p:pic>
        <p:nvPicPr>
          <p:cNvPr id="4" name="Picture 3">
            <a:extLst>
              <a:ext uri="{FF2B5EF4-FFF2-40B4-BE49-F238E27FC236}">
                <a16:creationId xmlns:a16="http://schemas.microsoft.com/office/drawing/2014/main" id="{446BCBE9-FF99-30F4-4725-02D6B708DFAC}"/>
              </a:ext>
            </a:extLst>
          </p:cNvPr>
          <p:cNvPicPr>
            <a:picLocks noChangeAspect="1"/>
          </p:cNvPicPr>
          <p:nvPr/>
        </p:nvPicPr>
        <p:blipFill>
          <a:blip r:embed="rId5"/>
          <a:stretch>
            <a:fillRect/>
          </a:stretch>
        </p:blipFill>
        <p:spPr>
          <a:xfrm>
            <a:off x="7090561" y="1600201"/>
            <a:ext cx="4491839" cy="2196943"/>
          </a:xfrm>
          <a:prstGeom prst="rect">
            <a:avLst/>
          </a:prstGeom>
        </p:spPr>
      </p:pic>
    </p:spTree>
    <p:extLst>
      <p:ext uri="{BB962C8B-B14F-4D97-AF65-F5344CB8AC3E}">
        <p14:creationId xmlns:p14="http://schemas.microsoft.com/office/powerpoint/2010/main" val="42656621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28573-21E8-93E0-E34E-EB0B2D8E6574}"/>
              </a:ext>
            </a:extLst>
          </p:cNvPr>
          <p:cNvSpPr>
            <a:spLocks noGrp="1"/>
          </p:cNvSpPr>
          <p:nvPr>
            <p:ph type="title"/>
          </p:nvPr>
        </p:nvSpPr>
        <p:spPr>
          <a:solidFill>
            <a:srgbClr val="002060"/>
          </a:solidFill>
        </p:spPr>
        <p:txBody>
          <a:bodyPr/>
          <a:lstStyle/>
          <a:p>
            <a:r>
              <a:rPr lang="en-GB" dirty="0">
                <a:solidFill>
                  <a:schemeClr val="bg1"/>
                </a:solidFill>
              </a:rPr>
              <a:t>Leadership challenges </a:t>
            </a:r>
          </a:p>
        </p:txBody>
      </p:sp>
      <p:sp>
        <p:nvSpPr>
          <p:cNvPr id="3" name="Content Placeholder 2">
            <a:extLst>
              <a:ext uri="{FF2B5EF4-FFF2-40B4-BE49-F238E27FC236}">
                <a16:creationId xmlns:a16="http://schemas.microsoft.com/office/drawing/2014/main" id="{276187A2-EA01-BBDA-D625-D6418640F345}"/>
              </a:ext>
            </a:extLst>
          </p:cNvPr>
          <p:cNvSpPr>
            <a:spLocks noGrp="1"/>
          </p:cNvSpPr>
          <p:nvPr>
            <p:ph sz="half" idx="1"/>
          </p:nvPr>
        </p:nvSpPr>
        <p:spPr/>
        <p:txBody>
          <a:bodyPr/>
          <a:lstStyle/>
          <a:p>
            <a:endParaRPr lang="en-GB" dirty="0"/>
          </a:p>
          <a:p>
            <a:pPr marL="0" indent="0">
              <a:buNone/>
            </a:pPr>
            <a:r>
              <a:rPr lang="en-GB" dirty="0"/>
              <a:t> What are the leadership challenges within partnership working during major incidents/civil emergencies?</a:t>
            </a:r>
          </a:p>
        </p:txBody>
      </p:sp>
      <p:pic>
        <p:nvPicPr>
          <p:cNvPr id="5" name="Content Placeholder 4">
            <a:extLst>
              <a:ext uri="{FF2B5EF4-FFF2-40B4-BE49-F238E27FC236}">
                <a16:creationId xmlns:a16="http://schemas.microsoft.com/office/drawing/2014/main" id="{B9C369E9-4C64-26C2-2E63-D7E2551E58C1}"/>
              </a:ext>
            </a:extLst>
          </p:cNvPr>
          <p:cNvPicPr>
            <a:picLocks noGrp="1" noChangeAspect="1"/>
          </p:cNvPicPr>
          <p:nvPr>
            <p:ph sz="half" idx="2"/>
          </p:nvPr>
        </p:nvPicPr>
        <p:blipFill>
          <a:blip r:embed="rId3"/>
          <a:stretch>
            <a:fillRect/>
          </a:stretch>
        </p:blipFill>
        <p:spPr>
          <a:xfrm>
            <a:off x="6707264" y="1970846"/>
            <a:ext cx="3983038" cy="2733746"/>
          </a:xfrm>
          <a:prstGeom prst="rect">
            <a:avLst/>
          </a:prstGeom>
        </p:spPr>
      </p:pic>
    </p:spTree>
    <p:extLst>
      <p:ext uri="{BB962C8B-B14F-4D97-AF65-F5344CB8AC3E}">
        <p14:creationId xmlns:p14="http://schemas.microsoft.com/office/powerpoint/2010/main" val="6680132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B59EF-C062-ABE2-D74F-B7DF3FF411A6}"/>
              </a:ext>
            </a:extLst>
          </p:cNvPr>
          <p:cNvSpPr>
            <a:spLocks noGrp="1"/>
          </p:cNvSpPr>
          <p:nvPr>
            <p:ph type="title"/>
          </p:nvPr>
        </p:nvSpPr>
        <p:spPr>
          <a:solidFill>
            <a:srgbClr val="002060"/>
          </a:solidFill>
        </p:spPr>
        <p:txBody>
          <a:bodyPr/>
          <a:lstStyle/>
          <a:p>
            <a:r>
              <a:rPr lang="en-GB" dirty="0">
                <a:solidFill>
                  <a:schemeClr val="bg1"/>
                </a:solidFill>
              </a:rPr>
              <a:t>Leadership challenges</a:t>
            </a:r>
          </a:p>
        </p:txBody>
      </p:sp>
      <p:sp>
        <p:nvSpPr>
          <p:cNvPr id="3" name="Content Placeholder 2">
            <a:extLst>
              <a:ext uri="{FF2B5EF4-FFF2-40B4-BE49-F238E27FC236}">
                <a16:creationId xmlns:a16="http://schemas.microsoft.com/office/drawing/2014/main" id="{6BBF63B4-C85A-92E9-A628-FFDA9A678D17}"/>
              </a:ext>
            </a:extLst>
          </p:cNvPr>
          <p:cNvSpPr>
            <a:spLocks noGrp="1"/>
          </p:cNvSpPr>
          <p:nvPr>
            <p:ph sz="half" idx="1"/>
          </p:nvPr>
        </p:nvSpPr>
        <p:spPr/>
        <p:txBody>
          <a:bodyPr/>
          <a:lstStyle/>
          <a:p>
            <a:pPr marL="0" indent="0">
              <a:buNone/>
            </a:pPr>
            <a:endParaRPr lang="en-GB" dirty="0"/>
          </a:p>
          <a:p>
            <a:pPr marL="0" indent="0">
              <a:buNone/>
            </a:pPr>
            <a:r>
              <a:rPr lang="en-GB" dirty="0"/>
              <a:t> How can you address these challenges?</a:t>
            </a:r>
          </a:p>
        </p:txBody>
      </p:sp>
      <p:pic>
        <p:nvPicPr>
          <p:cNvPr id="5" name="Content Placeholder 4">
            <a:extLst>
              <a:ext uri="{FF2B5EF4-FFF2-40B4-BE49-F238E27FC236}">
                <a16:creationId xmlns:a16="http://schemas.microsoft.com/office/drawing/2014/main" id="{0E7C593A-BDE4-A087-A77D-1071A2A827D0}"/>
              </a:ext>
            </a:extLst>
          </p:cNvPr>
          <p:cNvPicPr>
            <a:picLocks noGrp="1" noChangeAspect="1"/>
          </p:cNvPicPr>
          <p:nvPr>
            <p:ph sz="half" idx="2"/>
          </p:nvPr>
        </p:nvPicPr>
        <p:blipFill>
          <a:blip r:embed="rId2"/>
          <a:stretch>
            <a:fillRect/>
          </a:stretch>
        </p:blipFill>
        <p:spPr>
          <a:xfrm>
            <a:off x="6378498" y="1629339"/>
            <a:ext cx="5203902" cy="3799047"/>
          </a:xfrm>
          <a:prstGeom prst="rect">
            <a:avLst/>
          </a:prstGeom>
        </p:spPr>
      </p:pic>
    </p:spTree>
    <p:extLst>
      <p:ext uri="{BB962C8B-B14F-4D97-AF65-F5344CB8AC3E}">
        <p14:creationId xmlns:p14="http://schemas.microsoft.com/office/powerpoint/2010/main" val="37252291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883D53-31D2-8907-780B-F3223478BC16}"/>
              </a:ext>
            </a:extLst>
          </p:cNvPr>
          <p:cNvSpPr>
            <a:spLocks noGrp="1"/>
          </p:cNvSpPr>
          <p:nvPr>
            <p:ph type="title"/>
          </p:nvPr>
        </p:nvSpPr>
        <p:spPr>
          <a:solidFill>
            <a:srgbClr val="002060"/>
          </a:solidFill>
        </p:spPr>
        <p:txBody>
          <a:bodyPr/>
          <a:lstStyle/>
          <a:p>
            <a:r>
              <a:rPr lang="en-GB" dirty="0">
                <a:solidFill>
                  <a:schemeClr val="bg1"/>
                </a:solidFill>
              </a:rPr>
              <a:t>To conclude…</a:t>
            </a:r>
          </a:p>
        </p:txBody>
      </p:sp>
      <p:sp>
        <p:nvSpPr>
          <p:cNvPr id="3" name="Content Placeholder 2">
            <a:extLst>
              <a:ext uri="{FF2B5EF4-FFF2-40B4-BE49-F238E27FC236}">
                <a16:creationId xmlns:a16="http://schemas.microsoft.com/office/drawing/2014/main" id="{7BCB0BEB-12F6-EC14-B319-3447A5F8F0FB}"/>
              </a:ext>
            </a:extLst>
          </p:cNvPr>
          <p:cNvSpPr>
            <a:spLocks noGrp="1"/>
          </p:cNvSpPr>
          <p:nvPr>
            <p:ph sz="half" idx="1"/>
          </p:nvPr>
        </p:nvSpPr>
        <p:spPr/>
        <p:txBody>
          <a:bodyPr/>
          <a:lstStyle/>
          <a:p>
            <a:pPr marL="0" indent="0">
              <a:buNone/>
            </a:pPr>
            <a:r>
              <a:rPr lang="en-GB" i="1" dirty="0">
                <a:solidFill>
                  <a:srgbClr val="0070C0"/>
                </a:solidFill>
              </a:rPr>
              <a:t> “ While partnership working can foster a collective sense of purpose, with benefits for crime prevention and economic savings, a key disadvantage is that as policing partnerships become increasingly diverse, issues of governance and accountability intensify</a:t>
            </a:r>
            <a:r>
              <a:rPr lang="en-GB" dirty="0"/>
              <a:t>”,</a:t>
            </a:r>
          </a:p>
          <a:p>
            <a:pPr marL="0" indent="0">
              <a:buNone/>
            </a:pPr>
            <a:endParaRPr lang="en-GB" dirty="0"/>
          </a:p>
        </p:txBody>
      </p:sp>
      <p:pic>
        <p:nvPicPr>
          <p:cNvPr id="8" name="Content Placeholder 7">
            <a:extLst>
              <a:ext uri="{FF2B5EF4-FFF2-40B4-BE49-F238E27FC236}">
                <a16:creationId xmlns:a16="http://schemas.microsoft.com/office/drawing/2014/main" id="{C4A32238-EEDB-F11B-B3F5-2544B64E5514}"/>
              </a:ext>
            </a:extLst>
          </p:cNvPr>
          <p:cNvPicPr>
            <a:picLocks noGrp="1" noChangeAspect="1"/>
          </p:cNvPicPr>
          <p:nvPr>
            <p:ph sz="half" idx="2"/>
          </p:nvPr>
        </p:nvPicPr>
        <p:blipFill>
          <a:blip r:embed="rId3"/>
          <a:stretch>
            <a:fillRect/>
          </a:stretch>
        </p:blipFill>
        <p:spPr>
          <a:xfrm>
            <a:off x="6197600" y="2008301"/>
            <a:ext cx="5384800" cy="3173185"/>
          </a:xfrm>
          <a:prstGeom prst="rect">
            <a:avLst/>
          </a:prstGeom>
        </p:spPr>
      </p:pic>
    </p:spTree>
    <p:extLst>
      <p:ext uri="{BB962C8B-B14F-4D97-AF65-F5344CB8AC3E}">
        <p14:creationId xmlns:p14="http://schemas.microsoft.com/office/powerpoint/2010/main" val="40830723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353B77-3514-DAE8-E769-DBDE3C46EC29}"/>
              </a:ext>
            </a:extLst>
          </p:cNvPr>
          <p:cNvSpPr>
            <a:spLocks noGrp="1"/>
          </p:cNvSpPr>
          <p:nvPr>
            <p:ph type="title"/>
          </p:nvPr>
        </p:nvSpPr>
        <p:spPr>
          <a:solidFill>
            <a:srgbClr val="002060"/>
          </a:solidFill>
        </p:spPr>
        <p:txBody>
          <a:bodyPr/>
          <a:lstStyle/>
          <a:p>
            <a:r>
              <a:rPr lang="en-GB" dirty="0">
                <a:solidFill>
                  <a:schemeClr val="bg1"/>
                </a:solidFill>
              </a:rPr>
              <a:t>Sources </a:t>
            </a:r>
          </a:p>
        </p:txBody>
      </p:sp>
      <p:sp>
        <p:nvSpPr>
          <p:cNvPr id="3" name="Content Placeholder 2">
            <a:extLst>
              <a:ext uri="{FF2B5EF4-FFF2-40B4-BE49-F238E27FC236}">
                <a16:creationId xmlns:a16="http://schemas.microsoft.com/office/drawing/2014/main" id="{CAE7CE65-81FF-422E-ED48-2CE257232EC9}"/>
              </a:ext>
            </a:extLst>
          </p:cNvPr>
          <p:cNvSpPr>
            <a:spLocks noGrp="1"/>
          </p:cNvSpPr>
          <p:nvPr>
            <p:ph idx="1"/>
          </p:nvPr>
        </p:nvSpPr>
        <p:spPr/>
        <p:txBody>
          <a:bodyPr/>
          <a:lstStyle/>
          <a:p>
            <a:pPr marL="0" indent="0">
              <a:buNone/>
            </a:pPr>
            <a:r>
              <a:rPr lang="en-GB" dirty="0"/>
              <a:t> List of all sources used for this lesson and some additional documents can be found on Moodle</a:t>
            </a:r>
          </a:p>
        </p:txBody>
      </p:sp>
      <p:pic>
        <p:nvPicPr>
          <p:cNvPr id="4" name="Picture 3">
            <a:extLst>
              <a:ext uri="{FF2B5EF4-FFF2-40B4-BE49-F238E27FC236}">
                <a16:creationId xmlns:a16="http://schemas.microsoft.com/office/drawing/2014/main" id="{B452F681-B62F-4BB9-9F23-68882105CBC6}"/>
              </a:ext>
            </a:extLst>
          </p:cNvPr>
          <p:cNvPicPr>
            <a:picLocks noChangeAspect="1"/>
          </p:cNvPicPr>
          <p:nvPr/>
        </p:nvPicPr>
        <p:blipFill>
          <a:blip r:embed="rId2"/>
          <a:stretch>
            <a:fillRect/>
          </a:stretch>
        </p:blipFill>
        <p:spPr>
          <a:xfrm>
            <a:off x="7305791" y="2267666"/>
            <a:ext cx="3466287" cy="3228259"/>
          </a:xfrm>
          <a:prstGeom prst="rect">
            <a:avLst/>
          </a:prstGeom>
        </p:spPr>
      </p:pic>
    </p:spTree>
    <p:extLst>
      <p:ext uri="{BB962C8B-B14F-4D97-AF65-F5344CB8AC3E}">
        <p14:creationId xmlns:p14="http://schemas.microsoft.com/office/powerpoint/2010/main" val="13375091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EF50-E6BB-4153-B801-E0884BE85B05}"/>
              </a:ext>
            </a:extLst>
          </p:cNvPr>
          <p:cNvSpPr>
            <a:spLocks noGrp="1"/>
          </p:cNvSpPr>
          <p:nvPr>
            <p:ph type="title"/>
          </p:nvPr>
        </p:nvSpPr>
        <p:spPr>
          <a:solidFill>
            <a:srgbClr val="002060"/>
          </a:solidFill>
        </p:spPr>
        <p:txBody>
          <a:bodyPr/>
          <a:lstStyle/>
          <a:p>
            <a:r>
              <a:rPr lang="en-GB" dirty="0">
                <a:solidFill>
                  <a:schemeClr val="bg1"/>
                </a:solidFill>
              </a:rPr>
              <a:t>Lesson Outcomes</a:t>
            </a:r>
          </a:p>
        </p:txBody>
      </p:sp>
      <p:sp>
        <p:nvSpPr>
          <p:cNvPr id="3" name="Content Placeholder 2">
            <a:extLst>
              <a:ext uri="{FF2B5EF4-FFF2-40B4-BE49-F238E27FC236}">
                <a16:creationId xmlns:a16="http://schemas.microsoft.com/office/drawing/2014/main" id="{658C690E-5CBE-4BDA-BD72-E432396BE4C6}"/>
              </a:ext>
            </a:extLst>
          </p:cNvPr>
          <p:cNvSpPr>
            <a:spLocks noGrp="1"/>
          </p:cNvSpPr>
          <p:nvPr>
            <p:ph sz="half" idx="1"/>
          </p:nvPr>
        </p:nvSpPr>
        <p:spPr/>
        <p:txBody>
          <a:bodyPr>
            <a:normAutofit fontScale="92500" lnSpcReduction="20000"/>
          </a:bodyPr>
          <a:lstStyle/>
          <a:p>
            <a:r>
              <a:rPr lang="en-GB" dirty="0"/>
              <a:t>What is multi-agency working? </a:t>
            </a:r>
          </a:p>
          <a:p>
            <a:r>
              <a:rPr lang="en-GB" dirty="0"/>
              <a:t>Overview of the history of ‘multi-agency’ partnerships</a:t>
            </a:r>
          </a:p>
          <a:p>
            <a:r>
              <a:rPr lang="en-GB" dirty="0"/>
              <a:t>The 5 C’s of multi agency working</a:t>
            </a:r>
          </a:p>
          <a:p>
            <a:r>
              <a:rPr lang="en-GB" dirty="0"/>
              <a:t>The ladders of participation</a:t>
            </a:r>
          </a:p>
          <a:p>
            <a:r>
              <a:rPr lang="en-GB" dirty="0"/>
              <a:t>Leadership Challenges of multi agency working</a:t>
            </a:r>
          </a:p>
          <a:p>
            <a:r>
              <a:rPr lang="en-GB" dirty="0"/>
              <a:t>Other Police partnerships</a:t>
            </a:r>
          </a:p>
          <a:p>
            <a:r>
              <a:rPr lang="en-GB" dirty="0"/>
              <a:t>JESIP</a:t>
            </a:r>
          </a:p>
          <a:p>
            <a:endParaRPr lang="en-GB" dirty="0"/>
          </a:p>
        </p:txBody>
      </p:sp>
      <p:pic>
        <p:nvPicPr>
          <p:cNvPr id="4" name="Content Placeholder 3">
            <a:extLst>
              <a:ext uri="{FF2B5EF4-FFF2-40B4-BE49-F238E27FC236}">
                <a16:creationId xmlns:a16="http://schemas.microsoft.com/office/drawing/2014/main" id="{19105710-64B2-37AB-4A99-CAD052A837CA}"/>
              </a:ext>
            </a:extLst>
          </p:cNvPr>
          <p:cNvPicPr>
            <a:picLocks noGrp="1" noChangeAspect="1"/>
          </p:cNvPicPr>
          <p:nvPr>
            <p:ph sz="half" idx="2"/>
          </p:nvPr>
        </p:nvPicPr>
        <p:blipFill>
          <a:blip r:embed="rId3"/>
          <a:stretch>
            <a:fillRect/>
          </a:stretch>
        </p:blipFill>
        <p:spPr>
          <a:xfrm>
            <a:off x="6771861" y="1886676"/>
            <a:ext cx="4479235" cy="3240659"/>
          </a:xfrm>
          <a:prstGeom prst="rect">
            <a:avLst/>
          </a:prstGeom>
        </p:spPr>
      </p:pic>
    </p:spTree>
    <p:extLst>
      <p:ext uri="{BB962C8B-B14F-4D97-AF65-F5344CB8AC3E}">
        <p14:creationId xmlns:p14="http://schemas.microsoft.com/office/powerpoint/2010/main" val="35925791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D7C4F-2371-4021-AFD6-46B3F392E5C5}"/>
              </a:ext>
            </a:extLst>
          </p:cNvPr>
          <p:cNvSpPr>
            <a:spLocks noGrp="1"/>
          </p:cNvSpPr>
          <p:nvPr>
            <p:ph type="title"/>
          </p:nvPr>
        </p:nvSpPr>
        <p:spPr>
          <a:solidFill>
            <a:srgbClr val="002060"/>
          </a:solidFill>
        </p:spPr>
        <p:txBody>
          <a:bodyPr/>
          <a:lstStyle/>
          <a:p>
            <a:r>
              <a:rPr lang="en-GB" dirty="0">
                <a:solidFill>
                  <a:schemeClr val="bg1"/>
                </a:solidFill>
              </a:rPr>
              <a:t>Cwestyniau?</a:t>
            </a:r>
          </a:p>
        </p:txBody>
      </p:sp>
      <p:pic>
        <p:nvPicPr>
          <p:cNvPr id="6" name="Content Placeholder 5">
            <a:extLst>
              <a:ext uri="{FF2B5EF4-FFF2-40B4-BE49-F238E27FC236}">
                <a16:creationId xmlns:a16="http://schemas.microsoft.com/office/drawing/2014/main" id="{898A6099-1DDE-AD99-9308-A73BEB843571}"/>
              </a:ext>
            </a:extLst>
          </p:cNvPr>
          <p:cNvPicPr>
            <a:picLocks noGrp="1" noChangeAspect="1"/>
          </p:cNvPicPr>
          <p:nvPr>
            <p:ph idx="1"/>
          </p:nvPr>
        </p:nvPicPr>
        <p:blipFill>
          <a:blip r:embed="rId3"/>
          <a:stretch>
            <a:fillRect/>
          </a:stretch>
        </p:blipFill>
        <p:spPr>
          <a:xfrm>
            <a:off x="3511007" y="2015176"/>
            <a:ext cx="5655295" cy="2827648"/>
          </a:xfrm>
          <a:prstGeom prst="rect">
            <a:avLst/>
          </a:prstGeom>
        </p:spPr>
      </p:pic>
    </p:spTree>
    <p:extLst>
      <p:ext uri="{BB962C8B-B14F-4D97-AF65-F5344CB8AC3E}">
        <p14:creationId xmlns:p14="http://schemas.microsoft.com/office/powerpoint/2010/main" val="2141641234"/>
      </p:ext>
    </p:extLst>
  </p:cSld>
  <p:clrMapOvr>
    <a:masterClrMapping/>
  </p:clrMapOvr>
</p:sld>
</file>

<file path=ppt/theme/theme1.xml><?xml version="1.0" encoding="utf-8"?>
<a:theme xmlns:a="http://schemas.openxmlformats.org/drawingml/2006/main" name="Theme1.thmx first page pp">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thmx first page pp" id="{A8C13A82-05C2-4F42-8F47-DAA56095BE4B}" vid="{90D40AA9-4CDF-4D09-90CE-D9841E443E7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526</TotalTime>
  <Words>3972</Words>
  <Application>Microsoft Office PowerPoint</Application>
  <PresentationFormat>Widescreen</PresentationFormat>
  <Paragraphs>394</Paragraphs>
  <Slides>33</Slides>
  <Notes>29</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Theme1.thmx first page pp</vt:lpstr>
      <vt:lpstr> MSc  Policing (Operational &amp; Strategic Leadership) Lesson:   Leadership &amp; Multi -  Agency working   </vt:lpstr>
      <vt:lpstr>Lesson Outcomes</vt:lpstr>
      <vt:lpstr>It’s all in the name</vt:lpstr>
      <vt:lpstr>Collaboration</vt:lpstr>
      <vt:lpstr>Collaboration</vt:lpstr>
      <vt:lpstr>The Opportunities of Collaboration</vt:lpstr>
      <vt:lpstr>Multi-agency partnerships/Partnership working</vt:lpstr>
      <vt:lpstr>History</vt:lpstr>
      <vt:lpstr>Early problems</vt:lpstr>
      <vt:lpstr>5C’s of Multi-agency partnership working</vt:lpstr>
      <vt:lpstr>Ladder of Participation - Wilcox</vt:lpstr>
      <vt:lpstr>Ladder of participation  </vt:lpstr>
      <vt:lpstr>8 Building blocks </vt:lpstr>
      <vt:lpstr>Multi-agency partners</vt:lpstr>
      <vt:lpstr>PowerPoint Presentation</vt:lpstr>
      <vt:lpstr>Benefits of partnership working - on crime</vt:lpstr>
      <vt:lpstr>Benefits of partnership working – ‘activity’</vt:lpstr>
      <vt:lpstr>Leadership Challenges - multi-agency partnership  working</vt:lpstr>
      <vt:lpstr>Challenges</vt:lpstr>
      <vt:lpstr>Leadership Challenges </vt:lpstr>
      <vt:lpstr>Partnerships between policing organisations</vt:lpstr>
      <vt:lpstr>Challenges of Police Partnerships</vt:lpstr>
      <vt:lpstr>Police &amp; Private Security Industry partnership</vt:lpstr>
      <vt:lpstr>Police &amp; Academic Partnership</vt:lpstr>
      <vt:lpstr> Leadership in Multi-agency response in major incidents/civil emergencies</vt:lpstr>
      <vt:lpstr>Principles for Joint working</vt:lpstr>
      <vt:lpstr>JESIP</vt:lpstr>
      <vt:lpstr>Leadership challenges </vt:lpstr>
      <vt:lpstr>Leadership challenges</vt:lpstr>
      <vt:lpstr>To conclude…</vt:lpstr>
      <vt:lpstr>Sources </vt:lpstr>
      <vt:lpstr>Lesson Outcomes</vt:lpstr>
      <vt:lpstr>Cwestyniau?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BSc Professional Investigation 13.10.2021 Induction</dc:title>
  <dc:creator>Alison</dc:creator>
  <cp:lastModifiedBy>Ali COOKE</cp:lastModifiedBy>
  <cp:revision>101</cp:revision>
  <dcterms:created xsi:type="dcterms:W3CDTF">2021-10-13T07:56:41Z</dcterms:created>
  <dcterms:modified xsi:type="dcterms:W3CDTF">2023-02-03T12:54:50Z</dcterms:modified>
</cp:coreProperties>
</file>