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4"/>
  </p:sldMasterIdLst>
  <p:notesMasterIdLst>
    <p:notesMasterId r:id="rId33"/>
  </p:notesMasterIdLst>
  <p:sldIdLst>
    <p:sldId id="256" r:id="rId5"/>
    <p:sldId id="297" r:id="rId6"/>
    <p:sldId id="275" r:id="rId7"/>
    <p:sldId id="276" r:id="rId8"/>
    <p:sldId id="280" r:id="rId9"/>
    <p:sldId id="281" r:id="rId10"/>
    <p:sldId id="296" r:id="rId11"/>
    <p:sldId id="258" r:id="rId12"/>
    <p:sldId id="293" r:id="rId13"/>
    <p:sldId id="273" r:id="rId14"/>
    <p:sldId id="274" r:id="rId15"/>
    <p:sldId id="294" r:id="rId16"/>
    <p:sldId id="262" r:id="rId17"/>
    <p:sldId id="267" r:id="rId18"/>
    <p:sldId id="284" r:id="rId19"/>
    <p:sldId id="285" r:id="rId20"/>
    <p:sldId id="286" r:id="rId21"/>
    <p:sldId id="264" r:id="rId22"/>
    <p:sldId id="277" r:id="rId23"/>
    <p:sldId id="278" r:id="rId24"/>
    <p:sldId id="279" r:id="rId25"/>
    <p:sldId id="298" r:id="rId26"/>
    <p:sldId id="265" r:id="rId27"/>
    <p:sldId id="269" r:id="rId28"/>
    <p:sldId id="282" r:id="rId29"/>
    <p:sldId id="283" r:id="rId30"/>
    <p:sldId id="260" r:id="rId31"/>
    <p:sldId id="259"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84DD3B-19C4-CC4B-A16E-B356DCACFC37}" v="15" dt="2025-03-21T15:29:10.078"/>
    <p1510:client id="{16C92EC6-A3D3-C48E-D67B-E5491BFDDA6E}" v="1424" dt="2025-03-21T15:22:49.358"/>
    <p1510:client id="{3840529D-23F5-FC8F-3882-1FE244976249}" v="179" dt="2025-03-21T13:20:07.931"/>
    <p1510:client id="{390132ED-BC18-4D1F-A569-EC6A4EA13758}" v="184" dt="2025-03-21T11:29:51.126"/>
    <p1510:client id="{4C5F8420-B21C-D436-AEEE-B523748338EE}" v="86" dt="2025-03-21T14:58:35.857"/>
    <p1510:client id="{529AB770-9E3D-4235-0A7F-55BAB5EB433E}" v="49" dt="2025-03-21T15:42:32.1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n Edwards (2315607)" userId="S::2315607@student.uwtsd.ac.uk::c0484d2b-9106-4674-a0a4-175ffa93b30f" providerId="AD" clId="Web-{B0BCCAFD-0E1A-20CB-38FE-F170CB1166EF}"/>
    <pc:docChg chg="modSld sldOrd">
      <pc:chgData name="Julian Edwards (2315607)" userId="S::2315607@student.uwtsd.ac.uk::c0484d2b-9106-4674-a0a4-175ffa93b30f" providerId="AD" clId="Web-{B0BCCAFD-0E1A-20CB-38FE-F170CB1166EF}" dt="2025-03-14T14:26:51.003" v="216"/>
      <pc:docMkLst>
        <pc:docMk/>
      </pc:docMkLst>
      <pc:sldChg chg="modSp">
        <pc:chgData name="Julian Edwards (2315607)" userId="S::2315607@student.uwtsd.ac.uk::c0484d2b-9106-4674-a0a4-175ffa93b30f" providerId="AD" clId="Web-{B0BCCAFD-0E1A-20CB-38FE-F170CB1166EF}" dt="2025-03-14T14:16:17.672" v="214" actId="20577"/>
        <pc:sldMkLst>
          <pc:docMk/>
          <pc:sldMk cId="1715847409" sldId="264"/>
        </pc:sldMkLst>
        <pc:spChg chg="mod">
          <ac:chgData name="Julian Edwards (2315607)" userId="S::2315607@student.uwtsd.ac.uk::c0484d2b-9106-4674-a0a4-175ffa93b30f" providerId="AD" clId="Web-{B0BCCAFD-0E1A-20CB-38FE-F170CB1166EF}" dt="2025-03-14T14:16:17.672" v="214" actId="20577"/>
          <ac:spMkLst>
            <pc:docMk/>
            <pc:sldMk cId="1715847409" sldId="264"/>
            <ac:spMk id="3" creationId="{D6F94062-7E6C-D61B-8AA4-1402ABEDF7E6}"/>
          </ac:spMkLst>
        </pc:spChg>
      </pc:sldChg>
      <pc:sldChg chg="modSp">
        <pc:chgData name="Julian Edwards (2315607)" userId="S::2315607@student.uwtsd.ac.uk::c0484d2b-9106-4674-a0a4-175ffa93b30f" providerId="AD" clId="Web-{B0BCCAFD-0E1A-20CB-38FE-F170CB1166EF}" dt="2025-03-14T13:59:36.079" v="133" actId="20577"/>
        <pc:sldMkLst>
          <pc:docMk/>
          <pc:sldMk cId="2243804065" sldId="277"/>
        </pc:sldMkLst>
        <pc:spChg chg="mod">
          <ac:chgData name="Julian Edwards (2315607)" userId="S::2315607@student.uwtsd.ac.uk::c0484d2b-9106-4674-a0a4-175ffa93b30f" providerId="AD" clId="Web-{B0BCCAFD-0E1A-20CB-38FE-F170CB1166EF}" dt="2025-03-14T13:59:36.079" v="133" actId="20577"/>
          <ac:spMkLst>
            <pc:docMk/>
            <pc:sldMk cId="2243804065" sldId="277"/>
            <ac:spMk id="3" creationId="{7E4FBADC-9440-597D-F27E-F20198CA7353}"/>
          </ac:spMkLst>
        </pc:spChg>
      </pc:sldChg>
      <pc:sldChg chg="modSp ord">
        <pc:chgData name="Julian Edwards (2315607)" userId="S::2315607@student.uwtsd.ac.uk::c0484d2b-9106-4674-a0a4-175ffa93b30f" providerId="AD" clId="Web-{B0BCCAFD-0E1A-20CB-38FE-F170CB1166EF}" dt="2025-03-14T14:26:51.003" v="216"/>
        <pc:sldMkLst>
          <pc:docMk/>
          <pc:sldMk cId="1911644962" sldId="278"/>
        </pc:sldMkLst>
        <pc:spChg chg="mod">
          <ac:chgData name="Julian Edwards (2315607)" userId="S::2315607@student.uwtsd.ac.uk::c0484d2b-9106-4674-a0a4-175ffa93b30f" providerId="AD" clId="Web-{B0BCCAFD-0E1A-20CB-38FE-F170CB1166EF}" dt="2025-03-14T14:15:11.560" v="204" actId="20577"/>
          <ac:spMkLst>
            <pc:docMk/>
            <pc:sldMk cId="1911644962" sldId="278"/>
            <ac:spMk id="3" creationId="{6F5E1989-FDD1-A228-1D76-1D6EF1871ED8}"/>
          </ac:spMkLst>
        </pc:spChg>
      </pc:sldChg>
      <pc:sldChg chg="modSp">
        <pc:chgData name="Julian Edwards (2315607)" userId="S::2315607@student.uwtsd.ac.uk::c0484d2b-9106-4674-a0a4-175ffa93b30f" providerId="AD" clId="Web-{B0BCCAFD-0E1A-20CB-38FE-F170CB1166EF}" dt="2025-03-14T14:02:12.428" v="165" actId="20577"/>
        <pc:sldMkLst>
          <pc:docMk/>
          <pc:sldMk cId="2778031448" sldId="279"/>
        </pc:sldMkLst>
        <pc:spChg chg="mod">
          <ac:chgData name="Julian Edwards (2315607)" userId="S::2315607@student.uwtsd.ac.uk::c0484d2b-9106-4674-a0a4-175ffa93b30f" providerId="AD" clId="Web-{B0BCCAFD-0E1A-20CB-38FE-F170CB1166EF}" dt="2025-03-14T14:02:12.428" v="165" actId="20577"/>
          <ac:spMkLst>
            <pc:docMk/>
            <pc:sldMk cId="2778031448" sldId="279"/>
            <ac:spMk id="3" creationId="{B3B02AFA-1AA3-D3C7-76A5-EB30A6DC844D}"/>
          </ac:spMkLst>
        </pc:spChg>
      </pc:sldChg>
    </pc:docChg>
  </pc:docChgLst>
  <pc:docChgLst>
    <pc:chgData name="Joe Shankland (2317772)" userId="S::2317772@student.uwtsd.ac.uk::c09ec7dd-c8da-4610-94fd-0ac7f5d4add4" providerId="AD" clId="Web-{3840529D-23F5-FC8F-3882-1FE244976249}"/>
    <pc:docChg chg="addSld modSld">
      <pc:chgData name="Joe Shankland (2317772)" userId="S::2317772@student.uwtsd.ac.uk::c09ec7dd-c8da-4610-94fd-0ac7f5d4add4" providerId="AD" clId="Web-{3840529D-23F5-FC8F-3882-1FE244976249}" dt="2025-03-21T13:20:07.931" v="617" actId="20577"/>
      <pc:docMkLst>
        <pc:docMk/>
      </pc:docMkLst>
      <pc:sldChg chg="modNotes">
        <pc:chgData name="Joe Shankland (2317772)" userId="S::2317772@student.uwtsd.ac.uk::c09ec7dd-c8da-4610-94fd-0ac7f5d4add4" providerId="AD" clId="Web-{3840529D-23F5-FC8F-3882-1FE244976249}" dt="2025-03-21T13:16:54.309" v="548"/>
        <pc:sldMkLst>
          <pc:docMk/>
          <pc:sldMk cId="2883940324" sldId="276"/>
        </pc:sldMkLst>
      </pc:sldChg>
      <pc:sldChg chg="modSp modNotes">
        <pc:chgData name="Joe Shankland (2317772)" userId="S::2317772@student.uwtsd.ac.uk::c09ec7dd-c8da-4610-94fd-0ac7f5d4add4" providerId="AD" clId="Web-{3840529D-23F5-FC8F-3882-1FE244976249}" dt="2025-03-21T13:20:07.931" v="617" actId="20577"/>
        <pc:sldMkLst>
          <pc:docMk/>
          <pc:sldMk cId="4286352748" sldId="280"/>
        </pc:sldMkLst>
        <pc:spChg chg="mod">
          <ac:chgData name="Joe Shankland (2317772)" userId="S::2317772@student.uwtsd.ac.uk::c09ec7dd-c8da-4610-94fd-0ac7f5d4add4" providerId="AD" clId="Web-{3840529D-23F5-FC8F-3882-1FE244976249}" dt="2025-03-21T13:20:07.931" v="617" actId="20577"/>
          <ac:spMkLst>
            <pc:docMk/>
            <pc:sldMk cId="4286352748" sldId="280"/>
            <ac:spMk id="5" creationId="{518E7252-712F-4764-4DA1-AE81EC9DE43B}"/>
          </ac:spMkLst>
        </pc:spChg>
      </pc:sldChg>
      <pc:sldChg chg="modSp">
        <pc:chgData name="Joe Shankland (2317772)" userId="S::2317772@student.uwtsd.ac.uk::c09ec7dd-c8da-4610-94fd-0ac7f5d4add4" providerId="AD" clId="Web-{3840529D-23F5-FC8F-3882-1FE244976249}" dt="2025-03-21T13:08:00.148" v="120" actId="20577"/>
        <pc:sldMkLst>
          <pc:docMk/>
          <pc:sldMk cId="3022137484" sldId="286"/>
        </pc:sldMkLst>
        <pc:spChg chg="mod">
          <ac:chgData name="Joe Shankland (2317772)" userId="S::2317772@student.uwtsd.ac.uk::c09ec7dd-c8da-4610-94fd-0ac7f5d4add4" providerId="AD" clId="Web-{3840529D-23F5-FC8F-3882-1FE244976249}" dt="2025-03-21T13:08:00.148" v="120" actId="20577"/>
          <ac:spMkLst>
            <pc:docMk/>
            <pc:sldMk cId="3022137484" sldId="286"/>
            <ac:spMk id="3" creationId="{0B796712-F3ED-7544-5B7E-C3FD04EA67BE}"/>
          </ac:spMkLst>
        </pc:spChg>
      </pc:sldChg>
      <pc:sldChg chg="addSp delSp modSp new">
        <pc:chgData name="Joe Shankland (2317772)" userId="S::2317772@student.uwtsd.ac.uk::c09ec7dd-c8da-4610-94fd-0ac7f5d4add4" providerId="AD" clId="Web-{3840529D-23F5-FC8F-3882-1FE244976249}" dt="2025-03-21T13:10:06.484" v="146" actId="20577"/>
        <pc:sldMkLst>
          <pc:docMk/>
          <pc:sldMk cId="3843520156" sldId="297"/>
        </pc:sldMkLst>
        <pc:spChg chg="mod">
          <ac:chgData name="Joe Shankland (2317772)" userId="S::2317772@student.uwtsd.ac.uk::c09ec7dd-c8da-4610-94fd-0ac7f5d4add4" providerId="AD" clId="Web-{3840529D-23F5-FC8F-3882-1FE244976249}" dt="2025-03-21T13:06:43.924" v="13" actId="20577"/>
          <ac:spMkLst>
            <pc:docMk/>
            <pc:sldMk cId="3843520156" sldId="297"/>
            <ac:spMk id="2" creationId="{6D994203-C273-A022-5E95-5535BA25BD4F}"/>
          </ac:spMkLst>
        </pc:spChg>
        <pc:spChg chg="add del mod">
          <ac:chgData name="Joe Shankland (2317772)" userId="S::2317772@student.uwtsd.ac.uk::c09ec7dd-c8da-4610-94fd-0ac7f5d4add4" providerId="AD" clId="Web-{3840529D-23F5-FC8F-3882-1FE244976249}" dt="2025-03-21T13:10:06.484" v="146" actId="20577"/>
          <ac:spMkLst>
            <pc:docMk/>
            <pc:sldMk cId="3843520156" sldId="297"/>
            <ac:spMk id="3" creationId="{5CD959C5-64A0-AF4A-13C5-6C220247EB19}"/>
          </ac:spMkLst>
        </pc:spChg>
        <pc:graphicFrameChg chg="add del">
          <ac:chgData name="Joe Shankland (2317772)" userId="S::2317772@student.uwtsd.ac.uk::c09ec7dd-c8da-4610-94fd-0ac7f5d4add4" providerId="AD" clId="Web-{3840529D-23F5-FC8F-3882-1FE244976249}" dt="2025-03-21T13:09:11.528" v="133"/>
          <ac:graphicFrameMkLst>
            <pc:docMk/>
            <pc:sldMk cId="3843520156" sldId="297"/>
            <ac:graphicFrameMk id="5" creationId="{E93EE15D-9733-3F26-E20E-3813AC50A500}"/>
          </ac:graphicFrameMkLst>
        </pc:graphicFrameChg>
      </pc:sldChg>
    </pc:docChg>
  </pc:docChgLst>
  <pc:docChgLst>
    <pc:chgData name="Joe Shankland (2317772)" userId="S::2317772@student.uwtsd.ac.uk::c09ec7dd-c8da-4610-94fd-0ac7f5d4add4" providerId="AD" clId="Web-{C54D1688-0488-CA87-CDC0-FA2D7AF147F1}"/>
    <pc:docChg chg="addSld modSld sldOrd">
      <pc:chgData name="Joe Shankland (2317772)" userId="S::2317772@student.uwtsd.ac.uk::c09ec7dd-c8da-4610-94fd-0ac7f5d4add4" providerId="AD" clId="Web-{C54D1688-0488-CA87-CDC0-FA2D7AF147F1}" dt="2025-03-13T15:48:05.896" v="367" actId="20577"/>
      <pc:docMkLst>
        <pc:docMk/>
      </pc:docMkLst>
      <pc:sldChg chg="addSp delSp modSp mod ord setBg">
        <pc:chgData name="Joe Shankland (2317772)" userId="S::2317772@student.uwtsd.ac.uk::c09ec7dd-c8da-4610-94fd-0ac7f5d4add4" providerId="AD" clId="Web-{C54D1688-0488-CA87-CDC0-FA2D7AF147F1}" dt="2025-03-13T15:32:59.892" v="348" actId="1076"/>
        <pc:sldMkLst>
          <pc:docMk/>
          <pc:sldMk cId="3707273336" sldId="275"/>
        </pc:sldMkLst>
        <pc:spChg chg="mod">
          <ac:chgData name="Joe Shankland (2317772)" userId="S::2317772@student.uwtsd.ac.uk::c09ec7dd-c8da-4610-94fd-0ac7f5d4add4" providerId="AD" clId="Web-{C54D1688-0488-CA87-CDC0-FA2D7AF147F1}" dt="2025-03-13T15:32:35.923" v="342"/>
          <ac:spMkLst>
            <pc:docMk/>
            <pc:sldMk cId="3707273336" sldId="275"/>
            <ac:spMk id="2" creationId="{189092D1-FA81-3384-79EF-96F6EE271BF9}"/>
          </ac:spMkLst>
        </pc:spChg>
        <pc:spChg chg="add mod">
          <ac:chgData name="Joe Shankland (2317772)" userId="S::2317772@student.uwtsd.ac.uk::c09ec7dd-c8da-4610-94fd-0ac7f5d4add4" providerId="AD" clId="Web-{C54D1688-0488-CA87-CDC0-FA2D7AF147F1}" dt="2025-03-13T15:32:35.923" v="342"/>
          <ac:spMkLst>
            <pc:docMk/>
            <pc:sldMk cId="3707273336" sldId="275"/>
            <ac:spMk id="8" creationId="{111F4322-CC89-51FE-E053-B3E92471727F}"/>
          </ac:spMkLst>
        </pc:spChg>
        <pc:spChg chg="add">
          <ac:chgData name="Joe Shankland (2317772)" userId="S::2317772@student.uwtsd.ac.uk::c09ec7dd-c8da-4610-94fd-0ac7f5d4add4" providerId="AD" clId="Web-{C54D1688-0488-CA87-CDC0-FA2D7AF147F1}" dt="2025-03-13T15:32:35.923" v="342"/>
          <ac:spMkLst>
            <pc:docMk/>
            <pc:sldMk cId="3707273336" sldId="275"/>
            <ac:spMk id="17" creationId="{DBC6133C-0615-4CE4-9132-37E609A9BDFA}"/>
          </ac:spMkLst>
        </pc:spChg>
        <pc:spChg chg="add">
          <ac:chgData name="Joe Shankland (2317772)" userId="S::2317772@student.uwtsd.ac.uk::c09ec7dd-c8da-4610-94fd-0ac7f5d4add4" providerId="AD" clId="Web-{C54D1688-0488-CA87-CDC0-FA2D7AF147F1}" dt="2025-03-13T15:32:35.923" v="342"/>
          <ac:spMkLst>
            <pc:docMk/>
            <pc:sldMk cId="3707273336" sldId="275"/>
            <ac:spMk id="19" creationId="{169CC832-2974-4E8D-90ED-3E2941BA7336}"/>
          </ac:spMkLst>
        </pc:spChg>
        <pc:spChg chg="add">
          <ac:chgData name="Joe Shankland (2317772)" userId="S::2317772@student.uwtsd.ac.uk::c09ec7dd-c8da-4610-94fd-0ac7f5d4add4" providerId="AD" clId="Web-{C54D1688-0488-CA87-CDC0-FA2D7AF147F1}" dt="2025-03-13T15:32:35.923" v="342"/>
          <ac:spMkLst>
            <pc:docMk/>
            <pc:sldMk cId="3707273336" sldId="275"/>
            <ac:spMk id="21" creationId="{55222F96-971A-4F90-B841-6BAB416C7AC1}"/>
          </ac:spMkLst>
        </pc:spChg>
        <pc:spChg chg="add">
          <ac:chgData name="Joe Shankland (2317772)" userId="S::2317772@student.uwtsd.ac.uk::c09ec7dd-c8da-4610-94fd-0ac7f5d4add4" providerId="AD" clId="Web-{C54D1688-0488-CA87-CDC0-FA2D7AF147F1}" dt="2025-03-13T15:32:35.923" v="342"/>
          <ac:spMkLst>
            <pc:docMk/>
            <pc:sldMk cId="3707273336" sldId="275"/>
            <ac:spMk id="23" creationId="{08980754-6F4B-43C9-B9BE-127B6BED6586}"/>
          </ac:spMkLst>
        </pc:spChg>
        <pc:spChg chg="add">
          <ac:chgData name="Joe Shankland (2317772)" userId="S::2317772@student.uwtsd.ac.uk::c09ec7dd-c8da-4610-94fd-0ac7f5d4add4" providerId="AD" clId="Web-{C54D1688-0488-CA87-CDC0-FA2D7AF147F1}" dt="2025-03-13T15:32:35.923" v="342"/>
          <ac:spMkLst>
            <pc:docMk/>
            <pc:sldMk cId="3707273336" sldId="275"/>
            <ac:spMk id="25" creationId="{2C1BBA94-3F40-40AA-8BB9-E69E25E537C1}"/>
          </ac:spMkLst>
        </pc:spChg>
        <pc:picChg chg="add mod">
          <ac:chgData name="Joe Shankland (2317772)" userId="S::2317772@student.uwtsd.ac.uk::c09ec7dd-c8da-4610-94fd-0ac7f5d4add4" providerId="AD" clId="Web-{C54D1688-0488-CA87-CDC0-FA2D7AF147F1}" dt="2025-03-13T15:32:59.892" v="348" actId="1076"/>
          <ac:picMkLst>
            <pc:docMk/>
            <pc:sldMk cId="3707273336" sldId="275"/>
            <ac:picMk id="12" creationId="{438306EF-C9D0-E4BE-CDAB-2DAE7245A5AF}"/>
          </ac:picMkLst>
        </pc:picChg>
      </pc:sldChg>
      <pc:sldChg chg="addSp delSp modSp new mod ord setBg">
        <pc:chgData name="Joe Shankland (2317772)" userId="S::2317772@student.uwtsd.ac.uk::c09ec7dd-c8da-4610-94fd-0ac7f5d4add4" providerId="AD" clId="Web-{C54D1688-0488-CA87-CDC0-FA2D7AF147F1}" dt="2025-03-13T15:48:05.896" v="367" actId="20577"/>
        <pc:sldMkLst>
          <pc:docMk/>
          <pc:sldMk cId="2883940324" sldId="276"/>
        </pc:sldMkLst>
        <pc:spChg chg="mod">
          <ac:chgData name="Joe Shankland (2317772)" userId="S::2317772@student.uwtsd.ac.uk::c09ec7dd-c8da-4610-94fd-0ac7f5d4add4" providerId="AD" clId="Web-{C54D1688-0488-CA87-CDC0-FA2D7AF147F1}" dt="2025-03-13T15:36:24.666" v="363"/>
          <ac:spMkLst>
            <pc:docMk/>
            <pc:sldMk cId="2883940324" sldId="276"/>
            <ac:spMk id="2" creationId="{77827466-990E-885C-E9D2-524008508529}"/>
          </ac:spMkLst>
        </pc:spChg>
        <pc:spChg chg="add mod">
          <ac:chgData name="Joe Shankland (2317772)" userId="S::2317772@student.uwtsd.ac.uk::c09ec7dd-c8da-4610-94fd-0ac7f5d4add4" providerId="AD" clId="Web-{C54D1688-0488-CA87-CDC0-FA2D7AF147F1}" dt="2025-03-13T15:48:05.896" v="367" actId="20577"/>
          <ac:spMkLst>
            <pc:docMk/>
            <pc:sldMk cId="2883940324" sldId="276"/>
            <ac:spMk id="4" creationId="{828D0CE5-E059-3688-59C7-38D2393013B6}"/>
          </ac:spMkLst>
        </pc:spChg>
        <pc:spChg chg="add">
          <ac:chgData name="Joe Shankland (2317772)" userId="S::2317772@student.uwtsd.ac.uk::c09ec7dd-c8da-4610-94fd-0ac7f5d4add4" providerId="AD" clId="Web-{C54D1688-0488-CA87-CDC0-FA2D7AF147F1}" dt="2025-03-13T15:36:43.292" v="365"/>
          <ac:spMkLst>
            <pc:docMk/>
            <pc:sldMk cId="2883940324" sldId="276"/>
            <ac:spMk id="23" creationId="{DBC6133C-0615-4CE4-9132-37E609A9BDFA}"/>
          </ac:spMkLst>
        </pc:spChg>
        <pc:spChg chg="add">
          <ac:chgData name="Joe Shankland (2317772)" userId="S::2317772@student.uwtsd.ac.uk::c09ec7dd-c8da-4610-94fd-0ac7f5d4add4" providerId="AD" clId="Web-{C54D1688-0488-CA87-CDC0-FA2D7AF147F1}" dt="2025-03-13T15:36:43.292" v="365"/>
          <ac:spMkLst>
            <pc:docMk/>
            <pc:sldMk cId="2883940324" sldId="276"/>
            <ac:spMk id="25" creationId="{169CC832-2974-4E8D-90ED-3E2941BA7336}"/>
          </ac:spMkLst>
        </pc:spChg>
        <pc:spChg chg="add">
          <ac:chgData name="Joe Shankland (2317772)" userId="S::2317772@student.uwtsd.ac.uk::c09ec7dd-c8da-4610-94fd-0ac7f5d4add4" providerId="AD" clId="Web-{C54D1688-0488-CA87-CDC0-FA2D7AF147F1}" dt="2025-03-13T15:36:43.292" v="365"/>
          <ac:spMkLst>
            <pc:docMk/>
            <pc:sldMk cId="2883940324" sldId="276"/>
            <ac:spMk id="27" creationId="{55222F96-971A-4F90-B841-6BAB416C7AC1}"/>
          </ac:spMkLst>
        </pc:spChg>
        <pc:spChg chg="add">
          <ac:chgData name="Joe Shankland (2317772)" userId="S::2317772@student.uwtsd.ac.uk::c09ec7dd-c8da-4610-94fd-0ac7f5d4add4" providerId="AD" clId="Web-{C54D1688-0488-CA87-CDC0-FA2D7AF147F1}" dt="2025-03-13T15:36:43.292" v="365"/>
          <ac:spMkLst>
            <pc:docMk/>
            <pc:sldMk cId="2883940324" sldId="276"/>
            <ac:spMk id="29" creationId="{08980754-6F4B-43C9-B9BE-127B6BED6586}"/>
          </ac:spMkLst>
        </pc:spChg>
        <pc:spChg chg="add">
          <ac:chgData name="Joe Shankland (2317772)" userId="S::2317772@student.uwtsd.ac.uk::c09ec7dd-c8da-4610-94fd-0ac7f5d4add4" providerId="AD" clId="Web-{C54D1688-0488-CA87-CDC0-FA2D7AF147F1}" dt="2025-03-13T15:36:43.292" v="365"/>
          <ac:spMkLst>
            <pc:docMk/>
            <pc:sldMk cId="2883940324" sldId="276"/>
            <ac:spMk id="31" creationId="{2C1BBA94-3F40-40AA-8BB9-E69E25E537C1}"/>
          </ac:spMkLst>
        </pc:spChg>
        <pc:picChg chg="add mod">
          <ac:chgData name="Joe Shankland (2317772)" userId="S::2317772@student.uwtsd.ac.uk::c09ec7dd-c8da-4610-94fd-0ac7f5d4add4" providerId="AD" clId="Web-{C54D1688-0488-CA87-CDC0-FA2D7AF147F1}" dt="2025-03-13T15:36:24.666" v="363"/>
          <ac:picMkLst>
            <pc:docMk/>
            <pc:sldMk cId="2883940324" sldId="276"/>
            <ac:picMk id="5" creationId="{4E72F64F-8E9F-9573-42DD-E489084633C2}"/>
          </ac:picMkLst>
        </pc:picChg>
      </pc:sldChg>
    </pc:docChg>
  </pc:docChgLst>
  <pc:docChgLst>
    <pc:chgData name="Catrina Morgan (2405745)" userId="S::2405745@student.uwtsd.ac.uk::07758afe-9de8-40ec-9b5e-7b3f29cf62f8" providerId="AD" clId="Web-{5C3FFB97-DF3C-1A62-DB26-74409B0D98F9}"/>
    <pc:docChg chg="addSld delSld modSld sldOrd">
      <pc:chgData name="Catrina Morgan (2405745)" userId="S::2405745@student.uwtsd.ac.uk::07758afe-9de8-40ec-9b5e-7b3f29cf62f8" providerId="AD" clId="Web-{5C3FFB97-DF3C-1A62-DB26-74409B0D98F9}" dt="2025-03-07T16:38:02.500" v="376" actId="14100"/>
      <pc:docMkLst>
        <pc:docMk/>
      </pc:docMkLst>
      <pc:sldChg chg="addSp modSp mod setBg">
        <pc:chgData name="Catrina Morgan (2405745)" userId="S::2405745@student.uwtsd.ac.uk::07758afe-9de8-40ec-9b5e-7b3f29cf62f8" providerId="AD" clId="Web-{5C3FFB97-DF3C-1A62-DB26-74409B0D98F9}" dt="2025-03-07T16:32:34.708" v="328"/>
        <pc:sldMkLst>
          <pc:docMk/>
          <pc:sldMk cId="109857222" sldId="256"/>
        </pc:sldMkLst>
        <pc:spChg chg="mod">
          <ac:chgData name="Catrina Morgan (2405745)" userId="S::2405745@student.uwtsd.ac.uk::07758afe-9de8-40ec-9b5e-7b3f29cf62f8" providerId="AD" clId="Web-{5C3FFB97-DF3C-1A62-DB26-74409B0D98F9}" dt="2025-03-07T16:32:34.708" v="328"/>
          <ac:spMkLst>
            <pc:docMk/>
            <pc:sldMk cId="109857222" sldId="256"/>
            <ac:spMk id="2" creationId="{00000000-0000-0000-0000-000000000000}"/>
          </ac:spMkLst>
        </pc:spChg>
        <pc:spChg chg="mod">
          <ac:chgData name="Catrina Morgan (2405745)" userId="S::2405745@student.uwtsd.ac.uk::07758afe-9de8-40ec-9b5e-7b3f29cf62f8" providerId="AD" clId="Web-{5C3FFB97-DF3C-1A62-DB26-74409B0D98F9}" dt="2025-03-07T16:32:34.708" v="328"/>
          <ac:spMkLst>
            <pc:docMk/>
            <pc:sldMk cId="109857222" sldId="256"/>
            <ac:spMk id="3" creationId="{00000000-0000-0000-0000-000000000000}"/>
          </ac:spMkLst>
        </pc:spChg>
      </pc:sldChg>
      <pc:sldChg chg="add del replId">
        <pc:chgData name="Catrina Morgan (2405745)" userId="S::2405745@student.uwtsd.ac.uk::07758afe-9de8-40ec-9b5e-7b3f29cf62f8" providerId="AD" clId="Web-{5C3FFB97-DF3C-1A62-DB26-74409B0D98F9}" dt="2025-03-07T16:23:25.065" v="43"/>
        <pc:sldMkLst>
          <pc:docMk/>
          <pc:sldMk cId="2285822745" sldId="257"/>
        </pc:sldMkLst>
      </pc:sldChg>
      <pc:sldChg chg="addSp delSp modSp new mod setBg">
        <pc:chgData name="Catrina Morgan (2405745)" userId="S::2405745@student.uwtsd.ac.uk::07758afe-9de8-40ec-9b5e-7b3f29cf62f8" providerId="AD" clId="Web-{5C3FFB97-DF3C-1A62-DB26-74409B0D98F9}" dt="2025-03-07T16:33:06.193" v="333"/>
        <pc:sldMkLst>
          <pc:docMk/>
          <pc:sldMk cId="3963447811" sldId="258"/>
        </pc:sldMkLst>
        <pc:spChg chg="mod">
          <ac:chgData name="Catrina Morgan (2405745)" userId="S::2405745@student.uwtsd.ac.uk::07758afe-9de8-40ec-9b5e-7b3f29cf62f8" providerId="AD" clId="Web-{5C3FFB97-DF3C-1A62-DB26-74409B0D98F9}" dt="2025-03-07T16:33:06.193" v="333"/>
          <ac:spMkLst>
            <pc:docMk/>
            <pc:sldMk cId="3963447811" sldId="258"/>
            <ac:spMk id="2" creationId="{26E0BABD-9426-27D8-D8D3-1070AFAD58F5}"/>
          </ac:spMkLst>
        </pc:spChg>
        <pc:spChg chg="mod">
          <ac:chgData name="Catrina Morgan (2405745)" userId="S::2405745@student.uwtsd.ac.uk::07758afe-9de8-40ec-9b5e-7b3f29cf62f8" providerId="AD" clId="Web-{5C3FFB97-DF3C-1A62-DB26-74409B0D98F9}" dt="2025-03-07T16:33:06.193" v="333"/>
          <ac:spMkLst>
            <pc:docMk/>
            <pc:sldMk cId="3963447811" sldId="258"/>
            <ac:spMk id="3" creationId="{54810459-0641-53CF-440B-7248823D0345}"/>
          </ac:spMkLst>
        </pc:spChg>
      </pc:sldChg>
      <pc:sldChg chg="addSp delSp modSp new mod setBg">
        <pc:chgData name="Catrina Morgan (2405745)" userId="S::2405745@student.uwtsd.ac.uk::07758afe-9de8-40ec-9b5e-7b3f29cf62f8" providerId="AD" clId="Web-{5C3FFB97-DF3C-1A62-DB26-74409B0D98F9}" dt="2025-03-07T16:38:02.500" v="376" actId="14100"/>
        <pc:sldMkLst>
          <pc:docMk/>
          <pc:sldMk cId="2081511788" sldId="259"/>
        </pc:sldMkLst>
        <pc:spChg chg="mod">
          <ac:chgData name="Catrina Morgan (2405745)" userId="S::2405745@student.uwtsd.ac.uk::07758afe-9de8-40ec-9b5e-7b3f29cf62f8" providerId="AD" clId="Web-{5C3FFB97-DF3C-1A62-DB26-74409B0D98F9}" dt="2025-03-07T16:38:02.500" v="376" actId="14100"/>
          <ac:spMkLst>
            <pc:docMk/>
            <pc:sldMk cId="2081511788" sldId="259"/>
            <ac:spMk id="2" creationId="{2261F12E-051D-81FC-9B41-C5833E05FEF5}"/>
          </ac:spMkLst>
        </pc:spChg>
        <pc:picChg chg="add">
          <ac:chgData name="Catrina Morgan (2405745)" userId="S::2405745@student.uwtsd.ac.uk::07758afe-9de8-40ec-9b5e-7b3f29cf62f8" providerId="AD" clId="Web-{5C3FFB97-DF3C-1A62-DB26-74409B0D98F9}" dt="2025-03-07T16:37:07.092" v="374"/>
          <ac:picMkLst>
            <pc:docMk/>
            <pc:sldMk cId="2081511788" sldId="259"/>
            <ac:picMk id="16" creationId="{3B6126E0-5C0B-062A-0397-8309981FC39D}"/>
          </ac:picMkLst>
        </pc:picChg>
      </pc:sldChg>
      <pc:sldChg chg="addSp modSp new mod setBg">
        <pc:chgData name="Catrina Morgan (2405745)" userId="S::2405745@student.uwtsd.ac.uk::07758afe-9de8-40ec-9b5e-7b3f29cf62f8" providerId="AD" clId="Web-{5C3FFB97-DF3C-1A62-DB26-74409B0D98F9}" dt="2025-03-07T16:33:35.366" v="338"/>
        <pc:sldMkLst>
          <pc:docMk/>
          <pc:sldMk cId="317795531" sldId="260"/>
        </pc:sldMkLst>
        <pc:spChg chg="mod">
          <ac:chgData name="Catrina Morgan (2405745)" userId="S::2405745@student.uwtsd.ac.uk::07758afe-9de8-40ec-9b5e-7b3f29cf62f8" providerId="AD" clId="Web-{5C3FFB97-DF3C-1A62-DB26-74409B0D98F9}" dt="2025-03-07T16:33:35.366" v="338"/>
          <ac:spMkLst>
            <pc:docMk/>
            <pc:sldMk cId="317795531" sldId="260"/>
            <ac:spMk id="2" creationId="{BBF6E6FD-5DC6-B039-F95C-CC6D55C54E14}"/>
          </ac:spMkLst>
        </pc:spChg>
        <pc:spChg chg="mod">
          <ac:chgData name="Catrina Morgan (2405745)" userId="S::2405745@student.uwtsd.ac.uk::07758afe-9de8-40ec-9b5e-7b3f29cf62f8" providerId="AD" clId="Web-{5C3FFB97-DF3C-1A62-DB26-74409B0D98F9}" dt="2025-03-07T16:33:35.366" v="338"/>
          <ac:spMkLst>
            <pc:docMk/>
            <pc:sldMk cId="317795531" sldId="260"/>
            <ac:spMk id="3" creationId="{990C120D-43D2-F0A8-945B-5A4E5EE868E9}"/>
          </ac:spMkLst>
        </pc:spChg>
      </pc:sldChg>
      <pc:sldChg chg="modSp add del replId">
        <pc:chgData name="Catrina Morgan (2405745)" userId="S::2405745@student.uwtsd.ac.uk::07758afe-9de8-40ec-9b5e-7b3f29cf62f8" providerId="AD" clId="Web-{5C3FFB97-DF3C-1A62-DB26-74409B0D98F9}" dt="2025-03-07T16:30:48.798" v="291"/>
        <pc:sldMkLst>
          <pc:docMk/>
          <pc:sldMk cId="3678388658" sldId="261"/>
        </pc:sldMkLst>
      </pc:sldChg>
      <pc:sldChg chg="addSp modSp add mod replId setBg">
        <pc:chgData name="Catrina Morgan (2405745)" userId="S::2405745@student.uwtsd.ac.uk::07758afe-9de8-40ec-9b5e-7b3f29cf62f8" providerId="AD" clId="Web-{5C3FFB97-DF3C-1A62-DB26-74409B0D98F9}" dt="2025-03-07T16:33:14.256" v="334"/>
        <pc:sldMkLst>
          <pc:docMk/>
          <pc:sldMk cId="817483421" sldId="262"/>
        </pc:sldMkLst>
        <pc:spChg chg="mod">
          <ac:chgData name="Catrina Morgan (2405745)" userId="S::2405745@student.uwtsd.ac.uk::07758afe-9de8-40ec-9b5e-7b3f29cf62f8" providerId="AD" clId="Web-{5C3FFB97-DF3C-1A62-DB26-74409B0D98F9}" dt="2025-03-07T16:33:14.256" v="334"/>
          <ac:spMkLst>
            <pc:docMk/>
            <pc:sldMk cId="817483421" sldId="262"/>
            <ac:spMk id="2" creationId="{5889CBF9-8FE9-5ACA-B967-C13CE6EDD829}"/>
          </ac:spMkLst>
        </pc:spChg>
      </pc:sldChg>
      <pc:sldChg chg="addSp modSp add del mod replId setBg">
        <pc:chgData name="Catrina Morgan (2405745)" userId="S::2405745@student.uwtsd.ac.uk::07758afe-9de8-40ec-9b5e-7b3f29cf62f8" providerId="AD" clId="Web-{5C3FFB97-DF3C-1A62-DB26-74409B0D98F9}" dt="2025-03-07T16:34:50.931" v="351"/>
        <pc:sldMkLst>
          <pc:docMk/>
          <pc:sldMk cId="1366830645" sldId="263"/>
        </pc:sldMkLst>
      </pc:sldChg>
      <pc:sldChg chg="addSp modSp add mod replId setBg">
        <pc:chgData name="Catrina Morgan (2405745)" userId="S::2405745@student.uwtsd.ac.uk::07758afe-9de8-40ec-9b5e-7b3f29cf62f8" providerId="AD" clId="Web-{5C3FFB97-DF3C-1A62-DB26-74409B0D98F9}" dt="2025-03-07T16:33:25.335" v="336"/>
        <pc:sldMkLst>
          <pc:docMk/>
          <pc:sldMk cId="1715847409" sldId="264"/>
        </pc:sldMkLst>
        <pc:spChg chg="mod">
          <ac:chgData name="Catrina Morgan (2405745)" userId="S::2405745@student.uwtsd.ac.uk::07758afe-9de8-40ec-9b5e-7b3f29cf62f8" providerId="AD" clId="Web-{5C3FFB97-DF3C-1A62-DB26-74409B0D98F9}" dt="2025-03-07T16:33:25.335" v="336"/>
          <ac:spMkLst>
            <pc:docMk/>
            <pc:sldMk cId="1715847409" sldId="264"/>
            <ac:spMk id="2" creationId="{ABE8C9C1-B3FA-75E6-0F4C-BAD02F320188}"/>
          </ac:spMkLst>
        </pc:spChg>
        <pc:spChg chg="mod">
          <ac:chgData name="Catrina Morgan (2405745)" userId="S::2405745@student.uwtsd.ac.uk::07758afe-9de8-40ec-9b5e-7b3f29cf62f8" providerId="AD" clId="Web-{5C3FFB97-DF3C-1A62-DB26-74409B0D98F9}" dt="2025-03-07T16:33:25.335" v="336"/>
          <ac:spMkLst>
            <pc:docMk/>
            <pc:sldMk cId="1715847409" sldId="264"/>
            <ac:spMk id="3" creationId="{D6F94062-7E6C-D61B-8AA4-1402ABEDF7E6}"/>
          </ac:spMkLst>
        </pc:spChg>
      </pc:sldChg>
      <pc:sldChg chg="addSp modSp add mod ord replId setBg">
        <pc:chgData name="Catrina Morgan (2405745)" userId="S::2405745@student.uwtsd.ac.uk::07758afe-9de8-40ec-9b5e-7b3f29cf62f8" providerId="AD" clId="Web-{5C3FFB97-DF3C-1A62-DB26-74409B0D98F9}" dt="2025-03-07T16:33:29.335" v="337"/>
        <pc:sldMkLst>
          <pc:docMk/>
          <pc:sldMk cId="794039962" sldId="265"/>
        </pc:sldMkLst>
        <pc:spChg chg="mod">
          <ac:chgData name="Catrina Morgan (2405745)" userId="S::2405745@student.uwtsd.ac.uk::07758afe-9de8-40ec-9b5e-7b3f29cf62f8" providerId="AD" clId="Web-{5C3FFB97-DF3C-1A62-DB26-74409B0D98F9}" dt="2025-03-07T16:33:29.335" v="337"/>
          <ac:spMkLst>
            <pc:docMk/>
            <pc:sldMk cId="794039962" sldId="265"/>
            <ac:spMk id="2" creationId="{9DF33AD3-3977-3BA2-7AA3-2791EEDEE698}"/>
          </ac:spMkLst>
        </pc:spChg>
      </pc:sldChg>
      <pc:sldChg chg="addSp delSp modSp add replId">
        <pc:chgData name="Catrina Morgan (2405745)" userId="S::2405745@student.uwtsd.ac.uk::07758afe-9de8-40ec-9b5e-7b3f29cf62f8" providerId="AD" clId="Web-{5C3FFB97-DF3C-1A62-DB26-74409B0D98F9}" dt="2025-03-07T16:34:01.008" v="343"/>
        <pc:sldMkLst>
          <pc:docMk/>
          <pc:sldMk cId="1264690755" sldId="266"/>
        </pc:sldMkLst>
      </pc:sldChg>
      <pc:sldChg chg="addSp delSp modSp add replId">
        <pc:chgData name="Catrina Morgan (2405745)" userId="S::2405745@student.uwtsd.ac.uk::07758afe-9de8-40ec-9b5e-7b3f29cf62f8" providerId="AD" clId="Web-{5C3FFB97-DF3C-1A62-DB26-74409B0D98F9}" dt="2025-03-07T16:34:43.306" v="350"/>
        <pc:sldMkLst>
          <pc:docMk/>
          <pc:sldMk cId="1707844554" sldId="267"/>
        </pc:sldMkLst>
        <pc:spChg chg="mod">
          <ac:chgData name="Catrina Morgan (2405745)" userId="S::2405745@student.uwtsd.ac.uk::07758afe-9de8-40ec-9b5e-7b3f29cf62f8" providerId="AD" clId="Web-{5C3FFB97-DF3C-1A62-DB26-74409B0D98F9}" dt="2025-03-07T16:34:43.306" v="350"/>
          <ac:spMkLst>
            <pc:docMk/>
            <pc:sldMk cId="1707844554" sldId="267"/>
            <ac:spMk id="2" creationId="{045EE548-4D12-A18E-7CBF-9B329C28D7A6}"/>
          </ac:spMkLst>
        </pc:spChg>
        <pc:spChg chg="mod">
          <ac:chgData name="Catrina Morgan (2405745)" userId="S::2405745@student.uwtsd.ac.uk::07758afe-9de8-40ec-9b5e-7b3f29cf62f8" providerId="AD" clId="Web-{5C3FFB97-DF3C-1A62-DB26-74409B0D98F9}" dt="2025-03-07T16:34:43.306" v="350"/>
          <ac:spMkLst>
            <pc:docMk/>
            <pc:sldMk cId="1707844554" sldId="267"/>
            <ac:spMk id="3" creationId="{57286A9A-8BBF-ADA3-42BB-DF64E8FF64C5}"/>
          </ac:spMkLst>
        </pc:spChg>
      </pc:sldChg>
      <pc:sldChg chg="addSp delSp modSp add replId">
        <pc:chgData name="Catrina Morgan (2405745)" userId="S::2405745@student.uwtsd.ac.uk::07758afe-9de8-40ec-9b5e-7b3f29cf62f8" providerId="AD" clId="Web-{5C3FFB97-DF3C-1A62-DB26-74409B0D98F9}" dt="2025-03-07T16:35:29.260" v="354"/>
        <pc:sldMkLst>
          <pc:docMk/>
          <pc:sldMk cId="26652566" sldId="268"/>
        </pc:sldMkLst>
      </pc:sldChg>
      <pc:sldChg chg="addSp delSp modSp add replId">
        <pc:chgData name="Catrina Morgan (2405745)" userId="S::2405745@student.uwtsd.ac.uk::07758afe-9de8-40ec-9b5e-7b3f29cf62f8" providerId="AD" clId="Web-{5C3FFB97-DF3C-1A62-DB26-74409B0D98F9}" dt="2025-03-07T16:35:53.996" v="358"/>
        <pc:sldMkLst>
          <pc:docMk/>
          <pc:sldMk cId="335831690" sldId="269"/>
        </pc:sldMkLst>
        <pc:spChg chg="mod">
          <ac:chgData name="Catrina Morgan (2405745)" userId="S::2405745@student.uwtsd.ac.uk::07758afe-9de8-40ec-9b5e-7b3f29cf62f8" providerId="AD" clId="Web-{5C3FFB97-DF3C-1A62-DB26-74409B0D98F9}" dt="2025-03-07T16:35:53.996" v="358"/>
          <ac:spMkLst>
            <pc:docMk/>
            <pc:sldMk cId="335831690" sldId="269"/>
            <ac:spMk id="2" creationId="{AD4A3D21-CA73-5D11-86D9-7978EAA61A3B}"/>
          </ac:spMkLst>
        </pc:spChg>
        <pc:spChg chg="mod">
          <ac:chgData name="Catrina Morgan (2405745)" userId="S::2405745@student.uwtsd.ac.uk::07758afe-9de8-40ec-9b5e-7b3f29cf62f8" providerId="AD" clId="Web-{5C3FFB97-DF3C-1A62-DB26-74409B0D98F9}" dt="2025-03-07T16:35:53.996" v="358"/>
          <ac:spMkLst>
            <pc:docMk/>
            <pc:sldMk cId="335831690" sldId="269"/>
            <ac:spMk id="3" creationId="{DAE572C0-38D3-C266-BD10-E42FCF37AC64}"/>
          </ac:spMkLst>
        </pc:spChg>
      </pc:sldChg>
      <pc:sldChg chg="addSp delSp modSp add replId">
        <pc:chgData name="Catrina Morgan (2405745)" userId="S::2405745@student.uwtsd.ac.uk::07758afe-9de8-40ec-9b5e-7b3f29cf62f8" providerId="AD" clId="Web-{5C3FFB97-DF3C-1A62-DB26-74409B0D98F9}" dt="2025-03-07T16:36:09.465" v="360"/>
        <pc:sldMkLst>
          <pc:docMk/>
          <pc:sldMk cId="3220384809" sldId="270"/>
        </pc:sldMkLst>
        <pc:spChg chg="mod">
          <ac:chgData name="Catrina Morgan (2405745)" userId="S::2405745@student.uwtsd.ac.uk::07758afe-9de8-40ec-9b5e-7b3f29cf62f8" providerId="AD" clId="Web-{5C3FFB97-DF3C-1A62-DB26-74409B0D98F9}" dt="2025-03-07T16:36:09.465" v="360"/>
          <ac:spMkLst>
            <pc:docMk/>
            <pc:sldMk cId="3220384809" sldId="270"/>
            <ac:spMk id="2" creationId="{4008229E-8308-366D-D5DA-F6D1D67B8B0C}"/>
          </ac:spMkLst>
        </pc:spChg>
        <pc:spChg chg="mod">
          <ac:chgData name="Catrina Morgan (2405745)" userId="S::2405745@student.uwtsd.ac.uk::07758afe-9de8-40ec-9b5e-7b3f29cf62f8" providerId="AD" clId="Web-{5C3FFB97-DF3C-1A62-DB26-74409B0D98F9}" dt="2025-03-07T16:36:09.465" v="360"/>
          <ac:spMkLst>
            <pc:docMk/>
            <pc:sldMk cId="3220384809" sldId="270"/>
            <ac:spMk id="3" creationId="{E6254CCB-F63C-D67A-2584-2E3EAB3DF866}"/>
          </ac:spMkLst>
        </pc:spChg>
      </pc:sldChg>
      <pc:sldChg chg="add replId">
        <pc:chgData name="Catrina Morgan (2405745)" userId="S::2405745@student.uwtsd.ac.uk::07758afe-9de8-40ec-9b5e-7b3f29cf62f8" providerId="AD" clId="Web-{5C3FFB97-DF3C-1A62-DB26-74409B0D98F9}" dt="2025-03-07T16:36:22.700" v="361"/>
        <pc:sldMkLst>
          <pc:docMk/>
          <pc:sldMk cId="4165828770" sldId="271"/>
        </pc:sldMkLst>
      </pc:sldChg>
    </pc:docChg>
  </pc:docChgLst>
  <pc:docChgLst>
    <pc:chgData name="Owen Bell (2316885)" userId="S::2316885@student.uwtsd.ac.uk::12887880-a70d-4767-8104-5c5f32028286" providerId="AD" clId="Web-{7FE38DA6-B0E9-4336-A0CD-14A9AE4E0657}"/>
    <pc:docChg chg="addSld modSld sldOrd">
      <pc:chgData name="Owen Bell (2316885)" userId="S::2316885@student.uwtsd.ac.uk::12887880-a70d-4767-8104-5c5f32028286" providerId="AD" clId="Web-{7FE38DA6-B0E9-4336-A0CD-14A9AE4E0657}" dt="2025-03-15T16:24:15.345" v="836" actId="20577"/>
      <pc:docMkLst>
        <pc:docMk/>
      </pc:docMkLst>
      <pc:sldChg chg="addSp delSp modSp">
        <pc:chgData name="Owen Bell (2316885)" userId="S::2316885@student.uwtsd.ac.uk::12887880-a70d-4767-8104-5c5f32028286" providerId="AD" clId="Web-{7FE38DA6-B0E9-4336-A0CD-14A9AE4E0657}" dt="2025-03-15T16:24:15.345" v="836" actId="20577"/>
        <pc:sldMkLst>
          <pc:docMk/>
          <pc:sldMk cId="794039962" sldId="265"/>
        </pc:sldMkLst>
        <pc:spChg chg="add mod">
          <ac:chgData name="Owen Bell (2316885)" userId="S::2316885@student.uwtsd.ac.uk::12887880-a70d-4767-8104-5c5f32028286" providerId="AD" clId="Web-{7FE38DA6-B0E9-4336-A0CD-14A9AE4E0657}" dt="2025-03-15T16:24:15.345" v="836" actId="20577"/>
          <ac:spMkLst>
            <pc:docMk/>
            <pc:sldMk cId="794039962" sldId="265"/>
            <ac:spMk id="7" creationId="{08CA4382-E2BC-59A7-CD3A-E95BF12E9CDE}"/>
          </ac:spMkLst>
        </pc:spChg>
      </pc:sldChg>
      <pc:sldChg chg="modSp ord">
        <pc:chgData name="Owen Bell (2316885)" userId="S::2316885@student.uwtsd.ac.uk::12887880-a70d-4767-8104-5c5f32028286" providerId="AD" clId="Web-{7FE38DA6-B0E9-4336-A0CD-14A9AE4E0657}" dt="2025-03-15T16:23:31.969" v="831" actId="20577"/>
        <pc:sldMkLst>
          <pc:docMk/>
          <pc:sldMk cId="335831690" sldId="269"/>
        </pc:sldMkLst>
        <pc:spChg chg="mod">
          <ac:chgData name="Owen Bell (2316885)" userId="S::2316885@student.uwtsd.ac.uk::12887880-a70d-4767-8104-5c5f32028286" providerId="AD" clId="Web-{7FE38DA6-B0E9-4336-A0CD-14A9AE4E0657}" dt="2025-03-15T15:54:33.997" v="324" actId="20577"/>
          <ac:spMkLst>
            <pc:docMk/>
            <pc:sldMk cId="335831690" sldId="269"/>
            <ac:spMk id="2" creationId="{AD4A3D21-CA73-5D11-86D9-7978EAA61A3B}"/>
          </ac:spMkLst>
        </pc:spChg>
        <pc:spChg chg="mod">
          <ac:chgData name="Owen Bell (2316885)" userId="S::2316885@student.uwtsd.ac.uk::12887880-a70d-4767-8104-5c5f32028286" providerId="AD" clId="Web-{7FE38DA6-B0E9-4336-A0CD-14A9AE4E0657}" dt="2025-03-15T16:23:31.969" v="831" actId="20577"/>
          <ac:spMkLst>
            <pc:docMk/>
            <pc:sldMk cId="335831690" sldId="269"/>
            <ac:spMk id="3" creationId="{DAE572C0-38D3-C266-BD10-E42FCF37AC64}"/>
          </ac:spMkLst>
        </pc:spChg>
      </pc:sldChg>
      <pc:sldChg chg="addSp delSp modSp add ord replId">
        <pc:chgData name="Owen Bell (2316885)" userId="S::2316885@student.uwtsd.ac.uk::12887880-a70d-4767-8104-5c5f32028286" providerId="AD" clId="Web-{7FE38DA6-B0E9-4336-A0CD-14A9AE4E0657}" dt="2025-03-15T16:22:33.233" v="818" actId="1076"/>
        <pc:sldMkLst>
          <pc:docMk/>
          <pc:sldMk cId="3789227017" sldId="282"/>
        </pc:sldMkLst>
        <pc:spChg chg="mod">
          <ac:chgData name="Owen Bell (2316885)" userId="S::2316885@student.uwtsd.ac.uk::12887880-a70d-4767-8104-5c5f32028286" providerId="AD" clId="Web-{7FE38DA6-B0E9-4336-A0CD-14A9AE4E0657}" dt="2025-03-15T15:30:51.882" v="59" actId="20577"/>
          <ac:spMkLst>
            <pc:docMk/>
            <pc:sldMk cId="3789227017" sldId="282"/>
            <ac:spMk id="2" creationId="{2ABAA8EF-34A7-DA23-DFE5-D7AEB08A42AC}"/>
          </ac:spMkLst>
        </pc:spChg>
        <pc:spChg chg="mod">
          <ac:chgData name="Owen Bell (2316885)" userId="S::2316885@student.uwtsd.ac.uk::12887880-a70d-4767-8104-5c5f32028286" providerId="AD" clId="Web-{7FE38DA6-B0E9-4336-A0CD-14A9AE4E0657}" dt="2025-03-15T16:22:26.264" v="816" actId="20577"/>
          <ac:spMkLst>
            <pc:docMk/>
            <pc:sldMk cId="3789227017" sldId="282"/>
            <ac:spMk id="3" creationId="{F6241C91-408A-E031-BBE7-000D47E01351}"/>
          </ac:spMkLst>
        </pc:spChg>
        <pc:picChg chg="add mod">
          <ac:chgData name="Owen Bell (2316885)" userId="S::2316885@student.uwtsd.ac.uk::12887880-a70d-4767-8104-5c5f32028286" providerId="AD" clId="Web-{7FE38DA6-B0E9-4336-A0CD-14A9AE4E0657}" dt="2025-03-15T16:22:29.108" v="817" actId="1076"/>
          <ac:picMkLst>
            <pc:docMk/>
            <pc:sldMk cId="3789227017" sldId="282"/>
            <ac:picMk id="7" creationId="{646A9E10-5554-4B9E-35D8-C2B0B58E7B63}"/>
          </ac:picMkLst>
        </pc:picChg>
        <pc:picChg chg="add mod">
          <ac:chgData name="Owen Bell (2316885)" userId="S::2316885@student.uwtsd.ac.uk::12887880-a70d-4767-8104-5c5f32028286" providerId="AD" clId="Web-{7FE38DA6-B0E9-4336-A0CD-14A9AE4E0657}" dt="2025-03-15T16:22:33.233" v="818" actId="1076"/>
          <ac:picMkLst>
            <pc:docMk/>
            <pc:sldMk cId="3789227017" sldId="282"/>
            <ac:picMk id="8" creationId="{B91ADBDD-F186-E067-382C-53C37C2BD483}"/>
          </ac:picMkLst>
        </pc:picChg>
      </pc:sldChg>
      <pc:sldChg chg="addSp modSp add ord replId">
        <pc:chgData name="Owen Bell (2316885)" userId="S::2316885@student.uwtsd.ac.uk::12887880-a70d-4767-8104-5c5f32028286" providerId="AD" clId="Web-{7FE38DA6-B0E9-4336-A0CD-14A9AE4E0657}" dt="2025-03-15T16:21:24.091" v="790" actId="20577"/>
        <pc:sldMkLst>
          <pc:docMk/>
          <pc:sldMk cId="556573889" sldId="283"/>
        </pc:sldMkLst>
        <pc:spChg chg="mod">
          <ac:chgData name="Owen Bell (2316885)" userId="S::2316885@student.uwtsd.ac.uk::12887880-a70d-4767-8104-5c5f32028286" providerId="AD" clId="Web-{7FE38DA6-B0E9-4336-A0CD-14A9AE4E0657}" dt="2025-03-15T15:51:50.883" v="248" actId="20577"/>
          <ac:spMkLst>
            <pc:docMk/>
            <pc:sldMk cId="556573889" sldId="283"/>
            <ac:spMk id="2" creationId="{E7FB5AB1-4ED2-3589-E1BC-1EB2BFE2E6CA}"/>
          </ac:spMkLst>
        </pc:spChg>
        <pc:spChg chg="mod">
          <ac:chgData name="Owen Bell (2316885)" userId="S::2316885@student.uwtsd.ac.uk::12887880-a70d-4767-8104-5c5f32028286" providerId="AD" clId="Web-{7FE38DA6-B0E9-4336-A0CD-14A9AE4E0657}" dt="2025-03-15T16:21:24.091" v="790" actId="20577"/>
          <ac:spMkLst>
            <pc:docMk/>
            <pc:sldMk cId="556573889" sldId="283"/>
            <ac:spMk id="3" creationId="{3036A256-D983-A0FD-1C84-2BE3C7C10E7B}"/>
          </ac:spMkLst>
        </pc:spChg>
      </pc:sldChg>
    </pc:docChg>
  </pc:docChgLst>
  <pc:docChgLst>
    <pc:chgData name="Julian Edwards (2315607)" userId="S::2315607@student.uwtsd.ac.uk::c0484d2b-9106-4674-a0a4-175ffa93b30f" providerId="AD" clId="Web-{B15BD7F5-EF0E-EF57-D533-A7A748DCEFD3}"/>
    <pc:docChg chg="addSld delSld modSld">
      <pc:chgData name="Julian Edwards (2315607)" userId="S::2315607@student.uwtsd.ac.uk::c0484d2b-9106-4674-a0a4-175ffa93b30f" providerId="AD" clId="Web-{B15BD7F5-EF0E-EF57-D533-A7A748DCEFD3}" dt="2025-03-14T13:32:20.137" v="166" actId="20577"/>
      <pc:docMkLst>
        <pc:docMk/>
      </pc:docMkLst>
      <pc:sldChg chg="modSp">
        <pc:chgData name="Julian Edwards (2315607)" userId="S::2315607@student.uwtsd.ac.uk::c0484d2b-9106-4674-a0a4-175ffa93b30f" providerId="AD" clId="Web-{B15BD7F5-EF0E-EF57-D533-A7A748DCEFD3}" dt="2025-03-14T13:26:35.488" v="65" actId="20577"/>
        <pc:sldMkLst>
          <pc:docMk/>
          <pc:sldMk cId="1715847409" sldId="264"/>
        </pc:sldMkLst>
        <pc:spChg chg="mod">
          <ac:chgData name="Julian Edwards (2315607)" userId="S::2315607@student.uwtsd.ac.uk::c0484d2b-9106-4674-a0a4-175ffa93b30f" providerId="AD" clId="Web-{B15BD7F5-EF0E-EF57-D533-A7A748DCEFD3}" dt="2025-03-14T13:26:35.488" v="65" actId="20577"/>
          <ac:spMkLst>
            <pc:docMk/>
            <pc:sldMk cId="1715847409" sldId="264"/>
            <ac:spMk id="2" creationId="{ABE8C9C1-B3FA-75E6-0F4C-BAD02F320188}"/>
          </ac:spMkLst>
        </pc:spChg>
        <pc:spChg chg="mod">
          <ac:chgData name="Julian Edwards (2315607)" userId="S::2315607@student.uwtsd.ac.uk::c0484d2b-9106-4674-a0a4-175ffa93b30f" providerId="AD" clId="Web-{B15BD7F5-EF0E-EF57-D533-A7A748DCEFD3}" dt="2025-03-14T13:26:10.720" v="59" actId="20577"/>
          <ac:spMkLst>
            <pc:docMk/>
            <pc:sldMk cId="1715847409" sldId="264"/>
            <ac:spMk id="3" creationId="{D6F94062-7E6C-D61B-8AA4-1402ABEDF7E6}"/>
          </ac:spMkLst>
        </pc:spChg>
      </pc:sldChg>
      <pc:sldChg chg="del">
        <pc:chgData name="Julian Edwards (2315607)" userId="S::2315607@student.uwtsd.ac.uk::c0484d2b-9106-4674-a0a4-175ffa93b30f" providerId="AD" clId="Web-{B15BD7F5-EF0E-EF57-D533-A7A748DCEFD3}" dt="2025-03-14T13:28:12.854" v="80"/>
        <pc:sldMkLst>
          <pc:docMk/>
          <pc:sldMk cId="26652566" sldId="268"/>
        </pc:sldMkLst>
      </pc:sldChg>
      <pc:sldChg chg="modSp new">
        <pc:chgData name="Julian Edwards (2315607)" userId="S::2315607@student.uwtsd.ac.uk::c0484d2b-9106-4674-a0a4-175ffa93b30f" providerId="AD" clId="Web-{B15BD7F5-EF0E-EF57-D533-A7A748DCEFD3}" dt="2025-03-14T13:32:10.121" v="165" actId="20577"/>
        <pc:sldMkLst>
          <pc:docMk/>
          <pc:sldMk cId="2243804065" sldId="277"/>
        </pc:sldMkLst>
        <pc:spChg chg="mod">
          <ac:chgData name="Julian Edwards (2315607)" userId="S::2315607@student.uwtsd.ac.uk::c0484d2b-9106-4674-a0a4-175ffa93b30f" providerId="AD" clId="Web-{B15BD7F5-EF0E-EF57-D533-A7A748DCEFD3}" dt="2025-03-14T13:27:56.181" v="79" actId="20577"/>
          <ac:spMkLst>
            <pc:docMk/>
            <pc:sldMk cId="2243804065" sldId="277"/>
            <ac:spMk id="2" creationId="{389630B5-7DBD-F618-27FE-3477E5E9415E}"/>
          </ac:spMkLst>
        </pc:spChg>
        <pc:spChg chg="mod">
          <ac:chgData name="Julian Edwards (2315607)" userId="S::2315607@student.uwtsd.ac.uk::c0484d2b-9106-4674-a0a4-175ffa93b30f" providerId="AD" clId="Web-{B15BD7F5-EF0E-EF57-D533-A7A748DCEFD3}" dt="2025-03-14T13:32:10.121" v="165" actId="20577"/>
          <ac:spMkLst>
            <pc:docMk/>
            <pc:sldMk cId="2243804065" sldId="277"/>
            <ac:spMk id="3" creationId="{7E4FBADC-9440-597D-F27E-F20198CA7353}"/>
          </ac:spMkLst>
        </pc:spChg>
      </pc:sldChg>
      <pc:sldChg chg="modSp add replId">
        <pc:chgData name="Julian Edwards (2315607)" userId="S::2315607@student.uwtsd.ac.uk::c0484d2b-9106-4674-a0a4-175ffa93b30f" providerId="AD" clId="Web-{B15BD7F5-EF0E-EF57-D533-A7A748DCEFD3}" dt="2025-03-14T13:32:20.137" v="166" actId="20577"/>
        <pc:sldMkLst>
          <pc:docMk/>
          <pc:sldMk cId="1911644962" sldId="278"/>
        </pc:sldMkLst>
        <pc:spChg chg="mod">
          <ac:chgData name="Julian Edwards (2315607)" userId="S::2315607@student.uwtsd.ac.uk::c0484d2b-9106-4674-a0a4-175ffa93b30f" providerId="AD" clId="Web-{B15BD7F5-EF0E-EF57-D533-A7A748DCEFD3}" dt="2025-03-14T13:28:41.606" v="87" actId="20577"/>
          <ac:spMkLst>
            <pc:docMk/>
            <pc:sldMk cId="1911644962" sldId="278"/>
            <ac:spMk id="2" creationId="{0AFADE6C-E2FF-F767-2A80-FBAD2CB5577B}"/>
          </ac:spMkLst>
        </pc:spChg>
        <pc:spChg chg="mod">
          <ac:chgData name="Julian Edwards (2315607)" userId="S::2315607@student.uwtsd.ac.uk::c0484d2b-9106-4674-a0a4-175ffa93b30f" providerId="AD" clId="Web-{B15BD7F5-EF0E-EF57-D533-A7A748DCEFD3}" dt="2025-03-14T13:32:20.137" v="166" actId="20577"/>
          <ac:spMkLst>
            <pc:docMk/>
            <pc:sldMk cId="1911644962" sldId="278"/>
            <ac:spMk id="3" creationId="{6F5E1989-FDD1-A228-1D76-1D6EF1871ED8}"/>
          </ac:spMkLst>
        </pc:spChg>
      </pc:sldChg>
      <pc:sldChg chg="modSp add replId">
        <pc:chgData name="Julian Edwards (2315607)" userId="S::2315607@student.uwtsd.ac.uk::c0484d2b-9106-4674-a0a4-175ffa93b30f" providerId="AD" clId="Web-{B15BD7F5-EF0E-EF57-D533-A7A748DCEFD3}" dt="2025-03-14T13:31:58.730" v="160" actId="20577"/>
        <pc:sldMkLst>
          <pc:docMk/>
          <pc:sldMk cId="2778031448" sldId="279"/>
        </pc:sldMkLst>
        <pc:spChg chg="mod">
          <ac:chgData name="Julian Edwards (2315607)" userId="S::2315607@student.uwtsd.ac.uk::c0484d2b-9106-4674-a0a4-175ffa93b30f" providerId="AD" clId="Web-{B15BD7F5-EF0E-EF57-D533-A7A748DCEFD3}" dt="2025-03-14T13:29:20.749" v="111" actId="20577"/>
          <ac:spMkLst>
            <pc:docMk/>
            <pc:sldMk cId="2778031448" sldId="279"/>
            <ac:spMk id="2" creationId="{DDC3AE91-45F6-4211-A8B9-EA1644425860}"/>
          </ac:spMkLst>
        </pc:spChg>
        <pc:spChg chg="mod">
          <ac:chgData name="Julian Edwards (2315607)" userId="S::2315607@student.uwtsd.ac.uk::c0484d2b-9106-4674-a0a4-175ffa93b30f" providerId="AD" clId="Web-{B15BD7F5-EF0E-EF57-D533-A7A748DCEFD3}" dt="2025-03-14T13:31:58.730" v="160" actId="20577"/>
          <ac:spMkLst>
            <pc:docMk/>
            <pc:sldMk cId="2778031448" sldId="279"/>
            <ac:spMk id="3" creationId="{B3B02AFA-1AA3-D3C7-76A5-EB30A6DC844D}"/>
          </ac:spMkLst>
        </pc:spChg>
      </pc:sldChg>
    </pc:docChg>
  </pc:docChgLst>
  <pc:docChgLst>
    <pc:chgData name="Luke John (2320124)" userId="S::2320124@student.uwtsd.ac.uk::4a3ba320-eebe-4a88-aa2e-95864354e243" providerId="AD" clId="Web-{4B17BEF7-577B-D725-1239-B8B8DADB1EB5}"/>
    <pc:docChg chg="addSld delSld modSld">
      <pc:chgData name="Luke John (2320124)" userId="S::2320124@student.uwtsd.ac.uk::4a3ba320-eebe-4a88-aa2e-95864354e243" providerId="AD" clId="Web-{4B17BEF7-577B-D725-1239-B8B8DADB1EB5}" dt="2025-03-17T21:27:08.751" v="976" actId="20577"/>
      <pc:docMkLst>
        <pc:docMk/>
      </pc:docMkLst>
      <pc:sldChg chg="addSp delSp modSp">
        <pc:chgData name="Luke John (2320124)" userId="S::2320124@student.uwtsd.ac.uk::4a3ba320-eebe-4a88-aa2e-95864354e243" providerId="AD" clId="Web-{4B17BEF7-577B-D725-1239-B8B8DADB1EB5}" dt="2025-03-17T21:21:47.815" v="897"/>
        <pc:sldMkLst>
          <pc:docMk/>
          <pc:sldMk cId="817483421" sldId="262"/>
        </pc:sldMkLst>
        <pc:spChg chg="mod">
          <ac:chgData name="Luke John (2320124)" userId="S::2320124@student.uwtsd.ac.uk::4a3ba320-eebe-4a88-aa2e-95864354e243" providerId="AD" clId="Web-{4B17BEF7-577B-D725-1239-B8B8DADB1EB5}" dt="2025-03-17T21:21:47.815" v="897"/>
          <ac:spMkLst>
            <pc:docMk/>
            <pc:sldMk cId="817483421" sldId="262"/>
            <ac:spMk id="2" creationId="{5889CBF9-8FE9-5ACA-B967-C13CE6EDD829}"/>
          </ac:spMkLst>
        </pc:spChg>
        <pc:spChg chg="mod">
          <ac:chgData name="Luke John (2320124)" userId="S::2320124@student.uwtsd.ac.uk::4a3ba320-eebe-4a88-aa2e-95864354e243" providerId="AD" clId="Web-{4B17BEF7-577B-D725-1239-B8B8DADB1EB5}" dt="2025-03-17T21:21:47.815" v="897"/>
          <ac:spMkLst>
            <pc:docMk/>
            <pc:sldMk cId="817483421" sldId="262"/>
            <ac:spMk id="4" creationId="{0FD462AE-03F2-A26A-A1FB-7A1D41A23A6A}"/>
          </ac:spMkLst>
        </pc:spChg>
        <pc:spChg chg="mod">
          <ac:chgData name="Luke John (2320124)" userId="S::2320124@student.uwtsd.ac.uk::4a3ba320-eebe-4a88-aa2e-95864354e243" providerId="AD" clId="Web-{4B17BEF7-577B-D725-1239-B8B8DADB1EB5}" dt="2025-03-17T21:21:47.815" v="897"/>
          <ac:spMkLst>
            <pc:docMk/>
            <pc:sldMk cId="817483421" sldId="262"/>
            <ac:spMk id="5" creationId="{CD477B1E-AADF-9912-EC43-D57F3324B553}"/>
          </ac:spMkLst>
        </pc:spChg>
        <pc:spChg chg="add">
          <ac:chgData name="Luke John (2320124)" userId="S::2320124@student.uwtsd.ac.uk::4a3ba320-eebe-4a88-aa2e-95864354e243" providerId="AD" clId="Web-{4B17BEF7-577B-D725-1239-B8B8DADB1EB5}" dt="2025-03-17T21:21:47.815" v="897"/>
          <ac:spMkLst>
            <pc:docMk/>
            <pc:sldMk cId="817483421" sldId="262"/>
            <ac:spMk id="47" creationId="{56E9B3E6-E277-4D68-BA48-9CB43FFBD6E2}"/>
          </ac:spMkLst>
        </pc:spChg>
        <pc:spChg chg="add">
          <ac:chgData name="Luke John (2320124)" userId="S::2320124@student.uwtsd.ac.uk::4a3ba320-eebe-4a88-aa2e-95864354e243" providerId="AD" clId="Web-{4B17BEF7-577B-D725-1239-B8B8DADB1EB5}" dt="2025-03-17T21:21:47.815" v="897"/>
          <ac:spMkLst>
            <pc:docMk/>
            <pc:sldMk cId="817483421" sldId="262"/>
            <ac:spMk id="52" creationId="{D5B0017B-2ECA-49AF-B397-DC140825DF8D}"/>
          </ac:spMkLst>
        </pc:spChg>
        <pc:grpChg chg="add">
          <ac:chgData name="Luke John (2320124)" userId="S::2320124@student.uwtsd.ac.uk::4a3ba320-eebe-4a88-aa2e-95864354e243" providerId="AD" clId="Web-{4B17BEF7-577B-D725-1239-B8B8DADB1EB5}" dt="2025-03-17T21:21:47.815" v="897"/>
          <ac:grpSpMkLst>
            <pc:docMk/>
            <pc:sldMk cId="817483421" sldId="262"/>
            <ac:grpSpMk id="48" creationId="{AE1C45F0-260A-458C-96ED-C1F6D2151219}"/>
          </ac:grpSpMkLst>
        </pc:grpChg>
        <pc:graphicFrameChg chg="add">
          <ac:chgData name="Luke John (2320124)" userId="S::2320124@student.uwtsd.ac.uk::4a3ba320-eebe-4a88-aa2e-95864354e243" providerId="AD" clId="Web-{4B17BEF7-577B-D725-1239-B8B8DADB1EB5}" dt="2025-03-17T21:21:47.815" v="897"/>
          <ac:graphicFrameMkLst>
            <pc:docMk/>
            <pc:sldMk cId="817483421" sldId="262"/>
            <ac:graphicFrameMk id="54" creationId="{CC024C43-5986-D6B4-C3B2-E99B11681BB6}"/>
          </ac:graphicFrameMkLst>
        </pc:graphicFrameChg>
        <pc:cxnChg chg="add">
          <ac:chgData name="Luke John (2320124)" userId="S::2320124@student.uwtsd.ac.uk::4a3ba320-eebe-4a88-aa2e-95864354e243" providerId="AD" clId="Web-{4B17BEF7-577B-D725-1239-B8B8DADB1EB5}" dt="2025-03-17T21:21:47.815" v="897"/>
          <ac:cxnSpMkLst>
            <pc:docMk/>
            <pc:sldMk cId="817483421" sldId="262"/>
            <ac:cxnSpMk id="53" creationId="{6CF1BAF6-AD41-4082-B212-8A1F9A2E8779}"/>
          </ac:cxnSpMkLst>
        </pc:cxnChg>
      </pc:sldChg>
      <pc:sldChg chg="addSp modSp">
        <pc:chgData name="Luke John (2320124)" userId="S::2320124@student.uwtsd.ac.uk::4a3ba320-eebe-4a88-aa2e-95864354e243" providerId="AD" clId="Web-{4B17BEF7-577B-D725-1239-B8B8DADB1EB5}" dt="2025-03-16T17:49:28.189" v="356" actId="20577"/>
        <pc:sldMkLst>
          <pc:docMk/>
          <pc:sldMk cId="1707844554" sldId="267"/>
        </pc:sldMkLst>
        <pc:spChg chg="mod">
          <ac:chgData name="Luke John (2320124)" userId="S::2320124@student.uwtsd.ac.uk::4a3ba320-eebe-4a88-aa2e-95864354e243" providerId="AD" clId="Web-{4B17BEF7-577B-D725-1239-B8B8DADB1EB5}" dt="2025-03-16T17:49:28.189" v="356" actId="20577"/>
          <ac:spMkLst>
            <pc:docMk/>
            <pc:sldMk cId="1707844554" sldId="267"/>
            <ac:spMk id="2" creationId="{045EE548-4D12-A18E-7CBF-9B329C28D7A6}"/>
          </ac:spMkLst>
        </pc:spChg>
        <pc:spChg chg="mod">
          <ac:chgData name="Luke John (2320124)" userId="S::2320124@student.uwtsd.ac.uk::4a3ba320-eebe-4a88-aa2e-95864354e243" providerId="AD" clId="Web-{4B17BEF7-577B-D725-1239-B8B8DADB1EB5}" dt="2025-03-16T17:49:10.126" v="353" actId="20577"/>
          <ac:spMkLst>
            <pc:docMk/>
            <pc:sldMk cId="1707844554" sldId="267"/>
            <ac:spMk id="3" creationId="{57286A9A-8BBF-ADA3-42BB-DF64E8FF64C5}"/>
          </ac:spMkLst>
        </pc:spChg>
        <pc:spChg chg="mod">
          <ac:chgData name="Luke John (2320124)" userId="S::2320124@student.uwtsd.ac.uk::4a3ba320-eebe-4a88-aa2e-95864354e243" providerId="AD" clId="Web-{4B17BEF7-577B-D725-1239-B8B8DADB1EB5}" dt="2025-03-16T17:44:14.603" v="301"/>
          <ac:spMkLst>
            <pc:docMk/>
            <pc:sldMk cId="1707844554" sldId="267"/>
            <ac:spMk id="4" creationId="{100412FF-C9F1-494A-0ED7-921A0DE863A1}"/>
          </ac:spMkLst>
        </pc:spChg>
        <pc:spChg chg="mod">
          <ac:chgData name="Luke John (2320124)" userId="S::2320124@student.uwtsd.ac.uk::4a3ba320-eebe-4a88-aa2e-95864354e243" providerId="AD" clId="Web-{4B17BEF7-577B-D725-1239-B8B8DADB1EB5}" dt="2025-03-16T17:44:14.603" v="301"/>
          <ac:spMkLst>
            <pc:docMk/>
            <pc:sldMk cId="1707844554" sldId="267"/>
            <ac:spMk id="5" creationId="{81031630-12C3-6511-7635-351798515D5D}"/>
          </ac:spMkLst>
        </pc:spChg>
        <pc:spChg chg="add">
          <ac:chgData name="Luke John (2320124)" userId="S::2320124@student.uwtsd.ac.uk::4a3ba320-eebe-4a88-aa2e-95864354e243" providerId="AD" clId="Web-{4B17BEF7-577B-D725-1239-B8B8DADB1EB5}" dt="2025-03-16T17:44:14.603" v="301"/>
          <ac:spMkLst>
            <pc:docMk/>
            <pc:sldMk cId="1707844554" sldId="267"/>
            <ac:spMk id="11" creationId="{2EB492CD-616E-47F8-933B-5E2D952A0593}"/>
          </ac:spMkLst>
        </pc:spChg>
        <pc:spChg chg="add">
          <ac:chgData name="Luke John (2320124)" userId="S::2320124@student.uwtsd.ac.uk::4a3ba320-eebe-4a88-aa2e-95864354e243" providerId="AD" clId="Web-{4B17BEF7-577B-D725-1239-B8B8DADB1EB5}" dt="2025-03-16T17:44:14.603" v="301"/>
          <ac:spMkLst>
            <pc:docMk/>
            <pc:sldMk cId="1707844554" sldId="267"/>
            <ac:spMk id="13" creationId="{59383CF9-23B5-4335-9B21-1791C4CF1C75}"/>
          </ac:spMkLst>
        </pc:spChg>
        <pc:spChg chg="add">
          <ac:chgData name="Luke John (2320124)" userId="S::2320124@student.uwtsd.ac.uk::4a3ba320-eebe-4a88-aa2e-95864354e243" providerId="AD" clId="Web-{4B17BEF7-577B-D725-1239-B8B8DADB1EB5}" dt="2025-03-16T17:44:14.603" v="301"/>
          <ac:spMkLst>
            <pc:docMk/>
            <pc:sldMk cId="1707844554" sldId="267"/>
            <ac:spMk id="15" creationId="{0007FE00-9498-4706-B255-6437B0252C02}"/>
          </ac:spMkLst>
        </pc:spChg>
        <pc:picChg chg="add mod ord">
          <ac:chgData name="Luke John (2320124)" userId="S::2320124@student.uwtsd.ac.uk::4a3ba320-eebe-4a88-aa2e-95864354e243" providerId="AD" clId="Web-{4B17BEF7-577B-D725-1239-B8B8DADB1EB5}" dt="2025-03-16T17:44:14.603" v="301"/>
          <ac:picMkLst>
            <pc:docMk/>
            <pc:sldMk cId="1707844554" sldId="267"/>
            <ac:picMk id="6" creationId="{F302D589-4E1E-1697-0A0C-B63B558B1AF6}"/>
          </ac:picMkLst>
        </pc:picChg>
      </pc:sldChg>
      <pc:sldChg chg="addSp modSp new del">
        <pc:chgData name="Luke John (2320124)" userId="S::2320124@student.uwtsd.ac.uk::4a3ba320-eebe-4a88-aa2e-95864354e243" providerId="AD" clId="Web-{4B17BEF7-577B-D725-1239-B8B8DADB1EB5}" dt="2025-03-16T17:49:56.111" v="357"/>
        <pc:sldMkLst>
          <pc:docMk/>
          <pc:sldMk cId="484832181" sldId="284"/>
        </pc:sldMkLst>
      </pc:sldChg>
      <pc:sldChg chg="addSp delSp modSp new mod setBg">
        <pc:chgData name="Luke John (2320124)" userId="S::2320124@student.uwtsd.ac.uk::4a3ba320-eebe-4a88-aa2e-95864354e243" providerId="AD" clId="Web-{4B17BEF7-577B-D725-1239-B8B8DADB1EB5}" dt="2025-03-17T21:22:01.972" v="898"/>
        <pc:sldMkLst>
          <pc:docMk/>
          <pc:sldMk cId="1278863649" sldId="284"/>
        </pc:sldMkLst>
        <pc:spChg chg="mod">
          <ac:chgData name="Luke John (2320124)" userId="S::2320124@student.uwtsd.ac.uk::4a3ba320-eebe-4a88-aa2e-95864354e243" providerId="AD" clId="Web-{4B17BEF7-577B-D725-1239-B8B8DADB1EB5}" dt="2025-03-17T21:22:01.972" v="898"/>
          <ac:spMkLst>
            <pc:docMk/>
            <pc:sldMk cId="1278863649" sldId="284"/>
            <ac:spMk id="2" creationId="{873B54DE-3413-6DA4-DDCF-A2BB075DC553}"/>
          </ac:spMkLst>
        </pc:spChg>
        <pc:spChg chg="mod ord">
          <ac:chgData name="Luke John (2320124)" userId="S::2320124@student.uwtsd.ac.uk::4a3ba320-eebe-4a88-aa2e-95864354e243" providerId="AD" clId="Web-{4B17BEF7-577B-D725-1239-B8B8DADB1EB5}" dt="2025-03-17T21:22:01.972" v="898"/>
          <ac:spMkLst>
            <pc:docMk/>
            <pc:sldMk cId="1278863649" sldId="284"/>
            <ac:spMk id="3" creationId="{953B0B82-A43C-5658-5B63-CE1FD2467A6B}"/>
          </ac:spMkLst>
        </pc:spChg>
        <pc:spChg chg="add mod ord">
          <ac:chgData name="Luke John (2320124)" userId="S::2320124@student.uwtsd.ac.uk::4a3ba320-eebe-4a88-aa2e-95864354e243" providerId="AD" clId="Web-{4B17BEF7-577B-D725-1239-B8B8DADB1EB5}" dt="2025-03-17T21:22:01.972" v="898"/>
          <ac:spMkLst>
            <pc:docMk/>
            <pc:sldMk cId="1278863649" sldId="284"/>
            <ac:spMk id="5" creationId="{99968A45-C109-4CDB-9BA4-46E29A2673B8}"/>
          </ac:spMkLst>
        </pc:spChg>
        <pc:spChg chg="add mod">
          <ac:chgData name="Luke John (2320124)" userId="S::2320124@student.uwtsd.ac.uk::4a3ba320-eebe-4a88-aa2e-95864354e243" providerId="AD" clId="Web-{4B17BEF7-577B-D725-1239-B8B8DADB1EB5}" dt="2025-03-17T21:22:01.972" v="898"/>
          <ac:spMkLst>
            <pc:docMk/>
            <pc:sldMk cId="1278863649" sldId="284"/>
            <ac:spMk id="6" creationId="{1C9D0E7A-A28B-5A36-9618-57767378022C}"/>
          </ac:spMkLst>
        </pc:spChg>
        <pc:spChg chg="add">
          <ac:chgData name="Luke John (2320124)" userId="S::2320124@student.uwtsd.ac.uk::4a3ba320-eebe-4a88-aa2e-95864354e243" providerId="AD" clId="Web-{4B17BEF7-577B-D725-1239-B8B8DADB1EB5}" dt="2025-03-17T21:22:01.972" v="898"/>
          <ac:spMkLst>
            <pc:docMk/>
            <pc:sldMk cId="1278863649" sldId="284"/>
            <ac:spMk id="63" creationId="{3873B707-463F-40B0-8227-E8CC6C67EB25}"/>
          </ac:spMkLst>
        </pc:spChg>
        <pc:spChg chg="add">
          <ac:chgData name="Luke John (2320124)" userId="S::2320124@student.uwtsd.ac.uk::4a3ba320-eebe-4a88-aa2e-95864354e243" providerId="AD" clId="Web-{4B17BEF7-577B-D725-1239-B8B8DADB1EB5}" dt="2025-03-17T21:22:01.972" v="898"/>
          <ac:spMkLst>
            <pc:docMk/>
            <pc:sldMk cId="1278863649" sldId="284"/>
            <ac:spMk id="65" creationId="{C13237C8-E62C-4F0D-A318-BD6FB6C2D138}"/>
          </ac:spMkLst>
        </pc:spChg>
        <pc:spChg chg="add">
          <ac:chgData name="Luke John (2320124)" userId="S::2320124@student.uwtsd.ac.uk::4a3ba320-eebe-4a88-aa2e-95864354e243" providerId="AD" clId="Web-{4B17BEF7-577B-D725-1239-B8B8DADB1EB5}" dt="2025-03-17T21:22:01.972" v="898"/>
          <ac:spMkLst>
            <pc:docMk/>
            <pc:sldMk cId="1278863649" sldId="284"/>
            <ac:spMk id="67" creationId="{19C9EAEA-39D0-4B0E-A0EB-51E7B26740B1}"/>
          </ac:spMkLst>
        </pc:spChg>
        <pc:picChg chg="add mod">
          <ac:chgData name="Luke John (2320124)" userId="S::2320124@student.uwtsd.ac.uk::4a3ba320-eebe-4a88-aa2e-95864354e243" providerId="AD" clId="Web-{4B17BEF7-577B-D725-1239-B8B8DADB1EB5}" dt="2025-03-17T20:49:08.168" v="481"/>
          <ac:picMkLst>
            <pc:docMk/>
            <pc:sldMk cId="1278863649" sldId="284"/>
            <ac:picMk id="4" creationId="{13770AF6-1A60-A4CC-8499-1BDBF973A67A}"/>
          </ac:picMkLst>
        </pc:picChg>
      </pc:sldChg>
      <pc:sldChg chg="addSp modSp new mod setBg">
        <pc:chgData name="Luke John (2320124)" userId="S::2320124@student.uwtsd.ac.uk::4a3ba320-eebe-4a88-aa2e-95864354e243" providerId="AD" clId="Web-{4B17BEF7-577B-D725-1239-B8B8DADB1EB5}" dt="2025-03-17T21:23:15.849" v="907" actId="20577"/>
        <pc:sldMkLst>
          <pc:docMk/>
          <pc:sldMk cId="419094657" sldId="285"/>
        </pc:sldMkLst>
        <pc:spChg chg="mod">
          <ac:chgData name="Luke John (2320124)" userId="S::2320124@student.uwtsd.ac.uk::4a3ba320-eebe-4a88-aa2e-95864354e243" providerId="AD" clId="Web-{4B17BEF7-577B-D725-1239-B8B8DADB1EB5}" dt="2025-03-17T21:20:26.265" v="884"/>
          <ac:spMkLst>
            <pc:docMk/>
            <pc:sldMk cId="419094657" sldId="285"/>
            <ac:spMk id="2" creationId="{6FF63478-A5E1-AD73-A3EA-01F2E86E132B}"/>
          </ac:spMkLst>
        </pc:spChg>
        <pc:spChg chg="mod">
          <ac:chgData name="Luke John (2320124)" userId="S::2320124@student.uwtsd.ac.uk::4a3ba320-eebe-4a88-aa2e-95864354e243" providerId="AD" clId="Web-{4B17BEF7-577B-D725-1239-B8B8DADB1EB5}" dt="2025-03-17T21:23:15.849" v="907" actId="20577"/>
          <ac:spMkLst>
            <pc:docMk/>
            <pc:sldMk cId="419094657" sldId="285"/>
            <ac:spMk id="3" creationId="{C9C0826A-60E6-2767-3409-D40EE25DDEBC}"/>
          </ac:spMkLst>
        </pc:spChg>
        <pc:spChg chg="add mod ord">
          <ac:chgData name="Luke John (2320124)" userId="S::2320124@student.uwtsd.ac.uk::4a3ba320-eebe-4a88-aa2e-95864354e243" providerId="AD" clId="Web-{4B17BEF7-577B-D725-1239-B8B8DADB1EB5}" dt="2025-03-17T21:20:26.265" v="884"/>
          <ac:spMkLst>
            <pc:docMk/>
            <pc:sldMk cId="419094657" sldId="285"/>
            <ac:spMk id="4" creationId="{4C17552C-D6D7-0BED-39D9-9585D149FF0B}"/>
          </ac:spMkLst>
        </pc:spChg>
        <pc:spChg chg="add mod">
          <ac:chgData name="Luke John (2320124)" userId="S::2320124@student.uwtsd.ac.uk::4a3ba320-eebe-4a88-aa2e-95864354e243" providerId="AD" clId="Web-{4B17BEF7-577B-D725-1239-B8B8DADB1EB5}" dt="2025-03-17T21:20:26.265" v="884"/>
          <ac:spMkLst>
            <pc:docMk/>
            <pc:sldMk cId="419094657" sldId="285"/>
            <ac:spMk id="5" creationId="{772D5650-4DEA-6A20-037A-E36EE033F1B2}"/>
          </ac:spMkLst>
        </pc:spChg>
        <pc:spChg chg="add">
          <ac:chgData name="Luke John (2320124)" userId="S::2320124@student.uwtsd.ac.uk::4a3ba320-eebe-4a88-aa2e-95864354e243" providerId="AD" clId="Web-{4B17BEF7-577B-D725-1239-B8B8DADB1EB5}" dt="2025-03-17T21:20:26.265" v="884"/>
          <ac:spMkLst>
            <pc:docMk/>
            <pc:sldMk cId="419094657" sldId="285"/>
            <ac:spMk id="10" creationId="{3AD318CC-E2A8-4E27-9548-A047A78999B1}"/>
          </ac:spMkLst>
        </pc:spChg>
        <pc:spChg chg="add">
          <ac:chgData name="Luke John (2320124)" userId="S::2320124@student.uwtsd.ac.uk::4a3ba320-eebe-4a88-aa2e-95864354e243" providerId="AD" clId="Web-{4B17BEF7-577B-D725-1239-B8B8DADB1EB5}" dt="2025-03-17T21:20:26.265" v="884"/>
          <ac:spMkLst>
            <pc:docMk/>
            <pc:sldMk cId="419094657" sldId="285"/>
            <ac:spMk id="16" creationId="{2C1BBA94-3F40-40AA-8BB9-E69E25E537C1}"/>
          </ac:spMkLst>
        </pc:spChg>
        <pc:grpChg chg="add">
          <ac:chgData name="Luke John (2320124)" userId="S::2320124@student.uwtsd.ac.uk::4a3ba320-eebe-4a88-aa2e-95864354e243" providerId="AD" clId="Web-{4B17BEF7-577B-D725-1239-B8B8DADB1EB5}" dt="2025-03-17T21:20:26.265" v="884"/>
          <ac:grpSpMkLst>
            <pc:docMk/>
            <pc:sldMk cId="419094657" sldId="285"/>
            <ac:grpSpMk id="12" creationId="{B14B560F-9DD7-4302-A60B-EBD3EF59B073}"/>
          </ac:grpSpMkLst>
        </pc:grpChg>
      </pc:sldChg>
      <pc:sldChg chg="addSp delSp modSp new mod setBg">
        <pc:chgData name="Luke John (2320124)" userId="S::2320124@student.uwtsd.ac.uk::4a3ba320-eebe-4a88-aa2e-95864354e243" providerId="AD" clId="Web-{4B17BEF7-577B-D725-1239-B8B8DADB1EB5}" dt="2025-03-17T21:27:08.751" v="976" actId="20577"/>
        <pc:sldMkLst>
          <pc:docMk/>
          <pc:sldMk cId="3022137484" sldId="286"/>
        </pc:sldMkLst>
        <pc:spChg chg="mod">
          <ac:chgData name="Luke John (2320124)" userId="S::2320124@student.uwtsd.ac.uk::4a3ba320-eebe-4a88-aa2e-95864354e243" providerId="AD" clId="Web-{4B17BEF7-577B-D725-1239-B8B8DADB1EB5}" dt="2025-03-17T21:26:36.469" v="967"/>
          <ac:spMkLst>
            <pc:docMk/>
            <pc:sldMk cId="3022137484" sldId="286"/>
            <ac:spMk id="2" creationId="{3961F31C-22AF-32D5-5B0C-A4225C5B06BC}"/>
          </ac:spMkLst>
        </pc:spChg>
        <pc:spChg chg="mod">
          <ac:chgData name="Luke John (2320124)" userId="S::2320124@student.uwtsd.ac.uk::4a3ba320-eebe-4a88-aa2e-95864354e243" providerId="AD" clId="Web-{4B17BEF7-577B-D725-1239-B8B8DADB1EB5}" dt="2025-03-17T21:27:08.751" v="976" actId="20577"/>
          <ac:spMkLst>
            <pc:docMk/>
            <pc:sldMk cId="3022137484" sldId="286"/>
            <ac:spMk id="3" creationId="{0B796712-F3ED-7544-5B7E-C3FD04EA67BE}"/>
          </ac:spMkLst>
        </pc:spChg>
        <pc:spChg chg="add">
          <ac:chgData name="Luke John (2320124)" userId="S::2320124@student.uwtsd.ac.uk::4a3ba320-eebe-4a88-aa2e-95864354e243" providerId="AD" clId="Web-{4B17BEF7-577B-D725-1239-B8B8DADB1EB5}" dt="2025-03-17T21:26:36.469" v="967"/>
          <ac:spMkLst>
            <pc:docMk/>
            <pc:sldMk cId="3022137484" sldId="286"/>
            <ac:spMk id="15" creationId="{D5B0017B-2ECA-49AF-B397-DC140825DF8D}"/>
          </ac:spMkLst>
        </pc:spChg>
        <pc:spChg chg="add">
          <ac:chgData name="Luke John (2320124)" userId="S::2320124@student.uwtsd.ac.uk::4a3ba320-eebe-4a88-aa2e-95864354e243" providerId="AD" clId="Web-{4B17BEF7-577B-D725-1239-B8B8DADB1EB5}" dt="2025-03-17T21:26:36.469" v="967"/>
          <ac:spMkLst>
            <pc:docMk/>
            <pc:sldMk cId="3022137484" sldId="286"/>
            <ac:spMk id="18" creationId="{B6CDA21F-E7AF-4C75-8395-33F58D5B0E45}"/>
          </ac:spMkLst>
        </pc:spChg>
        <pc:grpChg chg="add">
          <ac:chgData name="Luke John (2320124)" userId="S::2320124@student.uwtsd.ac.uk::4a3ba320-eebe-4a88-aa2e-95864354e243" providerId="AD" clId="Web-{4B17BEF7-577B-D725-1239-B8B8DADB1EB5}" dt="2025-03-17T21:26:36.469" v="967"/>
          <ac:grpSpMkLst>
            <pc:docMk/>
            <pc:sldMk cId="3022137484" sldId="286"/>
            <ac:grpSpMk id="19" creationId="{AE1C45F0-260A-458C-96ED-C1F6D2151219}"/>
          </ac:grpSpMkLst>
        </pc:grpChg>
        <pc:cxnChg chg="add">
          <ac:chgData name="Luke John (2320124)" userId="S::2320124@student.uwtsd.ac.uk::4a3ba320-eebe-4a88-aa2e-95864354e243" providerId="AD" clId="Web-{4B17BEF7-577B-D725-1239-B8B8DADB1EB5}" dt="2025-03-17T21:26:36.469" v="967"/>
          <ac:cxnSpMkLst>
            <pc:docMk/>
            <pc:sldMk cId="3022137484" sldId="286"/>
            <ac:cxnSpMk id="17" creationId="{6CF1BAF6-AD41-4082-B212-8A1F9A2E8779}"/>
          </ac:cxnSpMkLst>
        </pc:cxnChg>
      </pc:sldChg>
    </pc:docChg>
  </pc:docChgLst>
  <pc:docChgLst>
    <pc:chgData name="Julian Edwards (2315607)" userId="S::2315607@student.uwtsd.ac.uk::c0484d2b-9106-4674-a0a4-175ffa93b30f" providerId="AD" clId="Web-{16C92EC6-A3D3-C48E-D67B-E5491BFDDA6E}"/>
    <pc:docChg chg="addSld modSld sldOrd">
      <pc:chgData name="Julian Edwards (2315607)" userId="S::2315607@student.uwtsd.ac.uk::c0484d2b-9106-4674-a0a4-175ffa93b30f" providerId="AD" clId="Web-{16C92EC6-A3D3-C48E-D67B-E5491BFDDA6E}" dt="2025-03-21T15:22:49.358" v="1449" actId="20577"/>
      <pc:docMkLst>
        <pc:docMk/>
      </pc:docMkLst>
      <pc:sldChg chg="addSp modSp">
        <pc:chgData name="Julian Edwards (2315607)" userId="S::2315607@student.uwtsd.ac.uk::c0484d2b-9106-4674-a0a4-175ffa93b30f" providerId="AD" clId="Web-{16C92EC6-A3D3-C48E-D67B-E5491BFDDA6E}" dt="2025-03-21T15:22:49.358" v="1449" actId="20577"/>
        <pc:sldMkLst>
          <pc:docMk/>
          <pc:sldMk cId="1715847409" sldId="264"/>
        </pc:sldMkLst>
        <pc:spChg chg="mod">
          <ac:chgData name="Julian Edwards (2315607)" userId="S::2315607@student.uwtsd.ac.uk::c0484d2b-9106-4674-a0a4-175ffa93b30f" providerId="AD" clId="Web-{16C92EC6-A3D3-C48E-D67B-E5491BFDDA6E}" dt="2025-03-21T15:21:12.183" v="1420" actId="20577"/>
          <ac:spMkLst>
            <pc:docMk/>
            <pc:sldMk cId="1715847409" sldId="264"/>
            <ac:spMk id="2" creationId="{ABE8C9C1-B3FA-75E6-0F4C-BAD02F320188}"/>
          </ac:spMkLst>
        </pc:spChg>
        <pc:spChg chg="mod">
          <ac:chgData name="Julian Edwards (2315607)" userId="S::2315607@student.uwtsd.ac.uk::c0484d2b-9106-4674-a0a4-175ffa93b30f" providerId="AD" clId="Web-{16C92EC6-A3D3-C48E-D67B-E5491BFDDA6E}" dt="2025-03-21T15:22:49.358" v="1449" actId="20577"/>
          <ac:spMkLst>
            <pc:docMk/>
            <pc:sldMk cId="1715847409" sldId="264"/>
            <ac:spMk id="3" creationId="{D6F94062-7E6C-D61B-8AA4-1402ABEDF7E6}"/>
          </ac:spMkLst>
        </pc:spChg>
        <pc:spChg chg="mod">
          <ac:chgData name="Julian Edwards (2315607)" userId="S::2315607@student.uwtsd.ac.uk::c0484d2b-9106-4674-a0a4-175ffa93b30f" providerId="AD" clId="Web-{16C92EC6-A3D3-C48E-D67B-E5491BFDDA6E}" dt="2025-03-21T15:21:18.215" v="1433" actId="20577"/>
          <ac:spMkLst>
            <pc:docMk/>
            <pc:sldMk cId="1715847409" sldId="264"/>
            <ac:spMk id="4" creationId="{7593D5D8-5751-8FB8-9059-C2C53A383E9E}"/>
          </ac:spMkLst>
        </pc:spChg>
        <pc:spChg chg="mod">
          <ac:chgData name="Julian Edwards (2315607)" userId="S::2315607@student.uwtsd.ac.uk::c0484d2b-9106-4674-a0a4-175ffa93b30f" providerId="AD" clId="Web-{16C92EC6-A3D3-C48E-D67B-E5491BFDDA6E}" dt="2025-03-21T12:58:23.703" v="0"/>
          <ac:spMkLst>
            <pc:docMk/>
            <pc:sldMk cId="1715847409" sldId="264"/>
            <ac:spMk id="5" creationId="{D5E50AEC-1427-A251-9601-BF43F148F09E}"/>
          </ac:spMkLst>
        </pc:spChg>
        <pc:spChg chg="add">
          <ac:chgData name="Julian Edwards (2315607)" userId="S::2315607@student.uwtsd.ac.uk::c0484d2b-9106-4674-a0a4-175ffa93b30f" providerId="AD" clId="Web-{16C92EC6-A3D3-C48E-D67B-E5491BFDDA6E}" dt="2025-03-21T12:58:23.703" v="0"/>
          <ac:spMkLst>
            <pc:docMk/>
            <pc:sldMk cId="1715847409" sldId="264"/>
            <ac:spMk id="10" creationId="{B6CDA21F-E7AF-4C75-8395-33F58D5B0E45}"/>
          </ac:spMkLst>
        </pc:spChg>
        <pc:spChg chg="add">
          <ac:chgData name="Julian Edwards (2315607)" userId="S::2315607@student.uwtsd.ac.uk::c0484d2b-9106-4674-a0a4-175ffa93b30f" providerId="AD" clId="Web-{16C92EC6-A3D3-C48E-D67B-E5491BFDDA6E}" dt="2025-03-21T12:58:23.703" v="0"/>
          <ac:spMkLst>
            <pc:docMk/>
            <pc:sldMk cId="1715847409" sldId="264"/>
            <ac:spMk id="17" creationId="{D5B0017B-2ECA-49AF-B397-DC140825DF8D}"/>
          </ac:spMkLst>
        </pc:spChg>
        <pc:grpChg chg="add">
          <ac:chgData name="Julian Edwards (2315607)" userId="S::2315607@student.uwtsd.ac.uk::c0484d2b-9106-4674-a0a4-175ffa93b30f" providerId="AD" clId="Web-{16C92EC6-A3D3-C48E-D67B-E5491BFDDA6E}" dt="2025-03-21T12:58:23.703" v="0"/>
          <ac:grpSpMkLst>
            <pc:docMk/>
            <pc:sldMk cId="1715847409" sldId="264"/>
            <ac:grpSpMk id="12" creationId="{AE1C45F0-260A-458C-96ED-C1F6D2151219}"/>
          </ac:grpSpMkLst>
        </pc:grpChg>
        <pc:cxnChg chg="add">
          <ac:chgData name="Julian Edwards (2315607)" userId="S::2315607@student.uwtsd.ac.uk::c0484d2b-9106-4674-a0a4-175ffa93b30f" providerId="AD" clId="Web-{16C92EC6-A3D3-C48E-D67B-E5491BFDDA6E}" dt="2025-03-21T12:58:23.703" v="0"/>
          <ac:cxnSpMkLst>
            <pc:docMk/>
            <pc:sldMk cId="1715847409" sldId="264"/>
            <ac:cxnSpMk id="19" creationId="{6CF1BAF6-AD41-4082-B212-8A1F9A2E8779}"/>
          </ac:cxnSpMkLst>
        </pc:cxnChg>
      </pc:sldChg>
      <pc:sldChg chg="addSp modSp mod setBg">
        <pc:chgData name="Julian Edwards (2315607)" userId="S::2315607@student.uwtsd.ac.uk::c0484d2b-9106-4674-a0a4-175ffa93b30f" providerId="AD" clId="Web-{16C92EC6-A3D3-C48E-D67B-E5491BFDDA6E}" dt="2025-03-21T14:54:59.530" v="1369" actId="20577"/>
        <pc:sldMkLst>
          <pc:docMk/>
          <pc:sldMk cId="2243804065" sldId="277"/>
        </pc:sldMkLst>
        <pc:spChg chg="mod">
          <ac:chgData name="Julian Edwards (2315607)" userId="S::2315607@student.uwtsd.ac.uk::c0484d2b-9106-4674-a0a4-175ffa93b30f" providerId="AD" clId="Web-{16C92EC6-A3D3-C48E-D67B-E5491BFDDA6E}" dt="2025-03-21T12:58:35.719" v="1"/>
          <ac:spMkLst>
            <pc:docMk/>
            <pc:sldMk cId="2243804065" sldId="277"/>
            <ac:spMk id="2" creationId="{389630B5-7DBD-F618-27FE-3477E5E9415E}"/>
          </ac:spMkLst>
        </pc:spChg>
        <pc:spChg chg="mod">
          <ac:chgData name="Julian Edwards (2315607)" userId="S::2315607@student.uwtsd.ac.uk::c0484d2b-9106-4674-a0a4-175ffa93b30f" providerId="AD" clId="Web-{16C92EC6-A3D3-C48E-D67B-E5491BFDDA6E}" dt="2025-03-21T14:54:59.530" v="1369" actId="20577"/>
          <ac:spMkLst>
            <pc:docMk/>
            <pc:sldMk cId="2243804065" sldId="277"/>
            <ac:spMk id="3" creationId="{7E4FBADC-9440-597D-F27E-F20198CA7353}"/>
          </ac:spMkLst>
        </pc:spChg>
        <pc:spChg chg="add">
          <ac:chgData name="Julian Edwards (2315607)" userId="S::2315607@student.uwtsd.ac.uk::c0484d2b-9106-4674-a0a4-175ffa93b30f" providerId="AD" clId="Web-{16C92EC6-A3D3-C48E-D67B-E5491BFDDA6E}" dt="2025-03-21T12:58:35.719" v="1"/>
          <ac:spMkLst>
            <pc:docMk/>
            <pc:sldMk cId="2243804065" sldId="277"/>
            <ac:spMk id="8" creationId="{DBF61EA3-B236-439E-9C0B-340980D56BEE}"/>
          </ac:spMkLst>
        </pc:spChg>
        <pc:spChg chg="add">
          <ac:chgData name="Julian Edwards (2315607)" userId="S::2315607@student.uwtsd.ac.uk::c0484d2b-9106-4674-a0a4-175ffa93b30f" providerId="AD" clId="Web-{16C92EC6-A3D3-C48E-D67B-E5491BFDDA6E}" dt="2025-03-21T12:58:35.719" v="1"/>
          <ac:spMkLst>
            <pc:docMk/>
            <pc:sldMk cId="2243804065" sldId="277"/>
            <ac:spMk id="14" creationId="{E659831F-0D9A-4C63-9EBB-8435B85A440F}"/>
          </ac:spMkLst>
        </pc:spChg>
        <pc:grpChg chg="add">
          <ac:chgData name="Julian Edwards (2315607)" userId="S::2315607@student.uwtsd.ac.uk::c0484d2b-9106-4674-a0a4-175ffa93b30f" providerId="AD" clId="Web-{16C92EC6-A3D3-C48E-D67B-E5491BFDDA6E}" dt="2025-03-21T12:58:35.719" v="1"/>
          <ac:grpSpMkLst>
            <pc:docMk/>
            <pc:sldMk cId="2243804065" sldId="277"/>
            <ac:grpSpMk id="10" creationId="{28FAF094-D087-493F-8DF9-A486C2D6BBAA}"/>
          </ac:grpSpMkLst>
        </pc:grpChg>
      </pc:sldChg>
      <pc:sldChg chg="addSp modSp mod ord setBg">
        <pc:chgData name="Julian Edwards (2315607)" userId="S::2315607@student.uwtsd.ac.uk::c0484d2b-9106-4674-a0a4-175ffa93b30f" providerId="AD" clId="Web-{16C92EC6-A3D3-C48E-D67B-E5491BFDDA6E}" dt="2025-03-21T14:19:18.778" v="1057" actId="20577"/>
        <pc:sldMkLst>
          <pc:docMk/>
          <pc:sldMk cId="1911644962" sldId="278"/>
        </pc:sldMkLst>
        <pc:spChg chg="mod">
          <ac:chgData name="Julian Edwards (2315607)" userId="S::2315607@student.uwtsd.ac.uk::c0484d2b-9106-4674-a0a4-175ffa93b30f" providerId="AD" clId="Web-{16C92EC6-A3D3-C48E-D67B-E5491BFDDA6E}" dt="2025-03-21T12:58:52.673" v="5"/>
          <ac:spMkLst>
            <pc:docMk/>
            <pc:sldMk cId="1911644962" sldId="278"/>
            <ac:spMk id="2" creationId="{0AFADE6C-E2FF-F767-2A80-FBAD2CB5577B}"/>
          </ac:spMkLst>
        </pc:spChg>
        <pc:spChg chg="mod">
          <ac:chgData name="Julian Edwards (2315607)" userId="S::2315607@student.uwtsd.ac.uk::c0484d2b-9106-4674-a0a4-175ffa93b30f" providerId="AD" clId="Web-{16C92EC6-A3D3-C48E-D67B-E5491BFDDA6E}" dt="2025-03-21T14:19:18.778" v="1057" actId="20577"/>
          <ac:spMkLst>
            <pc:docMk/>
            <pc:sldMk cId="1911644962" sldId="278"/>
            <ac:spMk id="3" creationId="{6F5E1989-FDD1-A228-1D76-1D6EF1871ED8}"/>
          </ac:spMkLst>
        </pc:spChg>
        <pc:spChg chg="add">
          <ac:chgData name="Julian Edwards (2315607)" userId="S::2315607@student.uwtsd.ac.uk::c0484d2b-9106-4674-a0a4-175ffa93b30f" providerId="AD" clId="Web-{16C92EC6-A3D3-C48E-D67B-E5491BFDDA6E}" dt="2025-03-21T12:58:52.673" v="5"/>
          <ac:spMkLst>
            <pc:docMk/>
            <pc:sldMk cId="1911644962" sldId="278"/>
            <ac:spMk id="8" creationId="{DBF61EA3-B236-439E-9C0B-340980D56BEE}"/>
          </ac:spMkLst>
        </pc:spChg>
        <pc:spChg chg="add">
          <ac:chgData name="Julian Edwards (2315607)" userId="S::2315607@student.uwtsd.ac.uk::c0484d2b-9106-4674-a0a4-175ffa93b30f" providerId="AD" clId="Web-{16C92EC6-A3D3-C48E-D67B-E5491BFDDA6E}" dt="2025-03-21T12:58:52.673" v="5"/>
          <ac:spMkLst>
            <pc:docMk/>
            <pc:sldMk cId="1911644962" sldId="278"/>
            <ac:spMk id="14" creationId="{E659831F-0D9A-4C63-9EBB-8435B85A440F}"/>
          </ac:spMkLst>
        </pc:spChg>
        <pc:grpChg chg="add">
          <ac:chgData name="Julian Edwards (2315607)" userId="S::2315607@student.uwtsd.ac.uk::c0484d2b-9106-4674-a0a4-175ffa93b30f" providerId="AD" clId="Web-{16C92EC6-A3D3-C48E-D67B-E5491BFDDA6E}" dt="2025-03-21T12:58:52.673" v="5"/>
          <ac:grpSpMkLst>
            <pc:docMk/>
            <pc:sldMk cId="1911644962" sldId="278"/>
            <ac:grpSpMk id="10" creationId="{28FAF094-D087-493F-8DF9-A486C2D6BBAA}"/>
          </ac:grpSpMkLst>
        </pc:grpChg>
      </pc:sldChg>
      <pc:sldChg chg="addSp delSp modSp mod setBg">
        <pc:chgData name="Julian Edwards (2315607)" userId="S::2315607@student.uwtsd.ac.uk::c0484d2b-9106-4674-a0a4-175ffa93b30f" providerId="AD" clId="Web-{16C92EC6-A3D3-C48E-D67B-E5491BFDDA6E}" dt="2025-03-21T15:19:33.008" v="1392" actId="20577"/>
        <pc:sldMkLst>
          <pc:docMk/>
          <pc:sldMk cId="2778031448" sldId="279"/>
        </pc:sldMkLst>
        <pc:spChg chg="mod">
          <ac:chgData name="Julian Edwards (2315607)" userId="S::2315607@student.uwtsd.ac.uk::c0484d2b-9106-4674-a0a4-175ffa93b30f" providerId="AD" clId="Web-{16C92EC6-A3D3-C48E-D67B-E5491BFDDA6E}" dt="2025-03-21T12:58:45.532" v="4"/>
          <ac:spMkLst>
            <pc:docMk/>
            <pc:sldMk cId="2778031448" sldId="279"/>
            <ac:spMk id="2" creationId="{DDC3AE91-45F6-4211-A8B9-EA1644425860}"/>
          </ac:spMkLst>
        </pc:spChg>
        <pc:spChg chg="mod">
          <ac:chgData name="Julian Edwards (2315607)" userId="S::2315607@student.uwtsd.ac.uk::c0484d2b-9106-4674-a0a4-175ffa93b30f" providerId="AD" clId="Web-{16C92EC6-A3D3-C48E-D67B-E5491BFDDA6E}" dt="2025-03-21T15:19:33.008" v="1392" actId="20577"/>
          <ac:spMkLst>
            <pc:docMk/>
            <pc:sldMk cId="2778031448" sldId="279"/>
            <ac:spMk id="3" creationId="{B3B02AFA-1AA3-D3C7-76A5-EB30A6DC844D}"/>
          </ac:spMkLst>
        </pc:spChg>
        <pc:spChg chg="add del">
          <ac:chgData name="Julian Edwards (2315607)" userId="S::2315607@student.uwtsd.ac.uk::c0484d2b-9106-4674-a0a4-175ffa93b30f" providerId="AD" clId="Web-{16C92EC6-A3D3-C48E-D67B-E5491BFDDA6E}" dt="2025-03-21T12:58:45.517" v="3"/>
          <ac:spMkLst>
            <pc:docMk/>
            <pc:sldMk cId="2778031448" sldId="279"/>
            <ac:spMk id="8" creationId="{4DA718D0-4865-4629-8134-44F68D41D574}"/>
          </ac:spMkLst>
        </pc:spChg>
        <pc:spChg chg="add del">
          <ac:chgData name="Julian Edwards (2315607)" userId="S::2315607@student.uwtsd.ac.uk::c0484d2b-9106-4674-a0a4-175ffa93b30f" providerId="AD" clId="Web-{16C92EC6-A3D3-C48E-D67B-E5491BFDDA6E}" dt="2025-03-21T12:58:45.517" v="3"/>
          <ac:spMkLst>
            <pc:docMk/>
            <pc:sldMk cId="2778031448" sldId="279"/>
            <ac:spMk id="14" creationId="{CBC4F608-B4B8-48C3-9572-C0F061B1CD99}"/>
          </ac:spMkLst>
        </pc:spChg>
        <pc:spChg chg="add mod">
          <ac:chgData name="Julian Edwards (2315607)" userId="S::2315607@student.uwtsd.ac.uk::c0484d2b-9106-4674-a0a4-175ffa93b30f" providerId="AD" clId="Web-{16C92EC6-A3D3-C48E-D67B-E5491BFDDA6E}" dt="2025-03-21T12:59:38.332" v="6" actId="20577"/>
          <ac:spMkLst>
            <pc:docMk/>
            <pc:sldMk cId="2778031448" sldId="279"/>
            <ac:spMk id="16" creationId="{DBF61EA3-B236-439E-9C0B-340980D56BEE}"/>
          </ac:spMkLst>
        </pc:spChg>
        <pc:spChg chg="add">
          <ac:chgData name="Julian Edwards (2315607)" userId="S::2315607@student.uwtsd.ac.uk::c0484d2b-9106-4674-a0a4-175ffa93b30f" providerId="AD" clId="Web-{16C92EC6-A3D3-C48E-D67B-E5491BFDDA6E}" dt="2025-03-21T12:58:45.532" v="4"/>
          <ac:spMkLst>
            <pc:docMk/>
            <pc:sldMk cId="2778031448" sldId="279"/>
            <ac:spMk id="18" creationId="{E659831F-0D9A-4C63-9EBB-8435B85A440F}"/>
          </ac:spMkLst>
        </pc:spChg>
        <pc:grpChg chg="add del">
          <ac:chgData name="Julian Edwards (2315607)" userId="S::2315607@student.uwtsd.ac.uk::c0484d2b-9106-4674-a0a4-175ffa93b30f" providerId="AD" clId="Web-{16C92EC6-A3D3-C48E-D67B-E5491BFDDA6E}" dt="2025-03-21T12:58:45.517" v="3"/>
          <ac:grpSpMkLst>
            <pc:docMk/>
            <pc:sldMk cId="2778031448" sldId="279"/>
            <ac:grpSpMk id="10" creationId="{65167ED7-6315-43AB-B1B6-C326D5FD8F84}"/>
          </ac:grpSpMkLst>
        </pc:grpChg>
        <pc:grpChg chg="add">
          <ac:chgData name="Julian Edwards (2315607)" userId="S::2315607@student.uwtsd.ac.uk::c0484d2b-9106-4674-a0a4-175ffa93b30f" providerId="AD" clId="Web-{16C92EC6-A3D3-C48E-D67B-E5491BFDDA6E}" dt="2025-03-21T12:58:45.532" v="4"/>
          <ac:grpSpMkLst>
            <pc:docMk/>
            <pc:sldMk cId="2778031448" sldId="279"/>
            <ac:grpSpMk id="17" creationId="{28FAF094-D087-493F-8DF9-A486C2D6BBAA}"/>
          </ac:grpSpMkLst>
        </pc:grpChg>
      </pc:sldChg>
      <pc:sldChg chg="modSp add replId">
        <pc:chgData name="Julian Edwards (2315607)" userId="S::2315607@student.uwtsd.ac.uk::c0484d2b-9106-4674-a0a4-175ffa93b30f" providerId="AD" clId="Web-{16C92EC6-A3D3-C48E-D67B-E5491BFDDA6E}" dt="2025-03-21T14:51:29.567" v="1360" actId="20577"/>
        <pc:sldMkLst>
          <pc:docMk/>
          <pc:sldMk cId="3185222082" sldId="298"/>
        </pc:sldMkLst>
        <pc:spChg chg="mod">
          <ac:chgData name="Julian Edwards (2315607)" userId="S::2315607@student.uwtsd.ac.uk::c0484d2b-9106-4674-a0a4-175ffa93b30f" providerId="AD" clId="Web-{16C92EC6-A3D3-C48E-D67B-E5491BFDDA6E}" dt="2025-03-21T14:46:02.584" v="1065" actId="20577"/>
          <ac:spMkLst>
            <pc:docMk/>
            <pc:sldMk cId="3185222082" sldId="298"/>
            <ac:spMk id="2" creationId="{918B287F-F704-ADDF-616D-D4236C36BB93}"/>
          </ac:spMkLst>
        </pc:spChg>
        <pc:spChg chg="mod">
          <ac:chgData name="Julian Edwards (2315607)" userId="S::2315607@student.uwtsd.ac.uk::c0484d2b-9106-4674-a0a4-175ffa93b30f" providerId="AD" clId="Web-{16C92EC6-A3D3-C48E-D67B-E5491BFDDA6E}" dt="2025-03-21T14:51:29.567" v="1360" actId="20577"/>
          <ac:spMkLst>
            <pc:docMk/>
            <pc:sldMk cId="3185222082" sldId="298"/>
            <ac:spMk id="3" creationId="{EC6ADF28-A58B-551A-9B87-E7320968FD9B}"/>
          </ac:spMkLst>
        </pc:spChg>
      </pc:sldChg>
    </pc:docChg>
  </pc:docChgLst>
  <pc:docChgLst>
    <pc:chgData name="Joe Shankland (2317772)" userId="S::2317772@student.uwtsd.ac.uk::c09ec7dd-c8da-4610-94fd-0ac7f5d4add4" providerId="AD" clId="Web-{529AB770-9E3D-4235-0A7F-55BAB5EB433E}"/>
    <pc:docChg chg="modSld">
      <pc:chgData name="Joe Shankland (2317772)" userId="S::2317772@student.uwtsd.ac.uk::c09ec7dd-c8da-4610-94fd-0ac7f5d4add4" providerId="AD" clId="Web-{529AB770-9E3D-4235-0A7F-55BAB5EB433E}" dt="2025-03-21T15:42:31.669" v="45" actId="20577"/>
      <pc:docMkLst>
        <pc:docMk/>
      </pc:docMkLst>
      <pc:sldChg chg="modSp">
        <pc:chgData name="Joe Shankland (2317772)" userId="S::2317772@student.uwtsd.ac.uk::c09ec7dd-c8da-4610-94fd-0ac7f5d4add4" providerId="AD" clId="Web-{529AB770-9E3D-4235-0A7F-55BAB5EB433E}" dt="2025-03-21T15:32:08.971" v="8" actId="20577"/>
        <pc:sldMkLst>
          <pc:docMk/>
          <pc:sldMk cId="109857222" sldId="256"/>
        </pc:sldMkLst>
        <pc:spChg chg="mod">
          <ac:chgData name="Joe Shankland (2317772)" userId="S::2317772@student.uwtsd.ac.uk::c09ec7dd-c8da-4610-94fd-0ac7f5d4add4" providerId="AD" clId="Web-{529AB770-9E3D-4235-0A7F-55BAB5EB433E}" dt="2025-03-21T15:32:08.971" v="8" actId="20577"/>
          <ac:spMkLst>
            <pc:docMk/>
            <pc:sldMk cId="109857222" sldId="256"/>
            <ac:spMk id="3" creationId="{00000000-0000-0000-0000-000000000000}"/>
          </ac:spMkLst>
        </pc:spChg>
      </pc:sldChg>
      <pc:sldChg chg="addSp delSp modSp">
        <pc:chgData name="Joe Shankland (2317772)" userId="S::2317772@student.uwtsd.ac.uk::c09ec7dd-c8da-4610-94fd-0ac7f5d4add4" providerId="AD" clId="Web-{529AB770-9E3D-4235-0A7F-55BAB5EB433E}" dt="2025-03-21T15:30:20.797" v="7"/>
        <pc:sldMkLst>
          <pc:docMk/>
          <pc:sldMk cId="317795531" sldId="260"/>
        </pc:sldMkLst>
        <pc:spChg chg="mod">
          <ac:chgData name="Joe Shankland (2317772)" userId="S::2317772@student.uwtsd.ac.uk::c09ec7dd-c8da-4610-94fd-0ac7f5d4add4" providerId="AD" clId="Web-{529AB770-9E3D-4235-0A7F-55BAB5EB433E}" dt="2025-03-21T15:30:20.797" v="7"/>
          <ac:spMkLst>
            <pc:docMk/>
            <pc:sldMk cId="317795531" sldId="260"/>
            <ac:spMk id="2" creationId="{BBF6E6FD-5DC6-B039-F95C-CC6D55C54E14}"/>
          </ac:spMkLst>
        </pc:spChg>
        <pc:spChg chg="del mod">
          <ac:chgData name="Joe Shankland (2317772)" userId="S::2317772@student.uwtsd.ac.uk::c09ec7dd-c8da-4610-94fd-0ac7f5d4add4" providerId="AD" clId="Web-{529AB770-9E3D-4235-0A7F-55BAB5EB433E}" dt="2025-03-21T15:29:47.797" v="1"/>
          <ac:spMkLst>
            <pc:docMk/>
            <pc:sldMk cId="317795531" sldId="260"/>
            <ac:spMk id="3" creationId="{990C120D-43D2-F0A8-945B-5A4E5EE868E9}"/>
          </ac:spMkLst>
        </pc:spChg>
        <pc:spChg chg="mod ord">
          <ac:chgData name="Joe Shankland (2317772)" userId="S::2317772@student.uwtsd.ac.uk::c09ec7dd-c8da-4610-94fd-0ac7f5d4add4" providerId="AD" clId="Web-{529AB770-9E3D-4235-0A7F-55BAB5EB433E}" dt="2025-03-21T15:30:20.797" v="7"/>
          <ac:spMkLst>
            <pc:docMk/>
            <pc:sldMk cId="317795531" sldId="260"/>
            <ac:spMk id="4" creationId="{74B04789-6FD6-69DF-360A-028ABC13E5C0}"/>
          </ac:spMkLst>
        </pc:spChg>
        <pc:spChg chg="add del mod">
          <ac:chgData name="Joe Shankland (2317772)" userId="S::2317772@student.uwtsd.ac.uk::c09ec7dd-c8da-4610-94fd-0ac7f5d4add4" providerId="AD" clId="Web-{529AB770-9E3D-4235-0A7F-55BAB5EB433E}" dt="2025-03-21T15:29:49.734" v="2"/>
          <ac:spMkLst>
            <pc:docMk/>
            <pc:sldMk cId="317795531" sldId="260"/>
            <ac:spMk id="6" creationId="{A286F774-5EEA-A6E3-B8C8-23E52BC6987C}"/>
          </ac:spMkLst>
        </pc:spChg>
        <pc:spChg chg="add">
          <ac:chgData name="Joe Shankland (2317772)" userId="S::2317772@student.uwtsd.ac.uk::c09ec7dd-c8da-4610-94fd-0ac7f5d4add4" providerId="AD" clId="Web-{529AB770-9E3D-4235-0A7F-55BAB5EB433E}" dt="2025-03-21T15:30:20.797" v="7"/>
          <ac:spMkLst>
            <pc:docMk/>
            <pc:sldMk cId="317795531" sldId="260"/>
            <ac:spMk id="12" creationId="{19D32F93-50AC-4C46-A5DB-291C60DDB7BD}"/>
          </ac:spMkLst>
        </pc:spChg>
        <pc:spChg chg="add">
          <ac:chgData name="Joe Shankland (2317772)" userId="S::2317772@student.uwtsd.ac.uk::c09ec7dd-c8da-4610-94fd-0ac7f5d4add4" providerId="AD" clId="Web-{529AB770-9E3D-4235-0A7F-55BAB5EB433E}" dt="2025-03-21T15:30:20.797" v="7"/>
          <ac:spMkLst>
            <pc:docMk/>
            <pc:sldMk cId="317795531" sldId="260"/>
            <ac:spMk id="14" creationId="{86FD7672-78BE-4D6F-A711-2CDB79B52DFF}"/>
          </ac:spMkLst>
        </pc:spChg>
        <pc:spChg chg="add">
          <ac:chgData name="Joe Shankland (2317772)" userId="S::2317772@student.uwtsd.ac.uk::c09ec7dd-c8da-4610-94fd-0ac7f5d4add4" providerId="AD" clId="Web-{529AB770-9E3D-4235-0A7F-55BAB5EB433E}" dt="2025-03-21T15:30:20.797" v="7"/>
          <ac:spMkLst>
            <pc:docMk/>
            <pc:sldMk cId="317795531" sldId="260"/>
            <ac:spMk id="16" creationId="{827DC2C4-B485-428A-BF4A-472D2967F47F}"/>
          </ac:spMkLst>
        </pc:spChg>
        <pc:spChg chg="add">
          <ac:chgData name="Joe Shankland (2317772)" userId="S::2317772@student.uwtsd.ac.uk::c09ec7dd-c8da-4610-94fd-0ac7f5d4add4" providerId="AD" clId="Web-{529AB770-9E3D-4235-0A7F-55BAB5EB433E}" dt="2025-03-21T15:30:20.797" v="7"/>
          <ac:spMkLst>
            <pc:docMk/>
            <pc:sldMk cId="317795531" sldId="260"/>
            <ac:spMk id="18" creationId="{4A62647B-1222-407C-8740-5A497612B1F5}"/>
          </ac:spMkLst>
        </pc:spChg>
        <pc:picChg chg="add mod">
          <ac:chgData name="Joe Shankland (2317772)" userId="S::2317772@student.uwtsd.ac.uk::c09ec7dd-c8da-4610-94fd-0ac7f5d4add4" providerId="AD" clId="Web-{529AB770-9E3D-4235-0A7F-55BAB5EB433E}" dt="2025-03-21T15:30:20.797" v="7"/>
          <ac:picMkLst>
            <pc:docMk/>
            <pc:sldMk cId="317795531" sldId="260"/>
            <ac:picMk id="7" creationId="{B27ABD31-D3C4-EC43-9E45-A3C9F08E5DCA}"/>
          </ac:picMkLst>
        </pc:picChg>
      </pc:sldChg>
      <pc:sldChg chg="modSp">
        <pc:chgData name="Joe Shankland (2317772)" userId="S::2317772@student.uwtsd.ac.uk::c09ec7dd-c8da-4610-94fd-0ac7f5d4add4" providerId="AD" clId="Web-{529AB770-9E3D-4235-0A7F-55BAB5EB433E}" dt="2025-03-21T15:41:10.043" v="41" actId="20577"/>
        <pc:sldMkLst>
          <pc:docMk/>
          <pc:sldMk cId="1715847409" sldId="264"/>
        </pc:sldMkLst>
        <pc:spChg chg="mod">
          <ac:chgData name="Joe Shankland (2317772)" userId="S::2317772@student.uwtsd.ac.uk::c09ec7dd-c8da-4610-94fd-0ac7f5d4add4" providerId="AD" clId="Web-{529AB770-9E3D-4235-0A7F-55BAB5EB433E}" dt="2025-03-21T15:41:10.043" v="41" actId="20577"/>
          <ac:spMkLst>
            <pc:docMk/>
            <pc:sldMk cId="1715847409" sldId="264"/>
            <ac:spMk id="3" creationId="{D6F94062-7E6C-D61B-8AA4-1402ABEDF7E6}"/>
          </ac:spMkLst>
        </pc:spChg>
      </pc:sldChg>
      <pc:sldChg chg="modSp">
        <pc:chgData name="Joe Shankland (2317772)" userId="S::2317772@student.uwtsd.ac.uk::c09ec7dd-c8da-4610-94fd-0ac7f5d4add4" providerId="AD" clId="Web-{529AB770-9E3D-4235-0A7F-55BAB5EB433E}" dt="2025-03-21T15:42:31.669" v="45" actId="20577"/>
        <pc:sldMkLst>
          <pc:docMk/>
          <pc:sldMk cId="1911644962" sldId="278"/>
        </pc:sldMkLst>
        <pc:spChg chg="mod">
          <ac:chgData name="Joe Shankland (2317772)" userId="S::2317772@student.uwtsd.ac.uk::c09ec7dd-c8da-4610-94fd-0ac7f5d4add4" providerId="AD" clId="Web-{529AB770-9E3D-4235-0A7F-55BAB5EB433E}" dt="2025-03-21T15:42:31.669" v="45" actId="20577"/>
          <ac:spMkLst>
            <pc:docMk/>
            <pc:sldMk cId="1911644962" sldId="278"/>
            <ac:spMk id="3" creationId="{6F5E1989-FDD1-A228-1D76-1D6EF1871ED8}"/>
          </ac:spMkLst>
        </pc:spChg>
      </pc:sldChg>
      <pc:sldChg chg="modSp">
        <pc:chgData name="Joe Shankland (2317772)" userId="S::2317772@student.uwtsd.ac.uk::c09ec7dd-c8da-4610-94fd-0ac7f5d4add4" providerId="AD" clId="Web-{529AB770-9E3D-4235-0A7F-55BAB5EB433E}" dt="2025-03-21T15:34:07.270" v="39" actId="20577"/>
        <pc:sldMkLst>
          <pc:docMk/>
          <pc:sldMk cId="3843520156" sldId="297"/>
        </pc:sldMkLst>
        <pc:spChg chg="mod">
          <ac:chgData name="Joe Shankland (2317772)" userId="S::2317772@student.uwtsd.ac.uk::c09ec7dd-c8da-4610-94fd-0ac7f5d4add4" providerId="AD" clId="Web-{529AB770-9E3D-4235-0A7F-55BAB5EB433E}" dt="2025-03-21T15:34:07.270" v="39" actId="20577"/>
          <ac:spMkLst>
            <pc:docMk/>
            <pc:sldMk cId="3843520156" sldId="297"/>
            <ac:spMk id="3" creationId="{5CD959C5-64A0-AF4A-13C5-6C220247EB19}"/>
          </ac:spMkLst>
        </pc:spChg>
      </pc:sldChg>
    </pc:docChg>
  </pc:docChgLst>
  <pc:docChgLst>
    <pc:chgData name="Joe Shankland (2317772)" userId="S::2317772@student.uwtsd.ac.uk::c09ec7dd-c8da-4610-94fd-0ac7f5d4add4" providerId="AD" clId="Web-{7A2BA157-491E-1880-F768-3BFEDB7E758A}"/>
    <pc:docChg chg="addSld modSld addMainMaster delMainMaster">
      <pc:chgData name="Joe Shankland (2317772)" userId="S::2317772@student.uwtsd.ac.uk::c09ec7dd-c8da-4610-94fd-0ac7f5d4add4" providerId="AD" clId="Web-{7A2BA157-491E-1880-F768-3BFEDB7E758A}" dt="2025-03-11T14:40:52.734" v="12" actId="20577"/>
      <pc:docMkLst>
        <pc:docMk/>
      </pc:docMkLst>
      <pc:sldChg chg="delSp modSp mod modClrScheme delDesignElem chgLayout">
        <pc:chgData name="Joe Shankland (2317772)" userId="S::2317772@student.uwtsd.ac.uk::c09ec7dd-c8da-4610-94fd-0ac7f5d4add4" providerId="AD" clId="Web-{7A2BA157-491E-1880-F768-3BFEDB7E758A}" dt="2025-03-11T14:39:50.592" v="1"/>
        <pc:sldMkLst>
          <pc:docMk/>
          <pc:sldMk cId="109857222" sldId="256"/>
        </pc:sldMkLst>
        <pc:spChg chg="mod ord">
          <ac:chgData name="Joe Shankland (2317772)" userId="S::2317772@student.uwtsd.ac.uk::c09ec7dd-c8da-4610-94fd-0ac7f5d4add4" providerId="AD" clId="Web-{7A2BA157-491E-1880-F768-3BFEDB7E758A}" dt="2025-03-11T14:39:50.592" v="1"/>
          <ac:spMkLst>
            <pc:docMk/>
            <pc:sldMk cId="109857222" sldId="256"/>
            <ac:spMk id="2" creationId="{00000000-0000-0000-0000-000000000000}"/>
          </ac:spMkLst>
        </pc:spChg>
        <pc:spChg chg="mod ord">
          <ac:chgData name="Joe Shankland (2317772)" userId="S::2317772@student.uwtsd.ac.uk::c09ec7dd-c8da-4610-94fd-0ac7f5d4add4" providerId="AD" clId="Web-{7A2BA157-491E-1880-F768-3BFEDB7E758A}" dt="2025-03-11T14:39:50.592" v="1"/>
          <ac:spMkLst>
            <pc:docMk/>
            <pc:sldMk cId="109857222" sldId="256"/>
            <ac:spMk id="3" creationId="{00000000-0000-0000-0000-000000000000}"/>
          </ac:spMkLst>
        </pc:spChg>
      </pc:sldChg>
      <pc:sldChg chg="delSp modSp mod modClrScheme delDesignElem chgLayout">
        <pc:chgData name="Joe Shankland (2317772)" userId="S::2317772@student.uwtsd.ac.uk::c09ec7dd-c8da-4610-94fd-0ac7f5d4add4" providerId="AD" clId="Web-{7A2BA157-491E-1880-F768-3BFEDB7E758A}" dt="2025-03-11T14:39:50.592" v="1"/>
        <pc:sldMkLst>
          <pc:docMk/>
          <pc:sldMk cId="3963447811" sldId="258"/>
        </pc:sldMkLst>
        <pc:spChg chg="mod ord">
          <ac:chgData name="Joe Shankland (2317772)" userId="S::2317772@student.uwtsd.ac.uk::c09ec7dd-c8da-4610-94fd-0ac7f5d4add4" providerId="AD" clId="Web-{7A2BA157-491E-1880-F768-3BFEDB7E758A}" dt="2025-03-11T14:39:50.592" v="1"/>
          <ac:spMkLst>
            <pc:docMk/>
            <pc:sldMk cId="3963447811" sldId="258"/>
            <ac:spMk id="2" creationId="{26E0BABD-9426-27D8-D8D3-1070AFAD58F5}"/>
          </ac:spMkLst>
        </pc:spChg>
        <pc:spChg chg="mod ord">
          <ac:chgData name="Joe Shankland (2317772)" userId="S::2317772@student.uwtsd.ac.uk::c09ec7dd-c8da-4610-94fd-0ac7f5d4add4" providerId="AD" clId="Web-{7A2BA157-491E-1880-F768-3BFEDB7E758A}" dt="2025-03-11T14:39:50.592" v="1"/>
          <ac:spMkLst>
            <pc:docMk/>
            <pc:sldMk cId="3963447811" sldId="258"/>
            <ac:spMk id="3" creationId="{54810459-0641-53CF-440B-7248823D0345}"/>
          </ac:spMkLst>
        </pc:spChg>
        <pc:spChg chg="mod ord">
          <ac:chgData name="Joe Shankland (2317772)" userId="S::2317772@student.uwtsd.ac.uk::c09ec7dd-c8da-4610-94fd-0ac7f5d4add4" providerId="AD" clId="Web-{7A2BA157-491E-1880-F768-3BFEDB7E758A}" dt="2025-03-11T14:39:50.592" v="1"/>
          <ac:spMkLst>
            <pc:docMk/>
            <pc:sldMk cId="3963447811" sldId="258"/>
            <ac:spMk id="6" creationId="{7349047C-17F0-3D9E-0ACF-F677A9877B02}"/>
          </ac:spMkLst>
        </pc:spChg>
        <pc:spChg chg="mod ord">
          <ac:chgData name="Joe Shankland (2317772)" userId="S::2317772@student.uwtsd.ac.uk::c09ec7dd-c8da-4610-94fd-0ac7f5d4add4" providerId="AD" clId="Web-{7A2BA157-491E-1880-F768-3BFEDB7E758A}" dt="2025-03-11T14:39:50.592" v="1"/>
          <ac:spMkLst>
            <pc:docMk/>
            <pc:sldMk cId="3963447811" sldId="258"/>
            <ac:spMk id="7" creationId="{0C485E73-D439-62B8-59D6-9FFE3DA76ECC}"/>
          </ac:spMkLst>
        </pc:spChg>
      </pc:sldChg>
      <pc:sldChg chg="delSp modSp mod modClrScheme delDesignElem chgLayout">
        <pc:chgData name="Joe Shankland (2317772)" userId="S::2317772@student.uwtsd.ac.uk::c09ec7dd-c8da-4610-94fd-0ac7f5d4add4" providerId="AD" clId="Web-{7A2BA157-491E-1880-F768-3BFEDB7E758A}" dt="2025-03-11T14:39:50.592" v="1"/>
        <pc:sldMkLst>
          <pc:docMk/>
          <pc:sldMk cId="2081511788" sldId="259"/>
        </pc:sldMkLst>
        <pc:spChg chg="mod ord">
          <ac:chgData name="Joe Shankland (2317772)" userId="S::2317772@student.uwtsd.ac.uk::c09ec7dd-c8da-4610-94fd-0ac7f5d4add4" providerId="AD" clId="Web-{7A2BA157-491E-1880-F768-3BFEDB7E758A}" dt="2025-03-11T14:39:50.592" v="1"/>
          <ac:spMkLst>
            <pc:docMk/>
            <pc:sldMk cId="2081511788" sldId="259"/>
            <ac:spMk id="2" creationId="{2261F12E-051D-81FC-9B41-C5833E05FEF5}"/>
          </ac:spMkLst>
        </pc:spChg>
        <pc:spChg chg="mod ord">
          <ac:chgData name="Joe Shankland (2317772)" userId="S::2317772@student.uwtsd.ac.uk::c09ec7dd-c8da-4610-94fd-0ac7f5d4add4" providerId="AD" clId="Web-{7A2BA157-491E-1880-F768-3BFEDB7E758A}" dt="2025-03-11T14:39:50.592" v="1"/>
          <ac:spMkLst>
            <pc:docMk/>
            <pc:sldMk cId="2081511788" sldId="259"/>
            <ac:spMk id="3" creationId="{D41E3B75-3747-6783-B6FC-93B900ED32FF}"/>
          </ac:spMkLst>
        </pc:spChg>
      </pc:sldChg>
      <pc:sldChg chg="delSp modSp mod modClrScheme delDesignElem chgLayout">
        <pc:chgData name="Joe Shankland (2317772)" userId="S::2317772@student.uwtsd.ac.uk::c09ec7dd-c8da-4610-94fd-0ac7f5d4add4" providerId="AD" clId="Web-{7A2BA157-491E-1880-F768-3BFEDB7E758A}" dt="2025-03-11T14:39:50.592" v="1"/>
        <pc:sldMkLst>
          <pc:docMk/>
          <pc:sldMk cId="317795531" sldId="260"/>
        </pc:sldMkLst>
        <pc:spChg chg="mod ord">
          <ac:chgData name="Joe Shankland (2317772)" userId="S::2317772@student.uwtsd.ac.uk::c09ec7dd-c8da-4610-94fd-0ac7f5d4add4" providerId="AD" clId="Web-{7A2BA157-491E-1880-F768-3BFEDB7E758A}" dt="2025-03-11T14:39:50.592" v="1"/>
          <ac:spMkLst>
            <pc:docMk/>
            <pc:sldMk cId="317795531" sldId="260"/>
            <ac:spMk id="2" creationId="{BBF6E6FD-5DC6-B039-F95C-CC6D55C54E14}"/>
          </ac:spMkLst>
        </pc:spChg>
        <pc:spChg chg="mod ord">
          <ac:chgData name="Joe Shankland (2317772)" userId="S::2317772@student.uwtsd.ac.uk::c09ec7dd-c8da-4610-94fd-0ac7f5d4add4" providerId="AD" clId="Web-{7A2BA157-491E-1880-F768-3BFEDB7E758A}" dt="2025-03-11T14:39:50.592" v="1"/>
          <ac:spMkLst>
            <pc:docMk/>
            <pc:sldMk cId="317795531" sldId="260"/>
            <ac:spMk id="3" creationId="{990C120D-43D2-F0A8-945B-5A4E5EE868E9}"/>
          </ac:spMkLst>
        </pc:spChg>
        <pc:spChg chg="mod ord">
          <ac:chgData name="Joe Shankland (2317772)" userId="S::2317772@student.uwtsd.ac.uk::c09ec7dd-c8da-4610-94fd-0ac7f5d4add4" providerId="AD" clId="Web-{7A2BA157-491E-1880-F768-3BFEDB7E758A}" dt="2025-03-11T14:39:50.592" v="1"/>
          <ac:spMkLst>
            <pc:docMk/>
            <pc:sldMk cId="317795531" sldId="260"/>
            <ac:spMk id="4" creationId="{74B04789-6FD6-69DF-360A-028ABC13E5C0}"/>
          </ac:spMkLst>
        </pc:spChg>
      </pc:sldChg>
      <pc:sldChg chg="delSp modSp mod modClrScheme delDesignElem chgLayout">
        <pc:chgData name="Joe Shankland (2317772)" userId="S::2317772@student.uwtsd.ac.uk::c09ec7dd-c8da-4610-94fd-0ac7f5d4add4" providerId="AD" clId="Web-{7A2BA157-491E-1880-F768-3BFEDB7E758A}" dt="2025-03-11T14:39:50.592" v="1"/>
        <pc:sldMkLst>
          <pc:docMk/>
          <pc:sldMk cId="817483421" sldId="262"/>
        </pc:sldMkLst>
        <pc:spChg chg="mod ord">
          <ac:chgData name="Joe Shankland (2317772)" userId="S::2317772@student.uwtsd.ac.uk::c09ec7dd-c8da-4610-94fd-0ac7f5d4add4" providerId="AD" clId="Web-{7A2BA157-491E-1880-F768-3BFEDB7E758A}" dt="2025-03-11T14:39:50.592" v="1"/>
          <ac:spMkLst>
            <pc:docMk/>
            <pc:sldMk cId="817483421" sldId="262"/>
            <ac:spMk id="2" creationId="{5889CBF9-8FE9-5ACA-B967-C13CE6EDD829}"/>
          </ac:spMkLst>
        </pc:spChg>
        <pc:spChg chg="mod ord">
          <ac:chgData name="Joe Shankland (2317772)" userId="S::2317772@student.uwtsd.ac.uk::c09ec7dd-c8da-4610-94fd-0ac7f5d4add4" providerId="AD" clId="Web-{7A2BA157-491E-1880-F768-3BFEDB7E758A}" dt="2025-03-11T14:39:50.592" v="1"/>
          <ac:spMkLst>
            <pc:docMk/>
            <pc:sldMk cId="817483421" sldId="262"/>
            <ac:spMk id="4" creationId="{0FD462AE-03F2-A26A-A1FB-7A1D41A23A6A}"/>
          </ac:spMkLst>
        </pc:spChg>
        <pc:spChg chg="mod ord">
          <ac:chgData name="Joe Shankland (2317772)" userId="S::2317772@student.uwtsd.ac.uk::c09ec7dd-c8da-4610-94fd-0ac7f5d4add4" providerId="AD" clId="Web-{7A2BA157-491E-1880-F768-3BFEDB7E758A}" dt="2025-03-11T14:39:50.592" v="1"/>
          <ac:spMkLst>
            <pc:docMk/>
            <pc:sldMk cId="817483421" sldId="262"/>
            <ac:spMk id="5" creationId="{CD477B1E-AADF-9912-EC43-D57F3324B553}"/>
          </ac:spMkLst>
        </pc:spChg>
      </pc:sldChg>
      <pc:sldChg chg="delSp modSp mod modClrScheme delDesignElem chgLayout">
        <pc:chgData name="Joe Shankland (2317772)" userId="S::2317772@student.uwtsd.ac.uk::c09ec7dd-c8da-4610-94fd-0ac7f5d4add4" providerId="AD" clId="Web-{7A2BA157-491E-1880-F768-3BFEDB7E758A}" dt="2025-03-11T14:39:50.592" v="1"/>
        <pc:sldMkLst>
          <pc:docMk/>
          <pc:sldMk cId="1715847409" sldId="264"/>
        </pc:sldMkLst>
        <pc:spChg chg="mod ord">
          <ac:chgData name="Joe Shankland (2317772)" userId="S::2317772@student.uwtsd.ac.uk::c09ec7dd-c8da-4610-94fd-0ac7f5d4add4" providerId="AD" clId="Web-{7A2BA157-491E-1880-F768-3BFEDB7E758A}" dt="2025-03-11T14:39:50.592" v="1"/>
          <ac:spMkLst>
            <pc:docMk/>
            <pc:sldMk cId="1715847409" sldId="264"/>
            <ac:spMk id="2" creationId="{ABE8C9C1-B3FA-75E6-0F4C-BAD02F320188}"/>
          </ac:spMkLst>
        </pc:spChg>
        <pc:spChg chg="mod ord">
          <ac:chgData name="Joe Shankland (2317772)" userId="S::2317772@student.uwtsd.ac.uk::c09ec7dd-c8da-4610-94fd-0ac7f5d4add4" providerId="AD" clId="Web-{7A2BA157-491E-1880-F768-3BFEDB7E758A}" dt="2025-03-11T14:39:50.592" v="1"/>
          <ac:spMkLst>
            <pc:docMk/>
            <pc:sldMk cId="1715847409" sldId="264"/>
            <ac:spMk id="3" creationId="{D6F94062-7E6C-D61B-8AA4-1402ABEDF7E6}"/>
          </ac:spMkLst>
        </pc:spChg>
        <pc:spChg chg="mod ord">
          <ac:chgData name="Joe Shankland (2317772)" userId="S::2317772@student.uwtsd.ac.uk::c09ec7dd-c8da-4610-94fd-0ac7f5d4add4" providerId="AD" clId="Web-{7A2BA157-491E-1880-F768-3BFEDB7E758A}" dt="2025-03-11T14:39:50.592" v="1"/>
          <ac:spMkLst>
            <pc:docMk/>
            <pc:sldMk cId="1715847409" sldId="264"/>
            <ac:spMk id="4" creationId="{7593D5D8-5751-8FB8-9059-C2C53A383E9E}"/>
          </ac:spMkLst>
        </pc:spChg>
        <pc:spChg chg="mod ord">
          <ac:chgData name="Joe Shankland (2317772)" userId="S::2317772@student.uwtsd.ac.uk::c09ec7dd-c8da-4610-94fd-0ac7f5d4add4" providerId="AD" clId="Web-{7A2BA157-491E-1880-F768-3BFEDB7E758A}" dt="2025-03-11T14:39:50.592" v="1"/>
          <ac:spMkLst>
            <pc:docMk/>
            <pc:sldMk cId="1715847409" sldId="264"/>
            <ac:spMk id="5" creationId="{D5E50AEC-1427-A251-9601-BF43F148F09E}"/>
          </ac:spMkLst>
        </pc:spChg>
      </pc:sldChg>
      <pc:sldChg chg="delSp modSp mod modClrScheme delDesignElem chgLayout">
        <pc:chgData name="Joe Shankland (2317772)" userId="S::2317772@student.uwtsd.ac.uk::c09ec7dd-c8da-4610-94fd-0ac7f5d4add4" providerId="AD" clId="Web-{7A2BA157-491E-1880-F768-3BFEDB7E758A}" dt="2025-03-11T14:39:50.592" v="1"/>
        <pc:sldMkLst>
          <pc:docMk/>
          <pc:sldMk cId="794039962" sldId="265"/>
        </pc:sldMkLst>
        <pc:spChg chg="mod ord">
          <ac:chgData name="Joe Shankland (2317772)" userId="S::2317772@student.uwtsd.ac.uk::c09ec7dd-c8da-4610-94fd-0ac7f5d4add4" providerId="AD" clId="Web-{7A2BA157-491E-1880-F768-3BFEDB7E758A}" dt="2025-03-11T14:39:50.592" v="1"/>
          <ac:spMkLst>
            <pc:docMk/>
            <pc:sldMk cId="794039962" sldId="265"/>
            <ac:spMk id="2" creationId="{9DF33AD3-3977-3BA2-7AA3-2791EEDEE698}"/>
          </ac:spMkLst>
        </pc:spChg>
        <pc:spChg chg="mod ord">
          <ac:chgData name="Joe Shankland (2317772)" userId="S::2317772@student.uwtsd.ac.uk::c09ec7dd-c8da-4610-94fd-0ac7f5d4add4" providerId="AD" clId="Web-{7A2BA157-491E-1880-F768-3BFEDB7E758A}" dt="2025-03-11T14:39:50.592" v="1"/>
          <ac:spMkLst>
            <pc:docMk/>
            <pc:sldMk cId="794039962" sldId="265"/>
            <ac:spMk id="4" creationId="{62D6FF21-65AE-8980-B684-1E43CB865F0C}"/>
          </ac:spMkLst>
        </pc:spChg>
        <pc:spChg chg="mod ord">
          <ac:chgData name="Joe Shankland (2317772)" userId="S::2317772@student.uwtsd.ac.uk::c09ec7dd-c8da-4610-94fd-0ac7f5d4add4" providerId="AD" clId="Web-{7A2BA157-491E-1880-F768-3BFEDB7E758A}" dt="2025-03-11T14:39:50.592" v="1"/>
          <ac:spMkLst>
            <pc:docMk/>
            <pc:sldMk cId="794039962" sldId="265"/>
            <ac:spMk id="5" creationId="{EF4ED960-D9FA-6332-4E83-4D1E3527D20E}"/>
          </ac:spMkLst>
        </pc:spChg>
      </pc:sldChg>
      <pc:sldChg chg="delSp modSp mod modClrScheme delDesignElem chgLayout">
        <pc:chgData name="Joe Shankland (2317772)" userId="S::2317772@student.uwtsd.ac.uk::c09ec7dd-c8da-4610-94fd-0ac7f5d4add4" providerId="AD" clId="Web-{7A2BA157-491E-1880-F768-3BFEDB7E758A}" dt="2025-03-11T14:39:50.592" v="1"/>
        <pc:sldMkLst>
          <pc:docMk/>
          <pc:sldMk cId="1264690755" sldId="266"/>
        </pc:sldMkLst>
      </pc:sldChg>
      <pc:sldChg chg="delSp modSp mod modClrScheme delDesignElem chgLayout">
        <pc:chgData name="Joe Shankland (2317772)" userId="S::2317772@student.uwtsd.ac.uk::c09ec7dd-c8da-4610-94fd-0ac7f5d4add4" providerId="AD" clId="Web-{7A2BA157-491E-1880-F768-3BFEDB7E758A}" dt="2025-03-11T14:39:50.592" v="1"/>
        <pc:sldMkLst>
          <pc:docMk/>
          <pc:sldMk cId="1707844554" sldId="267"/>
        </pc:sldMkLst>
        <pc:spChg chg="mod ord">
          <ac:chgData name="Joe Shankland (2317772)" userId="S::2317772@student.uwtsd.ac.uk::c09ec7dd-c8da-4610-94fd-0ac7f5d4add4" providerId="AD" clId="Web-{7A2BA157-491E-1880-F768-3BFEDB7E758A}" dt="2025-03-11T14:39:50.592" v="1"/>
          <ac:spMkLst>
            <pc:docMk/>
            <pc:sldMk cId="1707844554" sldId="267"/>
            <ac:spMk id="2" creationId="{045EE548-4D12-A18E-7CBF-9B329C28D7A6}"/>
          </ac:spMkLst>
        </pc:spChg>
        <pc:spChg chg="mod ord">
          <ac:chgData name="Joe Shankland (2317772)" userId="S::2317772@student.uwtsd.ac.uk::c09ec7dd-c8da-4610-94fd-0ac7f5d4add4" providerId="AD" clId="Web-{7A2BA157-491E-1880-F768-3BFEDB7E758A}" dt="2025-03-11T14:39:50.592" v="1"/>
          <ac:spMkLst>
            <pc:docMk/>
            <pc:sldMk cId="1707844554" sldId="267"/>
            <ac:spMk id="3" creationId="{57286A9A-8BBF-ADA3-42BB-DF64E8FF64C5}"/>
          </ac:spMkLst>
        </pc:spChg>
        <pc:spChg chg="mod ord">
          <ac:chgData name="Joe Shankland (2317772)" userId="S::2317772@student.uwtsd.ac.uk::c09ec7dd-c8da-4610-94fd-0ac7f5d4add4" providerId="AD" clId="Web-{7A2BA157-491E-1880-F768-3BFEDB7E758A}" dt="2025-03-11T14:39:50.592" v="1"/>
          <ac:spMkLst>
            <pc:docMk/>
            <pc:sldMk cId="1707844554" sldId="267"/>
            <ac:spMk id="4" creationId="{100412FF-C9F1-494A-0ED7-921A0DE863A1}"/>
          </ac:spMkLst>
        </pc:spChg>
        <pc:spChg chg="mod ord">
          <ac:chgData name="Joe Shankland (2317772)" userId="S::2317772@student.uwtsd.ac.uk::c09ec7dd-c8da-4610-94fd-0ac7f5d4add4" providerId="AD" clId="Web-{7A2BA157-491E-1880-F768-3BFEDB7E758A}" dt="2025-03-11T14:39:50.592" v="1"/>
          <ac:spMkLst>
            <pc:docMk/>
            <pc:sldMk cId="1707844554" sldId="267"/>
            <ac:spMk id="5" creationId="{81031630-12C3-6511-7635-351798515D5D}"/>
          </ac:spMkLst>
        </pc:spChg>
      </pc:sldChg>
      <pc:sldChg chg="delSp modSp mod modClrScheme delDesignElem chgLayout">
        <pc:chgData name="Joe Shankland (2317772)" userId="S::2317772@student.uwtsd.ac.uk::c09ec7dd-c8da-4610-94fd-0ac7f5d4add4" providerId="AD" clId="Web-{7A2BA157-491E-1880-F768-3BFEDB7E758A}" dt="2025-03-11T14:39:50.592" v="1"/>
        <pc:sldMkLst>
          <pc:docMk/>
          <pc:sldMk cId="26652566" sldId="268"/>
        </pc:sldMkLst>
      </pc:sldChg>
      <pc:sldChg chg="delSp modSp mod modClrScheme delDesignElem chgLayout">
        <pc:chgData name="Joe Shankland (2317772)" userId="S::2317772@student.uwtsd.ac.uk::c09ec7dd-c8da-4610-94fd-0ac7f5d4add4" providerId="AD" clId="Web-{7A2BA157-491E-1880-F768-3BFEDB7E758A}" dt="2025-03-11T14:39:50.592" v="1"/>
        <pc:sldMkLst>
          <pc:docMk/>
          <pc:sldMk cId="335831690" sldId="269"/>
        </pc:sldMkLst>
        <pc:spChg chg="mod ord">
          <ac:chgData name="Joe Shankland (2317772)" userId="S::2317772@student.uwtsd.ac.uk::c09ec7dd-c8da-4610-94fd-0ac7f5d4add4" providerId="AD" clId="Web-{7A2BA157-491E-1880-F768-3BFEDB7E758A}" dt="2025-03-11T14:39:50.592" v="1"/>
          <ac:spMkLst>
            <pc:docMk/>
            <pc:sldMk cId="335831690" sldId="269"/>
            <ac:spMk id="2" creationId="{AD4A3D21-CA73-5D11-86D9-7978EAA61A3B}"/>
          </ac:spMkLst>
        </pc:spChg>
        <pc:spChg chg="mod ord">
          <ac:chgData name="Joe Shankland (2317772)" userId="S::2317772@student.uwtsd.ac.uk::c09ec7dd-c8da-4610-94fd-0ac7f5d4add4" providerId="AD" clId="Web-{7A2BA157-491E-1880-F768-3BFEDB7E758A}" dt="2025-03-11T14:39:50.592" v="1"/>
          <ac:spMkLst>
            <pc:docMk/>
            <pc:sldMk cId="335831690" sldId="269"/>
            <ac:spMk id="3" creationId="{DAE572C0-38D3-C266-BD10-E42FCF37AC64}"/>
          </ac:spMkLst>
        </pc:spChg>
        <pc:spChg chg="mod ord">
          <ac:chgData name="Joe Shankland (2317772)" userId="S::2317772@student.uwtsd.ac.uk::c09ec7dd-c8da-4610-94fd-0ac7f5d4add4" providerId="AD" clId="Web-{7A2BA157-491E-1880-F768-3BFEDB7E758A}" dt="2025-03-11T14:39:50.592" v="1"/>
          <ac:spMkLst>
            <pc:docMk/>
            <pc:sldMk cId="335831690" sldId="269"/>
            <ac:spMk id="4" creationId="{826D94B5-7BA0-BD74-CFD1-FB68810A6B1A}"/>
          </ac:spMkLst>
        </pc:spChg>
        <pc:spChg chg="mod ord">
          <ac:chgData name="Joe Shankland (2317772)" userId="S::2317772@student.uwtsd.ac.uk::c09ec7dd-c8da-4610-94fd-0ac7f5d4add4" providerId="AD" clId="Web-{7A2BA157-491E-1880-F768-3BFEDB7E758A}" dt="2025-03-11T14:39:50.592" v="1"/>
          <ac:spMkLst>
            <pc:docMk/>
            <pc:sldMk cId="335831690" sldId="269"/>
            <ac:spMk id="5" creationId="{7118A691-2BAE-AE80-60DF-75F5748882D8}"/>
          </ac:spMkLst>
        </pc:spChg>
      </pc:sldChg>
      <pc:sldChg chg="delSp modSp mod modClrScheme delDesignElem chgLayout">
        <pc:chgData name="Joe Shankland (2317772)" userId="S::2317772@student.uwtsd.ac.uk::c09ec7dd-c8da-4610-94fd-0ac7f5d4add4" providerId="AD" clId="Web-{7A2BA157-491E-1880-F768-3BFEDB7E758A}" dt="2025-03-11T14:39:50.592" v="1"/>
        <pc:sldMkLst>
          <pc:docMk/>
          <pc:sldMk cId="3220384809" sldId="270"/>
        </pc:sldMkLst>
        <pc:spChg chg="mod ord">
          <ac:chgData name="Joe Shankland (2317772)" userId="S::2317772@student.uwtsd.ac.uk::c09ec7dd-c8da-4610-94fd-0ac7f5d4add4" providerId="AD" clId="Web-{7A2BA157-491E-1880-F768-3BFEDB7E758A}" dt="2025-03-11T14:39:50.592" v="1"/>
          <ac:spMkLst>
            <pc:docMk/>
            <pc:sldMk cId="3220384809" sldId="270"/>
            <ac:spMk id="2" creationId="{4008229E-8308-366D-D5DA-F6D1D67B8B0C}"/>
          </ac:spMkLst>
        </pc:spChg>
        <pc:spChg chg="mod ord">
          <ac:chgData name="Joe Shankland (2317772)" userId="S::2317772@student.uwtsd.ac.uk::c09ec7dd-c8da-4610-94fd-0ac7f5d4add4" providerId="AD" clId="Web-{7A2BA157-491E-1880-F768-3BFEDB7E758A}" dt="2025-03-11T14:39:50.592" v="1"/>
          <ac:spMkLst>
            <pc:docMk/>
            <pc:sldMk cId="3220384809" sldId="270"/>
            <ac:spMk id="3" creationId="{E6254CCB-F63C-D67A-2584-2E3EAB3DF866}"/>
          </ac:spMkLst>
        </pc:spChg>
        <pc:spChg chg="mod ord">
          <ac:chgData name="Joe Shankland (2317772)" userId="S::2317772@student.uwtsd.ac.uk::c09ec7dd-c8da-4610-94fd-0ac7f5d4add4" providerId="AD" clId="Web-{7A2BA157-491E-1880-F768-3BFEDB7E758A}" dt="2025-03-11T14:39:50.592" v="1"/>
          <ac:spMkLst>
            <pc:docMk/>
            <pc:sldMk cId="3220384809" sldId="270"/>
            <ac:spMk id="4" creationId="{E59661F5-60B4-ED58-FC5F-9E3B5C3B4339}"/>
          </ac:spMkLst>
        </pc:spChg>
      </pc:sldChg>
      <pc:sldChg chg="delSp modSp mod modClrScheme delDesignElem chgLayout">
        <pc:chgData name="Joe Shankland (2317772)" userId="S::2317772@student.uwtsd.ac.uk::c09ec7dd-c8da-4610-94fd-0ac7f5d4add4" providerId="AD" clId="Web-{7A2BA157-491E-1880-F768-3BFEDB7E758A}" dt="2025-03-11T14:39:50.592" v="1"/>
        <pc:sldMkLst>
          <pc:docMk/>
          <pc:sldMk cId="4165828770" sldId="271"/>
        </pc:sldMkLst>
        <pc:spChg chg="mod ord">
          <ac:chgData name="Joe Shankland (2317772)" userId="S::2317772@student.uwtsd.ac.uk::c09ec7dd-c8da-4610-94fd-0ac7f5d4add4" providerId="AD" clId="Web-{7A2BA157-491E-1880-F768-3BFEDB7E758A}" dt="2025-03-11T14:39:50.592" v="1"/>
          <ac:spMkLst>
            <pc:docMk/>
            <pc:sldMk cId="4165828770" sldId="271"/>
            <ac:spMk id="2" creationId="{C2E3C099-1594-A996-E68F-27E45A1CF86E}"/>
          </ac:spMkLst>
        </pc:spChg>
        <pc:spChg chg="mod ord">
          <ac:chgData name="Joe Shankland (2317772)" userId="S::2317772@student.uwtsd.ac.uk::c09ec7dd-c8da-4610-94fd-0ac7f5d4add4" providerId="AD" clId="Web-{7A2BA157-491E-1880-F768-3BFEDB7E758A}" dt="2025-03-11T14:39:50.592" v="1"/>
          <ac:spMkLst>
            <pc:docMk/>
            <pc:sldMk cId="4165828770" sldId="271"/>
            <ac:spMk id="3" creationId="{43406EDC-35C6-823A-98CA-8533746B2F92}"/>
          </ac:spMkLst>
        </pc:spChg>
        <pc:spChg chg="mod ord">
          <ac:chgData name="Joe Shankland (2317772)" userId="S::2317772@student.uwtsd.ac.uk::c09ec7dd-c8da-4610-94fd-0ac7f5d4add4" providerId="AD" clId="Web-{7A2BA157-491E-1880-F768-3BFEDB7E758A}" dt="2025-03-11T14:39:50.592" v="1"/>
          <ac:spMkLst>
            <pc:docMk/>
            <pc:sldMk cId="4165828770" sldId="271"/>
            <ac:spMk id="4" creationId="{7013C041-11E1-9949-8751-CE68C08258D4}"/>
          </ac:spMkLst>
        </pc:spChg>
      </pc:sldChg>
      <pc:sldChg chg="delSp modSp mod modClrScheme delDesignElem chgLayout">
        <pc:chgData name="Joe Shankland (2317772)" userId="S::2317772@student.uwtsd.ac.uk::c09ec7dd-c8da-4610-94fd-0ac7f5d4add4" providerId="AD" clId="Web-{7A2BA157-491E-1880-F768-3BFEDB7E758A}" dt="2025-03-11T14:39:50.592" v="1"/>
        <pc:sldMkLst>
          <pc:docMk/>
          <pc:sldMk cId="2622443806" sldId="272"/>
        </pc:sldMkLst>
      </pc:sldChg>
      <pc:sldChg chg="delSp modSp mod modClrScheme delDesignElem chgLayout">
        <pc:chgData name="Joe Shankland (2317772)" userId="S::2317772@student.uwtsd.ac.uk::c09ec7dd-c8da-4610-94fd-0ac7f5d4add4" providerId="AD" clId="Web-{7A2BA157-491E-1880-F768-3BFEDB7E758A}" dt="2025-03-11T14:39:50.592" v="1"/>
        <pc:sldMkLst>
          <pc:docMk/>
          <pc:sldMk cId="2702956793" sldId="273"/>
        </pc:sldMkLst>
        <pc:spChg chg="mod ord">
          <ac:chgData name="Joe Shankland (2317772)" userId="S::2317772@student.uwtsd.ac.uk::c09ec7dd-c8da-4610-94fd-0ac7f5d4add4" providerId="AD" clId="Web-{7A2BA157-491E-1880-F768-3BFEDB7E758A}" dt="2025-03-11T14:39:50.592" v="1"/>
          <ac:spMkLst>
            <pc:docMk/>
            <pc:sldMk cId="2702956793" sldId="273"/>
            <ac:spMk id="3" creationId="{0BF08033-B492-2EB0-F03F-0B496BC79A93}"/>
          </ac:spMkLst>
        </pc:spChg>
        <pc:spChg chg="mod ord">
          <ac:chgData name="Joe Shankland (2317772)" userId="S::2317772@student.uwtsd.ac.uk::c09ec7dd-c8da-4610-94fd-0ac7f5d4add4" providerId="AD" clId="Web-{7A2BA157-491E-1880-F768-3BFEDB7E758A}" dt="2025-03-11T14:39:50.592" v="1"/>
          <ac:spMkLst>
            <pc:docMk/>
            <pc:sldMk cId="2702956793" sldId="273"/>
            <ac:spMk id="4" creationId="{C0E8C426-E611-73BC-CEAE-6F47E551B4E0}"/>
          </ac:spMkLst>
        </pc:spChg>
        <pc:spChg chg="mod ord">
          <ac:chgData name="Joe Shankland (2317772)" userId="S::2317772@student.uwtsd.ac.uk::c09ec7dd-c8da-4610-94fd-0ac7f5d4add4" providerId="AD" clId="Web-{7A2BA157-491E-1880-F768-3BFEDB7E758A}" dt="2025-03-11T14:39:50.592" v="1"/>
          <ac:spMkLst>
            <pc:docMk/>
            <pc:sldMk cId="2702956793" sldId="273"/>
            <ac:spMk id="5" creationId="{1F1446F0-9D42-326B-C0E3-EE64D55C491A}"/>
          </ac:spMkLst>
        </pc:spChg>
      </pc:sldChg>
      <pc:sldChg chg="delSp modSp mod modClrScheme delDesignElem chgLayout">
        <pc:chgData name="Joe Shankland (2317772)" userId="S::2317772@student.uwtsd.ac.uk::c09ec7dd-c8da-4610-94fd-0ac7f5d4add4" providerId="AD" clId="Web-{7A2BA157-491E-1880-F768-3BFEDB7E758A}" dt="2025-03-11T14:39:50.592" v="1"/>
        <pc:sldMkLst>
          <pc:docMk/>
          <pc:sldMk cId="1792754319" sldId="274"/>
        </pc:sldMkLst>
        <pc:spChg chg="mod ord">
          <ac:chgData name="Joe Shankland (2317772)" userId="S::2317772@student.uwtsd.ac.uk::c09ec7dd-c8da-4610-94fd-0ac7f5d4add4" providerId="AD" clId="Web-{7A2BA157-491E-1880-F768-3BFEDB7E758A}" dt="2025-03-11T14:39:50.592" v="1"/>
          <ac:spMkLst>
            <pc:docMk/>
            <pc:sldMk cId="1792754319" sldId="274"/>
            <ac:spMk id="3" creationId="{520300D0-FCB2-A13A-9FF7-C8B5A4A4433D}"/>
          </ac:spMkLst>
        </pc:spChg>
        <pc:spChg chg="mod ord">
          <ac:chgData name="Joe Shankland (2317772)" userId="S::2317772@student.uwtsd.ac.uk::c09ec7dd-c8da-4610-94fd-0ac7f5d4add4" providerId="AD" clId="Web-{7A2BA157-491E-1880-F768-3BFEDB7E758A}" dt="2025-03-11T14:39:50.592" v="1"/>
          <ac:spMkLst>
            <pc:docMk/>
            <pc:sldMk cId="1792754319" sldId="274"/>
            <ac:spMk id="4" creationId="{337885CD-286C-062C-B34B-58C69E7BC1DE}"/>
          </ac:spMkLst>
        </pc:spChg>
        <pc:spChg chg="mod ord">
          <ac:chgData name="Joe Shankland (2317772)" userId="S::2317772@student.uwtsd.ac.uk::c09ec7dd-c8da-4610-94fd-0ac7f5d4add4" providerId="AD" clId="Web-{7A2BA157-491E-1880-F768-3BFEDB7E758A}" dt="2025-03-11T14:39:50.592" v="1"/>
          <ac:spMkLst>
            <pc:docMk/>
            <pc:sldMk cId="1792754319" sldId="274"/>
            <ac:spMk id="5" creationId="{84AC4396-8BBD-53CC-3049-3565F3EF9C05}"/>
          </ac:spMkLst>
        </pc:spChg>
      </pc:sldChg>
      <pc:sldChg chg="modSp new mod modClrScheme chgLayout">
        <pc:chgData name="Joe Shankland (2317772)" userId="S::2317772@student.uwtsd.ac.uk::c09ec7dd-c8da-4610-94fd-0ac7f5d4add4" providerId="AD" clId="Web-{7A2BA157-491E-1880-F768-3BFEDB7E758A}" dt="2025-03-11T14:40:52.734" v="12" actId="20577"/>
        <pc:sldMkLst>
          <pc:docMk/>
          <pc:sldMk cId="3707273336" sldId="275"/>
        </pc:sldMkLst>
        <pc:spChg chg="mod ord">
          <ac:chgData name="Joe Shankland (2317772)" userId="S::2317772@student.uwtsd.ac.uk::c09ec7dd-c8da-4610-94fd-0ac7f5d4add4" providerId="AD" clId="Web-{7A2BA157-491E-1880-F768-3BFEDB7E758A}" dt="2025-03-11T14:40:52.734" v="12" actId="20577"/>
          <ac:spMkLst>
            <pc:docMk/>
            <pc:sldMk cId="3707273336" sldId="275"/>
            <ac:spMk id="2" creationId="{189092D1-FA81-3384-79EF-96F6EE271BF9}"/>
          </ac:spMkLst>
        </pc:spChg>
      </pc:sldChg>
      <pc:sldMasterChg chg="del delSldLayout">
        <pc:chgData name="Joe Shankland (2317772)" userId="S::2317772@student.uwtsd.ac.uk::c09ec7dd-c8da-4610-94fd-0ac7f5d4add4" providerId="AD" clId="Web-{7A2BA157-491E-1880-F768-3BFEDB7E758A}" dt="2025-03-11T14:39:50.592" v="1"/>
        <pc:sldMasterMkLst>
          <pc:docMk/>
          <pc:sldMasterMk cId="2460954070" sldId="2147483660"/>
        </pc:sldMasterMkLst>
        <pc:sldLayoutChg chg="del">
          <pc:chgData name="Joe Shankland (2317772)" userId="S::2317772@student.uwtsd.ac.uk::c09ec7dd-c8da-4610-94fd-0ac7f5d4add4" providerId="AD" clId="Web-{7A2BA157-491E-1880-F768-3BFEDB7E758A}" dt="2025-03-11T14:39:50.592" v="1"/>
          <pc:sldLayoutMkLst>
            <pc:docMk/>
            <pc:sldMasterMk cId="2460954070" sldId="2147483660"/>
            <pc:sldLayoutMk cId="2385387890" sldId="2147483661"/>
          </pc:sldLayoutMkLst>
        </pc:sldLayoutChg>
        <pc:sldLayoutChg chg="del">
          <pc:chgData name="Joe Shankland (2317772)" userId="S::2317772@student.uwtsd.ac.uk::c09ec7dd-c8da-4610-94fd-0ac7f5d4add4" providerId="AD" clId="Web-{7A2BA157-491E-1880-F768-3BFEDB7E758A}" dt="2025-03-11T14:39:50.592" v="1"/>
          <pc:sldLayoutMkLst>
            <pc:docMk/>
            <pc:sldMasterMk cId="2460954070" sldId="2147483660"/>
            <pc:sldLayoutMk cId="949138452" sldId="2147483662"/>
          </pc:sldLayoutMkLst>
        </pc:sldLayoutChg>
        <pc:sldLayoutChg chg="del">
          <pc:chgData name="Joe Shankland (2317772)" userId="S::2317772@student.uwtsd.ac.uk::c09ec7dd-c8da-4610-94fd-0ac7f5d4add4" providerId="AD" clId="Web-{7A2BA157-491E-1880-F768-3BFEDB7E758A}" dt="2025-03-11T14:39:50.592" v="1"/>
          <pc:sldLayoutMkLst>
            <pc:docMk/>
            <pc:sldMasterMk cId="2460954070" sldId="2147483660"/>
            <pc:sldLayoutMk cId="2591524520" sldId="2147483663"/>
          </pc:sldLayoutMkLst>
        </pc:sldLayoutChg>
        <pc:sldLayoutChg chg="del">
          <pc:chgData name="Joe Shankland (2317772)" userId="S::2317772@student.uwtsd.ac.uk::c09ec7dd-c8da-4610-94fd-0ac7f5d4add4" providerId="AD" clId="Web-{7A2BA157-491E-1880-F768-3BFEDB7E758A}" dt="2025-03-11T14:39:50.592" v="1"/>
          <pc:sldLayoutMkLst>
            <pc:docMk/>
            <pc:sldMasterMk cId="2460954070" sldId="2147483660"/>
            <pc:sldLayoutMk cId="1203092039" sldId="2147483664"/>
          </pc:sldLayoutMkLst>
        </pc:sldLayoutChg>
        <pc:sldLayoutChg chg="del">
          <pc:chgData name="Joe Shankland (2317772)" userId="S::2317772@student.uwtsd.ac.uk::c09ec7dd-c8da-4610-94fd-0ac7f5d4add4" providerId="AD" clId="Web-{7A2BA157-491E-1880-F768-3BFEDB7E758A}" dt="2025-03-11T14:39:50.592" v="1"/>
          <pc:sldLayoutMkLst>
            <pc:docMk/>
            <pc:sldMasterMk cId="2460954070" sldId="2147483660"/>
            <pc:sldLayoutMk cId="3733172339" sldId="2147483665"/>
          </pc:sldLayoutMkLst>
        </pc:sldLayoutChg>
        <pc:sldLayoutChg chg="del">
          <pc:chgData name="Joe Shankland (2317772)" userId="S::2317772@student.uwtsd.ac.uk::c09ec7dd-c8da-4610-94fd-0ac7f5d4add4" providerId="AD" clId="Web-{7A2BA157-491E-1880-F768-3BFEDB7E758A}" dt="2025-03-11T14:39:50.592" v="1"/>
          <pc:sldLayoutMkLst>
            <pc:docMk/>
            <pc:sldMasterMk cId="2460954070" sldId="2147483660"/>
            <pc:sldLayoutMk cId="3210312558" sldId="2147483666"/>
          </pc:sldLayoutMkLst>
        </pc:sldLayoutChg>
        <pc:sldLayoutChg chg="del">
          <pc:chgData name="Joe Shankland (2317772)" userId="S::2317772@student.uwtsd.ac.uk::c09ec7dd-c8da-4610-94fd-0ac7f5d4add4" providerId="AD" clId="Web-{7A2BA157-491E-1880-F768-3BFEDB7E758A}" dt="2025-03-11T14:39:50.592" v="1"/>
          <pc:sldLayoutMkLst>
            <pc:docMk/>
            <pc:sldMasterMk cId="2460954070" sldId="2147483660"/>
            <pc:sldLayoutMk cId="3146388984" sldId="2147483667"/>
          </pc:sldLayoutMkLst>
        </pc:sldLayoutChg>
        <pc:sldLayoutChg chg="del">
          <pc:chgData name="Joe Shankland (2317772)" userId="S::2317772@student.uwtsd.ac.uk::c09ec7dd-c8da-4610-94fd-0ac7f5d4add4" providerId="AD" clId="Web-{7A2BA157-491E-1880-F768-3BFEDB7E758A}" dt="2025-03-11T14:39:50.592" v="1"/>
          <pc:sldLayoutMkLst>
            <pc:docMk/>
            <pc:sldMasterMk cId="2460954070" sldId="2147483660"/>
            <pc:sldLayoutMk cId="3171841454" sldId="2147483668"/>
          </pc:sldLayoutMkLst>
        </pc:sldLayoutChg>
        <pc:sldLayoutChg chg="del">
          <pc:chgData name="Joe Shankland (2317772)" userId="S::2317772@student.uwtsd.ac.uk::c09ec7dd-c8da-4610-94fd-0ac7f5d4add4" providerId="AD" clId="Web-{7A2BA157-491E-1880-F768-3BFEDB7E758A}" dt="2025-03-11T14:39:50.592" v="1"/>
          <pc:sldLayoutMkLst>
            <pc:docMk/>
            <pc:sldMasterMk cId="2460954070" sldId="2147483660"/>
            <pc:sldLayoutMk cId="1718958274" sldId="2147483669"/>
          </pc:sldLayoutMkLst>
        </pc:sldLayoutChg>
        <pc:sldLayoutChg chg="del">
          <pc:chgData name="Joe Shankland (2317772)" userId="S::2317772@student.uwtsd.ac.uk::c09ec7dd-c8da-4610-94fd-0ac7f5d4add4" providerId="AD" clId="Web-{7A2BA157-491E-1880-F768-3BFEDB7E758A}" dt="2025-03-11T14:39:50.592" v="1"/>
          <pc:sldLayoutMkLst>
            <pc:docMk/>
            <pc:sldMasterMk cId="2460954070" sldId="2147483660"/>
            <pc:sldLayoutMk cId="2202905451" sldId="2147483670"/>
          </pc:sldLayoutMkLst>
        </pc:sldLayoutChg>
        <pc:sldLayoutChg chg="del">
          <pc:chgData name="Joe Shankland (2317772)" userId="S::2317772@student.uwtsd.ac.uk::c09ec7dd-c8da-4610-94fd-0ac7f5d4add4" providerId="AD" clId="Web-{7A2BA157-491E-1880-F768-3BFEDB7E758A}" dt="2025-03-11T14:39:50.592" v="1"/>
          <pc:sldLayoutMkLst>
            <pc:docMk/>
            <pc:sldMasterMk cId="2460954070" sldId="2147483660"/>
            <pc:sldLayoutMk cId="3479445657" sldId="2147483671"/>
          </pc:sldLayoutMkLst>
        </pc:sldLayoutChg>
      </pc:sldMasterChg>
      <pc:sldMasterChg chg="add addSldLayout modSldLayout">
        <pc:chgData name="Joe Shankland (2317772)" userId="S::2317772@student.uwtsd.ac.uk::c09ec7dd-c8da-4610-94fd-0ac7f5d4add4" providerId="AD" clId="Web-{7A2BA157-491E-1880-F768-3BFEDB7E758A}" dt="2025-03-11T14:39:50.592" v="1"/>
        <pc:sldMasterMkLst>
          <pc:docMk/>
          <pc:sldMasterMk cId="3149101199" sldId="2147483672"/>
        </pc:sldMasterMkLst>
        <pc:sldLayoutChg chg="add mod replId">
          <pc:chgData name="Joe Shankland (2317772)" userId="S::2317772@student.uwtsd.ac.uk::c09ec7dd-c8da-4610-94fd-0ac7f5d4add4" providerId="AD" clId="Web-{7A2BA157-491E-1880-F768-3BFEDB7E758A}" dt="2025-03-11T14:39:50.592" v="1"/>
          <pc:sldLayoutMkLst>
            <pc:docMk/>
            <pc:sldMasterMk cId="3149101199" sldId="2147483672"/>
            <pc:sldLayoutMk cId="708773289" sldId="2147483673"/>
          </pc:sldLayoutMkLst>
        </pc:sldLayoutChg>
        <pc:sldLayoutChg chg="add mod replId">
          <pc:chgData name="Joe Shankland (2317772)" userId="S::2317772@student.uwtsd.ac.uk::c09ec7dd-c8da-4610-94fd-0ac7f5d4add4" providerId="AD" clId="Web-{7A2BA157-491E-1880-F768-3BFEDB7E758A}" dt="2025-03-11T14:39:50.592" v="1"/>
          <pc:sldLayoutMkLst>
            <pc:docMk/>
            <pc:sldMasterMk cId="3149101199" sldId="2147483672"/>
            <pc:sldLayoutMk cId="3695197251" sldId="2147483674"/>
          </pc:sldLayoutMkLst>
        </pc:sldLayoutChg>
        <pc:sldLayoutChg chg="add mod replId">
          <pc:chgData name="Joe Shankland (2317772)" userId="S::2317772@student.uwtsd.ac.uk::c09ec7dd-c8da-4610-94fd-0ac7f5d4add4" providerId="AD" clId="Web-{7A2BA157-491E-1880-F768-3BFEDB7E758A}" dt="2025-03-11T14:39:50.592" v="1"/>
          <pc:sldLayoutMkLst>
            <pc:docMk/>
            <pc:sldMasterMk cId="3149101199" sldId="2147483672"/>
            <pc:sldLayoutMk cId="1305449225" sldId="2147483675"/>
          </pc:sldLayoutMkLst>
        </pc:sldLayoutChg>
        <pc:sldLayoutChg chg="add mod replId">
          <pc:chgData name="Joe Shankland (2317772)" userId="S::2317772@student.uwtsd.ac.uk::c09ec7dd-c8da-4610-94fd-0ac7f5d4add4" providerId="AD" clId="Web-{7A2BA157-491E-1880-F768-3BFEDB7E758A}" dt="2025-03-11T14:39:50.592" v="1"/>
          <pc:sldLayoutMkLst>
            <pc:docMk/>
            <pc:sldMasterMk cId="3149101199" sldId="2147483672"/>
            <pc:sldLayoutMk cId="1991534891" sldId="2147483676"/>
          </pc:sldLayoutMkLst>
        </pc:sldLayoutChg>
        <pc:sldLayoutChg chg="add mod replId">
          <pc:chgData name="Joe Shankland (2317772)" userId="S::2317772@student.uwtsd.ac.uk::c09ec7dd-c8da-4610-94fd-0ac7f5d4add4" providerId="AD" clId="Web-{7A2BA157-491E-1880-F768-3BFEDB7E758A}" dt="2025-03-11T14:39:50.592" v="1"/>
          <pc:sldLayoutMkLst>
            <pc:docMk/>
            <pc:sldMasterMk cId="3149101199" sldId="2147483672"/>
            <pc:sldLayoutMk cId="1773596609" sldId="2147483677"/>
          </pc:sldLayoutMkLst>
        </pc:sldLayoutChg>
        <pc:sldLayoutChg chg="add mod replId">
          <pc:chgData name="Joe Shankland (2317772)" userId="S::2317772@student.uwtsd.ac.uk::c09ec7dd-c8da-4610-94fd-0ac7f5d4add4" providerId="AD" clId="Web-{7A2BA157-491E-1880-F768-3BFEDB7E758A}" dt="2025-03-11T14:39:50.592" v="1"/>
          <pc:sldLayoutMkLst>
            <pc:docMk/>
            <pc:sldMasterMk cId="3149101199" sldId="2147483672"/>
            <pc:sldLayoutMk cId="750929934" sldId="2147483678"/>
          </pc:sldLayoutMkLst>
        </pc:sldLayoutChg>
        <pc:sldLayoutChg chg="add mod replId">
          <pc:chgData name="Joe Shankland (2317772)" userId="S::2317772@student.uwtsd.ac.uk::c09ec7dd-c8da-4610-94fd-0ac7f5d4add4" providerId="AD" clId="Web-{7A2BA157-491E-1880-F768-3BFEDB7E758A}" dt="2025-03-11T14:39:50.592" v="1"/>
          <pc:sldLayoutMkLst>
            <pc:docMk/>
            <pc:sldMasterMk cId="3149101199" sldId="2147483672"/>
            <pc:sldLayoutMk cId="456319950" sldId="2147483679"/>
          </pc:sldLayoutMkLst>
        </pc:sldLayoutChg>
        <pc:sldLayoutChg chg="add mod replId">
          <pc:chgData name="Joe Shankland (2317772)" userId="S::2317772@student.uwtsd.ac.uk::c09ec7dd-c8da-4610-94fd-0ac7f5d4add4" providerId="AD" clId="Web-{7A2BA157-491E-1880-F768-3BFEDB7E758A}" dt="2025-03-11T14:39:50.592" v="1"/>
          <pc:sldLayoutMkLst>
            <pc:docMk/>
            <pc:sldMasterMk cId="3149101199" sldId="2147483672"/>
            <pc:sldLayoutMk cId="2070356485" sldId="2147483680"/>
          </pc:sldLayoutMkLst>
        </pc:sldLayoutChg>
        <pc:sldLayoutChg chg="add mod replId">
          <pc:chgData name="Joe Shankland (2317772)" userId="S::2317772@student.uwtsd.ac.uk::c09ec7dd-c8da-4610-94fd-0ac7f5d4add4" providerId="AD" clId="Web-{7A2BA157-491E-1880-F768-3BFEDB7E758A}" dt="2025-03-11T14:39:50.592" v="1"/>
          <pc:sldLayoutMkLst>
            <pc:docMk/>
            <pc:sldMasterMk cId="3149101199" sldId="2147483672"/>
            <pc:sldLayoutMk cId="1805181405" sldId="2147483681"/>
          </pc:sldLayoutMkLst>
        </pc:sldLayoutChg>
        <pc:sldLayoutChg chg="add mod replId">
          <pc:chgData name="Joe Shankland (2317772)" userId="S::2317772@student.uwtsd.ac.uk::c09ec7dd-c8da-4610-94fd-0ac7f5d4add4" providerId="AD" clId="Web-{7A2BA157-491E-1880-F768-3BFEDB7E758A}" dt="2025-03-11T14:39:50.592" v="1"/>
          <pc:sldLayoutMkLst>
            <pc:docMk/>
            <pc:sldMasterMk cId="3149101199" sldId="2147483672"/>
            <pc:sldLayoutMk cId="2039307462" sldId="2147483682"/>
          </pc:sldLayoutMkLst>
        </pc:sldLayoutChg>
        <pc:sldLayoutChg chg="add mod replId">
          <pc:chgData name="Joe Shankland (2317772)" userId="S::2317772@student.uwtsd.ac.uk::c09ec7dd-c8da-4610-94fd-0ac7f5d4add4" providerId="AD" clId="Web-{7A2BA157-491E-1880-F768-3BFEDB7E758A}" dt="2025-03-11T14:39:50.592" v="1"/>
          <pc:sldLayoutMkLst>
            <pc:docMk/>
            <pc:sldMasterMk cId="3149101199" sldId="2147483672"/>
            <pc:sldLayoutMk cId="3088323517" sldId="2147483683"/>
          </pc:sldLayoutMkLst>
        </pc:sldLayoutChg>
      </pc:sldMasterChg>
    </pc:docChg>
  </pc:docChgLst>
  <pc:docChgLst>
    <pc:chgData name="Catrina Morgan (2405745)" userId="S::2405745@student.uwtsd.ac.uk::07758afe-9de8-40ec-9b5e-7b3f29cf62f8" providerId="AD" clId="Web-{4C5F8420-B21C-D436-AEEE-B523748338EE}"/>
    <pc:docChg chg="delSld modSld">
      <pc:chgData name="Catrina Morgan (2405745)" userId="S::2405745@student.uwtsd.ac.uk::07758afe-9de8-40ec-9b5e-7b3f29cf62f8" providerId="AD" clId="Web-{4C5F8420-B21C-D436-AEEE-B523748338EE}" dt="2025-03-21T14:58:35.857" v="80"/>
      <pc:docMkLst>
        <pc:docMk/>
      </pc:docMkLst>
      <pc:sldChg chg="modSp">
        <pc:chgData name="Catrina Morgan (2405745)" userId="S::2405745@student.uwtsd.ac.uk::07758afe-9de8-40ec-9b5e-7b3f29cf62f8" providerId="AD" clId="Web-{4C5F8420-B21C-D436-AEEE-B523748338EE}" dt="2025-03-21T14:57:41.824" v="74" actId="20577"/>
        <pc:sldMkLst>
          <pc:docMk/>
          <pc:sldMk cId="3963447811" sldId="258"/>
        </pc:sldMkLst>
        <pc:spChg chg="mod">
          <ac:chgData name="Catrina Morgan (2405745)" userId="S::2405745@student.uwtsd.ac.uk::07758afe-9de8-40ec-9b5e-7b3f29cf62f8" providerId="AD" clId="Web-{4C5F8420-B21C-D436-AEEE-B523748338EE}" dt="2025-03-21T14:57:41.824" v="74" actId="20577"/>
          <ac:spMkLst>
            <pc:docMk/>
            <pc:sldMk cId="3963447811" sldId="258"/>
            <ac:spMk id="2" creationId="{26E0BABD-9426-27D8-D8D3-1070AFAD58F5}"/>
          </ac:spMkLst>
        </pc:spChg>
      </pc:sldChg>
      <pc:sldChg chg="addSp delSp modSp">
        <pc:chgData name="Catrina Morgan (2405745)" userId="S::2405745@student.uwtsd.ac.uk::07758afe-9de8-40ec-9b5e-7b3f29cf62f8" providerId="AD" clId="Web-{4C5F8420-B21C-D436-AEEE-B523748338EE}" dt="2025-03-21T14:58:28.950" v="78" actId="14100"/>
        <pc:sldMkLst>
          <pc:docMk/>
          <pc:sldMk cId="1792754319" sldId="274"/>
        </pc:sldMkLst>
        <pc:spChg chg="add mod">
          <ac:chgData name="Catrina Morgan (2405745)" userId="S::2405745@student.uwtsd.ac.uk::07758afe-9de8-40ec-9b5e-7b3f29cf62f8" providerId="AD" clId="Web-{4C5F8420-B21C-D436-AEEE-B523748338EE}" dt="2025-03-21T14:58:28.950" v="78" actId="14100"/>
          <ac:spMkLst>
            <pc:docMk/>
            <pc:sldMk cId="1792754319" sldId="274"/>
            <ac:spMk id="6" creationId="{DDA2AD77-0821-1100-8D7B-C79381384A21}"/>
          </ac:spMkLst>
        </pc:spChg>
        <pc:spChg chg="mod">
          <ac:chgData name="Catrina Morgan (2405745)" userId="S::2405745@student.uwtsd.ac.uk::07758afe-9de8-40ec-9b5e-7b3f29cf62f8" providerId="AD" clId="Web-{4C5F8420-B21C-D436-AEEE-B523748338EE}" dt="2025-03-21T14:56:32.213" v="61" actId="20577"/>
          <ac:spMkLst>
            <pc:docMk/>
            <pc:sldMk cId="1792754319" sldId="274"/>
            <ac:spMk id="9" creationId="{7B6E32B0-177D-D251-C2FD-E554500BAE1A}"/>
          </ac:spMkLst>
        </pc:spChg>
        <pc:picChg chg="add mod">
          <ac:chgData name="Catrina Morgan (2405745)" userId="S::2405745@student.uwtsd.ac.uk::07758afe-9de8-40ec-9b5e-7b3f29cf62f8" providerId="AD" clId="Web-{4C5F8420-B21C-D436-AEEE-B523748338EE}" dt="2025-03-21T14:56:13.463" v="47" actId="1076"/>
          <ac:picMkLst>
            <pc:docMk/>
            <pc:sldMk cId="1792754319" sldId="274"/>
            <ac:picMk id="2" creationId="{96959F57-9607-122D-9774-518DAA74FADD}"/>
          </ac:picMkLst>
        </pc:picChg>
        <pc:picChg chg="del">
          <ac:chgData name="Catrina Morgan (2405745)" userId="S::2405745@student.uwtsd.ac.uk::07758afe-9de8-40ec-9b5e-7b3f29cf62f8" providerId="AD" clId="Web-{4C5F8420-B21C-D436-AEEE-B523748338EE}" dt="2025-03-21T14:31:04.581" v="0"/>
          <ac:picMkLst>
            <pc:docMk/>
            <pc:sldMk cId="1792754319" sldId="274"/>
            <ac:picMk id="7" creationId="{82CE77D6-19B2-DFE1-4DA4-72AF411253F2}"/>
          </ac:picMkLst>
        </pc:picChg>
      </pc:sldChg>
      <pc:sldChg chg="addSp delSp modSp">
        <pc:chgData name="Catrina Morgan (2405745)" userId="S::2405745@student.uwtsd.ac.uk::07758afe-9de8-40ec-9b5e-7b3f29cf62f8" providerId="AD" clId="Web-{4C5F8420-B21C-D436-AEEE-B523748338EE}" dt="2025-03-21T14:58:35.857" v="80"/>
        <pc:sldMkLst>
          <pc:docMk/>
          <pc:sldMk cId="3132337079" sldId="294"/>
        </pc:sldMkLst>
        <pc:spChg chg="add del">
          <ac:chgData name="Catrina Morgan (2405745)" userId="S::2405745@student.uwtsd.ac.uk::07758afe-9de8-40ec-9b5e-7b3f29cf62f8" providerId="AD" clId="Web-{4C5F8420-B21C-D436-AEEE-B523748338EE}" dt="2025-03-21T14:58:35.857" v="80"/>
          <ac:spMkLst>
            <pc:docMk/>
            <pc:sldMk cId="3132337079" sldId="294"/>
            <ac:spMk id="9" creationId="{21807903-19C8-3A1F-F5DF-3638C4838EE3}"/>
          </ac:spMkLst>
        </pc:spChg>
        <pc:spChg chg="mod">
          <ac:chgData name="Catrina Morgan (2405745)" userId="S::2405745@student.uwtsd.ac.uk::07758afe-9de8-40ec-9b5e-7b3f29cf62f8" providerId="AD" clId="Web-{4C5F8420-B21C-D436-AEEE-B523748338EE}" dt="2025-03-21T14:55:10.586" v="39" actId="20577"/>
          <ac:spMkLst>
            <pc:docMk/>
            <pc:sldMk cId="3132337079" sldId="294"/>
            <ac:spMk id="10" creationId="{2D62DAA7-4A3B-D793-7BDD-B41613AB2517}"/>
          </ac:spMkLst>
        </pc:spChg>
        <pc:picChg chg="add mod modCrop">
          <ac:chgData name="Catrina Morgan (2405745)" userId="S::2405745@student.uwtsd.ac.uk::07758afe-9de8-40ec-9b5e-7b3f29cf62f8" providerId="AD" clId="Web-{4C5F8420-B21C-D436-AEEE-B523748338EE}" dt="2025-03-21T14:55:59.743" v="45" actId="1076"/>
          <ac:picMkLst>
            <pc:docMk/>
            <pc:sldMk cId="3132337079" sldId="294"/>
            <ac:picMk id="2" creationId="{90989428-9A32-42DD-C6D2-5854CB61F849}"/>
          </ac:picMkLst>
        </pc:picChg>
        <pc:picChg chg="del">
          <ac:chgData name="Catrina Morgan (2405745)" userId="S::2405745@student.uwtsd.ac.uk::07758afe-9de8-40ec-9b5e-7b3f29cf62f8" providerId="AD" clId="Web-{4C5F8420-B21C-D436-AEEE-B523748338EE}" dt="2025-03-21T14:43:09.833" v="17"/>
          <ac:picMkLst>
            <pc:docMk/>
            <pc:sldMk cId="3132337079" sldId="294"/>
            <ac:picMk id="7" creationId="{DF62720B-933D-AB18-01AC-64B95C24C7FA}"/>
          </ac:picMkLst>
        </pc:picChg>
      </pc:sldChg>
      <pc:sldChg chg="del">
        <pc:chgData name="Catrina Morgan (2405745)" userId="S::2405745@student.uwtsd.ac.uk::07758afe-9de8-40ec-9b5e-7b3f29cf62f8" providerId="AD" clId="Web-{4C5F8420-B21C-D436-AEEE-B523748338EE}" dt="2025-03-21T14:56:41.948" v="62"/>
        <pc:sldMkLst>
          <pc:docMk/>
          <pc:sldMk cId="135554811" sldId="295"/>
        </pc:sldMkLst>
      </pc:sldChg>
      <pc:sldChg chg="addSp delSp modSp">
        <pc:chgData name="Catrina Morgan (2405745)" userId="S::2405745@student.uwtsd.ac.uk::07758afe-9de8-40ec-9b5e-7b3f29cf62f8" providerId="AD" clId="Web-{4C5F8420-B21C-D436-AEEE-B523748338EE}" dt="2025-03-21T14:57:16.839" v="67"/>
        <pc:sldMkLst>
          <pc:docMk/>
          <pc:sldMk cId="177105166" sldId="296"/>
        </pc:sldMkLst>
        <pc:picChg chg="add del mod">
          <ac:chgData name="Catrina Morgan (2405745)" userId="S::2405745@student.uwtsd.ac.uk::07758afe-9de8-40ec-9b5e-7b3f29cf62f8" providerId="AD" clId="Web-{4C5F8420-B21C-D436-AEEE-B523748338EE}" dt="2025-03-21T14:57:16.839" v="67"/>
          <ac:picMkLst>
            <pc:docMk/>
            <pc:sldMk cId="177105166" sldId="296"/>
            <ac:picMk id="56" creationId="{93BC6414-AF44-CC07-E779-69E65CB513B7}"/>
          </ac:picMkLst>
        </pc:picChg>
      </pc:sldChg>
    </pc:docChg>
  </pc:docChgLst>
  <pc:docChgLst>
    <pc:chgData name="Julian Edwards (2315607)" userId="S::2315607@student.uwtsd.ac.uk::c0484d2b-9106-4674-a0a4-175ffa93b30f" providerId="AD" clId="Web-{9177F996-418E-8D97-CFE1-0658B8805B68}"/>
    <pc:docChg chg="modSld addMainMaster delMainMaster">
      <pc:chgData name="Julian Edwards (2315607)" userId="S::2315607@student.uwtsd.ac.uk::c0484d2b-9106-4674-a0a4-175ffa93b30f" providerId="AD" clId="Web-{9177F996-418E-8D97-CFE1-0658B8805B68}" dt="2025-03-14T13:09:28.498" v="148" actId="20577"/>
      <pc:docMkLst>
        <pc:docMk/>
      </pc:docMkLst>
      <pc:sldChg chg="modSp mod modClrScheme chgLayout">
        <pc:chgData name="Julian Edwards (2315607)" userId="S::2315607@student.uwtsd.ac.uk::c0484d2b-9106-4674-a0a4-175ffa93b30f" providerId="AD" clId="Web-{9177F996-418E-8D97-CFE1-0658B8805B68}" dt="2025-03-14T12:58:41.416" v="4"/>
        <pc:sldMkLst>
          <pc:docMk/>
          <pc:sldMk cId="109857222" sldId="256"/>
        </pc:sldMkLst>
        <pc:spChg chg="mod ord">
          <ac:chgData name="Julian Edwards (2315607)" userId="S::2315607@student.uwtsd.ac.uk::c0484d2b-9106-4674-a0a4-175ffa93b30f" providerId="AD" clId="Web-{9177F996-418E-8D97-CFE1-0658B8805B68}" dt="2025-03-14T12:58:41.416" v="4"/>
          <ac:spMkLst>
            <pc:docMk/>
            <pc:sldMk cId="109857222" sldId="256"/>
            <ac:spMk id="2" creationId="{00000000-0000-0000-0000-000000000000}"/>
          </ac:spMkLst>
        </pc:spChg>
        <pc:spChg chg="mod ord">
          <ac:chgData name="Julian Edwards (2315607)" userId="S::2315607@student.uwtsd.ac.uk::c0484d2b-9106-4674-a0a4-175ffa93b30f" providerId="AD" clId="Web-{9177F996-418E-8D97-CFE1-0658B8805B68}" dt="2025-03-14T12:58:41.416" v="4"/>
          <ac:spMkLst>
            <pc:docMk/>
            <pc:sldMk cId="109857222" sldId="256"/>
            <ac:spMk id="3" creationId="{00000000-0000-0000-0000-000000000000}"/>
          </ac:spMkLst>
        </pc:spChg>
      </pc:sldChg>
      <pc:sldChg chg="modSp mod modClrScheme chgLayout">
        <pc:chgData name="Julian Edwards (2315607)" userId="S::2315607@student.uwtsd.ac.uk::c0484d2b-9106-4674-a0a4-175ffa93b30f" providerId="AD" clId="Web-{9177F996-418E-8D97-CFE1-0658B8805B68}" dt="2025-03-14T12:58:41.416" v="4"/>
        <pc:sldMkLst>
          <pc:docMk/>
          <pc:sldMk cId="3963447811" sldId="258"/>
        </pc:sldMkLst>
        <pc:spChg chg="mod ord">
          <ac:chgData name="Julian Edwards (2315607)" userId="S::2315607@student.uwtsd.ac.uk::c0484d2b-9106-4674-a0a4-175ffa93b30f" providerId="AD" clId="Web-{9177F996-418E-8D97-CFE1-0658B8805B68}" dt="2025-03-14T12:58:41.416" v="4"/>
          <ac:spMkLst>
            <pc:docMk/>
            <pc:sldMk cId="3963447811" sldId="258"/>
            <ac:spMk id="2" creationId="{26E0BABD-9426-27D8-D8D3-1070AFAD58F5}"/>
          </ac:spMkLst>
        </pc:spChg>
        <pc:spChg chg="mod ord">
          <ac:chgData name="Julian Edwards (2315607)" userId="S::2315607@student.uwtsd.ac.uk::c0484d2b-9106-4674-a0a4-175ffa93b30f" providerId="AD" clId="Web-{9177F996-418E-8D97-CFE1-0658B8805B68}" dt="2025-03-14T12:58:41.416" v="4"/>
          <ac:spMkLst>
            <pc:docMk/>
            <pc:sldMk cId="3963447811" sldId="258"/>
            <ac:spMk id="3" creationId="{54810459-0641-53CF-440B-7248823D0345}"/>
          </ac:spMkLst>
        </pc:spChg>
        <pc:spChg chg="mod ord">
          <ac:chgData name="Julian Edwards (2315607)" userId="S::2315607@student.uwtsd.ac.uk::c0484d2b-9106-4674-a0a4-175ffa93b30f" providerId="AD" clId="Web-{9177F996-418E-8D97-CFE1-0658B8805B68}" dt="2025-03-14T12:58:41.416" v="4"/>
          <ac:spMkLst>
            <pc:docMk/>
            <pc:sldMk cId="3963447811" sldId="258"/>
            <ac:spMk id="6" creationId="{7349047C-17F0-3D9E-0ACF-F677A9877B02}"/>
          </ac:spMkLst>
        </pc:spChg>
        <pc:spChg chg="mod ord">
          <ac:chgData name="Julian Edwards (2315607)" userId="S::2315607@student.uwtsd.ac.uk::c0484d2b-9106-4674-a0a4-175ffa93b30f" providerId="AD" clId="Web-{9177F996-418E-8D97-CFE1-0658B8805B68}" dt="2025-03-14T12:58:41.416" v="4"/>
          <ac:spMkLst>
            <pc:docMk/>
            <pc:sldMk cId="3963447811" sldId="258"/>
            <ac:spMk id="7" creationId="{0C485E73-D439-62B8-59D6-9FFE3DA76ECC}"/>
          </ac:spMkLst>
        </pc:spChg>
      </pc:sldChg>
      <pc:sldChg chg="modSp mod modClrScheme chgLayout">
        <pc:chgData name="Julian Edwards (2315607)" userId="S::2315607@student.uwtsd.ac.uk::c0484d2b-9106-4674-a0a4-175ffa93b30f" providerId="AD" clId="Web-{9177F996-418E-8D97-CFE1-0658B8805B68}" dt="2025-03-14T12:58:41.416" v="4"/>
        <pc:sldMkLst>
          <pc:docMk/>
          <pc:sldMk cId="2081511788" sldId="259"/>
        </pc:sldMkLst>
        <pc:spChg chg="mod ord">
          <ac:chgData name="Julian Edwards (2315607)" userId="S::2315607@student.uwtsd.ac.uk::c0484d2b-9106-4674-a0a4-175ffa93b30f" providerId="AD" clId="Web-{9177F996-418E-8D97-CFE1-0658B8805B68}" dt="2025-03-14T12:58:41.416" v="4"/>
          <ac:spMkLst>
            <pc:docMk/>
            <pc:sldMk cId="2081511788" sldId="259"/>
            <ac:spMk id="2" creationId="{2261F12E-051D-81FC-9B41-C5833E05FEF5}"/>
          </ac:spMkLst>
        </pc:spChg>
        <pc:spChg chg="mod ord">
          <ac:chgData name="Julian Edwards (2315607)" userId="S::2315607@student.uwtsd.ac.uk::c0484d2b-9106-4674-a0a4-175ffa93b30f" providerId="AD" clId="Web-{9177F996-418E-8D97-CFE1-0658B8805B68}" dt="2025-03-14T12:58:41.416" v="4"/>
          <ac:spMkLst>
            <pc:docMk/>
            <pc:sldMk cId="2081511788" sldId="259"/>
            <ac:spMk id="3" creationId="{D41E3B75-3747-6783-B6FC-93B900ED32FF}"/>
          </ac:spMkLst>
        </pc:spChg>
      </pc:sldChg>
      <pc:sldChg chg="modSp mod modClrScheme chgLayout">
        <pc:chgData name="Julian Edwards (2315607)" userId="S::2315607@student.uwtsd.ac.uk::c0484d2b-9106-4674-a0a4-175ffa93b30f" providerId="AD" clId="Web-{9177F996-418E-8D97-CFE1-0658B8805B68}" dt="2025-03-14T12:58:41.416" v="4"/>
        <pc:sldMkLst>
          <pc:docMk/>
          <pc:sldMk cId="317795531" sldId="260"/>
        </pc:sldMkLst>
        <pc:spChg chg="mod ord">
          <ac:chgData name="Julian Edwards (2315607)" userId="S::2315607@student.uwtsd.ac.uk::c0484d2b-9106-4674-a0a4-175ffa93b30f" providerId="AD" clId="Web-{9177F996-418E-8D97-CFE1-0658B8805B68}" dt="2025-03-14T12:58:41.416" v="4"/>
          <ac:spMkLst>
            <pc:docMk/>
            <pc:sldMk cId="317795531" sldId="260"/>
            <ac:spMk id="2" creationId="{BBF6E6FD-5DC6-B039-F95C-CC6D55C54E14}"/>
          </ac:spMkLst>
        </pc:spChg>
        <pc:spChg chg="mod ord">
          <ac:chgData name="Julian Edwards (2315607)" userId="S::2315607@student.uwtsd.ac.uk::c0484d2b-9106-4674-a0a4-175ffa93b30f" providerId="AD" clId="Web-{9177F996-418E-8D97-CFE1-0658B8805B68}" dt="2025-03-14T12:58:41.416" v="4"/>
          <ac:spMkLst>
            <pc:docMk/>
            <pc:sldMk cId="317795531" sldId="260"/>
            <ac:spMk id="3" creationId="{990C120D-43D2-F0A8-945B-5A4E5EE868E9}"/>
          </ac:spMkLst>
        </pc:spChg>
        <pc:spChg chg="mod ord">
          <ac:chgData name="Julian Edwards (2315607)" userId="S::2315607@student.uwtsd.ac.uk::c0484d2b-9106-4674-a0a4-175ffa93b30f" providerId="AD" clId="Web-{9177F996-418E-8D97-CFE1-0658B8805B68}" dt="2025-03-14T12:58:41.416" v="4"/>
          <ac:spMkLst>
            <pc:docMk/>
            <pc:sldMk cId="317795531" sldId="260"/>
            <ac:spMk id="4" creationId="{74B04789-6FD6-69DF-360A-028ABC13E5C0}"/>
          </ac:spMkLst>
        </pc:spChg>
      </pc:sldChg>
      <pc:sldChg chg="modSp mod modClrScheme chgLayout">
        <pc:chgData name="Julian Edwards (2315607)" userId="S::2315607@student.uwtsd.ac.uk::c0484d2b-9106-4674-a0a4-175ffa93b30f" providerId="AD" clId="Web-{9177F996-418E-8D97-CFE1-0658B8805B68}" dt="2025-03-14T12:58:41.416" v="4"/>
        <pc:sldMkLst>
          <pc:docMk/>
          <pc:sldMk cId="817483421" sldId="262"/>
        </pc:sldMkLst>
        <pc:spChg chg="mod ord">
          <ac:chgData name="Julian Edwards (2315607)" userId="S::2315607@student.uwtsd.ac.uk::c0484d2b-9106-4674-a0a4-175ffa93b30f" providerId="AD" clId="Web-{9177F996-418E-8D97-CFE1-0658B8805B68}" dt="2025-03-14T12:58:41.416" v="4"/>
          <ac:spMkLst>
            <pc:docMk/>
            <pc:sldMk cId="817483421" sldId="262"/>
            <ac:spMk id="2" creationId="{5889CBF9-8FE9-5ACA-B967-C13CE6EDD829}"/>
          </ac:spMkLst>
        </pc:spChg>
        <pc:spChg chg="mod ord">
          <ac:chgData name="Julian Edwards (2315607)" userId="S::2315607@student.uwtsd.ac.uk::c0484d2b-9106-4674-a0a4-175ffa93b30f" providerId="AD" clId="Web-{9177F996-418E-8D97-CFE1-0658B8805B68}" dt="2025-03-14T12:58:41.416" v="4"/>
          <ac:spMkLst>
            <pc:docMk/>
            <pc:sldMk cId="817483421" sldId="262"/>
            <ac:spMk id="4" creationId="{0FD462AE-03F2-A26A-A1FB-7A1D41A23A6A}"/>
          </ac:spMkLst>
        </pc:spChg>
        <pc:spChg chg="mod ord">
          <ac:chgData name="Julian Edwards (2315607)" userId="S::2315607@student.uwtsd.ac.uk::c0484d2b-9106-4674-a0a4-175ffa93b30f" providerId="AD" clId="Web-{9177F996-418E-8D97-CFE1-0658B8805B68}" dt="2025-03-14T12:58:41.416" v="4"/>
          <ac:spMkLst>
            <pc:docMk/>
            <pc:sldMk cId="817483421" sldId="262"/>
            <ac:spMk id="5" creationId="{CD477B1E-AADF-9912-EC43-D57F3324B553}"/>
          </ac:spMkLst>
        </pc:spChg>
      </pc:sldChg>
      <pc:sldChg chg="addSp delSp modSp mod modClrScheme chgLayout">
        <pc:chgData name="Julian Edwards (2315607)" userId="S::2315607@student.uwtsd.ac.uk::c0484d2b-9106-4674-a0a4-175ffa93b30f" providerId="AD" clId="Web-{9177F996-418E-8D97-CFE1-0658B8805B68}" dt="2025-03-14T13:09:28.498" v="148" actId="20577"/>
        <pc:sldMkLst>
          <pc:docMk/>
          <pc:sldMk cId="1715847409" sldId="264"/>
        </pc:sldMkLst>
        <pc:spChg chg="mod ord">
          <ac:chgData name="Julian Edwards (2315607)" userId="S::2315607@student.uwtsd.ac.uk::c0484d2b-9106-4674-a0a4-175ffa93b30f" providerId="AD" clId="Web-{9177F996-418E-8D97-CFE1-0658B8805B68}" dt="2025-03-14T12:58:41.416" v="4"/>
          <ac:spMkLst>
            <pc:docMk/>
            <pc:sldMk cId="1715847409" sldId="264"/>
            <ac:spMk id="2" creationId="{ABE8C9C1-B3FA-75E6-0F4C-BAD02F320188}"/>
          </ac:spMkLst>
        </pc:spChg>
        <pc:spChg chg="mod ord">
          <ac:chgData name="Julian Edwards (2315607)" userId="S::2315607@student.uwtsd.ac.uk::c0484d2b-9106-4674-a0a4-175ffa93b30f" providerId="AD" clId="Web-{9177F996-418E-8D97-CFE1-0658B8805B68}" dt="2025-03-14T13:09:28.498" v="148" actId="20577"/>
          <ac:spMkLst>
            <pc:docMk/>
            <pc:sldMk cId="1715847409" sldId="264"/>
            <ac:spMk id="3" creationId="{D6F94062-7E6C-D61B-8AA4-1402ABEDF7E6}"/>
          </ac:spMkLst>
        </pc:spChg>
        <pc:spChg chg="mod ord">
          <ac:chgData name="Julian Edwards (2315607)" userId="S::2315607@student.uwtsd.ac.uk::c0484d2b-9106-4674-a0a4-175ffa93b30f" providerId="AD" clId="Web-{9177F996-418E-8D97-CFE1-0658B8805B68}" dt="2025-03-14T12:58:41.416" v="4"/>
          <ac:spMkLst>
            <pc:docMk/>
            <pc:sldMk cId="1715847409" sldId="264"/>
            <ac:spMk id="4" creationId="{7593D5D8-5751-8FB8-9059-C2C53A383E9E}"/>
          </ac:spMkLst>
        </pc:spChg>
        <pc:spChg chg="mod ord">
          <ac:chgData name="Julian Edwards (2315607)" userId="S::2315607@student.uwtsd.ac.uk::c0484d2b-9106-4674-a0a4-175ffa93b30f" providerId="AD" clId="Web-{9177F996-418E-8D97-CFE1-0658B8805B68}" dt="2025-03-14T12:58:41.416" v="4"/>
          <ac:spMkLst>
            <pc:docMk/>
            <pc:sldMk cId="1715847409" sldId="264"/>
            <ac:spMk id="5" creationId="{D5E50AEC-1427-A251-9601-BF43F148F09E}"/>
          </ac:spMkLst>
        </pc:spChg>
      </pc:sldChg>
      <pc:sldChg chg="modSp mod modClrScheme chgLayout">
        <pc:chgData name="Julian Edwards (2315607)" userId="S::2315607@student.uwtsd.ac.uk::c0484d2b-9106-4674-a0a4-175ffa93b30f" providerId="AD" clId="Web-{9177F996-418E-8D97-CFE1-0658B8805B68}" dt="2025-03-14T12:58:41.416" v="4"/>
        <pc:sldMkLst>
          <pc:docMk/>
          <pc:sldMk cId="794039962" sldId="265"/>
        </pc:sldMkLst>
        <pc:spChg chg="mod ord">
          <ac:chgData name="Julian Edwards (2315607)" userId="S::2315607@student.uwtsd.ac.uk::c0484d2b-9106-4674-a0a4-175ffa93b30f" providerId="AD" clId="Web-{9177F996-418E-8D97-CFE1-0658B8805B68}" dt="2025-03-14T12:58:41.416" v="4"/>
          <ac:spMkLst>
            <pc:docMk/>
            <pc:sldMk cId="794039962" sldId="265"/>
            <ac:spMk id="2" creationId="{9DF33AD3-3977-3BA2-7AA3-2791EEDEE698}"/>
          </ac:spMkLst>
        </pc:spChg>
        <pc:spChg chg="mod ord">
          <ac:chgData name="Julian Edwards (2315607)" userId="S::2315607@student.uwtsd.ac.uk::c0484d2b-9106-4674-a0a4-175ffa93b30f" providerId="AD" clId="Web-{9177F996-418E-8D97-CFE1-0658B8805B68}" dt="2025-03-14T12:58:41.416" v="4"/>
          <ac:spMkLst>
            <pc:docMk/>
            <pc:sldMk cId="794039962" sldId="265"/>
            <ac:spMk id="4" creationId="{62D6FF21-65AE-8980-B684-1E43CB865F0C}"/>
          </ac:spMkLst>
        </pc:spChg>
        <pc:spChg chg="mod ord">
          <ac:chgData name="Julian Edwards (2315607)" userId="S::2315607@student.uwtsd.ac.uk::c0484d2b-9106-4674-a0a4-175ffa93b30f" providerId="AD" clId="Web-{9177F996-418E-8D97-CFE1-0658B8805B68}" dt="2025-03-14T12:58:41.416" v="4"/>
          <ac:spMkLst>
            <pc:docMk/>
            <pc:sldMk cId="794039962" sldId="265"/>
            <ac:spMk id="5" creationId="{EF4ED960-D9FA-6332-4E83-4D1E3527D20E}"/>
          </ac:spMkLst>
        </pc:spChg>
      </pc:sldChg>
      <pc:sldChg chg="modSp mod modClrScheme chgLayout">
        <pc:chgData name="Julian Edwards (2315607)" userId="S::2315607@student.uwtsd.ac.uk::c0484d2b-9106-4674-a0a4-175ffa93b30f" providerId="AD" clId="Web-{9177F996-418E-8D97-CFE1-0658B8805B68}" dt="2025-03-14T12:58:41.416" v="4"/>
        <pc:sldMkLst>
          <pc:docMk/>
          <pc:sldMk cId="1264690755" sldId="266"/>
        </pc:sldMkLst>
      </pc:sldChg>
      <pc:sldChg chg="modSp mod modClrScheme chgLayout">
        <pc:chgData name="Julian Edwards (2315607)" userId="S::2315607@student.uwtsd.ac.uk::c0484d2b-9106-4674-a0a4-175ffa93b30f" providerId="AD" clId="Web-{9177F996-418E-8D97-CFE1-0658B8805B68}" dt="2025-03-14T12:58:41.416" v="4"/>
        <pc:sldMkLst>
          <pc:docMk/>
          <pc:sldMk cId="1707844554" sldId="267"/>
        </pc:sldMkLst>
        <pc:spChg chg="mod ord">
          <ac:chgData name="Julian Edwards (2315607)" userId="S::2315607@student.uwtsd.ac.uk::c0484d2b-9106-4674-a0a4-175ffa93b30f" providerId="AD" clId="Web-{9177F996-418E-8D97-CFE1-0658B8805B68}" dt="2025-03-14T12:58:41.416" v="4"/>
          <ac:spMkLst>
            <pc:docMk/>
            <pc:sldMk cId="1707844554" sldId="267"/>
            <ac:spMk id="2" creationId="{045EE548-4D12-A18E-7CBF-9B329C28D7A6}"/>
          </ac:spMkLst>
        </pc:spChg>
        <pc:spChg chg="mod ord">
          <ac:chgData name="Julian Edwards (2315607)" userId="S::2315607@student.uwtsd.ac.uk::c0484d2b-9106-4674-a0a4-175ffa93b30f" providerId="AD" clId="Web-{9177F996-418E-8D97-CFE1-0658B8805B68}" dt="2025-03-14T12:58:41.416" v="4"/>
          <ac:spMkLst>
            <pc:docMk/>
            <pc:sldMk cId="1707844554" sldId="267"/>
            <ac:spMk id="3" creationId="{57286A9A-8BBF-ADA3-42BB-DF64E8FF64C5}"/>
          </ac:spMkLst>
        </pc:spChg>
        <pc:spChg chg="mod ord">
          <ac:chgData name="Julian Edwards (2315607)" userId="S::2315607@student.uwtsd.ac.uk::c0484d2b-9106-4674-a0a4-175ffa93b30f" providerId="AD" clId="Web-{9177F996-418E-8D97-CFE1-0658B8805B68}" dt="2025-03-14T12:58:41.416" v="4"/>
          <ac:spMkLst>
            <pc:docMk/>
            <pc:sldMk cId="1707844554" sldId="267"/>
            <ac:spMk id="4" creationId="{100412FF-C9F1-494A-0ED7-921A0DE863A1}"/>
          </ac:spMkLst>
        </pc:spChg>
        <pc:spChg chg="mod ord">
          <ac:chgData name="Julian Edwards (2315607)" userId="S::2315607@student.uwtsd.ac.uk::c0484d2b-9106-4674-a0a4-175ffa93b30f" providerId="AD" clId="Web-{9177F996-418E-8D97-CFE1-0658B8805B68}" dt="2025-03-14T12:58:41.416" v="4"/>
          <ac:spMkLst>
            <pc:docMk/>
            <pc:sldMk cId="1707844554" sldId="267"/>
            <ac:spMk id="5" creationId="{81031630-12C3-6511-7635-351798515D5D}"/>
          </ac:spMkLst>
        </pc:spChg>
      </pc:sldChg>
      <pc:sldChg chg="addSp delSp modSp mod modClrScheme chgLayout">
        <pc:chgData name="Julian Edwards (2315607)" userId="S::2315607@student.uwtsd.ac.uk::c0484d2b-9106-4674-a0a4-175ffa93b30f" providerId="AD" clId="Web-{9177F996-418E-8D97-CFE1-0658B8805B68}" dt="2025-03-14T13:03:23.393" v="14"/>
        <pc:sldMkLst>
          <pc:docMk/>
          <pc:sldMk cId="26652566" sldId="268"/>
        </pc:sldMkLst>
      </pc:sldChg>
      <pc:sldChg chg="modSp mod modClrScheme chgLayout">
        <pc:chgData name="Julian Edwards (2315607)" userId="S::2315607@student.uwtsd.ac.uk::c0484d2b-9106-4674-a0a4-175ffa93b30f" providerId="AD" clId="Web-{9177F996-418E-8D97-CFE1-0658B8805B68}" dt="2025-03-14T12:58:41.416" v="4"/>
        <pc:sldMkLst>
          <pc:docMk/>
          <pc:sldMk cId="335831690" sldId="269"/>
        </pc:sldMkLst>
        <pc:spChg chg="mod ord">
          <ac:chgData name="Julian Edwards (2315607)" userId="S::2315607@student.uwtsd.ac.uk::c0484d2b-9106-4674-a0a4-175ffa93b30f" providerId="AD" clId="Web-{9177F996-418E-8D97-CFE1-0658B8805B68}" dt="2025-03-14T12:58:41.416" v="4"/>
          <ac:spMkLst>
            <pc:docMk/>
            <pc:sldMk cId="335831690" sldId="269"/>
            <ac:spMk id="2" creationId="{AD4A3D21-CA73-5D11-86D9-7978EAA61A3B}"/>
          </ac:spMkLst>
        </pc:spChg>
        <pc:spChg chg="mod ord">
          <ac:chgData name="Julian Edwards (2315607)" userId="S::2315607@student.uwtsd.ac.uk::c0484d2b-9106-4674-a0a4-175ffa93b30f" providerId="AD" clId="Web-{9177F996-418E-8D97-CFE1-0658B8805B68}" dt="2025-03-14T12:58:41.416" v="4"/>
          <ac:spMkLst>
            <pc:docMk/>
            <pc:sldMk cId="335831690" sldId="269"/>
            <ac:spMk id="3" creationId="{DAE572C0-38D3-C266-BD10-E42FCF37AC64}"/>
          </ac:spMkLst>
        </pc:spChg>
        <pc:spChg chg="mod ord">
          <ac:chgData name="Julian Edwards (2315607)" userId="S::2315607@student.uwtsd.ac.uk::c0484d2b-9106-4674-a0a4-175ffa93b30f" providerId="AD" clId="Web-{9177F996-418E-8D97-CFE1-0658B8805B68}" dt="2025-03-14T12:58:41.416" v="4"/>
          <ac:spMkLst>
            <pc:docMk/>
            <pc:sldMk cId="335831690" sldId="269"/>
            <ac:spMk id="4" creationId="{826D94B5-7BA0-BD74-CFD1-FB68810A6B1A}"/>
          </ac:spMkLst>
        </pc:spChg>
        <pc:spChg chg="mod ord">
          <ac:chgData name="Julian Edwards (2315607)" userId="S::2315607@student.uwtsd.ac.uk::c0484d2b-9106-4674-a0a4-175ffa93b30f" providerId="AD" clId="Web-{9177F996-418E-8D97-CFE1-0658B8805B68}" dt="2025-03-14T12:58:41.416" v="4"/>
          <ac:spMkLst>
            <pc:docMk/>
            <pc:sldMk cId="335831690" sldId="269"/>
            <ac:spMk id="5" creationId="{7118A691-2BAE-AE80-60DF-75F5748882D8}"/>
          </ac:spMkLst>
        </pc:spChg>
      </pc:sldChg>
      <pc:sldChg chg="modSp mod modClrScheme chgLayout">
        <pc:chgData name="Julian Edwards (2315607)" userId="S::2315607@student.uwtsd.ac.uk::c0484d2b-9106-4674-a0a4-175ffa93b30f" providerId="AD" clId="Web-{9177F996-418E-8D97-CFE1-0658B8805B68}" dt="2025-03-14T12:58:41.416" v="4"/>
        <pc:sldMkLst>
          <pc:docMk/>
          <pc:sldMk cId="3220384809" sldId="270"/>
        </pc:sldMkLst>
        <pc:spChg chg="mod ord">
          <ac:chgData name="Julian Edwards (2315607)" userId="S::2315607@student.uwtsd.ac.uk::c0484d2b-9106-4674-a0a4-175ffa93b30f" providerId="AD" clId="Web-{9177F996-418E-8D97-CFE1-0658B8805B68}" dt="2025-03-14T12:58:41.416" v="4"/>
          <ac:spMkLst>
            <pc:docMk/>
            <pc:sldMk cId="3220384809" sldId="270"/>
            <ac:spMk id="2" creationId="{4008229E-8308-366D-D5DA-F6D1D67B8B0C}"/>
          </ac:spMkLst>
        </pc:spChg>
        <pc:spChg chg="mod ord">
          <ac:chgData name="Julian Edwards (2315607)" userId="S::2315607@student.uwtsd.ac.uk::c0484d2b-9106-4674-a0a4-175ffa93b30f" providerId="AD" clId="Web-{9177F996-418E-8D97-CFE1-0658B8805B68}" dt="2025-03-14T12:58:41.416" v="4"/>
          <ac:spMkLst>
            <pc:docMk/>
            <pc:sldMk cId="3220384809" sldId="270"/>
            <ac:spMk id="3" creationId="{E6254CCB-F63C-D67A-2584-2E3EAB3DF866}"/>
          </ac:spMkLst>
        </pc:spChg>
        <pc:spChg chg="mod ord">
          <ac:chgData name="Julian Edwards (2315607)" userId="S::2315607@student.uwtsd.ac.uk::c0484d2b-9106-4674-a0a4-175ffa93b30f" providerId="AD" clId="Web-{9177F996-418E-8D97-CFE1-0658B8805B68}" dt="2025-03-14T12:58:41.416" v="4"/>
          <ac:spMkLst>
            <pc:docMk/>
            <pc:sldMk cId="3220384809" sldId="270"/>
            <ac:spMk id="4" creationId="{E59661F5-60B4-ED58-FC5F-9E3B5C3B4339}"/>
          </ac:spMkLst>
        </pc:spChg>
      </pc:sldChg>
      <pc:sldChg chg="modSp mod modClrScheme chgLayout">
        <pc:chgData name="Julian Edwards (2315607)" userId="S::2315607@student.uwtsd.ac.uk::c0484d2b-9106-4674-a0a4-175ffa93b30f" providerId="AD" clId="Web-{9177F996-418E-8D97-CFE1-0658B8805B68}" dt="2025-03-14T12:58:41.416" v="4"/>
        <pc:sldMkLst>
          <pc:docMk/>
          <pc:sldMk cId="4165828770" sldId="271"/>
        </pc:sldMkLst>
        <pc:spChg chg="mod ord">
          <ac:chgData name="Julian Edwards (2315607)" userId="S::2315607@student.uwtsd.ac.uk::c0484d2b-9106-4674-a0a4-175ffa93b30f" providerId="AD" clId="Web-{9177F996-418E-8D97-CFE1-0658B8805B68}" dt="2025-03-14T12:58:41.416" v="4"/>
          <ac:spMkLst>
            <pc:docMk/>
            <pc:sldMk cId="4165828770" sldId="271"/>
            <ac:spMk id="2" creationId="{C2E3C099-1594-A996-E68F-27E45A1CF86E}"/>
          </ac:spMkLst>
        </pc:spChg>
        <pc:spChg chg="mod ord">
          <ac:chgData name="Julian Edwards (2315607)" userId="S::2315607@student.uwtsd.ac.uk::c0484d2b-9106-4674-a0a4-175ffa93b30f" providerId="AD" clId="Web-{9177F996-418E-8D97-CFE1-0658B8805B68}" dt="2025-03-14T12:58:41.416" v="4"/>
          <ac:spMkLst>
            <pc:docMk/>
            <pc:sldMk cId="4165828770" sldId="271"/>
            <ac:spMk id="3" creationId="{43406EDC-35C6-823A-98CA-8533746B2F92}"/>
          </ac:spMkLst>
        </pc:spChg>
        <pc:spChg chg="mod ord">
          <ac:chgData name="Julian Edwards (2315607)" userId="S::2315607@student.uwtsd.ac.uk::c0484d2b-9106-4674-a0a4-175ffa93b30f" providerId="AD" clId="Web-{9177F996-418E-8D97-CFE1-0658B8805B68}" dt="2025-03-14T12:58:41.416" v="4"/>
          <ac:spMkLst>
            <pc:docMk/>
            <pc:sldMk cId="4165828770" sldId="271"/>
            <ac:spMk id="4" creationId="{7013C041-11E1-9949-8751-CE68C08258D4}"/>
          </ac:spMkLst>
        </pc:spChg>
      </pc:sldChg>
      <pc:sldChg chg="modSp mod modClrScheme chgLayout">
        <pc:chgData name="Julian Edwards (2315607)" userId="S::2315607@student.uwtsd.ac.uk::c0484d2b-9106-4674-a0a4-175ffa93b30f" providerId="AD" clId="Web-{9177F996-418E-8D97-CFE1-0658B8805B68}" dt="2025-03-14T12:58:41.416" v="4"/>
        <pc:sldMkLst>
          <pc:docMk/>
          <pc:sldMk cId="2622443806" sldId="272"/>
        </pc:sldMkLst>
      </pc:sldChg>
      <pc:sldChg chg="modSp mod modClrScheme chgLayout">
        <pc:chgData name="Julian Edwards (2315607)" userId="S::2315607@student.uwtsd.ac.uk::c0484d2b-9106-4674-a0a4-175ffa93b30f" providerId="AD" clId="Web-{9177F996-418E-8D97-CFE1-0658B8805B68}" dt="2025-03-14T12:58:41.416" v="4"/>
        <pc:sldMkLst>
          <pc:docMk/>
          <pc:sldMk cId="2702956793" sldId="273"/>
        </pc:sldMkLst>
        <pc:spChg chg="mod ord">
          <ac:chgData name="Julian Edwards (2315607)" userId="S::2315607@student.uwtsd.ac.uk::c0484d2b-9106-4674-a0a4-175ffa93b30f" providerId="AD" clId="Web-{9177F996-418E-8D97-CFE1-0658B8805B68}" dt="2025-03-14T12:58:41.416" v="4"/>
          <ac:spMkLst>
            <pc:docMk/>
            <pc:sldMk cId="2702956793" sldId="273"/>
            <ac:spMk id="3" creationId="{0BF08033-B492-2EB0-F03F-0B496BC79A93}"/>
          </ac:spMkLst>
        </pc:spChg>
        <pc:spChg chg="mod ord">
          <ac:chgData name="Julian Edwards (2315607)" userId="S::2315607@student.uwtsd.ac.uk::c0484d2b-9106-4674-a0a4-175ffa93b30f" providerId="AD" clId="Web-{9177F996-418E-8D97-CFE1-0658B8805B68}" dt="2025-03-14T12:58:41.416" v="4"/>
          <ac:spMkLst>
            <pc:docMk/>
            <pc:sldMk cId="2702956793" sldId="273"/>
            <ac:spMk id="4" creationId="{C0E8C426-E611-73BC-CEAE-6F47E551B4E0}"/>
          </ac:spMkLst>
        </pc:spChg>
        <pc:spChg chg="mod ord">
          <ac:chgData name="Julian Edwards (2315607)" userId="S::2315607@student.uwtsd.ac.uk::c0484d2b-9106-4674-a0a4-175ffa93b30f" providerId="AD" clId="Web-{9177F996-418E-8D97-CFE1-0658B8805B68}" dt="2025-03-14T12:58:41.416" v="4"/>
          <ac:spMkLst>
            <pc:docMk/>
            <pc:sldMk cId="2702956793" sldId="273"/>
            <ac:spMk id="5" creationId="{1F1446F0-9D42-326B-C0E3-EE64D55C491A}"/>
          </ac:spMkLst>
        </pc:spChg>
      </pc:sldChg>
      <pc:sldChg chg="modSp mod modClrScheme chgLayout">
        <pc:chgData name="Julian Edwards (2315607)" userId="S::2315607@student.uwtsd.ac.uk::c0484d2b-9106-4674-a0a4-175ffa93b30f" providerId="AD" clId="Web-{9177F996-418E-8D97-CFE1-0658B8805B68}" dt="2025-03-14T12:58:41.416" v="4"/>
        <pc:sldMkLst>
          <pc:docMk/>
          <pc:sldMk cId="1792754319" sldId="274"/>
        </pc:sldMkLst>
        <pc:spChg chg="mod ord">
          <ac:chgData name="Julian Edwards (2315607)" userId="S::2315607@student.uwtsd.ac.uk::c0484d2b-9106-4674-a0a4-175ffa93b30f" providerId="AD" clId="Web-{9177F996-418E-8D97-CFE1-0658B8805B68}" dt="2025-03-14T12:58:41.416" v="4"/>
          <ac:spMkLst>
            <pc:docMk/>
            <pc:sldMk cId="1792754319" sldId="274"/>
            <ac:spMk id="3" creationId="{520300D0-FCB2-A13A-9FF7-C8B5A4A4433D}"/>
          </ac:spMkLst>
        </pc:spChg>
        <pc:spChg chg="mod ord">
          <ac:chgData name="Julian Edwards (2315607)" userId="S::2315607@student.uwtsd.ac.uk::c0484d2b-9106-4674-a0a4-175ffa93b30f" providerId="AD" clId="Web-{9177F996-418E-8D97-CFE1-0658B8805B68}" dt="2025-03-14T12:58:41.416" v="4"/>
          <ac:spMkLst>
            <pc:docMk/>
            <pc:sldMk cId="1792754319" sldId="274"/>
            <ac:spMk id="4" creationId="{337885CD-286C-062C-B34B-58C69E7BC1DE}"/>
          </ac:spMkLst>
        </pc:spChg>
        <pc:spChg chg="mod ord">
          <ac:chgData name="Julian Edwards (2315607)" userId="S::2315607@student.uwtsd.ac.uk::c0484d2b-9106-4674-a0a4-175ffa93b30f" providerId="AD" clId="Web-{9177F996-418E-8D97-CFE1-0658B8805B68}" dt="2025-03-14T12:58:41.416" v="4"/>
          <ac:spMkLst>
            <pc:docMk/>
            <pc:sldMk cId="1792754319" sldId="274"/>
            <ac:spMk id="5" creationId="{84AC4396-8BBD-53CC-3049-3565F3EF9C05}"/>
          </ac:spMkLst>
        </pc:spChg>
      </pc:sldChg>
      <pc:sldChg chg="addSp delSp modSp mod modClrScheme delDesignElem chgLayout">
        <pc:chgData name="Julian Edwards (2315607)" userId="S::2315607@student.uwtsd.ac.uk::c0484d2b-9106-4674-a0a4-175ffa93b30f" providerId="AD" clId="Web-{9177F996-418E-8D97-CFE1-0658B8805B68}" dt="2025-03-14T12:58:41.416" v="4"/>
        <pc:sldMkLst>
          <pc:docMk/>
          <pc:sldMk cId="3707273336" sldId="275"/>
        </pc:sldMkLst>
        <pc:spChg chg="mod ord">
          <ac:chgData name="Julian Edwards (2315607)" userId="S::2315607@student.uwtsd.ac.uk::c0484d2b-9106-4674-a0a4-175ffa93b30f" providerId="AD" clId="Web-{9177F996-418E-8D97-CFE1-0658B8805B68}" dt="2025-03-14T12:58:41.416" v="4"/>
          <ac:spMkLst>
            <pc:docMk/>
            <pc:sldMk cId="3707273336" sldId="275"/>
            <ac:spMk id="2" creationId="{189092D1-FA81-3384-79EF-96F6EE271BF9}"/>
          </ac:spMkLst>
        </pc:spChg>
        <pc:spChg chg="mod ord">
          <ac:chgData name="Julian Edwards (2315607)" userId="S::2315607@student.uwtsd.ac.uk::c0484d2b-9106-4674-a0a4-175ffa93b30f" providerId="AD" clId="Web-{9177F996-418E-8D97-CFE1-0658B8805B68}" dt="2025-03-14T12:58:41.416" v="4"/>
          <ac:spMkLst>
            <pc:docMk/>
            <pc:sldMk cId="3707273336" sldId="275"/>
            <ac:spMk id="8" creationId="{111F4322-CC89-51FE-E053-B3E92471727F}"/>
          </ac:spMkLst>
        </pc:spChg>
        <pc:spChg chg="add del">
          <ac:chgData name="Julian Edwards (2315607)" userId="S::2315607@student.uwtsd.ac.uk::c0484d2b-9106-4674-a0a4-175ffa93b30f" providerId="AD" clId="Web-{9177F996-418E-8D97-CFE1-0658B8805B68}" dt="2025-03-14T12:58:41.416" v="4"/>
          <ac:spMkLst>
            <pc:docMk/>
            <pc:sldMk cId="3707273336" sldId="275"/>
            <ac:spMk id="17" creationId="{DBC6133C-0615-4CE4-9132-37E609A9BDFA}"/>
          </ac:spMkLst>
        </pc:spChg>
        <pc:spChg chg="add del">
          <ac:chgData name="Julian Edwards (2315607)" userId="S::2315607@student.uwtsd.ac.uk::c0484d2b-9106-4674-a0a4-175ffa93b30f" providerId="AD" clId="Web-{9177F996-418E-8D97-CFE1-0658B8805B68}" dt="2025-03-14T12:58:41.416" v="4"/>
          <ac:spMkLst>
            <pc:docMk/>
            <pc:sldMk cId="3707273336" sldId="275"/>
            <ac:spMk id="19" creationId="{169CC832-2974-4E8D-90ED-3E2941BA7336}"/>
          </ac:spMkLst>
        </pc:spChg>
        <pc:spChg chg="add del">
          <ac:chgData name="Julian Edwards (2315607)" userId="S::2315607@student.uwtsd.ac.uk::c0484d2b-9106-4674-a0a4-175ffa93b30f" providerId="AD" clId="Web-{9177F996-418E-8D97-CFE1-0658B8805B68}" dt="2025-03-14T12:58:41.416" v="4"/>
          <ac:spMkLst>
            <pc:docMk/>
            <pc:sldMk cId="3707273336" sldId="275"/>
            <ac:spMk id="21" creationId="{55222F96-971A-4F90-B841-6BAB416C7AC1}"/>
          </ac:spMkLst>
        </pc:spChg>
        <pc:spChg chg="add del">
          <ac:chgData name="Julian Edwards (2315607)" userId="S::2315607@student.uwtsd.ac.uk::c0484d2b-9106-4674-a0a4-175ffa93b30f" providerId="AD" clId="Web-{9177F996-418E-8D97-CFE1-0658B8805B68}" dt="2025-03-14T12:58:41.416" v="4"/>
          <ac:spMkLst>
            <pc:docMk/>
            <pc:sldMk cId="3707273336" sldId="275"/>
            <ac:spMk id="23" creationId="{08980754-6F4B-43C9-B9BE-127B6BED6586}"/>
          </ac:spMkLst>
        </pc:spChg>
        <pc:spChg chg="add del">
          <ac:chgData name="Julian Edwards (2315607)" userId="S::2315607@student.uwtsd.ac.uk::c0484d2b-9106-4674-a0a4-175ffa93b30f" providerId="AD" clId="Web-{9177F996-418E-8D97-CFE1-0658B8805B68}" dt="2025-03-14T12:58:41.416" v="4"/>
          <ac:spMkLst>
            <pc:docMk/>
            <pc:sldMk cId="3707273336" sldId="275"/>
            <ac:spMk id="25" creationId="{2C1BBA94-3F40-40AA-8BB9-E69E25E537C1}"/>
          </ac:spMkLst>
        </pc:spChg>
      </pc:sldChg>
      <pc:sldChg chg="addSp delSp modSp mod modClrScheme delDesignElem chgLayout">
        <pc:chgData name="Julian Edwards (2315607)" userId="S::2315607@student.uwtsd.ac.uk::c0484d2b-9106-4674-a0a4-175ffa93b30f" providerId="AD" clId="Web-{9177F996-418E-8D97-CFE1-0658B8805B68}" dt="2025-03-14T12:58:41.416" v="4"/>
        <pc:sldMkLst>
          <pc:docMk/>
          <pc:sldMk cId="2883940324" sldId="276"/>
        </pc:sldMkLst>
        <pc:spChg chg="mod ord">
          <ac:chgData name="Julian Edwards (2315607)" userId="S::2315607@student.uwtsd.ac.uk::c0484d2b-9106-4674-a0a4-175ffa93b30f" providerId="AD" clId="Web-{9177F996-418E-8D97-CFE1-0658B8805B68}" dt="2025-03-14T12:58:41.416" v="4"/>
          <ac:spMkLst>
            <pc:docMk/>
            <pc:sldMk cId="2883940324" sldId="276"/>
            <ac:spMk id="2" creationId="{77827466-990E-885C-E9D2-524008508529}"/>
          </ac:spMkLst>
        </pc:spChg>
        <pc:spChg chg="add del">
          <ac:chgData name="Julian Edwards (2315607)" userId="S::2315607@student.uwtsd.ac.uk::c0484d2b-9106-4674-a0a4-175ffa93b30f" providerId="AD" clId="Web-{9177F996-418E-8D97-CFE1-0658B8805B68}" dt="2025-03-14T12:58:41.416" v="4"/>
          <ac:spMkLst>
            <pc:docMk/>
            <pc:sldMk cId="2883940324" sldId="276"/>
            <ac:spMk id="23" creationId="{DBC6133C-0615-4CE4-9132-37E609A9BDFA}"/>
          </ac:spMkLst>
        </pc:spChg>
        <pc:spChg chg="add del">
          <ac:chgData name="Julian Edwards (2315607)" userId="S::2315607@student.uwtsd.ac.uk::c0484d2b-9106-4674-a0a4-175ffa93b30f" providerId="AD" clId="Web-{9177F996-418E-8D97-CFE1-0658B8805B68}" dt="2025-03-14T12:58:41.416" v="4"/>
          <ac:spMkLst>
            <pc:docMk/>
            <pc:sldMk cId="2883940324" sldId="276"/>
            <ac:spMk id="25" creationId="{169CC832-2974-4E8D-90ED-3E2941BA7336}"/>
          </ac:spMkLst>
        </pc:spChg>
        <pc:spChg chg="add del">
          <ac:chgData name="Julian Edwards (2315607)" userId="S::2315607@student.uwtsd.ac.uk::c0484d2b-9106-4674-a0a4-175ffa93b30f" providerId="AD" clId="Web-{9177F996-418E-8D97-CFE1-0658B8805B68}" dt="2025-03-14T12:58:41.416" v="4"/>
          <ac:spMkLst>
            <pc:docMk/>
            <pc:sldMk cId="2883940324" sldId="276"/>
            <ac:spMk id="27" creationId="{55222F96-971A-4F90-B841-6BAB416C7AC1}"/>
          </ac:spMkLst>
        </pc:spChg>
        <pc:spChg chg="add del">
          <ac:chgData name="Julian Edwards (2315607)" userId="S::2315607@student.uwtsd.ac.uk::c0484d2b-9106-4674-a0a4-175ffa93b30f" providerId="AD" clId="Web-{9177F996-418E-8D97-CFE1-0658B8805B68}" dt="2025-03-14T12:58:41.416" v="4"/>
          <ac:spMkLst>
            <pc:docMk/>
            <pc:sldMk cId="2883940324" sldId="276"/>
            <ac:spMk id="29" creationId="{08980754-6F4B-43C9-B9BE-127B6BED6586}"/>
          </ac:spMkLst>
        </pc:spChg>
        <pc:spChg chg="add del">
          <ac:chgData name="Julian Edwards (2315607)" userId="S::2315607@student.uwtsd.ac.uk::c0484d2b-9106-4674-a0a4-175ffa93b30f" providerId="AD" clId="Web-{9177F996-418E-8D97-CFE1-0658B8805B68}" dt="2025-03-14T12:58:41.416" v="4"/>
          <ac:spMkLst>
            <pc:docMk/>
            <pc:sldMk cId="2883940324" sldId="276"/>
            <ac:spMk id="31" creationId="{2C1BBA94-3F40-40AA-8BB9-E69E25E537C1}"/>
          </ac:spMkLst>
        </pc:spChg>
      </pc:sldChg>
      <pc:sldMasterChg chg="add del addSldLayout delSldLayout">
        <pc:chgData name="Julian Edwards (2315607)" userId="S::2315607@student.uwtsd.ac.uk::c0484d2b-9106-4674-a0a4-175ffa93b30f" providerId="AD" clId="Web-{9177F996-418E-8D97-CFE1-0658B8805B68}" dt="2025-03-14T12:58:41.416" v="4"/>
        <pc:sldMasterMkLst>
          <pc:docMk/>
          <pc:sldMasterMk cId="3149101199" sldId="2147483672"/>
        </pc:sldMasterMkLst>
        <pc:sldLayoutChg chg="add del">
          <pc:chgData name="Julian Edwards (2315607)" userId="S::2315607@student.uwtsd.ac.uk::c0484d2b-9106-4674-a0a4-175ffa93b30f" providerId="AD" clId="Web-{9177F996-418E-8D97-CFE1-0658B8805B68}" dt="2025-03-14T12:58:41.416" v="4"/>
          <pc:sldLayoutMkLst>
            <pc:docMk/>
            <pc:sldMasterMk cId="3149101199" sldId="2147483672"/>
            <pc:sldLayoutMk cId="708773289" sldId="2147483673"/>
          </pc:sldLayoutMkLst>
        </pc:sldLayoutChg>
        <pc:sldLayoutChg chg="add del">
          <pc:chgData name="Julian Edwards (2315607)" userId="S::2315607@student.uwtsd.ac.uk::c0484d2b-9106-4674-a0a4-175ffa93b30f" providerId="AD" clId="Web-{9177F996-418E-8D97-CFE1-0658B8805B68}" dt="2025-03-14T12:58:41.416" v="4"/>
          <pc:sldLayoutMkLst>
            <pc:docMk/>
            <pc:sldMasterMk cId="3149101199" sldId="2147483672"/>
            <pc:sldLayoutMk cId="3695197251" sldId="2147483674"/>
          </pc:sldLayoutMkLst>
        </pc:sldLayoutChg>
        <pc:sldLayoutChg chg="add del">
          <pc:chgData name="Julian Edwards (2315607)" userId="S::2315607@student.uwtsd.ac.uk::c0484d2b-9106-4674-a0a4-175ffa93b30f" providerId="AD" clId="Web-{9177F996-418E-8D97-CFE1-0658B8805B68}" dt="2025-03-14T12:58:41.416" v="4"/>
          <pc:sldLayoutMkLst>
            <pc:docMk/>
            <pc:sldMasterMk cId="3149101199" sldId="2147483672"/>
            <pc:sldLayoutMk cId="1305449225" sldId="2147483675"/>
          </pc:sldLayoutMkLst>
        </pc:sldLayoutChg>
        <pc:sldLayoutChg chg="add del">
          <pc:chgData name="Julian Edwards (2315607)" userId="S::2315607@student.uwtsd.ac.uk::c0484d2b-9106-4674-a0a4-175ffa93b30f" providerId="AD" clId="Web-{9177F996-418E-8D97-CFE1-0658B8805B68}" dt="2025-03-14T12:58:41.416" v="4"/>
          <pc:sldLayoutMkLst>
            <pc:docMk/>
            <pc:sldMasterMk cId="3149101199" sldId="2147483672"/>
            <pc:sldLayoutMk cId="1991534891" sldId="2147483676"/>
          </pc:sldLayoutMkLst>
        </pc:sldLayoutChg>
        <pc:sldLayoutChg chg="add del">
          <pc:chgData name="Julian Edwards (2315607)" userId="S::2315607@student.uwtsd.ac.uk::c0484d2b-9106-4674-a0a4-175ffa93b30f" providerId="AD" clId="Web-{9177F996-418E-8D97-CFE1-0658B8805B68}" dt="2025-03-14T12:58:41.416" v="4"/>
          <pc:sldLayoutMkLst>
            <pc:docMk/>
            <pc:sldMasterMk cId="3149101199" sldId="2147483672"/>
            <pc:sldLayoutMk cId="1773596609" sldId="2147483677"/>
          </pc:sldLayoutMkLst>
        </pc:sldLayoutChg>
        <pc:sldLayoutChg chg="add del">
          <pc:chgData name="Julian Edwards (2315607)" userId="S::2315607@student.uwtsd.ac.uk::c0484d2b-9106-4674-a0a4-175ffa93b30f" providerId="AD" clId="Web-{9177F996-418E-8D97-CFE1-0658B8805B68}" dt="2025-03-14T12:58:41.416" v="4"/>
          <pc:sldLayoutMkLst>
            <pc:docMk/>
            <pc:sldMasterMk cId="3149101199" sldId="2147483672"/>
            <pc:sldLayoutMk cId="750929934" sldId="2147483678"/>
          </pc:sldLayoutMkLst>
        </pc:sldLayoutChg>
        <pc:sldLayoutChg chg="add del">
          <pc:chgData name="Julian Edwards (2315607)" userId="S::2315607@student.uwtsd.ac.uk::c0484d2b-9106-4674-a0a4-175ffa93b30f" providerId="AD" clId="Web-{9177F996-418E-8D97-CFE1-0658B8805B68}" dt="2025-03-14T12:58:41.416" v="4"/>
          <pc:sldLayoutMkLst>
            <pc:docMk/>
            <pc:sldMasterMk cId="3149101199" sldId="2147483672"/>
            <pc:sldLayoutMk cId="456319950" sldId="2147483679"/>
          </pc:sldLayoutMkLst>
        </pc:sldLayoutChg>
        <pc:sldLayoutChg chg="add del">
          <pc:chgData name="Julian Edwards (2315607)" userId="S::2315607@student.uwtsd.ac.uk::c0484d2b-9106-4674-a0a4-175ffa93b30f" providerId="AD" clId="Web-{9177F996-418E-8D97-CFE1-0658B8805B68}" dt="2025-03-14T12:58:41.416" v="4"/>
          <pc:sldLayoutMkLst>
            <pc:docMk/>
            <pc:sldMasterMk cId="3149101199" sldId="2147483672"/>
            <pc:sldLayoutMk cId="2070356485" sldId="2147483680"/>
          </pc:sldLayoutMkLst>
        </pc:sldLayoutChg>
        <pc:sldLayoutChg chg="add del">
          <pc:chgData name="Julian Edwards (2315607)" userId="S::2315607@student.uwtsd.ac.uk::c0484d2b-9106-4674-a0a4-175ffa93b30f" providerId="AD" clId="Web-{9177F996-418E-8D97-CFE1-0658B8805B68}" dt="2025-03-14T12:58:41.416" v="4"/>
          <pc:sldLayoutMkLst>
            <pc:docMk/>
            <pc:sldMasterMk cId="3149101199" sldId="2147483672"/>
            <pc:sldLayoutMk cId="1805181405" sldId="2147483681"/>
          </pc:sldLayoutMkLst>
        </pc:sldLayoutChg>
        <pc:sldLayoutChg chg="add del">
          <pc:chgData name="Julian Edwards (2315607)" userId="S::2315607@student.uwtsd.ac.uk::c0484d2b-9106-4674-a0a4-175ffa93b30f" providerId="AD" clId="Web-{9177F996-418E-8D97-CFE1-0658B8805B68}" dt="2025-03-14T12:58:41.416" v="4"/>
          <pc:sldLayoutMkLst>
            <pc:docMk/>
            <pc:sldMasterMk cId="3149101199" sldId="2147483672"/>
            <pc:sldLayoutMk cId="2039307462" sldId="2147483682"/>
          </pc:sldLayoutMkLst>
        </pc:sldLayoutChg>
        <pc:sldLayoutChg chg="add del">
          <pc:chgData name="Julian Edwards (2315607)" userId="S::2315607@student.uwtsd.ac.uk::c0484d2b-9106-4674-a0a4-175ffa93b30f" providerId="AD" clId="Web-{9177F996-418E-8D97-CFE1-0658B8805B68}" dt="2025-03-14T12:58:41.416" v="4"/>
          <pc:sldLayoutMkLst>
            <pc:docMk/>
            <pc:sldMasterMk cId="3149101199" sldId="2147483672"/>
            <pc:sldLayoutMk cId="3088323517" sldId="2147483683"/>
          </pc:sldLayoutMkLst>
        </pc:sldLayoutChg>
      </pc:sldMasterChg>
      <pc:sldMasterChg chg="add del addSldLayout delSldLayout modSldLayout">
        <pc:chgData name="Julian Edwards (2315607)" userId="S::2315607@student.uwtsd.ac.uk::c0484d2b-9106-4674-a0a4-175ffa93b30f" providerId="AD" clId="Web-{9177F996-418E-8D97-CFE1-0658B8805B68}" dt="2025-03-14T12:58:41.416" v="4"/>
        <pc:sldMasterMkLst>
          <pc:docMk/>
          <pc:sldMasterMk cId="609908399" sldId="2147483684"/>
        </pc:sldMasterMkLst>
        <pc:sldLayoutChg chg="add del mod replId">
          <pc:chgData name="Julian Edwards (2315607)" userId="S::2315607@student.uwtsd.ac.uk::c0484d2b-9106-4674-a0a4-175ffa93b30f" providerId="AD" clId="Web-{9177F996-418E-8D97-CFE1-0658B8805B68}" dt="2025-03-14T12:58:41.416" v="4"/>
          <pc:sldLayoutMkLst>
            <pc:docMk/>
            <pc:sldMasterMk cId="609908399" sldId="2147483684"/>
            <pc:sldLayoutMk cId="785585502" sldId="2147483685"/>
          </pc:sldLayoutMkLst>
        </pc:sldLayoutChg>
        <pc:sldLayoutChg chg="add del mod replId">
          <pc:chgData name="Julian Edwards (2315607)" userId="S::2315607@student.uwtsd.ac.uk::c0484d2b-9106-4674-a0a4-175ffa93b30f" providerId="AD" clId="Web-{9177F996-418E-8D97-CFE1-0658B8805B68}" dt="2025-03-14T12:58:41.416" v="4"/>
          <pc:sldLayoutMkLst>
            <pc:docMk/>
            <pc:sldMasterMk cId="609908399" sldId="2147483684"/>
            <pc:sldLayoutMk cId="684042603" sldId="2147483686"/>
          </pc:sldLayoutMkLst>
        </pc:sldLayoutChg>
        <pc:sldLayoutChg chg="add del mod replId">
          <pc:chgData name="Julian Edwards (2315607)" userId="S::2315607@student.uwtsd.ac.uk::c0484d2b-9106-4674-a0a4-175ffa93b30f" providerId="AD" clId="Web-{9177F996-418E-8D97-CFE1-0658B8805B68}" dt="2025-03-14T12:58:41.416" v="4"/>
          <pc:sldLayoutMkLst>
            <pc:docMk/>
            <pc:sldMasterMk cId="609908399" sldId="2147483684"/>
            <pc:sldLayoutMk cId="342045852" sldId="2147483687"/>
          </pc:sldLayoutMkLst>
        </pc:sldLayoutChg>
        <pc:sldLayoutChg chg="add del mod replId">
          <pc:chgData name="Julian Edwards (2315607)" userId="S::2315607@student.uwtsd.ac.uk::c0484d2b-9106-4674-a0a4-175ffa93b30f" providerId="AD" clId="Web-{9177F996-418E-8D97-CFE1-0658B8805B68}" dt="2025-03-14T12:58:41.416" v="4"/>
          <pc:sldLayoutMkLst>
            <pc:docMk/>
            <pc:sldMasterMk cId="609908399" sldId="2147483684"/>
            <pc:sldLayoutMk cId="542002326" sldId="2147483688"/>
          </pc:sldLayoutMkLst>
        </pc:sldLayoutChg>
        <pc:sldLayoutChg chg="add del mod replId">
          <pc:chgData name="Julian Edwards (2315607)" userId="S::2315607@student.uwtsd.ac.uk::c0484d2b-9106-4674-a0a4-175ffa93b30f" providerId="AD" clId="Web-{9177F996-418E-8D97-CFE1-0658B8805B68}" dt="2025-03-14T12:58:41.416" v="4"/>
          <pc:sldLayoutMkLst>
            <pc:docMk/>
            <pc:sldMasterMk cId="609908399" sldId="2147483684"/>
            <pc:sldLayoutMk cId="818882754" sldId="2147483689"/>
          </pc:sldLayoutMkLst>
        </pc:sldLayoutChg>
        <pc:sldLayoutChg chg="add del mod replId">
          <pc:chgData name="Julian Edwards (2315607)" userId="S::2315607@student.uwtsd.ac.uk::c0484d2b-9106-4674-a0a4-175ffa93b30f" providerId="AD" clId="Web-{9177F996-418E-8D97-CFE1-0658B8805B68}" dt="2025-03-14T12:58:41.416" v="4"/>
          <pc:sldLayoutMkLst>
            <pc:docMk/>
            <pc:sldMasterMk cId="609908399" sldId="2147483684"/>
            <pc:sldLayoutMk cId="531402704" sldId="2147483690"/>
          </pc:sldLayoutMkLst>
        </pc:sldLayoutChg>
        <pc:sldLayoutChg chg="add del mod replId">
          <pc:chgData name="Julian Edwards (2315607)" userId="S::2315607@student.uwtsd.ac.uk::c0484d2b-9106-4674-a0a4-175ffa93b30f" providerId="AD" clId="Web-{9177F996-418E-8D97-CFE1-0658B8805B68}" dt="2025-03-14T12:58:41.416" v="4"/>
          <pc:sldLayoutMkLst>
            <pc:docMk/>
            <pc:sldMasterMk cId="609908399" sldId="2147483684"/>
            <pc:sldLayoutMk cId="2777421875" sldId="2147483691"/>
          </pc:sldLayoutMkLst>
        </pc:sldLayoutChg>
        <pc:sldLayoutChg chg="add del mod replId">
          <pc:chgData name="Julian Edwards (2315607)" userId="S::2315607@student.uwtsd.ac.uk::c0484d2b-9106-4674-a0a4-175ffa93b30f" providerId="AD" clId="Web-{9177F996-418E-8D97-CFE1-0658B8805B68}" dt="2025-03-14T12:58:41.416" v="4"/>
          <pc:sldLayoutMkLst>
            <pc:docMk/>
            <pc:sldMasterMk cId="609908399" sldId="2147483684"/>
            <pc:sldLayoutMk cId="1499804536" sldId="2147483692"/>
          </pc:sldLayoutMkLst>
        </pc:sldLayoutChg>
        <pc:sldLayoutChg chg="add del mod replId">
          <pc:chgData name="Julian Edwards (2315607)" userId="S::2315607@student.uwtsd.ac.uk::c0484d2b-9106-4674-a0a4-175ffa93b30f" providerId="AD" clId="Web-{9177F996-418E-8D97-CFE1-0658B8805B68}" dt="2025-03-14T12:58:41.416" v="4"/>
          <pc:sldLayoutMkLst>
            <pc:docMk/>
            <pc:sldMasterMk cId="609908399" sldId="2147483684"/>
            <pc:sldLayoutMk cId="2911669974" sldId="2147483693"/>
          </pc:sldLayoutMkLst>
        </pc:sldLayoutChg>
        <pc:sldLayoutChg chg="add del mod replId">
          <pc:chgData name="Julian Edwards (2315607)" userId="S::2315607@student.uwtsd.ac.uk::c0484d2b-9106-4674-a0a4-175ffa93b30f" providerId="AD" clId="Web-{9177F996-418E-8D97-CFE1-0658B8805B68}" dt="2025-03-14T12:58:41.416" v="4"/>
          <pc:sldLayoutMkLst>
            <pc:docMk/>
            <pc:sldMasterMk cId="609908399" sldId="2147483684"/>
            <pc:sldLayoutMk cId="1513679575" sldId="2147483694"/>
          </pc:sldLayoutMkLst>
        </pc:sldLayoutChg>
        <pc:sldLayoutChg chg="add del mod replId">
          <pc:chgData name="Julian Edwards (2315607)" userId="S::2315607@student.uwtsd.ac.uk::c0484d2b-9106-4674-a0a4-175ffa93b30f" providerId="AD" clId="Web-{9177F996-418E-8D97-CFE1-0658B8805B68}" dt="2025-03-14T12:58:41.416" v="4"/>
          <pc:sldLayoutMkLst>
            <pc:docMk/>
            <pc:sldMasterMk cId="609908399" sldId="2147483684"/>
            <pc:sldLayoutMk cId="355638407" sldId="2147483695"/>
          </pc:sldLayoutMkLst>
        </pc:sldLayoutChg>
      </pc:sldMasterChg>
    </pc:docChg>
  </pc:docChgLst>
  <pc:docChgLst>
    <pc:chgData name="Joe Shankland (2317772)" userId="S::2317772@student.uwtsd.ac.uk::c09ec7dd-c8da-4610-94fd-0ac7f5d4add4" providerId="AD" clId="Web-{03DC23D8-8C32-2E2F-7093-9D367B5FE48B}"/>
    <pc:docChg chg="addSld modSld">
      <pc:chgData name="Joe Shankland (2317772)" userId="S::2317772@student.uwtsd.ac.uk::c09ec7dd-c8da-4610-94fd-0ac7f5d4add4" providerId="AD" clId="Web-{03DC23D8-8C32-2E2F-7093-9D367B5FE48B}" dt="2025-03-14T14:15:28.005" v="902"/>
      <pc:docMkLst>
        <pc:docMk/>
      </pc:docMkLst>
      <pc:sldChg chg="modSp modNotes">
        <pc:chgData name="Joe Shankland (2317772)" userId="S::2317772@student.uwtsd.ac.uk::c09ec7dd-c8da-4610-94fd-0ac7f5d4add4" providerId="AD" clId="Web-{03DC23D8-8C32-2E2F-7093-9D367B5FE48B}" dt="2025-03-14T14:15:28.005" v="902"/>
        <pc:sldMkLst>
          <pc:docMk/>
          <pc:sldMk cId="3707273336" sldId="275"/>
        </pc:sldMkLst>
        <pc:picChg chg="mod">
          <ac:chgData name="Joe Shankland (2317772)" userId="S::2317772@student.uwtsd.ac.uk::c09ec7dd-c8da-4610-94fd-0ac7f5d4add4" providerId="AD" clId="Web-{03DC23D8-8C32-2E2F-7093-9D367B5FE48B}" dt="2025-03-14T14:13:56.643" v="749" actId="1076"/>
          <ac:picMkLst>
            <pc:docMk/>
            <pc:sldMk cId="3707273336" sldId="275"/>
            <ac:picMk id="12" creationId="{438306EF-C9D0-E4BE-CDAB-2DAE7245A5AF}"/>
          </ac:picMkLst>
        </pc:picChg>
      </pc:sldChg>
      <pc:sldChg chg="modSp">
        <pc:chgData name="Joe Shankland (2317772)" userId="S::2317772@student.uwtsd.ac.uk::c09ec7dd-c8da-4610-94fd-0ac7f5d4add4" providerId="AD" clId="Web-{03DC23D8-8C32-2E2F-7093-9D367B5FE48B}" dt="2025-03-14T14:03:40.408" v="279" actId="20577"/>
        <pc:sldMkLst>
          <pc:docMk/>
          <pc:sldMk cId="2883940324" sldId="276"/>
        </pc:sldMkLst>
        <pc:spChg chg="mod">
          <ac:chgData name="Joe Shankland (2317772)" userId="S::2317772@student.uwtsd.ac.uk::c09ec7dd-c8da-4610-94fd-0ac7f5d4add4" providerId="AD" clId="Web-{03DC23D8-8C32-2E2F-7093-9D367B5FE48B}" dt="2025-03-14T13:39:17.511" v="0" actId="20577"/>
          <ac:spMkLst>
            <pc:docMk/>
            <pc:sldMk cId="2883940324" sldId="276"/>
            <ac:spMk id="2" creationId="{77827466-990E-885C-E9D2-524008508529}"/>
          </ac:spMkLst>
        </pc:spChg>
        <pc:spChg chg="mod">
          <ac:chgData name="Joe Shankland (2317772)" userId="S::2317772@student.uwtsd.ac.uk::c09ec7dd-c8da-4610-94fd-0ac7f5d4add4" providerId="AD" clId="Web-{03DC23D8-8C32-2E2F-7093-9D367B5FE48B}" dt="2025-03-14T14:03:40.408" v="279" actId="20577"/>
          <ac:spMkLst>
            <pc:docMk/>
            <pc:sldMk cId="2883940324" sldId="276"/>
            <ac:spMk id="4" creationId="{828D0CE5-E059-3688-59C7-38D2393013B6}"/>
          </ac:spMkLst>
        </pc:spChg>
      </pc:sldChg>
      <pc:sldChg chg="addSp delSp modSp new mod setBg">
        <pc:chgData name="Joe Shankland (2317772)" userId="S::2317772@student.uwtsd.ac.uk::c09ec7dd-c8da-4610-94fd-0ac7f5d4add4" providerId="AD" clId="Web-{03DC23D8-8C32-2E2F-7093-9D367B5FE48B}" dt="2025-03-14T14:13:21.814" v="742" actId="20577"/>
        <pc:sldMkLst>
          <pc:docMk/>
          <pc:sldMk cId="4286352748" sldId="280"/>
        </pc:sldMkLst>
        <pc:spChg chg="mod">
          <ac:chgData name="Joe Shankland (2317772)" userId="S::2317772@student.uwtsd.ac.uk::c09ec7dd-c8da-4610-94fd-0ac7f5d4add4" providerId="AD" clId="Web-{03DC23D8-8C32-2E2F-7093-9D367B5FE48B}" dt="2025-03-14T13:59:56.996" v="195"/>
          <ac:spMkLst>
            <pc:docMk/>
            <pc:sldMk cId="4286352748" sldId="280"/>
            <ac:spMk id="2" creationId="{3006ACC8-3AB5-8F61-F926-8641377ABC91}"/>
          </ac:spMkLst>
        </pc:spChg>
        <pc:spChg chg="add mod">
          <ac:chgData name="Joe Shankland (2317772)" userId="S::2317772@student.uwtsd.ac.uk::c09ec7dd-c8da-4610-94fd-0ac7f5d4add4" providerId="AD" clId="Web-{03DC23D8-8C32-2E2F-7093-9D367B5FE48B}" dt="2025-03-14T14:13:21.814" v="742" actId="20577"/>
          <ac:spMkLst>
            <pc:docMk/>
            <pc:sldMk cId="4286352748" sldId="280"/>
            <ac:spMk id="5" creationId="{518E7252-712F-4764-4DA1-AE81EC9DE43B}"/>
          </ac:spMkLst>
        </pc:spChg>
        <pc:spChg chg="add">
          <ac:chgData name="Joe Shankland (2317772)" userId="S::2317772@student.uwtsd.ac.uk::c09ec7dd-c8da-4610-94fd-0ac7f5d4add4" providerId="AD" clId="Web-{03DC23D8-8C32-2E2F-7093-9D367B5FE48B}" dt="2025-03-14T13:59:56.996" v="195"/>
          <ac:spMkLst>
            <pc:docMk/>
            <pc:sldMk cId="4286352748" sldId="280"/>
            <ac:spMk id="14" creationId="{DBC6133C-0615-4CE4-9132-37E609A9BDFA}"/>
          </ac:spMkLst>
        </pc:spChg>
        <pc:spChg chg="add">
          <ac:chgData name="Joe Shankland (2317772)" userId="S::2317772@student.uwtsd.ac.uk::c09ec7dd-c8da-4610-94fd-0ac7f5d4add4" providerId="AD" clId="Web-{03DC23D8-8C32-2E2F-7093-9D367B5FE48B}" dt="2025-03-14T13:59:56.996" v="195"/>
          <ac:spMkLst>
            <pc:docMk/>
            <pc:sldMk cId="4286352748" sldId="280"/>
            <ac:spMk id="16" creationId="{169CC832-2974-4E8D-90ED-3E2941BA7336}"/>
          </ac:spMkLst>
        </pc:spChg>
        <pc:spChg chg="add">
          <ac:chgData name="Joe Shankland (2317772)" userId="S::2317772@student.uwtsd.ac.uk::c09ec7dd-c8da-4610-94fd-0ac7f5d4add4" providerId="AD" clId="Web-{03DC23D8-8C32-2E2F-7093-9D367B5FE48B}" dt="2025-03-14T13:59:56.996" v="195"/>
          <ac:spMkLst>
            <pc:docMk/>
            <pc:sldMk cId="4286352748" sldId="280"/>
            <ac:spMk id="18" creationId="{55222F96-971A-4F90-B841-6BAB416C7AC1}"/>
          </ac:spMkLst>
        </pc:spChg>
        <pc:spChg chg="add">
          <ac:chgData name="Joe Shankland (2317772)" userId="S::2317772@student.uwtsd.ac.uk::c09ec7dd-c8da-4610-94fd-0ac7f5d4add4" providerId="AD" clId="Web-{03DC23D8-8C32-2E2F-7093-9D367B5FE48B}" dt="2025-03-14T13:59:56.996" v="195"/>
          <ac:spMkLst>
            <pc:docMk/>
            <pc:sldMk cId="4286352748" sldId="280"/>
            <ac:spMk id="20" creationId="{08980754-6F4B-43C9-B9BE-127B6BED6586}"/>
          </ac:spMkLst>
        </pc:spChg>
        <pc:spChg chg="add">
          <ac:chgData name="Joe Shankland (2317772)" userId="S::2317772@student.uwtsd.ac.uk::c09ec7dd-c8da-4610-94fd-0ac7f5d4add4" providerId="AD" clId="Web-{03DC23D8-8C32-2E2F-7093-9D367B5FE48B}" dt="2025-03-14T13:59:56.996" v="195"/>
          <ac:spMkLst>
            <pc:docMk/>
            <pc:sldMk cId="4286352748" sldId="280"/>
            <ac:spMk id="22" creationId="{2C1BBA94-3F40-40AA-8BB9-E69E25E537C1}"/>
          </ac:spMkLst>
        </pc:spChg>
        <pc:picChg chg="add">
          <ac:chgData name="Joe Shankland (2317772)" userId="S::2317772@student.uwtsd.ac.uk::c09ec7dd-c8da-4610-94fd-0ac7f5d4add4" providerId="AD" clId="Web-{03DC23D8-8C32-2E2F-7093-9D367B5FE48B}" dt="2025-03-14T13:58:52.026" v="194"/>
          <ac:picMkLst>
            <pc:docMk/>
            <pc:sldMk cId="4286352748" sldId="280"/>
            <ac:picMk id="9" creationId="{9097DD6F-FD53-695F-D95F-481BD89F806F}"/>
          </ac:picMkLst>
        </pc:picChg>
      </pc:sldChg>
      <pc:sldChg chg="addSp delSp modSp new mod setBg">
        <pc:chgData name="Joe Shankland (2317772)" userId="S::2317772@student.uwtsd.ac.uk::c09ec7dd-c8da-4610-94fd-0ac7f5d4add4" providerId="AD" clId="Web-{03DC23D8-8C32-2E2F-7093-9D367B5FE48B}" dt="2025-03-14T14:03:33.533" v="277" actId="20577"/>
        <pc:sldMkLst>
          <pc:docMk/>
          <pc:sldMk cId="1586759644" sldId="281"/>
        </pc:sldMkLst>
        <pc:spChg chg="mod">
          <ac:chgData name="Joe Shankland (2317772)" userId="S::2317772@student.uwtsd.ac.uk::c09ec7dd-c8da-4610-94fd-0ac7f5d4add4" providerId="AD" clId="Web-{03DC23D8-8C32-2E2F-7093-9D367B5FE48B}" dt="2025-03-14T14:00:45.919" v="215"/>
          <ac:spMkLst>
            <pc:docMk/>
            <pc:sldMk cId="1586759644" sldId="281"/>
            <ac:spMk id="2" creationId="{71593763-D0FF-80EF-2C0B-FFB8969AA3CE}"/>
          </ac:spMkLst>
        </pc:spChg>
        <pc:spChg chg="add mod">
          <ac:chgData name="Joe Shankland (2317772)" userId="S::2317772@student.uwtsd.ac.uk::c09ec7dd-c8da-4610-94fd-0ac7f5d4add4" providerId="AD" clId="Web-{03DC23D8-8C32-2E2F-7093-9D367B5FE48B}" dt="2025-03-14T14:03:33.533" v="277" actId="20577"/>
          <ac:spMkLst>
            <pc:docMk/>
            <pc:sldMk cId="1586759644" sldId="281"/>
            <ac:spMk id="5" creationId="{4E94D30F-88C6-37E7-626F-4723E1BBE219}"/>
          </ac:spMkLst>
        </pc:spChg>
        <pc:spChg chg="add">
          <ac:chgData name="Joe Shankland (2317772)" userId="S::2317772@student.uwtsd.ac.uk::c09ec7dd-c8da-4610-94fd-0ac7f5d4add4" providerId="AD" clId="Web-{03DC23D8-8C32-2E2F-7093-9D367B5FE48B}" dt="2025-03-14T14:00:45.919" v="215"/>
          <ac:spMkLst>
            <pc:docMk/>
            <pc:sldMk cId="1586759644" sldId="281"/>
            <ac:spMk id="12" creationId="{DBC6133C-0615-4CE4-9132-37E609A9BDFA}"/>
          </ac:spMkLst>
        </pc:spChg>
        <pc:spChg chg="add">
          <ac:chgData name="Joe Shankland (2317772)" userId="S::2317772@student.uwtsd.ac.uk::c09ec7dd-c8da-4610-94fd-0ac7f5d4add4" providerId="AD" clId="Web-{03DC23D8-8C32-2E2F-7093-9D367B5FE48B}" dt="2025-03-14T14:00:45.919" v="215"/>
          <ac:spMkLst>
            <pc:docMk/>
            <pc:sldMk cId="1586759644" sldId="281"/>
            <ac:spMk id="14" creationId="{169CC832-2974-4E8D-90ED-3E2941BA7336}"/>
          </ac:spMkLst>
        </pc:spChg>
        <pc:spChg chg="add">
          <ac:chgData name="Joe Shankland (2317772)" userId="S::2317772@student.uwtsd.ac.uk::c09ec7dd-c8da-4610-94fd-0ac7f5d4add4" providerId="AD" clId="Web-{03DC23D8-8C32-2E2F-7093-9D367B5FE48B}" dt="2025-03-14T14:00:45.919" v="215"/>
          <ac:spMkLst>
            <pc:docMk/>
            <pc:sldMk cId="1586759644" sldId="281"/>
            <ac:spMk id="16" creationId="{55222F96-971A-4F90-B841-6BAB416C7AC1}"/>
          </ac:spMkLst>
        </pc:spChg>
        <pc:spChg chg="add">
          <ac:chgData name="Joe Shankland (2317772)" userId="S::2317772@student.uwtsd.ac.uk::c09ec7dd-c8da-4610-94fd-0ac7f5d4add4" providerId="AD" clId="Web-{03DC23D8-8C32-2E2F-7093-9D367B5FE48B}" dt="2025-03-14T14:00:45.919" v="215"/>
          <ac:spMkLst>
            <pc:docMk/>
            <pc:sldMk cId="1586759644" sldId="281"/>
            <ac:spMk id="18" creationId="{08980754-6F4B-43C9-B9BE-127B6BED6586}"/>
          </ac:spMkLst>
        </pc:spChg>
        <pc:spChg chg="add">
          <ac:chgData name="Joe Shankland (2317772)" userId="S::2317772@student.uwtsd.ac.uk::c09ec7dd-c8da-4610-94fd-0ac7f5d4add4" providerId="AD" clId="Web-{03DC23D8-8C32-2E2F-7093-9D367B5FE48B}" dt="2025-03-14T14:00:45.919" v="215"/>
          <ac:spMkLst>
            <pc:docMk/>
            <pc:sldMk cId="1586759644" sldId="281"/>
            <ac:spMk id="20" creationId="{2C1BBA94-3F40-40AA-8BB9-E69E25E537C1}"/>
          </ac:spMkLst>
        </pc:spChg>
        <pc:picChg chg="add">
          <ac:chgData name="Joe Shankland (2317772)" userId="S::2317772@student.uwtsd.ac.uk::c09ec7dd-c8da-4610-94fd-0ac7f5d4add4" providerId="AD" clId="Web-{03DC23D8-8C32-2E2F-7093-9D367B5FE48B}" dt="2025-03-14T14:00:39.669" v="214"/>
          <ac:picMkLst>
            <pc:docMk/>
            <pc:sldMk cId="1586759644" sldId="281"/>
            <ac:picMk id="7" creationId="{547F2515-0A68-0F42-3FBC-E066EC106208}"/>
          </ac:picMkLst>
        </pc:picChg>
      </pc:sldChg>
    </pc:docChg>
  </pc:docChgLst>
  <pc:docChgLst>
    <pc:chgData name="Catrina Morgan (2405745)" userId="07758afe-9de8-40ec-9b5e-7b3f29cf62f8" providerId="ADAL" clId="{390132ED-BC18-4D1F-A569-EC6A4EA13758}"/>
    <pc:docChg chg="undo redo custSel addSld delSld modSld sldOrd">
      <pc:chgData name="Catrina Morgan (2405745)" userId="07758afe-9de8-40ec-9b5e-7b3f29cf62f8" providerId="ADAL" clId="{390132ED-BC18-4D1F-A569-EC6A4EA13758}" dt="2025-03-21T11:35:46.067" v="3228" actId="14100"/>
      <pc:docMkLst>
        <pc:docMk/>
      </pc:docMkLst>
      <pc:sldChg chg="addSp delSp modSp mod ord">
        <pc:chgData name="Catrina Morgan (2405745)" userId="07758afe-9de8-40ec-9b5e-7b3f29cf62f8" providerId="ADAL" clId="{390132ED-BC18-4D1F-A569-EC6A4EA13758}" dt="2025-03-21T11:24:17.872" v="2932" actId="208"/>
        <pc:sldMkLst>
          <pc:docMk/>
          <pc:sldMk cId="3963447811" sldId="258"/>
        </pc:sldMkLst>
        <pc:spChg chg="mod">
          <ac:chgData name="Catrina Morgan (2405745)" userId="07758afe-9de8-40ec-9b5e-7b3f29cf62f8" providerId="ADAL" clId="{390132ED-BC18-4D1F-A569-EC6A4EA13758}" dt="2025-03-20T23:33:12.778" v="185" actId="20577"/>
          <ac:spMkLst>
            <pc:docMk/>
            <pc:sldMk cId="3963447811" sldId="258"/>
            <ac:spMk id="2" creationId="{26E0BABD-9426-27D8-D8D3-1070AFAD58F5}"/>
          </ac:spMkLst>
        </pc:spChg>
        <pc:spChg chg="add del">
          <ac:chgData name="Catrina Morgan (2405745)" userId="07758afe-9de8-40ec-9b5e-7b3f29cf62f8" providerId="ADAL" clId="{390132ED-BC18-4D1F-A569-EC6A4EA13758}" dt="2025-03-20T23:24:39.439" v="79" actId="478"/>
          <ac:spMkLst>
            <pc:docMk/>
            <pc:sldMk cId="3963447811" sldId="258"/>
            <ac:spMk id="4" creationId="{E940A2E1-FB5A-C6F2-0115-13EB12B8BFEB}"/>
          </ac:spMkLst>
        </pc:spChg>
        <pc:spChg chg="del mod">
          <ac:chgData name="Catrina Morgan (2405745)" userId="07758afe-9de8-40ec-9b5e-7b3f29cf62f8" providerId="ADAL" clId="{390132ED-BC18-4D1F-A569-EC6A4EA13758}" dt="2025-03-20T23:08:59.181" v="75" actId="478"/>
          <ac:spMkLst>
            <pc:docMk/>
            <pc:sldMk cId="3963447811" sldId="258"/>
            <ac:spMk id="5" creationId="{DB6A5188-8B24-ADE7-15FC-633C7FB5932D}"/>
          </ac:spMkLst>
        </pc:spChg>
        <pc:spChg chg="add mod">
          <ac:chgData name="Catrina Morgan (2405745)" userId="07758afe-9de8-40ec-9b5e-7b3f29cf62f8" providerId="ADAL" clId="{390132ED-BC18-4D1F-A569-EC6A4EA13758}" dt="2025-03-21T10:59:27.291" v="2073" actId="403"/>
          <ac:spMkLst>
            <pc:docMk/>
            <pc:sldMk cId="3963447811" sldId="258"/>
            <ac:spMk id="8" creationId="{44AC1556-A590-EDB2-CDE1-45586EC9019B}"/>
          </ac:spMkLst>
        </pc:spChg>
        <pc:spChg chg="add mod">
          <ac:chgData name="Catrina Morgan (2405745)" userId="07758afe-9de8-40ec-9b5e-7b3f29cf62f8" providerId="ADAL" clId="{390132ED-BC18-4D1F-A569-EC6A4EA13758}" dt="2025-03-21T10:59:34.630" v="2078" actId="404"/>
          <ac:spMkLst>
            <pc:docMk/>
            <pc:sldMk cId="3963447811" sldId="258"/>
            <ac:spMk id="9" creationId="{45CE563E-43C8-C670-D24F-E31A36622B7D}"/>
          </ac:spMkLst>
        </pc:spChg>
        <pc:spChg chg="add del mod">
          <ac:chgData name="Catrina Morgan (2405745)" userId="07758afe-9de8-40ec-9b5e-7b3f29cf62f8" providerId="ADAL" clId="{390132ED-BC18-4D1F-A569-EC6A4EA13758}" dt="2025-03-21T11:24:13.640" v="2931" actId="478"/>
          <ac:spMkLst>
            <pc:docMk/>
            <pc:sldMk cId="3963447811" sldId="258"/>
            <ac:spMk id="10" creationId="{9B1963E0-7533-720D-5EAE-FB369DF3F0F6}"/>
          </ac:spMkLst>
        </pc:spChg>
        <pc:spChg chg="add mod">
          <ac:chgData name="Catrina Morgan (2405745)" userId="07758afe-9de8-40ec-9b5e-7b3f29cf62f8" providerId="ADAL" clId="{390132ED-BC18-4D1F-A569-EC6A4EA13758}" dt="2025-03-21T11:24:17.872" v="2932" actId="208"/>
          <ac:spMkLst>
            <pc:docMk/>
            <pc:sldMk cId="3963447811" sldId="258"/>
            <ac:spMk id="11" creationId="{DC6A334C-8B7B-75D3-2770-A38936AA722A}"/>
          </ac:spMkLst>
        </pc:spChg>
        <pc:picChg chg="add mod">
          <ac:chgData name="Catrina Morgan (2405745)" userId="07758afe-9de8-40ec-9b5e-7b3f29cf62f8" providerId="ADAL" clId="{390132ED-BC18-4D1F-A569-EC6A4EA13758}" dt="2025-03-20T23:27:33.116" v="91" actId="1076"/>
          <ac:picMkLst>
            <pc:docMk/>
            <pc:sldMk cId="3963447811" sldId="258"/>
            <ac:picMk id="1026" creationId="{CBFF89D3-B0D7-2438-D90D-12C748C94C0B}"/>
          </ac:picMkLst>
        </pc:picChg>
        <pc:picChg chg="add mod">
          <ac:chgData name="Catrina Morgan (2405745)" userId="07758afe-9de8-40ec-9b5e-7b3f29cf62f8" providerId="ADAL" clId="{390132ED-BC18-4D1F-A569-EC6A4EA13758}" dt="2025-03-20T23:29:07.907" v="102" actId="1076"/>
          <ac:picMkLst>
            <pc:docMk/>
            <pc:sldMk cId="3963447811" sldId="258"/>
            <ac:picMk id="1028" creationId="{967416E3-D53A-321C-BA11-D35828F89A94}"/>
          </ac:picMkLst>
        </pc:picChg>
      </pc:sldChg>
      <pc:sldChg chg="modSp add del mod ord">
        <pc:chgData name="Catrina Morgan (2405745)" userId="07758afe-9de8-40ec-9b5e-7b3f29cf62f8" providerId="ADAL" clId="{390132ED-BC18-4D1F-A569-EC6A4EA13758}" dt="2025-03-21T10:11:00.103" v="777" actId="2696"/>
        <pc:sldMkLst>
          <pc:docMk/>
          <pc:sldMk cId="1264690755" sldId="266"/>
        </pc:sldMkLst>
        <pc:spChg chg="mod">
          <ac:chgData name="Catrina Morgan (2405745)" userId="07758afe-9de8-40ec-9b5e-7b3f29cf62f8" providerId="ADAL" clId="{390132ED-BC18-4D1F-A569-EC6A4EA13758}" dt="2025-03-20T22:58:31.427" v="13" actId="6549"/>
          <ac:spMkLst>
            <pc:docMk/>
            <pc:sldMk cId="1264690755" sldId="266"/>
            <ac:spMk id="3" creationId="{3B00B0D8-0FB2-D59F-7EEB-556CE3276114}"/>
          </ac:spMkLst>
        </pc:spChg>
      </pc:sldChg>
      <pc:sldChg chg="modSp del mod ord">
        <pc:chgData name="Catrina Morgan (2405745)" userId="07758afe-9de8-40ec-9b5e-7b3f29cf62f8" providerId="ADAL" clId="{390132ED-BC18-4D1F-A569-EC6A4EA13758}" dt="2025-03-21T10:17:40.243" v="1102" actId="2696"/>
        <pc:sldMkLst>
          <pc:docMk/>
          <pc:sldMk cId="2622443806" sldId="272"/>
        </pc:sldMkLst>
        <pc:spChg chg="mod">
          <ac:chgData name="Catrina Morgan (2405745)" userId="07758afe-9de8-40ec-9b5e-7b3f29cf62f8" providerId="ADAL" clId="{390132ED-BC18-4D1F-A569-EC6A4EA13758}" dt="2025-03-21T09:55:02.554" v="537" actId="20577"/>
          <ac:spMkLst>
            <pc:docMk/>
            <pc:sldMk cId="2622443806" sldId="272"/>
            <ac:spMk id="3" creationId="{17B735F2-FC72-C150-79EB-357B130220D9}"/>
          </ac:spMkLst>
        </pc:spChg>
      </pc:sldChg>
      <pc:sldChg chg="addSp delSp modSp mod">
        <pc:chgData name="Catrina Morgan (2405745)" userId="07758afe-9de8-40ec-9b5e-7b3f29cf62f8" providerId="ADAL" clId="{390132ED-BC18-4D1F-A569-EC6A4EA13758}" dt="2025-03-21T11:35:46.067" v="3228" actId="14100"/>
        <pc:sldMkLst>
          <pc:docMk/>
          <pc:sldMk cId="2702956793" sldId="273"/>
        </pc:sldMkLst>
        <pc:spChg chg="del mod">
          <ac:chgData name="Catrina Morgan (2405745)" userId="07758afe-9de8-40ec-9b5e-7b3f29cf62f8" providerId="ADAL" clId="{390132ED-BC18-4D1F-A569-EC6A4EA13758}" dt="2025-03-21T11:28:13.173" v="3115" actId="478"/>
          <ac:spMkLst>
            <pc:docMk/>
            <pc:sldMk cId="2702956793" sldId="273"/>
            <ac:spMk id="2" creationId="{C34151C0-1207-9A9D-CC49-007CBD0F362D}"/>
          </ac:spMkLst>
        </pc:spChg>
        <pc:spChg chg="mod">
          <ac:chgData name="Catrina Morgan (2405745)" userId="07758afe-9de8-40ec-9b5e-7b3f29cf62f8" providerId="ADAL" clId="{390132ED-BC18-4D1F-A569-EC6A4EA13758}" dt="2025-03-21T11:35:46.067" v="3228" actId="14100"/>
          <ac:spMkLst>
            <pc:docMk/>
            <pc:sldMk cId="2702956793" sldId="273"/>
            <ac:spMk id="3" creationId="{0BF08033-B492-2EB0-F03F-0B496BC79A93}"/>
          </ac:spMkLst>
        </pc:spChg>
        <pc:spChg chg="add mod">
          <ac:chgData name="Catrina Morgan (2405745)" userId="07758afe-9de8-40ec-9b5e-7b3f29cf62f8" providerId="ADAL" clId="{390132ED-BC18-4D1F-A569-EC6A4EA13758}" dt="2025-03-21T11:23:51.398" v="2926" actId="14100"/>
          <ac:spMkLst>
            <pc:docMk/>
            <pc:sldMk cId="2702956793" sldId="273"/>
            <ac:spMk id="6" creationId="{DB2CCBF5-9EDA-949D-C5CD-9E023647BC51}"/>
          </ac:spMkLst>
        </pc:spChg>
        <pc:spChg chg="add mod">
          <ac:chgData name="Catrina Morgan (2405745)" userId="07758afe-9de8-40ec-9b5e-7b3f29cf62f8" providerId="ADAL" clId="{390132ED-BC18-4D1F-A569-EC6A4EA13758}" dt="2025-03-21T11:28:08.743" v="3114" actId="20577"/>
          <ac:spMkLst>
            <pc:docMk/>
            <pc:sldMk cId="2702956793" sldId="273"/>
            <ac:spMk id="7" creationId="{DFCDD0F3-4826-F430-47C0-616D136835A3}"/>
          </ac:spMkLst>
        </pc:spChg>
        <pc:spChg chg="add del mod">
          <ac:chgData name="Catrina Morgan (2405745)" userId="07758afe-9de8-40ec-9b5e-7b3f29cf62f8" providerId="ADAL" clId="{390132ED-BC18-4D1F-A569-EC6A4EA13758}" dt="2025-03-21T11:28:16.051" v="3116" actId="478"/>
          <ac:spMkLst>
            <pc:docMk/>
            <pc:sldMk cId="2702956793" sldId="273"/>
            <ac:spMk id="9" creationId="{4E6B2823-CA83-D3BE-55A1-174D3BB09746}"/>
          </ac:spMkLst>
        </pc:spChg>
      </pc:sldChg>
      <pc:sldChg chg="addSp delSp modSp mod">
        <pc:chgData name="Catrina Morgan (2405745)" userId="07758afe-9de8-40ec-9b5e-7b3f29cf62f8" providerId="ADAL" clId="{390132ED-BC18-4D1F-A569-EC6A4EA13758}" dt="2025-03-21T11:29:29.507" v="3153" actId="478"/>
        <pc:sldMkLst>
          <pc:docMk/>
          <pc:sldMk cId="1792754319" sldId="274"/>
        </pc:sldMkLst>
        <pc:spChg chg="del mod">
          <ac:chgData name="Catrina Morgan (2405745)" userId="07758afe-9de8-40ec-9b5e-7b3f29cf62f8" providerId="ADAL" clId="{390132ED-BC18-4D1F-A569-EC6A4EA13758}" dt="2025-03-21T11:29:27.701" v="3152" actId="478"/>
          <ac:spMkLst>
            <pc:docMk/>
            <pc:sldMk cId="1792754319" sldId="274"/>
            <ac:spMk id="2" creationId="{45996603-F3BD-D8EA-9C2D-8E476BE54004}"/>
          </ac:spMkLst>
        </pc:spChg>
        <pc:spChg chg="add mod">
          <ac:chgData name="Catrina Morgan (2405745)" userId="07758afe-9de8-40ec-9b5e-7b3f29cf62f8" providerId="ADAL" clId="{390132ED-BC18-4D1F-A569-EC6A4EA13758}" dt="2025-03-21T11:28:29.404" v="3117"/>
          <ac:spMkLst>
            <pc:docMk/>
            <pc:sldMk cId="1792754319" sldId="274"/>
            <ac:spMk id="8" creationId="{A16EB4AB-C0C6-55A6-279E-DBE7BC32286C}"/>
          </ac:spMkLst>
        </pc:spChg>
        <pc:spChg chg="add mod">
          <ac:chgData name="Catrina Morgan (2405745)" userId="07758afe-9de8-40ec-9b5e-7b3f29cf62f8" providerId="ADAL" clId="{390132ED-BC18-4D1F-A569-EC6A4EA13758}" dt="2025-03-21T11:29:23.189" v="3151" actId="20577"/>
          <ac:spMkLst>
            <pc:docMk/>
            <pc:sldMk cId="1792754319" sldId="274"/>
            <ac:spMk id="9" creationId="{7B6E32B0-177D-D251-C2FD-E554500BAE1A}"/>
          </ac:spMkLst>
        </pc:spChg>
        <pc:spChg chg="add del mod">
          <ac:chgData name="Catrina Morgan (2405745)" userId="07758afe-9de8-40ec-9b5e-7b3f29cf62f8" providerId="ADAL" clId="{390132ED-BC18-4D1F-A569-EC6A4EA13758}" dt="2025-03-21T11:29:29.507" v="3153" actId="478"/>
          <ac:spMkLst>
            <pc:docMk/>
            <pc:sldMk cId="1792754319" sldId="274"/>
            <ac:spMk id="11" creationId="{C616BA02-FDB1-BF80-9358-38E13EBB4272}"/>
          </ac:spMkLst>
        </pc:spChg>
        <pc:graphicFrameChg chg="del">
          <ac:chgData name="Catrina Morgan (2405745)" userId="07758afe-9de8-40ec-9b5e-7b3f29cf62f8" providerId="ADAL" clId="{390132ED-BC18-4D1F-A569-EC6A4EA13758}" dt="2025-03-21T11:14:26.569" v="2627" actId="478"/>
          <ac:graphicFrameMkLst>
            <pc:docMk/>
            <pc:sldMk cId="1792754319" sldId="274"/>
            <ac:graphicFrameMk id="6" creationId="{87E40AC9-017D-7D7E-688F-7A4936AE48B3}"/>
          </ac:graphicFrameMkLst>
        </pc:graphicFrameChg>
        <pc:picChg chg="add mod">
          <ac:chgData name="Catrina Morgan (2405745)" userId="07758afe-9de8-40ec-9b5e-7b3f29cf62f8" providerId="ADAL" clId="{390132ED-BC18-4D1F-A569-EC6A4EA13758}" dt="2025-03-21T11:14:45.164" v="2631" actId="1076"/>
          <ac:picMkLst>
            <pc:docMk/>
            <pc:sldMk cId="1792754319" sldId="274"/>
            <ac:picMk id="7" creationId="{82CE77D6-19B2-DFE1-4DA4-72AF411253F2}"/>
          </ac:picMkLst>
        </pc:picChg>
      </pc:sldChg>
      <pc:sldChg chg="addSp modSp add del mod">
        <pc:chgData name="Catrina Morgan (2405745)" userId="07758afe-9de8-40ec-9b5e-7b3f29cf62f8" providerId="ADAL" clId="{390132ED-BC18-4D1F-A569-EC6A4EA13758}" dt="2025-03-20T23:32:08.597" v="135" actId="2696"/>
        <pc:sldMkLst>
          <pc:docMk/>
          <pc:sldMk cId="1883534315" sldId="287"/>
        </pc:sldMkLst>
        <pc:spChg chg="mod">
          <ac:chgData name="Catrina Morgan (2405745)" userId="07758afe-9de8-40ec-9b5e-7b3f29cf62f8" providerId="ADAL" clId="{390132ED-BC18-4D1F-A569-EC6A4EA13758}" dt="2025-03-20T23:28:29.778" v="94" actId="5793"/>
          <ac:spMkLst>
            <pc:docMk/>
            <pc:sldMk cId="1883534315" sldId="287"/>
            <ac:spMk id="3" creationId="{91AED139-0DF5-C676-3532-9750531FFE12}"/>
          </ac:spMkLst>
        </pc:spChg>
        <pc:spChg chg="add mod">
          <ac:chgData name="Catrina Morgan (2405745)" userId="07758afe-9de8-40ec-9b5e-7b3f29cf62f8" providerId="ADAL" clId="{390132ED-BC18-4D1F-A569-EC6A4EA13758}" dt="2025-03-20T23:02:29.059" v="66" actId="14100"/>
          <ac:spMkLst>
            <pc:docMk/>
            <pc:sldMk cId="1883534315" sldId="287"/>
            <ac:spMk id="6" creationId="{A9468859-91E6-EB9A-566A-BAFA70134CAF}"/>
          </ac:spMkLst>
        </pc:spChg>
      </pc:sldChg>
      <pc:sldChg chg="add del ord">
        <pc:chgData name="Catrina Morgan (2405745)" userId="07758afe-9de8-40ec-9b5e-7b3f29cf62f8" providerId="ADAL" clId="{390132ED-BC18-4D1F-A569-EC6A4EA13758}" dt="2025-03-21T10:56:16.894" v="1802" actId="2696"/>
        <pc:sldMkLst>
          <pc:docMk/>
          <pc:sldMk cId="1431355017" sldId="288"/>
        </pc:sldMkLst>
      </pc:sldChg>
      <pc:sldChg chg="modSp add del mod">
        <pc:chgData name="Catrina Morgan (2405745)" userId="07758afe-9de8-40ec-9b5e-7b3f29cf62f8" providerId="ADAL" clId="{390132ED-BC18-4D1F-A569-EC6A4EA13758}" dt="2025-03-21T10:11:41.692" v="801" actId="2696"/>
        <pc:sldMkLst>
          <pc:docMk/>
          <pc:sldMk cId="2511912183" sldId="289"/>
        </pc:sldMkLst>
        <pc:spChg chg="mod">
          <ac:chgData name="Catrina Morgan (2405745)" userId="07758afe-9de8-40ec-9b5e-7b3f29cf62f8" providerId="ADAL" clId="{390132ED-BC18-4D1F-A569-EC6A4EA13758}" dt="2025-03-20T23:33:40.355" v="209" actId="20577"/>
          <ac:spMkLst>
            <pc:docMk/>
            <pc:sldMk cId="2511912183" sldId="289"/>
            <ac:spMk id="2" creationId="{3CC4608D-E84D-6CA7-D746-0BDFA8B1A871}"/>
          </ac:spMkLst>
        </pc:spChg>
      </pc:sldChg>
      <pc:sldChg chg="modSp add del mod ord">
        <pc:chgData name="Catrina Morgan (2405745)" userId="07758afe-9de8-40ec-9b5e-7b3f29cf62f8" providerId="ADAL" clId="{390132ED-BC18-4D1F-A569-EC6A4EA13758}" dt="2025-03-21T11:26:59.777" v="3020" actId="2696"/>
        <pc:sldMkLst>
          <pc:docMk/>
          <pc:sldMk cId="925869326" sldId="290"/>
        </pc:sldMkLst>
        <pc:spChg chg="mod">
          <ac:chgData name="Catrina Morgan (2405745)" userId="07758afe-9de8-40ec-9b5e-7b3f29cf62f8" providerId="ADAL" clId="{390132ED-BC18-4D1F-A569-EC6A4EA13758}" dt="2025-03-20T23:36:36.430" v="267" actId="20577"/>
          <ac:spMkLst>
            <pc:docMk/>
            <pc:sldMk cId="925869326" sldId="290"/>
            <ac:spMk id="2" creationId="{A40BD101-0E07-CA4A-F39C-AD2122B5C37A}"/>
          </ac:spMkLst>
        </pc:spChg>
      </pc:sldChg>
      <pc:sldChg chg="addSp delSp modSp add del mod">
        <pc:chgData name="Catrina Morgan (2405745)" userId="07758afe-9de8-40ec-9b5e-7b3f29cf62f8" providerId="ADAL" clId="{390132ED-BC18-4D1F-A569-EC6A4EA13758}" dt="2025-03-21T11:15:07.968" v="2648" actId="2696"/>
        <pc:sldMkLst>
          <pc:docMk/>
          <pc:sldMk cId="2500999006" sldId="291"/>
        </pc:sldMkLst>
        <pc:graphicFrameChg chg="modGraphic">
          <ac:chgData name="Catrina Morgan (2405745)" userId="07758afe-9de8-40ec-9b5e-7b3f29cf62f8" providerId="ADAL" clId="{390132ED-BC18-4D1F-A569-EC6A4EA13758}" dt="2025-03-20T23:37:56.588" v="347" actId="13926"/>
          <ac:graphicFrameMkLst>
            <pc:docMk/>
            <pc:sldMk cId="2500999006" sldId="291"/>
            <ac:graphicFrameMk id="6" creationId="{3F18D062-A6A5-297F-5D38-AE4592117E0E}"/>
          </ac:graphicFrameMkLst>
        </pc:graphicFrameChg>
        <pc:picChg chg="add del mod">
          <ac:chgData name="Catrina Morgan (2405745)" userId="07758afe-9de8-40ec-9b5e-7b3f29cf62f8" providerId="ADAL" clId="{390132ED-BC18-4D1F-A569-EC6A4EA13758}" dt="2025-03-21T11:14:23.446" v="2626" actId="21"/>
          <ac:picMkLst>
            <pc:docMk/>
            <pc:sldMk cId="2500999006" sldId="291"/>
            <ac:picMk id="7" creationId="{82CE77D6-19B2-DFE1-4DA4-72AF411253F2}"/>
          </ac:picMkLst>
        </pc:picChg>
      </pc:sldChg>
      <pc:sldChg chg="addSp delSp modSp add del mod">
        <pc:chgData name="Catrina Morgan (2405745)" userId="07758afe-9de8-40ec-9b5e-7b3f29cf62f8" providerId="ADAL" clId="{390132ED-BC18-4D1F-A569-EC6A4EA13758}" dt="2025-03-21T11:25:02.567" v="2935" actId="2696"/>
        <pc:sldMkLst>
          <pc:docMk/>
          <pc:sldMk cId="907926030" sldId="292"/>
        </pc:sldMkLst>
        <pc:spChg chg="del">
          <ac:chgData name="Catrina Morgan (2405745)" userId="07758afe-9de8-40ec-9b5e-7b3f29cf62f8" providerId="ADAL" clId="{390132ED-BC18-4D1F-A569-EC6A4EA13758}" dt="2025-03-21T09:47:07.446" v="393" actId="478"/>
          <ac:spMkLst>
            <pc:docMk/>
            <pc:sldMk cId="907926030" sldId="292"/>
            <ac:spMk id="3" creationId="{658B8EF4-A471-A86A-59AE-6039716FB584}"/>
          </ac:spMkLst>
        </pc:spChg>
        <pc:spChg chg="add del">
          <ac:chgData name="Catrina Morgan (2405745)" userId="07758afe-9de8-40ec-9b5e-7b3f29cf62f8" providerId="ADAL" clId="{390132ED-BC18-4D1F-A569-EC6A4EA13758}" dt="2025-03-21T09:45:33.750" v="356" actId="478"/>
          <ac:spMkLst>
            <pc:docMk/>
            <pc:sldMk cId="907926030" sldId="292"/>
            <ac:spMk id="4" creationId="{D8EB43F1-F020-6979-A26D-E521B4D96B9D}"/>
          </ac:spMkLst>
        </pc:spChg>
        <pc:spChg chg="mod ord">
          <ac:chgData name="Catrina Morgan (2405745)" userId="07758afe-9de8-40ec-9b5e-7b3f29cf62f8" providerId="ADAL" clId="{390132ED-BC18-4D1F-A569-EC6A4EA13758}" dt="2025-03-21T11:03:14.655" v="2163" actId="20577"/>
          <ac:spMkLst>
            <pc:docMk/>
            <pc:sldMk cId="907926030" sldId="292"/>
            <ac:spMk id="5" creationId="{4CFD65FD-E562-03FC-86D4-6FE0867818EF}"/>
          </ac:spMkLst>
        </pc:spChg>
        <pc:spChg chg="add mod ord">
          <ac:chgData name="Catrina Morgan (2405745)" userId="07758afe-9de8-40ec-9b5e-7b3f29cf62f8" providerId="ADAL" clId="{390132ED-BC18-4D1F-A569-EC6A4EA13758}" dt="2025-03-21T09:51:39.150" v="515" actId="1076"/>
          <ac:spMkLst>
            <pc:docMk/>
            <pc:sldMk cId="907926030" sldId="292"/>
            <ac:spMk id="8" creationId="{2C5E1233-CB57-DF6B-548D-0FF18B87429D}"/>
          </ac:spMkLst>
        </pc:spChg>
        <pc:spChg chg="add mod ord">
          <ac:chgData name="Catrina Morgan (2405745)" userId="07758afe-9de8-40ec-9b5e-7b3f29cf62f8" providerId="ADAL" clId="{390132ED-BC18-4D1F-A569-EC6A4EA13758}" dt="2025-03-21T09:51:50.288" v="517" actId="1076"/>
          <ac:spMkLst>
            <pc:docMk/>
            <pc:sldMk cId="907926030" sldId="292"/>
            <ac:spMk id="9" creationId="{1F28A127-5531-5B94-8DD7-108F8DE1F291}"/>
          </ac:spMkLst>
        </pc:spChg>
        <pc:spChg chg="add del mod">
          <ac:chgData name="Catrina Morgan (2405745)" userId="07758afe-9de8-40ec-9b5e-7b3f29cf62f8" providerId="ADAL" clId="{390132ED-BC18-4D1F-A569-EC6A4EA13758}" dt="2025-03-21T09:47:21.002" v="394" actId="478"/>
          <ac:spMkLst>
            <pc:docMk/>
            <pc:sldMk cId="907926030" sldId="292"/>
            <ac:spMk id="11" creationId="{6531546F-D50E-9D93-584E-99EA3E5B1B24}"/>
          </ac:spMkLst>
        </pc:spChg>
        <pc:spChg chg="add mod">
          <ac:chgData name="Catrina Morgan (2405745)" userId="07758afe-9de8-40ec-9b5e-7b3f29cf62f8" providerId="ADAL" clId="{390132ED-BC18-4D1F-A569-EC6A4EA13758}" dt="2025-03-21T09:50:35.016" v="501" actId="1076"/>
          <ac:spMkLst>
            <pc:docMk/>
            <pc:sldMk cId="907926030" sldId="292"/>
            <ac:spMk id="12" creationId="{A0B818D1-3C2D-9309-8E99-816948751A6F}"/>
          </ac:spMkLst>
        </pc:spChg>
        <pc:spChg chg="add mod">
          <ac:chgData name="Catrina Morgan (2405745)" userId="07758afe-9de8-40ec-9b5e-7b3f29cf62f8" providerId="ADAL" clId="{390132ED-BC18-4D1F-A569-EC6A4EA13758}" dt="2025-03-21T09:50:12.239" v="498" actId="1076"/>
          <ac:spMkLst>
            <pc:docMk/>
            <pc:sldMk cId="907926030" sldId="292"/>
            <ac:spMk id="13" creationId="{7A6E52C6-8D10-A7FF-8E3C-93C61F680363}"/>
          </ac:spMkLst>
        </pc:spChg>
        <pc:spChg chg="add mod">
          <ac:chgData name="Catrina Morgan (2405745)" userId="07758afe-9de8-40ec-9b5e-7b3f29cf62f8" providerId="ADAL" clId="{390132ED-BC18-4D1F-A569-EC6A4EA13758}" dt="2025-03-21T09:50:28.429" v="500" actId="1076"/>
          <ac:spMkLst>
            <pc:docMk/>
            <pc:sldMk cId="907926030" sldId="292"/>
            <ac:spMk id="14" creationId="{52B9168B-42EB-C169-D3B2-D03C4AC0D1CE}"/>
          </ac:spMkLst>
        </pc:spChg>
      </pc:sldChg>
      <pc:sldChg chg="addSp delSp modSp add mod">
        <pc:chgData name="Catrina Morgan (2405745)" userId="07758afe-9de8-40ec-9b5e-7b3f29cf62f8" providerId="ADAL" clId="{390132ED-BC18-4D1F-A569-EC6A4EA13758}" dt="2025-03-21T11:34:02.178" v="3210" actId="20577"/>
        <pc:sldMkLst>
          <pc:docMk/>
          <pc:sldMk cId="2040209065" sldId="293"/>
        </pc:sldMkLst>
        <pc:spChg chg="mod">
          <ac:chgData name="Catrina Morgan (2405745)" userId="07758afe-9de8-40ec-9b5e-7b3f29cf62f8" providerId="ADAL" clId="{390132ED-BC18-4D1F-A569-EC6A4EA13758}" dt="2025-03-21T11:34:02.178" v="3210" actId="20577"/>
          <ac:spMkLst>
            <pc:docMk/>
            <pc:sldMk cId="2040209065" sldId="293"/>
            <ac:spMk id="2" creationId="{4A967758-6E4D-0B4C-3DD7-A2F20D1B3CB3}"/>
          </ac:spMkLst>
        </pc:spChg>
        <pc:spChg chg="add mod">
          <ac:chgData name="Catrina Morgan (2405745)" userId="07758afe-9de8-40ec-9b5e-7b3f29cf62f8" providerId="ADAL" clId="{390132ED-BC18-4D1F-A569-EC6A4EA13758}" dt="2025-03-21T11:27:38.398" v="3053" actId="20577"/>
          <ac:spMkLst>
            <pc:docMk/>
            <pc:sldMk cId="2040209065" sldId="293"/>
            <ac:spMk id="4" creationId="{597EF930-C4B2-ED71-3AD5-11E5AEBA8DC5}"/>
          </ac:spMkLst>
        </pc:spChg>
        <pc:spChg chg="add mod">
          <ac:chgData name="Catrina Morgan (2405745)" userId="07758afe-9de8-40ec-9b5e-7b3f29cf62f8" providerId="ADAL" clId="{390132ED-BC18-4D1F-A569-EC6A4EA13758}" dt="2025-03-21T11:26:06.228" v="3006" actId="20577"/>
          <ac:spMkLst>
            <pc:docMk/>
            <pc:sldMk cId="2040209065" sldId="293"/>
            <ac:spMk id="5" creationId="{AE48673E-3F20-A102-5D18-64654B27C60C}"/>
          </ac:spMkLst>
        </pc:spChg>
        <pc:spChg chg="mod">
          <ac:chgData name="Catrina Morgan (2405745)" userId="07758afe-9de8-40ec-9b5e-7b3f29cf62f8" providerId="ADAL" clId="{390132ED-BC18-4D1F-A569-EC6A4EA13758}" dt="2025-03-21T11:31:38.471" v="3208" actId="27636"/>
          <ac:spMkLst>
            <pc:docMk/>
            <pc:sldMk cId="2040209065" sldId="293"/>
            <ac:spMk id="8" creationId="{C9BBFD7C-4992-723E-D86C-3B174FA8B9DC}"/>
          </ac:spMkLst>
        </pc:spChg>
        <pc:spChg chg="mod">
          <ac:chgData name="Catrina Morgan (2405745)" userId="07758afe-9de8-40ec-9b5e-7b3f29cf62f8" providerId="ADAL" clId="{390132ED-BC18-4D1F-A569-EC6A4EA13758}" dt="2025-03-21T11:31:35.097" v="3206" actId="27636"/>
          <ac:spMkLst>
            <pc:docMk/>
            <pc:sldMk cId="2040209065" sldId="293"/>
            <ac:spMk id="9" creationId="{D6BBDF38-9E05-B76E-0B3F-4B9CEEA6D8C9}"/>
          </ac:spMkLst>
        </pc:spChg>
        <pc:spChg chg="add del mod">
          <ac:chgData name="Catrina Morgan (2405745)" userId="07758afe-9de8-40ec-9b5e-7b3f29cf62f8" providerId="ADAL" clId="{390132ED-BC18-4D1F-A569-EC6A4EA13758}" dt="2025-03-21T11:24:00.401" v="2927" actId="478"/>
          <ac:spMkLst>
            <pc:docMk/>
            <pc:sldMk cId="2040209065" sldId="293"/>
            <ac:spMk id="10" creationId="{9B88D428-130F-4C97-FD03-68402F01A886}"/>
          </ac:spMkLst>
        </pc:spChg>
        <pc:spChg chg="add mod">
          <ac:chgData name="Catrina Morgan (2405745)" userId="07758afe-9de8-40ec-9b5e-7b3f29cf62f8" providerId="ADAL" clId="{390132ED-BC18-4D1F-A569-EC6A4EA13758}" dt="2025-03-21T11:24:07.028" v="2929" actId="208"/>
          <ac:spMkLst>
            <pc:docMk/>
            <pc:sldMk cId="2040209065" sldId="293"/>
            <ac:spMk id="11" creationId="{56AD97D6-937A-90CB-4BB2-FE802B2E0C3F}"/>
          </ac:spMkLst>
        </pc:spChg>
        <pc:picChg chg="del">
          <ac:chgData name="Catrina Morgan (2405745)" userId="07758afe-9de8-40ec-9b5e-7b3f29cf62f8" providerId="ADAL" clId="{390132ED-BC18-4D1F-A569-EC6A4EA13758}" dt="2025-03-21T09:53:24.617" v="535" actId="478"/>
          <ac:picMkLst>
            <pc:docMk/>
            <pc:sldMk cId="2040209065" sldId="293"/>
            <ac:picMk id="1026" creationId="{8E6F34E5-D71A-8B8D-EEE3-69E60EC21C3C}"/>
          </ac:picMkLst>
        </pc:picChg>
        <pc:picChg chg="del">
          <ac:chgData name="Catrina Morgan (2405745)" userId="07758afe-9de8-40ec-9b5e-7b3f29cf62f8" providerId="ADAL" clId="{390132ED-BC18-4D1F-A569-EC6A4EA13758}" dt="2025-03-21T09:53:22.873" v="534" actId="478"/>
          <ac:picMkLst>
            <pc:docMk/>
            <pc:sldMk cId="2040209065" sldId="293"/>
            <ac:picMk id="1028" creationId="{8AA83BB6-CF98-0639-BA1E-56BAC732FED2}"/>
          </ac:picMkLst>
        </pc:picChg>
      </pc:sldChg>
      <pc:sldChg chg="add del">
        <pc:chgData name="Catrina Morgan (2405745)" userId="07758afe-9de8-40ec-9b5e-7b3f29cf62f8" providerId="ADAL" clId="{390132ED-BC18-4D1F-A569-EC6A4EA13758}" dt="2025-03-21T11:13:53.979" v="2577" actId="2696"/>
        <pc:sldMkLst>
          <pc:docMk/>
          <pc:sldMk cId="3127829459" sldId="294"/>
        </pc:sldMkLst>
      </pc:sldChg>
      <pc:sldChg chg="addSp delSp modSp add mod">
        <pc:chgData name="Catrina Morgan (2405745)" userId="07758afe-9de8-40ec-9b5e-7b3f29cf62f8" providerId="ADAL" clId="{390132ED-BC18-4D1F-A569-EC6A4EA13758}" dt="2025-03-21T11:29:44.967" v="3173" actId="20577"/>
        <pc:sldMkLst>
          <pc:docMk/>
          <pc:sldMk cId="3132337079" sldId="294"/>
        </pc:sldMkLst>
        <pc:spChg chg="del mod">
          <ac:chgData name="Catrina Morgan (2405745)" userId="07758afe-9de8-40ec-9b5e-7b3f29cf62f8" providerId="ADAL" clId="{390132ED-BC18-4D1F-A569-EC6A4EA13758}" dt="2025-03-21T11:29:35.500" v="3154" actId="478"/>
          <ac:spMkLst>
            <pc:docMk/>
            <pc:sldMk cId="3132337079" sldId="294"/>
            <ac:spMk id="2" creationId="{7A43128B-354A-C1E7-47CD-498266DB5744}"/>
          </ac:spMkLst>
        </pc:spChg>
        <pc:spChg chg="add mod">
          <ac:chgData name="Catrina Morgan (2405745)" userId="07758afe-9de8-40ec-9b5e-7b3f29cf62f8" providerId="ADAL" clId="{390132ED-BC18-4D1F-A569-EC6A4EA13758}" dt="2025-03-21T11:28:33.188" v="3118"/>
          <ac:spMkLst>
            <pc:docMk/>
            <pc:sldMk cId="3132337079" sldId="294"/>
            <ac:spMk id="6" creationId="{AFB71808-4AC0-4C20-38CF-2DFED5C27B4C}"/>
          </ac:spMkLst>
        </pc:spChg>
        <pc:spChg chg="add del mod">
          <ac:chgData name="Catrina Morgan (2405745)" userId="07758afe-9de8-40ec-9b5e-7b3f29cf62f8" providerId="ADAL" clId="{390132ED-BC18-4D1F-A569-EC6A4EA13758}" dt="2025-03-21T11:29:38.860" v="3155" actId="478"/>
          <ac:spMkLst>
            <pc:docMk/>
            <pc:sldMk cId="3132337079" sldId="294"/>
            <ac:spMk id="9" creationId="{1F64A23F-3D7C-9264-6089-7525EF6B880F}"/>
          </ac:spMkLst>
        </pc:spChg>
        <pc:spChg chg="add mod">
          <ac:chgData name="Catrina Morgan (2405745)" userId="07758afe-9de8-40ec-9b5e-7b3f29cf62f8" providerId="ADAL" clId="{390132ED-BC18-4D1F-A569-EC6A4EA13758}" dt="2025-03-21T11:29:44.967" v="3173" actId="20577"/>
          <ac:spMkLst>
            <pc:docMk/>
            <pc:sldMk cId="3132337079" sldId="294"/>
            <ac:spMk id="10" creationId="{2D62DAA7-4A3B-D793-7BDD-B41613AB2517}"/>
          </ac:spMkLst>
        </pc:spChg>
      </pc:sldChg>
      <pc:sldChg chg="addSp delSp modSp add mod">
        <pc:chgData name="Catrina Morgan (2405745)" userId="07758afe-9de8-40ec-9b5e-7b3f29cf62f8" providerId="ADAL" clId="{390132ED-BC18-4D1F-A569-EC6A4EA13758}" dt="2025-03-21T11:30:01.622" v="3197" actId="20577"/>
        <pc:sldMkLst>
          <pc:docMk/>
          <pc:sldMk cId="135554811" sldId="295"/>
        </pc:sldMkLst>
        <pc:spChg chg="del mod">
          <ac:chgData name="Catrina Morgan (2405745)" userId="07758afe-9de8-40ec-9b5e-7b3f29cf62f8" providerId="ADAL" clId="{390132ED-BC18-4D1F-A569-EC6A4EA13758}" dt="2025-03-21T11:29:54.656" v="3175" actId="478"/>
          <ac:spMkLst>
            <pc:docMk/>
            <pc:sldMk cId="135554811" sldId="295"/>
            <ac:spMk id="2" creationId="{A0520BFE-E5A6-7BFA-EC3A-B1FD72568475}"/>
          </ac:spMkLst>
        </pc:spChg>
        <pc:spChg chg="add mod">
          <ac:chgData name="Catrina Morgan (2405745)" userId="07758afe-9de8-40ec-9b5e-7b3f29cf62f8" providerId="ADAL" clId="{390132ED-BC18-4D1F-A569-EC6A4EA13758}" dt="2025-03-21T11:28:36.569" v="3119"/>
          <ac:spMkLst>
            <pc:docMk/>
            <pc:sldMk cId="135554811" sldId="295"/>
            <ac:spMk id="6" creationId="{064233E8-CAD6-DD36-865A-F3AB74324860}"/>
          </ac:spMkLst>
        </pc:spChg>
        <pc:spChg chg="add mod">
          <ac:chgData name="Catrina Morgan (2405745)" userId="07758afe-9de8-40ec-9b5e-7b3f29cf62f8" providerId="ADAL" clId="{390132ED-BC18-4D1F-A569-EC6A4EA13758}" dt="2025-03-21T11:30:01.622" v="3197" actId="20577"/>
          <ac:spMkLst>
            <pc:docMk/>
            <pc:sldMk cId="135554811" sldId="295"/>
            <ac:spMk id="8" creationId="{0D02C5DC-9A41-B080-7215-7F44911B2CB7}"/>
          </ac:spMkLst>
        </pc:spChg>
        <pc:spChg chg="add del mod">
          <ac:chgData name="Catrina Morgan (2405745)" userId="07758afe-9de8-40ec-9b5e-7b3f29cf62f8" providerId="ADAL" clId="{390132ED-BC18-4D1F-A569-EC6A4EA13758}" dt="2025-03-21T11:29:55.532" v="3176" actId="478"/>
          <ac:spMkLst>
            <pc:docMk/>
            <pc:sldMk cId="135554811" sldId="295"/>
            <ac:spMk id="10" creationId="{4D67D3F8-6ADE-AABA-AFE5-B4DE28E3CD7E}"/>
          </ac:spMkLst>
        </pc:spChg>
      </pc:sldChg>
      <pc:sldChg chg="addSp delSp modSp add mod ord">
        <pc:chgData name="Catrina Morgan (2405745)" userId="07758afe-9de8-40ec-9b5e-7b3f29cf62f8" providerId="ADAL" clId="{390132ED-BC18-4D1F-A569-EC6A4EA13758}" dt="2025-03-21T11:30:34.535" v="3199" actId="255"/>
        <pc:sldMkLst>
          <pc:docMk/>
          <pc:sldMk cId="177105166" sldId="296"/>
        </pc:sldMkLst>
        <pc:spChg chg="mod">
          <ac:chgData name="Catrina Morgan (2405745)" userId="07758afe-9de8-40ec-9b5e-7b3f29cf62f8" providerId="ADAL" clId="{390132ED-BC18-4D1F-A569-EC6A4EA13758}" dt="2025-03-21T11:30:34.535" v="3199" actId="255"/>
          <ac:spMkLst>
            <pc:docMk/>
            <pc:sldMk cId="177105166" sldId="296"/>
            <ac:spMk id="2" creationId="{503C239D-5C28-A0A0-DF34-3DBA6FA3E69D}"/>
          </ac:spMkLst>
        </pc:spChg>
        <pc:spChg chg="mod">
          <ac:chgData name="Catrina Morgan (2405745)" userId="07758afe-9de8-40ec-9b5e-7b3f29cf62f8" providerId="ADAL" clId="{390132ED-BC18-4D1F-A569-EC6A4EA13758}" dt="2025-03-21T11:16:50.305" v="2713" actId="26606"/>
          <ac:spMkLst>
            <pc:docMk/>
            <pc:sldMk cId="177105166" sldId="296"/>
            <ac:spMk id="4" creationId="{A4925342-86DA-E61E-72E1-60562CD22DEC}"/>
          </ac:spMkLst>
        </pc:spChg>
        <pc:spChg chg="mod">
          <ac:chgData name="Catrina Morgan (2405745)" userId="07758afe-9de8-40ec-9b5e-7b3f29cf62f8" providerId="ADAL" clId="{390132ED-BC18-4D1F-A569-EC6A4EA13758}" dt="2025-03-21T11:26:46.387" v="3019" actId="20577"/>
          <ac:spMkLst>
            <pc:docMk/>
            <pc:sldMk cId="177105166" sldId="296"/>
            <ac:spMk id="5" creationId="{830AA90B-E623-2864-C539-0E453ADD0BF2}"/>
          </ac:spMkLst>
        </pc:spChg>
        <pc:spChg chg="del">
          <ac:chgData name="Catrina Morgan (2405745)" userId="07758afe-9de8-40ec-9b5e-7b3f29cf62f8" providerId="ADAL" clId="{390132ED-BC18-4D1F-A569-EC6A4EA13758}" dt="2025-03-21T11:16:50.305" v="2713" actId="26606"/>
          <ac:spMkLst>
            <pc:docMk/>
            <pc:sldMk cId="177105166" sldId="296"/>
            <ac:spMk id="47" creationId="{7779601B-090C-9B3C-DEF4-E49C160C2A4D}"/>
          </ac:spMkLst>
        </pc:spChg>
        <pc:spChg chg="del">
          <ac:chgData name="Catrina Morgan (2405745)" userId="07758afe-9de8-40ec-9b5e-7b3f29cf62f8" providerId="ADAL" clId="{390132ED-BC18-4D1F-A569-EC6A4EA13758}" dt="2025-03-21T11:16:50.305" v="2713" actId="26606"/>
          <ac:spMkLst>
            <pc:docMk/>
            <pc:sldMk cId="177105166" sldId="296"/>
            <ac:spMk id="52" creationId="{97CDC801-F9B0-53C7-875B-C316E3343B4C}"/>
          </ac:spMkLst>
        </pc:spChg>
        <pc:spChg chg="add del">
          <ac:chgData name="Catrina Morgan (2405745)" userId="07758afe-9de8-40ec-9b5e-7b3f29cf62f8" providerId="ADAL" clId="{390132ED-BC18-4D1F-A569-EC6A4EA13758}" dt="2025-03-21T11:17:40.442" v="2717" actId="26606"/>
          <ac:spMkLst>
            <pc:docMk/>
            <pc:sldMk cId="177105166" sldId="296"/>
            <ac:spMk id="60" creationId="{B50AB553-2A96-4A92-96F2-93548E096954}"/>
          </ac:spMkLst>
        </pc:spChg>
        <pc:spChg chg="add del">
          <ac:chgData name="Catrina Morgan (2405745)" userId="07758afe-9de8-40ec-9b5e-7b3f29cf62f8" providerId="ADAL" clId="{390132ED-BC18-4D1F-A569-EC6A4EA13758}" dt="2025-03-21T11:17:40.413" v="2716" actId="26606"/>
          <ac:spMkLst>
            <pc:docMk/>
            <pc:sldMk cId="177105166" sldId="296"/>
            <ac:spMk id="65" creationId="{B50AB553-2A96-4A92-96F2-93548E096954}"/>
          </ac:spMkLst>
        </pc:spChg>
        <pc:spChg chg="add">
          <ac:chgData name="Catrina Morgan (2405745)" userId="07758afe-9de8-40ec-9b5e-7b3f29cf62f8" providerId="ADAL" clId="{390132ED-BC18-4D1F-A569-EC6A4EA13758}" dt="2025-03-21T11:17:40.442" v="2717" actId="26606"/>
          <ac:spMkLst>
            <pc:docMk/>
            <pc:sldMk cId="177105166" sldId="296"/>
            <ac:spMk id="67" creationId="{B50AB553-2A96-4A92-96F2-93548E096954}"/>
          </ac:spMkLst>
        </pc:spChg>
        <pc:grpChg chg="del">
          <ac:chgData name="Catrina Morgan (2405745)" userId="07758afe-9de8-40ec-9b5e-7b3f29cf62f8" providerId="ADAL" clId="{390132ED-BC18-4D1F-A569-EC6A4EA13758}" dt="2025-03-21T11:16:50.305" v="2713" actId="26606"/>
          <ac:grpSpMkLst>
            <pc:docMk/>
            <pc:sldMk cId="177105166" sldId="296"/>
            <ac:grpSpMk id="48" creationId="{E8140F70-3B75-6BF8-9464-90570EFA7CE2}"/>
          </ac:grpSpMkLst>
        </pc:grpChg>
        <pc:graphicFrameChg chg="mod modGraphic">
          <ac:chgData name="Catrina Morgan (2405745)" userId="07758afe-9de8-40ec-9b5e-7b3f29cf62f8" providerId="ADAL" clId="{390132ED-BC18-4D1F-A569-EC6A4EA13758}" dt="2025-03-21T11:19:29.511" v="2897" actId="20577"/>
          <ac:graphicFrameMkLst>
            <pc:docMk/>
            <pc:sldMk cId="177105166" sldId="296"/>
            <ac:graphicFrameMk id="54" creationId="{B8BCE5F1-D1D2-E65E-93E6-B97922293B38}"/>
          </ac:graphicFrameMkLst>
        </pc:graphicFrameChg>
        <pc:picChg chg="add mod">
          <ac:chgData name="Catrina Morgan (2405745)" userId="07758afe-9de8-40ec-9b5e-7b3f29cf62f8" providerId="ADAL" clId="{390132ED-BC18-4D1F-A569-EC6A4EA13758}" dt="2025-03-21T11:17:40.413" v="2716" actId="26606"/>
          <ac:picMkLst>
            <pc:docMk/>
            <pc:sldMk cId="177105166" sldId="296"/>
            <ac:picMk id="56" creationId="{93BC6414-AF44-CC07-E779-69E65CB513B7}"/>
          </ac:picMkLst>
        </pc:picChg>
        <pc:cxnChg chg="del">
          <ac:chgData name="Catrina Morgan (2405745)" userId="07758afe-9de8-40ec-9b5e-7b3f29cf62f8" providerId="ADAL" clId="{390132ED-BC18-4D1F-A569-EC6A4EA13758}" dt="2025-03-21T11:16:50.305" v="2713" actId="26606"/>
          <ac:cxnSpMkLst>
            <pc:docMk/>
            <pc:sldMk cId="177105166" sldId="296"/>
            <ac:cxnSpMk id="53" creationId="{BD424562-D069-346A-5FAF-9AFD02A312A8}"/>
          </ac:cxnSpMkLst>
        </pc:cxnChg>
      </pc:sldChg>
      <pc:sldChg chg="modSp add del mod">
        <pc:chgData name="Catrina Morgan (2405745)" userId="07758afe-9de8-40ec-9b5e-7b3f29cf62f8" providerId="ADAL" clId="{390132ED-BC18-4D1F-A569-EC6A4EA13758}" dt="2025-03-21T11:26:28.634" v="3007" actId="2696"/>
        <pc:sldMkLst>
          <pc:docMk/>
          <pc:sldMk cId="1963120655" sldId="297"/>
        </pc:sldMkLst>
        <pc:graphicFrameChg chg="modGraphic">
          <ac:chgData name="Catrina Morgan (2405745)" userId="07758afe-9de8-40ec-9b5e-7b3f29cf62f8" providerId="ADAL" clId="{390132ED-BC18-4D1F-A569-EC6A4EA13758}" dt="2025-03-21T11:19:55.085" v="2900" actId="26606"/>
          <ac:graphicFrameMkLst>
            <pc:docMk/>
            <pc:sldMk cId="1963120655" sldId="297"/>
            <ac:graphicFrameMk id="54" creationId="{9A10AD94-5655-BE47-756D-58A672E179BE}"/>
          </ac:graphicFrameMkLst>
        </pc:graphicFrameChg>
      </pc:sldChg>
      <pc:sldChg chg="add del">
        <pc:chgData name="Catrina Morgan (2405745)" userId="07758afe-9de8-40ec-9b5e-7b3f29cf62f8" providerId="ADAL" clId="{390132ED-BC18-4D1F-A569-EC6A4EA13758}" dt="2025-03-21T11:19:35.697" v="2898" actId="2696"/>
        <pc:sldMkLst>
          <pc:docMk/>
          <pc:sldMk cId="2278480041" sldId="297"/>
        </pc:sldMkLst>
      </pc:sldChg>
      <pc:sldChg chg="addSp modSp add del">
        <pc:chgData name="Catrina Morgan (2405745)" userId="07758afe-9de8-40ec-9b5e-7b3f29cf62f8" providerId="ADAL" clId="{390132ED-BC18-4D1F-A569-EC6A4EA13758}" dt="2025-03-21T11:21:36.958" v="2908" actId="2696"/>
        <pc:sldMkLst>
          <pc:docMk/>
          <pc:sldMk cId="1495736422" sldId="298"/>
        </pc:sldMkLst>
        <pc:spChg chg="add mod">
          <ac:chgData name="Catrina Morgan (2405745)" userId="07758afe-9de8-40ec-9b5e-7b3f29cf62f8" providerId="ADAL" clId="{390132ED-BC18-4D1F-A569-EC6A4EA13758}" dt="2025-03-21T11:21:10.325" v="2907"/>
          <ac:spMkLst>
            <pc:docMk/>
            <pc:sldMk cId="1495736422" sldId="298"/>
            <ac:spMk id="7" creationId="{B5585B72-E13C-BC8D-C348-6CA6380E5546}"/>
          </ac:spMkLst>
        </pc:spChg>
        <pc:spChg chg="add mod">
          <ac:chgData name="Catrina Morgan (2405745)" userId="07758afe-9de8-40ec-9b5e-7b3f29cf62f8" providerId="ADAL" clId="{390132ED-BC18-4D1F-A569-EC6A4EA13758}" dt="2025-03-21T11:21:10.325" v="2907"/>
          <ac:spMkLst>
            <pc:docMk/>
            <pc:sldMk cId="1495736422" sldId="298"/>
            <ac:spMk id="8" creationId="{7B17F795-F0E1-6763-B79D-12DD11231440}"/>
          </ac:spMkLst>
        </pc:spChg>
        <pc:graphicFrameChg chg="mod">
          <ac:chgData name="Catrina Morgan (2405745)" userId="07758afe-9de8-40ec-9b5e-7b3f29cf62f8" providerId="ADAL" clId="{390132ED-BC18-4D1F-A569-EC6A4EA13758}" dt="2025-03-21T11:20:44.691" v="2904" actId="478"/>
          <ac:graphicFrameMkLst>
            <pc:docMk/>
            <pc:sldMk cId="1495736422" sldId="298"/>
            <ac:graphicFrameMk id="54" creationId="{7BB5CFB8-49BF-2D1D-BFB2-1288541F9719}"/>
          </ac:graphicFrameMkLst>
        </pc:graphicFrameChg>
        <pc:picChg chg="add mod">
          <ac:chgData name="Catrina Morgan (2405745)" userId="07758afe-9de8-40ec-9b5e-7b3f29cf62f8" providerId="ADAL" clId="{390132ED-BC18-4D1F-A569-EC6A4EA13758}" dt="2025-03-21T11:20:48.534" v="2905"/>
          <ac:picMkLst>
            <pc:docMk/>
            <pc:sldMk cId="1495736422" sldId="298"/>
            <ac:picMk id="3" creationId="{D3343A16-AFC3-1559-046D-D5BE55F3DFB5}"/>
          </ac:picMkLst>
        </pc:picChg>
        <pc:picChg chg="add mod">
          <ac:chgData name="Catrina Morgan (2405745)" userId="07758afe-9de8-40ec-9b5e-7b3f29cf62f8" providerId="ADAL" clId="{390132ED-BC18-4D1F-A569-EC6A4EA13758}" dt="2025-03-21T11:20:55.478" v="2906"/>
          <ac:picMkLst>
            <pc:docMk/>
            <pc:sldMk cId="1495736422" sldId="298"/>
            <ac:picMk id="6" creationId="{42671961-40BA-7C01-1F27-08DD4011D20B}"/>
          </ac:picMkLst>
        </pc:picChg>
      </pc:sldChg>
    </pc:docChg>
  </pc:docChgLst>
  <pc:docChgLst>
    <pc:chgData name="Owen Bell (2316885)" userId="S::2316885@student.uwtsd.ac.uk::12887880-a70d-4767-8104-5c5f32028286" providerId="AD" clId="Web-{E83D074B-94A3-A144-8BA4-E0F8CE1775FD}"/>
    <pc:docChg chg="modSld">
      <pc:chgData name="Owen Bell (2316885)" userId="S::2316885@student.uwtsd.ac.uk::12887880-a70d-4767-8104-5c5f32028286" providerId="AD" clId="Web-{E83D074B-94A3-A144-8BA4-E0F8CE1775FD}" dt="2025-03-20T15:19:44.483" v="25" actId="1076"/>
      <pc:docMkLst>
        <pc:docMk/>
      </pc:docMkLst>
      <pc:sldChg chg="addSp modSp">
        <pc:chgData name="Owen Bell (2316885)" userId="S::2316885@student.uwtsd.ac.uk::12887880-a70d-4767-8104-5c5f32028286" providerId="AD" clId="Web-{E83D074B-94A3-A144-8BA4-E0F8CE1775FD}" dt="2025-03-20T15:19:34.686" v="24"/>
        <pc:sldMkLst>
          <pc:docMk/>
          <pc:sldMk cId="794039962" sldId="265"/>
        </pc:sldMkLst>
        <pc:spChg chg="mod">
          <ac:chgData name="Owen Bell (2316885)" userId="S::2316885@student.uwtsd.ac.uk::12887880-a70d-4767-8104-5c5f32028286" providerId="AD" clId="Web-{E83D074B-94A3-A144-8BA4-E0F8CE1775FD}" dt="2025-03-20T15:19:34.686" v="24"/>
          <ac:spMkLst>
            <pc:docMk/>
            <pc:sldMk cId="794039962" sldId="265"/>
            <ac:spMk id="2" creationId="{9DF33AD3-3977-3BA2-7AA3-2791EEDEE698}"/>
          </ac:spMkLst>
        </pc:spChg>
        <pc:spChg chg="mod">
          <ac:chgData name="Owen Bell (2316885)" userId="S::2316885@student.uwtsd.ac.uk::12887880-a70d-4767-8104-5c5f32028286" providerId="AD" clId="Web-{E83D074B-94A3-A144-8BA4-E0F8CE1775FD}" dt="2025-03-20T15:19:34.686" v="24"/>
          <ac:spMkLst>
            <pc:docMk/>
            <pc:sldMk cId="794039962" sldId="265"/>
            <ac:spMk id="4" creationId="{62D6FF21-65AE-8980-B684-1E43CB865F0C}"/>
          </ac:spMkLst>
        </pc:spChg>
        <pc:spChg chg="mod">
          <ac:chgData name="Owen Bell (2316885)" userId="S::2316885@student.uwtsd.ac.uk::12887880-a70d-4767-8104-5c5f32028286" providerId="AD" clId="Web-{E83D074B-94A3-A144-8BA4-E0F8CE1775FD}" dt="2025-03-20T15:19:34.686" v="24"/>
          <ac:spMkLst>
            <pc:docMk/>
            <pc:sldMk cId="794039962" sldId="265"/>
            <ac:spMk id="5" creationId="{EF4ED960-D9FA-6332-4E83-4D1E3527D20E}"/>
          </ac:spMkLst>
        </pc:spChg>
        <pc:spChg chg="mod ord">
          <ac:chgData name="Owen Bell (2316885)" userId="S::2316885@student.uwtsd.ac.uk::12887880-a70d-4767-8104-5c5f32028286" providerId="AD" clId="Web-{E83D074B-94A3-A144-8BA4-E0F8CE1775FD}" dt="2025-03-20T15:19:34.686" v="24"/>
          <ac:spMkLst>
            <pc:docMk/>
            <pc:sldMk cId="794039962" sldId="265"/>
            <ac:spMk id="7" creationId="{08CA4382-E2BC-59A7-CD3A-E95BF12E9CDE}"/>
          </ac:spMkLst>
        </pc:spChg>
        <pc:spChg chg="add">
          <ac:chgData name="Owen Bell (2316885)" userId="S::2316885@student.uwtsd.ac.uk::12887880-a70d-4767-8104-5c5f32028286" providerId="AD" clId="Web-{E83D074B-94A3-A144-8BA4-E0F8CE1775FD}" dt="2025-03-20T15:19:34.686" v="24"/>
          <ac:spMkLst>
            <pc:docMk/>
            <pc:sldMk cId="794039962" sldId="265"/>
            <ac:spMk id="9" creationId="{DBF61EA3-B236-439E-9C0B-340980D56BEE}"/>
          </ac:spMkLst>
        </pc:spChg>
        <pc:spChg chg="add">
          <ac:chgData name="Owen Bell (2316885)" userId="S::2316885@student.uwtsd.ac.uk::12887880-a70d-4767-8104-5c5f32028286" providerId="AD" clId="Web-{E83D074B-94A3-A144-8BA4-E0F8CE1775FD}" dt="2025-03-20T15:19:34.686" v="24"/>
          <ac:spMkLst>
            <pc:docMk/>
            <pc:sldMk cId="794039962" sldId="265"/>
            <ac:spMk id="18" creationId="{E659831F-0D9A-4C63-9EBB-8435B85A440F}"/>
          </ac:spMkLst>
        </pc:spChg>
        <pc:grpChg chg="add">
          <ac:chgData name="Owen Bell (2316885)" userId="S::2316885@student.uwtsd.ac.uk::12887880-a70d-4767-8104-5c5f32028286" providerId="AD" clId="Web-{E83D074B-94A3-A144-8BA4-E0F8CE1775FD}" dt="2025-03-20T15:19:34.686" v="24"/>
          <ac:grpSpMkLst>
            <pc:docMk/>
            <pc:sldMk cId="794039962" sldId="265"/>
            <ac:grpSpMk id="11" creationId="{28FAF094-D087-493F-8DF9-A486C2D6BBAA}"/>
          </ac:grpSpMkLst>
        </pc:grpChg>
      </pc:sldChg>
      <pc:sldChg chg="addSp modSp">
        <pc:chgData name="Owen Bell (2316885)" userId="S::2316885@student.uwtsd.ac.uk::12887880-a70d-4767-8104-5c5f32028286" providerId="AD" clId="Web-{E83D074B-94A3-A144-8BA4-E0F8CE1775FD}" dt="2025-03-20T15:19:23.873" v="23"/>
        <pc:sldMkLst>
          <pc:docMk/>
          <pc:sldMk cId="335831690" sldId="269"/>
        </pc:sldMkLst>
        <pc:spChg chg="mod">
          <ac:chgData name="Owen Bell (2316885)" userId="S::2316885@student.uwtsd.ac.uk::12887880-a70d-4767-8104-5c5f32028286" providerId="AD" clId="Web-{E83D074B-94A3-A144-8BA4-E0F8CE1775FD}" dt="2025-03-20T15:19:23.873" v="23"/>
          <ac:spMkLst>
            <pc:docMk/>
            <pc:sldMk cId="335831690" sldId="269"/>
            <ac:spMk id="2" creationId="{AD4A3D21-CA73-5D11-86D9-7978EAA61A3B}"/>
          </ac:spMkLst>
        </pc:spChg>
        <pc:spChg chg="mod">
          <ac:chgData name="Owen Bell (2316885)" userId="S::2316885@student.uwtsd.ac.uk::12887880-a70d-4767-8104-5c5f32028286" providerId="AD" clId="Web-{E83D074B-94A3-A144-8BA4-E0F8CE1775FD}" dt="2025-03-20T15:19:23.873" v="23"/>
          <ac:spMkLst>
            <pc:docMk/>
            <pc:sldMk cId="335831690" sldId="269"/>
            <ac:spMk id="3" creationId="{DAE572C0-38D3-C266-BD10-E42FCF37AC64}"/>
          </ac:spMkLst>
        </pc:spChg>
        <pc:spChg chg="mod">
          <ac:chgData name="Owen Bell (2316885)" userId="S::2316885@student.uwtsd.ac.uk::12887880-a70d-4767-8104-5c5f32028286" providerId="AD" clId="Web-{E83D074B-94A3-A144-8BA4-E0F8CE1775FD}" dt="2025-03-20T15:19:23.873" v="23"/>
          <ac:spMkLst>
            <pc:docMk/>
            <pc:sldMk cId="335831690" sldId="269"/>
            <ac:spMk id="4" creationId="{826D94B5-7BA0-BD74-CFD1-FB68810A6B1A}"/>
          </ac:spMkLst>
        </pc:spChg>
        <pc:spChg chg="mod">
          <ac:chgData name="Owen Bell (2316885)" userId="S::2316885@student.uwtsd.ac.uk::12887880-a70d-4767-8104-5c5f32028286" providerId="AD" clId="Web-{E83D074B-94A3-A144-8BA4-E0F8CE1775FD}" dt="2025-03-20T15:19:23.873" v="23"/>
          <ac:spMkLst>
            <pc:docMk/>
            <pc:sldMk cId="335831690" sldId="269"/>
            <ac:spMk id="5" creationId="{7118A691-2BAE-AE80-60DF-75F5748882D8}"/>
          </ac:spMkLst>
        </pc:spChg>
        <pc:spChg chg="add">
          <ac:chgData name="Owen Bell (2316885)" userId="S::2316885@student.uwtsd.ac.uk::12887880-a70d-4767-8104-5c5f32028286" providerId="AD" clId="Web-{E83D074B-94A3-A144-8BA4-E0F8CE1775FD}" dt="2025-03-20T15:19:23.873" v="23"/>
          <ac:spMkLst>
            <pc:docMk/>
            <pc:sldMk cId="335831690" sldId="269"/>
            <ac:spMk id="7" creationId="{DBF61EA3-B236-439E-9C0B-340980D56BEE}"/>
          </ac:spMkLst>
        </pc:spChg>
        <pc:spChg chg="add">
          <ac:chgData name="Owen Bell (2316885)" userId="S::2316885@student.uwtsd.ac.uk::12887880-a70d-4767-8104-5c5f32028286" providerId="AD" clId="Web-{E83D074B-94A3-A144-8BA4-E0F8CE1775FD}" dt="2025-03-20T15:19:23.873" v="23"/>
          <ac:spMkLst>
            <pc:docMk/>
            <pc:sldMk cId="335831690" sldId="269"/>
            <ac:spMk id="16" creationId="{E659831F-0D9A-4C63-9EBB-8435B85A440F}"/>
          </ac:spMkLst>
        </pc:spChg>
        <pc:grpChg chg="add">
          <ac:chgData name="Owen Bell (2316885)" userId="S::2316885@student.uwtsd.ac.uk::12887880-a70d-4767-8104-5c5f32028286" providerId="AD" clId="Web-{E83D074B-94A3-A144-8BA4-E0F8CE1775FD}" dt="2025-03-20T15:19:23.873" v="23"/>
          <ac:grpSpMkLst>
            <pc:docMk/>
            <pc:sldMk cId="335831690" sldId="269"/>
            <ac:grpSpMk id="9" creationId="{28FAF094-D087-493F-8DF9-A486C2D6BBAA}"/>
          </ac:grpSpMkLst>
        </pc:grpChg>
      </pc:sldChg>
      <pc:sldChg chg="addSp modSp">
        <pc:chgData name="Owen Bell (2316885)" userId="S::2316885@student.uwtsd.ac.uk::12887880-a70d-4767-8104-5c5f32028286" providerId="AD" clId="Web-{E83D074B-94A3-A144-8BA4-E0F8CE1775FD}" dt="2025-03-20T15:19:17.498" v="22"/>
        <pc:sldMkLst>
          <pc:docMk/>
          <pc:sldMk cId="3789227017" sldId="282"/>
        </pc:sldMkLst>
        <pc:spChg chg="mod">
          <ac:chgData name="Owen Bell (2316885)" userId="S::2316885@student.uwtsd.ac.uk::12887880-a70d-4767-8104-5c5f32028286" providerId="AD" clId="Web-{E83D074B-94A3-A144-8BA4-E0F8CE1775FD}" dt="2025-03-20T15:19:17.498" v="22"/>
          <ac:spMkLst>
            <pc:docMk/>
            <pc:sldMk cId="3789227017" sldId="282"/>
            <ac:spMk id="2" creationId="{2ABAA8EF-34A7-DA23-DFE5-D7AEB08A42AC}"/>
          </ac:spMkLst>
        </pc:spChg>
        <pc:spChg chg="mod">
          <ac:chgData name="Owen Bell (2316885)" userId="S::2316885@student.uwtsd.ac.uk::12887880-a70d-4767-8104-5c5f32028286" providerId="AD" clId="Web-{E83D074B-94A3-A144-8BA4-E0F8CE1775FD}" dt="2025-03-20T15:19:17.498" v="22"/>
          <ac:spMkLst>
            <pc:docMk/>
            <pc:sldMk cId="3789227017" sldId="282"/>
            <ac:spMk id="3" creationId="{F6241C91-408A-E031-BBE7-000D47E01351}"/>
          </ac:spMkLst>
        </pc:spChg>
        <pc:spChg chg="mod ord">
          <ac:chgData name="Owen Bell (2316885)" userId="S::2316885@student.uwtsd.ac.uk::12887880-a70d-4767-8104-5c5f32028286" providerId="AD" clId="Web-{E83D074B-94A3-A144-8BA4-E0F8CE1775FD}" dt="2025-03-20T15:19:17.498" v="22"/>
          <ac:spMkLst>
            <pc:docMk/>
            <pc:sldMk cId="3789227017" sldId="282"/>
            <ac:spMk id="4" creationId="{A4B89B7C-F915-50FB-9213-5DB9D0369FA1}"/>
          </ac:spMkLst>
        </pc:spChg>
        <pc:spChg chg="mod ord">
          <ac:chgData name="Owen Bell (2316885)" userId="S::2316885@student.uwtsd.ac.uk::12887880-a70d-4767-8104-5c5f32028286" providerId="AD" clId="Web-{E83D074B-94A3-A144-8BA4-E0F8CE1775FD}" dt="2025-03-20T15:19:17.498" v="22"/>
          <ac:spMkLst>
            <pc:docMk/>
            <pc:sldMk cId="3789227017" sldId="282"/>
            <ac:spMk id="5" creationId="{A77F7534-6B5A-C90C-DD5C-DD146BA62B15}"/>
          </ac:spMkLst>
        </pc:spChg>
        <pc:spChg chg="add">
          <ac:chgData name="Owen Bell (2316885)" userId="S::2316885@student.uwtsd.ac.uk::12887880-a70d-4767-8104-5c5f32028286" providerId="AD" clId="Web-{E83D074B-94A3-A144-8BA4-E0F8CE1775FD}" dt="2025-03-20T15:19:17.498" v="22"/>
          <ac:spMkLst>
            <pc:docMk/>
            <pc:sldMk cId="3789227017" sldId="282"/>
            <ac:spMk id="13" creationId="{149FB5C3-7336-4FE0-A30C-CC0A3646D499}"/>
          </ac:spMkLst>
        </pc:spChg>
        <pc:spChg chg="add">
          <ac:chgData name="Owen Bell (2316885)" userId="S::2316885@student.uwtsd.ac.uk::12887880-a70d-4767-8104-5c5f32028286" providerId="AD" clId="Web-{E83D074B-94A3-A144-8BA4-E0F8CE1775FD}" dt="2025-03-20T15:19:17.498" v="22"/>
          <ac:spMkLst>
            <pc:docMk/>
            <pc:sldMk cId="3789227017" sldId="282"/>
            <ac:spMk id="19" creationId="{0DA909B4-15FF-46A6-8A7F-7AEF977FE9ED}"/>
          </ac:spMkLst>
        </pc:spChg>
        <pc:spChg chg="add">
          <ac:chgData name="Owen Bell (2316885)" userId="S::2316885@student.uwtsd.ac.uk::12887880-a70d-4767-8104-5c5f32028286" providerId="AD" clId="Web-{E83D074B-94A3-A144-8BA4-E0F8CE1775FD}" dt="2025-03-20T15:19:17.498" v="22"/>
          <ac:spMkLst>
            <pc:docMk/>
            <pc:sldMk cId="3789227017" sldId="282"/>
            <ac:spMk id="21" creationId="{1382A32C-5B0C-4B1C-A074-76C6DBCC9F87}"/>
          </ac:spMkLst>
        </pc:spChg>
        <pc:grpChg chg="add">
          <ac:chgData name="Owen Bell (2316885)" userId="S::2316885@student.uwtsd.ac.uk::12887880-a70d-4767-8104-5c5f32028286" providerId="AD" clId="Web-{E83D074B-94A3-A144-8BA4-E0F8CE1775FD}" dt="2025-03-20T15:19:17.498" v="22"/>
          <ac:grpSpMkLst>
            <pc:docMk/>
            <pc:sldMk cId="3789227017" sldId="282"/>
            <ac:grpSpMk id="15" creationId="{19A6B5CE-CB1D-48EE-8B43-E952235C8371}"/>
          </ac:grpSpMkLst>
        </pc:grpChg>
        <pc:picChg chg="mod">
          <ac:chgData name="Owen Bell (2316885)" userId="S::2316885@student.uwtsd.ac.uk::12887880-a70d-4767-8104-5c5f32028286" providerId="AD" clId="Web-{E83D074B-94A3-A144-8BA4-E0F8CE1775FD}" dt="2025-03-20T15:19:17.498" v="22"/>
          <ac:picMkLst>
            <pc:docMk/>
            <pc:sldMk cId="3789227017" sldId="282"/>
            <ac:picMk id="7" creationId="{646A9E10-5554-4B9E-35D8-C2B0B58E7B63}"/>
          </ac:picMkLst>
        </pc:picChg>
        <pc:picChg chg="mod">
          <ac:chgData name="Owen Bell (2316885)" userId="S::2316885@student.uwtsd.ac.uk::12887880-a70d-4767-8104-5c5f32028286" providerId="AD" clId="Web-{E83D074B-94A3-A144-8BA4-E0F8CE1775FD}" dt="2025-03-20T15:19:17.498" v="22"/>
          <ac:picMkLst>
            <pc:docMk/>
            <pc:sldMk cId="3789227017" sldId="282"/>
            <ac:picMk id="8" creationId="{B91ADBDD-F186-E067-382C-53C37C2BD483}"/>
          </ac:picMkLst>
        </pc:picChg>
      </pc:sldChg>
      <pc:sldChg chg="addSp delSp modSp">
        <pc:chgData name="Owen Bell (2316885)" userId="S::2316885@student.uwtsd.ac.uk::12887880-a70d-4767-8104-5c5f32028286" providerId="AD" clId="Web-{E83D074B-94A3-A144-8BA4-E0F8CE1775FD}" dt="2025-03-20T15:19:44.483" v="25" actId="1076"/>
        <pc:sldMkLst>
          <pc:docMk/>
          <pc:sldMk cId="556573889" sldId="283"/>
        </pc:sldMkLst>
        <pc:spChg chg="mod">
          <ac:chgData name="Owen Bell (2316885)" userId="S::2316885@student.uwtsd.ac.uk::12887880-a70d-4767-8104-5c5f32028286" providerId="AD" clId="Web-{E83D074B-94A3-A144-8BA4-E0F8CE1775FD}" dt="2025-03-20T15:18:40.465" v="16"/>
          <ac:spMkLst>
            <pc:docMk/>
            <pc:sldMk cId="556573889" sldId="283"/>
            <ac:spMk id="2" creationId="{E7FB5AB1-4ED2-3589-E1BC-1EB2BFE2E6CA}"/>
          </ac:spMkLst>
        </pc:spChg>
        <pc:spChg chg="mod">
          <ac:chgData name="Owen Bell (2316885)" userId="S::2316885@student.uwtsd.ac.uk::12887880-a70d-4767-8104-5c5f32028286" providerId="AD" clId="Web-{E83D074B-94A3-A144-8BA4-E0F8CE1775FD}" dt="2025-03-20T15:18:58.278" v="21" actId="20577"/>
          <ac:spMkLst>
            <pc:docMk/>
            <pc:sldMk cId="556573889" sldId="283"/>
            <ac:spMk id="3" creationId="{3036A256-D983-A0FD-1C84-2BE3C7C10E7B}"/>
          </ac:spMkLst>
        </pc:spChg>
        <pc:spChg chg="mod">
          <ac:chgData name="Owen Bell (2316885)" userId="S::2316885@student.uwtsd.ac.uk::12887880-a70d-4767-8104-5c5f32028286" providerId="AD" clId="Web-{E83D074B-94A3-A144-8BA4-E0F8CE1775FD}" dt="2025-03-20T15:18:40.465" v="16"/>
          <ac:spMkLst>
            <pc:docMk/>
            <pc:sldMk cId="556573889" sldId="283"/>
            <ac:spMk id="4" creationId="{7370E29F-9863-78DA-E082-F4F4C974A4ED}"/>
          </ac:spMkLst>
        </pc:spChg>
        <pc:spChg chg="mod">
          <ac:chgData name="Owen Bell (2316885)" userId="S::2316885@student.uwtsd.ac.uk::12887880-a70d-4767-8104-5c5f32028286" providerId="AD" clId="Web-{E83D074B-94A3-A144-8BA4-E0F8CE1775FD}" dt="2025-03-20T15:18:40.465" v="16"/>
          <ac:spMkLst>
            <pc:docMk/>
            <pc:sldMk cId="556573889" sldId="283"/>
            <ac:spMk id="5" creationId="{D5B9273C-C1C4-7C3D-35D7-144C1A474BAA}"/>
          </ac:spMkLst>
        </pc:spChg>
        <pc:spChg chg="del">
          <ac:chgData name="Owen Bell (2316885)" userId="S::2316885@student.uwtsd.ac.uk::12887880-a70d-4767-8104-5c5f32028286" providerId="AD" clId="Web-{E83D074B-94A3-A144-8BA4-E0F8CE1775FD}" dt="2025-03-20T15:17:43.494" v="0"/>
          <ac:spMkLst>
            <pc:docMk/>
            <pc:sldMk cId="556573889" sldId="283"/>
            <ac:spMk id="6" creationId="{CBCCCE65-4998-2411-5568-B5EF9222C475}"/>
          </ac:spMkLst>
        </pc:spChg>
        <pc:spChg chg="add">
          <ac:chgData name="Owen Bell (2316885)" userId="S::2316885@student.uwtsd.ac.uk::12887880-a70d-4767-8104-5c5f32028286" providerId="AD" clId="Web-{E83D074B-94A3-A144-8BA4-E0F8CE1775FD}" dt="2025-03-20T15:18:40.465" v="16"/>
          <ac:spMkLst>
            <pc:docMk/>
            <pc:sldMk cId="556573889" sldId="283"/>
            <ac:spMk id="12" creationId="{2EB492CD-616E-47F8-933B-5E2D952A0593}"/>
          </ac:spMkLst>
        </pc:spChg>
        <pc:spChg chg="add">
          <ac:chgData name="Owen Bell (2316885)" userId="S::2316885@student.uwtsd.ac.uk::12887880-a70d-4767-8104-5c5f32028286" providerId="AD" clId="Web-{E83D074B-94A3-A144-8BA4-E0F8CE1775FD}" dt="2025-03-20T15:18:40.465" v="16"/>
          <ac:spMkLst>
            <pc:docMk/>
            <pc:sldMk cId="556573889" sldId="283"/>
            <ac:spMk id="14" creationId="{59383CF9-23B5-4335-9B21-1791C4CF1C75}"/>
          </ac:spMkLst>
        </pc:spChg>
        <pc:spChg chg="add">
          <ac:chgData name="Owen Bell (2316885)" userId="S::2316885@student.uwtsd.ac.uk::12887880-a70d-4767-8104-5c5f32028286" providerId="AD" clId="Web-{E83D074B-94A3-A144-8BA4-E0F8CE1775FD}" dt="2025-03-20T15:18:40.465" v="16"/>
          <ac:spMkLst>
            <pc:docMk/>
            <pc:sldMk cId="556573889" sldId="283"/>
            <ac:spMk id="16" creationId="{0007FE00-9498-4706-B255-6437B0252C02}"/>
          </ac:spMkLst>
        </pc:spChg>
        <pc:picChg chg="add mod ord">
          <ac:chgData name="Owen Bell (2316885)" userId="S::2316885@student.uwtsd.ac.uk::12887880-a70d-4767-8104-5c5f32028286" providerId="AD" clId="Web-{E83D074B-94A3-A144-8BA4-E0F8CE1775FD}" dt="2025-03-20T15:19:44.483" v="25" actId="1076"/>
          <ac:picMkLst>
            <pc:docMk/>
            <pc:sldMk cId="556573889" sldId="283"/>
            <ac:picMk id="7" creationId="{25D3DD15-8B40-D3D2-8ACA-A6964D17349F}"/>
          </ac:picMkLst>
        </pc:picChg>
      </pc:sldChg>
    </pc:docChg>
  </pc:docChgLst>
  <pc:docChgLst>
    <pc:chgData name="Owen Bell (2316885)" userId="12887880-a70d-4767-8104-5c5f32028286" providerId="ADAL" clId="{1184DD3B-19C4-CC4B-A16E-B356DCACFC37}"/>
    <pc:docChg chg="delSld modSld">
      <pc:chgData name="Owen Bell (2316885)" userId="12887880-a70d-4767-8104-5c5f32028286" providerId="ADAL" clId="{1184DD3B-19C4-CC4B-A16E-B356DCACFC37}" dt="2025-03-21T15:29:10.078" v="14" actId="2696"/>
      <pc:docMkLst>
        <pc:docMk/>
      </pc:docMkLst>
      <pc:sldChg chg="modSp mod">
        <pc:chgData name="Owen Bell (2316885)" userId="12887880-a70d-4767-8104-5c5f32028286" providerId="ADAL" clId="{1184DD3B-19C4-CC4B-A16E-B356DCACFC37}" dt="2025-03-21T15:21:30.964" v="12" actId="20577"/>
        <pc:sldMkLst>
          <pc:docMk/>
          <pc:sldMk cId="109857222" sldId="256"/>
        </pc:sldMkLst>
        <pc:spChg chg="mod">
          <ac:chgData name="Owen Bell (2316885)" userId="12887880-a70d-4767-8104-5c5f32028286" providerId="ADAL" clId="{1184DD3B-19C4-CC4B-A16E-B356DCACFC37}" dt="2025-03-21T15:21:30.964" v="12" actId="20577"/>
          <ac:spMkLst>
            <pc:docMk/>
            <pc:sldMk cId="109857222" sldId="256"/>
            <ac:spMk id="3" creationId="{00000000-0000-0000-0000-000000000000}"/>
          </ac:spMkLst>
        </pc:spChg>
      </pc:sldChg>
      <pc:sldChg chg="del">
        <pc:chgData name="Owen Bell (2316885)" userId="12887880-a70d-4767-8104-5c5f32028286" providerId="ADAL" clId="{1184DD3B-19C4-CC4B-A16E-B356DCACFC37}" dt="2025-03-21T15:29:10.078" v="14" actId="2696"/>
        <pc:sldMkLst>
          <pc:docMk/>
          <pc:sldMk cId="3220384809" sldId="270"/>
        </pc:sldMkLst>
      </pc:sldChg>
      <pc:sldChg chg="del">
        <pc:chgData name="Owen Bell (2316885)" userId="12887880-a70d-4767-8104-5c5f32028286" providerId="ADAL" clId="{1184DD3B-19C4-CC4B-A16E-B356DCACFC37}" dt="2025-03-21T15:29:07.181" v="13" actId="2696"/>
        <pc:sldMkLst>
          <pc:docMk/>
          <pc:sldMk cId="4165828770" sldId="271"/>
        </pc:sldMkLst>
      </pc:sldChg>
    </pc:docChg>
  </pc:docChgLst>
  <pc:docChgLst>
    <pc:chgData name="Catrina Morgan (2405745)" userId="S::2405745@student.uwtsd.ac.uk::07758afe-9de8-40ec-9b5e-7b3f29cf62f8" providerId="AD" clId="Web-{D168BBD5-232C-AFC4-992C-20F5EEF8D0A1}"/>
    <pc:docChg chg="mod addSld modSld">
      <pc:chgData name="Catrina Morgan (2405745)" userId="S::2405745@student.uwtsd.ac.uk::07758afe-9de8-40ec-9b5e-7b3f29cf62f8" providerId="AD" clId="Web-{D168BBD5-232C-AFC4-992C-20F5EEF8D0A1}" dt="2025-03-07T17:53:38.478" v="619"/>
      <pc:docMkLst>
        <pc:docMk/>
      </pc:docMkLst>
      <pc:sldChg chg="addSp modSp">
        <pc:chgData name="Catrina Morgan (2405745)" userId="S::2405745@student.uwtsd.ac.uk::07758afe-9de8-40ec-9b5e-7b3f29cf62f8" providerId="AD" clId="Web-{D168BBD5-232C-AFC4-992C-20F5EEF8D0A1}" dt="2025-03-07T17:29:29.614" v="565" actId="20577"/>
        <pc:sldMkLst>
          <pc:docMk/>
          <pc:sldMk cId="3963447811" sldId="258"/>
        </pc:sldMkLst>
        <pc:spChg chg="mod">
          <ac:chgData name="Catrina Morgan (2405745)" userId="S::2405745@student.uwtsd.ac.uk::07758afe-9de8-40ec-9b5e-7b3f29cf62f8" providerId="AD" clId="Web-{D168BBD5-232C-AFC4-992C-20F5EEF8D0A1}" dt="2025-03-07T17:29:29.614" v="565" actId="20577"/>
          <ac:spMkLst>
            <pc:docMk/>
            <pc:sldMk cId="3963447811" sldId="258"/>
            <ac:spMk id="2" creationId="{26E0BABD-9426-27D8-D8D3-1070AFAD58F5}"/>
          </ac:spMkLst>
        </pc:spChg>
        <pc:spChg chg="mod">
          <ac:chgData name="Catrina Morgan (2405745)" userId="S::2405745@student.uwtsd.ac.uk::07758afe-9de8-40ec-9b5e-7b3f29cf62f8" providerId="AD" clId="Web-{D168BBD5-232C-AFC4-992C-20F5EEF8D0A1}" dt="2025-03-07T16:59:56.695" v="96" actId="20577"/>
          <ac:spMkLst>
            <pc:docMk/>
            <pc:sldMk cId="3963447811" sldId="258"/>
            <ac:spMk id="3" creationId="{54810459-0641-53CF-440B-7248823D0345}"/>
          </ac:spMkLst>
        </pc:spChg>
        <pc:spChg chg="add mod">
          <ac:chgData name="Catrina Morgan (2405745)" userId="S::2405745@student.uwtsd.ac.uk::07758afe-9de8-40ec-9b5e-7b3f29cf62f8" providerId="AD" clId="Web-{D168BBD5-232C-AFC4-992C-20F5EEF8D0A1}" dt="2025-03-07T17:06:53.424" v="262"/>
          <ac:spMkLst>
            <pc:docMk/>
            <pc:sldMk cId="3963447811" sldId="258"/>
            <ac:spMk id="6" creationId="{7349047C-17F0-3D9E-0ACF-F677A9877B02}"/>
          </ac:spMkLst>
        </pc:spChg>
        <pc:spChg chg="add mod">
          <ac:chgData name="Catrina Morgan (2405745)" userId="S::2405745@student.uwtsd.ac.uk::07758afe-9de8-40ec-9b5e-7b3f29cf62f8" providerId="AD" clId="Web-{D168BBD5-232C-AFC4-992C-20F5EEF8D0A1}" dt="2025-03-07T17:07:59.332" v="275"/>
          <ac:spMkLst>
            <pc:docMk/>
            <pc:sldMk cId="3963447811" sldId="258"/>
            <ac:spMk id="7" creationId="{0C485E73-D439-62B8-59D6-9FFE3DA76ECC}"/>
          </ac:spMkLst>
        </pc:spChg>
      </pc:sldChg>
      <pc:sldChg chg="addSp modSp">
        <pc:chgData name="Catrina Morgan (2405745)" userId="S::2405745@student.uwtsd.ac.uk::07758afe-9de8-40ec-9b5e-7b3f29cf62f8" providerId="AD" clId="Web-{D168BBD5-232C-AFC4-992C-20F5EEF8D0A1}" dt="2025-03-07T17:11:02.165" v="309"/>
        <pc:sldMkLst>
          <pc:docMk/>
          <pc:sldMk cId="2081511788" sldId="259"/>
        </pc:sldMkLst>
        <pc:spChg chg="add mod">
          <ac:chgData name="Catrina Morgan (2405745)" userId="S::2405745@student.uwtsd.ac.uk::07758afe-9de8-40ec-9b5e-7b3f29cf62f8" providerId="AD" clId="Web-{D168BBD5-232C-AFC4-992C-20F5EEF8D0A1}" dt="2025-03-07T17:11:02.165" v="309"/>
          <ac:spMkLst>
            <pc:docMk/>
            <pc:sldMk cId="2081511788" sldId="259"/>
            <ac:spMk id="3" creationId="{D41E3B75-3747-6783-B6FC-93B900ED32FF}"/>
          </ac:spMkLst>
        </pc:spChg>
      </pc:sldChg>
      <pc:sldChg chg="addSp modSp">
        <pc:chgData name="Catrina Morgan (2405745)" userId="S::2405745@student.uwtsd.ac.uk::07758afe-9de8-40ec-9b5e-7b3f29cf62f8" providerId="AD" clId="Web-{D168BBD5-232C-AFC4-992C-20F5EEF8D0A1}" dt="2025-03-07T17:10:54.680" v="307"/>
        <pc:sldMkLst>
          <pc:docMk/>
          <pc:sldMk cId="317795531" sldId="260"/>
        </pc:sldMkLst>
        <pc:spChg chg="add mod">
          <ac:chgData name="Catrina Morgan (2405745)" userId="S::2405745@student.uwtsd.ac.uk::07758afe-9de8-40ec-9b5e-7b3f29cf62f8" providerId="AD" clId="Web-{D168BBD5-232C-AFC4-992C-20F5EEF8D0A1}" dt="2025-03-07T17:10:54.680" v="307"/>
          <ac:spMkLst>
            <pc:docMk/>
            <pc:sldMk cId="317795531" sldId="260"/>
            <ac:spMk id="4" creationId="{74B04789-6FD6-69DF-360A-028ABC13E5C0}"/>
          </ac:spMkLst>
        </pc:spChg>
      </pc:sldChg>
      <pc:sldChg chg="addSp modSp">
        <pc:chgData name="Catrina Morgan (2405745)" userId="S::2405745@student.uwtsd.ac.uk::07758afe-9de8-40ec-9b5e-7b3f29cf62f8" providerId="AD" clId="Web-{D168BBD5-232C-AFC4-992C-20F5EEF8D0A1}" dt="2025-03-07T17:29:43.271" v="568" actId="20577"/>
        <pc:sldMkLst>
          <pc:docMk/>
          <pc:sldMk cId="817483421" sldId="262"/>
        </pc:sldMkLst>
        <pc:spChg chg="mod">
          <ac:chgData name="Catrina Morgan (2405745)" userId="S::2405745@student.uwtsd.ac.uk::07758afe-9de8-40ec-9b5e-7b3f29cf62f8" providerId="AD" clId="Web-{D168BBD5-232C-AFC4-992C-20F5EEF8D0A1}" dt="2025-03-07T17:29:43.271" v="568" actId="20577"/>
          <ac:spMkLst>
            <pc:docMk/>
            <pc:sldMk cId="817483421" sldId="262"/>
            <ac:spMk id="2" creationId="{5889CBF9-8FE9-5ACA-B967-C13CE6EDD829}"/>
          </ac:spMkLst>
        </pc:spChg>
        <pc:spChg chg="add mod">
          <ac:chgData name="Catrina Morgan (2405745)" userId="S::2405745@student.uwtsd.ac.uk::07758afe-9de8-40ec-9b5e-7b3f29cf62f8" providerId="AD" clId="Web-{D168BBD5-232C-AFC4-992C-20F5EEF8D0A1}" dt="2025-03-07T17:08:47.505" v="285"/>
          <ac:spMkLst>
            <pc:docMk/>
            <pc:sldMk cId="817483421" sldId="262"/>
            <ac:spMk id="4" creationId="{0FD462AE-03F2-A26A-A1FB-7A1D41A23A6A}"/>
          </ac:spMkLst>
        </pc:spChg>
        <pc:spChg chg="add mod">
          <ac:chgData name="Catrina Morgan (2405745)" userId="S::2405745@student.uwtsd.ac.uk::07758afe-9de8-40ec-9b5e-7b3f29cf62f8" providerId="AD" clId="Web-{D168BBD5-232C-AFC4-992C-20F5EEF8D0A1}" dt="2025-03-07T17:08:49.818" v="287"/>
          <ac:spMkLst>
            <pc:docMk/>
            <pc:sldMk cId="817483421" sldId="262"/>
            <ac:spMk id="5" creationId="{CD477B1E-AADF-9912-EC43-D57F3324B553}"/>
          </ac:spMkLst>
        </pc:spChg>
      </pc:sldChg>
      <pc:sldChg chg="addSp modSp">
        <pc:chgData name="Catrina Morgan (2405745)" userId="S::2405745@student.uwtsd.ac.uk::07758afe-9de8-40ec-9b5e-7b3f29cf62f8" providerId="AD" clId="Web-{D168BBD5-232C-AFC4-992C-20F5EEF8D0A1}" dt="2025-03-07T17:30:10.615" v="571" actId="20577"/>
        <pc:sldMkLst>
          <pc:docMk/>
          <pc:sldMk cId="1715847409" sldId="264"/>
        </pc:sldMkLst>
        <pc:spChg chg="mod">
          <ac:chgData name="Catrina Morgan (2405745)" userId="S::2405745@student.uwtsd.ac.uk::07758afe-9de8-40ec-9b5e-7b3f29cf62f8" providerId="AD" clId="Web-{D168BBD5-232C-AFC4-992C-20F5EEF8D0A1}" dt="2025-03-07T17:30:10.615" v="571" actId="20577"/>
          <ac:spMkLst>
            <pc:docMk/>
            <pc:sldMk cId="1715847409" sldId="264"/>
            <ac:spMk id="2" creationId="{ABE8C9C1-B3FA-75E6-0F4C-BAD02F320188}"/>
          </ac:spMkLst>
        </pc:spChg>
        <pc:spChg chg="add mod">
          <ac:chgData name="Catrina Morgan (2405745)" userId="S::2405745@student.uwtsd.ac.uk::07758afe-9de8-40ec-9b5e-7b3f29cf62f8" providerId="AD" clId="Web-{D168BBD5-232C-AFC4-992C-20F5EEF8D0A1}" dt="2025-03-07T17:09:31.397" v="297"/>
          <ac:spMkLst>
            <pc:docMk/>
            <pc:sldMk cId="1715847409" sldId="264"/>
            <ac:spMk id="4" creationId="{7593D5D8-5751-8FB8-9059-C2C53A383E9E}"/>
          </ac:spMkLst>
        </pc:spChg>
        <pc:spChg chg="add mod">
          <ac:chgData name="Catrina Morgan (2405745)" userId="S::2405745@student.uwtsd.ac.uk::07758afe-9de8-40ec-9b5e-7b3f29cf62f8" providerId="AD" clId="Web-{D168BBD5-232C-AFC4-992C-20F5EEF8D0A1}" dt="2025-03-07T17:09:08.584" v="292"/>
          <ac:spMkLst>
            <pc:docMk/>
            <pc:sldMk cId="1715847409" sldId="264"/>
            <ac:spMk id="5" creationId="{D5E50AEC-1427-A251-9601-BF43F148F09E}"/>
          </ac:spMkLst>
        </pc:spChg>
      </pc:sldChg>
      <pc:sldChg chg="addSp modSp">
        <pc:chgData name="Catrina Morgan (2405745)" userId="S::2405745@student.uwtsd.ac.uk::07758afe-9de8-40ec-9b5e-7b3f29cf62f8" providerId="AD" clId="Web-{D168BBD5-232C-AFC4-992C-20F5EEF8D0A1}" dt="2025-03-07T17:30:30.194" v="578" actId="20577"/>
        <pc:sldMkLst>
          <pc:docMk/>
          <pc:sldMk cId="794039962" sldId="265"/>
        </pc:sldMkLst>
        <pc:spChg chg="mod">
          <ac:chgData name="Catrina Morgan (2405745)" userId="S::2405745@student.uwtsd.ac.uk::07758afe-9de8-40ec-9b5e-7b3f29cf62f8" providerId="AD" clId="Web-{D168BBD5-232C-AFC4-992C-20F5EEF8D0A1}" dt="2025-03-07T17:30:30.194" v="578" actId="20577"/>
          <ac:spMkLst>
            <pc:docMk/>
            <pc:sldMk cId="794039962" sldId="265"/>
            <ac:spMk id="2" creationId="{9DF33AD3-3977-3BA2-7AA3-2791EEDEE698}"/>
          </ac:spMkLst>
        </pc:spChg>
        <pc:spChg chg="add mod">
          <ac:chgData name="Catrina Morgan (2405745)" userId="S::2405745@student.uwtsd.ac.uk::07758afe-9de8-40ec-9b5e-7b3f29cf62f8" providerId="AD" clId="Web-{D168BBD5-232C-AFC4-992C-20F5EEF8D0A1}" dt="2025-03-07T17:09:55.085" v="301"/>
          <ac:spMkLst>
            <pc:docMk/>
            <pc:sldMk cId="794039962" sldId="265"/>
            <ac:spMk id="4" creationId="{62D6FF21-65AE-8980-B684-1E43CB865F0C}"/>
          </ac:spMkLst>
        </pc:spChg>
        <pc:spChg chg="add mod">
          <ac:chgData name="Catrina Morgan (2405745)" userId="S::2405745@student.uwtsd.ac.uk::07758afe-9de8-40ec-9b5e-7b3f29cf62f8" providerId="AD" clId="Web-{D168BBD5-232C-AFC4-992C-20F5EEF8D0A1}" dt="2025-03-07T17:09:58.148" v="303"/>
          <ac:spMkLst>
            <pc:docMk/>
            <pc:sldMk cId="794039962" sldId="265"/>
            <ac:spMk id="5" creationId="{EF4ED960-D9FA-6332-4E83-4D1E3527D20E}"/>
          </ac:spMkLst>
        </pc:spChg>
      </pc:sldChg>
      <pc:sldChg chg="addSp modSp">
        <pc:chgData name="Catrina Morgan (2405745)" userId="S::2405745@student.uwtsd.ac.uk::07758afe-9de8-40ec-9b5e-7b3f29cf62f8" providerId="AD" clId="Web-{D168BBD5-232C-AFC4-992C-20F5EEF8D0A1}" dt="2025-03-07T17:08:21.223" v="278"/>
        <pc:sldMkLst>
          <pc:docMk/>
          <pc:sldMk cId="1264690755" sldId="266"/>
        </pc:sldMkLst>
      </pc:sldChg>
      <pc:sldChg chg="addSp modSp">
        <pc:chgData name="Catrina Morgan (2405745)" userId="S::2405745@student.uwtsd.ac.uk::07758afe-9de8-40ec-9b5e-7b3f29cf62f8" providerId="AD" clId="Web-{D168BBD5-232C-AFC4-992C-20F5EEF8D0A1}" dt="2025-03-07T17:08:57.224" v="290"/>
        <pc:sldMkLst>
          <pc:docMk/>
          <pc:sldMk cId="1707844554" sldId="267"/>
        </pc:sldMkLst>
        <pc:spChg chg="add mod">
          <ac:chgData name="Catrina Morgan (2405745)" userId="S::2405745@student.uwtsd.ac.uk::07758afe-9de8-40ec-9b5e-7b3f29cf62f8" providerId="AD" clId="Web-{D168BBD5-232C-AFC4-992C-20F5EEF8D0A1}" dt="2025-03-07T17:08:57.224" v="290"/>
          <ac:spMkLst>
            <pc:docMk/>
            <pc:sldMk cId="1707844554" sldId="267"/>
            <ac:spMk id="4" creationId="{100412FF-C9F1-494A-0ED7-921A0DE863A1}"/>
          </ac:spMkLst>
        </pc:spChg>
        <pc:spChg chg="add mod">
          <ac:chgData name="Catrina Morgan (2405745)" userId="S::2405745@student.uwtsd.ac.uk::07758afe-9de8-40ec-9b5e-7b3f29cf62f8" providerId="AD" clId="Web-{D168BBD5-232C-AFC4-992C-20F5EEF8D0A1}" dt="2025-03-07T17:08:55.568" v="289"/>
          <ac:spMkLst>
            <pc:docMk/>
            <pc:sldMk cId="1707844554" sldId="267"/>
            <ac:spMk id="5" creationId="{81031630-12C3-6511-7635-351798515D5D}"/>
          </ac:spMkLst>
        </pc:spChg>
      </pc:sldChg>
      <pc:sldChg chg="addSp modSp">
        <pc:chgData name="Catrina Morgan (2405745)" userId="S::2405745@student.uwtsd.ac.uk::07758afe-9de8-40ec-9b5e-7b3f29cf62f8" providerId="AD" clId="Web-{D168BBD5-232C-AFC4-992C-20F5EEF8D0A1}" dt="2025-03-07T17:30:25.397" v="577" actId="20577"/>
        <pc:sldMkLst>
          <pc:docMk/>
          <pc:sldMk cId="26652566" sldId="268"/>
        </pc:sldMkLst>
      </pc:sldChg>
      <pc:sldChg chg="addSp modSp">
        <pc:chgData name="Catrina Morgan (2405745)" userId="S::2405745@student.uwtsd.ac.uk::07758afe-9de8-40ec-9b5e-7b3f29cf62f8" providerId="AD" clId="Web-{D168BBD5-232C-AFC4-992C-20F5EEF8D0A1}" dt="2025-03-07T17:10:05.039" v="306"/>
        <pc:sldMkLst>
          <pc:docMk/>
          <pc:sldMk cId="335831690" sldId="269"/>
        </pc:sldMkLst>
        <pc:spChg chg="add mod">
          <ac:chgData name="Catrina Morgan (2405745)" userId="S::2405745@student.uwtsd.ac.uk::07758afe-9de8-40ec-9b5e-7b3f29cf62f8" providerId="AD" clId="Web-{D168BBD5-232C-AFC4-992C-20F5EEF8D0A1}" dt="2025-03-07T17:10:05.039" v="306"/>
          <ac:spMkLst>
            <pc:docMk/>
            <pc:sldMk cId="335831690" sldId="269"/>
            <ac:spMk id="4" creationId="{826D94B5-7BA0-BD74-CFD1-FB68810A6B1A}"/>
          </ac:spMkLst>
        </pc:spChg>
        <pc:spChg chg="add mod">
          <ac:chgData name="Catrina Morgan (2405745)" userId="S::2405745@student.uwtsd.ac.uk::07758afe-9de8-40ec-9b5e-7b3f29cf62f8" providerId="AD" clId="Web-{D168BBD5-232C-AFC4-992C-20F5EEF8D0A1}" dt="2025-03-07T17:10:03.632" v="305"/>
          <ac:spMkLst>
            <pc:docMk/>
            <pc:sldMk cId="335831690" sldId="269"/>
            <ac:spMk id="5" creationId="{7118A691-2BAE-AE80-60DF-75F5748882D8}"/>
          </ac:spMkLst>
        </pc:spChg>
      </pc:sldChg>
      <pc:sldChg chg="addSp modSp">
        <pc:chgData name="Catrina Morgan (2405745)" userId="S::2405745@student.uwtsd.ac.uk::07758afe-9de8-40ec-9b5e-7b3f29cf62f8" providerId="AD" clId="Web-{D168BBD5-232C-AFC4-992C-20F5EEF8D0A1}" dt="2025-03-07T17:10:58.977" v="308"/>
        <pc:sldMkLst>
          <pc:docMk/>
          <pc:sldMk cId="3220384809" sldId="270"/>
        </pc:sldMkLst>
        <pc:spChg chg="add mod">
          <ac:chgData name="Catrina Morgan (2405745)" userId="S::2405745@student.uwtsd.ac.uk::07758afe-9de8-40ec-9b5e-7b3f29cf62f8" providerId="AD" clId="Web-{D168BBD5-232C-AFC4-992C-20F5EEF8D0A1}" dt="2025-03-07T17:10:58.977" v="308"/>
          <ac:spMkLst>
            <pc:docMk/>
            <pc:sldMk cId="3220384809" sldId="270"/>
            <ac:spMk id="4" creationId="{E59661F5-60B4-ED58-FC5F-9E3B5C3B4339}"/>
          </ac:spMkLst>
        </pc:spChg>
      </pc:sldChg>
      <pc:sldChg chg="addSp modSp">
        <pc:chgData name="Catrina Morgan (2405745)" userId="S::2405745@student.uwtsd.ac.uk::07758afe-9de8-40ec-9b5e-7b3f29cf62f8" providerId="AD" clId="Web-{D168BBD5-232C-AFC4-992C-20F5EEF8D0A1}" dt="2025-03-07T17:11:05.509" v="310"/>
        <pc:sldMkLst>
          <pc:docMk/>
          <pc:sldMk cId="4165828770" sldId="271"/>
        </pc:sldMkLst>
        <pc:spChg chg="add mod">
          <ac:chgData name="Catrina Morgan (2405745)" userId="S::2405745@student.uwtsd.ac.uk::07758afe-9de8-40ec-9b5e-7b3f29cf62f8" providerId="AD" clId="Web-{D168BBD5-232C-AFC4-992C-20F5EEF8D0A1}" dt="2025-03-07T17:11:05.509" v="310"/>
          <ac:spMkLst>
            <pc:docMk/>
            <pc:sldMk cId="4165828770" sldId="271"/>
            <ac:spMk id="4" creationId="{7013C041-11E1-9949-8751-CE68C08258D4}"/>
          </ac:spMkLst>
        </pc:spChg>
      </pc:sldChg>
      <pc:sldChg chg="addSp modSp add replId">
        <pc:chgData name="Catrina Morgan (2405745)" userId="S::2405745@student.uwtsd.ac.uk::07758afe-9de8-40ec-9b5e-7b3f29cf62f8" providerId="AD" clId="Web-{D168BBD5-232C-AFC4-992C-20F5EEF8D0A1}" dt="2025-03-07T17:17:57.941" v="410" actId="20577"/>
        <pc:sldMkLst>
          <pc:docMk/>
          <pc:sldMk cId="2622443806" sldId="272"/>
        </pc:sldMkLst>
      </pc:sldChg>
      <pc:sldChg chg="addSp modSp add replId">
        <pc:chgData name="Catrina Morgan (2405745)" userId="S::2405745@student.uwtsd.ac.uk::07758afe-9de8-40ec-9b5e-7b3f29cf62f8" providerId="AD" clId="Web-{D168BBD5-232C-AFC4-992C-20F5EEF8D0A1}" dt="2025-03-07T17:23:36.574" v="539" actId="20577"/>
        <pc:sldMkLst>
          <pc:docMk/>
          <pc:sldMk cId="2702956793" sldId="273"/>
        </pc:sldMkLst>
        <pc:spChg chg="mod">
          <ac:chgData name="Catrina Morgan (2405745)" userId="S::2405745@student.uwtsd.ac.uk::07758afe-9de8-40ec-9b5e-7b3f29cf62f8" providerId="AD" clId="Web-{D168BBD5-232C-AFC4-992C-20F5EEF8D0A1}" dt="2025-03-07T17:23:36.574" v="539" actId="20577"/>
          <ac:spMkLst>
            <pc:docMk/>
            <pc:sldMk cId="2702956793" sldId="273"/>
            <ac:spMk id="3" creationId="{0BF08033-B492-2EB0-F03F-0B496BC79A93}"/>
          </ac:spMkLst>
        </pc:spChg>
        <pc:spChg chg="add mod">
          <ac:chgData name="Catrina Morgan (2405745)" userId="S::2405745@student.uwtsd.ac.uk::07758afe-9de8-40ec-9b5e-7b3f29cf62f8" providerId="AD" clId="Web-{D168BBD5-232C-AFC4-992C-20F5EEF8D0A1}" dt="2025-03-07T17:08:37.036" v="284"/>
          <ac:spMkLst>
            <pc:docMk/>
            <pc:sldMk cId="2702956793" sldId="273"/>
            <ac:spMk id="4" creationId="{C0E8C426-E611-73BC-CEAE-6F47E551B4E0}"/>
          </ac:spMkLst>
        </pc:spChg>
        <pc:spChg chg="add mod">
          <ac:chgData name="Catrina Morgan (2405745)" userId="S::2405745@student.uwtsd.ac.uk::07758afe-9de8-40ec-9b5e-7b3f29cf62f8" providerId="AD" clId="Web-{D168BBD5-232C-AFC4-992C-20F5EEF8D0A1}" dt="2025-03-07T17:08:35.443" v="283"/>
          <ac:spMkLst>
            <pc:docMk/>
            <pc:sldMk cId="2702956793" sldId="273"/>
            <ac:spMk id="5" creationId="{1F1446F0-9D42-326B-C0E3-EE64D55C491A}"/>
          </ac:spMkLst>
        </pc:spChg>
      </pc:sldChg>
      <pc:sldChg chg="addSp modSp add replId">
        <pc:chgData name="Catrina Morgan (2405745)" userId="S::2405745@student.uwtsd.ac.uk::07758afe-9de8-40ec-9b5e-7b3f29cf62f8" providerId="AD" clId="Web-{D168BBD5-232C-AFC4-992C-20F5EEF8D0A1}" dt="2025-03-07T17:53:38.478" v="619"/>
        <pc:sldMkLst>
          <pc:docMk/>
          <pc:sldMk cId="1792754319" sldId="274"/>
        </pc:sldMkLst>
        <pc:spChg chg="mod">
          <ac:chgData name="Catrina Morgan (2405745)" userId="S::2405745@student.uwtsd.ac.uk::07758afe-9de8-40ec-9b5e-7b3f29cf62f8" providerId="AD" clId="Web-{D168BBD5-232C-AFC4-992C-20F5EEF8D0A1}" dt="2025-03-07T17:24:09.778" v="558" actId="20577"/>
          <ac:spMkLst>
            <pc:docMk/>
            <pc:sldMk cId="1792754319" sldId="274"/>
            <ac:spMk id="3" creationId="{520300D0-FCB2-A13A-9FF7-C8B5A4A4433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9FE2C7-2A65-4A1F-AE9B-26D293F1A613}"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577C4D1B-3C75-412F-B6EB-3D1508B149BC}">
      <dgm:prSet/>
      <dgm:spPr/>
      <dgm:t>
        <a:bodyPr/>
        <a:lstStyle/>
        <a:p>
          <a:r>
            <a:rPr lang="en-GB"/>
            <a:t>Main Elements of Project</a:t>
          </a:r>
          <a:endParaRPr lang="en-US"/>
        </a:p>
      </dgm:t>
    </dgm:pt>
    <dgm:pt modelId="{621AAF41-BB18-4D16-9FB0-34DDCC8781AA}" type="parTrans" cxnId="{02CC37CD-0030-44B6-BF69-86BAC606B3E7}">
      <dgm:prSet/>
      <dgm:spPr/>
      <dgm:t>
        <a:bodyPr/>
        <a:lstStyle/>
        <a:p>
          <a:endParaRPr lang="en-US"/>
        </a:p>
      </dgm:t>
    </dgm:pt>
    <dgm:pt modelId="{3378E2B8-DD5A-414E-AE47-99558CDF70AD}" type="sibTrans" cxnId="{02CC37CD-0030-44B6-BF69-86BAC606B3E7}">
      <dgm:prSet/>
      <dgm:spPr/>
      <dgm:t>
        <a:bodyPr/>
        <a:lstStyle/>
        <a:p>
          <a:endParaRPr lang="en-US"/>
        </a:p>
      </dgm:t>
    </dgm:pt>
    <dgm:pt modelId="{C2611EE3-B241-40DC-A1B5-2A3C3492F1C9}">
      <dgm:prSet/>
      <dgm:spPr/>
      <dgm:t>
        <a:bodyPr/>
        <a:lstStyle/>
        <a:p>
          <a:r>
            <a:rPr lang="en-GB"/>
            <a:t>Properties </a:t>
          </a:r>
          <a:endParaRPr lang="en-US"/>
        </a:p>
      </dgm:t>
    </dgm:pt>
    <dgm:pt modelId="{76B1A8B2-AA57-4001-B593-5761343B315F}" type="parTrans" cxnId="{A01C7EA6-2740-41D1-9B9D-94CED9E85042}">
      <dgm:prSet/>
      <dgm:spPr/>
      <dgm:t>
        <a:bodyPr/>
        <a:lstStyle/>
        <a:p>
          <a:endParaRPr lang="en-US"/>
        </a:p>
      </dgm:t>
    </dgm:pt>
    <dgm:pt modelId="{B163E18C-9506-4BE4-9E6D-FC1C99893244}" type="sibTrans" cxnId="{A01C7EA6-2740-41D1-9B9D-94CED9E85042}">
      <dgm:prSet/>
      <dgm:spPr/>
      <dgm:t>
        <a:bodyPr/>
        <a:lstStyle/>
        <a:p>
          <a:endParaRPr lang="en-US"/>
        </a:p>
      </dgm:t>
    </dgm:pt>
    <dgm:pt modelId="{247D34DA-4997-46F4-8B8A-54060A81C4B7}">
      <dgm:prSet/>
      <dgm:spPr/>
      <dgm:t>
        <a:bodyPr/>
        <a:lstStyle/>
        <a:p>
          <a:r>
            <a:rPr lang="en-US"/>
            <a:t>Suitable Material Choices</a:t>
          </a:r>
        </a:p>
      </dgm:t>
    </dgm:pt>
    <dgm:pt modelId="{417A0B23-3AA9-446F-8DC8-FFFB1FFDD866}" type="parTrans" cxnId="{B02AE785-D07D-49D0-BDC0-0C328D721DD9}">
      <dgm:prSet/>
      <dgm:spPr/>
      <dgm:t>
        <a:bodyPr/>
        <a:lstStyle/>
        <a:p>
          <a:endParaRPr lang="en-US"/>
        </a:p>
      </dgm:t>
    </dgm:pt>
    <dgm:pt modelId="{A8D0A646-7244-4D1F-976E-199AF75D5507}" type="sibTrans" cxnId="{B02AE785-D07D-49D0-BDC0-0C328D721DD9}">
      <dgm:prSet/>
      <dgm:spPr/>
      <dgm:t>
        <a:bodyPr/>
        <a:lstStyle/>
        <a:p>
          <a:endParaRPr lang="en-US"/>
        </a:p>
      </dgm:t>
    </dgm:pt>
    <dgm:pt modelId="{FF57C57A-C7AE-46F1-A777-A61A2DD97A33}" type="pres">
      <dgm:prSet presAssocID="{189FE2C7-2A65-4A1F-AE9B-26D293F1A613}" presName="linear" presStyleCnt="0">
        <dgm:presLayoutVars>
          <dgm:animLvl val="lvl"/>
          <dgm:resizeHandles val="exact"/>
        </dgm:presLayoutVars>
      </dgm:prSet>
      <dgm:spPr/>
    </dgm:pt>
    <dgm:pt modelId="{48DE9B4F-78CE-4956-9796-CDF796F8CD38}" type="pres">
      <dgm:prSet presAssocID="{577C4D1B-3C75-412F-B6EB-3D1508B149BC}" presName="parentText" presStyleLbl="node1" presStyleIdx="0" presStyleCnt="3">
        <dgm:presLayoutVars>
          <dgm:chMax val="0"/>
          <dgm:bulletEnabled val="1"/>
        </dgm:presLayoutVars>
      </dgm:prSet>
      <dgm:spPr/>
    </dgm:pt>
    <dgm:pt modelId="{1E102B86-6581-4396-8893-1939797FC661}" type="pres">
      <dgm:prSet presAssocID="{3378E2B8-DD5A-414E-AE47-99558CDF70AD}" presName="spacer" presStyleCnt="0"/>
      <dgm:spPr/>
    </dgm:pt>
    <dgm:pt modelId="{B6FFBEEE-BAF3-4867-A986-FD17DF4DD9EA}" type="pres">
      <dgm:prSet presAssocID="{C2611EE3-B241-40DC-A1B5-2A3C3492F1C9}" presName="parentText" presStyleLbl="node1" presStyleIdx="1" presStyleCnt="3">
        <dgm:presLayoutVars>
          <dgm:chMax val="0"/>
          <dgm:bulletEnabled val="1"/>
        </dgm:presLayoutVars>
      </dgm:prSet>
      <dgm:spPr/>
    </dgm:pt>
    <dgm:pt modelId="{2E9D69B1-3897-48C0-8DB3-17C9AFF2D546}" type="pres">
      <dgm:prSet presAssocID="{B163E18C-9506-4BE4-9E6D-FC1C99893244}" presName="spacer" presStyleCnt="0"/>
      <dgm:spPr/>
    </dgm:pt>
    <dgm:pt modelId="{5C2509BC-8977-4BA2-A374-B85D8356DBF0}" type="pres">
      <dgm:prSet presAssocID="{247D34DA-4997-46F4-8B8A-54060A81C4B7}" presName="parentText" presStyleLbl="node1" presStyleIdx="2" presStyleCnt="3">
        <dgm:presLayoutVars>
          <dgm:chMax val="0"/>
          <dgm:bulletEnabled val="1"/>
        </dgm:presLayoutVars>
      </dgm:prSet>
      <dgm:spPr/>
    </dgm:pt>
  </dgm:ptLst>
  <dgm:cxnLst>
    <dgm:cxn modelId="{FF51F60D-CF48-40C0-9391-21B07760724E}" type="presOf" srcId="{577C4D1B-3C75-412F-B6EB-3D1508B149BC}" destId="{48DE9B4F-78CE-4956-9796-CDF796F8CD38}" srcOrd="0" destOrd="0" presId="urn:microsoft.com/office/officeart/2005/8/layout/vList2"/>
    <dgm:cxn modelId="{F734D273-FE6C-499B-B3D0-C3574B2B9575}" type="presOf" srcId="{189FE2C7-2A65-4A1F-AE9B-26D293F1A613}" destId="{FF57C57A-C7AE-46F1-A777-A61A2DD97A33}" srcOrd="0" destOrd="0" presId="urn:microsoft.com/office/officeart/2005/8/layout/vList2"/>
    <dgm:cxn modelId="{B02AE785-D07D-49D0-BDC0-0C328D721DD9}" srcId="{189FE2C7-2A65-4A1F-AE9B-26D293F1A613}" destId="{247D34DA-4997-46F4-8B8A-54060A81C4B7}" srcOrd="2" destOrd="0" parTransId="{417A0B23-3AA9-446F-8DC8-FFFB1FFDD866}" sibTransId="{A8D0A646-7244-4D1F-976E-199AF75D5507}"/>
    <dgm:cxn modelId="{09796589-BABB-4606-BEC4-3EE1D6DE4415}" type="presOf" srcId="{C2611EE3-B241-40DC-A1B5-2A3C3492F1C9}" destId="{B6FFBEEE-BAF3-4867-A986-FD17DF4DD9EA}" srcOrd="0" destOrd="0" presId="urn:microsoft.com/office/officeart/2005/8/layout/vList2"/>
    <dgm:cxn modelId="{A01C7EA6-2740-41D1-9B9D-94CED9E85042}" srcId="{189FE2C7-2A65-4A1F-AE9B-26D293F1A613}" destId="{C2611EE3-B241-40DC-A1B5-2A3C3492F1C9}" srcOrd="1" destOrd="0" parTransId="{76B1A8B2-AA57-4001-B593-5761343B315F}" sibTransId="{B163E18C-9506-4BE4-9E6D-FC1C99893244}"/>
    <dgm:cxn modelId="{02CC37CD-0030-44B6-BF69-86BAC606B3E7}" srcId="{189FE2C7-2A65-4A1F-AE9B-26D293F1A613}" destId="{577C4D1B-3C75-412F-B6EB-3D1508B149BC}" srcOrd="0" destOrd="0" parTransId="{621AAF41-BB18-4D16-9FB0-34DDCC8781AA}" sibTransId="{3378E2B8-DD5A-414E-AE47-99558CDF70AD}"/>
    <dgm:cxn modelId="{1A9769E0-89C2-4858-9182-98ACF14EB7C8}" type="presOf" srcId="{247D34DA-4997-46F4-8B8A-54060A81C4B7}" destId="{5C2509BC-8977-4BA2-A374-B85D8356DBF0}" srcOrd="0" destOrd="0" presId="urn:microsoft.com/office/officeart/2005/8/layout/vList2"/>
    <dgm:cxn modelId="{D5EABD3D-D354-41DC-BBC7-5BD3A9560EDD}" type="presParOf" srcId="{FF57C57A-C7AE-46F1-A777-A61A2DD97A33}" destId="{48DE9B4F-78CE-4956-9796-CDF796F8CD38}" srcOrd="0" destOrd="0" presId="urn:microsoft.com/office/officeart/2005/8/layout/vList2"/>
    <dgm:cxn modelId="{C08B0416-0083-4AD7-AA36-0512A9C363F5}" type="presParOf" srcId="{FF57C57A-C7AE-46F1-A777-A61A2DD97A33}" destId="{1E102B86-6581-4396-8893-1939797FC661}" srcOrd="1" destOrd="0" presId="urn:microsoft.com/office/officeart/2005/8/layout/vList2"/>
    <dgm:cxn modelId="{113D71EE-D6DF-4F8A-A288-13FAC00E8FFD}" type="presParOf" srcId="{FF57C57A-C7AE-46F1-A777-A61A2DD97A33}" destId="{B6FFBEEE-BAF3-4867-A986-FD17DF4DD9EA}" srcOrd="2" destOrd="0" presId="urn:microsoft.com/office/officeart/2005/8/layout/vList2"/>
    <dgm:cxn modelId="{3A1554AA-1E0A-433D-A25F-6A6375A02034}" type="presParOf" srcId="{FF57C57A-C7AE-46F1-A777-A61A2DD97A33}" destId="{2E9D69B1-3897-48C0-8DB3-17C9AFF2D546}" srcOrd="3" destOrd="0" presId="urn:microsoft.com/office/officeart/2005/8/layout/vList2"/>
    <dgm:cxn modelId="{ADA5C965-F340-4ED2-BC69-50C4436AD848}" type="presParOf" srcId="{FF57C57A-C7AE-46F1-A777-A61A2DD97A33}" destId="{5C2509BC-8977-4BA2-A374-B85D8356DBF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9FE2C7-2A65-4A1F-AE9B-26D293F1A61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577C4D1B-3C75-412F-B6EB-3D1508B149BC}">
      <dgm:prSet/>
      <dgm:spPr/>
      <dgm:t>
        <a:bodyPr/>
        <a:lstStyle/>
        <a:p>
          <a:r>
            <a:rPr lang="en-GB"/>
            <a:t>Overview</a:t>
          </a:r>
          <a:endParaRPr lang="en-US"/>
        </a:p>
      </dgm:t>
    </dgm:pt>
    <dgm:pt modelId="{621AAF41-BB18-4D16-9FB0-34DDCC8781AA}" type="parTrans" cxnId="{02CC37CD-0030-44B6-BF69-86BAC606B3E7}">
      <dgm:prSet/>
      <dgm:spPr/>
      <dgm:t>
        <a:bodyPr/>
        <a:lstStyle/>
        <a:p>
          <a:endParaRPr lang="en-US"/>
        </a:p>
      </dgm:t>
    </dgm:pt>
    <dgm:pt modelId="{3378E2B8-DD5A-414E-AE47-99558CDF70AD}" type="sibTrans" cxnId="{02CC37CD-0030-44B6-BF69-86BAC606B3E7}">
      <dgm:prSet/>
      <dgm:spPr/>
      <dgm:t>
        <a:bodyPr/>
        <a:lstStyle/>
        <a:p>
          <a:endParaRPr lang="en-US"/>
        </a:p>
      </dgm:t>
    </dgm:pt>
    <dgm:pt modelId="{C2611EE3-B241-40DC-A1B5-2A3C3492F1C9}">
      <dgm:prSet/>
      <dgm:spPr/>
      <dgm:t>
        <a:bodyPr/>
        <a:lstStyle/>
        <a:p>
          <a:r>
            <a:rPr lang="en-GB"/>
            <a:t>Pressure Tank (100 litre) and Safety Features </a:t>
          </a:r>
          <a:endParaRPr lang="en-US"/>
        </a:p>
      </dgm:t>
    </dgm:pt>
    <dgm:pt modelId="{76B1A8B2-AA57-4001-B593-5761343B315F}" type="parTrans" cxnId="{A01C7EA6-2740-41D1-9B9D-94CED9E85042}">
      <dgm:prSet/>
      <dgm:spPr/>
      <dgm:t>
        <a:bodyPr/>
        <a:lstStyle/>
        <a:p>
          <a:endParaRPr lang="en-US"/>
        </a:p>
      </dgm:t>
    </dgm:pt>
    <dgm:pt modelId="{B163E18C-9506-4BE4-9E6D-FC1C99893244}" type="sibTrans" cxnId="{A01C7EA6-2740-41D1-9B9D-94CED9E85042}">
      <dgm:prSet/>
      <dgm:spPr/>
      <dgm:t>
        <a:bodyPr/>
        <a:lstStyle/>
        <a:p>
          <a:endParaRPr lang="en-US"/>
        </a:p>
      </dgm:t>
    </dgm:pt>
    <dgm:pt modelId="{247D34DA-4997-46F4-8B8A-54060A81C4B7}">
      <dgm:prSet/>
      <dgm:spPr/>
      <dgm:t>
        <a:bodyPr/>
        <a:lstStyle/>
        <a:p>
          <a:r>
            <a:rPr lang="en-GB"/>
            <a:t>Compression pump (2 HP/ 6CMF)</a:t>
          </a:r>
          <a:endParaRPr lang="en-US"/>
        </a:p>
      </dgm:t>
    </dgm:pt>
    <dgm:pt modelId="{417A0B23-3AA9-446F-8DC8-FFFB1FFDD866}" type="parTrans" cxnId="{B02AE785-D07D-49D0-BDC0-0C328D721DD9}">
      <dgm:prSet/>
      <dgm:spPr/>
      <dgm:t>
        <a:bodyPr/>
        <a:lstStyle/>
        <a:p>
          <a:endParaRPr lang="en-US"/>
        </a:p>
      </dgm:t>
    </dgm:pt>
    <dgm:pt modelId="{A8D0A646-7244-4D1F-976E-199AF75D5507}" type="sibTrans" cxnId="{B02AE785-D07D-49D0-BDC0-0C328D721DD9}">
      <dgm:prSet/>
      <dgm:spPr/>
      <dgm:t>
        <a:bodyPr/>
        <a:lstStyle/>
        <a:p>
          <a:endParaRPr lang="en-US"/>
        </a:p>
      </dgm:t>
    </dgm:pt>
    <dgm:pt modelId="{C1DF8FE6-63D0-44A2-AF00-B754169DD5FA}">
      <dgm:prSet/>
      <dgm:spPr/>
      <dgm:t>
        <a:bodyPr/>
        <a:lstStyle/>
        <a:p>
          <a:r>
            <a:rPr lang="en-GB"/>
            <a:t>Valves and gates </a:t>
          </a:r>
          <a:endParaRPr lang="en-US"/>
        </a:p>
      </dgm:t>
    </dgm:pt>
    <dgm:pt modelId="{9693DBB7-5557-4EC0-A7C2-A84F9EFABCE6}" type="parTrans" cxnId="{F85A1B6A-9F78-44EB-977C-237724AA760A}">
      <dgm:prSet/>
      <dgm:spPr/>
      <dgm:t>
        <a:bodyPr/>
        <a:lstStyle/>
        <a:p>
          <a:endParaRPr lang="en-US"/>
        </a:p>
      </dgm:t>
    </dgm:pt>
    <dgm:pt modelId="{02366F93-B9B2-407D-B9FC-A69ED2A0E3AD}" type="sibTrans" cxnId="{F85A1B6A-9F78-44EB-977C-237724AA760A}">
      <dgm:prSet/>
      <dgm:spPr/>
      <dgm:t>
        <a:bodyPr/>
        <a:lstStyle/>
        <a:p>
          <a:endParaRPr lang="en-US"/>
        </a:p>
      </dgm:t>
    </dgm:pt>
    <dgm:pt modelId="{B257D1D1-2435-4698-B741-2A3BCF69B354}" type="pres">
      <dgm:prSet presAssocID="{189FE2C7-2A65-4A1F-AE9B-26D293F1A613}" presName="hierChild1" presStyleCnt="0">
        <dgm:presLayoutVars>
          <dgm:chPref val="1"/>
          <dgm:dir/>
          <dgm:animOne val="branch"/>
          <dgm:animLvl val="lvl"/>
          <dgm:resizeHandles/>
        </dgm:presLayoutVars>
      </dgm:prSet>
      <dgm:spPr/>
    </dgm:pt>
    <dgm:pt modelId="{ACD6F936-9F22-4CD4-AE6D-FDCF0A319462}" type="pres">
      <dgm:prSet presAssocID="{577C4D1B-3C75-412F-B6EB-3D1508B149BC}" presName="hierRoot1" presStyleCnt="0"/>
      <dgm:spPr/>
    </dgm:pt>
    <dgm:pt modelId="{9030A547-941D-42A1-AFBF-CF28EEEEC32B}" type="pres">
      <dgm:prSet presAssocID="{577C4D1B-3C75-412F-B6EB-3D1508B149BC}" presName="composite" presStyleCnt="0"/>
      <dgm:spPr/>
    </dgm:pt>
    <dgm:pt modelId="{E8F59A64-FCB4-418B-B227-94E0CF5DFA76}" type="pres">
      <dgm:prSet presAssocID="{577C4D1B-3C75-412F-B6EB-3D1508B149BC}" presName="background" presStyleLbl="node0" presStyleIdx="0" presStyleCnt="4"/>
      <dgm:spPr/>
    </dgm:pt>
    <dgm:pt modelId="{70CDF31E-D0BD-4EB0-B648-F4BCB656C2E6}" type="pres">
      <dgm:prSet presAssocID="{577C4D1B-3C75-412F-B6EB-3D1508B149BC}" presName="text" presStyleLbl="fgAcc0" presStyleIdx="0" presStyleCnt="4">
        <dgm:presLayoutVars>
          <dgm:chPref val="3"/>
        </dgm:presLayoutVars>
      </dgm:prSet>
      <dgm:spPr/>
    </dgm:pt>
    <dgm:pt modelId="{7DB2DEB6-D303-4821-B913-9A2F3D1CAC98}" type="pres">
      <dgm:prSet presAssocID="{577C4D1B-3C75-412F-B6EB-3D1508B149BC}" presName="hierChild2" presStyleCnt="0"/>
      <dgm:spPr/>
    </dgm:pt>
    <dgm:pt modelId="{698D2F1E-F23D-46EA-AC68-B34F362B0C60}" type="pres">
      <dgm:prSet presAssocID="{C2611EE3-B241-40DC-A1B5-2A3C3492F1C9}" presName="hierRoot1" presStyleCnt="0"/>
      <dgm:spPr/>
    </dgm:pt>
    <dgm:pt modelId="{6839E82E-B9B0-467C-BB40-4AB0F9B6AB74}" type="pres">
      <dgm:prSet presAssocID="{C2611EE3-B241-40DC-A1B5-2A3C3492F1C9}" presName="composite" presStyleCnt="0"/>
      <dgm:spPr/>
    </dgm:pt>
    <dgm:pt modelId="{1127E959-1C65-4A6D-8C6A-755212696E4B}" type="pres">
      <dgm:prSet presAssocID="{C2611EE3-B241-40DC-A1B5-2A3C3492F1C9}" presName="background" presStyleLbl="node0" presStyleIdx="1" presStyleCnt="4"/>
      <dgm:spPr/>
    </dgm:pt>
    <dgm:pt modelId="{5C334E57-8DFB-4295-A4F0-335F62F451A9}" type="pres">
      <dgm:prSet presAssocID="{C2611EE3-B241-40DC-A1B5-2A3C3492F1C9}" presName="text" presStyleLbl="fgAcc0" presStyleIdx="1" presStyleCnt="4">
        <dgm:presLayoutVars>
          <dgm:chPref val="3"/>
        </dgm:presLayoutVars>
      </dgm:prSet>
      <dgm:spPr/>
    </dgm:pt>
    <dgm:pt modelId="{92F2E759-D9AA-4824-AB5B-D702ADA8DFC7}" type="pres">
      <dgm:prSet presAssocID="{C2611EE3-B241-40DC-A1B5-2A3C3492F1C9}" presName="hierChild2" presStyleCnt="0"/>
      <dgm:spPr/>
    </dgm:pt>
    <dgm:pt modelId="{F106594B-7380-4A6C-8155-06419434F7BF}" type="pres">
      <dgm:prSet presAssocID="{247D34DA-4997-46F4-8B8A-54060A81C4B7}" presName="hierRoot1" presStyleCnt="0"/>
      <dgm:spPr/>
    </dgm:pt>
    <dgm:pt modelId="{13FEDB8D-50B1-49CB-B667-536A772F0B10}" type="pres">
      <dgm:prSet presAssocID="{247D34DA-4997-46F4-8B8A-54060A81C4B7}" presName="composite" presStyleCnt="0"/>
      <dgm:spPr/>
    </dgm:pt>
    <dgm:pt modelId="{F5FEE7CD-DF77-4465-B047-D72FAE90E700}" type="pres">
      <dgm:prSet presAssocID="{247D34DA-4997-46F4-8B8A-54060A81C4B7}" presName="background" presStyleLbl="node0" presStyleIdx="2" presStyleCnt="4"/>
      <dgm:spPr/>
    </dgm:pt>
    <dgm:pt modelId="{89B04702-430E-42C8-8507-5F889225A3B8}" type="pres">
      <dgm:prSet presAssocID="{247D34DA-4997-46F4-8B8A-54060A81C4B7}" presName="text" presStyleLbl="fgAcc0" presStyleIdx="2" presStyleCnt="4">
        <dgm:presLayoutVars>
          <dgm:chPref val="3"/>
        </dgm:presLayoutVars>
      </dgm:prSet>
      <dgm:spPr/>
    </dgm:pt>
    <dgm:pt modelId="{A90001F1-BEF2-47AB-A5BC-E5474D38838A}" type="pres">
      <dgm:prSet presAssocID="{247D34DA-4997-46F4-8B8A-54060A81C4B7}" presName="hierChild2" presStyleCnt="0"/>
      <dgm:spPr/>
    </dgm:pt>
    <dgm:pt modelId="{0A5BE5B8-E132-4F7F-9981-7A8ECD5AB744}" type="pres">
      <dgm:prSet presAssocID="{C1DF8FE6-63D0-44A2-AF00-B754169DD5FA}" presName="hierRoot1" presStyleCnt="0"/>
      <dgm:spPr/>
    </dgm:pt>
    <dgm:pt modelId="{4335A80B-0A62-4FA9-99A6-E8E8BC9A200F}" type="pres">
      <dgm:prSet presAssocID="{C1DF8FE6-63D0-44A2-AF00-B754169DD5FA}" presName="composite" presStyleCnt="0"/>
      <dgm:spPr/>
    </dgm:pt>
    <dgm:pt modelId="{FF048637-5A58-4138-A659-42D180BD7CAB}" type="pres">
      <dgm:prSet presAssocID="{C1DF8FE6-63D0-44A2-AF00-B754169DD5FA}" presName="background" presStyleLbl="node0" presStyleIdx="3" presStyleCnt="4"/>
      <dgm:spPr/>
    </dgm:pt>
    <dgm:pt modelId="{752E7DE7-14C5-408F-9D28-029BF5FE331F}" type="pres">
      <dgm:prSet presAssocID="{C1DF8FE6-63D0-44A2-AF00-B754169DD5FA}" presName="text" presStyleLbl="fgAcc0" presStyleIdx="3" presStyleCnt="4">
        <dgm:presLayoutVars>
          <dgm:chPref val="3"/>
        </dgm:presLayoutVars>
      </dgm:prSet>
      <dgm:spPr/>
    </dgm:pt>
    <dgm:pt modelId="{EDDA581A-3C78-4273-A1E1-556CF148A6DB}" type="pres">
      <dgm:prSet presAssocID="{C1DF8FE6-63D0-44A2-AF00-B754169DD5FA}" presName="hierChild2" presStyleCnt="0"/>
      <dgm:spPr/>
    </dgm:pt>
  </dgm:ptLst>
  <dgm:cxnLst>
    <dgm:cxn modelId="{7A556610-1468-47BC-8DA0-8B0E63E36690}" type="presOf" srcId="{189FE2C7-2A65-4A1F-AE9B-26D293F1A613}" destId="{B257D1D1-2435-4698-B741-2A3BCF69B354}" srcOrd="0" destOrd="0" presId="urn:microsoft.com/office/officeart/2005/8/layout/hierarchy1"/>
    <dgm:cxn modelId="{5C901526-D57A-4E00-A30D-CAEBEE5BD2D8}" type="presOf" srcId="{577C4D1B-3C75-412F-B6EB-3D1508B149BC}" destId="{70CDF31E-D0BD-4EB0-B648-F4BCB656C2E6}" srcOrd="0" destOrd="0" presId="urn:microsoft.com/office/officeart/2005/8/layout/hierarchy1"/>
    <dgm:cxn modelId="{F85A1B6A-9F78-44EB-977C-237724AA760A}" srcId="{189FE2C7-2A65-4A1F-AE9B-26D293F1A613}" destId="{C1DF8FE6-63D0-44A2-AF00-B754169DD5FA}" srcOrd="3" destOrd="0" parTransId="{9693DBB7-5557-4EC0-A7C2-A84F9EFABCE6}" sibTransId="{02366F93-B9B2-407D-B9FC-A69ED2A0E3AD}"/>
    <dgm:cxn modelId="{B02AE785-D07D-49D0-BDC0-0C328D721DD9}" srcId="{189FE2C7-2A65-4A1F-AE9B-26D293F1A613}" destId="{247D34DA-4997-46F4-8B8A-54060A81C4B7}" srcOrd="2" destOrd="0" parTransId="{417A0B23-3AA9-446F-8DC8-FFFB1FFDD866}" sibTransId="{A8D0A646-7244-4D1F-976E-199AF75D5507}"/>
    <dgm:cxn modelId="{A01C7EA6-2740-41D1-9B9D-94CED9E85042}" srcId="{189FE2C7-2A65-4A1F-AE9B-26D293F1A613}" destId="{C2611EE3-B241-40DC-A1B5-2A3C3492F1C9}" srcOrd="1" destOrd="0" parTransId="{76B1A8B2-AA57-4001-B593-5761343B315F}" sibTransId="{B163E18C-9506-4BE4-9E6D-FC1C99893244}"/>
    <dgm:cxn modelId="{0D5E88B3-51EF-47B1-B6B6-EB91C4B751BB}" type="presOf" srcId="{C1DF8FE6-63D0-44A2-AF00-B754169DD5FA}" destId="{752E7DE7-14C5-408F-9D28-029BF5FE331F}" srcOrd="0" destOrd="0" presId="urn:microsoft.com/office/officeart/2005/8/layout/hierarchy1"/>
    <dgm:cxn modelId="{EBD368CA-4283-4E1D-A642-B591DC9D2F52}" type="presOf" srcId="{247D34DA-4997-46F4-8B8A-54060A81C4B7}" destId="{89B04702-430E-42C8-8507-5F889225A3B8}" srcOrd="0" destOrd="0" presId="urn:microsoft.com/office/officeart/2005/8/layout/hierarchy1"/>
    <dgm:cxn modelId="{02CC37CD-0030-44B6-BF69-86BAC606B3E7}" srcId="{189FE2C7-2A65-4A1F-AE9B-26D293F1A613}" destId="{577C4D1B-3C75-412F-B6EB-3D1508B149BC}" srcOrd="0" destOrd="0" parTransId="{621AAF41-BB18-4D16-9FB0-34DDCC8781AA}" sibTransId="{3378E2B8-DD5A-414E-AE47-99558CDF70AD}"/>
    <dgm:cxn modelId="{8C5804EA-A927-4A46-A949-2046A4C83054}" type="presOf" srcId="{C2611EE3-B241-40DC-A1B5-2A3C3492F1C9}" destId="{5C334E57-8DFB-4295-A4F0-335F62F451A9}" srcOrd="0" destOrd="0" presId="urn:microsoft.com/office/officeart/2005/8/layout/hierarchy1"/>
    <dgm:cxn modelId="{98FF7181-9C30-41E2-8293-C45E06978490}" type="presParOf" srcId="{B257D1D1-2435-4698-B741-2A3BCF69B354}" destId="{ACD6F936-9F22-4CD4-AE6D-FDCF0A319462}" srcOrd="0" destOrd="0" presId="urn:microsoft.com/office/officeart/2005/8/layout/hierarchy1"/>
    <dgm:cxn modelId="{FAD4DA42-AE5E-49A0-B9D4-F1F8E8C8604B}" type="presParOf" srcId="{ACD6F936-9F22-4CD4-AE6D-FDCF0A319462}" destId="{9030A547-941D-42A1-AFBF-CF28EEEEC32B}" srcOrd="0" destOrd="0" presId="urn:microsoft.com/office/officeart/2005/8/layout/hierarchy1"/>
    <dgm:cxn modelId="{4C329489-0AB8-4EB4-B9DD-709EEDF09A2B}" type="presParOf" srcId="{9030A547-941D-42A1-AFBF-CF28EEEEC32B}" destId="{E8F59A64-FCB4-418B-B227-94E0CF5DFA76}" srcOrd="0" destOrd="0" presId="urn:microsoft.com/office/officeart/2005/8/layout/hierarchy1"/>
    <dgm:cxn modelId="{C64F6D23-1423-44E9-845E-892E3B4E41AC}" type="presParOf" srcId="{9030A547-941D-42A1-AFBF-CF28EEEEC32B}" destId="{70CDF31E-D0BD-4EB0-B648-F4BCB656C2E6}" srcOrd="1" destOrd="0" presId="urn:microsoft.com/office/officeart/2005/8/layout/hierarchy1"/>
    <dgm:cxn modelId="{0DB8EDB4-A7E5-4552-8576-F9FED665CFCD}" type="presParOf" srcId="{ACD6F936-9F22-4CD4-AE6D-FDCF0A319462}" destId="{7DB2DEB6-D303-4821-B913-9A2F3D1CAC98}" srcOrd="1" destOrd="0" presId="urn:microsoft.com/office/officeart/2005/8/layout/hierarchy1"/>
    <dgm:cxn modelId="{9C03F0D7-4496-44E7-9DB6-8DA87AD75FF7}" type="presParOf" srcId="{B257D1D1-2435-4698-B741-2A3BCF69B354}" destId="{698D2F1E-F23D-46EA-AC68-B34F362B0C60}" srcOrd="1" destOrd="0" presId="urn:microsoft.com/office/officeart/2005/8/layout/hierarchy1"/>
    <dgm:cxn modelId="{331B4ABE-E574-4687-B37B-11182C4ACEF5}" type="presParOf" srcId="{698D2F1E-F23D-46EA-AC68-B34F362B0C60}" destId="{6839E82E-B9B0-467C-BB40-4AB0F9B6AB74}" srcOrd="0" destOrd="0" presId="urn:microsoft.com/office/officeart/2005/8/layout/hierarchy1"/>
    <dgm:cxn modelId="{B2F05442-EC55-4CA1-A3A8-B814E370B38B}" type="presParOf" srcId="{6839E82E-B9B0-467C-BB40-4AB0F9B6AB74}" destId="{1127E959-1C65-4A6D-8C6A-755212696E4B}" srcOrd="0" destOrd="0" presId="urn:microsoft.com/office/officeart/2005/8/layout/hierarchy1"/>
    <dgm:cxn modelId="{3EE153B7-F6C8-47F6-B6E4-750CCE2D41F7}" type="presParOf" srcId="{6839E82E-B9B0-467C-BB40-4AB0F9B6AB74}" destId="{5C334E57-8DFB-4295-A4F0-335F62F451A9}" srcOrd="1" destOrd="0" presId="urn:microsoft.com/office/officeart/2005/8/layout/hierarchy1"/>
    <dgm:cxn modelId="{A5467630-748F-4B00-9DEE-510274BADC82}" type="presParOf" srcId="{698D2F1E-F23D-46EA-AC68-B34F362B0C60}" destId="{92F2E759-D9AA-4824-AB5B-D702ADA8DFC7}" srcOrd="1" destOrd="0" presId="urn:microsoft.com/office/officeart/2005/8/layout/hierarchy1"/>
    <dgm:cxn modelId="{55A96642-0827-4CE9-B922-7FED8390F0EE}" type="presParOf" srcId="{B257D1D1-2435-4698-B741-2A3BCF69B354}" destId="{F106594B-7380-4A6C-8155-06419434F7BF}" srcOrd="2" destOrd="0" presId="urn:microsoft.com/office/officeart/2005/8/layout/hierarchy1"/>
    <dgm:cxn modelId="{240327D4-97D7-4CB5-8D1F-E836D241CB3F}" type="presParOf" srcId="{F106594B-7380-4A6C-8155-06419434F7BF}" destId="{13FEDB8D-50B1-49CB-B667-536A772F0B10}" srcOrd="0" destOrd="0" presId="urn:microsoft.com/office/officeart/2005/8/layout/hierarchy1"/>
    <dgm:cxn modelId="{910AAD81-C095-4261-9B67-89ABB333690D}" type="presParOf" srcId="{13FEDB8D-50B1-49CB-B667-536A772F0B10}" destId="{F5FEE7CD-DF77-4465-B047-D72FAE90E700}" srcOrd="0" destOrd="0" presId="urn:microsoft.com/office/officeart/2005/8/layout/hierarchy1"/>
    <dgm:cxn modelId="{D60F3AD8-6C6C-461E-BA4C-BC95C3EC4FA5}" type="presParOf" srcId="{13FEDB8D-50B1-49CB-B667-536A772F0B10}" destId="{89B04702-430E-42C8-8507-5F889225A3B8}" srcOrd="1" destOrd="0" presId="urn:microsoft.com/office/officeart/2005/8/layout/hierarchy1"/>
    <dgm:cxn modelId="{91987DDA-7041-48CD-B1AA-BE9AEED90611}" type="presParOf" srcId="{F106594B-7380-4A6C-8155-06419434F7BF}" destId="{A90001F1-BEF2-47AB-A5BC-E5474D38838A}" srcOrd="1" destOrd="0" presId="urn:microsoft.com/office/officeart/2005/8/layout/hierarchy1"/>
    <dgm:cxn modelId="{16D755FB-0ADA-442A-A2AE-2A6F24BF91F5}" type="presParOf" srcId="{B257D1D1-2435-4698-B741-2A3BCF69B354}" destId="{0A5BE5B8-E132-4F7F-9981-7A8ECD5AB744}" srcOrd="3" destOrd="0" presId="urn:microsoft.com/office/officeart/2005/8/layout/hierarchy1"/>
    <dgm:cxn modelId="{DED6807F-FE38-4518-9D50-93DBEDD84B39}" type="presParOf" srcId="{0A5BE5B8-E132-4F7F-9981-7A8ECD5AB744}" destId="{4335A80B-0A62-4FA9-99A6-E8E8BC9A200F}" srcOrd="0" destOrd="0" presId="urn:microsoft.com/office/officeart/2005/8/layout/hierarchy1"/>
    <dgm:cxn modelId="{5060E93C-2E59-4EE4-AB8E-7FC46ED66882}" type="presParOf" srcId="{4335A80B-0A62-4FA9-99A6-E8E8BC9A200F}" destId="{FF048637-5A58-4138-A659-42D180BD7CAB}" srcOrd="0" destOrd="0" presId="urn:microsoft.com/office/officeart/2005/8/layout/hierarchy1"/>
    <dgm:cxn modelId="{419D8E6B-1B1B-437B-8C35-73EC1E00CEFB}" type="presParOf" srcId="{4335A80B-0A62-4FA9-99A6-E8E8BC9A200F}" destId="{752E7DE7-14C5-408F-9D28-029BF5FE331F}" srcOrd="1" destOrd="0" presId="urn:microsoft.com/office/officeart/2005/8/layout/hierarchy1"/>
    <dgm:cxn modelId="{3B60532F-9DF6-46E1-B3C6-37440A98CB32}" type="presParOf" srcId="{0A5BE5B8-E132-4F7F-9981-7A8ECD5AB744}" destId="{EDDA581A-3C78-4273-A1E1-556CF148A6D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E9B4F-78CE-4956-9796-CDF796F8CD38}">
      <dsp:nvSpPr>
        <dsp:cNvPr id="0" name=""/>
        <dsp:cNvSpPr/>
      </dsp:nvSpPr>
      <dsp:spPr>
        <a:xfrm>
          <a:off x="0" y="29978"/>
          <a:ext cx="10515600" cy="13267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a:t>Main Elements of Project</a:t>
          </a:r>
          <a:endParaRPr lang="en-US" sz="5400" kern="1200"/>
        </a:p>
      </dsp:txBody>
      <dsp:txXfrm>
        <a:off x="64768" y="94746"/>
        <a:ext cx="10386064" cy="1197243"/>
      </dsp:txXfrm>
    </dsp:sp>
    <dsp:sp modelId="{B6FFBEEE-BAF3-4867-A986-FD17DF4DD9EA}">
      <dsp:nvSpPr>
        <dsp:cNvPr id="0" name=""/>
        <dsp:cNvSpPr/>
      </dsp:nvSpPr>
      <dsp:spPr>
        <a:xfrm>
          <a:off x="0" y="1512278"/>
          <a:ext cx="10515600" cy="1326779"/>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GB" sz="5400" kern="1200"/>
            <a:t>Properties </a:t>
          </a:r>
          <a:endParaRPr lang="en-US" sz="5400" kern="1200"/>
        </a:p>
      </dsp:txBody>
      <dsp:txXfrm>
        <a:off x="64768" y="1577046"/>
        <a:ext cx="10386064" cy="1197243"/>
      </dsp:txXfrm>
    </dsp:sp>
    <dsp:sp modelId="{5C2509BC-8977-4BA2-A374-B85D8356DBF0}">
      <dsp:nvSpPr>
        <dsp:cNvPr id="0" name=""/>
        <dsp:cNvSpPr/>
      </dsp:nvSpPr>
      <dsp:spPr>
        <a:xfrm>
          <a:off x="0" y="2994579"/>
          <a:ext cx="10515600" cy="132677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US" sz="5400" kern="1200"/>
            <a:t>Suitable Material Choices</a:t>
          </a:r>
        </a:p>
      </dsp:txBody>
      <dsp:txXfrm>
        <a:off x="64768" y="3059347"/>
        <a:ext cx="10386064" cy="11972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F59A64-FCB4-418B-B227-94E0CF5DFA76}">
      <dsp:nvSpPr>
        <dsp:cNvPr id="0" name=""/>
        <dsp:cNvSpPr/>
      </dsp:nvSpPr>
      <dsp:spPr>
        <a:xfrm>
          <a:off x="3040" y="801093"/>
          <a:ext cx="2170958" cy="137855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CDF31E-D0BD-4EB0-B648-F4BCB656C2E6}">
      <dsp:nvSpPr>
        <dsp:cNvPr id="0" name=""/>
        <dsp:cNvSpPr/>
      </dsp:nvSpPr>
      <dsp:spPr>
        <a:xfrm>
          <a:off x="244258" y="1030249"/>
          <a:ext cx="2170958" cy="137855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Overview</a:t>
          </a:r>
          <a:endParaRPr lang="en-US" sz="2200" kern="1200"/>
        </a:p>
      </dsp:txBody>
      <dsp:txXfrm>
        <a:off x="284635" y="1070626"/>
        <a:ext cx="2090204" cy="1297804"/>
      </dsp:txXfrm>
    </dsp:sp>
    <dsp:sp modelId="{1127E959-1C65-4A6D-8C6A-755212696E4B}">
      <dsp:nvSpPr>
        <dsp:cNvPr id="0" name=""/>
        <dsp:cNvSpPr/>
      </dsp:nvSpPr>
      <dsp:spPr>
        <a:xfrm>
          <a:off x="2656434" y="801093"/>
          <a:ext cx="2170958" cy="137855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334E57-8DFB-4295-A4F0-335F62F451A9}">
      <dsp:nvSpPr>
        <dsp:cNvPr id="0" name=""/>
        <dsp:cNvSpPr/>
      </dsp:nvSpPr>
      <dsp:spPr>
        <a:xfrm>
          <a:off x="2897652" y="1030249"/>
          <a:ext cx="2170958" cy="137855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Pressure Tank (100 litre) and Safety Features </a:t>
          </a:r>
          <a:endParaRPr lang="en-US" sz="2200" kern="1200"/>
        </a:p>
      </dsp:txBody>
      <dsp:txXfrm>
        <a:off x="2938029" y="1070626"/>
        <a:ext cx="2090204" cy="1297804"/>
      </dsp:txXfrm>
    </dsp:sp>
    <dsp:sp modelId="{F5FEE7CD-DF77-4465-B047-D72FAE90E700}">
      <dsp:nvSpPr>
        <dsp:cNvPr id="0" name=""/>
        <dsp:cNvSpPr/>
      </dsp:nvSpPr>
      <dsp:spPr>
        <a:xfrm>
          <a:off x="5309828" y="801093"/>
          <a:ext cx="2170958" cy="137855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B04702-430E-42C8-8507-5F889225A3B8}">
      <dsp:nvSpPr>
        <dsp:cNvPr id="0" name=""/>
        <dsp:cNvSpPr/>
      </dsp:nvSpPr>
      <dsp:spPr>
        <a:xfrm>
          <a:off x="5551046" y="1030249"/>
          <a:ext cx="2170958" cy="137855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Compression pump (2 HP/ 6CMF)</a:t>
          </a:r>
          <a:endParaRPr lang="en-US" sz="2200" kern="1200"/>
        </a:p>
      </dsp:txBody>
      <dsp:txXfrm>
        <a:off x="5591423" y="1070626"/>
        <a:ext cx="2090204" cy="1297804"/>
      </dsp:txXfrm>
    </dsp:sp>
    <dsp:sp modelId="{FF048637-5A58-4138-A659-42D180BD7CAB}">
      <dsp:nvSpPr>
        <dsp:cNvPr id="0" name=""/>
        <dsp:cNvSpPr/>
      </dsp:nvSpPr>
      <dsp:spPr>
        <a:xfrm>
          <a:off x="7963222" y="801093"/>
          <a:ext cx="2170958" cy="137855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2E7DE7-14C5-408F-9D28-029BF5FE331F}">
      <dsp:nvSpPr>
        <dsp:cNvPr id="0" name=""/>
        <dsp:cNvSpPr/>
      </dsp:nvSpPr>
      <dsp:spPr>
        <a:xfrm>
          <a:off x="8204440" y="1030249"/>
          <a:ext cx="2170958" cy="137855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Valves and gates </a:t>
          </a:r>
          <a:endParaRPr lang="en-US" sz="2200" kern="1200"/>
        </a:p>
      </dsp:txBody>
      <dsp:txXfrm>
        <a:off x="8244817" y="1070626"/>
        <a:ext cx="2090204" cy="129780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ADE770-37BC-4A9E-AB12-07504B55F280}" type="datetimeFigureOut">
              <a:t>3/21/2025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543A49-0F54-43A3-B472-E6E91E5B84E6}" type="slidenum">
              <a:t>‹#›</a:t>
            </a:fld>
            <a:endParaRPr lang="en-US"/>
          </a:p>
        </p:txBody>
      </p:sp>
    </p:spTree>
    <p:extLst>
      <p:ext uri="{BB962C8B-B14F-4D97-AF65-F5344CB8AC3E}">
        <p14:creationId xmlns:p14="http://schemas.microsoft.com/office/powerpoint/2010/main" val="4135152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For our project, we have decided to create a human powered machine that is targeted towards remote working and developing areas. These areas may not have access to a constant supply of electricity or gas and this massively slows down their developmental progress. </a:t>
            </a:r>
          </a:p>
          <a:p>
            <a:r>
              <a:rPr lang="en-US">
                <a:ea typeface="Calibri"/>
                <a:cs typeface="Calibri"/>
              </a:rPr>
              <a:t>Our plan is to use an Air Compressor and Air Tank to create and store energy.</a:t>
            </a:r>
          </a:p>
          <a:p>
            <a:r>
              <a:rPr lang="en-US">
                <a:ea typeface="Calibri"/>
                <a:cs typeface="Calibri"/>
              </a:rPr>
              <a:t>The design incorporates a bike frame and drive chain which will be used to power the Air Compressor.</a:t>
            </a:r>
          </a:p>
          <a:p>
            <a:r>
              <a:rPr lang="en-US">
                <a:ea typeface="Calibri"/>
                <a:cs typeface="Calibri"/>
              </a:rPr>
              <a:t>Some of the mechanical specification we have considered for this project are, the Power Train, including...</a:t>
            </a:r>
          </a:p>
          <a:p>
            <a:r>
              <a:rPr lang="en-US">
                <a:ea typeface="Calibri"/>
                <a:cs typeface="Calibri"/>
              </a:rPr>
              <a:t>the Compressor Specifications, including..., and the Control of Compressed Air, including...</a:t>
            </a:r>
          </a:p>
        </p:txBody>
      </p:sp>
      <p:sp>
        <p:nvSpPr>
          <p:cNvPr id="4" name="Slide Number Placeholder 3"/>
          <p:cNvSpPr>
            <a:spLocks noGrp="1"/>
          </p:cNvSpPr>
          <p:nvPr>
            <p:ph type="sldNum" sz="quarter" idx="5"/>
          </p:nvPr>
        </p:nvSpPr>
        <p:spPr/>
        <p:txBody>
          <a:bodyPr/>
          <a:lstStyle/>
          <a:p>
            <a:fld id="{7E543A49-0F54-43A3-B472-E6E91E5B84E6}" type="slidenum">
              <a:t>3</a:t>
            </a:fld>
            <a:endParaRPr lang="en-US"/>
          </a:p>
        </p:txBody>
      </p:sp>
    </p:spTree>
    <p:extLst>
      <p:ext uri="{BB962C8B-B14F-4D97-AF65-F5344CB8AC3E}">
        <p14:creationId xmlns:p14="http://schemas.microsoft.com/office/powerpoint/2010/main" val="3471921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For our Power Train, the most important consideration is RPM, we need to ensure that we are able to provide a sufficient RPM to run the motor.</a:t>
            </a:r>
          </a:p>
          <a:p>
            <a:r>
              <a:rPr lang="en-US">
                <a:ea typeface="Calibri"/>
                <a:cs typeface="Calibri"/>
              </a:rPr>
              <a:t>With a combination of standard front and rear bicycle </a:t>
            </a:r>
            <a:r>
              <a:rPr lang="en-US" err="1">
                <a:ea typeface="Calibri"/>
                <a:cs typeface="Calibri"/>
              </a:rPr>
              <a:t>Cassetes</a:t>
            </a:r>
            <a:r>
              <a:rPr lang="en-US">
                <a:ea typeface="Calibri"/>
                <a:cs typeface="Calibri"/>
              </a:rPr>
              <a:t> we are able to create a ratio of about 44:10.</a:t>
            </a:r>
          </a:p>
          <a:p>
            <a:r>
              <a:rPr lang="en-US">
                <a:ea typeface="Calibri"/>
                <a:cs typeface="Calibri"/>
              </a:rPr>
              <a:t>With the support of a gearbox we are easily able to amplify a steady input of 60RPM to 1000-2000 RPM to provide sufficient power.</a:t>
            </a:r>
          </a:p>
          <a:p>
            <a:endParaRPr lang="en-US">
              <a:ea typeface="Calibri"/>
              <a:cs typeface="Calibri"/>
            </a:endParaRPr>
          </a:p>
          <a:p>
            <a:r>
              <a:rPr lang="en-US">
                <a:ea typeface="Calibri"/>
                <a:cs typeface="Calibri"/>
              </a:rPr>
              <a:t>This system will be supported by Pillow Block Bearings and will use the addition of a Heavy </a:t>
            </a:r>
            <a:r>
              <a:rPr lang="en-US" err="1">
                <a:ea typeface="Calibri"/>
                <a:cs typeface="Calibri"/>
              </a:rPr>
              <a:t>FLywheel</a:t>
            </a:r>
            <a:r>
              <a:rPr lang="en-US">
                <a:ea typeface="Calibri"/>
                <a:cs typeface="Calibri"/>
              </a:rPr>
              <a:t> to smooth the power transmission.</a:t>
            </a:r>
          </a:p>
        </p:txBody>
      </p:sp>
      <p:sp>
        <p:nvSpPr>
          <p:cNvPr id="4" name="Slide Number Placeholder 3"/>
          <p:cNvSpPr>
            <a:spLocks noGrp="1"/>
          </p:cNvSpPr>
          <p:nvPr>
            <p:ph type="sldNum" sz="quarter" idx="5"/>
          </p:nvPr>
        </p:nvSpPr>
        <p:spPr/>
        <p:txBody>
          <a:bodyPr/>
          <a:lstStyle/>
          <a:p>
            <a:fld id="{7E543A49-0F54-43A3-B472-E6E91E5B84E6}" type="slidenum">
              <a:rPr lang="en-US"/>
              <a:t>4</a:t>
            </a:fld>
            <a:endParaRPr lang="en-US"/>
          </a:p>
        </p:txBody>
      </p:sp>
    </p:spTree>
    <p:extLst>
      <p:ext uri="{BB962C8B-B14F-4D97-AF65-F5344CB8AC3E}">
        <p14:creationId xmlns:p14="http://schemas.microsoft.com/office/powerpoint/2010/main" val="1147414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considered a compressor, we had to ensure that it provides a </a:t>
            </a:r>
          </a:p>
        </p:txBody>
      </p:sp>
      <p:sp>
        <p:nvSpPr>
          <p:cNvPr id="4" name="Slide Number Placeholder 3"/>
          <p:cNvSpPr>
            <a:spLocks noGrp="1"/>
          </p:cNvSpPr>
          <p:nvPr>
            <p:ph type="sldNum" sz="quarter" idx="5"/>
          </p:nvPr>
        </p:nvSpPr>
        <p:spPr/>
        <p:txBody>
          <a:bodyPr/>
          <a:lstStyle/>
          <a:p>
            <a:fld id="{7E543A49-0F54-43A3-B472-E6E91E5B84E6}" type="slidenum">
              <a:rPr lang="en-US"/>
              <a:t>5</a:t>
            </a:fld>
            <a:endParaRPr lang="en-US"/>
          </a:p>
        </p:txBody>
      </p:sp>
    </p:spTree>
    <p:extLst>
      <p:ext uri="{BB962C8B-B14F-4D97-AF65-F5344CB8AC3E}">
        <p14:creationId xmlns:p14="http://schemas.microsoft.com/office/powerpoint/2010/main" val="3154780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08773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95197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05449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91534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735966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50929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56319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70356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05181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39307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88323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3/21/2025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1491011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sciencedirect.com/science/article/pii/S0169814199000608" TargetMode="External"/><Relationship Id="rId2" Type="http://schemas.openxmlformats.org/officeDocument/2006/relationships/hyperlink" Target="https://multisite.eos.ncsu.edu/www-ergocenter-ncsu-edu/wp-content/uploads/sites/18/2016/06/Anthropometric-Detailed-Data-Tables.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air.unimi.it/handle/2434/243748" TargetMode="Externa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9.png"/><Relationship Id="rId4" Type="http://schemas.microsoft.com/office/2007/relationships/hdphoto" Target="../media/hdphoto1.wdp"/></Relationships>
</file>

<file path=ppt/slides/_rels/slide2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3" y="1999615"/>
            <a:ext cx="9144000" cy="2764028"/>
          </a:xfrm>
        </p:spPr>
        <p:txBody>
          <a:bodyPr anchor="ctr">
            <a:normAutofit/>
          </a:bodyPr>
          <a:lstStyle/>
          <a:p>
            <a:r>
              <a:rPr lang="en-GB" sz="7200"/>
              <a:t>Human Powered Machine</a:t>
            </a:r>
          </a:p>
        </p:txBody>
      </p:sp>
      <p:sp>
        <p:nvSpPr>
          <p:cNvPr id="3" name="Subtitle 2"/>
          <p:cNvSpPr>
            <a:spLocks noGrp="1"/>
          </p:cNvSpPr>
          <p:nvPr>
            <p:ph type="subTitle" idx="1"/>
          </p:nvPr>
        </p:nvSpPr>
        <p:spPr>
          <a:xfrm>
            <a:off x="1966912" y="5645150"/>
            <a:ext cx="8258176" cy="631825"/>
          </a:xfrm>
        </p:spPr>
        <p:txBody>
          <a:bodyPr vert="horz" lIns="91440" tIns="45720" rIns="91440" bIns="45720" rtlCol="0" anchor="ctr">
            <a:normAutofit/>
          </a:bodyPr>
          <a:lstStyle/>
          <a:p>
            <a:r>
              <a:rPr lang="en-GB" sz="2200"/>
              <a:t>Group 3</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94203-C273-A022-5E95-5535BA25BD4F}"/>
              </a:ext>
            </a:extLst>
          </p:cNvPr>
          <p:cNvSpPr>
            <a:spLocks noGrp="1"/>
          </p:cNvSpPr>
          <p:nvPr>
            <p:ph type="title"/>
          </p:nvPr>
        </p:nvSpPr>
        <p:spPr/>
        <p:txBody>
          <a:bodyPr/>
          <a:lstStyle/>
          <a:p>
            <a:r>
              <a:rPr lang="en-US"/>
              <a:t>Group Members</a:t>
            </a:r>
          </a:p>
        </p:txBody>
      </p:sp>
      <p:sp>
        <p:nvSpPr>
          <p:cNvPr id="3" name="Content Placeholder 2">
            <a:extLst>
              <a:ext uri="{FF2B5EF4-FFF2-40B4-BE49-F238E27FC236}">
                <a16:creationId xmlns:a16="http://schemas.microsoft.com/office/drawing/2014/main" id="{5CD959C5-64A0-AF4A-13C5-6C220247EB19}"/>
              </a:ext>
            </a:extLst>
          </p:cNvPr>
          <p:cNvSpPr>
            <a:spLocks noGrp="1"/>
          </p:cNvSpPr>
          <p:nvPr>
            <p:ph idx="1"/>
          </p:nvPr>
        </p:nvSpPr>
        <p:spPr/>
        <p:txBody>
          <a:bodyPr vert="horz" lIns="91440" tIns="45720" rIns="91440" bIns="45720" rtlCol="0" anchor="t">
            <a:normAutofit/>
          </a:bodyPr>
          <a:lstStyle/>
          <a:p>
            <a:pPr>
              <a:lnSpc>
                <a:spcPct val="150000"/>
              </a:lnSpc>
            </a:pPr>
            <a:r>
              <a:rPr lang="en-US"/>
              <a:t>Joe Shankland – Mechanical Analysis</a:t>
            </a:r>
          </a:p>
          <a:p>
            <a:pPr>
              <a:lnSpc>
                <a:spcPct val="150000"/>
              </a:lnSpc>
            </a:pPr>
            <a:r>
              <a:rPr lang="en-US"/>
              <a:t>Catrina Morgan – Materials Analysis </a:t>
            </a:r>
          </a:p>
          <a:p>
            <a:pPr>
              <a:lnSpc>
                <a:spcPct val="150000"/>
              </a:lnSpc>
            </a:pPr>
            <a:r>
              <a:rPr lang="en-US"/>
              <a:t>Luke John – Procurement and Manufacturing</a:t>
            </a:r>
          </a:p>
          <a:p>
            <a:pPr>
              <a:lnSpc>
                <a:spcPct val="150000"/>
              </a:lnSpc>
            </a:pPr>
            <a:r>
              <a:rPr lang="en-US"/>
              <a:t>Julian Edwards – Legislative Considerations</a:t>
            </a:r>
          </a:p>
          <a:p>
            <a:pPr>
              <a:lnSpc>
                <a:spcPct val="150000"/>
              </a:lnSpc>
            </a:pPr>
            <a:r>
              <a:rPr lang="en-US"/>
              <a:t>Owen Bell – Design</a:t>
            </a:r>
          </a:p>
        </p:txBody>
      </p:sp>
    </p:spTree>
    <p:extLst>
      <p:ext uri="{BB962C8B-B14F-4D97-AF65-F5344CB8AC3E}">
        <p14:creationId xmlns:p14="http://schemas.microsoft.com/office/powerpoint/2010/main" val="3843520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092D1-FA81-3384-79EF-96F6EE271BF9}"/>
              </a:ext>
            </a:extLst>
          </p:cNvPr>
          <p:cNvSpPr>
            <a:spLocks noGrp="1"/>
          </p:cNvSpPr>
          <p:nvPr>
            <p:ph type="title"/>
          </p:nvPr>
        </p:nvSpPr>
        <p:spPr>
          <a:xfrm>
            <a:off x="645064" y="525982"/>
            <a:ext cx="4282983" cy="1200361"/>
          </a:xfrm>
        </p:spPr>
        <p:txBody>
          <a:bodyPr anchor="b">
            <a:normAutofit/>
          </a:bodyPr>
          <a:lstStyle/>
          <a:p>
            <a:r>
              <a:rPr lang="en-GB" sz="3600"/>
              <a:t>Mechanical – Joe Shankland (2317772)</a:t>
            </a:r>
          </a:p>
        </p:txBody>
      </p:sp>
      <p:sp>
        <p:nvSpPr>
          <p:cNvPr id="19" name="Rectangle 1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111F4322-CC89-51FE-E053-B3E92471727F}"/>
              </a:ext>
            </a:extLst>
          </p:cNvPr>
          <p:cNvSpPr>
            <a:spLocks noGrp="1"/>
          </p:cNvSpPr>
          <p:nvPr>
            <p:ph idx="1"/>
          </p:nvPr>
        </p:nvSpPr>
        <p:spPr>
          <a:xfrm>
            <a:off x="645066" y="2031101"/>
            <a:ext cx="4282984" cy="3511943"/>
          </a:xfrm>
        </p:spPr>
        <p:txBody>
          <a:bodyPr vert="horz" lIns="91440" tIns="45720" rIns="91440" bIns="45720" rtlCol="0" anchor="ctr">
            <a:normAutofit/>
          </a:bodyPr>
          <a:lstStyle/>
          <a:p>
            <a:pPr marL="0" indent="0">
              <a:buNone/>
            </a:pPr>
            <a:r>
              <a:rPr lang="en-GB" sz="1500" b="1" u="sng"/>
              <a:t>Overview</a:t>
            </a:r>
          </a:p>
          <a:p>
            <a:pPr marL="342900" indent="-342900"/>
            <a:r>
              <a:rPr lang="en-GB" sz="1500"/>
              <a:t>Power Train</a:t>
            </a:r>
            <a:endParaRPr lang="en-US" sz="1500"/>
          </a:p>
          <a:p>
            <a:pPr marL="800100" lvl="1">
              <a:buFont typeface="Courier New,monospace" panose="020B0604020202020204" pitchFamily="34" charset="0"/>
              <a:buChar char="o"/>
            </a:pPr>
            <a:r>
              <a:rPr lang="en-GB" sz="1500"/>
              <a:t>Bicycle Drive Train</a:t>
            </a:r>
          </a:p>
          <a:p>
            <a:pPr marL="800100" lvl="1">
              <a:buFont typeface="Courier New,monospace" panose="020B0604020202020204" pitchFamily="34" charset="0"/>
              <a:buChar char="o"/>
            </a:pPr>
            <a:r>
              <a:rPr lang="en-GB" sz="1500"/>
              <a:t>Gearbox</a:t>
            </a:r>
            <a:endParaRPr lang="en-US" sz="1500"/>
          </a:p>
          <a:p>
            <a:pPr marL="800100" lvl="1">
              <a:buFont typeface="Courier New,monospace" panose="020B0604020202020204" pitchFamily="34" charset="0"/>
              <a:buChar char="o"/>
            </a:pPr>
            <a:r>
              <a:rPr lang="en-GB" sz="1500"/>
              <a:t>Drive Shaft and Support Bearings</a:t>
            </a:r>
            <a:endParaRPr lang="en-US" sz="1500"/>
          </a:p>
          <a:p>
            <a:pPr marL="800100" lvl="1">
              <a:buFont typeface="Courier New,monospace" panose="020B0604020202020204" pitchFamily="34" charset="0"/>
              <a:buChar char="o"/>
            </a:pPr>
            <a:r>
              <a:rPr lang="en-GB" sz="1500"/>
              <a:t>Flywheel</a:t>
            </a:r>
            <a:endParaRPr lang="en-US" sz="1500"/>
          </a:p>
          <a:p>
            <a:pPr marL="285750" indent="-285750"/>
            <a:r>
              <a:rPr lang="en-GB" sz="1500"/>
              <a:t>Compressor Specification</a:t>
            </a:r>
          </a:p>
          <a:p>
            <a:pPr marL="800100" lvl="1">
              <a:buFont typeface="Courier New,monospace" panose="020B0604020202020204" pitchFamily="34" charset="0"/>
              <a:buChar char="o"/>
            </a:pPr>
            <a:r>
              <a:rPr lang="en-GB" sz="1500"/>
              <a:t>Adequate CFM</a:t>
            </a:r>
            <a:endParaRPr lang="en-US" sz="1500"/>
          </a:p>
          <a:p>
            <a:pPr marL="800100" lvl="1">
              <a:buFont typeface="Courier New,monospace" panose="020B0604020202020204" pitchFamily="34" charset="0"/>
              <a:buChar char="o"/>
            </a:pPr>
            <a:r>
              <a:rPr lang="en-GB" sz="1500"/>
              <a:t>Adequate PSI</a:t>
            </a:r>
            <a:endParaRPr lang="en-US" sz="1500"/>
          </a:p>
          <a:p>
            <a:pPr marL="342900" indent="-342900"/>
            <a:r>
              <a:rPr lang="en-GB" sz="1500"/>
              <a:t>Control of Compressed Air</a:t>
            </a:r>
            <a:endParaRPr lang="en-US" sz="1500"/>
          </a:p>
          <a:p>
            <a:pPr marL="800100" lvl="1">
              <a:buFont typeface="Courier New,monospace" panose="020B0604020202020204" pitchFamily="34" charset="0"/>
              <a:buChar char="o"/>
            </a:pPr>
            <a:r>
              <a:rPr lang="en-GB" sz="1500"/>
              <a:t>Valves to control flow</a:t>
            </a:r>
            <a:endParaRPr lang="en-US" sz="1500"/>
          </a:p>
          <a:p>
            <a:pPr marL="800100" lvl="1">
              <a:buFont typeface="Courier New,monospace" panose="020B0604020202020204" pitchFamily="34" charset="0"/>
              <a:buChar char="o"/>
            </a:pPr>
            <a:r>
              <a:rPr lang="en-GB" sz="1500"/>
              <a:t>Pressure Guage</a:t>
            </a:r>
          </a:p>
        </p:txBody>
      </p:sp>
      <p:sp>
        <p:nvSpPr>
          <p:cNvPr id="21" name="Rectangle 2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diagram of air compressor&#10;&#10;AI-generated content may be incorrect.">
            <a:extLst>
              <a:ext uri="{FF2B5EF4-FFF2-40B4-BE49-F238E27FC236}">
                <a16:creationId xmlns:a16="http://schemas.microsoft.com/office/drawing/2014/main" id="{438306EF-C9D0-E4BE-CDAB-2DAE7245A5AF}"/>
              </a:ext>
            </a:extLst>
          </p:cNvPr>
          <p:cNvPicPr>
            <a:picLocks noChangeAspect="1"/>
          </p:cNvPicPr>
          <p:nvPr/>
        </p:nvPicPr>
        <p:blipFill>
          <a:blip r:embed="rId3"/>
          <a:stretch>
            <a:fillRect/>
          </a:stretch>
        </p:blipFill>
        <p:spPr>
          <a:xfrm>
            <a:off x="5710891" y="1577201"/>
            <a:ext cx="6500187" cy="3703728"/>
          </a:xfrm>
          <a:prstGeom prst="rect">
            <a:avLst/>
          </a:prstGeom>
        </p:spPr>
      </p:pic>
    </p:spTree>
    <p:extLst>
      <p:ext uri="{BB962C8B-B14F-4D97-AF65-F5344CB8AC3E}">
        <p14:creationId xmlns:p14="http://schemas.microsoft.com/office/powerpoint/2010/main" val="3707273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827466-990E-885C-E9D2-524008508529}"/>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a:t>Power</a:t>
            </a:r>
            <a:r>
              <a:rPr lang="en-US" sz="3600" kern="1200">
                <a:latin typeface="+mj-lt"/>
                <a:ea typeface="+mj-ea"/>
                <a:cs typeface="+mj-cs"/>
              </a:rPr>
              <a:t> Train</a:t>
            </a:r>
          </a:p>
        </p:txBody>
      </p:sp>
      <p:sp>
        <p:nvSpPr>
          <p:cNvPr id="25" name="Rectangle 2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5">
            <a:extLst>
              <a:ext uri="{FF2B5EF4-FFF2-40B4-BE49-F238E27FC236}">
                <a16:creationId xmlns:a16="http://schemas.microsoft.com/office/drawing/2014/main" id="{828D0CE5-E059-3688-59C7-38D2393013B6}"/>
              </a:ext>
            </a:extLst>
          </p:cNvPr>
          <p:cNvSpPr txBox="1"/>
          <p:nvPr/>
        </p:nvSpPr>
        <p:spPr>
          <a:xfrm>
            <a:off x="645066" y="2031101"/>
            <a:ext cx="4282984" cy="3511943"/>
          </a:xfrm>
          <a:prstGeom prst="rect">
            <a:avLst/>
          </a:prstGeom>
        </p:spPr>
        <p:txBody>
          <a:bodyPr rot="0" spcFirstLastPara="0" vert="horz" lIns="91440" tIns="45720" rIns="91440" bIns="45720" numCol="1" spcCol="0" rtlCol="0" fromWordArt="0" anchor="ctr"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28600">
              <a:lnSpc>
                <a:spcPct val="90000"/>
              </a:lnSpc>
              <a:spcAft>
                <a:spcPts val="600"/>
              </a:spcAft>
              <a:buFont typeface="Arial" panose="020B0604020202020204" pitchFamily="34" charset="0"/>
              <a:buChar char="•"/>
            </a:pPr>
            <a:r>
              <a:rPr lang="en-US" sz="2000"/>
              <a:t>Front and Rear Bike Cassettes </a:t>
            </a:r>
          </a:p>
          <a:p>
            <a:pPr>
              <a:lnSpc>
                <a:spcPct val="90000"/>
              </a:lnSpc>
              <a:spcAft>
                <a:spcPts val="600"/>
              </a:spcAft>
            </a:pPr>
            <a:r>
              <a:rPr lang="en-US" sz="2000"/>
              <a:t>(44-10 Gear Ratio)</a:t>
            </a:r>
          </a:p>
          <a:p>
            <a:pPr marL="285750" indent="-228600">
              <a:lnSpc>
                <a:spcPct val="90000"/>
              </a:lnSpc>
              <a:spcAft>
                <a:spcPts val="600"/>
              </a:spcAft>
              <a:buFont typeface="Arial" panose="020B0604020202020204" pitchFamily="34" charset="0"/>
              <a:buChar char="•"/>
            </a:pPr>
            <a:r>
              <a:rPr lang="en-US" sz="2000"/>
              <a:t>4:1 Spur (or Helical) Gearbox</a:t>
            </a:r>
          </a:p>
          <a:p>
            <a:pPr marL="285750" indent="-228600">
              <a:lnSpc>
                <a:spcPct val="90000"/>
              </a:lnSpc>
              <a:spcAft>
                <a:spcPts val="600"/>
              </a:spcAft>
              <a:buFont typeface="Arial" panose="020B0604020202020204" pitchFamily="34" charset="0"/>
              <a:buChar char="•"/>
            </a:pPr>
            <a:r>
              <a:rPr lang="en-US" sz="2000"/>
              <a:t>Bike Drive Chain</a:t>
            </a:r>
          </a:p>
          <a:p>
            <a:pPr marL="285750" indent="-228600">
              <a:lnSpc>
                <a:spcPct val="90000"/>
              </a:lnSpc>
              <a:spcAft>
                <a:spcPts val="600"/>
              </a:spcAft>
              <a:buFont typeface="Arial" panose="020B0604020202020204" pitchFamily="34" charset="0"/>
              <a:buChar char="•"/>
            </a:pPr>
            <a:r>
              <a:rPr lang="en-US" sz="2000"/>
              <a:t>Pillow Block Bearing Support</a:t>
            </a:r>
          </a:p>
          <a:p>
            <a:pPr marL="285750" indent="-228600">
              <a:lnSpc>
                <a:spcPct val="90000"/>
              </a:lnSpc>
              <a:spcAft>
                <a:spcPts val="600"/>
              </a:spcAft>
              <a:buFont typeface="Arial" panose="020B0604020202020204" pitchFamily="34" charset="0"/>
              <a:buChar char="•"/>
            </a:pPr>
            <a:r>
              <a:rPr lang="en-US" sz="2000"/>
              <a:t>20kg Flywheel</a:t>
            </a:r>
          </a:p>
          <a:p>
            <a:pPr indent="-228600">
              <a:lnSpc>
                <a:spcPct val="90000"/>
              </a:lnSpc>
              <a:spcAft>
                <a:spcPts val="600"/>
              </a:spcAft>
              <a:buFont typeface="Arial" panose="020B0604020202020204" pitchFamily="34" charset="0"/>
              <a:buChar char="•"/>
            </a:pPr>
            <a:endParaRPr lang="en-US"/>
          </a:p>
        </p:txBody>
      </p:sp>
      <p:sp>
        <p:nvSpPr>
          <p:cNvPr id="27" name="Rectangle 2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agram of air compressor&#10;&#10;AI-generated content may be incorrect.">
            <a:extLst>
              <a:ext uri="{FF2B5EF4-FFF2-40B4-BE49-F238E27FC236}">
                <a16:creationId xmlns:a16="http://schemas.microsoft.com/office/drawing/2014/main" id="{4E72F64F-8E9F-9573-42DD-E489084633C2}"/>
              </a:ext>
            </a:extLst>
          </p:cNvPr>
          <p:cNvPicPr>
            <a:picLocks noChangeAspect="1"/>
          </p:cNvPicPr>
          <p:nvPr/>
        </p:nvPicPr>
        <p:blipFill>
          <a:blip r:embed="rId3"/>
          <a:stretch>
            <a:fillRect/>
          </a:stretch>
        </p:blipFill>
        <p:spPr>
          <a:xfrm>
            <a:off x="5987738" y="1708580"/>
            <a:ext cx="5628018" cy="3207969"/>
          </a:xfrm>
          <a:prstGeom prst="rect">
            <a:avLst/>
          </a:prstGeom>
        </p:spPr>
      </p:pic>
    </p:spTree>
    <p:extLst>
      <p:ext uri="{BB962C8B-B14F-4D97-AF65-F5344CB8AC3E}">
        <p14:creationId xmlns:p14="http://schemas.microsoft.com/office/powerpoint/2010/main" val="2883940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06ACC8-3AB5-8F61-F926-8641377ABC91}"/>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kern="1200">
                <a:solidFill>
                  <a:schemeClr val="tx1"/>
                </a:solidFill>
                <a:latin typeface="+mj-lt"/>
                <a:ea typeface="+mj-ea"/>
                <a:cs typeface="+mj-cs"/>
              </a:rPr>
              <a:t>Compressor Specification</a:t>
            </a:r>
          </a:p>
        </p:txBody>
      </p:sp>
      <p:sp>
        <p:nvSpPr>
          <p:cNvPr id="16" name="Rectangle 1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7">
            <a:extLst>
              <a:ext uri="{FF2B5EF4-FFF2-40B4-BE49-F238E27FC236}">
                <a16:creationId xmlns:a16="http://schemas.microsoft.com/office/drawing/2014/main" id="{518E7252-712F-4764-4DA1-AE81EC9DE43B}"/>
              </a:ext>
            </a:extLst>
          </p:cNvPr>
          <p:cNvSpPr txBox="1">
            <a:spLocks/>
          </p:cNvSpPr>
          <p:nvPr/>
        </p:nvSpPr>
        <p:spPr>
          <a:xfrm>
            <a:off x="645066" y="2031101"/>
            <a:ext cx="4282984" cy="351194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a:r>
              <a:rPr lang="en-US" sz="2000"/>
              <a:t>Required Cubic Feet per Minute</a:t>
            </a:r>
          </a:p>
          <a:p>
            <a:pPr marL="800100" lvl="1"/>
            <a:r>
              <a:rPr lang="en-US" sz="2000"/>
              <a:t>A 2hp Air Compressor (6CFM)</a:t>
            </a:r>
          </a:p>
          <a:p>
            <a:pPr marL="285750"/>
            <a:r>
              <a:rPr lang="en-US" sz="2000"/>
              <a:t>Required Pressure</a:t>
            </a:r>
          </a:p>
          <a:p>
            <a:pPr marL="800100" lvl="1"/>
            <a:r>
              <a:rPr lang="en-US" sz="2000"/>
              <a:t>A 2hp Air Compressor (100-120PSI)</a:t>
            </a:r>
            <a:endParaRPr lang="en-US"/>
          </a:p>
          <a:p>
            <a:pPr marL="800100" lvl="1"/>
            <a:r>
              <a:rPr lang="en-US" sz="2000"/>
              <a:t>Adequate PSI</a:t>
            </a:r>
          </a:p>
          <a:p>
            <a:pPr marL="342900"/>
            <a:r>
              <a:rPr lang="en-US" sz="2000"/>
              <a:t>Low Enough required RPM</a:t>
            </a:r>
          </a:p>
        </p:txBody>
      </p:sp>
      <p:sp>
        <p:nvSpPr>
          <p:cNvPr id="18" name="Rectangle 1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diagram of air compressor&#10;&#10;AI-generated content may be incorrect.">
            <a:extLst>
              <a:ext uri="{FF2B5EF4-FFF2-40B4-BE49-F238E27FC236}">
                <a16:creationId xmlns:a16="http://schemas.microsoft.com/office/drawing/2014/main" id="{9097DD6F-FD53-695F-D95F-481BD89F806F}"/>
              </a:ext>
            </a:extLst>
          </p:cNvPr>
          <p:cNvPicPr>
            <a:picLocks noChangeAspect="1"/>
          </p:cNvPicPr>
          <p:nvPr/>
        </p:nvPicPr>
        <p:blipFill>
          <a:blip r:embed="rId3"/>
          <a:stretch>
            <a:fillRect/>
          </a:stretch>
        </p:blipFill>
        <p:spPr>
          <a:xfrm>
            <a:off x="5987738" y="1708580"/>
            <a:ext cx="5628018" cy="3207969"/>
          </a:xfrm>
          <a:prstGeom prst="rect">
            <a:avLst/>
          </a:prstGeom>
        </p:spPr>
      </p:pic>
    </p:spTree>
    <p:extLst>
      <p:ext uri="{BB962C8B-B14F-4D97-AF65-F5344CB8AC3E}">
        <p14:creationId xmlns:p14="http://schemas.microsoft.com/office/powerpoint/2010/main" val="42863527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93763-D0FF-80EF-2C0B-FFB8969AA3CE}"/>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3600" kern="1200">
                <a:solidFill>
                  <a:schemeClr val="tx1"/>
                </a:solidFill>
                <a:latin typeface="+mj-lt"/>
                <a:ea typeface="+mj-ea"/>
                <a:cs typeface="+mj-cs"/>
              </a:rPr>
              <a:t>Control of Compressed Air</a:t>
            </a:r>
          </a:p>
        </p:txBody>
      </p:sp>
      <p:sp>
        <p:nvSpPr>
          <p:cNvPr id="14" name="Rectangle 1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7">
            <a:extLst>
              <a:ext uri="{FF2B5EF4-FFF2-40B4-BE49-F238E27FC236}">
                <a16:creationId xmlns:a16="http://schemas.microsoft.com/office/drawing/2014/main" id="{4E94D30F-88C6-37E7-626F-4723E1BBE219}"/>
              </a:ext>
            </a:extLst>
          </p:cNvPr>
          <p:cNvSpPr txBox="1">
            <a:spLocks/>
          </p:cNvSpPr>
          <p:nvPr/>
        </p:nvSpPr>
        <p:spPr>
          <a:xfrm>
            <a:off x="645066" y="2031101"/>
            <a:ext cx="4282984" cy="351194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a:r>
              <a:rPr lang="en-US" sz="2000"/>
              <a:t>Valves to Control Flow</a:t>
            </a:r>
          </a:p>
          <a:p>
            <a:pPr marL="800100" lvl="1"/>
            <a:r>
              <a:rPr lang="en-US" sz="2000"/>
              <a:t>Ball Valves</a:t>
            </a:r>
          </a:p>
          <a:p>
            <a:pPr marL="285750"/>
            <a:r>
              <a:rPr lang="en-US" sz="2000"/>
              <a:t>Pressure Guage</a:t>
            </a:r>
          </a:p>
          <a:p>
            <a:pPr marL="800100" lvl="1"/>
            <a:r>
              <a:rPr lang="en-US" sz="2000"/>
              <a:t>Safety Feature</a:t>
            </a:r>
          </a:p>
          <a:p>
            <a:pPr marL="800100" lvl="1"/>
            <a:r>
              <a:rPr lang="en-US" sz="2000"/>
              <a:t>Function</a:t>
            </a:r>
          </a:p>
          <a:p>
            <a:pPr marL="342900"/>
            <a:endParaRPr lang="en-US" sz="1800"/>
          </a:p>
        </p:txBody>
      </p:sp>
      <p:sp>
        <p:nvSpPr>
          <p:cNvPr id="16" name="Rectangle 1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diagram of air compressor&#10;&#10;AI-generated content may be incorrect.">
            <a:extLst>
              <a:ext uri="{FF2B5EF4-FFF2-40B4-BE49-F238E27FC236}">
                <a16:creationId xmlns:a16="http://schemas.microsoft.com/office/drawing/2014/main" id="{547F2515-0A68-0F42-3FBC-E066EC106208}"/>
              </a:ext>
            </a:extLst>
          </p:cNvPr>
          <p:cNvPicPr>
            <a:picLocks noChangeAspect="1"/>
          </p:cNvPicPr>
          <p:nvPr/>
        </p:nvPicPr>
        <p:blipFill>
          <a:blip r:embed="rId2"/>
          <a:stretch>
            <a:fillRect/>
          </a:stretch>
        </p:blipFill>
        <p:spPr>
          <a:xfrm>
            <a:off x="5987738" y="1708580"/>
            <a:ext cx="5628018" cy="3207969"/>
          </a:xfrm>
          <a:prstGeom prst="rect">
            <a:avLst/>
          </a:prstGeom>
        </p:spPr>
      </p:pic>
    </p:spTree>
    <p:extLst>
      <p:ext uri="{BB962C8B-B14F-4D97-AF65-F5344CB8AC3E}">
        <p14:creationId xmlns:p14="http://schemas.microsoft.com/office/powerpoint/2010/main" val="1586759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5C9095-5130-2EE3-7F76-785BC041064B}"/>
            </a:ext>
          </a:extLst>
        </p:cNvPr>
        <p:cNvGrpSpPr/>
        <p:nvPr/>
      </p:nvGrpSpPr>
      <p:grpSpPr>
        <a:xfrm>
          <a:off x="0" y="0"/>
          <a:ext cx="0" cy="0"/>
          <a:chOff x="0" y="0"/>
          <a:chExt cx="0" cy="0"/>
        </a:xfrm>
      </p:grpSpPr>
      <p:sp>
        <p:nvSpPr>
          <p:cNvPr id="67" name="Rectangle 66">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3C239D-5C28-A0A0-DF34-3DBA6FA3E69D}"/>
              </a:ext>
            </a:extLst>
          </p:cNvPr>
          <p:cNvSpPr>
            <a:spLocks noGrp="1"/>
          </p:cNvSpPr>
          <p:nvPr>
            <p:ph type="title"/>
          </p:nvPr>
        </p:nvSpPr>
        <p:spPr>
          <a:xfrm>
            <a:off x="838200" y="365125"/>
            <a:ext cx="10515600" cy="1325563"/>
          </a:xfrm>
        </p:spPr>
        <p:txBody>
          <a:bodyPr>
            <a:normAutofit/>
          </a:bodyPr>
          <a:lstStyle/>
          <a:p>
            <a:r>
              <a:rPr lang="en-GB" sz="4200"/>
              <a:t>Materials Overview – Catrina Morgan (2405745)</a:t>
            </a:r>
          </a:p>
        </p:txBody>
      </p:sp>
      <p:sp>
        <p:nvSpPr>
          <p:cNvPr id="5" name="Footer Placeholder 4">
            <a:extLst>
              <a:ext uri="{FF2B5EF4-FFF2-40B4-BE49-F238E27FC236}">
                <a16:creationId xmlns:a16="http://schemas.microsoft.com/office/drawing/2014/main" id="{830AA90B-E623-2864-C539-0E453ADD0BF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2405745</a:t>
            </a:r>
          </a:p>
        </p:txBody>
      </p:sp>
      <p:sp>
        <p:nvSpPr>
          <p:cNvPr id="4" name="Slide Number Placeholder 3">
            <a:extLst>
              <a:ext uri="{FF2B5EF4-FFF2-40B4-BE49-F238E27FC236}">
                <a16:creationId xmlns:a16="http://schemas.microsoft.com/office/drawing/2014/main" id="{A4925342-86DA-E61E-72E1-60562CD22DEC}"/>
              </a:ext>
            </a:extLst>
          </p:cNvPr>
          <p:cNvSpPr>
            <a:spLocks noGrp="1"/>
          </p:cNvSpPr>
          <p:nvPr>
            <p:ph type="sldNum" sz="quarter" idx="12"/>
          </p:nvPr>
        </p:nvSpPr>
        <p:spPr>
          <a:xfrm>
            <a:off x="8610600" y="6356350"/>
            <a:ext cx="2743200" cy="365125"/>
          </a:xfrm>
        </p:spPr>
        <p:txBody>
          <a:bodyPr>
            <a:normAutofit/>
          </a:bodyPr>
          <a:lstStyle/>
          <a:p>
            <a:pPr>
              <a:spcAft>
                <a:spcPts val="600"/>
              </a:spcAft>
            </a:pPr>
            <a:fld id="{330EA680-D336-4FF7-8B7A-9848BB0A1C32}" type="slidenum">
              <a:rPr lang="en-GB" smtClean="0"/>
              <a:pPr>
                <a:spcAft>
                  <a:spcPts val="600"/>
                </a:spcAft>
              </a:pPr>
              <a:t>7</a:t>
            </a:fld>
            <a:endParaRPr lang="en-GB"/>
          </a:p>
        </p:txBody>
      </p:sp>
      <p:graphicFrame>
        <p:nvGraphicFramePr>
          <p:cNvPr id="54" name="Content Placeholder 2">
            <a:extLst>
              <a:ext uri="{FF2B5EF4-FFF2-40B4-BE49-F238E27FC236}">
                <a16:creationId xmlns:a16="http://schemas.microsoft.com/office/drawing/2014/main" id="{B8BCE5F1-D1D2-E65E-93E6-B97922293B38}"/>
              </a:ext>
            </a:extLst>
          </p:cNvPr>
          <p:cNvGraphicFramePr>
            <a:graphicFrameLocks noGrp="1"/>
          </p:cNvGraphicFramePr>
          <p:nvPr>
            <p:ph idx="1"/>
            <p:extLst>
              <p:ext uri="{D42A27DB-BD31-4B8C-83A1-F6EECF244321}">
                <p14:modId xmlns:p14="http://schemas.microsoft.com/office/powerpoint/2010/main" val="5003443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105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BABD-9426-27D8-D8D3-1070AFAD58F5}"/>
              </a:ext>
            </a:extLst>
          </p:cNvPr>
          <p:cNvSpPr>
            <a:spLocks noGrp="1"/>
          </p:cNvSpPr>
          <p:nvPr>
            <p:ph type="title"/>
          </p:nvPr>
        </p:nvSpPr>
        <p:spPr>
          <a:xfrm>
            <a:off x="1115568" y="548640"/>
            <a:ext cx="10168128" cy="1179576"/>
          </a:xfrm>
        </p:spPr>
        <p:txBody>
          <a:bodyPr>
            <a:normAutofit/>
          </a:bodyPr>
          <a:lstStyle/>
          <a:p>
            <a:r>
              <a:rPr lang="en-GB" sz="4000"/>
              <a:t>Materials – Main Elements of Project</a:t>
            </a:r>
          </a:p>
        </p:txBody>
      </p:sp>
      <p:sp>
        <p:nvSpPr>
          <p:cNvPr id="3" name="Content Placeholder 2">
            <a:extLst>
              <a:ext uri="{FF2B5EF4-FFF2-40B4-BE49-F238E27FC236}">
                <a16:creationId xmlns:a16="http://schemas.microsoft.com/office/drawing/2014/main" id="{54810459-0641-53CF-440B-7248823D0345}"/>
              </a:ext>
            </a:extLst>
          </p:cNvPr>
          <p:cNvSpPr>
            <a:spLocks noGrp="1"/>
          </p:cNvSpPr>
          <p:nvPr>
            <p:ph idx="1"/>
          </p:nvPr>
        </p:nvSpPr>
        <p:spPr>
          <a:xfrm>
            <a:off x="1115568" y="2481943"/>
            <a:ext cx="10168128" cy="3695020"/>
          </a:xfrm>
        </p:spPr>
        <p:txBody>
          <a:bodyPr vert="horz" lIns="91440" tIns="45720" rIns="91440" bIns="45720" rtlCol="0" anchor="t">
            <a:normAutofit/>
          </a:bodyPr>
          <a:lstStyle/>
          <a:p>
            <a:pPr lvl="2">
              <a:buFont typeface="Wingdings" panose="020B0604020202020204" pitchFamily="34" charset="0"/>
              <a:buChar char="§"/>
            </a:pPr>
            <a:endParaRPr lang="en-GB" sz="1400"/>
          </a:p>
          <a:p>
            <a:endParaRPr lang="en-GB" sz="2200"/>
          </a:p>
        </p:txBody>
      </p:sp>
      <p:sp>
        <p:nvSpPr>
          <p:cNvPr id="7" name="Footer Placeholder 6">
            <a:extLst>
              <a:ext uri="{FF2B5EF4-FFF2-40B4-BE49-F238E27FC236}">
                <a16:creationId xmlns:a16="http://schemas.microsoft.com/office/drawing/2014/main" id="{0C485E73-D439-62B8-59D6-9FFE3DA76ECC}"/>
              </a:ext>
            </a:extLst>
          </p:cNvPr>
          <p:cNvSpPr>
            <a:spLocks noGrp="1"/>
          </p:cNvSpPr>
          <p:nvPr>
            <p:ph type="ftr" sz="quarter" idx="11"/>
          </p:nvPr>
        </p:nvSpPr>
        <p:spPr/>
        <p:txBody>
          <a:bodyPr/>
          <a:lstStyle/>
          <a:p>
            <a:r>
              <a:rPr lang="en-GB"/>
              <a:t>2405745</a:t>
            </a:r>
          </a:p>
        </p:txBody>
      </p:sp>
      <p:sp>
        <p:nvSpPr>
          <p:cNvPr id="6" name="Slide Number Placeholder 5">
            <a:extLst>
              <a:ext uri="{FF2B5EF4-FFF2-40B4-BE49-F238E27FC236}">
                <a16:creationId xmlns:a16="http://schemas.microsoft.com/office/drawing/2014/main" id="{7349047C-17F0-3D9E-0ACF-F677A9877B02}"/>
              </a:ext>
            </a:extLst>
          </p:cNvPr>
          <p:cNvSpPr>
            <a:spLocks noGrp="1"/>
          </p:cNvSpPr>
          <p:nvPr>
            <p:ph type="sldNum" sz="quarter" idx="12"/>
          </p:nvPr>
        </p:nvSpPr>
        <p:spPr/>
        <p:txBody>
          <a:bodyPr/>
          <a:lstStyle/>
          <a:p>
            <a:fld id="{330EA680-D336-4FF7-8B7A-9848BB0A1C32}" type="slidenum">
              <a:rPr lang="en-GB" smtClean="0"/>
              <a:t>8</a:t>
            </a:fld>
            <a:endParaRPr lang="en-GB"/>
          </a:p>
        </p:txBody>
      </p:sp>
      <p:pic>
        <p:nvPicPr>
          <p:cNvPr id="1026" name="Picture 2" descr="Bike SVG, Bicycle Silhouette, Cycling Clipart, Bicycle Cut File, Bike PNG,  Bicycle Outline, Bike Vector, Bicycle Icon, Commercial Use Bike - Etsy UK">
            <a:extLst>
              <a:ext uri="{FF2B5EF4-FFF2-40B4-BE49-F238E27FC236}">
                <a16:creationId xmlns:a16="http://schemas.microsoft.com/office/drawing/2014/main" id="{CBFF89D3-B0D7-2438-D90D-12C748C94C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907603"/>
            <a:ext cx="5429250" cy="40767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ir Compresser Tank | Industrial Buffer ...">
            <a:extLst>
              <a:ext uri="{FF2B5EF4-FFF2-40B4-BE49-F238E27FC236}">
                <a16:creationId xmlns:a16="http://schemas.microsoft.com/office/drawing/2014/main" id="{967416E3-D53A-321C-BA11-D35828F89A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8304" y="1721580"/>
            <a:ext cx="4448746" cy="4448746"/>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44AC1556-A590-EDB2-CDE1-45586EC9019B}"/>
              </a:ext>
            </a:extLst>
          </p:cNvPr>
          <p:cNvSpPr txBox="1">
            <a:spLocks/>
          </p:cNvSpPr>
          <p:nvPr/>
        </p:nvSpPr>
        <p:spPr>
          <a:xfrm>
            <a:off x="956235" y="1888821"/>
            <a:ext cx="4400815" cy="432517"/>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400" b="1"/>
              <a:t>Pressure Tank</a:t>
            </a:r>
          </a:p>
        </p:txBody>
      </p:sp>
      <p:sp>
        <p:nvSpPr>
          <p:cNvPr id="9" name="Content Placeholder 2">
            <a:extLst>
              <a:ext uri="{FF2B5EF4-FFF2-40B4-BE49-F238E27FC236}">
                <a16:creationId xmlns:a16="http://schemas.microsoft.com/office/drawing/2014/main" id="{45CE563E-43C8-C670-D24F-E31A36622B7D}"/>
              </a:ext>
            </a:extLst>
          </p:cNvPr>
          <p:cNvSpPr txBox="1">
            <a:spLocks/>
          </p:cNvSpPr>
          <p:nvPr/>
        </p:nvSpPr>
        <p:spPr>
          <a:xfrm>
            <a:off x="6610217" y="1870039"/>
            <a:ext cx="4400815" cy="432517"/>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2000" b="1"/>
              <a:t>Bicycle</a:t>
            </a:r>
            <a:endParaRPr lang="en-GB" sz="1700" b="1"/>
          </a:p>
        </p:txBody>
      </p:sp>
      <p:sp>
        <p:nvSpPr>
          <p:cNvPr id="11" name="Rectangle: Rounded Corners 10">
            <a:extLst>
              <a:ext uri="{FF2B5EF4-FFF2-40B4-BE49-F238E27FC236}">
                <a16:creationId xmlns:a16="http://schemas.microsoft.com/office/drawing/2014/main" id="{DC6A334C-8B7B-75D3-2770-A38936AA722A}"/>
              </a:ext>
            </a:extLst>
          </p:cNvPr>
          <p:cNvSpPr/>
          <p:nvPr/>
        </p:nvSpPr>
        <p:spPr>
          <a:xfrm>
            <a:off x="384680" y="340536"/>
            <a:ext cx="11439458" cy="5836428"/>
          </a:xfrm>
          <a:prstGeom prst="roundRect">
            <a:avLst/>
          </a:prstGeom>
          <a:noFill/>
          <a:ln w="76200">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634478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69B7FA-B975-B6B1-2DB7-426423A92C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967758-6E4D-0B4C-3DD7-A2F20D1B3CB3}"/>
              </a:ext>
            </a:extLst>
          </p:cNvPr>
          <p:cNvSpPr>
            <a:spLocks noGrp="1"/>
          </p:cNvSpPr>
          <p:nvPr>
            <p:ph type="title"/>
          </p:nvPr>
        </p:nvSpPr>
        <p:spPr>
          <a:xfrm>
            <a:off x="1115568" y="548640"/>
            <a:ext cx="10168128" cy="1179576"/>
          </a:xfrm>
        </p:spPr>
        <p:txBody>
          <a:bodyPr>
            <a:normAutofit/>
          </a:bodyPr>
          <a:lstStyle/>
          <a:p>
            <a:r>
              <a:rPr lang="en-GB" sz="4000"/>
              <a:t>Materials – Properties (Stationary Application)</a:t>
            </a:r>
          </a:p>
        </p:txBody>
      </p:sp>
      <p:sp>
        <p:nvSpPr>
          <p:cNvPr id="3" name="Content Placeholder 2">
            <a:extLst>
              <a:ext uri="{FF2B5EF4-FFF2-40B4-BE49-F238E27FC236}">
                <a16:creationId xmlns:a16="http://schemas.microsoft.com/office/drawing/2014/main" id="{7087F7ED-BCF2-5CCE-B6CF-307BDCF2DCDF}"/>
              </a:ext>
            </a:extLst>
          </p:cNvPr>
          <p:cNvSpPr>
            <a:spLocks noGrp="1"/>
          </p:cNvSpPr>
          <p:nvPr>
            <p:ph idx="1"/>
          </p:nvPr>
        </p:nvSpPr>
        <p:spPr>
          <a:xfrm>
            <a:off x="1115568" y="2481943"/>
            <a:ext cx="10168128" cy="3695020"/>
          </a:xfrm>
        </p:spPr>
        <p:txBody>
          <a:bodyPr vert="horz" lIns="91440" tIns="45720" rIns="91440" bIns="45720" rtlCol="0" anchor="t">
            <a:normAutofit/>
          </a:bodyPr>
          <a:lstStyle/>
          <a:p>
            <a:pPr lvl="2">
              <a:buFont typeface="Wingdings" panose="020B0604020202020204" pitchFamily="34" charset="0"/>
              <a:buChar char="§"/>
            </a:pPr>
            <a:endParaRPr lang="en-GB" sz="1400"/>
          </a:p>
          <a:p>
            <a:endParaRPr lang="en-GB" sz="2200"/>
          </a:p>
        </p:txBody>
      </p:sp>
      <p:sp>
        <p:nvSpPr>
          <p:cNvPr id="7" name="Footer Placeholder 6">
            <a:extLst>
              <a:ext uri="{FF2B5EF4-FFF2-40B4-BE49-F238E27FC236}">
                <a16:creationId xmlns:a16="http://schemas.microsoft.com/office/drawing/2014/main" id="{5354B817-FC83-47CE-55A2-E783FA41F79C}"/>
              </a:ext>
            </a:extLst>
          </p:cNvPr>
          <p:cNvSpPr>
            <a:spLocks noGrp="1"/>
          </p:cNvSpPr>
          <p:nvPr>
            <p:ph type="ftr" sz="quarter" idx="11"/>
          </p:nvPr>
        </p:nvSpPr>
        <p:spPr/>
        <p:txBody>
          <a:bodyPr/>
          <a:lstStyle/>
          <a:p>
            <a:r>
              <a:rPr lang="en-GB"/>
              <a:t>2405745</a:t>
            </a:r>
          </a:p>
        </p:txBody>
      </p:sp>
      <p:sp>
        <p:nvSpPr>
          <p:cNvPr id="6" name="Slide Number Placeholder 5">
            <a:extLst>
              <a:ext uri="{FF2B5EF4-FFF2-40B4-BE49-F238E27FC236}">
                <a16:creationId xmlns:a16="http://schemas.microsoft.com/office/drawing/2014/main" id="{E3C57D70-A238-F2AA-4406-828BF8E0D880}"/>
              </a:ext>
            </a:extLst>
          </p:cNvPr>
          <p:cNvSpPr>
            <a:spLocks noGrp="1"/>
          </p:cNvSpPr>
          <p:nvPr>
            <p:ph type="sldNum" sz="quarter" idx="12"/>
          </p:nvPr>
        </p:nvSpPr>
        <p:spPr/>
        <p:txBody>
          <a:bodyPr/>
          <a:lstStyle/>
          <a:p>
            <a:fld id="{330EA680-D336-4FF7-8B7A-9848BB0A1C32}" type="slidenum">
              <a:rPr lang="en-GB" smtClean="0"/>
              <a:t>9</a:t>
            </a:fld>
            <a:endParaRPr lang="en-GB"/>
          </a:p>
        </p:txBody>
      </p:sp>
      <p:sp>
        <p:nvSpPr>
          <p:cNvPr id="8" name="Content Placeholder 2">
            <a:extLst>
              <a:ext uri="{FF2B5EF4-FFF2-40B4-BE49-F238E27FC236}">
                <a16:creationId xmlns:a16="http://schemas.microsoft.com/office/drawing/2014/main" id="{C9BBFD7C-4992-723E-D86C-3B174FA8B9DC}"/>
              </a:ext>
            </a:extLst>
          </p:cNvPr>
          <p:cNvSpPr txBox="1">
            <a:spLocks/>
          </p:cNvSpPr>
          <p:nvPr/>
        </p:nvSpPr>
        <p:spPr>
          <a:xfrm>
            <a:off x="955953" y="1728216"/>
            <a:ext cx="4400815" cy="432517"/>
          </a:xfrm>
          <a:prstGeom prst="rect">
            <a:avLst/>
          </a:prstGeom>
        </p:spPr>
        <p:txBody>
          <a:bodyPr vert="horz" lIns="91440" tIns="45720" rIns="91440" bIns="45720" rtlCol="0" anchor="ct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b="1"/>
              <a:t>Pressure Tank</a:t>
            </a:r>
          </a:p>
        </p:txBody>
      </p:sp>
      <p:sp>
        <p:nvSpPr>
          <p:cNvPr id="9" name="Content Placeholder 2">
            <a:extLst>
              <a:ext uri="{FF2B5EF4-FFF2-40B4-BE49-F238E27FC236}">
                <a16:creationId xmlns:a16="http://schemas.microsoft.com/office/drawing/2014/main" id="{D6BBDF38-9E05-B76E-0B3F-4B9CEEA6D8C9}"/>
              </a:ext>
            </a:extLst>
          </p:cNvPr>
          <p:cNvSpPr txBox="1">
            <a:spLocks/>
          </p:cNvSpPr>
          <p:nvPr/>
        </p:nvSpPr>
        <p:spPr>
          <a:xfrm>
            <a:off x="6610217" y="1731688"/>
            <a:ext cx="4400815" cy="432517"/>
          </a:xfrm>
          <a:prstGeom prst="rect">
            <a:avLst/>
          </a:prstGeom>
        </p:spPr>
        <p:txBody>
          <a:bodyPr vert="horz" lIns="91440" tIns="45720" rIns="91440" bIns="45720" rtlCol="0" anchor="ct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b="1"/>
              <a:t>Bicycle</a:t>
            </a:r>
          </a:p>
        </p:txBody>
      </p:sp>
      <p:sp>
        <p:nvSpPr>
          <p:cNvPr id="4" name="TextBox 3">
            <a:extLst>
              <a:ext uri="{FF2B5EF4-FFF2-40B4-BE49-F238E27FC236}">
                <a16:creationId xmlns:a16="http://schemas.microsoft.com/office/drawing/2014/main" id="{597EF930-C4B2-ED71-3AD5-11E5AEBA8DC5}"/>
              </a:ext>
            </a:extLst>
          </p:cNvPr>
          <p:cNvSpPr txBox="1"/>
          <p:nvPr/>
        </p:nvSpPr>
        <p:spPr>
          <a:xfrm>
            <a:off x="908304" y="2302556"/>
            <a:ext cx="4496115" cy="3693319"/>
          </a:xfrm>
          <a:prstGeom prst="rect">
            <a:avLst/>
          </a:prstGeom>
          <a:noFill/>
        </p:spPr>
        <p:txBody>
          <a:bodyPr wrap="square" rtlCol="0">
            <a:spAutoFit/>
          </a:bodyPr>
          <a:lstStyle/>
          <a:p>
            <a:pPr marL="342900" indent="-342900">
              <a:buFont typeface="Arial" panose="020B0604020202020204" pitchFamily="34" charset="0"/>
              <a:buChar char="•"/>
            </a:pPr>
            <a:r>
              <a:rPr lang="en-GB"/>
              <a:t>Strength</a:t>
            </a:r>
          </a:p>
          <a:p>
            <a:pPr marL="342900" indent="-342900">
              <a:buFont typeface="Arial" panose="020B0604020202020204" pitchFamily="34" charset="0"/>
              <a:buChar char="•"/>
            </a:pPr>
            <a:r>
              <a:rPr lang="en-GB"/>
              <a:t>Corrosion resistance </a:t>
            </a:r>
          </a:p>
          <a:p>
            <a:pPr marL="342900" indent="-342900">
              <a:buFont typeface="Arial" panose="020B0604020202020204" pitchFamily="34" charset="0"/>
              <a:buChar char="•"/>
            </a:pPr>
            <a:r>
              <a:rPr lang="en-GB"/>
              <a:t>Cost</a:t>
            </a:r>
          </a:p>
          <a:p>
            <a:pPr marL="342900" indent="-342900">
              <a:buFont typeface="Arial" panose="020B0604020202020204" pitchFamily="34" charset="0"/>
              <a:buChar char="•"/>
            </a:pPr>
            <a:r>
              <a:rPr lang="en-GB"/>
              <a:t>Sustainability</a:t>
            </a:r>
          </a:p>
          <a:p>
            <a:pPr marL="342900" indent="-342900">
              <a:buFont typeface="Arial" panose="020B0604020202020204" pitchFamily="34" charset="0"/>
              <a:buChar char="•"/>
            </a:pPr>
            <a:r>
              <a:rPr lang="en-GB"/>
              <a:t>Weight</a:t>
            </a:r>
          </a:p>
          <a:p>
            <a:pPr marL="800100" lvl="1" indent="-342900">
              <a:buFont typeface="Arial" panose="020B0604020202020204" pitchFamily="34" charset="0"/>
              <a:buChar char="•"/>
            </a:pPr>
            <a:r>
              <a:rPr lang="en-GB"/>
              <a:t>Light enough to move, when necessary, likely with equipment</a:t>
            </a:r>
          </a:p>
          <a:p>
            <a:pPr marL="800100" lvl="1" indent="-342900">
              <a:buFont typeface="Arial" panose="020B0604020202020204" pitchFamily="34" charset="0"/>
              <a:buChar char="•"/>
            </a:pPr>
            <a:r>
              <a:rPr lang="en-GB"/>
              <a:t>Lightweight (wearable applications)</a:t>
            </a:r>
          </a:p>
          <a:p>
            <a:pPr marL="342900" indent="-342900">
              <a:buFont typeface="Arial" panose="020B0604020202020204" pitchFamily="34" charset="0"/>
              <a:buChar char="•"/>
            </a:pPr>
            <a:r>
              <a:rPr lang="en-GB"/>
              <a:t>Durability</a:t>
            </a:r>
          </a:p>
          <a:p>
            <a:pPr marL="342900" indent="-342900">
              <a:buFont typeface="Arial" panose="020B0604020202020204" pitchFamily="34" charset="0"/>
              <a:buChar char="•"/>
            </a:pPr>
            <a:r>
              <a:rPr lang="en-GB"/>
              <a:t>Pressure rating</a:t>
            </a:r>
          </a:p>
          <a:p>
            <a:pPr marL="342900" indent="-342900">
              <a:buFont typeface="Arial" panose="020B0604020202020204" pitchFamily="34" charset="0"/>
              <a:buChar char="•"/>
            </a:pPr>
            <a:r>
              <a:rPr lang="en-GB"/>
              <a:t>Thermal conductivity</a:t>
            </a:r>
          </a:p>
          <a:p>
            <a:pPr marL="800100" lvl="1" indent="-342900">
              <a:buFont typeface="Arial" panose="020B0604020202020204" pitchFamily="34" charset="0"/>
              <a:buChar char="•"/>
            </a:pPr>
            <a:r>
              <a:rPr lang="en-GB"/>
              <a:t>Suitable operating range for diverse environments</a:t>
            </a:r>
          </a:p>
        </p:txBody>
      </p:sp>
      <p:sp>
        <p:nvSpPr>
          <p:cNvPr id="5" name="TextBox 4">
            <a:extLst>
              <a:ext uri="{FF2B5EF4-FFF2-40B4-BE49-F238E27FC236}">
                <a16:creationId xmlns:a16="http://schemas.microsoft.com/office/drawing/2014/main" id="{AE48673E-3F20-A102-5D18-64654B27C60C}"/>
              </a:ext>
            </a:extLst>
          </p:cNvPr>
          <p:cNvSpPr txBox="1"/>
          <p:nvPr/>
        </p:nvSpPr>
        <p:spPr>
          <a:xfrm>
            <a:off x="6857685" y="2321338"/>
            <a:ext cx="4496115" cy="3139321"/>
          </a:xfrm>
          <a:prstGeom prst="rect">
            <a:avLst/>
          </a:prstGeom>
          <a:noFill/>
        </p:spPr>
        <p:txBody>
          <a:bodyPr wrap="square" rtlCol="0">
            <a:spAutoFit/>
          </a:bodyPr>
          <a:lstStyle/>
          <a:p>
            <a:pPr marL="285750" indent="-285750">
              <a:buFont typeface="Arial" panose="020B0604020202020204" pitchFamily="34" charset="0"/>
              <a:buChar char="•"/>
            </a:pPr>
            <a:r>
              <a:rPr lang="en-GB"/>
              <a:t>Frame</a:t>
            </a:r>
          </a:p>
          <a:p>
            <a:pPr marL="742950" lvl="1" indent="-285750">
              <a:buFont typeface="Arial" panose="020B0604020202020204" pitchFamily="34" charset="0"/>
              <a:buChar char="•"/>
            </a:pPr>
            <a:r>
              <a:rPr lang="en-GB"/>
              <a:t>Weight</a:t>
            </a:r>
          </a:p>
          <a:p>
            <a:pPr marL="1200150" lvl="2" indent="-285750">
              <a:buFont typeface="Arial" panose="020B0604020202020204" pitchFamily="34" charset="0"/>
              <a:buChar char="•"/>
            </a:pPr>
            <a:r>
              <a:rPr lang="en-GB"/>
              <a:t>Heavier for sturdiness and a solid base for user safety</a:t>
            </a:r>
          </a:p>
          <a:p>
            <a:pPr marL="1200150" lvl="2" indent="-285750">
              <a:buFont typeface="Arial" panose="020B0604020202020204" pitchFamily="34" charset="0"/>
              <a:buChar char="•"/>
            </a:pPr>
            <a:r>
              <a:rPr lang="en-GB"/>
              <a:t>Perhaps some side supports to allow the user to feel secure during excessive use</a:t>
            </a:r>
          </a:p>
          <a:p>
            <a:pPr marL="285750" indent="-285750">
              <a:buFont typeface="Arial" panose="020B0604020202020204" pitchFamily="34" charset="0"/>
              <a:buChar char="•"/>
            </a:pPr>
            <a:r>
              <a:rPr lang="en-GB"/>
              <a:t>Drivetrain</a:t>
            </a:r>
          </a:p>
          <a:p>
            <a:pPr marL="742950" lvl="1" indent="-285750">
              <a:buFont typeface="Arial" panose="020B0604020202020204" pitchFamily="34" charset="0"/>
              <a:buChar char="•"/>
            </a:pPr>
            <a:r>
              <a:rPr lang="en-GB"/>
              <a:t>Smooth operation to allow for ease of use</a:t>
            </a:r>
          </a:p>
          <a:p>
            <a:endParaRPr lang="en-GB"/>
          </a:p>
        </p:txBody>
      </p:sp>
      <p:sp>
        <p:nvSpPr>
          <p:cNvPr id="11" name="Rectangle: Rounded Corners 10">
            <a:extLst>
              <a:ext uri="{FF2B5EF4-FFF2-40B4-BE49-F238E27FC236}">
                <a16:creationId xmlns:a16="http://schemas.microsoft.com/office/drawing/2014/main" id="{56AD97D6-937A-90CB-4BB2-FE802B2E0C3F}"/>
              </a:ext>
            </a:extLst>
          </p:cNvPr>
          <p:cNvSpPr/>
          <p:nvPr/>
        </p:nvSpPr>
        <p:spPr>
          <a:xfrm>
            <a:off x="384680" y="340536"/>
            <a:ext cx="11439458" cy="5836428"/>
          </a:xfrm>
          <a:prstGeom prst="roundRect">
            <a:avLst/>
          </a:prstGeom>
          <a:noFill/>
          <a:ln w="76200">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40209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ACD1049-CF55-5C7F-C3C6-F20E210E036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F08033-B492-2EB0-F03F-0B496BC79A93}"/>
              </a:ext>
            </a:extLst>
          </p:cNvPr>
          <p:cNvSpPr>
            <a:spLocks noGrp="1"/>
          </p:cNvSpPr>
          <p:nvPr>
            <p:ph idx="1"/>
          </p:nvPr>
        </p:nvSpPr>
        <p:spPr>
          <a:xfrm>
            <a:off x="838200" y="1936320"/>
            <a:ext cx="10515600" cy="4235880"/>
          </a:xfrm>
        </p:spPr>
        <p:txBody>
          <a:bodyPr vert="horz" lIns="91440" tIns="45720" rIns="91440" bIns="45720" numCol="2" rtlCol="0" anchor="t">
            <a:normAutofit lnSpcReduction="10000"/>
          </a:bodyPr>
          <a:lstStyle/>
          <a:p>
            <a:r>
              <a:rPr lang="en-GB"/>
              <a:t>Steel</a:t>
            </a:r>
          </a:p>
          <a:p>
            <a:pPr lvl="1">
              <a:buFont typeface="Courier New,monospace" panose="020B0604020202020204" pitchFamily="34" charset="0"/>
              <a:buChar char="o"/>
            </a:pPr>
            <a:r>
              <a:rPr lang="en-GB" sz="2000"/>
              <a:t>Carbon</a:t>
            </a:r>
          </a:p>
          <a:p>
            <a:pPr lvl="2">
              <a:buFont typeface="Wingdings,Sans-Serif" panose="020B0604020202020204" pitchFamily="34" charset="0"/>
              <a:buChar char="§"/>
            </a:pPr>
            <a:r>
              <a:rPr lang="en-GB" sz="1600"/>
              <a:t>Strength</a:t>
            </a:r>
          </a:p>
          <a:p>
            <a:pPr lvl="2">
              <a:buFont typeface="Wingdings,Sans-Serif" panose="020B0604020202020204" pitchFamily="34" charset="0"/>
              <a:buChar char="§"/>
            </a:pPr>
            <a:r>
              <a:rPr lang="en-GB" sz="1600"/>
              <a:t>Durability</a:t>
            </a:r>
          </a:p>
          <a:p>
            <a:pPr lvl="1">
              <a:buFont typeface="Courier New,monospace" panose="020B0604020202020204" pitchFamily="34" charset="0"/>
              <a:buChar char="o"/>
            </a:pPr>
            <a:r>
              <a:rPr lang="en-GB" sz="2000"/>
              <a:t>Stainless</a:t>
            </a:r>
          </a:p>
          <a:p>
            <a:pPr lvl="2">
              <a:buFont typeface="Wingdings,Sans-Serif" panose="020B0604020202020204" pitchFamily="34" charset="0"/>
              <a:buChar char="§"/>
            </a:pPr>
            <a:r>
              <a:rPr lang="en-GB" sz="1600"/>
              <a:t>Chemical &amp; Moisture corrosion resistance</a:t>
            </a:r>
          </a:p>
          <a:p>
            <a:r>
              <a:rPr lang="en-GB"/>
              <a:t>Aluminium</a:t>
            </a:r>
          </a:p>
          <a:p>
            <a:pPr lvl="1">
              <a:buFont typeface="Courier New,monospace" panose="020B0604020202020204" pitchFamily="34" charset="0"/>
              <a:buChar char="o"/>
            </a:pPr>
            <a:r>
              <a:rPr lang="en-GB" sz="2000"/>
              <a:t>Lightweight – ideal for wearable applications</a:t>
            </a:r>
          </a:p>
          <a:p>
            <a:pPr lvl="1">
              <a:buFont typeface="Courier New,monospace" panose="020B0604020202020204" pitchFamily="34" charset="0"/>
              <a:buChar char="o"/>
            </a:pPr>
            <a:r>
              <a:rPr lang="en-GB" sz="2000"/>
              <a:t>High thermal conductivity – not ideal </a:t>
            </a:r>
          </a:p>
          <a:p>
            <a:endParaRPr lang="en-GB"/>
          </a:p>
          <a:p>
            <a:pPr marL="0" indent="0">
              <a:buNone/>
            </a:pPr>
            <a:endParaRPr lang="en-GB"/>
          </a:p>
          <a:p>
            <a:r>
              <a:rPr lang="en-GB"/>
              <a:t>Composites</a:t>
            </a:r>
            <a:endParaRPr lang="en-US"/>
          </a:p>
          <a:p>
            <a:pPr lvl="1">
              <a:buFont typeface="Courier New,monospace" panose="020B0604020202020204" pitchFamily="34" charset="0"/>
              <a:buChar char="o"/>
            </a:pPr>
            <a:r>
              <a:rPr lang="en-GB" sz="2000"/>
              <a:t>Carbon Fiber</a:t>
            </a:r>
          </a:p>
          <a:p>
            <a:pPr lvl="2">
              <a:buFont typeface="Wingdings" panose="05000000000000000000" pitchFamily="2" charset="2"/>
              <a:buChar char="§"/>
            </a:pPr>
            <a:r>
              <a:rPr lang="en-US" sz="1600"/>
              <a:t>Low density</a:t>
            </a:r>
          </a:p>
          <a:p>
            <a:pPr lvl="2">
              <a:buFont typeface="Wingdings" panose="05000000000000000000" pitchFamily="2" charset="2"/>
              <a:buChar char="§"/>
            </a:pPr>
            <a:r>
              <a:rPr lang="en-US" sz="1600"/>
              <a:t>High chemical resistance</a:t>
            </a:r>
          </a:p>
          <a:p>
            <a:pPr lvl="2">
              <a:buFont typeface="Wingdings" panose="05000000000000000000" pitchFamily="2" charset="2"/>
              <a:buChar char="§"/>
            </a:pPr>
            <a:r>
              <a:rPr lang="en-US" sz="1600"/>
              <a:t>Hight temperature tolerance</a:t>
            </a:r>
          </a:p>
          <a:p>
            <a:pPr lvl="2">
              <a:buFont typeface="Wingdings" panose="05000000000000000000" pitchFamily="2" charset="2"/>
              <a:buChar char="§"/>
            </a:pPr>
            <a:r>
              <a:rPr lang="en-US" sz="1600"/>
              <a:t>High tensile &amp; compressive strengths </a:t>
            </a:r>
          </a:p>
          <a:p>
            <a:pPr lvl="1">
              <a:buFont typeface="Courier New,monospace" panose="020B0604020202020204" pitchFamily="34" charset="0"/>
              <a:buChar char="o"/>
            </a:pPr>
            <a:r>
              <a:rPr lang="en-GB" sz="2000"/>
              <a:t>Fiber glass</a:t>
            </a:r>
          </a:p>
          <a:p>
            <a:pPr lvl="2">
              <a:buFont typeface="Wingdings,Sans-Serif" panose="020B0604020202020204" pitchFamily="34" charset="0"/>
              <a:buChar char="§"/>
            </a:pPr>
            <a:r>
              <a:rPr lang="en-GB" sz="1600"/>
              <a:t>Corrosion resistance</a:t>
            </a:r>
          </a:p>
          <a:p>
            <a:pPr lvl="2">
              <a:buFont typeface="Wingdings,Sans-Serif" panose="020B0604020202020204" pitchFamily="34" charset="0"/>
              <a:buChar char="§"/>
            </a:pPr>
            <a:r>
              <a:rPr lang="en-GB" sz="1600"/>
              <a:t>Lightweight</a:t>
            </a:r>
          </a:p>
          <a:p>
            <a:pPr lvl="2">
              <a:buFont typeface="Wingdings,Sans-Serif" panose="020B0604020202020204" pitchFamily="34" charset="0"/>
              <a:buChar char="§"/>
            </a:pPr>
            <a:r>
              <a:rPr lang="en-GB" sz="1600"/>
              <a:t>Strength</a:t>
            </a:r>
          </a:p>
          <a:p>
            <a:pPr lvl="2">
              <a:buFont typeface="Wingdings,Sans-Serif" panose="020B0604020202020204" pitchFamily="34" charset="0"/>
              <a:buChar char="§"/>
            </a:pPr>
            <a:r>
              <a:rPr lang="en-GB" sz="1600"/>
              <a:t>Durability</a:t>
            </a:r>
          </a:p>
          <a:p>
            <a:pPr lvl="2">
              <a:buFont typeface="Wingdings,Sans-Serif" panose="020B0604020202020204" pitchFamily="34" charset="0"/>
              <a:buChar char="§"/>
            </a:pPr>
            <a:r>
              <a:rPr lang="en-GB" sz="1600"/>
              <a:t>Easier to install than steel</a:t>
            </a:r>
          </a:p>
          <a:p>
            <a:endParaRPr lang="en-GB" sz="2200"/>
          </a:p>
        </p:txBody>
      </p:sp>
      <p:sp>
        <p:nvSpPr>
          <p:cNvPr id="4" name="Footer Placeholder 3">
            <a:extLst>
              <a:ext uri="{FF2B5EF4-FFF2-40B4-BE49-F238E27FC236}">
                <a16:creationId xmlns:a16="http://schemas.microsoft.com/office/drawing/2014/main" id="{C0E8C426-E611-73BC-CEAE-6F47E551B4E0}"/>
              </a:ext>
            </a:extLst>
          </p:cNvPr>
          <p:cNvSpPr>
            <a:spLocks noGrp="1"/>
          </p:cNvSpPr>
          <p:nvPr>
            <p:ph type="ftr" sz="quarter" idx="11"/>
          </p:nvPr>
        </p:nvSpPr>
        <p:spPr/>
        <p:txBody>
          <a:bodyPr/>
          <a:lstStyle/>
          <a:p>
            <a:r>
              <a:rPr lang="en-GB"/>
              <a:t>2405745</a:t>
            </a:r>
          </a:p>
        </p:txBody>
      </p:sp>
      <p:sp>
        <p:nvSpPr>
          <p:cNvPr id="5" name="Slide Number Placeholder 4">
            <a:extLst>
              <a:ext uri="{FF2B5EF4-FFF2-40B4-BE49-F238E27FC236}">
                <a16:creationId xmlns:a16="http://schemas.microsoft.com/office/drawing/2014/main" id="{1F1446F0-9D42-326B-C0E3-EE64D55C491A}"/>
              </a:ext>
            </a:extLst>
          </p:cNvPr>
          <p:cNvSpPr>
            <a:spLocks noGrp="1"/>
          </p:cNvSpPr>
          <p:nvPr>
            <p:ph type="sldNum" sz="quarter" idx="12"/>
          </p:nvPr>
        </p:nvSpPr>
        <p:spPr/>
        <p:txBody>
          <a:bodyPr/>
          <a:lstStyle/>
          <a:p>
            <a:fld id="{330EA680-D336-4FF7-8B7A-9848BB0A1C32}" type="slidenum">
              <a:rPr lang="en-GB" smtClean="0"/>
              <a:t>10</a:t>
            </a:fld>
            <a:endParaRPr lang="en-GB"/>
          </a:p>
        </p:txBody>
      </p:sp>
      <p:sp>
        <p:nvSpPr>
          <p:cNvPr id="6" name="Rectangle: Rounded Corners 5">
            <a:extLst>
              <a:ext uri="{FF2B5EF4-FFF2-40B4-BE49-F238E27FC236}">
                <a16:creationId xmlns:a16="http://schemas.microsoft.com/office/drawing/2014/main" id="{DB2CCBF5-9EDA-949D-C5CD-9E023647BC51}"/>
              </a:ext>
            </a:extLst>
          </p:cNvPr>
          <p:cNvSpPr/>
          <p:nvPr/>
        </p:nvSpPr>
        <p:spPr>
          <a:xfrm>
            <a:off x="384680" y="340536"/>
            <a:ext cx="11439458" cy="5836428"/>
          </a:xfrm>
          <a:prstGeom prst="roundRect">
            <a:avLst/>
          </a:prstGeom>
          <a:noFill/>
          <a:ln w="762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itle 1">
            <a:extLst>
              <a:ext uri="{FF2B5EF4-FFF2-40B4-BE49-F238E27FC236}">
                <a16:creationId xmlns:a16="http://schemas.microsoft.com/office/drawing/2014/main" id="{DFCDD0F3-4826-F430-47C0-616D136835A3}"/>
              </a:ext>
            </a:extLst>
          </p:cNvPr>
          <p:cNvSpPr txBox="1">
            <a:spLocks/>
          </p:cNvSpPr>
          <p:nvPr/>
        </p:nvSpPr>
        <p:spPr>
          <a:xfrm>
            <a:off x="1115568" y="548640"/>
            <a:ext cx="10168128" cy="117957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a:t>Materials – Tank Preliminary Research</a:t>
            </a:r>
          </a:p>
        </p:txBody>
      </p:sp>
    </p:spTree>
    <p:extLst>
      <p:ext uri="{BB962C8B-B14F-4D97-AF65-F5344CB8AC3E}">
        <p14:creationId xmlns:p14="http://schemas.microsoft.com/office/powerpoint/2010/main" val="2702956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9454D29-937E-15F4-EF5E-E8EB313A9E9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0300D0-FCB2-A13A-9FF7-C8B5A4A4433D}"/>
              </a:ext>
            </a:extLst>
          </p:cNvPr>
          <p:cNvSpPr>
            <a:spLocks noGrp="1"/>
          </p:cNvSpPr>
          <p:nvPr>
            <p:ph idx="1"/>
          </p:nvPr>
        </p:nvSpPr>
        <p:spPr>
          <a:xfrm>
            <a:off x="838200" y="2478024"/>
            <a:ext cx="10515600" cy="3694176"/>
          </a:xfrm>
        </p:spPr>
        <p:txBody>
          <a:bodyPr vert="horz" lIns="91440" tIns="45720" rIns="91440" bIns="45720" rtlCol="0" anchor="t">
            <a:normAutofit/>
          </a:bodyPr>
          <a:lstStyle/>
          <a:p>
            <a:endParaRPr lang="en-GB" sz="2100"/>
          </a:p>
          <a:p>
            <a:endParaRPr lang="en-GB" sz="2200"/>
          </a:p>
        </p:txBody>
      </p:sp>
      <p:sp>
        <p:nvSpPr>
          <p:cNvPr id="4" name="Footer Placeholder 3">
            <a:extLst>
              <a:ext uri="{FF2B5EF4-FFF2-40B4-BE49-F238E27FC236}">
                <a16:creationId xmlns:a16="http://schemas.microsoft.com/office/drawing/2014/main" id="{337885CD-286C-062C-B34B-58C69E7BC1DE}"/>
              </a:ext>
            </a:extLst>
          </p:cNvPr>
          <p:cNvSpPr>
            <a:spLocks noGrp="1"/>
          </p:cNvSpPr>
          <p:nvPr>
            <p:ph type="ftr" sz="quarter" idx="11"/>
          </p:nvPr>
        </p:nvSpPr>
        <p:spPr/>
        <p:txBody>
          <a:bodyPr/>
          <a:lstStyle/>
          <a:p>
            <a:r>
              <a:rPr lang="en-GB"/>
              <a:t>2405745</a:t>
            </a:r>
          </a:p>
        </p:txBody>
      </p:sp>
      <p:sp>
        <p:nvSpPr>
          <p:cNvPr id="5" name="Slide Number Placeholder 4">
            <a:extLst>
              <a:ext uri="{FF2B5EF4-FFF2-40B4-BE49-F238E27FC236}">
                <a16:creationId xmlns:a16="http://schemas.microsoft.com/office/drawing/2014/main" id="{84AC4396-8BBD-53CC-3049-3565F3EF9C05}"/>
              </a:ext>
            </a:extLst>
          </p:cNvPr>
          <p:cNvSpPr>
            <a:spLocks noGrp="1"/>
          </p:cNvSpPr>
          <p:nvPr>
            <p:ph type="sldNum" sz="quarter" idx="12"/>
          </p:nvPr>
        </p:nvSpPr>
        <p:spPr/>
        <p:txBody>
          <a:bodyPr/>
          <a:lstStyle/>
          <a:p>
            <a:fld id="{330EA680-D336-4FF7-8B7A-9848BB0A1C32}" type="slidenum">
              <a:rPr lang="en-GB" smtClean="0"/>
              <a:t>11</a:t>
            </a:fld>
            <a:endParaRPr lang="en-GB"/>
          </a:p>
        </p:txBody>
      </p:sp>
      <p:sp>
        <p:nvSpPr>
          <p:cNvPr id="8" name="Rectangle: Rounded Corners 7">
            <a:extLst>
              <a:ext uri="{FF2B5EF4-FFF2-40B4-BE49-F238E27FC236}">
                <a16:creationId xmlns:a16="http://schemas.microsoft.com/office/drawing/2014/main" id="{A16EB4AB-C0C6-55A6-279E-DBE7BC32286C}"/>
              </a:ext>
            </a:extLst>
          </p:cNvPr>
          <p:cNvSpPr/>
          <p:nvPr/>
        </p:nvSpPr>
        <p:spPr>
          <a:xfrm>
            <a:off x="384680" y="340536"/>
            <a:ext cx="11439458" cy="5836428"/>
          </a:xfrm>
          <a:prstGeom prst="roundRect">
            <a:avLst/>
          </a:prstGeom>
          <a:noFill/>
          <a:ln w="762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itle 1">
            <a:extLst>
              <a:ext uri="{FF2B5EF4-FFF2-40B4-BE49-F238E27FC236}">
                <a16:creationId xmlns:a16="http://schemas.microsoft.com/office/drawing/2014/main" id="{7B6E32B0-177D-D251-C2FD-E554500BAE1A}"/>
              </a:ext>
            </a:extLst>
          </p:cNvPr>
          <p:cNvSpPr txBox="1">
            <a:spLocks/>
          </p:cNvSpPr>
          <p:nvPr/>
        </p:nvSpPr>
        <p:spPr>
          <a:xfrm>
            <a:off x="1115568" y="548640"/>
            <a:ext cx="10168128" cy="117957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a:t>Materials – Price vs Galvanic Potential</a:t>
            </a:r>
          </a:p>
        </p:txBody>
      </p:sp>
      <p:pic>
        <p:nvPicPr>
          <p:cNvPr id="2" name="Picture 1">
            <a:extLst>
              <a:ext uri="{FF2B5EF4-FFF2-40B4-BE49-F238E27FC236}">
                <a16:creationId xmlns:a16="http://schemas.microsoft.com/office/drawing/2014/main" id="{96959F57-9607-122D-9774-518DAA74FADD}"/>
              </a:ext>
            </a:extLst>
          </p:cNvPr>
          <p:cNvPicPr>
            <a:picLocks noChangeAspect="1"/>
          </p:cNvPicPr>
          <p:nvPr/>
        </p:nvPicPr>
        <p:blipFill>
          <a:blip r:embed="rId2"/>
          <a:stretch>
            <a:fillRect/>
          </a:stretch>
        </p:blipFill>
        <p:spPr>
          <a:xfrm>
            <a:off x="1800531" y="1365946"/>
            <a:ext cx="8594299" cy="4704002"/>
          </a:xfrm>
          <a:prstGeom prst="rect">
            <a:avLst/>
          </a:prstGeom>
        </p:spPr>
      </p:pic>
      <p:sp>
        <p:nvSpPr>
          <p:cNvPr id="6" name="Oval 5">
            <a:extLst>
              <a:ext uri="{FF2B5EF4-FFF2-40B4-BE49-F238E27FC236}">
                <a16:creationId xmlns:a16="http://schemas.microsoft.com/office/drawing/2014/main" id="{DDA2AD77-0821-1100-8D7B-C79381384A21}"/>
              </a:ext>
            </a:extLst>
          </p:cNvPr>
          <p:cNvSpPr/>
          <p:nvPr/>
        </p:nvSpPr>
        <p:spPr>
          <a:xfrm>
            <a:off x="3048000" y="5066804"/>
            <a:ext cx="2424545" cy="593767"/>
          </a:xfrm>
          <a:prstGeom prst="ellipse">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2754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9AC0FC-37C5-DDE1-1767-E582A1093BD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05AD8F-643E-ACF9-BDA2-BB5B3E1E9FC7}"/>
              </a:ext>
            </a:extLst>
          </p:cNvPr>
          <p:cNvSpPr>
            <a:spLocks noGrp="1"/>
          </p:cNvSpPr>
          <p:nvPr>
            <p:ph idx="1"/>
          </p:nvPr>
        </p:nvSpPr>
        <p:spPr>
          <a:xfrm>
            <a:off x="838200" y="2478024"/>
            <a:ext cx="10515600" cy="3694176"/>
          </a:xfrm>
        </p:spPr>
        <p:txBody>
          <a:bodyPr vert="horz" lIns="91440" tIns="45720" rIns="91440" bIns="45720" rtlCol="0" anchor="t">
            <a:normAutofit/>
          </a:bodyPr>
          <a:lstStyle/>
          <a:p>
            <a:endParaRPr lang="en-GB" sz="2100"/>
          </a:p>
          <a:p>
            <a:endParaRPr lang="en-GB" sz="2200"/>
          </a:p>
        </p:txBody>
      </p:sp>
      <p:sp>
        <p:nvSpPr>
          <p:cNvPr id="4" name="Footer Placeholder 3">
            <a:extLst>
              <a:ext uri="{FF2B5EF4-FFF2-40B4-BE49-F238E27FC236}">
                <a16:creationId xmlns:a16="http://schemas.microsoft.com/office/drawing/2014/main" id="{33A90828-0C1C-851C-97A4-209695417D47}"/>
              </a:ext>
            </a:extLst>
          </p:cNvPr>
          <p:cNvSpPr>
            <a:spLocks noGrp="1"/>
          </p:cNvSpPr>
          <p:nvPr>
            <p:ph type="ftr" sz="quarter" idx="11"/>
          </p:nvPr>
        </p:nvSpPr>
        <p:spPr/>
        <p:txBody>
          <a:bodyPr/>
          <a:lstStyle/>
          <a:p>
            <a:r>
              <a:rPr lang="en-GB"/>
              <a:t>2405745</a:t>
            </a:r>
          </a:p>
        </p:txBody>
      </p:sp>
      <p:sp>
        <p:nvSpPr>
          <p:cNvPr id="5" name="Slide Number Placeholder 4">
            <a:extLst>
              <a:ext uri="{FF2B5EF4-FFF2-40B4-BE49-F238E27FC236}">
                <a16:creationId xmlns:a16="http://schemas.microsoft.com/office/drawing/2014/main" id="{3EBFBD87-6DCF-497D-7F6D-8BCDC3A10EFC}"/>
              </a:ext>
            </a:extLst>
          </p:cNvPr>
          <p:cNvSpPr>
            <a:spLocks noGrp="1"/>
          </p:cNvSpPr>
          <p:nvPr>
            <p:ph type="sldNum" sz="quarter" idx="12"/>
          </p:nvPr>
        </p:nvSpPr>
        <p:spPr/>
        <p:txBody>
          <a:bodyPr/>
          <a:lstStyle/>
          <a:p>
            <a:fld id="{330EA680-D336-4FF7-8B7A-9848BB0A1C32}" type="slidenum">
              <a:rPr lang="en-GB" smtClean="0"/>
              <a:t>12</a:t>
            </a:fld>
            <a:endParaRPr lang="en-GB"/>
          </a:p>
        </p:txBody>
      </p:sp>
      <p:sp>
        <p:nvSpPr>
          <p:cNvPr id="6" name="Rectangle: Rounded Corners 5">
            <a:extLst>
              <a:ext uri="{FF2B5EF4-FFF2-40B4-BE49-F238E27FC236}">
                <a16:creationId xmlns:a16="http://schemas.microsoft.com/office/drawing/2014/main" id="{AFB71808-4AC0-4C20-38CF-2DFED5C27B4C}"/>
              </a:ext>
            </a:extLst>
          </p:cNvPr>
          <p:cNvSpPr/>
          <p:nvPr/>
        </p:nvSpPr>
        <p:spPr>
          <a:xfrm>
            <a:off x="384680" y="340536"/>
            <a:ext cx="11439458" cy="5836428"/>
          </a:xfrm>
          <a:prstGeom prst="roundRect">
            <a:avLst/>
          </a:prstGeom>
          <a:noFill/>
          <a:ln w="762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itle 1">
            <a:extLst>
              <a:ext uri="{FF2B5EF4-FFF2-40B4-BE49-F238E27FC236}">
                <a16:creationId xmlns:a16="http://schemas.microsoft.com/office/drawing/2014/main" id="{2D62DAA7-4A3B-D793-7BDD-B41613AB2517}"/>
              </a:ext>
            </a:extLst>
          </p:cNvPr>
          <p:cNvSpPr>
            <a:spLocks noGrp="1"/>
          </p:cNvSpPr>
          <p:nvPr>
            <p:ph type="title"/>
          </p:nvPr>
        </p:nvSpPr>
        <p:spPr>
          <a:xfrm>
            <a:off x="1115568" y="548640"/>
            <a:ext cx="10168128" cy="1179576"/>
          </a:xfrm>
        </p:spPr>
        <p:txBody>
          <a:bodyPr>
            <a:normAutofit/>
          </a:bodyPr>
          <a:lstStyle/>
          <a:p>
            <a:r>
              <a:rPr lang="en-GB" sz="4000"/>
              <a:t>Materials – Strength vs Price</a:t>
            </a:r>
          </a:p>
        </p:txBody>
      </p:sp>
      <p:pic>
        <p:nvPicPr>
          <p:cNvPr id="2" name="Picture 1" descr="A diagram of different colored shapes&#10;&#10;AI-generated content may be incorrect.">
            <a:extLst>
              <a:ext uri="{FF2B5EF4-FFF2-40B4-BE49-F238E27FC236}">
                <a16:creationId xmlns:a16="http://schemas.microsoft.com/office/drawing/2014/main" id="{90989428-9A32-42DD-C6D2-5854CB61F849}"/>
              </a:ext>
            </a:extLst>
          </p:cNvPr>
          <p:cNvPicPr>
            <a:picLocks noChangeAspect="1"/>
          </p:cNvPicPr>
          <p:nvPr/>
        </p:nvPicPr>
        <p:blipFill>
          <a:blip r:embed="rId2"/>
          <a:srcRect t="4990" r="-122" b="208"/>
          <a:stretch/>
        </p:blipFill>
        <p:spPr>
          <a:xfrm>
            <a:off x="1842145" y="1385455"/>
            <a:ext cx="8497828" cy="4701165"/>
          </a:xfrm>
          <a:prstGeom prst="rect">
            <a:avLst/>
          </a:prstGeom>
        </p:spPr>
      </p:pic>
    </p:spTree>
    <p:extLst>
      <p:ext uri="{BB962C8B-B14F-4D97-AF65-F5344CB8AC3E}">
        <p14:creationId xmlns:p14="http://schemas.microsoft.com/office/powerpoint/2010/main" val="31323370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BC6371-8EC4-22C6-8A93-3D67E42AC494}"/>
            </a:ext>
          </a:extLst>
        </p:cNvPr>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49" name="Rectangle 48">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2" name="Rectangle 51">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89CBF9-8FE9-5ACA-B967-C13CE6EDD829}"/>
              </a:ext>
            </a:extLst>
          </p:cNvPr>
          <p:cNvSpPr>
            <a:spLocks noGrp="1"/>
          </p:cNvSpPr>
          <p:nvPr>
            <p:ph type="title"/>
          </p:nvPr>
        </p:nvSpPr>
        <p:spPr>
          <a:xfrm>
            <a:off x="1043631" y="809898"/>
            <a:ext cx="10173010" cy="1554480"/>
          </a:xfrm>
        </p:spPr>
        <p:txBody>
          <a:bodyPr anchor="ctr">
            <a:normAutofit/>
          </a:bodyPr>
          <a:lstStyle/>
          <a:p>
            <a:r>
              <a:rPr lang="en-GB" sz="4800"/>
              <a:t>Procurement Overview – Luke John (2320124)</a:t>
            </a:r>
          </a:p>
        </p:txBody>
      </p:sp>
      <p:cxnSp>
        <p:nvCxnSpPr>
          <p:cNvPr id="53" name="Straight Connector 52">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CD477B1E-AADF-9912-EC43-D57F3324B553}"/>
              </a:ext>
            </a:extLst>
          </p:cNvPr>
          <p:cNvSpPr>
            <a:spLocks noGrp="1"/>
          </p:cNvSpPr>
          <p:nvPr>
            <p:ph type="ftr" sz="quarter" idx="11"/>
          </p:nvPr>
        </p:nvSpPr>
        <p:spPr>
          <a:xfrm>
            <a:off x="4038600" y="6492240"/>
            <a:ext cx="4114800" cy="365125"/>
          </a:xfrm>
        </p:spPr>
        <p:txBody>
          <a:bodyPr>
            <a:normAutofit/>
          </a:bodyPr>
          <a:lstStyle/>
          <a:p>
            <a:pPr>
              <a:spcAft>
                <a:spcPts val="600"/>
              </a:spcAft>
            </a:pPr>
            <a:r>
              <a:rPr lang="en-GB"/>
              <a:t>2320124</a:t>
            </a:r>
          </a:p>
        </p:txBody>
      </p:sp>
      <p:sp>
        <p:nvSpPr>
          <p:cNvPr id="4" name="Slide Number Placeholder 3">
            <a:extLst>
              <a:ext uri="{FF2B5EF4-FFF2-40B4-BE49-F238E27FC236}">
                <a16:creationId xmlns:a16="http://schemas.microsoft.com/office/drawing/2014/main" id="{0FD462AE-03F2-A26A-A1FB-7A1D41A23A6A}"/>
              </a:ext>
            </a:extLst>
          </p:cNvPr>
          <p:cNvSpPr>
            <a:spLocks noGrp="1"/>
          </p:cNvSpPr>
          <p:nvPr>
            <p:ph type="sldNum" sz="quarter" idx="12"/>
          </p:nvPr>
        </p:nvSpPr>
        <p:spPr>
          <a:xfrm>
            <a:off x="8610600" y="6492240"/>
            <a:ext cx="2743200" cy="365125"/>
          </a:xfrm>
        </p:spPr>
        <p:txBody>
          <a:bodyPr>
            <a:normAutofit/>
          </a:bodyPr>
          <a:lstStyle/>
          <a:p>
            <a:pPr>
              <a:spcAft>
                <a:spcPts val="600"/>
              </a:spcAft>
            </a:pPr>
            <a:fld id="{330EA680-D336-4FF7-8B7A-9848BB0A1C32}" type="slidenum">
              <a:rPr lang="en-GB" smtClean="0"/>
              <a:pPr>
                <a:spcAft>
                  <a:spcPts val="600"/>
                </a:spcAft>
              </a:pPr>
              <a:t>13</a:t>
            </a:fld>
            <a:endParaRPr lang="en-GB"/>
          </a:p>
        </p:txBody>
      </p:sp>
      <p:graphicFrame>
        <p:nvGraphicFramePr>
          <p:cNvPr id="54" name="Content Placeholder 2">
            <a:extLst>
              <a:ext uri="{FF2B5EF4-FFF2-40B4-BE49-F238E27FC236}">
                <a16:creationId xmlns:a16="http://schemas.microsoft.com/office/drawing/2014/main" id="{CC024C43-5986-D6B4-C3B2-E99B11681BB6}"/>
              </a:ext>
            </a:extLst>
          </p:cNvPr>
          <p:cNvGraphicFramePr>
            <a:graphicFrameLocks noGrp="1"/>
          </p:cNvGraphicFramePr>
          <p:nvPr>
            <p:ph idx="1"/>
            <p:extLst>
              <p:ext uri="{D42A27DB-BD31-4B8C-83A1-F6EECF244321}">
                <p14:modId xmlns:p14="http://schemas.microsoft.com/office/powerpoint/2010/main" val="152290652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74834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6CCB71-9712-D95D-8CA2-6C6AD9C8EF5C}"/>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5EE548-4D12-A18E-7CBF-9B329C28D7A6}"/>
              </a:ext>
            </a:extLst>
          </p:cNvPr>
          <p:cNvSpPr>
            <a:spLocks noGrp="1"/>
          </p:cNvSpPr>
          <p:nvPr>
            <p:ph type="title"/>
          </p:nvPr>
        </p:nvSpPr>
        <p:spPr>
          <a:xfrm>
            <a:off x="5683806" y="479493"/>
            <a:ext cx="5669994" cy="1325563"/>
          </a:xfrm>
        </p:spPr>
        <p:txBody>
          <a:bodyPr>
            <a:normAutofit/>
          </a:bodyPr>
          <a:lstStyle/>
          <a:p>
            <a:r>
              <a:rPr lang="en-GB" sz="3600"/>
              <a:t>Procurement –  Pressure tank</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A screenshot of a computer&#10;&#10;AI-generated content may be incorrect.">
            <a:extLst>
              <a:ext uri="{FF2B5EF4-FFF2-40B4-BE49-F238E27FC236}">
                <a16:creationId xmlns:a16="http://schemas.microsoft.com/office/drawing/2014/main" id="{F302D589-4E1E-1697-0A0C-B63B558B1AF6}"/>
              </a:ext>
            </a:extLst>
          </p:cNvPr>
          <p:cNvPicPr>
            <a:picLocks noChangeAspect="1"/>
          </p:cNvPicPr>
          <p:nvPr/>
        </p:nvPicPr>
        <p:blipFill>
          <a:blip r:embed="rId2"/>
          <a:stretch>
            <a:fillRect/>
          </a:stretch>
        </p:blipFill>
        <p:spPr>
          <a:xfrm>
            <a:off x="703182" y="1259996"/>
            <a:ext cx="4777381" cy="416826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57286A9A-8BBF-ADA3-42BB-DF64E8FF64C5}"/>
              </a:ext>
            </a:extLst>
          </p:cNvPr>
          <p:cNvSpPr>
            <a:spLocks noGrp="1"/>
          </p:cNvSpPr>
          <p:nvPr>
            <p:ph idx="1"/>
          </p:nvPr>
        </p:nvSpPr>
        <p:spPr>
          <a:xfrm>
            <a:off x="5894962" y="1984443"/>
            <a:ext cx="5458838" cy="4192520"/>
          </a:xfrm>
        </p:spPr>
        <p:txBody>
          <a:bodyPr vert="horz" lIns="91440" tIns="45720" rIns="91440" bIns="45720" rtlCol="0" anchor="t">
            <a:normAutofit/>
          </a:bodyPr>
          <a:lstStyle/>
          <a:p>
            <a:pPr marL="0" indent="0">
              <a:buNone/>
            </a:pPr>
            <a:endParaRPr lang="en-GB" sz="2400"/>
          </a:p>
          <a:p>
            <a:pPr marL="0" indent="0">
              <a:buNone/>
            </a:pPr>
            <a:r>
              <a:rPr lang="en-GB" sz="2000"/>
              <a:t>The tank selected is a Duncan Rogers 100L horizontal air receiver.</a:t>
            </a:r>
          </a:p>
          <a:p>
            <a:pPr marL="0" indent="0">
              <a:buNone/>
            </a:pPr>
            <a:r>
              <a:rPr lang="en-GB" sz="2000"/>
              <a:t>Reason for selection</a:t>
            </a:r>
          </a:p>
          <a:p>
            <a:r>
              <a:rPr lang="en-GB" sz="2000"/>
              <a:t>Finish (painted and hot galvanized dipped)</a:t>
            </a:r>
          </a:p>
          <a:p>
            <a:r>
              <a:rPr lang="en-GB" sz="2000"/>
              <a:t>Operating temperature and pressure </a:t>
            </a:r>
          </a:p>
          <a:p>
            <a:r>
              <a:rPr lang="en-GB" sz="2000"/>
              <a:t>Strength and price compared to other materials </a:t>
            </a:r>
          </a:p>
          <a:p>
            <a:r>
              <a:rPr lang="en-GB" sz="2000"/>
              <a:t>Supplier provides all safety features required for the vessel  </a:t>
            </a:r>
          </a:p>
          <a:p>
            <a:pPr marL="0" indent="0">
              <a:buNone/>
            </a:pPr>
            <a:endParaRPr lang="en-GB" sz="2000"/>
          </a:p>
          <a:p>
            <a:pPr marL="0" indent="0">
              <a:buNone/>
            </a:pPr>
            <a:endParaRPr lang="en-GB" sz="2400"/>
          </a:p>
          <a:p>
            <a:pPr marL="0" indent="0">
              <a:buNone/>
            </a:pPr>
            <a:endParaRPr lang="en-GB" sz="2400"/>
          </a:p>
        </p:txBody>
      </p:sp>
      <p:sp>
        <p:nvSpPr>
          <p:cNvPr id="4" name="Footer Placeholder 3">
            <a:extLst>
              <a:ext uri="{FF2B5EF4-FFF2-40B4-BE49-F238E27FC236}">
                <a16:creationId xmlns:a16="http://schemas.microsoft.com/office/drawing/2014/main" id="{100412FF-C9F1-494A-0ED7-921A0DE863A1}"/>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2320124</a:t>
            </a:r>
          </a:p>
        </p:txBody>
      </p:sp>
      <p:sp>
        <p:nvSpPr>
          <p:cNvPr id="5" name="Slide Number Placeholder 4">
            <a:extLst>
              <a:ext uri="{FF2B5EF4-FFF2-40B4-BE49-F238E27FC236}">
                <a16:creationId xmlns:a16="http://schemas.microsoft.com/office/drawing/2014/main" id="{81031630-12C3-6511-7635-351798515D5D}"/>
              </a:ext>
            </a:extLst>
          </p:cNvPr>
          <p:cNvSpPr>
            <a:spLocks noGrp="1"/>
          </p:cNvSpPr>
          <p:nvPr>
            <p:ph type="sldNum" sz="quarter" idx="12"/>
          </p:nvPr>
        </p:nvSpPr>
        <p:spPr>
          <a:xfrm>
            <a:off x="8610600" y="6356350"/>
            <a:ext cx="2743200" cy="365125"/>
          </a:xfrm>
        </p:spPr>
        <p:txBody>
          <a:bodyPr>
            <a:normAutofit/>
          </a:bodyPr>
          <a:lstStyle/>
          <a:p>
            <a:pPr>
              <a:spcAft>
                <a:spcPts val="600"/>
              </a:spcAft>
            </a:pPr>
            <a:fld id="{330EA680-D336-4FF7-8B7A-9848BB0A1C32}" type="slidenum">
              <a:rPr lang="en-GB" smtClean="0"/>
              <a:pPr>
                <a:spcAft>
                  <a:spcPts val="600"/>
                </a:spcAft>
              </a:pPr>
              <a:t>14</a:t>
            </a:fld>
            <a:endParaRPr lang="en-GB"/>
          </a:p>
        </p:txBody>
      </p:sp>
    </p:spTree>
    <p:extLst>
      <p:ext uri="{BB962C8B-B14F-4D97-AF65-F5344CB8AC3E}">
        <p14:creationId xmlns:p14="http://schemas.microsoft.com/office/powerpoint/2010/main" val="17078445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3B54DE-3413-6DA4-DDCF-A2BB075DC553}"/>
              </a:ext>
            </a:extLst>
          </p:cNvPr>
          <p:cNvSpPr>
            <a:spLocks noGrp="1"/>
          </p:cNvSpPr>
          <p:nvPr>
            <p:ph type="title"/>
          </p:nvPr>
        </p:nvSpPr>
        <p:spPr>
          <a:xfrm>
            <a:off x="589560" y="856180"/>
            <a:ext cx="4560584" cy="1128068"/>
          </a:xfrm>
        </p:spPr>
        <p:txBody>
          <a:bodyPr anchor="ctr">
            <a:normAutofit/>
          </a:bodyPr>
          <a:lstStyle/>
          <a:p>
            <a:r>
              <a:rPr lang="en-GB" sz="3700"/>
              <a:t>Procurement –  Compression Pump</a:t>
            </a:r>
            <a:endParaRPr lang="en-US" sz="3700"/>
          </a:p>
        </p:txBody>
      </p:sp>
      <p:grpSp>
        <p:nvGrpSpPr>
          <p:cNvPr id="59" name="Group 5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60" name="Rectangle 5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3" name="Rectangle 6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3B0B82-A43C-5658-5B63-CE1FD2467A6B}"/>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GB" sz="2000"/>
              <a:t>The selected compression pump is a CNCEST 2HP air compression pump.</a:t>
            </a:r>
            <a:endParaRPr lang="en-US" sz="2000"/>
          </a:p>
          <a:p>
            <a:pPr marL="0" indent="0">
              <a:buNone/>
            </a:pPr>
            <a:r>
              <a:rPr lang="en-GB" sz="2000"/>
              <a:t>Reasons for selection </a:t>
            </a:r>
          </a:p>
          <a:p>
            <a:pPr marL="457200" indent="-457200"/>
            <a:r>
              <a:rPr lang="en-GB" sz="2000"/>
              <a:t>Price</a:t>
            </a:r>
          </a:p>
          <a:p>
            <a:pPr marL="457200" indent="-457200"/>
            <a:r>
              <a:rPr lang="en-GB" sz="2000"/>
              <a:t>Low RPM and HP</a:t>
            </a:r>
          </a:p>
          <a:p>
            <a:pPr marL="457200" indent="-457200"/>
            <a:r>
              <a:rPr lang="en-GB" sz="2000"/>
              <a:t>Low CFM</a:t>
            </a:r>
          </a:p>
          <a:p>
            <a:pPr marL="0" indent="0">
              <a:buNone/>
            </a:pPr>
            <a:r>
              <a:rPr lang="en-GB" sz="2000"/>
              <a:t>7.48 = Gallons of air in cubic foot (Typically)</a:t>
            </a:r>
          </a:p>
          <a:p>
            <a:pPr marL="0" indent="0">
              <a:buNone/>
            </a:pPr>
            <a:r>
              <a:rPr lang="en-GB" sz="2000"/>
              <a:t>CFM calculation = 37.39 ÷ 7.48 = 5 </a:t>
            </a:r>
          </a:p>
          <a:p>
            <a:pPr marL="457200" indent="-457200"/>
            <a:endParaRPr lang="en-GB" sz="2000"/>
          </a:p>
          <a:p>
            <a:pPr marL="0" indent="0">
              <a:buNone/>
            </a:pPr>
            <a:endParaRPr lang="en-GB" sz="2000"/>
          </a:p>
        </p:txBody>
      </p:sp>
      <p:sp>
        <p:nvSpPr>
          <p:cNvPr id="65" name="Rectangle 6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machine&#10;&#10;AI-generated content may be incorrect.">
            <a:extLst>
              <a:ext uri="{FF2B5EF4-FFF2-40B4-BE49-F238E27FC236}">
                <a16:creationId xmlns:a16="http://schemas.microsoft.com/office/drawing/2014/main" id="{13770AF6-1A60-A4CC-8499-1BDBF973A67A}"/>
              </a:ext>
            </a:extLst>
          </p:cNvPr>
          <p:cNvPicPr>
            <a:picLocks noChangeAspect="1"/>
          </p:cNvPicPr>
          <p:nvPr/>
        </p:nvPicPr>
        <p:blipFill>
          <a:blip r:embed="rId2"/>
          <a:srcRect r="11799"/>
          <a:stretch/>
        </p:blipFill>
        <p:spPr>
          <a:xfrm>
            <a:off x="5977788" y="799352"/>
            <a:ext cx="5425410" cy="5259296"/>
          </a:xfrm>
          <a:prstGeom prst="rect">
            <a:avLst/>
          </a:prstGeom>
        </p:spPr>
      </p:pic>
      <p:sp>
        <p:nvSpPr>
          <p:cNvPr id="6" name="Footer Placeholder 5">
            <a:extLst>
              <a:ext uri="{FF2B5EF4-FFF2-40B4-BE49-F238E27FC236}">
                <a16:creationId xmlns:a16="http://schemas.microsoft.com/office/drawing/2014/main" id="{1C9D0E7A-A28B-5A36-9618-57767378022C}"/>
              </a:ext>
            </a:extLst>
          </p:cNvPr>
          <p:cNvSpPr>
            <a:spLocks noGrp="1"/>
          </p:cNvSpPr>
          <p:nvPr>
            <p:ph type="ftr" sz="quarter" idx="11"/>
          </p:nvPr>
        </p:nvSpPr>
        <p:spPr>
          <a:xfrm>
            <a:off x="5685810" y="6492240"/>
            <a:ext cx="3050866" cy="365125"/>
          </a:xfrm>
        </p:spPr>
        <p:txBody>
          <a:bodyPr>
            <a:normAutofit/>
          </a:bodyPr>
          <a:lstStyle/>
          <a:p>
            <a:pPr algn="l">
              <a:spcAft>
                <a:spcPts val="600"/>
              </a:spcAft>
            </a:pPr>
            <a:r>
              <a:rPr lang="en-GB"/>
              <a:t>2320124</a:t>
            </a:r>
          </a:p>
        </p:txBody>
      </p:sp>
      <p:sp>
        <p:nvSpPr>
          <p:cNvPr id="5" name="Slide Number Placeholder 4">
            <a:extLst>
              <a:ext uri="{FF2B5EF4-FFF2-40B4-BE49-F238E27FC236}">
                <a16:creationId xmlns:a16="http://schemas.microsoft.com/office/drawing/2014/main" id="{99968A45-C109-4CDB-9BA4-46E29A2673B8}"/>
              </a:ext>
            </a:extLst>
          </p:cNvPr>
          <p:cNvSpPr>
            <a:spLocks noGrp="1"/>
          </p:cNvSpPr>
          <p:nvPr>
            <p:ph type="sldNum" sz="quarter" idx="12"/>
          </p:nvPr>
        </p:nvSpPr>
        <p:spPr>
          <a:xfrm>
            <a:off x="9385070" y="6492240"/>
            <a:ext cx="1055716" cy="365125"/>
          </a:xfrm>
        </p:spPr>
        <p:txBody>
          <a:bodyPr>
            <a:normAutofit/>
          </a:bodyPr>
          <a:lstStyle/>
          <a:p>
            <a:pPr>
              <a:spcAft>
                <a:spcPts val="600"/>
              </a:spcAft>
            </a:pPr>
            <a:fld id="{48F63A3B-78C7-47BE-AE5E-E10140E04643}" type="slidenum">
              <a:rPr lang="en-US" dirty="0"/>
              <a:pPr>
                <a:spcAft>
                  <a:spcPts val="600"/>
                </a:spcAft>
              </a:pPr>
              <a:t>15</a:t>
            </a:fld>
            <a:endParaRPr lang="en-GB"/>
          </a:p>
        </p:txBody>
      </p:sp>
    </p:spTree>
    <p:extLst>
      <p:ext uri="{BB962C8B-B14F-4D97-AF65-F5344CB8AC3E}">
        <p14:creationId xmlns:p14="http://schemas.microsoft.com/office/powerpoint/2010/main" val="12788636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F63478-A5E1-AD73-A3EA-01F2E86E132B}"/>
              </a:ext>
            </a:extLst>
          </p:cNvPr>
          <p:cNvSpPr>
            <a:spLocks noGrp="1"/>
          </p:cNvSpPr>
          <p:nvPr>
            <p:ph type="title"/>
          </p:nvPr>
        </p:nvSpPr>
        <p:spPr>
          <a:xfrm>
            <a:off x="645065" y="1463040"/>
            <a:ext cx="3796306" cy="2690949"/>
          </a:xfrm>
        </p:spPr>
        <p:txBody>
          <a:bodyPr anchor="t">
            <a:normAutofit/>
          </a:bodyPr>
          <a:lstStyle/>
          <a:p>
            <a:r>
              <a:rPr lang="en-GB" sz="4800"/>
              <a:t>Procurement – Valves</a:t>
            </a:r>
            <a:endParaRPr lang="en-US" sz="4800"/>
          </a:p>
        </p:txBody>
      </p:sp>
      <p:grpSp>
        <p:nvGrpSpPr>
          <p:cNvPr id="12" name="Group 1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6"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C0826A-60E6-2767-3409-D40EE25DDEBC}"/>
              </a:ext>
            </a:extLst>
          </p:cNvPr>
          <p:cNvSpPr>
            <a:spLocks noGrp="1"/>
          </p:cNvSpPr>
          <p:nvPr>
            <p:ph idx="1"/>
          </p:nvPr>
        </p:nvSpPr>
        <p:spPr>
          <a:xfrm>
            <a:off x="5656218" y="1463039"/>
            <a:ext cx="5542387" cy="4300447"/>
          </a:xfrm>
        </p:spPr>
        <p:txBody>
          <a:bodyPr vert="horz" lIns="91440" tIns="45720" rIns="91440" bIns="45720" rtlCol="0" anchor="t">
            <a:normAutofit lnSpcReduction="10000"/>
          </a:bodyPr>
          <a:lstStyle/>
          <a:p>
            <a:pPr marL="0" indent="0">
              <a:buNone/>
            </a:pPr>
            <a:r>
              <a:rPr lang="en-GB" sz="2200"/>
              <a:t>Valves required other than safety equipment</a:t>
            </a:r>
          </a:p>
          <a:p>
            <a:pPr marL="457200" indent="-457200"/>
            <a:r>
              <a:rPr lang="en-GB" sz="2200"/>
              <a:t>Check Valve: Stops back pressure to compressor that could cause damage.</a:t>
            </a:r>
          </a:p>
          <a:p>
            <a:pPr marL="457200" indent="-457200"/>
            <a:r>
              <a:rPr lang="en-GB" sz="2200"/>
              <a:t>Control Valve: Regulates pressure leaving the system, will need to be manual.</a:t>
            </a:r>
          </a:p>
          <a:p>
            <a:pPr marL="457200" indent="-457200">
              <a:buFont typeface="Arial"/>
              <a:buChar char="•"/>
            </a:pPr>
            <a:r>
              <a:rPr lang="en-GB" sz="2200"/>
              <a:t>Shut Off Valve: To isolate the compressed air.</a:t>
            </a:r>
          </a:p>
          <a:p>
            <a:pPr marL="0" indent="0">
              <a:buNone/>
            </a:pPr>
            <a:r>
              <a:rPr lang="en-GB" sz="2200">
                <a:latin typeface="Aptos" panose="02110004020202020204"/>
                <a:cs typeface="Arial"/>
              </a:rPr>
              <a:t>Valves with noise reducing features like silencers, mufflers and noise reducing materials are available to mitigate noise of the compressor but they come at a premium.</a:t>
            </a:r>
          </a:p>
          <a:p>
            <a:pPr marL="0" indent="0">
              <a:buNone/>
            </a:pPr>
            <a:endParaRPr lang="en-GB" sz="2200">
              <a:latin typeface="Aptos" panose="02110004020202020204"/>
              <a:cs typeface="Arial"/>
            </a:endParaRPr>
          </a:p>
        </p:txBody>
      </p:sp>
      <p:sp>
        <p:nvSpPr>
          <p:cNvPr id="5" name="Footer Placeholder 4">
            <a:extLst>
              <a:ext uri="{FF2B5EF4-FFF2-40B4-BE49-F238E27FC236}">
                <a16:creationId xmlns:a16="http://schemas.microsoft.com/office/drawing/2014/main" id="{772D5650-4DEA-6A20-037A-E36EE033F1B2}"/>
              </a:ext>
            </a:extLst>
          </p:cNvPr>
          <p:cNvSpPr>
            <a:spLocks noGrp="1"/>
          </p:cNvSpPr>
          <p:nvPr>
            <p:ph type="ftr" sz="quarter" idx="11"/>
          </p:nvPr>
        </p:nvSpPr>
        <p:spPr>
          <a:xfrm>
            <a:off x="4038600" y="6492240"/>
            <a:ext cx="4114800" cy="365125"/>
          </a:xfrm>
        </p:spPr>
        <p:txBody>
          <a:bodyPr>
            <a:normAutofit/>
          </a:bodyPr>
          <a:lstStyle/>
          <a:p>
            <a:pPr>
              <a:spcAft>
                <a:spcPts val="600"/>
              </a:spcAft>
            </a:pPr>
            <a:r>
              <a:rPr lang="en-GB"/>
              <a:t>2320124</a:t>
            </a:r>
          </a:p>
        </p:txBody>
      </p:sp>
      <p:sp>
        <p:nvSpPr>
          <p:cNvPr id="4" name="Slide Number Placeholder 3">
            <a:extLst>
              <a:ext uri="{FF2B5EF4-FFF2-40B4-BE49-F238E27FC236}">
                <a16:creationId xmlns:a16="http://schemas.microsoft.com/office/drawing/2014/main" id="{4C17552C-D6D7-0BED-39D9-9585D149FF0B}"/>
              </a:ext>
            </a:extLst>
          </p:cNvPr>
          <p:cNvSpPr>
            <a:spLocks noGrp="1"/>
          </p:cNvSpPr>
          <p:nvPr>
            <p:ph type="sldNum" sz="quarter" idx="12"/>
          </p:nvPr>
        </p:nvSpPr>
        <p:spPr>
          <a:xfrm>
            <a:off x="8610600" y="6492240"/>
            <a:ext cx="2743200" cy="365125"/>
          </a:xfrm>
        </p:spPr>
        <p:txBody>
          <a:bodyPr>
            <a:normAutofit/>
          </a:bodyPr>
          <a:lstStyle/>
          <a:p>
            <a:pPr>
              <a:spcAft>
                <a:spcPts val="600"/>
              </a:spcAft>
            </a:pPr>
            <a:fld id="{48F63A3B-78C7-47BE-AE5E-E10140E04643}" type="slidenum">
              <a:rPr lang="en-US" dirty="0"/>
              <a:pPr>
                <a:spcAft>
                  <a:spcPts val="600"/>
                </a:spcAft>
              </a:pPr>
              <a:t>16</a:t>
            </a:fld>
            <a:endParaRPr lang="en-GB"/>
          </a:p>
        </p:txBody>
      </p:sp>
    </p:spTree>
    <p:extLst>
      <p:ext uri="{BB962C8B-B14F-4D97-AF65-F5344CB8AC3E}">
        <p14:creationId xmlns:p14="http://schemas.microsoft.com/office/powerpoint/2010/main" val="4190946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61F31C-22AF-32D5-5B0C-A4225C5B06BC}"/>
              </a:ext>
            </a:extLst>
          </p:cNvPr>
          <p:cNvSpPr>
            <a:spLocks noGrp="1"/>
          </p:cNvSpPr>
          <p:nvPr>
            <p:ph type="title"/>
          </p:nvPr>
        </p:nvSpPr>
        <p:spPr>
          <a:xfrm>
            <a:off x="1043631" y="809898"/>
            <a:ext cx="9942716" cy="1554480"/>
          </a:xfrm>
        </p:spPr>
        <p:txBody>
          <a:bodyPr anchor="ctr">
            <a:normAutofit/>
          </a:bodyPr>
          <a:lstStyle/>
          <a:p>
            <a:r>
              <a:rPr lang="en-GB" sz="4800"/>
              <a:t>Procurement – Moving Forward</a:t>
            </a:r>
            <a:endParaRPr lang="en-US" sz="4800"/>
          </a:p>
        </p:txBody>
      </p:sp>
      <p:sp>
        <p:nvSpPr>
          <p:cNvPr id="3" name="Content Placeholder 2">
            <a:extLst>
              <a:ext uri="{FF2B5EF4-FFF2-40B4-BE49-F238E27FC236}">
                <a16:creationId xmlns:a16="http://schemas.microsoft.com/office/drawing/2014/main" id="{0B796712-F3ED-7544-5B7E-C3FD04EA67BE}"/>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400"/>
              <a:t>Look into gearboxes </a:t>
            </a:r>
          </a:p>
          <a:p>
            <a:r>
              <a:rPr lang="en-GB" sz="2400"/>
              <a:t>Bearings</a:t>
            </a:r>
          </a:p>
          <a:p>
            <a:r>
              <a:rPr lang="en-GB" sz="2400"/>
              <a:t>Chain / belt drives</a:t>
            </a:r>
          </a:p>
          <a:p>
            <a:r>
              <a:rPr lang="en-GB" sz="2400"/>
              <a:t>Flywheel</a:t>
            </a:r>
          </a:p>
          <a:p>
            <a:r>
              <a:rPr lang="en-GB" sz="2400"/>
              <a:t>Skid for the unit to be attached to</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21374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9198953-AAE2-DFA7-E3A0-1D908E1EFD9A}"/>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E8C9C1-B3FA-75E6-0F4C-BAD02F320188}"/>
              </a:ext>
            </a:extLst>
          </p:cNvPr>
          <p:cNvSpPr>
            <a:spLocks noGrp="1"/>
          </p:cNvSpPr>
          <p:nvPr>
            <p:ph type="title"/>
          </p:nvPr>
        </p:nvSpPr>
        <p:spPr>
          <a:xfrm>
            <a:off x="1043631" y="809898"/>
            <a:ext cx="9942716" cy="1554480"/>
          </a:xfrm>
        </p:spPr>
        <p:txBody>
          <a:bodyPr anchor="ctr">
            <a:normAutofit/>
          </a:bodyPr>
          <a:lstStyle/>
          <a:p>
            <a:r>
              <a:rPr lang="en-GB" sz="3400"/>
              <a:t>Legislation Overview – Julian Edwards (2315607)</a:t>
            </a:r>
          </a:p>
        </p:txBody>
      </p:sp>
      <p:sp>
        <p:nvSpPr>
          <p:cNvPr id="3" name="Content Placeholder 2">
            <a:extLst>
              <a:ext uri="{FF2B5EF4-FFF2-40B4-BE49-F238E27FC236}">
                <a16:creationId xmlns:a16="http://schemas.microsoft.com/office/drawing/2014/main" id="{D6F94062-7E6C-D61B-8AA4-1402ABEDF7E6}"/>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GB" sz="2400"/>
              <a:t>The are several considerations that must be considered to ensure safety of the end consumer and abide by already existing legislations.</a:t>
            </a:r>
          </a:p>
          <a:p>
            <a:pPr marL="0" indent="0">
              <a:buNone/>
            </a:pPr>
            <a:r>
              <a:rPr lang="en-GB" sz="2400"/>
              <a:t>These considerations include (but are not limited to):</a:t>
            </a:r>
          </a:p>
          <a:p>
            <a:r>
              <a:rPr lang="en-GB" sz="2400"/>
              <a:t>Pressure System Regulations (</a:t>
            </a:r>
            <a:r>
              <a:rPr lang="en-GB" sz="2400" err="1"/>
              <a:t>e.g</a:t>
            </a:r>
            <a:r>
              <a:rPr lang="en-GB" sz="2400"/>
              <a:t> PSSR 2000)</a:t>
            </a:r>
          </a:p>
          <a:p>
            <a:r>
              <a:rPr lang="en-GB" sz="2400"/>
              <a:t>Environmental Regulations (</a:t>
            </a:r>
            <a:r>
              <a:rPr lang="en-GB" sz="2400" err="1"/>
              <a:t>e.g</a:t>
            </a:r>
            <a:r>
              <a:rPr lang="en-GB" sz="2400"/>
              <a:t> Noise Act 1996)</a:t>
            </a:r>
          </a:p>
          <a:p>
            <a:r>
              <a:rPr lang="en-GB" sz="2400"/>
              <a:t>Supply of Machinery (Safety) Regulations 2008</a:t>
            </a:r>
          </a:p>
          <a:p>
            <a:endParaRPr lang="en-GB" sz="2400"/>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7593D5D8-5751-8FB8-9059-C2C53A383E9E}"/>
              </a:ext>
            </a:extLst>
          </p:cNvPr>
          <p:cNvSpPr>
            <a:spLocks noGrp="1"/>
          </p:cNvSpPr>
          <p:nvPr>
            <p:ph type="ftr" sz="quarter" idx="11"/>
          </p:nvPr>
        </p:nvSpPr>
        <p:spPr>
          <a:xfrm>
            <a:off x="4038600" y="6492240"/>
            <a:ext cx="4114800" cy="365125"/>
          </a:xfrm>
        </p:spPr>
        <p:txBody>
          <a:bodyPr>
            <a:normAutofit/>
          </a:bodyPr>
          <a:lstStyle/>
          <a:p>
            <a:pPr>
              <a:spcAft>
                <a:spcPts val="600"/>
              </a:spcAft>
            </a:pPr>
            <a:r>
              <a:rPr lang="en-GB"/>
              <a:t>2315607 </a:t>
            </a:r>
          </a:p>
        </p:txBody>
      </p:sp>
      <p:sp>
        <p:nvSpPr>
          <p:cNvPr id="5" name="Slide Number Placeholder 4">
            <a:extLst>
              <a:ext uri="{FF2B5EF4-FFF2-40B4-BE49-F238E27FC236}">
                <a16:creationId xmlns:a16="http://schemas.microsoft.com/office/drawing/2014/main" id="{D5E50AEC-1427-A251-9601-BF43F148F09E}"/>
              </a:ext>
            </a:extLst>
          </p:cNvPr>
          <p:cNvSpPr>
            <a:spLocks noGrp="1"/>
          </p:cNvSpPr>
          <p:nvPr>
            <p:ph type="sldNum" sz="quarter" idx="12"/>
          </p:nvPr>
        </p:nvSpPr>
        <p:spPr>
          <a:xfrm>
            <a:off x="8610600" y="6492240"/>
            <a:ext cx="2743200" cy="365125"/>
          </a:xfrm>
        </p:spPr>
        <p:txBody>
          <a:bodyPr>
            <a:normAutofit/>
          </a:bodyPr>
          <a:lstStyle/>
          <a:p>
            <a:pPr>
              <a:spcAft>
                <a:spcPts val="600"/>
              </a:spcAft>
            </a:pPr>
            <a:fld id="{330EA680-D336-4FF7-8B7A-9848BB0A1C32}" type="slidenum">
              <a:rPr lang="en-GB" smtClean="0"/>
              <a:pPr>
                <a:spcAft>
                  <a:spcPts val="600"/>
                </a:spcAft>
              </a:pPr>
              <a:t>18</a:t>
            </a:fld>
            <a:endParaRPr lang="en-GB"/>
          </a:p>
        </p:txBody>
      </p:sp>
    </p:spTree>
    <p:extLst>
      <p:ext uri="{BB962C8B-B14F-4D97-AF65-F5344CB8AC3E}">
        <p14:creationId xmlns:p14="http://schemas.microsoft.com/office/powerpoint/2010/main" val="17158474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9630B5-7DBD-F618-27FE-3477E5E9415E}"/>
              </a:ext>
            </a:extLst>
          </p:cNvPr>
          <p:cNvSpPr>
            <a:spLocks noGrp="1"/>
          </p:cNvSpPr>
          <p:nvPr>
            <p:ph type="title"/>
          </p:nvPr>
        </p:nvSpPr>
        <p:spPr>
          <a:xfrm>
            <a:off x="808638" y="386930"/>
            <a:ext cx="9236700" cy="1188950"/>
          </a:xfrm>
        </p:spPr>
        <p:txBody>
          <a:bodyPr anchor="b">
            <a:normAutofit/>
          </a:bodyPr>
          <a:lstStyle/>
          <a:p>
            <a:r>
              <a:rPr lang="en-GB" sz="3800"/>
              <a:t>Legislation – Pressure Systems Regulations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4FBADC-9440-597D-F27E-F20198CA7353}"/>
              </a:ext>
            </a:extLst>
          </p:cNvPr>
          <p:cNvSpPr>
            <a:spLocks noGrp="1"/>
          </p:cNvSpPr>
          <p:nvPr>
            <p:ph idx="1"/>
          </p:nvPr>
        </p:nvSpPr>
        <p:spPr>
          <a:xfrm>
            <a:off x="808037" y="2599509"/>
            <a:ext cx="10129291" cy="3622437"/>
          </a:xfrm>
        </p:spPr>
        <p:txBody>
          <a:bodyPr vert="horz" lIns="91440" tIns="45720" rIns="91440" bIns="45720" rtlCol="0" anchor="t">
            <a:normAutofit lnSpcReduction="10000"/>
          </a:bodyPr>
          <a:lstStyle/>
          <a:p>
            <a:pPr marL="0" indent="0">
              <a:buNone/>
            </a:pPr>
            <a:r>
              <a:rPr lang="en-GB" sz="2400" u="sng"/>
              <a:t>Relevant Legislations</a:t>
            </a:r>
          </a:p>
          <a:p>
            <a:pPr marL="0" indent="0">
              <a:buNone/>
            </a:pPr>
            <a:r>
              <a:rPr lang="en-GB" sz="2400"/>
              <a:t>Pressure Systems Safety Regulations (PSSR) 2000</a:t>
            </a:r>
          </a:p>
          <a:p>
            <a:r>
              <a:rPr lang="en-GB" sz="2400"/>
              <a:t>Details what obligations are held by the owner/user such as adequate and suitable instructions and establishing safe operation limits.</a:t>
            </a:r>
          </a:p>
          <a:p>
            <a:pPr marL="0" indent="0">
              <a:buNone/>
            </a:pPr>
            <a:r>
              <a:rPr lang="en-GB" sz="2400"/>
              <a:t>Pressure Equipment (Safety) Regulations (PE(S)R) 2016</a:t>
            </a:r>
          </a:p>
          <a:p>
            <a:r>
              <a:rPr lang="en-GB" sz="2400"/>
              <a:t>States that the equipment should be 'designed and manufactured in accordance with sound engineering practice'.</a:t>
            </a:r>
          </a:p>
          <a:p>
            <a:r>
              <a:rPr lang="en-GB" sz="2400"/>
              <a:t>Implies that definition of "safe"  as 'not liable to endanger the health or safety of persons'.</a:t>
            </a:r>
          </a:p>
        </p:txBody>
      </p:sp>
    </p:spTree>
    <p:extLst>
      <p:ext uri="{BB962C8B-B14F-4D97-AF65-F5344CB8AC3E}">
        <p14:creationId xmlns:p14="http://schemas.microsoft.com/office/powerpoint/2010/main" val="22438040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DC3883-01B7-D0C9-76DE-CD7762C094D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FADE6C-E2FF-F767-2A80-FBAD2CB5577B}"/>
              </a:ext>
            </a:extLst>
          </p:cNvPr>
          <p:cNvSpPr>
            <a:spLocks noGrp="1"/>
          </p:cNvSpPr>
          <p:nvPr>
            <p:ph type="title"/>
          </p:nvPr>
        </p:nvSpPr>
        <p:spPr>
          <a:xfrm>
            <a:off x="808638" y="386930"/>
            <a:ext cx="9236700" cy="1188950"/>
          </a:xfrm>
        </p:spPr>
        <p:txBody>
          <a:bodyPr anchor="b">
            <a:normAutofit/>
          </a:bodyPr>
          <a:lstStyle/>
          <a:p>
            <a:r>
              <a:rPr lang="en-GB" sz="4200"/>
              <a:t>Legislation – Environmental Regulations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5E1989-FDD1-A228-1D76-1D6EF1871ED8}"/>
              </a:ext>
            </a:extLst>
          </p:cNvPr>
          <p:cNvSpPr>
            <a:spLocks noGrp="1"/>
          </p:cNvSpPr>
          <p:nvPr>
            <p:ph idx="1"/>
          </p:nvPr>
        </p:nvSpPr>
        <p:spPr>
          <a:xfrm>
            <a:off x="808037" y="2599509"/>
            <a:ext cx="10129291" cy="3838097"/>
          </a:xfrm>
        </p:spPr>
        <p:txBody>
          <a:bodyPr vert="horz" lIns="91440" tIns="45720" rIns="91440" bIns="45720" rtlCol="0" anchor="t">
            <a:normAutofit lnSpcReduction="10000"/>
          </a:bodyPr>
          <a:lstStyle/>
          <a:p>
            <a:pPr marL="0" indent="0">
              <a:buNone/>
            </a:pPr>
            <a:r>
              <a:rPr lang="en-GB" sz="2400" u="sng"/>
              <a:t>Relevant Legislations</a:t>
            </a:r>
            <a:endParaRPr lang="en-GB" sz="2400"/>
          </a:p>
          <a:p>
            <a:pPr marL="0" indent="0">
              <a:buNone/>
            </a:pPr>
            <a:r>
              <a:rPr lang="en-GB" sz="2400"/>
              <a:t>Noise Act 1996</a:t>
            </a:r>
          </a:p>
          <a:p>
            <a:pPr marL="457200" indent="-457200"/>
            <a:r>
              <a:rPr lang="en-GB" sz="2400">
                <a:ea typeface="+mn-lt"/>
                <a:cs typeface="+mn-lt"/>
              </a:rPr>
              <a:t>Largely details the warning, investigations, and punishments of producing unpermitted levels of noise which are determined by circumstance.</a:t>
            </a:r>
            <a:endParaRPr lang="en-GB" sz="2400"/>
          </a:p>
          <a:p>
            <a:pPr marL="0" indent="0">
              <a:buNone/>
            </a:pPr>
            <a:r>
              <a:rPr lang="en-GB" sz="2400"/>
              <a:t>Control of Pollution Act 1974</a:t>
            </a:r>
            <a:endParaRPr lang="en-GB"/>
          </a:p>
          <a:p>
            <a:pPr marL="342900" indent="-342900"/>
            <a:r>
              <a:rPr lang="en-GB" sz="2400"/>
              <a:t>Details the controls of several environmental factors such waste disposal, noise, and atmospheric pollution.</a:t>
            </a:r>
          </a:p>
          <a:p>
            <a:pPr marL="342900" indent="-342900"/>
            <a:r>
              <a:rPr lang="en-GB" sz="2400"/>
              <a:t>Implies that rules surrounding  noise produced during the day (7AM - 11PM)  are largely based on noise in the surrounding area.</a:t>
            </a:r>
          </a:p>
          <a:p>
            <a:pPr marL="0" indent="0">
              <a:buNone/>
            </a:pPr>
            <a:endParaRPr lang="en-GB" sz="2400"/>
          </a:p>
          <a:p>
            <a:pPr marL="0" indent="0">
              <a:buNone/>
            </a:pPr>
            <a:endParaRPr lang="en-GB" sz="2400"/>
          </a:p>
          <a:p>
            <a:pPr marL="457200" indent="-457200"/>
            <a:endParaRPr lang="en-GB" sz="2400"/>
          </a:p>
        </p:txBody>
      </p:sp>
    </p:spTree>
    <p:extLst>
      <p:ext uri="{BB962C8B-B14F-4D97-AF65-F5344CB8AC3E}">
        <p14:creationId xmlns:p14="http://schemas.microsoft.com/office/powerpoint/2010/main" val="19116449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45B4BB9-260B-FC0B-D50C-75EBB1801D4A}"/>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DDC3AE91-45F6-4211-A8B9-EA1644425860}"/>
              </a:ext>
            </a:extLst>
          </p:cNvPr>
          <p:cNvSpPr>
            <a:spLocks noGrp="1"/>
          </p:cNvSpPr>
          <p:nvPr>
            <p:ph type="title"/>
          </p:nvPr>
        </p:nvSpPr>
        <p:spPr>
          <a:xfrm>
            <a:off x="808638" y="386930"/>
            <a:ext cx="9236700" cy="1188950"/>
          </a:xfrm>
        </p:spPr>
        <p:txBody>
          <a:bodyPr anchor="b">
            <a:normAutofit/>
          </a:bodyPr>
          <a:lstStyle/>
          <a:p>
            <a:r>
              <a:rPr lang="en-GB" sz="3800"/>
              <a:t>Legislation – Supply of Machinery (Safety) Regulations</a:t>
            </a:r>
          </a:p>
        </p:txBody>
      </p:sp>
      <p:grpSp>
        <p:nvGrpSpPr>
          <p:cNvPr id="17" name="Group 16">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B02AFA-1AA3-D3C7-76A5-EB30A6DC844D}"/>
              </a:ext>
            </a:extLst>
          </p:cNvPr>
          <p:cNvSpPr>
            <a:spLocks noGrp="1"/>
          </p:cNvSpPr>
          <p:nvPr>
            <p:ph idx="1"/>
          </p:nvPr>
        </p:nvSpPr>
        <p:spPr>
          <a:xfrm>
            <a:off x="793660" y="2599509"/>
            <a:ext cx="10143668" cy="3435531"/>
          </a:xfrm>
        </p:spPr>
        <p:txBody>
          <a:bodyPr vert="horz" lIns="91440" tIns="45720" rIns="91440" bIns="45720" rtlCol="0" anchor="t">
            <a:normAutofit/>
          </a:bodyPr>
          <a:lstStyle/>
          <a:p>
            <a:pPr marL="0" indent="0">
              <a:buNone/>
            </a:pPr>
            <a:r>
              <a:rPr lang="en-GB" sz="2400" u="sng"/>
              <a:t>Relevant Legislations</a:t>
            </a:r>
            <a:endParaRPr lang="en-GB" sz="2400"/>
          </a:p>
          <a:p>
            <a:pPr marL="0" indent="0">
              <a:buNone/>
            </a:pPr>
            <a:r>
              <a:rPr lang="en-GB" sz="2400"/>
              <a:t>Supply of Machinery (Safety) Regulations 2008</a:t>
            </a:r>
          </a:p>
          <a:p>
            <a:r>
              <a:rPr lang="en-GB" sz="2400"/>
              <a:t>Ensures that only machinery that is deemed safe is placed on the market by setting requirements that need  to be met.</a:t>
            </a:r>
          </a:p>
          <a:p>
            <a:r>
              <a:rPr lang="en-GB" sz="2400"/>
              <a:t>Details the obligations of ' a responsible person', such as, carrying out conformity assessment, and availablibilty of technical files.</a:t>
            </a:r>
          </a:p>
          <a:p>
            <a:r>
              <a:rPr lang="en-GB" sz="2400"/>
              <a:t>Details which third parties may be required to carry out conformity assessments depending on placement in the market.</a:t>
            </a:r>
          </a:p>
          <a:p>
            <a:pPr marL="0" indent="0">
              <a:buNone/>
            </a:pPr>
            <a:endParaRPr lang="en-GB" sz="2400"/>
          </a:p>
          <a:p>
            <a:pPr marL="0" indent="0">
              <a:buNone/>
            </a:pPr>
            <a:endParaRPr lang="en-GB" sz="2400"/>
          </a:p>
        </p:txBody>
      </p:sp>
    </p:spTree>
    <p:extLst>
      <p:ext uri="{BB962C8B-B14F-4D97-AF65-F5344CB8AC3E}">
        <p14:creationId xmlns:p14="http://schemas.microsoft.com/office/powerpoint/2010/main" val="2778031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081CBFA-6902-89C6-FC3C-2D6A16D9FCE9}"/>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5D14CA3-59F8-1BEE-4947-8AB89F7626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918B287F-F704-ADDF-616D-D4236C36BB93}"/>
              </a:ext>
            </a:extLst>
          </p:cNvPr>
          <p:cNvSpPr>
            <a:spLocks noGrp="1"/>
          </p:cNvSpPr>
          <p:nvPr>
            <p:ph type="title"/>
          </p:nvPr>
        </p:nvSpPr>
        <p:spPr>
          <a:xfrm>
            <a:off x="808638" y="386930"/>
            <a:ext cx="9236700" cy="1188950"/>
          </a:xfrm>
        </p:spPr>
        <p:txBody>
          <a:bodyPr anchor="b">
            <a:normAutofit/>
          </a:bodyPr>
          <a:lstStyle/>
          <a:p>
            <a:r>
              <a:rPr lang="en-GB" sz="3800"/>
              <a:t>Legislation –  Next Steps</a:t>
            </a:r>
          </a:p>
        </p:txBody>
      </p:sp>
      <p:grpSp>
        <p:nvGrpSpPr>
          <p:cNvPr id="17" name="Group 16">
            <a:extLst>
              <a:ext uri="{FF2B5EF4-FFF2-40B4-BE49-F238E27FC236}">
                <a16:creationId xmlns:a16="http://schemas.microsoft.com/office/drawing/2014/main" id="{465FCA5A-4192-EE2D-3B72-169A461419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6150DE9D-4990-04AC-2C79-C9154E1D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CBBA228-17F4-D111-F3A0-E8571AFE1C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C758AB7-82A4-83CF-2604-2FA1E0EF6F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6ADF28-A58B-551A-9B87-E7320968FD9B}"/>
              </a:ext>
            </a:extLst>
          </p:cNvPr>
          <p:cNvSpPr>
            <a:spLocks noGrp="1"/>
          </p:cNvSpPr>
          <p:nvPr>
            <p:ph idx="1"/>
          </p:nvPr>
        </p:nvSpPr>
        <p:spPr>
          <a:xfrm>
            <a:off x="793660" y="2599509"/>
            <a:ext cx="10143668" cy="3435531"/>
          </a:xfrm>
        </p:spPr>
        <p:txBody>
          <a:bodyPr vert="horz" lIns="91440" tIns="45720" rIns="91440" bIns="45720" rtlCol="0" anchor="t">
            <a:normAutofit/>
          </a:bodyPr>
          <a:lstStyle/>
          <a:p>
            <a:pPr marL="457200" indent="-457200"/>
            <a:r>
              <a:rPr lang="en-GB" sz="2400"/>
              <a:t>Continue to conduct research into legislatations surrounding:</a:t>
            </a:r>
          </a:p>
          <a:p>
            <a:pPr marL="914400" lvl="1">
              <a:buFont typeface="Courier New" panose="020B0604020202020204" pitchFamily="34" charset="0"/>
              <a:buChar char="o"/>
            </a:pPr>
            <a:r>
              <a:rPr lang="en-GB" sz="2000"/>
              <a:t>Health and Safety (Production and use)</a:t>
            </a:r>
          </a:p>
          <a:p>
            <a:pPr marL="914400" lvl="1">
              <a:buFont typeface="Courier New" panose="020B0604020202020204" pitchFamily="34" charset="0"/>
              <a:buChar char="o"/>
            </a:pPr>
            <a:r>
              <a:rPr lang="en-GB" sz="2000"/>
              <a:t>Environmental considerations (Pollution and noise)</a:t>
            </a:r>
          </a:p>
          <a:p>
            <a:pPr marL="914400" lvl="1">
              <a:buFont typeface="Courier New" panose="020B0604020202020204" pitchFamily="34" charset="0"/>
              <a:buChar char="o"/>
            </a:pPr>
            <a:r>
              <a:rPr lang="en-GB" sz="2000"/>
              <a:t>Exposure to loud noises &amp; Measures to reduce</a:t>
            </a:r>
          </a:p>
          <a:p>
            <a:pPr marL="914400" lvl="1">
              <a:buFont typeface="Courier New" panose="020B0604020202020204" pitchFamily="34" charset="0"/>
              <a:buChar char="o"/>
            </a:pPr>
            <a:r>
              <a:rPr lang="en-GB" sz="2000"/>
              <a:t>Etc.</a:t>
            </a:r>
          </a:p>
          <a:p>
            <a:pPr marL="457200" indent="-457200"/>
            <a:r>
              <a:rPr lang="en-GB" sz="2400"/>
              <a:t>Research EU legislations to support UK guidance</a:t>
            </a:r>
          </a:p>
          <a:p>
            <a:pPr marL="0" indent="0">
              <a:buNone/>
            </a:pPr>
            <a:endParaRPr lang="en-GB" sz="2400"/>
          </a:p>
          <a:p>
            <a:pPr marL="0" indent="0">
              <a:buNone/>
            </a:pPr>
            <a:endParaRPr lang="en-GB" sz="2400"/>
          </a:p>
        </p:txBody>
      </p:sp>
    </p:spTree>
    <p:extLst>
      <p:ext uri="{BB962C8B-B14F-4D97-AF65-F5344CB8AC3E}">
        <p14:creationId xmlns:p14="http://schemas.microsoft.com/office/powerpoint/2010/main" val="31852220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7E854A-5E28-C1F6-2397-AFEC85FD8DB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F33AD3-3977-3BA2-7AA3-2791EEDEE698}"/>
              </a:ext>
            </a:extLst>
          </p:cNvPr>
          <p:cNvSpPr>
            <a:spLocks noGrp="1"/>
          </p:cNvSpPr>
          <p:nvPr>
            <p:ph type="title"/>
          </p:nvPr>
        </p:nvSpPr>
        <p:spPr>
          <a:xfrm>
            <a:off x="808638" y="386930"/>
            <a:ext cx="9236700" cy="1188950"/>
          </a:xfrm>
        </p:spPr>
        <p:txBody>
          <a:bodyPr vert="horz" lIns="91440" tIns="45720" rIns="91440" bIns="45720" rtlCol="0" anchor="b">
            <a:normAutofit/>
          </a:bodyPr>
          <a:lstStyle/>
          <a:p>
            <a:r>
              <a:rPr lang="en-US" sz="4200" kern="1200">
                <a:solidFill>
                  <a:schemeClr val="tx1"/>
                </a:solidFill>
                <a:latin typeface="+mj-lt"/>
                <a:ea typeface="+mj-ea"/>
                <a:cs typeface="+mj-cs"/>
              </a:rPr>
              <a:t>Design Overview – Owen Bell (2316885)</a:t>
            </a:r>
          </a:p>
        </p:txBody>
      </p:sp>
      <p:grpSp>
        <p:nvGrpSpPr>
          <p:cNvPr id="11"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5" name="Rectangle 1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2">
            <a:extLst>
              <a:ext uri="{FF2B5EF4-FFF2-40B4-BE49-F238E27FC236}">
                <a16:creationId xmlns:a16="http://schemas.microsoft.com/office/drawing/2014/main" id="{08CA4382-E2BC-59A7-CD3A-E95BF12E9CDE}"/>
              </a:ext>
            </a:extLst>
          </p:cNvPr>
          <p:cNvSpPr txBox="1">
            <a:spLocks/>
          </p:cNvSpPr>
          <p:nvPr/>
        </p:nvSpPr>
        <p:spPr>
          <a:xfrm>
            <a:off x="793660" y="2599509"/>
            <a:ext cx="10143668" cy="343553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400"/>
              <a:t>Overview:</a:t>
            </a:r>
          </a:p>
          <a:p>
            <a:pPr marL="342900"/>
            <a:r>
              <a:rPr lang="en-US" sz="2400"/>
              <a:t>Anthropometrics &amp; Ergonomics</a:t>
            </a:r>
          </a:p>
          <a:p>
            <a:pPr marL="342900"/>
            <a:r>
              <a:rPr lang="en-US" sz="2400"/>
              <a:t>Design Considerations</a:t>
            </a:r>
          </a:p>
          <a:p>
            <a:pPr marL="342900"/>
            <a:r>
              <a:rPr lang="en-US" sz="2400"/>
              <a:t>Future Actions</a:t>
            </a:r>
          </a:p>
          <a:p>
            <a:pPr marL="0"/>
            <a:endParaRPr lang="en-US" sz="2400"/>
          </a:p>
        </p:txBody>
      </p:sp>
      <p:sp>
        <p:nvSpPr>
          <p:cNvPr id="5" name="Footer Placeholder 4">
            <a:extLst>
              <a:ext uri="{FF2B5EF4-FFF2-40B4-BE49-F238E27FC236}">
                <a16:creationId xmlns:a16="http://schemas.microsoft.com/office/drawing/2014/main" id="{EF4ED960-D9FA-6332-4E83-4D1E3527D20E}"/>
              </a:ext>
            </a:extLst>
          </p:cNvPr>
          <p:cNvSpPr>
            <a:spLocks noGrp="1"/>
          </p:cNvSpPr>
          <p:nvPr>
            <p:ph type="ftr" sz="quarter" idx="11"/>
          </p:nvPr>
        </p:nvSpPr>
        <p:spPr>
          <a:xfrm>
            <a:off x="4038600" y="649224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2316885</a:t>
            </a:r>
          </a:p>
        </p:txBody>
      </p:sp>
      <p:sp>
        <p:nvSpPr>
          <p:cNvPr id="4" name="Slide Number Placeholder 3">
            <a:extLst>
              <a:ext uri="{FF2B5EF4-FFF2-40B4-BE49-F238E27FC236}">
                <a16:creationId xmlns:a16="http://schemas.microsoft.com/office/drawing/2014/main" id="{62D6FF21-65AE-8980-B684-1E43CB865F0C}"/>
              </a:ext>
            </a:extLst>
          </p:cNvPr>
          <p:cNvSpPr>
            <a:spLocks noGrp="1"/>
          </p:cNvSpPr>
          <p:nvPr>
            <p:ph type="sldNum" sz="quarter" idx="12"/>
          </p:nvPr>
        </p:nvSpPr>
        <p:spPr>
          <a:xfrm>
            <a:off x="8610600" y="6492240"/>
            <a:ext cx="2743200" cy="365125"/>
          </a:xfrm>
        </p:spPr>
        <p:txBody>
          <a:bodyPr vert="horz" lIns="91440" tIns="45720" rIns="91440" bIns="45720" rtlCol="0" anchor="ctr">
            <a:normAutofit/>
          </a:bodyPr>
          <a:lstStyle/>
          <a:p>
            <a:pPr>
              <a:spcAft>
                <a:spcPts val="600"/>
              </a:spcAft>
            </a:pPr>
            <a:fld id="{330EA680-D336-4FF7-8B7A-9848BB0A1C32}" type="slidenum">
              <a:rPr lang="en-US" smtClean="0">
                <a:solidFill>
                  <a:schemeClr val="tx1">
                    <a:tint val="75000"/>
                  </a:schemeClr>
                </a:solidFill>
              </a:rPr>
              <a:pPr>
                <a:spcAft>
                  <a:spcPts val="600"/>
                </a:spcAft>
              </a:pPr>
              <a:t>23</a:t>
            </a:fld>
            <a:endParaRPr lang="en-US">
              <a:solidFill>
                <a:schemeClr val="tx1">
                  <a:tint val="75000"/>
                </a:schemeClr>
              </a:solidFill>
            </a:endParaRPr>
          </a:p>
        </p:txBody>
      </p:sp>
    </p:spTree>
    <p:extLst>
      <p:ext uri="{BB962C8B-B14F-4D97-AF65-F5344CB8AC3E}">
        <p14:creationId xmlns:p14="http://schemas.microsoft.com/office/powerpoint/2010/main" val="7940399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636063-43D9-F70F-044E-DF425C5BB1F2}"/>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4A3D21-CA73-5D11-86D9-7978EAA61A3B}"/>
              </a:ext>
            </a:extLst>
          </p:cNvPr>
          <p:cNvSpPr>
            <a:spLocks noGrp="1"/>
          </p:cNvSpPr>
          <p:nvPr>
            <p:ph type="title"/>
          </p:nvPr>
        </p:nvSpPr>
        <p:spPr>
          <a:xfrm>
            <a:off x="808638" y="386930"/>
            <a:ext cx="9236700" cy="1188950"/>
          </a:xfrm>
        </p:spPr>
        <p:txBody>
          <a:bodyPr anchor="b">
            <a:normAutofit/>
          </a:bodyPr>
          <a:lstStyle/>
          <a:p>
            <a:r>
              <a:rPr lang="en-GB" sz="4200"/>
              <a:t>Design – Anthropometrics &amp; Ergonomics</a:t>
            </a:r>
          </a:p>
        </p:txBody>
      </p:sp>
      <p:grpSp>
        <p:nvGrpSpPr>
          <p:cNvPr id="9" name="Group 8">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3" name="Rectangle 1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E572C0-38D3-C266-BD10-E42FCF37AC64}"/>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GB" sz="1700"/>
              <a:t>What is anthropometrics? </a:t>
            </a:r>
          </a:p>
          <a:p>
            <a:pPr marL="342900" indent="-342900"/>
            <a:r>
              <a:rPr lang="en-GB" sz="1700"/>
              <a:t>Average body dimensions of a person that influence design.</a:t>
            </a:r>
          </a:p>
          <a:p>
            <a:pPr marL="0" indent="0">
              <a:buNone/>
            </a:pPr>
            <a:r>
              <a:rPr lang="en-GB" sz="1700"/>
              <a:t>Benefits</a:t>
            </a:r>
          </a:p>
          <a:p>
            <a:pPr marL="342900" indent="-342900"/>
            <a:r>
              <a:rPr lang="en-GB" sz="1700"/>
              <a:t>Use of it can ensure a more ergonomic design making product easier to use</a:t>
            </a:r>
          </a:p>
          <a:p>
            <a:pPr marL="0" indent="0">
              <a:buNone/>
            </a:pPr>
            <a:r>
              <a:rPr lang="en-GB" sz="1700"/>
              <a:t>Application</a:t>
            </a:r>
          </a:p>
          <a:p>
            <a:pPr marL="342900" indent="-342900"/>
            <a:r>
              <a:rPr lang="en-GB" sz="1700"/>
              <a:t>Using existing data tables from studies the data can be applied to the bike helping to determine the distance between the bike seat and handlebars. The bike will be designed for the average (50th Percentile)</a:t>
            </a:r>
          </a:p>
          <a:p>
            <a:pPr marL="800100" lvl="1">
              <a:buFont typeface="Courier New" panose="020B0604020202020204" pitchFamily="34" charset="0"/>
              <a:buChar char="o"/>
            </a:pPr>
            <a:r>
              <a:rPr lang="en-GB" sz="1700" u="sng">
                <a:hlinkClick r:id="rId2"/>
              </a:rPr>
              <a:t>https://multisite.eos.ncsu.edu/www-ergocenter-ncsu-edu/wp-content/uploads/sites/18/2016/06/Anthropometric-Detailed-Data-Tables.pdf</a:t>
            </a:r>
            <a:r>
              <a:rPr lang="en-GB" sz="1700" u="sng"/>
              <a:t> </a:t>
            </a:r>
            <a:endParaRPr lang="en-GB" sz="1700"/>
          </a:p>
          <a:p>
            <a:pPr marL="800100" lvl="1">
              <a:buFont typeface="Courier New" panose="020B0604020202020204" pitchFamily="34" charset="0"/>
              <a:buChar char="o"/>
            </a:pPr>
            <a:r>
              <a:rPr lang="en-GB" sz="1700" u="sng">
                <a:hlinkClick r:id="rId3"/>
              </a:rPr>
              <a:t>https://www.sciencedirect.com/science/article/pii/S0169814199000608</a:t>
            </a:r>
            <a:endParaRPr lang="en-GB" sz="1700"/>
          </a:p>
          <a:p>
            <a:endParaRPr lang="en-GB" sz="1700"/>
          </a:p>
          <a:p>
            <a:endParaRPr lang="en-GB" sz="1700"/>
          </a:p>
        </p:txBody>
      </p:sp>
      <p:sp>
        <p:nvSpPr>
          <p:cNvPr id="4" name="Footer Placeholder 3">
            <a:extLst>
              <a:ext uri="{FF2B5EF4-FFF2-40B4-BE49-F238E27FC236}">
                <a16:creationId xmlns:a16="http://schemas.microsoft.com/office/drawing/2014/main" id="{826D94B5-7BA0-BD74-CFD1-FB68810A6B1A}"/>
              </a:ext>
            </a:extLst>
          </p:cNvPr>
          <p:cNvSpPr>
            <a:spLocks noGrp="1"/>
          </p:cNvSpPr>
          <p:nvPr>
            <p:ph type="ftr" sz="quarter" idx="11"/>
          </p:nvPr>
        </p:nvSpPr>
        <p:spPr>
          <a:xfrm>
            <a:off x="4038600" y="6492240"/>
            <a:ext cx="4114800" cy="365125"/>
          </a:xfrm>
        </p:spPr>
        <p:txBody>
          <a:bodyPr>
            <a:normAutofit/>
          </a:bodyPr>
          <a:lstStyle/>
          <a:p>
            <a:pPr>
              <a:spcAft>
                <a:spcPts val="600"/>
              </a:spcAft>
            </a:pPr>
            <a:r>
              <a:rPr lang="en-GB"/>
              <a:t>2316885</a:t>
            </a:r>
          </a:p>
        </p:txBody>
      </p:sp>
      <p:sp>
        <p:nvSpPr>
          <p:cNvPr id="5" name="Slide Number Placeholder 4">
            <a:extLst>
              <a:ext uri="{FF2B5EF4-FFF2-40B4-BE49-F238E27FC236}">
                <a16:creationId xmlns:a16="http://schemas.microsoft.com/office/drawing/2014/main" id="{7118A691-2BAE-AE80-60DF-75F5748882D8}"/>
              </a:ext>
            </a:extLst>
          </p:cNvPr>
          <p:cNvSpPr>
            <a:spLocks noGrp="1"/>
          </p:cNvSpPr>
          <p:nvPr>
            <p:ph type="sldNum" sz="quarter" idx="12"/>
          </p:nvPr>
        </p:nvSpPr>
        <p:spPr>
          <a:xfrm>
            <a:off x="8610600" y="6492240"/>
            <a:ext cx="2743200" cy="365125"/>
          </a:xfrm>
        </p:spPr>
        <p:txBody>
          <a:bodyPr>
            <a:normAutofit/>
          </a:bodyPr>
          <a:lstStyle/>
          <a:p>
            <a:pPr>
              <a:spcAft>
                <a:spcPts val="600"/>
              </a:spcAft>
            </a:pPr>
            <a:fld id="{330EA680-D336-4FF7-8B7A-9848BB0A1C32}" type="slidenum">
              <a:rPr lang="en-GB" smtClean="0"/>
              <a:pPr>
                <a:spcAft>
                  <a:spcPts val="600"/>
                </a:spcAft>
              </a:pPr>
              <a:t>24</a:t>
            </a:fld>
            <a:endParaRPr lang="en-GB"/>
          </a:p>
        </p:txBody>
      </p:sp>
    </p:spTree>
    <p:extLst>
      <p:ext uri="{BB962C8B-B14F-4D97-AF65-F5344CB8AC3E}">
        <p14:creationId xmlns:p14="http://schemas.microsoft.com/office/powerpoint/2010/main" val="3358316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FA029EB-5633-8593-450D-8D7FC6738468}"/>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6" name="Rectangle 15">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BAA8EF-34A7-DA23-DFE5-D7AEB08A42AC}"/>
              </a:ext>
            </a:extLst>
          </p:cNvPr>
          <p:cNvSpPr>
            <a:spLocks noGrp="1"/>
          </p:cNvSpPr>
          <p:nvPr>
            <p:ph type="title"/>
          </p:nvPr>
        </p:nvSpPr>
        <p:spPr>
          <a:xfrm>
            <a:off x="1057025" y="922644"/>
            <a:ext cx="5040285" cy="1169585"/>
          </a:xfrm>
        </p:spPr>
        <p:txBody>
          <a:bodyPr anchor="b">
            <a:normAutofit/>
          </a:bodyPr>
          <a:lstStyle/>
          <a:p>
            <a:r>
              <a:rPr lang="en-GB" sz="3700"/>
              <a:t>Design – Considerations</a:t>
            </a:r>
          </a:p>
        </p:txBody>
      </p:sp>
      <p:sp>
        <p:nvSpPr>
          <p:cNvPr id="21" name="Rectangle 20">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241C91-408A-E031-BBE7-000D47E01351}"/>
              </a:ext>
            </a:extLst>
          </p:cNvPr>
          <p:cNvSpPr>
            <a:spLocks noGrp="1"/>
          </p:cNvSpPr>
          <p:nvPr>
            <p:ph idx="1"/>
          </p:nvPr>
        </p:nvSpPr>
        <p:spPr>
          <a:xfrm>
            <a:off x="1055715" y="2508105"/>
            <a:ext cx="5040285" cy="3632493"/>
          </a:xfrm>
        </p:spPr>
        <p:txBody>
          <a:bodyPr vert="horz" lIns="91440" tIns="45720" rIns="91440" bIns="45720" rtlCol="0" anchor="ctr">
            <a:normAutofit/>
          </a:bodyPr>
          <a:lstStyle/>
          <a:p>
            <a:pPr marL="0" indent="0">
              <a:buNone/>
            </a:pPr>
            <a:r>
              <a:rPr lang="en-GB" sz="1700"/>
              <a:t>Upright against Recumbent design.</a:t>
            </a:r>
          </a:p>
          <a:p>
            <a:pPr marL="342900" indent="-342900"/>
            <a:r>
              <a:rPr lang="en-GB" sz="1700"/>
              <a:t>Minimal difference in energy exerted based off study </a:t>
            </a:r>
          </a:p>
          <a:p>
            <a:pPr marL="800100" lvl="1">
              <a:buFont typeface="Courier New" panose="020B0604020202020204" pitchFamily="34" charset="0"/>
              <a:buChar char="o"/>
            </a:pPr>
            <a:r>
              <a:rPr lang="en-GB" sz="1700" u="sng">
                <a:hlinkClick r:id="rId2"/>
              </a:rPr>
              <a:t>https://air.unimi.it/handle/2434/243748</a:t>
            </a:r>
            <a:r>
              <a:rPr lang="en-GB" sz="1700"/>
              <a:t> </a:t>
            </a:r>
          </a:p>
          <a:p>
            <a:pPr marL="342900" indent="-342900"/>
            <a:r>
              <a:rPr lang="en-GB" sz="1700"/>
              <a:t>Pedal location and impact to pressure system</a:t>
            </a:r>
          </a:p>
          <a:p>
            <a:pPr marL="0" indent="0">
              <a:buNone/>
            </a:pPr>
            <a:r>
              <a:rPr lang="en-GB" sz="1700"/>
              <a:t>Bike Supports </a:t>
            </a:r>
          </a:p>
          <a:p>
            <a:pPr marL="342900" indent="-342900"/>
            <a:r>
              <a:rPr lang="en-GB" sz="1700"/>
              <a:t>I frame base improve stability during use</a:t>
            </a:r>
          </a:p>
          <a:p>
            <a:pPr marL="0" indent="0">
              <a:buNone/>
            </a:pPr>
            <a:r>
              <a:rPr lang="en-GB" sz="1700"/>
              <a:t>Adjustable Components</a:t>
            </a:r>
          </a:p>
          <a:p>
            <a:pPr marL="342900" indent="-342900"/>
            <a:r>
              <a:rPr lang="en-GB" sz="1700"/>
              <a:t>Handlebars and seat height</a:t>
            </a:r>
          </a:p>
          <a:p>
            <a:endParaRPr lang="en-GB" sz="1700"/>
          </a:p>
        </p:txBody>
      </p:sp>
      <p:pic>
        <p:nvPicPr>
          <p:cNvPr id="7" name="Picture 6" descr="Mirafit Exercise Bike">
            <a:extLst>
              <a:ext uri="{FF2B5EF4-FFF2-40B4-BE49-F238E27FC236}">
                <a16:creationId xmlns:a16="http://schemas.microsoft.com/office/drawing/2014/main" id="{646A9E10-5554-4B9E-35D8-C2B0B58E7B6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7850640" y="774285"/>
            <a:ext cx="2581173" cy="2581173"/>
          </a:xfrm>
          <a:prstGeom prst="rect">
            <a:avLst/>
          </a:prstGeom>
        </p:spPr>
      </p:pic>
      <p:pic>
        <p:nvPicPr>
          <p:cNvPr id="8" name="Picture 7" descr="Adjustable Magnetic Recumbent Exercise Bike with UK | Ubuy">
            <a:extLst>
              <a:ext uri="{FF2B5EF4-FFF2-40B4-BE49-F238E27FC236}">
                <a16:creationId xmlns:a16="http://schemas.microsoft.com/office/drawing/2014/main" id="{B91ADBDD-F186-E067-382C-53C37C2BD483}"/>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tretch>
            <a:fillRect/>
          </a:stretch>
        </p:blipFill>
        <p:spPr>
          <a:xfrm>
            <a:off x="7695192" y="3575074"/>
            <a:ext cx="2892070" cy="2581173"/>
          </a:xfrm>
          <a:prstGeom prst="rect">
            <a:avLst/>
          </a:prstGeom>
        </p:spPr>
      </p:pic>
      <p:sp>
        <p:nvSpPr>
          <p:cNvPr id="4" name="Footer Placeholder 3">
            <a:extLst>
              <a:ext uri="{FF2B5EF4-FFF2-40B4-BE49-F238E27FC236}">
                <a16:creationId xmlns:a16="http://schemas.microsoft.com/office/drawing/2014/main" id="{A4B89B7C-F915-50FB-9213-5DB9D0369FA1}"/>
              </a:ext>
            </a:extLst>
          </p:cNvPr>
          <p:cNvSpPr>
            <a:spLocks noGrp="1"/>
          </p:cNvSpPr>
          <p:nvPr>
            <p:ph type="ftr" sz="quarter" idx="11"/>
          </p:nvPr>
        </p:nvSpPr>
        <p:spPr>
          <a:xfrm>
            <a:off x="4038600" y="6492240"/>
            <a:ext cx="4114800" cy="365125"/>
          </a:xfrm>
        </p:spPr>
        <p:txBody>
          <a:bodyPr>
            <a:normAutofit/>
          </a:bodyPr>
          <a:lstStyle/>
          <a:p>
            <a:pPr>
              <a:spcAft>
                <a:spcPts val="600"/>
              </a:spcAft>
            </a:pPr>
            <a:r>
              <a:rPr lang="en-GB"/>
              <a:t>2316885</a:t>
            </a:r>
          </a:p>
        </p:txBody>
      </p:sp>
      <p:sp>
        <p:nvSpPr>
          <p:cNvPr id="5" name="Slide Number Placeholder 4">
            <a:extLst>
              <a:ext uri="{FF2B5EF4-FFF2-40B4-BE49-F238E27FC236}">
                <a16:creationId xmlns:a16="http://schemas.microsoft.com/office/drawing/2014/main" id="{A77F7534-6B5A-C90C-DD5C-DD146BA62B15}"/>
              </a:ext>
            </a:extLst>
          </p:cNvPr>
          <p:cNvSpPr>
            <a:spLocks noGrp="1"/>
          </p:cNvSpPr>
          <p:nvPr>
            <p:ph type="sldNum" sz="quarter" idx="12"/>
          </p:nvPr>
        </p:nvSpPr>
        <p:spPr>
          <a:xfrm>
            <a:off x="8610600" y="6492240"/>
            <a:ext cx="2743200" cy="365125"/>
          </a:xfrm>
        </p:spPr>
        <p:txBody>
          <a:bodyPr>
            <a:normAutofit/>
          </a:bodyPr>
          <a:lstStyle/>
          <a:p>
            <a:pPr>
              <a:spcAft>
                <a:spcPts val="600"/>
              </a:spcAft>
            </a:pPr>
            <a:fld id="{330EA680-D336-4FF7-8B7A-9848BB0A1C32}" type="slidenum">
              <a:rPr lang="en-GB" smtClean="0"/>
              <a:pPr>
                <a:spcAft>
                  <a:spcPts val="600"/>
                </a:spcAft>
              </a:pPr>
              <a:t>25</a:t>
            </a:fld>
            <a:endParaRPr lang="en-GB"/>
          </a:p>
        </p:txBody>
      </p:sp>
    </p:spTree>
    <p:extLst>
      <p:ext uri="{BB962C8B-B14F-4D97-AF65-F5344CB8AC3E}">
        <p14:creationId xmlns:p14="http://schemas.microsoft.com/office/powerpoint/2010/main" val="37892270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57BDFF-F913-ED99-BB17-4A47D87BD0E3}"/>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7FB5AB1-4ED2-3589-E1BC-1EB2BFE2E6CA}"/>
              </a:ext>
            </a:extLst>
          </p:cNvPr>
          <p:cNvSpPr>
            <a:spLocks noGrp="1"/>
          </p:cNvSpPr>
          <p:nvPr>
            <p:ph type="title"/>
          </p:nvPr>
        </p:nvSpPr>
        <p:spPr>
          <a:xfrm>
            <a:off x="5894962" y="479493"/>
            <a:ext cx="5458838" cy="1325563"/>
          </a:xfrm>
        </p:spPr>
        <p:txBody>
          <a:bodyPr>
            <a:normAutofit/>
          </a:bodyPr>
          <a:lstStyle/>
          <a:p>
            <a:r>
              <a:rPr lang="en-GB"/>
              <a:t>Design – Future Actions</a:t>
            </a:r>
          </a:p>
        </p:txBody>
      </p:sp>
      <p:sp>
        <p:nvSpPr>
          <p:cNvPr id="16" name="Freeform: Shape 1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drawing of a stationary bike&#10;&#10;AI-generated content may be incorrect.">
            <a:extLst>
              <a:ext uri="{FF2B5EF4-FFF2-40B4-BE49-F238E27FC236}">
                <a16:creationId xmlns:a16="http://schemas.microsoft.com/office/drawing/2014/main" id="{25D3DD15-8B40-D3D2-8ACA-A6964D17349F}"/>
              </a:ext>
            </a:extLst>
          </p:cNvPr>
          <p:cNvPicPr>
            <a:picLocks noChangeAspect="1"/>
          </p:cNvPicPr>
          <p:nvPr/>
        </p:nvPicPr>
        <p:blipFill>
          <a:blip r:embed="rId2"/>
          <a:stretch>
            <a:fillRect/>
          </a:stretch>
        </p:blipFill>
        <p:spPr>
          <a:xfrm>
            <a:off x="653701" y="1733299"/>
            <a:ext cx="4777381" cy="337999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3036A256-D983-A0FD-1C84-2BE3C7C10E7B}"/>
              </a:ext>
            </a:extLst>
          </p:cNvPr>
          <p:cNvSpPr>
            <a:spLocks noGrp="1"/>
          </p:cNvSpPr>
          <p:nvPr>
            <p:ph idx="1"/>
          </p:nvPr>
        </p:nvSpPr>
        <p:spPr>
          <a:xfrm>
            <a:off x="5894962" y="1984443"/>
            <a:ext cx="5458838" cy="4192520"/>
          </a:xfrm>
        </p:spPr>
        <p:txBody>
          <a:bodyPr vert="horz" lIns="91440" tIns="45720" rIns="91440" bIns="45720" rtlCol="0" anchor="t">
            <a:normAutofit/>
          </a:bodyPr>
          <a:lstStyle/>
          <a:p>
            <a:pPr marL="285750" indent="-285750"/>
            <a:r>
              <a:rPr lang="en-GB" sz="1500"/>
              <a:t>Complete CAD for Bike with integrated system to pressurise tank</a:t>
            </a:r>
            <a:endParaRPr lang="en-US"/>
          </a:p>
          <a:p>
            <a:pPr marL="342900" indent="-342900"/>
            <a:r>
              <a:rPr lang="en-GB" sz="1500"/>
              <a:t>Generate Engineering Drawings meeting BS8888 (British Standards for Technical Drawings)</a:t>
            </a:r>
          </a:p>
          <a:p>
            <a:endParaRPr lang="en-GB" sz="1500"/>
          </a:p>
          <a:p>
            <a:endParaRPr lang="en-GB" sz="1500"/>
          </a:p>
        </p:txBody>
      </p:sp>
      <p:sp>
        <p:nvSpPr>
          <p:cNvPr id="4" name="Footer Placeholder 3">
            <a:extLst>
              <a:ext uri="{FF2B5EF4-FFF2-40B4-BE49-F238E27FC236}">
                <a16:creationId xmlns:a16="http://schemas.microsoft.com/office/drawing/2014/main" id="{7370E29F-9863-78DA-E082-F4F4C974A4E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2316885</a:t>
            </a:r>
          </a:p>
        </p:txBody>
      </p:sp>
      <p:sp>
        <p:nvSpPr>
          <p:cNvPr id="5" name="Slide Number Placeholder 4">
            <a:extLst>
              <a:ext uri="{FF2B5EF4-FFF2-40B4-BE49-F238E27FC236}">
                <a16:creationId xmlns:a16="http://schemas.microsoft.com/office/drawing/2014/main" id="{D5B9273C-C1C4-7C3D-35D7-144C1A474BAA}"/>
              </a:ext>
            </a:extLst>
          </p:cNvPr>
          <p:cNvSpPr>
            <a:spLocks noGrp="1"/>
          </p:cNvSpPr>
          <p:nvPr>
            <p:ph type="sldNum" sz="quarter" idx="12"/>
          </p:nvPr>
        </p:nvSpPr>
        <p:spPr>
          <a:xfrm>
            <a:off x="8610600" y="6356350"/>
            <a:ext cx="2743200" cy="365125"/>
          </a:xfrm>
        </p:spPr>
        <p:txBody>
          <a:bodyPr>
            <a:normAutofit/>
          </a:bodyPr>
          <a:lstStyle/>
          <a:p>
            <a:pPr>
              <a:spcAft>
                <a:spcPts val="600"/>
              </a:spcAft>
            </a:pPr>
            <a:fld id="{330EA680-D336-4FF7-8B7A-9848BB0A1C32}" type="slidenum">
              <a:rPr lang="en-GB" smtClean="0"/>
              <a:pPr>
                <a:spcAft>
                  <a:spcPts val="600"/>
                </a:spcAft>
              </a:pPr>
              <a:t>26</a:t>
            </a:fld>
            <a:endParaRPr lang="en-GB"/>
          </a:p>
        </p:txBody>
      </p:sp>
    </p:spTree>
    <p:extLst>
      <p:ext uri="{BB962C8B-B14F-4D97-AF65-F5344CB8AC3E}">
        <p14:creationId xmlns:p14="http://schemas.microsoft.com/office/powerpoint/2010/main" val="5565738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86FD7672-78BE-4D6F-A711-2CDB79B52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ight Triangle 15">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F6E6FD-5DC6-B039-F95C-CC6D55C54E14}"/>
              </a:ext>
            </a:extLst>
          </p:cNvPr>
          <p:cNvSpPr>
            <a:spLocks noGrp="1"/>
          </p:cNvSpPr>
          <p:nvPr>
            <p:ph type="title"/>
          </p:nvPr>
        </p:nvSpPr>
        <p:spPr>
          <a:xfrm>
            <a:off x="8029293" y="806364"/>
            <a:ext cx="3354636" cy="2847413"/>
          </a:xfrm>
        </p:spPr>
        <p:txBody>
          <a:bodyPr vert="horz" lIns="91440" tIns="45720" rIns="91440" bIns="45720" rtlCol="0" anchor="b">
            <a:normAutofit/>
          </a:bodyPr>
          <a:lstStyle/>
          <a:p>
            <a:r>
              <a:rPr lang="en-US" sz="6000" kern="1200">
                <a:solidFill>
                  <a:schemeClr val="tx1"/>
                </a:solidFill>
                <a:latin typeface="+mj-lt"/>
                <a:ea typeface="+mj-ea"/>
                <a:cs typeface="+mj-cs"/>
              </a:rPr>
              <a:t>Time Plan</a:t>
            </a:r>
          </a:p>
        </p:txBody>
      </p:sp>
      <p:pic>
        <p:nvPicPr>
          <p:cNvPr id="7" name="Picture 6" descr="A screenshot of a computer&#10;&#10;AI-generated content may be incorrect.">
            <a:extLst>
              <a:ext uri="{FF2B5EF4-FFF2-40B4-BE49-F238E27FC236}">
                <a16:creationId xmlns:a16="http://schemas.microsoft.com/office/drawing/2014/main" id="{B27ABD31-D3C4-EC43-9E45-A3C9F08E5DCA}"/>
              </a:ext>
            </a:extLst>
          </p:cNvPr>
          <p:cNvPicPr>
            <a:picLocks noChangeAspect="1"/>
          </p:cNvPicPr>
          <p:nvPr/>
        </p:nvPicPr>
        <p:blipFill>
          <a:blip r:embed="rId2"/>
          <a:stretch>
            <a:fillRect/>
          </a:stretch>
        </p:blipFill>
        <p:spPr>
          <a:xfrm>
            <a:off x="1296558" y="1465624"/>
            <a:ext cx="5604636" cy="3909233"/>
          </a:xfrm>
          <a:prstGeom prst="rect">
            <a:avLst/>
          </a:prstGeom>
        </p:spPr>
      </p:pic>
      <p:sp>
        <p:nvSpPr>
          <p:cNvPr id="4" name="Slide Number Placeholder 3">
            <a:extLst>
              <a:ext uri="{FF2B5EF4-FFF2-40B4-BE49-F238E27FC236}">
                <a16:creationId xmlns:a16="http://schemas.microsoft.com/office/drawing/2014/main" id="{74B04789-6FD6-69DF-360A-028ABC13E5C0}"/>
              </a:ext>
            </a:extLst>
          </p:cNvPr>
          <p:cNvSpPr>
            <a:spLocks noGrp="1"/>
          </p:cNvSpPr>
          <p:nvPr>
            <p:ph type="sldNum" sz="quarter" idx="12"/>
          </p:nvPr>
        </p:nvSpPr>
        <p:spPr>
          <a:xfrm>
            <a:off x="9684689" y="4887261"/>
            <a:ext cx="1669112" cy="1008213"/>
          </a:xfrm>
        </p:spPr>
        <p:txBody>
          <a:bodyPr vert="horz" lIns="91440" tIns="45720" rIns="91440" bIns="45720" rtlCol="0" anchor="ctr">
            <a:normAutofit/>
          </a:bodyPr>
          <a:lstStyle/>
          <a:p>
            <a:pPr>
              <a:lnSpc>
                <a:spcPct val="90000"/>
              </a:lnSpc>
              <a:spcAft>
                <a:spcPts val="600"/>
              </a:spcAft>
            </a:pPr>
            <a:fld id="{330EA680-D336-4FF7-8B7A-9848BB0A1C32}" type="slidenum">
              <a:rPr lang="en-US" sz="6600">
                <a:solidFill>
                  <a:srgbClr val="FFFFFF"/>
                </a:solidFill>
              </a:rPr>
              <a:pPr>
                <a:lnSpc>
                  <a:spcPct val="90000"/>
                </a:lnSpc>
                <a:spcAft>
                  <a:spcPts val="600"/>
                </a:spcAft>
              </a:pPr>
              <a:t>27</a:t>
            </a:fld>
            <a:endParaRPr lang="en-US" sz="6600">
              <a:solidFill>
                <a:srgbClr val="FFFFFF"/>
              </a:solidFill>
            </a:endParaRPr>
          </a:p>
        </p:txBody>
      </p:sp>
    </p:spTree>
    <p:extLst>
      <p:ext uri="{BB962C8B-B14F-4D97-AF65-F5344CB8AC3E}">
        <p14:creationId xmlns:p14="http://schemas.microsoft.com/office/powerpoint/2010/main" val="3177955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1F12E-051D-81FC-9B41-C5833E05FEF5}"/>
              </a:ext>
            </a:extLst>
          </p:cNvPr>
          <p:cNvSpPr>
            <a:spLocks noGrp="1"/>
          </p:cNvSpPr>
          <p:nvPr>
            <p:ph type="title"/>
          </p:nvPr>
        </p:nvSpPr>
        <p:spPr>
          <a:xfrm>
            <a:off x="838200" y="5586257"/>
            <a:ext cx="10521042" cy="804161"/>
          </a:xfrm>
        </p:spPr>
        <p:txBody>
          <a:bodyPr vert="horz" lIns="91440" tIns="45720" rIns="91440" bIns="45720" rtlCol="0" anchor="ctr">
            <a:normAutofit/>
          </a:bodyPr>
          <a:lstStyle/>
          <a:p>
            <a:pPr algn="ctr"/>
            <a:r>
              <a:rPr lang="en-US" sz="3200"/>
              <a:t>Questions?</a:t>
            </a:r>
            <a:endParaRPr lang="en-US"/>
          </a:p>
        </p:txBody>
      </p:sp>
      <p:sp>
        <p:nvSpPr>
          <p:cNvPr id="3" name="Slide Number Placeholder 2">
            <a:extLst>
              <a:ext uri="{FF2B5EF4-FFF2-40B4-BE49-F238E27FC236}">
                <a16:creationId xmlns:a16="http://schemas.microsoft.com/office/drawing/2014/main" id="{D41E3B75-3747-6783-B6FC-93B900ED32FF}"/>
              </a:ext>
            </a:extLst>
          </p:cNvPr>
          <p:cNvSpPr>
            <a:spLocks noGrp="1"/>
          </p:cNvSpPr>
          <p:nvPr>
            <p:ph type="sldNum" sz="quarter" idx="12"/>
          </p:nvPr>
        </p:nvSpPr>
        <p:spPr/>
        <p:txBody>
          <a:bodyPr/>
          <a:lstStyle/>
          <a:p>
            <a:fld id="{330EA680-D336-4FF7-8B7A-9848BB0A1C32}" type="slidenum">
              <a:rPr lang="en-GB" smtClean="0"/>
              <a:t>28</a:t>
            </a:fld>
            <a:endParaRPr lang="en-GB"/>
          </a:p>
        </p:txBody>
      </p:sp>
      <p:pic>
        <p:nvPicPr>
          <p:cNvPr id="16" name="Picture 15" descr="Yellow question mark">
            <a:extLst>
              <a:ext uri="{FF2B5EF4-FFF2-40B4-BE49-F238E27FC236}">
                <a16:creationId xmlns:a16="http://schemas.microsoft.com/office/drawing/2014/main" id="{3B6126E0-5C0B-062A-0397-8309981FC39D}"/>
              </a:ext>
            </a:extLst>
          </p:cNvPr>
          <p:cNvPicPr>
            <a:picLocks noChangeAspect="1"/>
          </p:cNvPicPr>
          <p:nvPr/>
        </p:nvPicPr>
        <p:blipFill>
          <a:blip r:embed="rId2"/>
          <a:srcRect t="4445" r="-2" b="23388"/>
          <a:stretch/>
        </p:blipFill>
        <p:spPr>
          <a:xfrm>
            <a:off x="20" y="10"/>
            <a:ext cx="12191980" cy="5279933"/>
          </a:xfrm>
          <a:prstGeom prst="rect">
            <a:avLst/>
          </a:prstGeom>
        </p:spPr>
      </p:pic>
    </p:spTree>
    <p:extLst>
      <p:ext uri="{BB962C8B-B14F-4D97-AF65-F5344CB8AC3E}">
        <p14:creationId xmlns:p14="http://schemas.microsoft.com/office/powerpoint/2010/main" val="208151178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520E446A602CB40B46420BF1D1DB0C6" ma:contentTypeVersion="4" ma:contentTypeDescription="Create a new document." ma:contentTypeScope="" ma:versionID="5196f852fa0b84a54af62ac0ba2b7ff6">
  <xsd:schema xmlns:xsd="http://www.w3.org/2001/XMLSchema" xmlns:xs="http://www.w3.org/2001/XMLSchema" xmlns:p="http://schemas.microsoft.com/office/2006/metadata/properties" xmlns:ns2="6a917ce0-d80a-43c3-8467-9efa220db781" targetNamespace="http://schemas.microsoft.com/office/2006/metadata/properties" ma:root="true" ma:fieldsID="711d8b9439f8f944ae087887a1cba5da" ns2:_="">
    <xsd:import namespace="6a917ce0-d80a-43c3-8467-9efa220db78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a917ce0-d80a-43c3-8467-9efa220db78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64D7ABF-DB51-475A-B3D4-1D831E013DD6}">
  <ds:schemaRefs>
    <ds:schemaRef ds:uri="6a917ce0-d80a-43c3-8467-9efa220db7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FFEB445B-2EDB-43A4-BDDC-A401255C8B34}">
  <ds:schemaRefs>
    <ds:schemaRef ds:uri="http://schemas.microsoft.com/sharepoint/v3/contenttype/forms"/>
  </ds:schemaRefs>
</ds:datastoreItem>
</file>

<file path=customXml/itemProps3.xml><?xml version="1.0" encoding="utf-8"?>
<ds:datastoreItem xmlns:ds="http://schemas.openxmlformats.org/officeDocument/2006/customXml" ds:itemID="{24F456D1-A9E0-49A0-BDA1-8C6785A4BE83}">
  <ds:schemaRefs>
    <ds:schemaRef ds:uri="6a917ce0-d80a-43c3-8467-9efa220db7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28</Slides>
  <Notes>3</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Human Powered Machine</vt:lpstr>
      <vt:lpstr>Group Members</vt:lpstr>
      <vt:lpstr>Mechanical – Joe Shankland (2317772)</vt:lpstr>
      <vt:lpstr>Power Train</vt:lpstr>
      <vt:lpstr>Compressor Specification</vt:lpstr>
      <vt:lpstr>Control of Compressed Air</vt:lpstr>
      <vt:lpstr>Materials Overview – Catrina Morgan (2405745)</vt:lpstr>
      <vt:lpstr>Materials – Main Elements of Project</vt:lpstr>
      <vt:lpstr>Materials – Properties (Stationary Application)</vt:lpstr>
      <vt:lpstr>PowerPoint Presentation</vt:lpstr>
      <vt:lpstr>PowerPoint Presentation</vt:lpstr>
      <vt:lpstr>Materials – Strength vs Price</vt:lpstr>
      <vt:lpstr>Procurement Overview – Luke John (2320124)</vt:lpstr>
      <vt:lpstr>Procurement –  Pressure tank</vt:lpstr>
      <vt:lpstr>Procurement –  Compression Pump</vt:lpstr>
      <vt:lpstr>Procurement – Valves</vt:lpstr>
      <vt:lpstr>Procurement – Moving Forward</vt:lpstr>
      <vt:lpstr>Legislation Overview – Julian Edwards (2315607)</vt:lpstr>
      <vt:lpstr>Legislation – Pressure Systems Regulations</vt:lpstr>
      <vt:lpstr>Legislation – Environmental Regulations</vt:lpstr>
      <vt:lpstr>Legislation – Supply of Machinery (Safety) Regulations</vt:lpstr>
      <vt:lpstr>Legislation –  Next Steps</vt:lpstr>
      <vt:lpstr>Design Overview – Owen Bell (2316885)</vt:lpstr>
      <vt:lpstr>Design – Anthropometrics &amp; Ergonomics</vt:lpstr>
      <vt:lpstr>Design – Considerations</vt:lpstr>
      <vt:lpstr>Design – Future Actions</vt:lpstr>
      <vt:lpstr>Time Plan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2025-03-07T16:20:54Z</dcterms:created>
  <dcterms:modified xsi:type="dcterms:W3CDTF">2025-03-21T15:43:10Z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0x0101009520E446A602CB40B46420BF1D1DB0C6</vt:lpwstr>
  </property>
</Properties>
</file>