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63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3" autoAdjust="0"/>
    <p:restoredTop sz="96374" autoAdjust="0"/>
  </p:normalViewPr>
  <p:slideViewPr>
    <p:cSldViewPr snapToGrid="0">
      <p:cViewPr varScale="1">
        <p:scale>
          <a:sx n="78" d="100"/>
          <a:sy n="78" d="100"/>
        </p:scale>
        <p:origin x="126" y="60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image">
            <a:extLst>
              <a:ext uri="{FF2B5EF4-FFF2-40B4-BE49-F238E27FC236}">
                <a16:creationId xmlns:a16="http://schemas.microsoft.com/office/drawing/2014/main" id="{D105064D-C297-4C59-A0DE-ECA2DF617C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45D72D7-A511-46AF-ADDF-B108156D2503}"/>
              </a:ext>
            </a:extLst>
          </p:cNvPr>
          <p:cNvSpPr txBox="1">
            <a:spLocks/>
          </p:cNvSpPr>
          <p:nvPr/>
        </p:nvSpPr>
        <p:spPr>
          <a:xfrm>
            <a:off x="137807" y="4427106"/>
            <a:ext cx="4775075" cy="1630907"/>
          </a:xfrm>
          <a:prstGeom prst="rect">
            <a:avLst/>
          </a:prstGeom>
          <a:ln>
            <a:noFill/>
          </a:ln>
          <a:effectLst>
            <a:reflection blurRad="6350" stA="52000" endA="300" endPos="35000" dir="5400000" sy="-100000" algn="bl" rotWithShape="0"/>
          </a:effectLst>
        </p:spPr>
        <p:txBody>
          <a:bodyPr vert="horz" lIns="91440" tIns="45720" rIns="91440" bIns="45720" rtlCol="0" anchor="ctr">
            <a:normAutofit fontScale="90000"/>
            <a:sp3d extrusionH="57150">
              <a:bevelT w="38100" h="38100"/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4400" dirty="0">
                <a:ln w="190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Community care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194077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Innovative digital technologies that could be used to develop communities now and in the future.</a:t>
            </a:r>
            <a:endParaRPr lang="en-US" sz="2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8F5503C-CC74-4B6E-98F3-A9B185814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28" y="2129246"/>
            <a:ext cx="10058400" cy="384962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Contents list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Community overview</a:t>
            </a:r>
          </a:p>
          <a:p>
            <a:r>
              <a:rPr lang="en-GB" dirty="0"/>
              <a:t>Domestic abuse overview</a:t>
            </a:r>
          </a:p>
          <a:p>
            <a:r>
              <a:rPr lang="en-GB" dirty="0"/>
              <a:t>Advantages and disadvantages of digital technologies in domestic abuse</a:t>
            </a:r>
          </a:p>
          <a:p>
            <a:r>
              <a:rPr lang="en-GB" dirty="0"/>
              <a:t>How digital technologies assisted communities to support domestic abuse during COVID-19?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2AEA1-EE4E-4B6A-B8E1-EAA014ED6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68423"/>
            <a:ext cx="10058400" cy="13716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42C53-A849-41C6-8DB2-29B4483F8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10496"/>
            <a:ext cx="10058400" cy="4878449"/>
          </a:xfrm>
        </p:spPr>
        <p:txBody>
          <a:bodyPr>
            <a:normAutofit fontScale="5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Action For Children (2021),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Domestic Abuse Bill: Importance of Community-Cased Support – Including for Children – Finally Recognised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https://www.actionforchildren.org.uk/blog/domestic-abuse-bill-community-based-support/ (Accessed November 2021).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Grant, P. and Marshall, A. (2019),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Community-Level Responses to Domestic Violence and Abuse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https://oxfordmedicine.com/view/10.1093/med/9780198806653.001.0001/med-9780198806653-chapter-27#med-9780198806653-chapter-27-div2-382 (Accessed November 2021).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Harvard, T. (2021),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Domestic Abuse and Covid-19: A Year Into the Pandemic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https://commonslibrary.parliament.uk/domestic-abuse-and-covid-19-a-year-into-the-pandemic/ (Accessed November 2021).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Jewkes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R. and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Murcott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 (1996), Meanings of Community.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Social Science &amp; Medicine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Volume 43(4), pp. 555-563.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Kelly, J. (2021),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Coronavirus: Domestic Abuse an ‘Epidemic Beneath a Pandemic’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https://www.bbc.co.uk/news/uk-56491643 (Accessed November 2021).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Lee, L. (2019),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Domestic abuse – Is Technology Part of the Problem or Solution? 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https://reasondigital.com/blog/domestic-abuse-is-technology-part-of-the-problem-or-solution/ (Accessed November 2021).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MacQueen, K. M., McLellan, E., Metzger, D. S.,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Kegeles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S., Strauss, R. P., Scotti, R., Blanchard, L. and Trotter, R. T. (2001), What is Community? An Evidence-Based Definition For Participatory Public Health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Am Journal of Public Health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Volume91(12), pp. 1929-1938.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National Health Service (2019),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Domestic Violence and Abuse, Healthy Body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 Available at: https://www.nhs.uk/live-well/healthy-body/getting-help-for-domestic-violence/ (Accessed November 2021).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Sherif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D. (2020),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Covid-19 And The Surge in Domestic Abuse in The UK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https://www.centreforwomensjustice.org.uk/new-blog-1/2020/11/10/covid-19-and-surge-in-domestic-abuse-in-uk (Accessed November 2021).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Townsend, M. (2020), 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Shock New Figures Fuel Fears of More Lockdown Domestic Abuse Killings in UK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https://www.theguardian.com/society/2020/nov/15/shock-new-figures-fuel-fears-of-more-lockdown-domestic-abuse-killings-in-uk (Accessed on November 2021).</a:t>
            </a:r>
          </a:p>
        </p:txBody>
      </p:sp>
    </p:spTree>
    <p:extLst>
      <p:ext uri="{BB962C8B-B14F-4D97-AF65-F5344CB8AC3E}">
        <p14:creationId xmlns:p14="http://schemas.microsoft.com/office/powerpoint/2010/main" val="33371398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{A7FB9D84-6957-468D-A56C-09805FFB6240}tf78438558_win32</Template>
  <TotalTime>706</TotalTime>
  <Words>474</Words>
  <Application>Microsoft Office PowerPoint</Application>
  <PresentationFormat>Widescreen</PresentationFormat>
  <Paragraphs>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Century Gothic</vt:lpstr>
      <vt:lpstr>Garamond</vt:lpstr>
      <vt:lpstr>SavonVTI</vt:lpstr>
      <vt:lpstr>PowerPoint Presentation</vt:lpstr>
      <vt:lpstr>Innovative digital technologies that could be used to develop communities now and in the future.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care and Development</dc:title>
  <dc:creator>Paul Chirila</dc:creator>
  <cp:lastModifiedBy>Paul Chirila</cp:lastModifiedBy>
  <cp:revision>28</cp:revision>
  <dcterms:created xsi:type="dcterms:W3CDTF">2021-11-19T12:55:11Z</dcterms:created>
  <dcterms:modified xsi:type="dcterms:W3CDTF">2021-11-22T21:14:43Z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