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3"/>
  </p:notesMasterIdLst>
  <p:sldIdLst>
    <p:sldId id="364" r:id="rId2"/>
    <p:sldId id="383" r:id="rId3"/>
    <p:sldId id="387" r:id="rId4"/>
    <p:sldId id="394" r:id="rId5"/>
    <p:sldId id="395" r:id="rId6"/>
    <p:sldId id="396" r:id="rId7"/>
    <p:sldId id="402" r:id="rId8"/>
    <p:sldId id="398" r:id="rId9"/>
    <p:sldId id="399" r:id="rId10"/>
    <p:sldId id="400" r:id="rId11"/>
    <p:sldId id="401"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EAC1E2-D745-7A44-AB6A-A99C71A21C97}" v="3" dt="2026-07-18T23:52:47.0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420"/>
    <p:restoredTop sz="94662"/>
  </p:normalViewPr>
  <p:slideViewPr>
    <p:cSldViewPr snapToGrid="0" showGuides="1">
      <p:cViewPr varScale="1">
        <p:scale>
          <a:sx n="104" d="100"/>
          <a:sy n="104" d="100"/>
        </p:scale>
        <p:origin x="232" y="192"/>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lenda Ancheta Divina (2514348)" userId="754b0dca-9fbe-4808-8543-4a47abb3fea2" providerId="ADAL" clId="{9967F640-04A7-5238-890B-34021867482E}"/>
    <pc:docChg chg="undo custSel addSld delSld modSld modMainMaster">
      <pc:chgData name="Glenda Ancheta Divina (2514348)" userId="754b0dca-9fbe-4808-8543-4a47abb3fea2" providerId="ADAL" clId="{9967F640-04A7-5238-890B-34021867482E}" dt="2026-07-18T23:52:47.011" v="15293" actId="20577"/>
      <pc:docMkLst>
        <pc:docMk/>
      </pc:docMkLst>
      <pc:sldChg chg="modSp">
        <pc:chgData name="Glenda Ancheta Divina (2514348)" userId="754b0dca-9fbe-4808-8543-4a47abb3fea2" providerId="ADAL" clId="{9967F640-04A7-5238-890B-34021867482E}" dt="2026-06-30T18:38:51.161" v="2043"/>
        <pc:sldMkLst>
          <pc:docMk/>
          <pc:sldMk cId="0" sldId="364"/>
        </pc:sldMkLst>
        <pc:spChg chg="mod">
          <ac:chgData name="Glenda Ancheta Divina (2514348)" userId="754b0dca-9fbe-4808-8543-4a47abb3fea2" providerId="ADAL" clId="{9967F640-04A7-5238-890B-34021867482E}" dt="2026-06-30T18:38:51.161" v="2043"/>
          <ac:spMkLst>
            <pc:docMk/>
            <pc:sldMk cId="0" sldId="364"/>
            <ac:spMk id="4" creationId="{344A3CB8-39FD-9F8F-CD33-5E2118C6E66C}"/>
          </ac:spMkLst>
        </pc:spChg>
        <pc:spChg chg="mod">
          <ac:chgData name="Glenda Ancheta Divina (2514348)" userId="754b0dca-9fbe-4808-8543-4a47abb3fea2" providerId="ADAL" clId="{9967F640-04A7-5238-890B-34021867482E}" dt="2026-06-30T18:38:51.161" v="2043"/>
          <ac:spMkLst>
            <pc:docMk/>
            <pc:sldMk cId="0" sldId="364"/>
            <ac:spMk id="6147" creationId="{447FB185-B91D-14EC-A199-C064D51D1DD2}"/>
          </ac:spMkLst>
        </pc:spChg>
      </pc:sldChg>
      <pc:sldChg chg="modSp">
        <pc:chgData name="Glenda Ancheta Divina (2514348)" userId="754b0dca-9fbe-4808-8543-4a47abb3fea2" providerId="ADAL" clId="{9967F640-04A7-5238-890B-34021867482E}" dt="2026-06-30T18:38:51.161" v="2043"/>
        <pc:sldMkLst>
          <pc:docMk/>
          <pc:sldMk cId="1287151132" sldId="383"/>
        </pc:sldMkLst>
        <pc:spChg chg="mod">
          <ac:chgData name="Glenda Ancheta Divina (2514348)" userId="754b0dca-9fbe-4808-8543-4a47abb3fea2" providerId="ADAL" clId="{9967F640-04A7-5238-890B-34021867482E}" dt="2026-06-30T18:38:51.161" v="2043"/>
          <ac:spMkLst>
            <pc:docMk/>
            <pc:sldMk cId="1287151132" sldId="383"/>
            <ac:spMk id="2" creationId="{7A5DAAE8-78AF-37D0-1EA1-6BE7641CF449}"/>
          </ac:spMkLst>
        </pc:spChg>
        <pc:spChg chg="mod">
          <ac:chgData name="Glenda Ancheta Divina (2514348)" userId="754b0dca-9fbe-4808-8543-4a47abb3fea2" providerId="ADAL" clId="{9967F640-04A7-5238-890B-34021867482E}" dt="2026-06-30T18:38:51.161" v="2043"/>
          <ac:spMkLst>
            <pc:docMk/>
            <pc:sldMk cId="1287151132" sldId="383"/>
            <ac:spMk id="3" creationId="{327D09FF-04AE-863D-9637-E0C72C8D8B8E}"/>
          </ac:spMkLst>
        </pc:spChg>
        <pc:spChg chg="mod">
          <ac:chgData name="Glenda Ancheta Divina (2514348)" userId="754b0dca-9fbe-4808-8543-4a47abb3fea2" providerId="ADAL" clId="{9967F640-04A7-5238-890B-34021867482E}" dt="2026-06-30T18:38:51.161" v="2043"/>
          <ac:spMkLst>
            <pc:docMk/>
            <pc:sldMk cId="1287151132" sldId="383"/>
            <ac:spMk id="4" creationId="{6E6D42E4-AC46-C008-2447-7CBA08E08782}"/>
          </ac:spMkLst>
        </pc:spChg>
        <pc:spChg chg="mod">
          <ac:chgData name="Glenda Ancheta Divina (2514348)" userId="754b0dca-9fbe-4808-8543-4a47abb3fea2" providerId="ADAL" clId="{9967F640-04A7-5238-890B-34021867482E}" dt="2026-06-30T18:38:51.161" v="2043"/>
          <ac:spMkLst>
            <pc:docMk/>
            <pc:sldMk cId="1287151132" sldId="383"/>
            <ac:spMk id="5" creationId="{E8171439-ACFD-5D74-0A8F-A1BDCC81D859}"/>
          </ac:spMkLst>
        </pc:spChg>
      </pc:sldChg>
      <pc:sldChg chg="addSp delSp modSp mod modClrScheme modAnim chgLayout">
        <pc:chgData name="Glenda Ancheta Divina (2514348)" userId="754b0dca-9fbe-4808-8543-4a47abb3fea2" providerId="ADAL" clId="{9967F640-04A7-5238-890B-34021867482E}" dt="2026-07-16T08:52:55.572" v="8935" actId="255"/>
        <pc:sldMkLst>
          <pc:docMk/>
          <pc:sldMk cId="0" sldId="387"/>
        </pc:sldMkLst>
        <pc:spChg chg="mod ord">
          <ac:chgData name="Glenda Ancheta Divina (2514348)" userId="754b0dca-9fbe-4808-8543-4a47abb3fea2" providerId="ADAL" clId="{9967F640-04A7-5238-890B-34021867482E}" dt="2026-07-16T08:52:55.572" v="8935" actId="255"/>
          <ac:spMkLst>
            <pc:docMk/>
            <pc:sldMk cId="0" sldId="387"/>
            <ac:spMk id="2" creationId="{A2FCF950-4012-15F0-B279-1361A6BD7D3F}"/>
          </ac:spMkLst>
        </pc:spChg>
        <pc:spChg chg="mod">
          <ac:chgData name="Glenda Ancheta Divina (2514348)" userId="754b0dca-9fbe-4808-8543-4a47abb3fea2" providerId="ADAL" clId="{9967F640-04A7-5238-890B-34021867482E}" dt="2026-07-15T14:13:15.729" v="8123" actId="26606"/>
          <ac:spMkLst>
            <pc:docMk/>
            <pc:sldMk cId="0" sldId="387"/>
            <ac:spMk id="4" creationId="{E9C891E3-BFF6-8AE0-6C9D-F65AD1EC6373}"/>
          </ac:spMkLst>
        </pc:spChg>
        <pc:spChg chg="add mod">
          <ac:chgData name="Glenda Ancheta Divina (2514348)" userId="754b0dca-9fbe-4808-8543-4a47abb3fea2" providerId="ADAL" clId="{9967F640-04A7-5238-890B-34021867482E}" dt="2026-07-15T14:13:15.729" v="8123" actId="26606"/>
          <ac:spMkLst>
            <pc:docMk/>
            <pc:sldMk cId="0" sldId="387"/>
            <ac:spMk id="7" creationId="{F75624ED-C96F-3606-1F8B-CF88774FFCCB}"/>
          </ac:spMkLst>
        </pc:spChg>
        <pc:spChg chg="mod">
          <ac:chgData name="Glenda Ancheta Divina (2514348)" userId="754b0dca-9fbe-4808-8543-4a47abb3fea2" providerId="ADAL" clId="{9967F640-04A7-5238-890B-34021867482E}" dt="2026-07-15T14:13:15.729" v="8123" actId="26606"/>
          <ac:spMkLst>
            <pc:docMk/>
            <pc:sldMk cId="0" sldId="387"/>
            <ac:spMk id="18434" creationId="{6E993329-62CA-9A49-62A4-7E50E4557350}"/>
          </ac:spMkLst>
        </pc:spChg>
        <pc:spChg chg="mod">
          <ac:chgData name="Glenda Ancheta Divina (2514348)" userId="754b0dca-9fbe-4808-8543-4a47abb3fea2" providerId="ADAL" clId="{9967F640-04A7-5238-890B-34021867482E}" dt="2026-07-15T14:13:15.729" v="8123" actId="26606"/>
          <ac:spMkLst>
            <pc:docMk/>
            <pc:sldMk cId="0" sldId="387"/>
            <ac:spMk id="18436" creationId="{207505A2-3DCF-366C-F28C-EBE3358EDADC}"/>
          </ac:spMkLst>
        </pc:spChg>
        <pc:picChg chg="add mod ord">
          <ac:chgData name="Glenda Ancheta Divina (2514348)" userId="754b0dca-9fbe-4808-8543-4a47abb3fea2" providerId="ADAL" clId="{9967F640-04A7-5238-890B-34021867482E}" dt="2026-07-15T14:13:15.729" v="8123" actId="26606"/>
          <ac:picMkLst>
            <pc:docMk/>
            <pc:sldMk cId="0" sldId="387"/>
            <ac:picMk id="6" creationId="{6D817346-D929-0A9B-8E4D-131FEF76E901}"/>
          </ac:picMkLst>
        </pc:picChg>
      </pc:sldChg>
      <pc:sldChg chg="addSp delSp modSp mod">
        <pc:chgData name="Glenda Ancheta Divina (2514348)" userId="754b0dca-9fbe-4808-8543-4a47abb3fea2" providerId="ADAL" clId="{9967F640-04A7-5238-890B-34021867482E}" dt="2026-07-16T09:46:19.250" v="10317" actId="113"/>
        <pc:sldMkLst>
          <pc:docMk/>
          <pc:sldMk cId="0" sldId="394"/>
        </pc:sldMkLst>
        <pc:spChg chg="mod">
          <ac:chgData name="Glenda Ancheta Divina (2514348)" userId="754b0dca-9fbe-4808-8543-4a47abb3fea2" providerId="ADAL" clId="{9967F640-04A7-5238-890B-34021867482E}" dt="2026-06-30T18:38:51.161" v="2043"/>
          <ac:spMkLst>
            <pc:docMk/>
            <pc:sldMk cId="0" sldId="394"/>
            <ac:spMk id="4" creationId="{6B9032B6-384C-9F9E-8665-A5655B1A5781}"/>
          </ac:spMkLst>
        </pc:spChg>
        <pc:spChg chg="mod">
          <ac:chgData name="Glenda Ancheta Divina (2514348)" userId="754b0dca-9fbe-4808-8543-4a47abb3fea2" providerId="ADAL" clId="{9967F640-04A7-5238-890B-34021867482E}" dt="2026-07-16T09:46:19.250" v="10317" actId="113"/>
          <ac:spMkLst>
            <pc:docMk/>
            <pc:sldMk cId="0" sldId="394"/>
            <ac:spMk id="5" creationId="{028FA0CD-6774-EDEB-7901-7CC84D67FB82}"/>
          </ac:spMkLst>
        </pc:spChg>
        <pc:spChg chg="add mod">
          <ac:chgData name="Glenda Ancheta Divina (2514348)" userId="754b0dca-9fbe-4808-8543-4a47abb3fea2" providerId="ADAL" clId="{9967F640-04A7-5238-890B-34021867482E}" dt="2026-07-15T14:28:44.333" v="8839" actId="1076"/>
          <ac:spMkLst>
            <pc:docMk/>
            <pc:sldMk cId="0" sldId="394"/>
            <ac:spMk id="9" creationId="{66A9210D-BCC0-5090-56D3-9F0723FDCF60}"/>
          </ac:spMkLst>
        </pc:spChg>
        <pc:spChg chg="mod">
          <ac:chgData name="Glenda Ancheta Divina (2514348)" userId="754b0dca-9fbe-4808-8543-4a47abb3fea2" providerId="ADAL" clId="{9967F640-04A7-5238-890B-34021867482E}" dt="2026-07-11T12:50:19.498" v="5260" actId="14100"/>
          <ac:spMkLst>
            <pc:docMk/>
            <pc:sldMk cId="0" sldId="394"/>
            <ac:spMk id="9218" creationId="{1C5FB738-49DC-34AE-A0B2-E0926CAB7A9B}"/>
          </ac:spMkLst>
        </pc:spChg>
        <pc:spChg chg="mod">
          <ac:chgData name="Glenda Ancheta Divina (2514348)" userId="754b0dca-9fbe-4808-8543-4a47abb3fea2" providerId="ADAL" clId="{9967F640-04A7-5238-890B-34021867482E}" dt="2026-06-30T18:38:51.161" v="2043"/>
          <ac:spMkLst>
            <pc:docMk/>
            <pc:sldMk cId="0" sldId="394"/>
            <ac:spMk id="9221" creationId="{79782756-9629-FD18-7F1C-3F6526AE18DD}"/>
          </ac:spMkLst>
        </pc:spChg>
      </pc:sldChg>
      <pc:sldChg chg="addSp delSp modSp mod">
        <pc:chgData name="Glenda Ancheta Divina (2514348)" userId="754b0dca-9fbe-4808-8543-4a47abb3fea2" providerId="ADAL" clId="{9967F640-04A7-5238-890B-34021867482E}" dt="2026-07-18T23:49:06.497" v="15290" actId="1076"/>
        <pc:sldMkLst>
          <pc:docMk/>
          <pc:sldMk cId="0" sldId="395"/>
        </pc:sldMkLst>
        <pc:spChg chg="mod">
          <ac:chgData name="Glenda Ancheta Divina (2514348)" userId="754b0dca-9fbe-4808-8543-4a47abb3fea2" providerId="ADAL" clId="{9967F640-04A7-5238-890B-34021867482E}" dt="2026-07-18T23:46:12.908" v="15287" actId="20577"/>
          <ac:spMkLst>
            <pc:docMk/>
            <pc:sldMk cId="0" sldId="395"/>
            <ac:spMk id="2" creationId="{1FE8F138-5F23-B989-7BFD-71F5C33065F6}"/>
          </ac:spMkLst>
        </pc:spChg>
        <pc:spChg chg="mod">
          <ac:chgData name="Glenda Ancheta Divina (2514348)" userId="754b0dca-9fbe-4808-8543-4a47abb3fea2" providerId="ADAL" clId="{9967F640-04A7-5238-890B-34021867482E}" dt="2026-06-30T18:38:51.161" v="2043"/>
          <ac:spMkLst>
            <pc:docMk/>
            <pc:sldMk cId="0" sldId="395"/>
            <ac:spMk id="4" creationId="{EE708A69-4880-E756-CF1A-621EA0BA900A}"/>
          </ac:spMkLst>
        </pc:spChg>
        <pc:spChg chg="add mod">
          <ac:chgData name="Glenda Ancheta Divina (2514348)" userId="754b0dca-9fbe-4808-8543-4a47abb3fea2" providerId="ADAL" clId="{9967F640-04A7-5238-890B-34021867482E}" dt="2026-07-16T09:36:06.775" v="10117" actId="14100"/>
          <ac:spMkLst>
            <pc:docMk/>
            <pc:sldMk cId="0" sldId="395"/>
            <ac:spMk id="8" creationId="{5358695C-F95A-AAF8-6A74-0C7AC31ABF3A}"/>
          </ac:spMkLst>
        </pc:spChg>
        <pc:spChg chg="add mod">
          <ac:chgData name="Glenda Ancheta Divina (2514348)" userId="754b0dca-9fbe-4808-8543-4a47abb3fea2" providerId="ADAL" clId="{9967F640-04A7-5238-890B-34021867482E}" dt="2026-07-16T09:36:15.217" v="10118" actId="1076"/>
          <ac:spMkLst>
            <pc:docMk/>
            <pc:sldMk cId="0" sldId="395"/>
            <ac:spMk id="9" creationId="{C6AC6BB7-13EF-CC07-96F8-46D0C38F6B96}"/>
          </ac:spMkLst>
        </pc:spChg>
        <pc:spChg chg="mod">
          <ac:chgData name="Glenda Ancheta Divina (2514348)" userId="754b0dca-9fbe-4808-8543-4a47abb3fea2" providerId="ADAL" clId="{9967F640-04A7-5238-890B-34021867482E}" dt="2026-07-16T09:37:48.219" v="10177" actId="20577"/>
          <ac:spMkLst>
            <pc:docMk/>
            <pc:sldMk cId="0" sldId="395"/>
            <ac:spMk id="10" creationId="{E32E3400-4CF7-D76F-91E6-1E97593C4D9A}"/>
          </ac:spMkLst>
        </pc:spChg>
        <pc:spChg chg="add mod">
          <ac:chgData name="Glenda Ancheta Divina (2514348)" userId="754b0dca-9fbe-4808-8543-4a47abb3fea2" providerId="ADAL" clId="{9967F640-04A7-5238-890B-34021867482E}" dt="2026-07-18T23:49:06.497" v="15290" actId="1076"/>
          <ac:spMkLst>
            <pc:docMk/>
            <pc:sldMk cId="0" sldId="395"/>
            <ac:spMk id="11" creationId="{A453499A-086A-620E-E756-613B00D498AA}"/>
          </ac:spMkLst>
        </pc:spChg>
        <pc:spChg chg="add mod">
          <ac:chgData name="Glenda Ancheta Divina (2514348)" userId="754b0dca-9fbe-4808-8543-4a47abb3fea2" providerId="ADAL" clId="{9967F640-04A7-5238-890B-34021867482E}" dt="2026-07-18T23:47:57.697" v="15289" actId="20577"/>
          <ac:spMkLst>
            <pc:docMk/>
            <pc:sldMk cId="0" sldId="395"/>
            <ac:spMk id="12" creationId="{4B604739-6A49-1A64-11CF-7B0813489EF5}"/>
          </ac:spMkLst>
        </pc:spChg>
        <pc:spChg chg="add mod">
          <ac:chgData name="Glenda Ancheta Divina (2514348)" userId="754b0dca-9fbe-4808-8543-4a47abb3fea2" providerId="ADAL" clId="{9967F640-04A7-5238-890B-34021867482E}" dt="2026-07-16T09:37:40.600" v="10176" actId="1076"/>
          <ac:spMkLst>
            <pc:docMk/>
            <pc:sldMk cId="0" sldId="395"/>
            <ac:spMk id="15" creationId="{10B3A823-D514-39D4-0104-A58B34F7EECC}"/>
          </ac:spMkLst>
        </pc:spChg>
        <pc:spChg chg="mod">
          <ac:chgData name="Glenda Ancheta Divina (2514348)" userId="754b0dca-9fbe-4808-8543-4a47abb3fea2" providerId="ADAL" clId="{9967F640-04A7-5238-890B-34021867482E}" dt="2026-06-30T18:38:51.161" v="2043"/>
          <ac:spMkLst>
            <pc:docMk/>
            <pc:sldMk cId="0" sldId="395"/>
            <ac:spMk id="11269" creationId="{7A954980-4467-DBA0-058E-E82D5CD11E0E}"/>
          </ac:spMkLst>
        </pc:spChg>
        <pc:picChg chg="add mod">
          <ac:chgData name="Glenda Ancheta Divina (2514348)" userId="754b0dca-9fbe-4808-8543-4a47abb3fea2" providerId="ADAL" clId="{9967F640-04A7-5238-890B-34021867482E}" dt="2026-07-16T09:40:57.798" v="10309" actId="14100"/>
          <ac:picMkLst>
            <pc:docMk/>
            <pc:sldMk cId="0" sldId="395"/>
            <ac:picMk id="20" creationId="{791F62DD-1148-692E-03B0-B6DF236340B1}"/>
          </ac:picMkLst>
        </pc:picChg>
      </pc:sldChg>
      <pc:sldChg chg="addSp modSp mod">
        <pc:chgData name="Glenda Ancheta Divina (2514348)" userId="754b0dca-9fbe-4808-8543-4a47abb3fea2" providerId="ADAL" clId="{9967F640-04A7-5238-890B-34021867482E}" dt="2026-07-16T21:28:47.571" v="12764" actId="20577"/>
        <pc:sldMkLst>
          <pc:docMk/>
          <pc:sldMk cId="1663974967" sldId="396"/>
        </pc:sldMkLst>
        <pc:spChg chg="mod">
          <ac:chgData name="Glenda Ancheta Divina (2514348)" userId="754b0dca-9fbe-4808-8543-4a47abb3fea2" providerId="ADAL" clId="{9967F640-04A7-5238-890B-34021867482E}" dt="2026-07-16T21:12:17.490" v="11511" actId="14100"/>
          <ac:spMkLst>
            <pc:docMk/>
            <pc:sldMk cId="1663974967" sldId="396"/>
            <ac:spMk id="2" creationId="{F7A33847-0493-6DAA-A30C-328C54DCD8B6}"/>
          </ac:spMkLst>
        </pc:spChg>
        <pc:spChg chg="mod">
          <ac:chgData name="Glenda Ancheta Divina (2514348)" userId="754b0dca-9fbe-4808-8543-4a47abb3fea2" providerId="ADAL" clId="{9967F640-04A7-5238-890B-34021867482E}" dt="2026-07-16T21:28:47.571" v="12764" actId="20577"/>
          <ac:spMkLst>
            <pc:docMk/>
            <pc:sldMk cId="1663974967" sldId="396"/>
            <ac:spMk id="3" creationId="{857BFAFA-1A27-74B0-A7A9-13BBFEBEE86C}"/>
          </ac:spMkLst>
        </pc:spChg>
        <pc:spChg chg="mod">
          <ac:chgData name="Glenda Ancheta Divina (2514348)" userId="754b0dca-9fbe-4808-8543-4a47abb3fea2" providerId="ADAL" clId="{9967F640-04A7-5238-890B-34021867482E}" dt="2026-06-30T18:38:51.161" v="2043"/>
          <ac:spMkLst>
            <pc:docMk/>
            <pc:sldMk cId="1663974967" sldId="396"/>
            <ac:spMk id="4" creationId="{394D8B0A-6FA0-E26A-E62C-349A3F6B6F73}"/>
          </ac:spMkLst>
        </pc:spChg>
        <pc:spChg chg="mod">
          <ac:chgData name="Glenda Ancheta Divina (2514348)" userId="754b0dca-9fbe-4808-8543-4a47abb3fea2" providerId="ADAL" clId="{9967F640-04A7-5238-890B-34021867482E}" dt="2026-06-30T18:38:51.161" v="2043"/>
          <ac:spMkLst>
            <pc:docMk/>
            <pc:sldMk cId="1663974967" sldId="396"/>
            <ac:spMk id="5" creationId="{2D480500-54FD-83EA-2C4B-B1193A4970F2}"/>
          </ac:spMkLst>
        </pc:spChg>
        <pc:spChg chg="add mod">
          <ac:chgData name="Glenda Ancheta Divina (2514348)" userId="754b0dca-9fbe-4808-8543-4a47abb3fea2" providerId="ADAL" clId="{9967F640-04A7-5238-890B-34021867482E}" dt="2026-07-16T21:28:22.635" v="12707" actId="14100"/>
          <ac:spMkLst>
            <pc:docMk/>
            <pc:sldMk cId="1663974967" sldId="396"/>
            <ac:spMk id="6" creationId="{FAB25809-89F6-63D6-D79C-E8B1D71E8DA1}"/>
          </ac:spMkLst>
        </pc:spChg>
      </pc:sldChg>
      <pc:sldChg chg="addSp delSp modSp mod">
        <pc:chgData name="Glenda Ancheta Divina (2514348)" userId="754b0dca-9fbe-4808-8543-4a47abb3fea2" providerId="ADAL" clId="{9967F640-04A7-5238-890B-34021867482E}" dt="2026-07-16T22:11:48.459" v="14375" actId="120"/>
        <pc:sldMkLst>
          <pc:docMk/>
          <pc:sldMk cId="0" sldId="398"/>
        </pc:sldMkLst>
        <pc:spChg chg="mod">
          <ac:chgData name="Glenda Ancheta Divina (2514348)" userId="754b0dca-9fbe-4808-8543-4a47abb3fea2" providerId="ADAL" clId="{9967F640-04A7-5238-890B-34021867482E}" dt="2026-06-30T18:38:51.161" v="2043"/>
          <ac:spMkLst>
            <pc:docMk/>
            <pc:sldMk cId="0" sldId="398"/>
            <ac:spMk id="4" creationId="{54C78844-55BE-72BC-2BDC-95FC6762D9C7}"/>
          </ac:spMkLst>
        </pc:spChg>
        <pc:spChg chg="mod">
          <ac:chgData name="Glenda Ancheta Divina (2514348)" userId="754b0dca-9fbe-4808-8543-4a47abb3fea2" providerId="ADAL" clId="{9967F640-04A7-5238-890B-34021867482E}" dt="2026-07-16T21:51:37.678" v="13568" actId="1076"/>
          <ac:spMkLst>
            <pc:docMk/>
            <pc:sldMk cId="0" sldId="398"/>
            <ac:spMk id="12290" creationId="{0BAAAF84-50A1-E0F8-EF89-8F44E2FA1ACC}"/>
          </ac:spMkLst>
        </pc:spChg>
        <pc:spChg chg="mod">
          <ac:chgData name="Glenda Ancheta Divina (2514348)" userId="754b0dca-9fbe-4808-8543-4a47abb3fea2" providerId="ADAL" clId="{9967F640-04A7-5238-890B-34021867482E}" dt="2026-07-16T22:11:48.459" v="14375" actId="120"/>
          <ac:spMkLst>
            <pc:docMk/>
            <pc:sldMk cId="0" sldId="398"/>
            <ac:spMk id="12291" creationId="{DA8DF68F-34C4-285F-B4A1-B6E08AE08A8B}"/>
          </ac:spMkLst>
        </pc:spChg>
        <pc:spChg chg="mod">
          <ac:chgData name="Glenda Ancheta Divina (2514348)" userId="754b0dca-9fbe-4808-8543-4a47abb3fea2" providerId="ADAL" clId="{9967F640-04A7-5238-890B-34021867482E}" dt="2026-06-30T18:38:51.161" v="2043"/>
          <ac:spMkLst>
            <pc:docMk/>
            <pc:sldMk cId="0" sldId="398"/>
            <ac:spMk id="12293" creationId="{A34A8D67-C446-5B89-B913-CA27928CE4F6}"/>
          </ac:spMkLst>
        </pc:spChg>
      </pc:sldChg>
      <pc:sldChg chg="modSp">
        <pc:chgData name="Glenda Ancheta Divina (2514348)" userId="754b0dca-9fbe-4808-8543-4a47abb3fea2" providerId="ADAL" clId="{9967F640-04A7-5238-890B-34021867482E}" dt="2026-07-16T22:16:43.363" v="14657" actId="2710"/>
        <pc:sldMkLst>
          <pc:docMk/>
          <pc:sldMk cId="0" sldId="399"/>
        </pc:sldMkLst>
        <pc:spChg chg="mod">
          <ac:chgData name="Glenda Ancheta Divina (2514348)" userId="754b0dca-9fbe-4808-8543-4a47abb3fea2" providerId="ADAL" clId="{9967F640-04A7-5238-890B-34021867482E}" dt="2026-06-30T18:38:51.161" v="2043"/>
          <ac:spMkLst>
            <pc:docMk/>
            <pc:sldMk cId="0" sldId="399"/>
            <ac:spMk id="4" creationId="{54C78844-55BE-72BC-2BDC-95FC6762D9C7}"/>
          </ac:spMkLst>
        </pc:spChg>
        <pc:spChg chg="mod">
          <ac:chgData name="Glenda Ancheta Divina (2514348)" userId="754b0dca-9fbe-4808-8543-4a47abb3fea2" providerId="ADAL" clId="{9967F640-04A7-5238-890B-34021867482E}" dt="2026-07-16T22:16:43.363" v="14657" actId="2710"/>
          <ac:spMkLst>
            <pc:docMk/>
            <pc:sldMk cId="0" sldId="399"/>
            <ac:spMk id="12291" creationId="{DA8DF68F-34C4-285F-B4A1-B6E08AE08A8B}"/>
          </ac:spMkLst>
        </pc:spChg>
        <pc:spChg chg="mod">
          <ac:chgData name="Glenda Ancheta Divina (2514348)" userId="754b0dca-9fbe-4808-8543-4a47abb3fea2" providerId="ADAL" clId="{9967F640-04A7-5238-890B-34021867482E}" dt="2026-06-30T18:38:51.161" v="2043"/>
          <ac:spMkLst>
            <pc:docMk/>
            <pc:sldMk cId="0" sldId="399"/>
            <ac:spMk id="12293" creationId="{A34A8D67-C446-5B89-B913-CA27928CE4F6}"/>
          </ac:spMkLst>
        </pc:spChg>
      </pc:sldChg>
      <pc:sldChg chg="addSp delSp modSp mod">
        <pc:chgData name="Glenda Ancheta Divina (2514348)" userId="754b0dca-9fbe-4808-8543-4a47abb3fea2" providerId="ADAL" clId="{9967F640-04A7-5238-890B-34021867482E}" dt="2026-07-16T22:40:07.886" v="15285" actId="20577"/>
        <pc:sldMkLst>
          <pc:docMk/>
          <pc:sldMk cId="0" sldId="400"/>
        </pc:sldMkLst>
        <pc:spChg chg="add mod">
          <ac:chgData name="Glenda Ancheta Divina (2514348)" userId="754b0dca-9fbe-4808-8543-4a47abb3fea2" providerId="ADAL" clId="{9967F640-04A7-5238-890B-34021867482E}" dt="2026-07-16T22:40:07.886" v="15285" actId="20577"/>
          <ac:spMkLst>
            <pc:docMk/>
            <pc:sldMk cId="0" sldId="400"/>
            <ac:spMk id="2" creationId="{985C7D20-D0E4-5954-65EF-ACCB3CF45577}"/>
          </ac:spMkLst>
        </pc:spChg>
        <pc:spChg chg="mod">
          <ac:chgData name="Glenda Ancheta Divina (2514348)" userId="754b0dca-9fbe-4808-8543-4a47abb3fea2" providerId="ADAL" clId="{9967F640-04A7-5238-890B-34021867482E}" dt="2026-06-30T18:38:51.161" v="2043"/>
          <ac:spMkLst>
            <pc:docMk/>
            <pc:sldMk cId="0" sldId="400"/>
            <ac:spMk id="4" creationId="{AFC3E97E-07F8-3EC8-79F6-C49008163BE6}"/>
          </ac:spMkLst>
        </pc:spChg>
        <pc:spChg chg="mod">
          <ac:chgData name="Glenda Ancheta Divina (2514348)" userId="754b0dca-9fbe-4808-8543-4a47abb3fea2" providerId="ADAL" clId="{9967F640-04A7-5238-890B-34021867482E}" dt="2026-06-30T18:38:51.161" v="2043"/>
          <ac:spMkLst>
            <pc:docMk/>
            <pc:sldMk cId="0" sldId="400"/>
            <ac:spMk id="13314" creationId="{3D80977B-0105-4BDE-DF54-D9B0E773C891}"/>
          </ac:spMkLst>
        </pc:spChg>
        <pc:spChg chg="mod">
          <ac:chgData name="Glenda Ancheta Divina (2514348)" userId="754b0dca-9fbe-4808-8543-4a47abb3fea2" providerId="ADAL" clId="{9967F640-04A7-5238-890B-34021867482E}" dt="2026-06-30T18:38:51.161" v="2043"/>
          <ac:spMkLst>
            <pc:docMk/>
            <pc:sldMk cId="0" sldId="400"/>
            <ac:spMk id="13317" creationId="{4E364E1B-18CF-2A13-11D6-BBEA13EB09D9}"/>
          </ac:spMkLst>
        </pc:spChg>
      </pc:sldChg>
      <pc:sldChg chg="modSp mod">
        <pc:chgData name="Glenda Ancheta Divina (2514348)" userId="754b0dca-9fbe-4808-8543-4a47abb3fea2" providerId="ADAL" clId="{9967F640-04A7-5238-890B-34021867482E}" dt="2026-06-30T18:38:51.161" v="2043"/>
        <pc:sldMkLst>
          <pc:docMk/>
          <pc:sldMk cId="0" sldId="401"/>
        </pc:sldMkLst>
        <pc:spChg chg="mod">
          <ac:chgData name="Glenda Ancheta Divina (2514348)" userId="754b0dca-9fbe-4808-8543-4a47abb3fea2" providerId="ADAL" clId="{9967F640-04A7-5238-890B-34021867482E}" dt="2026-06-30T18:38:51.161" v="2043"/>
          <ac:spMkLst>
            <pc:docMk/>
            <pc:sldMk cId="0" sldId="401"/>
            <ac:spMk id="4" creationId="{26DB4582-1AF2-DB59-6548-14A4DD1C26C5}"/>
          </ac:spMkLst>
        </pc:spChg>
        <pc:spChg chg="mod">
          <ac:chgData name="Glenda Ancheta Divina (2514348)" userId="754b0dca-9fbe-4808-8543-4a47abb3fea2" providerId="ADAL" clId="{9967F640-04A7-5238-890B-34021867482E}" dt="2026-06-30T18:38:51.161" v="2043"/>
          <ac:spMkLst>
            <pc:docMk/>
            <pc:sldMk cId="0" sldId="401"/>
            <ac:spMk id="24579" creationId="{9DA94A0E-9E48-D7D8-5E7E-B16D6C64C35A}"/>
          </ac:spMkLst>
        </pc:spChg>
        <pc:spChg chg="mod">
          <ac:chgData name="Glenda Ancheta Divina (2514348)" userId="754b0dca-9fbe-4808-8543-4a47abb3fea2" providerId="ADAL" clId="{9967F640-04A7-5238-890B-34021867482E}" dt="2026-06-30T18:38:51.161" v="2043"/>
          <ac:spMkLst>
            <pc:docMk/>
            <pc:sldMk cId="0" sldId="401"/>
            <ac:spMk id="24581" creationId="{C23C9BE2-4A5A-5F9B-95D5-19117653A7DE}"/>
          </ac:spMkLst>
        </pc:spChg>
      </pc:sldChg>
      <pc:sldChg chg="modSp mod">
        <pc:chgData name="Glenda Ancheta Divina (2514348)" userId="754b0dca-9fbe-4808-8543-4a47abb3fea2" providerId="ADAL" clId="{9967F640-04A7-5238-890B-34021867482E}" dt="2026-07-18T23:52:47.011" v="15293" actId="20577"/>
        <pc:sldMkLst>
          <pc:docMk/>
          <pc:sldMk cId="1557286457" sldId="402"/>
        </pc:sldMkLst>
        <pc:spChg chg="mod">
          <ac:chgData name="Glenda Ancheta Divina (2514348)" userId="754b0dca-9fbe-4808-8543-4a47abb3fea2" providerId="ADAL" clId="{9967F640-04A7-5238-890B-34021867482E}" dt="2026-06-30T18:38:51.161" v="2043"/>
          <ac:spMkLst>
            <pc:docMk/>
            <pc:sldMk cId="1557286457" sldId="402"/>
            <ac:spMk id="2" creationId="{C2E158EF-D71F-2BDF-B057-3B59AB77B65C}"/>
          </ac:spMkLst>
        </pc:spChg>
        <pc:spChg chg="mod">
          <ac:chgData name="Glenda Ancheta Divina (2514348)" userId="754b0dca-9fbe-4808-8543-4a47abb3fea2" providerId="ADAL" clId="{9967F640-04A7-5238-890B-34021867482E}" dt="2026-07-18T23:52:47.011" v="15293" actId="20577"/>
          <ac:spMkLst>
            <pc:docMk/>
            <pc:sldMk cId="1557286457" sldId="402"/>
            <ac:spMk id="3" creationId="{D269A12E-089F-65A6-1AAB-F01DB5F08F07}"/>
          </ac:spMkLst>
        </pc:spChg>
        <pc:spChg chg="mod">
          <ac:chgData name="Glenda Ancheta Divina (2514348)" userId="754b0dca-9fbe-4808-8543-4a47abb3fea2" providerId="ADAL" clId="{9967F640-04A7-5238-890B-34021867482E}" dt="2026-06-30T18:38:51.161" v="2043"/>
          <ac:spMkLst>
            <pc:docMk/>
            <pc:sldMk cId="1557286457" sldId="402"/>
            <ac:spMk id="4" creationId="{43505478-C626-3663-665D-AC19DC80AA4E}"/>
          </ac:spMkLst>
        </pc:spChg>
        <pc:spChg chg="mod">
          <ac:chgData name="Glenda Ancheta Divina (2514348)" userId="754b0dca-9fbe-4808-8543-4a47abb3fea2" providerId="ADAL" clId="{9967F640-04A7-5238-890B-34021867482E}" dt="2026-06-30T18:38:51.161" v="2043"/>
          <ac:spMkLst>
            <pc:docMk/>
            <pc:sldMk cId="1557286457" sldId="402"/>
            <ac:spMk id="5" creationId="{C64B2B4C-291A-E39F-7662-184F83BAF73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662387-6F69-D646-887B-DBA78BBD1F30}" type="datetimeFigureOut">
              <a:rPr lang="en-US" smtClean="0"/>
              <a:t>7/18/26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954D83-7E7A-CA4B-A899-7E29E008DE31}" type="slidenum">
              <a:rPr lang="en-US" smtClean="0"/>
              <a:t>‹#›</a:t>
            </a:fld>
            <a:endParaRPr lang="en-US"/>
          </a:p>
        </p:txBody>
      </p:sp>
    </p:spTree>
    <p:extLst>
      <p:ext uri="{BB962C8B-B14F-4D97-AF65-F5344CB8AC3E}">
        <p14:creationId xmlns:p14="http://schemas.microsoft.com/office/powerpoint/2010/main" val="34001575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0954D83-7E7A-CA4B-A899-7E29E008DE31}" type="slidenum">
              <a:rPr lang="en-US" smtClean="0"/>
              <a:t>6</a:t>
            </a:fld>
            <a:endParaRPr lang="en-US"/>
          </a:p>
        </p:txBody>
      </p:sp>
    </p:spTree>
    <p:extLst>
      <p:ext uri="{BB962C8B-B14F-4D97-AF65-F5344CB8AC3E}">
        <p14:creationId xmlns:p14="http://schemas.microsoft.com/office/powerpoint/2010/main" val="34994305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9AF4569-0659-2321-1132-62978A92A759}"/>
              </a:ext>
            </a:extLst>
          </p:cNvPr>
          <p:cNvSpPr>
            <a:spLocks noGrp="1"/>
          </p:cNvSpPr>
          <p:nvPr>
            <p:ph type="dt" sz="half" idx="10"/>
          </p:nvPr>
        </p:nvSpPr>
        <p:spPr>
          <a:xfrm>
            <a:off x="527051" y="6524626"/>
            <a:ext cx="1295400" cy="219075"/>
          </a:xfrm>
        </p:spPr>
        <p:txBody>
          <a:bodyPr/>
          <a:lstStyle>
            <a:lvl1pPr>
              <a:defRPr/>
            </a:lvl1pPr>
          </a:lstStyle>
          <a:p>
            <a:pPr>
              <a:defRPr/>
            </a:pPr>
            <a:fld id="{FA356D0D-2478-47FE-8DAB-B92005DC1F0F}" type="datetime1">
              <a:rPr lang="en-GB" altLang="en-US"/>
              <a:pPr>
                <a:defRPr/>
              </a:pPr>
              <a:t>18/07/2026</a:t>
            </a:fld>
            <a:endParaRPr lang="en-GB" altLang="en-US"/>
          </a:p>
        </p:txBody>
      </p:sp>
      <p:sp>
        <p:nvSpPr>
          <p:cNvPr id="5" name="Footer Placeholder 4">
            <a:extLst>
              <a:ext uri="{FF2B5EF4-FFF2-40B4-BE49-F238E27FC236}">
                <a16:creationId xmlns:a16="http://schemas.microsoft.com/office/drawing/2014/main" id="{9357CDB6-9683-923D-F4D6-A16690F87D7F}"/>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D90B911E-47D2-A792-94A7-10C09A82D207}"/>
              </a:ext>
            </a:extLst>
          </p:cNvPr>
          <p:cNvSpPr>
            <a:spLocks noGrp="1"/>
          </p:cNvSpPr>
          <p:nvPr>
            <p:ph type="sldNum" sz="quarter" idx="12"/>
          </p:nvPr>
        </p:nvSpPr>
        <p:spPr/>
        <p:txBody>
          <a:bodyPr/>
          <a:lstStyle>
            <a:lvl1pPr>
              <a:defRPr/>
            </a:lvl1pPr>
          </a:lstStyle>
          <a:p>
            <a:pPr>
              <a:defRPr/>
            </a:pPr>
            <a:fld id="{A8346AB5-70ED-450A-9530-2033B8E8E0D8}" type="slidenum">
              <a:rPr lang="en-GB" altLang="en-US"/>
              <a:pPr>
                <a:defRPr/>
              </a:pPr>
              <a:t>‹#›</a:t>
            </a:fld>
            <a:endParaRPr lang="en-GB" altLang="en-US"/>
          </a:p>
        </p:txBody>
      </p:sp>
    </p:spTree>
    <p:extLst>
      <p:ext uri="{BB962C8B-B14F-4D97-AF65-F5344CB8AC3E}">
        <p14:creationId xmlns:p14="http://schemas.microsoft.com/office/powerpoint/2010/main" val="4003525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551927-1F9D-988A-F05E-7708C60A55EF}"/>
              </a:ext>
            </a:extLst>
          </p:cNvPr>
          <p:cNvSpPr>
            <a:spLocks noGrp="1"/>
          </p:cNvSpPr>
          <p:nvPr>
            <p:ph type="dt" sz="half" idx="10"/>
          </p:nvPr>
        </p:nvSpPr>
        <p:spPr/>
        <p:txBody>
          <a:bodyPr/>
          <a:lstStyle>
            <a:lvl1pPr>
              <a:defRPr/>
            </a:lvl1pPr>
          </a:lstStyle>
          <a:p>
            <a:pPr>
              <a:defRPr/>
            </a:pPr>
            <a:fld id="{30226994-B490-4403-8CE4-43D4FD570BBD}" type="datetime1">
              <a:rPr lang="en-GB" altLang="en-US"/>
              <a:pPr>
                <a:defRPr/>
              </a:pPr>
              <a:t>18/07/2026</a:t>
            </a:fld>
            <a:endParaRPr lang="en-GB" altLang="en-US"/>
          </a:p>
        </p:txBody>
      </p:sp>
      <p:sp>
        <p:nvSpPr>
          <p:cNvPr id="5" name="Footer Placeholder 4">
            <a:extLst>
              <a:ext uri="{FF2B5EF4-FFF2-40B4-BE49-F238E27FC236}">
                <a16:creationId xmlns:a16="http://schemas.microsoft.com/office/drawing/2014/main" id="{932EE8AB-0893-1027-952A-74CFAC50E876}"/>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6ECCC9B7-A74F-F725-6C2C-9C3690A8FFC8}"/>
              </a:ext>
            </a:extLst>
          </p:cNvPr>
          <p:cNvSpPr>
            <a:spLocks noGrp="1"/>
          </p:cNvSpPr>
          <p:nvPr>
            <p:ph type="sldNum" sz="quarter" idx="12"/>
          </p:nvPr>
        </p:nvSpPr>
        <p:spPr/>
        <p:txBody>
          <a:bodyPr/>
          <a:lstStyle>
            <a:lvl1pPr>
              <a:defRPr/>
            </a:lvl1pPr>
          </a:lstStyle>
          <a:p>
            <a:pPr>
              <a:defRPr/>
            </a:pPr>
            <a:fld id="{9AFB928A-D6AD-4F2A-B2DD-923741E90643}" type="slidenum">
              <a:rPr lang="en-GB" altLang="en-US"/>
              <a:pPr>
                <a:defRPr/>
              </a:pPr>
              <a:t>‹#›</a:t>
            </a:fld>
            <a:endParaRPr lang="en-GB" altLang="en-US"/>
          </a:p>
        </p:txBody>
      </p:sp>
    </p:spTree>
    <p:extLst>
      <p:ext uri="{BB962C8B-B14F-4D97-AF65-F5344CB8AC3E}">
        <p14:creationId xmlns:p14="http://schemas.microsoft.com/office/powerpoint/2010/main" val="1856895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F389BC9-DFAC-C707-387C-8A0EB4C4AAC6}"/>
              </a:ext>
            </a:extLst>
          </p:cNvPr>
          <p:cNvSpPr>
            <a:spLocks noGrp="1"/>
          </p:cNvSpPr>
          <p:nvPr>
            <p:ph type="dt" sz="half" idx="10"/>
          </p:nvPr>
        </p:nvSpPr>
        <p:spPr/>
        <p:txBody>
          <a:bodyPr/>
          <a:lstStyle>
            <a:lvl1pPr>
              <a:defRPr/>
            </a:lvl1pPr>
          </a:lstStyle>
          <a:p>
            <a:pPr>
              <a:defRPr/>
            </a:pPr>
            <a:fld id="{031DCA91-53F4-49BC-9425-BD4ED78DF6F3}" type="datetime1">
              <a:rPr lang="en-GB" altLang="en-US"/>
              <a:pPr>
                <a:defRPr/>
              </a:pPr>
              <a:t>18/07/2026</a:t>
            </a:fld>
            <a:endParaRPr lang="en-GB" altLang="en-US"/>
          </a:p>
        </p:txBody>
      </p:sp>
      <p:sp>
        <p:nvSpPr>
          <p:cNvPr id="5" name="Slide Number Placeholder 5">
            <a:extLst>
              <a:ext uri="{FF2B5EF4-FFF2-40B4-BE49-F238E27FC236}">
                <a16:creationId xmlns:a16="http://schemas.microsoft.com/office/drawing/2014/main" id="{6B90EAC4-913A-CF25-D1C2-ACB4ABCB0881}"/>
              </a:ext>
            </a:extLst>
          </p:cNvPr>
          <p:cNvSpPr>
            <a:spLocks noGrp="1"/>
          </p:cNvSpPr>
          <p:nvPr>
            <p:ph type="sldNum" sz="quarter" idx="11"/>
          </p:nvPr>
        </p:nvSpPr>
        <p:spPr/>
        <p:txBody>
          <a:bodyPr/>
          <a:lstStyle>
            <a:lvl1pPr>
              <a:defRPr/>
            </a:lvl1pPr>
          </a:lstStyle>
          <a:p>
            <a:pPr>
              <a:defRPr/>
            </a:pPr>
            <a:fld id="{CA86B909-6953-454E-922A-05FE74F3E91B}" type="slidenum">
              <a:rPr lang="en-GB" altLang="en-US"/>
              <a:pPr>
                <a:defRPr/>
              </a:pPr>
              <a:t>‹#›</a:t>
            </a:fld>
            <a:endParaRPr lang="en-GB" altLang="en-US"/>
          </a:p>
        </p:txBody>
      </p:sp>
    </p:spTree>
    <p:extLst>
      <p:ext uri="{BB962C8B-B14F-4D97-AF65-F5344CB8AC3E}">
        <p14:creationId xmlns:p14="http://schemas.microsoft.com/office/powerpoint/2010/main" val="4000164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659FE73A-7CFF-F58B-4EBE-F036E86E018D}"/>
              </a:ext>
            </a:extLst>
          </p:cNvPr>
          <p:cNvSpPr>
            <a:spLocks noGrp="1"/>
          </p:cNvSpPr>
          <p:nvPr>
            <p:ph type="dt" sz="half" idx="10"/>
          </p:nvPr>
        </p:nvSpPr>
        <p:spPr/>
        <p:txBody>
          <a:bodyPr/>
          <a:lstStyle>
            <a:lvl1pPr>
              <a:defRPr/>
            </a:lvl1pPr>
          </a:lstStyle>
          <a:p>
            <a:pPr>
              <a:defRPr/>
            </a:pPr>
            <a:fld id="{742C5CC8-B2EB-4FCA-9C2F-BDABBC953608}" type="datetime1">
              <a:rPr lang="en-GB" altLang="en-US"/>
              <a:pPr>
                <a:defRPr/>
              </a:pPr>
              <a:t>18/07/2026</a:t>
            </a:fld>
            <a:endParaRPr lang="en-GB" altLang="en-US"/>
          </a:p>
        </p:txBody>
      </p:sp>
      <p:sp>
        <p:nvSpPr>
          <p:cNvPr id="6" name="Slide Number Placeholder 5">
            <a:extLst>
              <a:ext uri="{FF2B5EF4-FFF2-40B4-BE49-F238E27FC236}">
                <a16:creationId xmlns:a16="http://schemas.microsoft.com/office/drawing/2014/main" id="{7FA105AE-8232-B6DA-5203-EE356F1E314A}"/>
              </a:ext>
            </a:extLst>
          </p:cNvPr>
          <p:cNvSpPr>
            <a:spLocks noGrp="1"/>
          </p:cNvSpPr>
          <p:nvPr>
            <p:ph type="sldNum" sz="quarter" idx="11"/>
          </p:nvPr>
        </p:nvSpPr>
        <p:spPr/>
        <p:txBody>
          <a:bodyPr/>
          <a:lstStyle>
            <a:lvl1pPr>
              <a:defRPr/>
            </a:lvl1pPr>
          </a:lstStyle>
          <a:p>
            <a:pPr>
              <a:defRPr/>
            </a:pPr>
            <a:fld id="{3DA9162A-D4C6-4BE6-80AC-343E718106D9}" type="slidenum">
              <a:rPr lang="en-GB" altLang="en-US"/>
              <a:pPr>
                <a:defRPr/>
              </a:pPr>
              <a:t>‹#›</a:t>
            </a:fld>
            <a:endParaRPr lang="en-GB" altLang="en-US"/>
          </a:p>
        </p:txBody>
      </p:sp>
    </p:spTree>
    <p:extLst>
      <p:ext uri="{BB962C8B-B14F-4D97-AF65-F5344CB8AC3E}">
        <p14:creationId xmlns:p14="http://schemas.microsoft.com/office/powerpoint/2010/main" val="2876104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22C9F61-1987-C7A1-9600-3B1069708D88}"/>
              </a:ext>
            </a:extLst>
          </p:cNvPr>
          <p:cNvSpPr>
            <a:spLocks noGrp="1"/>
          </p:cNvSpPr>
          <p:nvPr>
            <p:ph type="dt" sz="half" idx="10"/>
          </p:nvPr>
        </p:nvSpPr>
        <p:spPr/>
        <p:txBody>
          <a:bodyPr/>
          <a:lstStyle>
            <a:lvl1pPr>
              <a:defRPr/>
            </a:lvl1pPr>
          </a:lstStyle>
          <a:p>
            <a:pPr>
              <a:defRPr/>
            </a:pPr>
            <a:fld id="{192482D0-6B59-43EB-A2E6-BEADFA88CF98}" type="datetime1">
              <a:rPr lang="en-GB" altLang="en-US"/>
              <a:pPr>
                <a:defRPr/>
              </a:pPr>
              <a:t>18/07/2026</a:t>
            </a:fld>
            <a:endParaRPr lang="en-GB" altLang="en-US"/>
          </a:p>
        </p:txBody>
      </p:sp>
      <p:sp>
        <p:nvSpPr>
          <p:cNvPr id="8" name="Slide Number Placeholder 5">
            <a:extLst>
              <a:ext uri="{FF2B5EF4-FFF2-40B4-BE49-F238E27FC236}">
                <a16:creationId xmlns:a16="http://schemas.microsoft.com/office/drawing/2014/main" id="{3F234557-D565-AC27-1CDE-3870D5D7D046}"/>
              </a:ext>
            </a:extLst>
          </p:cNvPr>
          <p:cNvSpPr>
            <a:spLocks noGrp="1"/>
          </p:cNvSpPr>
          <p:nvPr>
            <p:ph type="sldNum" sz="quarter" idx="11"/>
          </p:nvPr>
        </p:nvSpPr>
        <p:spPr/>
        <p:txBody>
          <a:bodyPr/>
          <a:lstStyle>
            <a:lvl1pPr>
              <a:defRPr/>
            </a:lvl1pPr>
          </a:lstStyle>
          <a:p>
            <a:pPr>
              <a:defRPr/>
            </a:pPr>
            <a:fld id="{92F3B91C-6529-43C7-B4BA-62549480CC9D}" type="slidenum">
              <a:rPr lang="en-GB" altLang="en-US"/>
              <a:pPr>
                <a:defRPr/>
              </a:pPr>
              <a:t>‹#›</a:t>
            </a:fld>
            <a:endParaRPr lang="en-GB" altLang="en-US"/>
          </a:p>
        </p:txBody>
      </p:sp>
    </p:spTree>
    <p:extLst>
      <p:ext uri="{BB962C8B-B14F-4D97-AF65-F5344CB8AC3E}">
        <p14:creationId xmlns:p14="http://schemas.microsoft.com/office/powerpoint/2010/main" val="528872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1110769A-89FC-6C0C-1042-AD6A20A3C994}"/>
              </a:ext>
            </a:extLst>
          </p:cNvPr>
          <p:cNvSpPr>
            <a:spLocks noGrp="1"/>
          </p:cNvSpPr>
          <p:nvPr>
            <p:ph type="dt" sz="half" idx="10"/>
          </p:nvPr>
        </p:nvSpPr>
        <p:spPr/>
        <p:txBody>
          <a:bodyPr/>
          <a:lstStyle>
            <a:lvl1pPr>
              <a:defRPr/>
            </a:lvl1pPr>
          </a:lstStyle>
          <a:p>
            <a:pPr>
              <a:defRPr/>
            </a:pPr>
            <a:fld id="{C8139EDA-6186-42E4-AD19-8C038518D62B}" type="datetime1">
              <a:rPr lang="en-GB" altLang="en-US"/>
              <a:pPr>
                <a:defRPr/>
              </a:pPr>
              <a:t>18/07/2026</a:t>
            </a:fld>
            <a:endParaRPr lang="en-GB" altLang="en-US"/>
          </a:p>
        </p:txBody>
      </p:sp>
      <p:sp>
        <p:nvSpPr>
          <p:cNvPr id="4" name="Slide Number Placeholder 5">
            <a:extLst>
              <a:ext uri="{FF2B5EF4-FFF2-40B4-BE49-F238E27FC236}">
                <a16:creationId xmlns:a16="http://schemas.microsoft.com/office/drawing/2014/main" id="{61236328-BA85-38B0-4F47-FBEDDDAA6FF9}"/>
              </a:ext>
            </a:extLst>
          </p:cNvPr>
          <p:cNvSpPr>
            <a:spLocks noGrp="1"/>
          </p:cNvSpPr>
          <p:nvPr>
            <p:ph type="sldNum" sz="quarter" idx="11"/>
          </p:nvPr>
        </p:nvSpPr>
        <p:spPr/>
        <p:txBody>
          <a:bodyPr/>
          <a:lstStyle>
            <a:lvl1pPr>
              <a:defRPr/>
            </a:lvl1pPr>
          </a:lstStyle>
          <a:p>
            <a:pPr>
              <a:defRPr/>
            </a:pPr>
            <a:fld id="{3A35B565-CEE5-45AB-B707-06E43140C85F}" type="slidenum">
              <a:rPr lang="en-GB" altLang="en-US"/>
              <a:pPr>
                <a:defRPr/>
              </a:pPr>
              <a:t>‹#›</a:t>
            </a:fld>
            <a:endParaRPr lang="en-GB" altLang="en-US"/>
          </a:p>
        </p:txBody>
      </p:sp>
    </p:spTree>
    <p:extLst>
      <p:ext uri="{BB962C8B-B14F-4D97-AF65-F5344CB8AC3E}">
        <p14:creationId xmlns:p14="http://schemas.microsoft.com/office/powerpoint/2010/main" val="542737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78643B6-9009-D2EC-E03D-7B89D42F4E2F}"/>
              </a:ext>
            </a:extLst>
          </p:cNvPr>
          <p:cNvSpPr>
            <a:spLocks noGrp="1"/>
          </p:cNvSpPr>
          <p:nvPr>
            <p:ph type="dt" sz="half" idx="10"/>
          </p:nvPr>
        </p:nvSpPr>
        <p:spPr/>
        <p:txBody>
          <a:bodyPr/>
          <a:lstStyle>
            <a:lvl1pPr>
              <a:defRPr/>
            </a:lvl1pPr>
          </a:lstStyle>
          <a:p>
            <a:pPr>
              <a:defRPr/>
            </a:pPr>
            <a:fld id="{5E23D760-A5D6-4408-9293-3816AB405458}" type="datetime1">
              <a:rPr lang="en-GB" altLang="en-US"/>
              <a:pPr>
                <a:defRPr/>
              </a:pPr>
              <a:t>18/07/2026</a:t>
            </a:fld>
            <a:endParaRPr lang="en-GB" altLang="en-US"/>
          </a:p>
        </p:txBody>
      </p:sp>
      <p:sp>
        <p:nvSpPr>
          <p:cNvPr id="3" name="Slide Number Placeholder 5">
            <a:extLst>
              <a:ext uri="{FF2B5EF4-FFF2-40B4-BE49-F238E27FC236}">
                <a16:creationId xmlns:a16="http://schemas.microsoft.com/office/drawing/2014/main" id="{10E17C46-3D3B-A498-50D1-09335F4622E1}"/>
              </a:ext>
            </a:extLst>
          </p:cNvPr>
          <p:cNvSpPr>
            <a:spLocks noGrp="1"/>
          </p:cNvSpPr>
          <p:nvPr>
            <p:ph type="sldNum" sz="quarter" idx="11"/>
          </p:nvPr>
        </p:nvSpPr>
        <p:spPr/>
        <p:txBody>
          <a:bodyPr/>
          <a:lstStyle>
            <a:lvl1pPr>
              <a:defRPr/>
            </a:lvl1pPr>
          </a:lstStyle>
          <a:p>
            <a:pPr>
              <a:defRPr/>
            </a:pPr>
            <a:fld id="{1627DB7A-9E6D-4CCE-BDBB-D06183803CCF}" type="slidenum">
              <a:rPr lang="en-GB" altLang="en-US"/>
              <a:pPr>
                <a:defRPr/>
              </a:pPr>
              <a:t>‹#›</a:t>
            </a:fld>
            <a:endParaRPr lang="en-GB" altLang="en-US"/>
          </a:p>
        </p:txBody>
      </p:sp>
    </p:spTree>
    <p:extLst>
      <p:ext uri="{BB962C8B-B14F-4D97-AF65-F5344CB8AC3E}">
        <p14:creationId xmlns:p14="http://schemas.microsoft.com/office/powerpoint/2010/main" val="3551646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0"/>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8326A2FA-02CC-0B62-C5E1-6C1624ECA437}"/>
              </a:ext>
            </a:extLst>
          </p:cNvPr>
          <p:cNvSpPr>
            <a:spLocks noGrp="1"/>
          </p:cNvSpPr>
          <p:nvPr>
            <p:ph type="dt" sz="half" idx="10"/>
          </p:nvPr>
        </p:nvSpPr>
        <p:spPr/>
        <p:txBody>
          <a:bodyPr/>
          <a:lstStyle>
            <a:lvl1pPr>
              <a:defRPr/>
            </a:lvl1pPr>
          </a:lstStyle>
          <a:p>
            <a:pPr>
              <a:defRPr/>
            </a:pPr>
            <a:fld id="{1815CC12-B3B9-474E-933E-043F12DE8238}" type="datetime1">
              <a:rPr lang="en-GB" altLang="en-US"/>
              <a:pPr>
                <a:defRPr/>
              </a:pPr>
              <a:t>18/07/2026</a:t>
            </a:fld>
            <a:endParaRPr lang="en-GB" altLang="en-US"/>
          </a:p>
        </p:txBody>
      </p:sp>
      <p:sp>
        <p:nvSpPr>
          <p:cNvPr id="6" name="Slide Number Placeholder 5">
            <a:extLst>
              <a:ext uri="{FF2B5EF4-FFF2-40B4-BE49-F238E27FC236}">
                <a16:creationId xmlns:a16="http://schemas.microsoft.com/office/drawing/2014/main" id="{5837F502-3C1D-7A8D-52F3-CAED73093E89}"/>
              </a:ext>
            </a:extLst>
          </p:cNvPr>
          <p:cNvSpPr>
            <a:spLocks noGrp="1"/>
          </p:cNvSpPr>
          <p:nvPr>
            <p:ph type="sldNum" sz="quarter" idx="11"/>
          </p:nvPr>
        </p:nvSpPr>
        <p:spPr/>
        <p:txBody>
          <a:bodyPr/>
          <a:lstStyle>
            <a:lvl1pPr>
              <a:defRPr/>
            </a:lvl1pPr>
          </a:lstStyle>
          <a:p>
            <a:pPr>
              <a:defRPr/>
            </a:pPr>
            <a:fld id="{C6450803-9B60-429C-BEAC-5774A5E11D5A}" type="slidenum">
              <a:rPr lang="en-GB" altLang="en-US"/>
              <a:pPr>
                <a:defRPr/>
              </a:pPr>
              <a:t>‹#›</a:t>
            </a:fld>
            <a:endParaRPr lang="en-GB" altLang="en-US"/>
          </a:p>
        </p:txBody>
      </p:sp>
    </p:spTree>
    <p:extLst>
      <p:ext uri="{BB962C8B-B14F-4D97-AF65-F5344CB8AC3E}">
        <p14:creationId xmlns:p14="http://schemas.microsoft.com/office/powerpoint/2010/main" val="1481618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5A919774-B368-632C-B58C-668A1F4060E9}"/>
              </a:ext>
            </a:extLst>
          </p:cNvPr>
          <p:cNvSpPr>
            <a:spLocks noGrp="1"/>
          </p:cNvSpPr>
          <p:nvPr>
            <p:ph type="dt" sz="half" idx="10"/>
          </p:nvPr>
        </p:nvSpPr>
        <p:spPr/>
        <p:txBody>
          <a:bodyPr/>
          <a:lstStyle>
            <a:lvl1pPr>
              <a:defRPr/>
            </a:lvl1pPr>
          </a:lstStyle>
          <a:p>
            <a:pPr>
              <a:defRPr/>
            </a:pPr>
            <a:fld id="{14FA25EF-011C-4B5E-B678-5C09381164A5}" type="datetime1">
              <a:rPr lang="en-GB" altLang="en-US"/>
              <a:pPr>
                <a:defRPr/>
              </a:pPr>
              <a:t>18/07/2026</a:t>
            </a:fld>
            <a:endParaRPr lang="en-GB" altLang="en-US"/>
          </a:p>
        </p:txBody>
      </p:sp>
      <p:sp>
        <p:nvSpPr>
          <p:cNvPr id="6" name="Slide Number Placeholder 5">
            <a:extLst>
              <a:ext uri="{FF2B5EF4-FFF2-40B4-BE49-F238E27FC236}">
                <a16:creationId xmlns:a16="http://schemas.microsoft.com/office/drawing/2014/main" id="{279CBBFB-191C-419E-CAC2-F4A171A6D755}"/>
              </a:ext>
            </a:extLst>
          </p:cNvPr>
          <p:cNvSpPr>
            <a:spLocks noGrp="1"/>
          </p:cNvSpPr>
          <p:nvPr>
            <p:ph type="sldNum" sz="quarter" idx="11"/>
          </p:nvPr>
        </p:nvSpPr>
        <p:spPr/>
        <p:txBody>
          <a:bodyPr/>
          <a:lstStyle>
            <a:lvl1pPr>
              <a:defRPr/>
            </a:lvl1pPr>
          </a:lstStyle>
          <a:p>
            <a:pPr>
              <a:defRPr/>
            </a:pPr>
            <a:fld id="{6C223C29-2C36-480D-8620-E0754310421F}" type="slidenum">
              <a:rPr lang="en-GB" altLang="en-US"/>
              <a:pPr>
                <a:defRPr/>
              </a:pPr>
              <a:t>‹#›</a:t>
            </a:fld>
            <a:endParaRPr lang="en-GB" altLang="en-US"/>
          </a:p>
        </p:txBody>
      </p:sp>
    </p:spTree>
    <p:extLst>
      <p:ext uri="{BB962C8B-B14F-4D97-AF65-F5344CB8AC3E}">
        <p14:creationId xmlns:p14="http://schemas.microsoft.com/office/powerpoint/2010/main" val="3543006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7D906F-2A1B-B326-EDE7-9006B53F240B}"/>
              </a:ext>
            </a:extLst>
          </p:cNvPr>
          <p:cNvSpPr>
            <a:spLocks noGrp="1"/>
          </p:cNvSpPr>
          <p:nvPr>
            <p:ph type="dt" sz="half" idx="10"/>
          </p:nvPr>
        </p:nvSpPr>
        <p:spPr/>
        <p:txBody>
          <a:bodyPr/>
          <a:lstStyle>
            <a:lvl1pPr>
              <a:defRPr/>
            </a:lvl1pPr>
          </a:lstStyle>
          <a:p>
            <a:pPr>
              <a:defRPr/>
            </a:pPr>
            <a:fld id="{C5943883-E3DA-4D48-9F4D-6A70BAD0FEF1}" type="datetime1">
              <a:rPr lang="en-GB" altLang="en-US"/>
              <a:pPr>
                <a:defRPr/>
              </a:pPr>
              <a:t>18/07/2026</a:t>
            </a:fld>
            <a:endParaRPr lang="en-GB" altLang="en-US"/>
          </a:p>
        </p:txBody>
      </p:sp>
      <p:sp>
        <p:nvSpPr>
          <p:cNvPr id="5" name="Slide Number Placeholder 5">
            <a:extLst>
              <a:ext uri="{FF2B5EF4-FFF2-40B4-BE49-F238E27FC236}">
                <a16:creationId xmlns:a16="http://schemas.microsoft.com/office/drawing/2014/main" id="{8A0D2712-9F7C-5A2D-8E35-C57EA177B8AF}"/>
              </a:ext>
            </a:extLst>
          </p:cNvPr>
          <p:cNvSpPr>
            <a:spLocks noGrp="1"/>
          </p:cNvSpPr>
          <p:nvPr>
            <p:ph type="sldNum" sz="quarter" idx="11"/>
          </p:nvPr>
        </p:nvSpPr>
        <p:spPr/>
        <p:txBody>
          <a:bodyPr/>
          <a:lstStyle>
            <a:lvl1pPr>
              <a:defRPr/>
            </a:lvl1pPr>
          </a:lstStyle>
          <a:p>
            <a:pPr>
              <a:defRPr/>
            </a:pPr>
            <a:fld id="{E48D0294-2879-4E90-A38D-0837A1E4FE15}" type="slidenum">
              <a:rPr lang="en-GB" altLang="en-US"/>
              <a:pPr>
                <a:defRPr/>
              </a:pPr>
              <a:t>‹#›</a:t>
            </a:fld>
            <a:endParaRPr lang="en-GB" altLang="en-US"/>
          </a:p>
        </p:txBody>
      </p:sp>
    </p:spTree>
    <p:extLst>
      <p:ext uri="{BB962C8B-B14F-4D97-AF65-F5344CB8AC3E}">
        <p14:creationId xmlns:p14="http://schemas.microsoft.com/office/powerpoint/2010/main" val="1078840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872CCD-82B6-F46F-3435-E64EB1DE3496}"/>
              </a:ext>
            </a:extLst>
          </p:cNvPr>
          <p:cNvSpPr>
            <a:spLocks noGrp="1"/>
          </p:cNvSpPr>
          <p:nvPr>
            <p:ph type="dt" sz="half" idx="10"/>
          </p:nvPr>
        </p:nvSpPr>
        <p:spPr/>
        <p:txBody>
          <a:bodyPr/>
          <a:lstStyle>
            <a:lvl1pPr>
              <a:defRPr/>
            </a:lvl1pPr>
          </a:lstStyle>
          <a:p>
            <a:pPr>
              <a:defRPr/>
            </a:pPr>
            <a:fld id="{693BB2BA-946C-474B-8A44-50EB5173BE02}" type="datetime1">
              <a:rPr lang="en-GB" altLang="en-US"/>
              <a:pPr>
                <a:defRPr/>
              </a:pPr>
              <a:t>18/07/2026</a:t>
            </a:fld>
            <a:endParaRPr lang="en-GB" altLang="en-US"/>
          </a:p>
        </p:txBody>
      </p:sp>
      <p:sp>
        <p:nvSpPr>
          <p:cNvPr id="5" name="Slide Number Placeholder 5">
            <a:extLst>
              <a:ext uri="{FF2B5EF4-FFF2-40B4-BE49-F238E27FC236}">
                <a16:creationId xmlns:a16="http://schemas.microsoft.com/office/drawing/2014/main" id="{821B22D7-7745-AF27-3210-8041648B214F}"/>
              </a:ext>
            </a:extLst>
          </p:cNvPr>
          <p:cNvSpPr>
            <a:spLocks noGrp="1"/>
          </p:cNvSpPr>
          <p:nvPr>
            <p:ph type="sldNum" sz="quarter" idx="11"/>
          </p:nvPr>
        </p:nvSpPr>
        <p:spPr/>
        <p:txBody>
          <a:bodyPr/>
          <a:lstStyle>
            <a:lvl1pPr>
              <a:defRPr/>
            </a:lvl1pPr>
          </a:lstStyle>
          <a:p>
            <a:pPr>
              <a:defRPr/>
            </a:pPr>
            <a:fld id="{03445F48-3446-4FB0-88BE-B3679A1B7DE7}" type="slidenum">
              <a:rPr lang="en-GB" altLang="en-US"/>
              <a:pPr>
                <a:defRPr/>
              </a:pPr>
              <a:t>‹#›</a:t>
            </a:fld>
            <a:endParaRPr lang="en-GB" altLang="en-US"/>
          </a:p>
        </p:txBody>
      </p:sp>
    </p:spTree>
    <p:extLst>
      <p:ext uri="{BB962C8B-B14F-4D97-AF65-F5344CB8AC3E}">
        <p14:creationId xmlns:p14="http://schemas.microsoft.com/office/powerpoint/2010/main" val="741140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9DACF01-0473-AA8C-6930-ACE95BE3F6B4}"/>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F5CAA5FE-6BF8-C8AD-E251-1AB4861E89C8}"/>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AF3770B-3B78-153B-118A-14573672F23C}"/>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A4021392-CAC7-450A-8667-583C0A183C4A}" type="datetime1">
              <a:rPr lang="en-GB" altLang="en-US"/>
              <a:pPr>
                <a:defRPr/>
              </a:pPr>
              <a:t>18/07/2026</a:t>
            </a:fld>
            <a:endParaRPr lang="en-GB" altLang="en-US"/>
          </a:p>
        </p:txBody>
      </p:sp>
      <p:sp>
        <p:nvSpPr>
          <p:cNvPr id="6" name="Slide Number Placeholder 5">
            <a:extLst>
              <a:ext uri="{FF2B5EF4-FFF2-40B4-BE49-F238E27FC236}">
                <a16:creationId xmlns:a16="http://schemas.microsoft.com/office/drawing/2014/main" id="{E70E714D-EC5F-579C-07E6-4DC1C80FD09F}"/>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EB2DCD1C-9E31-48E8-81D6-875A32184C3F}" type="slidenum">
              <a:rPr lang="en-GB" altLang="en-US"/>
              <a:pPr>
                <a:defRPr/>
              </a:pPr>
              <a:t>‹#›</a:t>
            </a:fld>
            <a:endParaRPr lang="en-GB" altLang="en-US"/>
          </a:p>
        </p:txBody>
      </p:sp>
    </p:spTree>
    <p:extLst>
      <p:ext uri="{BB962C8B-B14F-4D97-AF65-F5344CB8AC3E}">
        <p14:creationId xmlns:p14="http://schemas.microsoft.com/office/powerpoint/2010/main" val="20519486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tcs.pressbooks.pub/nursingfundamentals/chapter/2-3-communicating-with-patients/" TargetMode="External"/><Relationship Id="rId2" Type="http://schemas.openxmlformats.org/officeDocument/2006/relationships/image" Target="../media/image3.jpg"/><Relationship Id="rId1" Type="http://schemas.openxmlformats.org/officeDocument/2006/relationships/slideLayout" Target="../slideLayouts/slideLayout4.xml"/><Relationship Id="rId4" Type="http://schemas.openxmlformats.org/officeDocument/2006/relationships/hyperlink" Target="https://creativecommons.org/licenses/by/3.0/"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technofaq.org/posts/2020/08/tips-for-developing-effective-healthcare-teams/"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nmc.org.uk/" TargetMode="External"/><Relationship Id="rId2" Type="http://schemas.openxmlformats.org/officeDocument/2006/relationships/hyperlink" Target="https://www.england.nhs.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44A3CB8-39FD-9F8F-CD33-5E2118C6E66C}"/>
              </a:ext>
            </a:extLst>
          </p:cNvPr>
          <p:cNvSpPr>
            <a:spLocks noGrp="1"/>
          </p:cNvSpPr>
          <p:nvPr>
            <p:ph type="dt" sz="quarter" idx="10"/>
          </p:nvPr>
        </p:nvSpPr>
        <p:spPr/>
        <p:txBody>
          <a:bodyPr/>
          <a:lstStyle/>
          <a:p>
            <a:pPr>
              <a:defRPr/>
            </a:pPr>
            <a:fld id="{9C9D1F96-3DE6-40B6-9DCF-E50C656CAE8D}" type="datetime1">
              <a:rPr lang="en-GB" altLang="en-US">
                <a:solidFill>
                  <a:prstClr val="black">
                    <a:tint val="75000"/>
                  </a:prstClr>
                </a:solidFill>
                <a:latin typeface="Myriad Pro"/>
              </a:rPr>
              <a:pPr>
                <a:defRPr/>
              </a:pPr>
              <a:t>18/07/2026</a:t>
            </a:fld>
            <a:endParaRPr lang="en-GB" altLang="en-US">
              <a:solidFill>
                <a:prstClr val="black">
                  <a:tint val="75000"/>
                </a:prstClr>
              </a:solidFill>
              <a:latin typeface="Myriad Pro"/>
            </a:endParaRPr>
          </a:p>
        </p:txBody>
      </p:sp>
      <p:sp>
        <p:nvSpPr>
          <p:cNvPr id="6147" name="Slide Number Placeholder 4">
            <a:extLst>
              <a:ext uri="{FF2B5EF4-FFF2-40B4-BE49-F238E27FC236}">
                <a16:creationId xmlns:a16="http://schemas.microsoft.com/office/drawing/2014/main" id="{447FB185-B91D-14EC-A199-C064D51D1DD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AE6B05AB-4810-4491-ACB1-BBF1B714F398}" type="slidenum">
              <a:rPr lang="en-GB" altLang="en-US" sz="1200">
                <a:solidFill>
                  <a:srgbClr val="898989"/>
                </a:solidFill>
                <a:cs typeface="Arial" panose="020B0604020202020204" pitchFamily="34" charset="0"/>
              </a:rPr>
              <a:pPr fontAlgn="base">
                <a:spcBef>
                  <a:spcPct val="0"/>
                </a:spcBef>
                <a:spcAft>
                  <a:spcPct val="0"/>
                </a:spcAft>
                <a:buNone/>
              </a:pPr>
              <a:t>1</a:t>
            </a:fld>
            <a:endParaRPr lang="en-GB" altLang="en-US" sz="1200">
              <a:solidFill>
                <a:srgbClr val="898989"/>
              </a:solidFill>
              <a:cs typeface="Arial" panose="020B0604020202020204" pitchFamily="34" charset="0"/>
            </a:endParaRPr>
          </a:p>
        </p:txBody>
      </p:sp>
      <p:sp>
        <p:nvSpPr>
          <p:cNvPr id="6148" name="Content Placeholder 2">
            <a:extLst>
              <a:ext uri="{FF2B5EF4-FFF2-40B4-BE49-F238E27FC236}">
                <a16:creationId xmlns:a16="http://schemas.microsoft.com/office/drawing/2014/main" id="{CE5AE962-C88D-3F0C-B15E-30348E09C8AE}"/>
              </a:ext>
            </a:extLst>
          </p:cNvPr>
          <p:cNvSpPr>
            <a:spLocks noGrp="1"/>
          </p:cNvSpPr>
          <p:nvPr>
            <p:ph idx="1"/>
          </p:nvPr>
        </p:nvSpPr>
        <p:spPr>
          <a:xfrm>
            <a:off x="1981200" y="1052513"/>
            <a:ext cx="8229600" cy="4464050"/>
          </a:xfrm>
        </p:spPr>
        <p:txBody>
          <a:bodyPr/>
          <a:lstStyle/>
          <a:p>
            <a:r>
              <a:rPr lang="en-GB" altLang="en-US" dirty="0"/>
              <a:t>Module Title: </a:t>
            </a:r>
            <a:r>
              <a:rPr lang="en-GB" altLang="en-US" b="1" i="1" dirty="0"/>
              <a:t>Professional Career Development within H&amp;SC</a:t>
            </a:r>
          </a:p>
          <a:p>
            <a:r>
              <a:rPr lang="en-GB" altLang="en-US" u="sng" dirty="0"/>
              <a:t>Module Number</a:t>
            </a:r>
            <a:r>
              <a:rPr lang="en-GB" altLang="en-US" dirty="0"/>
              <a:t>: </a:t>
            </a:r>
            <a:r>
              <a:rPr lang="en-GB" altLang="en-US" b="1" i="1" dirty="0"/>
              <a:t>LCHS 4009 (LON)</a:t>
            </a:r>
          </a:p>
          <a:p>
            <a:r>
              <a:rPr lang="en-GB" altLang="en-US" u="sng" dirty="0"/>
              <a:t>Assignment No</a:t>
            </a:r>
            <a:r>
              <a:rPr lang="en-GB" altLang="en-US" b="1" i="1" dirty="0"/>
              <a:t>:     ASSIGNMENT 1</a:t>
            </a:r>
          </a:p>
          <a:p>
            <a:r>
              <a:rPr lang="en-GB" altLang="en-US" u="sng" dirty="0"/>
              <a:t>Student Name</a:t>
            </a:r>
            <a:r>
              <a:rPr lang="en-GB" altLang="en-US" b="1" i="1" dirty="0"/>
              <a:t>: Glenda Ancheta Divina</a:t>
            </a:r>
          </a:p>
          <a:p>
            <a:r>
              <a:rPr lang="en-GB" altLang="en-US" u="sng" dirty="0"/>
              <a:t>Student ID: 2514348</a:t>
            </a:r>
            <a:endParaRPr lang="en-GB" altLang="en-US" b="1" i="1" dirty="0"/>
          </a:p>
          <a:p>
            <a:r>
              <a:rPr lang="en-GB" altLang="en-US" u="sng" dirty="0"/>
              <a:t>Lecturer’s Name</a:t>
            </a:r>
            <a:r>
              <a:rPr lang="en-GB" altLang="en-US" b="1" i="1" dirty="0"/>
              <a:t>: Soban Sadiq</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DAAE8-78AF-37D0-1EA1-6BE7641CF449}"/>
              </a:ext>
            </a:extLst>
          </p:cNvPr>
          <p:cNvSpPr>
            <a:spLocks noGrp="1"/>
          </p:cNvSpPr>
          <p:nvPr>
            <p:ph type="title"/>
          </p:nvPr>
        </p:nvSpPr>
        <p:spPr/>
        <p:txBody>
          <a:bodyPr/>
          <a:lstStyle/>
          <a:p>
            <a:r>
              <a:rPr lang="en-GB" b="1" dirty="0"/>
              <a:t>Acknowledge use of AI</a:t>
            </a:r>
          </a:p>
        </p:txBody>
      </p:sp>
      <p:sp>
        <p:nvSpPr>
          <p:cNvPr id="3" name="Content Placeholder 2">
            <a:extLst>
              <a:ext uri="{FF2B5EF4-FFF2-40B4-BE49-F238E27FC236}">
                <a16:creationId xmlns:a16="http://schemas.microsoft.com/office/drawing/2014/main" id="{327D09FF-04AE-863D-9637-E0C72C8D8B8E}"/>
              </a:ext>
            </a:extLst>
          </p:cNvPr>
          <p:cNvSpPr>
            <a:spLocks noGrp="1"/>
          </p:cNvSpPr>
          <p:nvPr>
            <p:ph idx="1"/>
          </p:nvPr>
        </p:nvSpPr>
        <p:spPr/>
        <p:txBody>
          <a:bodyPr/>
          <a:lstStyle/>
          <a:p>
            <a:pPr marL="0" indent="0" algn="ctr">
              <a:buNone/>
            </a:pPr>
            <a:r>
              <a:rPr lang="en-GB" dirty="0"/>
              <a:t>On this page state whether you have or have not used AI. Include the AI source if you have!</a:t>
            </a:r>
          </a:p>
        </p:txBody>
      </p:sp>
      <p:sp>
        <p:nvSpPr>
          <p:cNvPr id="4" name="Date Placeholder 3">
            <a:extLst>
              <a:ext uri="{FF2B5EF4-FFF2-40B4-BE49-F238E27FC236}">
                <a16:creationId xmlns:a16="http://schemas.microsoft.com/office/drawing/2014/main" id="{6E6D42E4-AC46-C008-2447-7CBA08E08782}"/>
              </a:ext>
            </a:extLst>
          </p:cNvPr>
          <p:cNvSpPr>
            <a:spLocks noGrp="1"/>
          </p:cNvSpPr>
          <p:nvPr>
            <p:ph type="dt" sz="half" idx="10"/>
          </p:nvPr>
        </p:nvSpPr>
        <p:spPr/>
        <p:txBody>
          <a:bodyPr/>
          <a:lstStyle/>
          <a:p>
            <a:pPr>
              <a:defRPr/>
            </a:pPr>
            <a:fld id="{30226994-B490-4403-8CE4-43D4FD570BBD}" type="datetime1">
              <a:rPr lang="en-GB" altLang="en-US" smtClean="0"/>
              <a:pPr>
                <a:defRPr/>
              </a:pPr>
              <a:t>18/07/2026</a:t>
            </a:fld>
            <a:endParaRPr lang="en-GB" altLang="en-US"/>
          </a:p>
        </p:txBody>
      </p:sp>
      <p:sp>
        <p:nvSpPr>
          <p:cNvPr id="5" name="Slide Number Placeholder 4">
            <a:extLst>
              <a:ext uri="{FF2B5EF4-FFF2-40B4-BE49-F238E27FC236}">
                <a16:creationId xmlns:a16="http://schemas.microsoft.com/office/drawing/2014/main" id="{E8171439-ACFD-5D74-0A8F-A1BDCC81D859}"/>
              </a:ext>
            </a:extLst>
          </p:cNvPr>
          <p:cNvSpPr>
            <a:spLocks noGrp="1"/>
          </p:cNvSpPr>
          <p:nvPr>
            <p:ph type="sldNum" sz="quarter" idx="12"/>
          </p:nvPr>
        </p:nvSpPr>
        <p:spPr/>
        <p:txBody>
          <a:bodyPr/>
          <a:lstStyle/>
          <a:p>
            <a:pPr>
              <a:defRPr/>
            </a:pPr>
            <a:fld id="{9AFB928A-D6AD-4F2A-B2DD-923741E90643}" type="slidenum">
              <a:rPr lang="en-GB" altLang="en-US" smtClean="0"/>
              <a:pPr>
                <a:defRPr/>
              </a:pPr>
              <a:t>2</a:t>
            </a:fld>
            <a:endParaRPr lang="en-GB" altLang="en-US"/>
          </a:p>
        </p:txBody>
      </p:sp>
    </p:spTree>
    <p:extLst>
      <p:ext uri="{BB962C8B-B14F-4D97-AF65-F5344CB8AC3E}">
        <p14:creationId xmlns:p14="http://schemas.microsoft.com/office/powerpoint/2010/main" val="128715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6E993329-62CA-9A49-62A4-7E50E4557350}"/>
              </a:ext>
            </a:extLst>
          </p:cNvPr>
          <p:cNvSpPr>
            <a:spLocks noGrp="1"/>
          </p:cNvSpPr>
          <p:nvPr>
            <p:ph type="title"/>
          </p:nvPr>
        </p:nvSpPr>
        <p:spPr>
          <a:xfrm>
            <a:off x="609600" y="274638"/>
            <a:ext cx="10972800" cy="1143000"/>
          </a:xfrm>
        </p:spPr>
        <p:txBody>
          <a:bodyPr wrap="square" anchor="ctr">
            <a:normAutofit/>
          </a:bodyPr>
          <a:lstStyle/>
          <a:p>
            <a:r>
              <a:rPr lang="en-GB" altLang="en-US" b="1" dirty="0"/>
              <a:t>Introduction</a:t>
            </a:r>
            <a:endParaRPr lang="en-US" altLang="en-US" b="1" dirty="0"/>
          </a:p>
        </p:txBody>
      </p:sp>
      <p:pic>
        <p:nvPicPr>
          <p:cNvPr id="6" name="Picture 5" descr="2.3 Communicating With Patients – Nursing Fundamentals 2e">
            <a:extLst>
              <a:ext uri="{FF2B5EF4-FFF2-40B4-BE49-F238E27FC236}">
                <a16:creationId xmlns:a16="http://schemas.microsoft.com/office/drawing/2014/main" id="{6D817346-D929-0A9B-8E4D-131FEF76E901}"/>
              </a:ext>
            </a:extLst>
          </p:cNvPr>
          <p:cNvPicPr>
            <a:picLocks noChangeAspect="1"/>
          </p:cNvPicPr>
          <p:nvPr/>
        </p:nvPicPr>
        <p:blipFill>
          <a:blip r:embed="rId2">
            <a:extLst>
              <a:ext uri="{837473B0-CC2E-450A-ABE3-18F120FF3D39}">
                <a1611:picAttrSrcUrl xmlns:a1611="http://schemas.microsoft.com/office/drawing/2016/11/main" r:id="rId3"/>
              </a:ext>
            </a:extLst>
          </a:blip>
          <a:srcRect l="9894" r="-2" b="-2"/>
          <a:stretch>
            <a:fillRect/>
          </a:stretch>
        </p:blipFill>
        <p:spPr>
          <a:xfrm>
            <a:off x="609600" y="1600201"/>
            <a:ext cx="5384800" cy="3989040"/>
          </a:xfrm>
          <a:prstGeom prst="rect">
            <a:avLst/>
          </a:prstGeom>
          <a:noFill/>
        </p:spPr>
      </p:pic>
      <p:sp>
        <p:nvSpPr>
          <p:cNvPr id="2" name="Content Placeholder 1">
            <a:extLst>
              <a:ext uri="{FF2B5EF4-FFF2-40B4-BE49-F238E27FC236}">
                <a16:creationId xmlns:a16="http://schemas.microsoft.com/office/drawing/2014/main" id="{A2FCF950-4012-15F0-B279-1361A6BD7D3F}"/>
              </a:ext>
            </a:extLst>
          </p:cNvPr>
          <p:cNvSpPr>
            <a:spLocks noGrp="1"/>
          </p:cNvSpPr>
          <p:nvPr>
            <p:ph sz="half" idx="2"/>
          </p:nvPr>
        </p:nvSpPr>
        <p:spPr>
          <a:xfrm>
            <a:off x="6197600" y="1214203"/>
            <a:ext cx="5384800" cy="4542020"/>
          </a:xfrm>
        </p:spPr>
        <p:txBody>
          <a:bodyPr wrap="square" anchor="t">
            <a:normAutofit fontScale="25000" lnSpcReduction="20000"/>
          </a:bodyPr>
          <a:lstStyle/>
          <a:p>
            <a:pPr marL="0" indent="0">
              <a:lnSpc>
                <a:spcPct val="150000"/>
              </a:lnSpc>
              <a:buNone/>
              <a:defRPr/>
            </a:pPr>
            <a:r>
              <a:rPr lang="en-GB" sz="3600" dirty="0">
                <a:latin typeface="Aptos" panose="020B0004020202020204" pitchFamily="34" charset="0"/>
              </a:rPr>
              <a:t>My name is Glenda Ancheta Divina, with student ID 2514348.</a:t>
            </a:r>
          </a:p>
          <a:p>
            <a:pPr marL="0" indent="0">
              <a:lnSpc>
                <a:spcPct val="150000"/>
              </a:lnSpc>
              <a:buNone/>
              <a:defRPr/>
            </a:pPr>
            <a:endParaRPr lang="en-GB" sz="3600" dirty="0">
              <a:latin typeface="Aptos" panose="020B0004020202020204" pitchFamily="34" charset="0"/>
            </a:endParaRPr>
          </a:p>
          <a:p>
            <a:pPr marL="0" indent="0">
              <a:lnSpc>
                <a:spcPct val="150000"/>
              </a:lnSpc>
              <a:buNone/>
              <a:defRPr/>
            </a:pPr>
            <a:r>
              <a:rPr lang="en-GB" sz="3600" dirty="0">
                <a:latin typeface="Aptos" panose="020B0004020202020204" pitchFamily="34" charset="0"/>
              </a:rPr>
              <a:t>Today I will explain why communication is an important professional skill in health and social care, how I developed it, and how it improves patient care.</a:t>
            </a:r>
          </a:p>
          <a:p>
            <a:pPr marL="0" indent="0">
              <a:lnSpc>
                <a:spcPct val="150000"/>
              </a:lnSpc>
              <a:buNone/>
              <a:defRPr/>
            </a:pPr>
            <a:endParaRPr lang="en-GB" sz="3600" dirty="0">
              <a:latin typeface="Aptos" panose="020B0004020202020204" pitchFamily="34" charset="0"/>
            </a:endParaRPr>
          </a:p>
          <a:p>
            <a:pPr marL="0" indent="0">
              <a:lnSpc>
                <a:spcPct val="150000"/>
              </a:lnSpc>
              <a:buNone/>
              <a:defRPr/>
            </a:pPr>
            <a:r>
              <a:rPr lang="en-GB" sz="3600" dirty="0">
                <a:latin typeface="Aptos" panose="020B0004020202020204" pitchFamily="34" charset="0"/>
              </a:rPr>
              <a:t>Communication as Professional skill in Health and Social Care</a:t>
            </a:r>
          </a:p>
          <a:p>
            <a:pPr marL="0" indent="0">
              <a:lnSpc>
                <a:spcPct val="150000"/>
              </a:lnSpc>
              <a:buNone/>
              <a:defRPr/>
            </a:pPr>
            <a:r>
              <a:rPr lang="en-GB" sz="3600" dirty="0">
                <a:latin typeface="Aptos" panose="020B0004020202020204" pitchFamily="34" charset="0"/>
              </a:rPr>
              <a:t>What is Communication?</a:t>
            </a:r>
          </a:p>
          <a:p>
            <a:pPr marL="0" indent="0">
              <a:lnSpc>
                <a:spcPct val="150000"/>
              </a:lnSpc>
              <a:buNone/>
              <a:defRPr/>
            </a:pPr>
            <a:r>
              <a:rPr lang="en-GB" sz="3600" dirty="0">
                <a:latin typeface="Aptos" panose="020B0004020202020204" pitchFamily="34" charset="0"/>
              </a:rPr>
              <a:t> </a:t>
            </a:r>
          </a:p>
          <a:p>
            <a:pPr marL="0" indent="0">
              <a:lnSpc>
                <a:spcPct val="150000"/>
              </a:lnSpc>
              <a:buNone/>
              <a:defRPr/>
            </a:pPr>
            <a:r>
              <a:rPr lang="en-GB" sz="3600" dirty="0">
                <a:latin typeface="Aptos" panose="020B0004020202020204" pitchFamily="34" charset="0"/>
              </a:rPr>
              <a:t>Communication is the sharing  of information, thoughts,  feelings, and ideas between people using verbal and non-verbal and written methods.</a:t>
            </a:r>
          </a:p>
          <a:p>
            <a:pPr marL="0" indent="0">
              <a:lnSpc>
                <a:spcPct val="150000"/>
              </a:lnSpc>
              <a:buNone/>
              <a:defRPr/>
            </a:pPr>
            <a:r>
              <a:rPr lang="en-GB" sz="3600" dirty="0">
                <a:latin typeface="Aptos" panose="020B0004020202020204" pitchFamily="34" charset="0"/>
              </a:rPr>
              <a:t>It includes:</a:t>
            </a:r>
          </a:p>
          <a:p>
            <a:pPr>
              <a:lnSpc>
                <a:spcPct val="150000"/>
              </a:lnSpc>
              <a:defRPr/>
            </a:pPr>
            <a:r>
              <a:rPr lang="en-GB" sz="3600" dirty="0">
                <a:latin typeface="Aptos" panose="020B0004020202020204" pitchFamily="34" charset="0"/>
              </a:rPr>
              <a:t>Verbal and non-verbal communication</a:t>
            </a:r>
          </a:p>
          <a:p>
            <a:pPr>
              <a:lnSpc>
                <a:spcPct val="150000"/>
              </a:lnSpc>
              <a:defRPr/>
            </a:pPr>
            <a:r>
              <a:rPr lang="en-GB" sz="3600" dirty="0">
                <a:latin typeface="Aptos" panose="020B0004020202020204" pitchFamily="34" charset="0"/>
              </a:rPr>
              <a:t>Body language</a:t>
            </a:r>
          </a:p>
          <a:p>
            <a:pPr>
              <a:lnSpc>
                <a:spcPct val="150000"/>
              </a:lnSpc>
              <a:defRPr/>
            </a:pPr>
            <a:r>
              <a:rPr lang="en-GB" sz="3600" dirty="0">
                <a:latin typeface="Aptos" panose="020B0004020202020204" pitchFamily="34" charset="0"/>
              </a:rPr>
              <a:t>Written communication</a:t>
            </a:r>
          </a:p>
          <a:p>
            <a:pPr>
              <a:lnSpc>
                <a:spcPct val="150000"/>
              </a:lnSpc>
              <a:defRPr/>
            </a:pPr>
            <a:r>
              <a:rPr lang="en-GB" sz="3600" dirty="0">
                <a:latin typeface="Aptos" panose="020B0004020202020204" pitchFamily="34" charset="0"/>
              </a:rPr>
              <a:t>Listening</a:t>
            </a:r>
          </a:p>
          <a:p>
            <a:pPr>
              <a:lnSpc>
                <a:spcPct val="150000"/>
              </a:lnSpc>
              <a:defRPr/>
            </a:pPr>
            <a:endParaRPr lang="en-GB" sz="3600" dirty="0">
              <a:latin typeface="Aptos" panose="020B0004020202020204" pitchFamily="34" charset="0"/>
            </a:endParaRPr>
          </a:p>
          <a:p>
            <a:pPr marL="0" indent="0">
              <a:lnSpc>
                <a:spcPct val="150000"/>
              </a:lnSpc>
              <a:buNone/>
              <a:defRPr/>
            </a:pPr>
            <a:r>
              <a:rPr lang="en-GB" sz="3600" dirty="0">
                <a:latin typeface="Aptos" panose="020B0004020202020204" pitchFamily="34" charset="0"/>
              </a:rPr>
              <a:t>Good communication ensures people understand information clearly.</a:t>
            </a:r>
          </a:p>
          <a:p>
            <a:pPr marL="0" indent="0">
              <a:lnSpc>
                <a:spcPct val="150000"/>
              </a:lnSpc>
              <a:buNone/>
              <a:defRPr/>
            </a:pPr>
            <a:endParaRPr lang="en-GB" sz="3600" dirty="0">
              <a:latin typeface="Aptos" panose="020B0004020202020204" pitchFamily="34" charset="0"/>
            </a:endParaRPr>
          </a:p>
          <a:p>
            <a:pPr marL="0" indent="0">
              <a:lnSpc>
                <a:spcPct val="150000"/>
              </a:lnSpc>
              <a:buNone/>
              <a:defRPr/>
            </a:pPr>
            <a:r>
              <a:rPr lang="en-GB" sz="3600" dirty="0">
                <a:latin typeface="Aptos" panose="020B0004020202020204" pitchFamily="34" charset="0"/>
              </a:rPr>
              <a:t>“Communication is more than talking . It also includes listening, body language and writing accurate records. In health and social care, communication builds trust, supports</a:t>
            </a:r>
          </a:p>
          <a:p>
            <a:pPr marL="0" indent="0">
              <a:lnSpc>
                <a:spcPct val="150000"/>
              </a:lnSpc>
              <a:buNone/>
              <a:defRPr/>
            </a:pPr>
            <a:r>
              <a:rPr lang="en-GB" sz="3600" dirty="0">
                <a:latin typeface="Aptos" panose="020B0004020202020204" pitchFamily="34" charset="0"/>
              </a:rPr>
              <a:t>person-centred care and helps professionals work together</a:t>
            </a:r>
            <a:r>
              <a:rPr lang="en-GB" sz="3600" dirty="0"/>
              <a:t>.</a:t>
            </a:r>
          </a:p>
          <a:p>
            <a:pPr marL="0" indent="0">
              <a:lnSpc>
                <a:spcPct val="150000"/>
              </a:lnSpc>
              <a:buNone/>
              <a:defRPr/>
            </a:pPr>
            <a:r>
              <a:rPr lang="en-GB" sz="2100" dirty="0"/>
              <a:t>                                                                                                                                                                                                                   (NMC, 2018)                                                                                                                                                                         </a:t>
            </a:r>
          </a:p>
        </p:txBody>
      </p:sp>
      <p:sp>
        <p:nvSpPr>
          <p:cNvPr id="4" name="Date Placeholder 3">
            <a:extLst>
              <a:ext uri="{FF2B5EF4-FFF2-40B4-BE49-F238E27FC236}">
                <a16:creationId xmlns:a16="http://schemas.microsoft.com/office/drawing/2014/main" id="{E9C891E3-BFF6-8AE0-6C9D-F65AD1EC6373}"/>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9C9D1F96-3DE6-40B6-9DCF-E50C656CAE8D}" type="datetime1">
              <a:rPr lang="en-GB" altLang="en-US" sz="900" smtClean="0"/>
              <a:pPr>
                <a:lnSpc>
                  <a:spcPct val="90000"/>
                </a:lnSpc>
                <a:spcAft>
                  <a:spcPts val="600"/>
                </a:spcAft>
                <a:defRPr/>
              </a:pPr>
              <a:t>18/07/2026</a:t>
            </a:fld>
            <a:endParaRPr lang="en-GB" altLang="en-US" sz="900"/>
          </a:p>
        </p:txBody>
      </p:sp>
      <p:sp>
        <p:nvSpPr>
          <p:cNvPr id="18436" name="Slide Number Placeholder 4">
            <a:extLst>
              <a:ext uri="{FF2B5EF4-FFF2-40B4-BE49-F238E27FC236}">
                <a16:creationId xmlns:a16="http://schemas.microsoft.com/office/drawing/2014/main" id="{207505A2-3DCF-366C-F28C-EBE3358EDADC}"/>
              </a:ext>
            </a:extLst>
          </p:cNvPr>
          <p:cNvSpPr>
            <a:spLocks noGrp="1" noChangeArrowheads="1"/>
          </p:cNvSpPr>
          <p:nvPr>
            <p:ph type="sldNum" sz="quarter" idx="11"/>
          </p:nvPr>
        </p:nvSpPr>
        <p:spPr bwMode="auto">
          <a:xfrm>
            <a:off x="10608733" y="6381751"/>
            <a:ext cx="973667" cy="3397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spcAft>
                <a:spcPts val="600"/>
              </a:spcAft>
              <a:buFontTx/>
              <a:buNone/>
            </a:pPr>
            <a:fld id="{909D677E-A245-6143-BFA3-B4B2737C38D0}" type="slidenum">
              <a:rPr lang="en-GB" altLang="en-US" sz="1200">
                <a:solidFill>
                  <a:srgbClr val="898989"/>
                </a:solidFill>
              </a:rPr>
              <a:pPr>
                <a:spcBef>
                  <a:spcPct val="0"/>
                </a:spcBef>
                <a:spcAft>
                  <a:spcPts val="600"/>
                </a:spcAft>
                <a:buFontTx/>
                <a:buNone/>
              </a:pPr>
              <a:t>3</a:t>
            </a:fld>
            <a:endParaRPr lang="en-GB" altLang="en-US" sz="1200">
              <a:solidFill>
                <a:srgbClr val="898989"/>
              </a:solidFill>
            </a:endParaRPr>
          </a:p>
        </p:txBody>
      </p:sp>
      <p:sp>
        <p:nvSpPr>
          <p:cNvPr id="7" name="TextBox 6">
            <a:extLst>
              <a:ext uri="{FF2B5EF4-FFF2-40B4-BE49-F238E27FC236}">
                <a16:creationId xmlns:a16="http://schemas.microsoft.com/office/drawing/2014/main" id="{F75624ED-C96F-3606-1F8B-CF88774FFCCB}"/>
              </a:ext>
            </a:extLst>
          </p:cNvPr>
          <p:cNvSpPr txBox="1"/>
          <p:nvPr/>
        </p:nvSpPr>
        <p:spPr>
          <a:xfrm>
            <a:off x="3621636" y="5389186"/>
            <a:ext cx="2372764"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s://wtcs.pressbooks.pub/nursingfundamentals/chapter/2-3-communicating-with-patients/">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tooltip="https://creativecommons.org/licenses/by/3.0/">
                  <a:extLst>
                    <a:ext uri="{A12FA001-AC4F-418D-AE19-62706E023703}">
                      <ahyp:hlinkClr xmlns:ahyp="http://schemas.microsoft.com/office/drawing/2018/hyperlinkcolor" val="tx"/>
                    </a:ext>
                  </a:extLst>
                </a:hlinkClick>
              </a:rPr>
              <a:t>CC BY</a:t>
            </a:r>
            <a:endParaRPr lang="en-US" sz="700">
              <a:solidFill>
                <a:srgbClr val="FFFFFF"/>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1C5FB738-49DC-34AE-A0B2-E0926CAB7A9B}"/>
              </a:ext>
            </a:extLst>
          </p:cNvPr>
          <p:cNvSpPr>
            <a:spLocks noGrp="1"/>
          </p:cNvSpPr>
          <p:nvPr>
            <p:ph type="title"/>
          </p:nvPr>
        </p:nvSpPr>
        <p:spPr>
          <a:xfrm>
            <a:off x="2084915" y="3558"/>
            <a:ext cx="8412497" cy="638993"/>
          </a:xfrm>
        </p:spPr>
        <p:txBody>
          <a:bodyPr/>
          <a:lstStyle/>
          <a:p>
            <a:r>
              <a:rPr lang="en-GB" sz="2800" b="1" dirty="0"/>
              <a:t>What is your chosen skill? </a:t>
            </a:r>
            <a:endParaRPr lang="en-GB" altLang="en-US" sz="2800" i="1" dirty="0">
              <a:solidFill>
                <a:srgbClr val="FF0000"/>
              </a:solidFill>
            </a:endParaRPr>
          </a:p>
        </p:txBody>
      </p:sp>
      <p:sp>
        <p:nvSpPr>
          <p:cNvPr id="19459" name="Content Placeholder 2">
            <a:extLst>
              <a:ext uri="{FF2B5EF4-FFF2-40B4-BE49-F238E27FC236}">
                <a16:creationId xmlns:a16="http://schemas.microsoft.com/office/drawing/2014/main" id="{374D29ED-FE9A-FC14-7792-1D4FB90B404A}"/>
              </a:ext>
            </a:extLst>
          </p:cNvPr>
          <p:cNvSpPr>
            <a:spLocks noGrp="1"/>
          </p:cNvSpPr>
          <p:nvPr>
            <p:ph idx="1"/>
          </p:nvPr>
        </p:nvSpPr>
        <p:spPr>
          <a:xfrm>
            <a:off x="3084786" y="2376653"/>
            <a:ext cx="6656990" cy="1507577"/>
          </a:xfrm>
        </p:spPr>
        <p:txBody>
          <a:bodyPr/>
          <a:lstStyle/>
          <a:p>
            <a:pPr marL="0" indent="0" algn="ctr">
              <a:buNone/>
              <a:defRPr/>
            </a:pPr>
            <a:endParaRPr lang="en-GB" altLang="en-US" b="1" dirty="0">
              <a:solidFill>
                <a:srgbClr val="000000"/>
              </a:solidFill>
            </a:endParaRPr>
          </a:p>
          <a:p>
            <a:pPr>
              <a:defRPr/>
            </a:pPr>
            <a:endParaRPr lang="en-GB" altLang="en-US" dirty="0"/>
          </a:p>
        </p:txBody>
      </p:sp>
      <p:sp>
        <p:nvSpPr>
          <p:cNvPr id="4" name="Date Placeholder 3">
            <a:extLst>
              <a:ext uri="{FF2B5EF4-FFF2-40B4-BE49-F238E27FC236}">
                <a16:creationId xmlns:a16="http://schemas.microsoft.com/office/drawing/2014/main" id="{6B9032B6-384C-9F9E-8665-A5655B1A5781}"/>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18/07/2026</a:t>
            </a:fld>
            <a:endParaRPr lang="en-GB" altLang="en-US">
              <a:solidFill>
                <a:prstClr val="black">
                  <a:tint val="75000"/>
                </a:prstClr>
              </a:solidFill>
              <a:latin typeface="Myriad Pro"/>
            </a:endParaRPr>
          </a:p>
        </p:txBody>
      </p:sp>
      <p:sp>
        <p:nvSpPr>
          <p:cNvPr id="9221" name="Slide Number Placeholder 4">
            <a:extLst>
              <a:ext uri="{FF2B5EF4-FFF2-40B4-BE49-F238E27FC236}">
                <a16:creationId xmlns:a16="http://schemas.microsoft.com/office/drawing/2014/main" id="{79782756-9629-FD18-7F1C-3F6526AE18D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4B904670-820E-47CC-86D8-CF3D7CD14D9E}" type="slidenum">
              <a:rPr lang="en-GB" altLang="en-US" sz="900">
                <a:solidFill>
                  <a:srgbClr val="898989"/>
                </a:solidFill>
              </a:rPr>
              <a:pPr fontAlgn="base">
                <a:spcBef>
                  <a:spcPct val="0"/>
                </a:spcBef>
                <a:spcAft>
                  <a:spcPct val="0"/>
                </a:spcAft>
                <a:buNone/>
              </a:pPr>
              <a:t>4</a:t>
            </a:fld>
            <a:endParaRPr lang="en-GB" altLang="en-US" sz="900">
              <a:solidFill>
                <a:srgbClr val="898989"/>
              </a:solidFill>
            </a:endParaRPr>
          </a:p>
        </p:txBody>
      </p:sp>
      <p:sp>
        <p:nvSpPr>
          <p:cNvPr id="5" name="TextBox 4">
            <a:extLst>
              <a:ext uri="{FF2B5EF4-FFF2-40B4-BE49-F238E27FC236}">
                <a16:creationId xmlns:a16="http://schemas.microsoft.com/office/drawing/2014/main" id="{028FA0CD-6774-EDEB-7901-7CC84D67FB82}"/>
              </a:ext>
            </a:extLst>
          </p:cNvPr>
          <p:cNvSpPr txBox="1"/>
          <p:nvPr/>
        </p:nvSpPr>
        <p:spPr>
          <a:xfrm>
            <a:off x="0" y="537798"/>
            <a:ext cx="12022111" cy="3939540"/>
          </a:xfrm>
          <a:prstGeom prst="rect">
            <a:avLst/>
          </a:prstGeom>
          <a:noFill/>
        </p:spPr>
        <p:txBody>
          <a:bodyPr wrap="square">
            <a:spAutoFit/>
          </a:bodyPr>
          <a:lstStyle/>
          <a:p>
            <a:pPr lvl="1"/>
            <a:r>
              <a:rPr lang="en-GB" sz="2000" b="1" dirty="0">
                <a:latin typeface="Aptos" panose="020B0004020202020204" pitchFamily="34" charset="0"/>
              </a:rPr>
              <a:t>Developing</a:t>
            </a:r>
            <a:r>
              <a:rPr lang="en-GB" sz="1600" b="1" dirty="0">
                <a:latin typeface="Aptos" panose="020B0004020202020204" pitchFamily="34" charset="0"/>
              </a:rPr>
              <a:t> My </a:t>
            </a:r>
            <a:r>
              <a:rPr lang="en-GB" b="1" dirty="0">
                <a:latin typeface="Aptos" panose="020B0004020202020204" pitchFamily="34" charset="0"/>
              </a:rPr>
              <a:t>Communication Skills</a:t>
            </a:r>
          </a:p>
          <a:p>
            <a:pPr lvl="1"/>
            <a:endParaRPr lang="en-GB" sz="1400" dirty="0"/>
          </a:p>
          <a:p>
            <a:pPr lvl="1">
              <a:lnSpc>
                <a:spcPct val="150000"/>
              </a:lnSpc>
            </a:pPr>
            <a:endParaRPr lang="en-GB" sz="1400" dirty="0"/>
          </a:p>
          <a:p>
            <a:pPr lvl="1"/>
            <a:r>
              <a:rPr lang="en-GB" sz="1400" dirty="0"/>
              <a:t> I have developed communication through:</a:t>
            </a:r>
          </a:p>
          <a:p>
            <a:pPr lvl="1"/>
            <a:endParaRPr lang="en-GB" sz="1400" dirty="0"/>
          </a:p>
          <a:p>
            <a:pPr marL="742950" lvl="1" indent="-285750">
              <a:buFont typeface="Arial" panose="020B0604020202020204" pitchFamily="34" charset="0"/>
              <a:buChar char="•"/>
            </a:pPr>
            <a:r>
              <a:rPr lang="en-GB" sz="1400" dirty="0"/>
              <a:t> University group work</a:t>
            </a:r>
          </a:p>
          <a:p>
            <a:pPr marL="800100" lvl="1" indent="-342900">
              <a:lnSpc>
                <a:spcPct val="150000"/>
              </a:lnSpc>
              <a:buFont typeface="Arial" panose="020B0604020202020204" pitchFamily="34" charset="0"/>
              <a:buChar char="•"/>
            </a:pPr>
            <a:r>
              <a:rPr lang="en-GB" sz="1400" dirty="0"/>
              <a:t>Practical experiences and placements</a:t>
            </a:r>
          </a:p>
          <a:p>
            <a:pPr marL="800100" lvl="1" indent="-342900">
              <a:lnSpc>
                <a:spcPct val="150000"/>
              </a:lnSpc>
              <a:buFont typeface="Arial" panose="020B0604020202020204" pitchFamily="34" charset="0"/>
              <a:buChar char="•"/>
            </a:pPr>
            <a:r>
              <a:rPr lang="en-GB" sz="1400" dirty="0"/>
              <a:t>Working collaboratively with other</a:t>
            </a:r>
          </a:p>
          <a:p>
            <a:pPr marL="800100" lvl="1" indent="-342900">
              <a:lnSpc>
                <a:spcPct val="150000"/>
              </a:lnSpc>
              <a:buFont typeface="Arial" panose="020B0604020202020204" pitchFamily="34" charset="0"/>
              <a:buChar char="•"/>
            </a:pPr>
            <a:r>
              <a:rPr lang="en-GB" sz="1400" dirty="0"/>
              <a:t>Speaking with service users</a:t>
            </a:r>
          </a:p>
          <a:p>
            <a:pPr marL="800100" lvl="1" indent="-342900">
              <a:lnSpc>
                <a:spcPct val="150000"/>
              </a:lnSpc>
              <a:buFont typeface="Arial" panose="020B0604020202020204" pitchFamily="34" charset="0"/>
              <a:buChar char="•"/>
            </a:pPr>
            <a:r>
              <a:rPr lang="en-GB" sz="1400" dirty="0"/>
              <a:t>Reflecting on feedback</a:t>
            </a:r>
          </a:p>
          <a:p>
            <a:pPr marL="800100" lvl="1" indent="-342900">
              <a:lnSpc>
                <a:spcPct val="150000"/>
              </a:lnSpc>
              <a:buFont typeface="Arial" panose="020B0604020202020204" pitchFamily="34" charset="0"/>
              <a:buChar char="•"/>
            </a:pPr>
            <a:endParaRPr lang="en-GB" sz="1400" dirty="0"/>
          </a:p>
          <a:p>
            <a:pPr lvl="1"/>
            <a:r>
              <a:rPr lang="en-GB" sz="1400" dirty="0"/>
              <a:t> Communication improves through regular practice and reflection.</a:t>
            </a:r>
          </a:p>
          <a:p>
            <a:pPr lvl="1"/>
            <a:r>
              <a:rPr lang="en-GB" sz="1400" dirty="0"/>
              <a:t>                                                                                                                (Gibbs,1988)</a:t>
            </a:r>
          </a:p>
          <a:p>
            <a:pPr lvl="1"/>
            <a:endParaRPr lang="en-GB" sz="1000" dirty="0">
              <a:latin typeface="Aptos" panose="020B0004020202020204" pitchFamily="34" charset="0"/>
            </a:endParaRPr>
          </a:p>
          <a:p>
            <a:pPr lvl="1"/>
            <a:endParaRPr lang="en-GB" sz="1000" dirty="0">
              <a:latin typeface="Aptos" panose="020B0004020202020204" pitchFamily="34" charset="0"/>
            </a:endParaRPr>
          </a:p>
        </p:txBody>
      </p:sp>
      <p:sp>
        <p:nvSpPr>
          <p:cNvPr id="9" name="TextBox 8">
            <a:extLst>
              <a:ext uri="{FF2B5EF4-FFF2-40B4-BE49-F238E27FC236}">
                <a16:creationId xmlns:a16="http://schemas.microsoft.com/office/drawing/2014/main" id="{66A9210D-BCC0-5090-56D3-9F0723FDCF60}"/>
              </a:ext>
            </a:extLst>
          </p:cNvPr>
          <p:cNvSpPr txBox="1"/>
          <p:nvPr/>
        </p:nvSpPr>
        <p:spPr>
          <a:xfrm>
            <a:off x="149901" y="4477338"/>
            <a:ext cx="8683724" cy="1030731"/>
          </a:xfrm>
          <a:prstGeom prst="rect">
            <a:avLst/>
          </a:prstGeom>
          <a:noFill/>
        </p:spPr>
        <p:txBody>
          <a:bodyPr wrap="none" rtlCol="0">
            <a:spAutoFit/>
          </a:bodyPr>
          <a:lstStyle/>
          <a:p>
            <a:pPr>
              <a:lnSpc>
                <a:spcPct val="150000"/>
              </a:lnSpc>
            </a:pPr>
            <a:r>
              <a:rPr lang="en-US" sz="1400" dirty="0">
                <a:latin typeface="Aptos" panose="020B0004020202020204" pitchFamily="34" charset="0"/>
              </a:rPr>
              <a:t>“I have developed communication through both university learning and placement experiences.</a:t>
            </a:r>
          </a:p>
          <a:p>
            <a:pPr>
              <a:lnSpc>
                <a:spcPct val="150000"/>
              </a:lnSpc>
            </a:pPr>
            <a:r>
              <a:rPr lang="en-US" sz="1400" dirty="0">
                <a:latin typeface="Aptos" panose="020B0004020202020204" pitchFamily="34" charset="0"/>
              </a:rPr>
              <a:t> Presentations have improved my confidence, while placement has help me adapt communication to different </a:t>
            </a:r>
          </a:p>
          <a:p>
            <a:pPr>
              <a:lnSpc>
                <a:spcPct val="150000"/>
              </a:lnSpc>
            </a:pPr>
            <a:r>
              <a:rPr lang="en-US" sz="1400" dirty="0">
                <a:latin typeface="Aptos" panose="020B0004020202020204" pitchFamily="34" charset="0"/>
              </a:rPr>
              <a:t>People. Reflection using Gibbs Reflective Cycle has helped me identify strengths and areas for improvement.”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EE708A69-4880-E756-CF1A-621EA0BA900A}"/>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18/07/2026</a:t>
            </a:fld>
            <a:endParaRPr lang="en-GB" altLang="en-US">
              <a:solidFill>
                <a:prstClr val="black">
                  <a:tint val="75000"/>
                </a:prstClr>
              </a:solidFill>
              <a:latin typeface="Myriad Pro"/>
            </a:endParaRPr>
          </a:p>
        </p:txBody>
      </p:sp>
      <p:sp>
        <p:nvSpPr>
          <p:cNvPr id="11269" name="Slide Number Placeholder 4">
            <a:extLst>
              <a:ext uri="{FF2B5EF4-FFF2-40B4-BE49-F238E27FC236}">
                <a16:creationId xmlns:a16="http://schemas.microsoft.com/office/drawing/2014/main" id="{7A954980-4467-DBA0-058E-E82D5CD11E0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04BA63B0-57B7-4749-A8AB-75E15FE4EF80}" type="slidenum">
              <a:rPr lang="en-GB" altLang="en-US" sz="900">
                <a:solidFill>
                  <a:srgbClr val="898989"/>
                </a:solidFill>
              </a:rPr>
              <a:pPr fontAlgn="base">
                <a:spcBef>
                  <a:spcPct val="0"/>
                </a:spcBef>
                <a:spcAft>
                  <a:spcPct val="0"/>
                </a:spcAft>
                <a:buNone/>
              </a:pPr>
              <a:t>5</a:t>
            </a:fld>
            <a:endParaRPr lang="en-GB" altLang="en-US" sz="900">
              <a:solidFill>
                <a:srgbClr val="898989"/>
              </a:solidFill>
            </a:endParaRPr>
          </a:p>
        </p:txBody>
      </p:sp>
      <p:sp>
        <p:nvSpPr>
          <p:cNvPr id="2" name="Title 1">
            <a:extLst>
              <a:ext uri="{FF2B5EF4-FFF2-40B4-BE49-F238E27FC236}">
                <a16:creationId xmlns:a16="http://schemas.microsoft.com/office/drawing/2014/main" id="{1FE8F138-5F23-B989-7BFD-71F5C33065F6}"/>
              </a:ext>
            </a:extLst>
          </p:cNvPr>
          <p:cNvSpPr>
            <a:spLocks noGrp="1"/>
          </p:cNvSpPr>
          <p:nvPr>
            <p:ph type="title"/>
          </p:nvPr>
        </p:nvSpPr>
        <p:spPr>
          <a:xfrm>
            <a:off x="3817258" y="-1"/>
            <a:ext cx="5998260" cy="588233"/>
          </a:xfrm>
        </p:spPr>
        <p:txBody>
          <a:bodyPr/>
          <a:lstStyle/>
          <a:p>
            <a:r>
              <a:rPr lang="en-GB" sz="1600" b="1" dirty="0"/>
              <a:t>Importance of </a:t>
            </a:r>
            <a:r>
              <a:rPr lang="en-GB" sz="1600" b="1" i="1" dirty="0"/>
              <a:t>Communication</a:t>
            </a:r>
            <a:r>
              <a:rPr lang="en-GB" sz="1600" b="1" dirty="0"/>
              <a:t> in professional practice</a:t>
            </a:r>
          </a:p>
        </p:txBody>
      </p:sp>
      <p:sp>
        <p:nvSpPr>
          <p:cNvPr id="10" name="TextBox 9">
            <a:extLst>
              <a:ext uri="{FF2B5EF4-FFF2-40B4-BE49-F238E27FC236}">
                <a16:creationId xmlns:a16="http://schemas.microsoft.com/office/drawing/2014/main" id="{E32E3400-4CF7-D76F-91E6-1E97593C4D9A}"/>
              </a:ext>
            </a:extLst>
          </p:cNvPr>
          <p:cNvSpPr txBox="1"/>
          <p:nvPr/>
        </p:nvSpPr>
        <p:spPr>
          <a:xfrm>
            <a:off x="464580" y="712804"/>
            <a:ext cx="3937424" cy="2150782"/>
          </a:xfrm>
          <a:prstGeom prst="rect">
            <a:avLst/>
          </a:prstGeom>
          <a:noFill/>
        </p:spPr>
        <p:txBody>
          <a:bodyPr wrap="square">
            <a:spAutoFit/>
          </a:bodyPr>
          <a:lstStyle/>
          <a:p>
            <a:r>
              <a:rPr lang="en-GB" sz="1600" b="1" dirty="0"/>
              <a:t>Why is Communication Important?</a:t>
            </a:r>
          </a:p>
          <a:p>
            <a:endParaRPr lang="en-GB" sz="1200" dirty="0"/>
          </a:p>
          <a:p>
            <a:pPr marL="342900" indent="-342900">
              <a:lnSpc>
                <a:spcPct val="150000"/>
              </a:lnSpc>
              <a:buFont typeface="Arial" panose="020B0604020202020204" pitchFamily="34" charset="0"/>
              <a:buChar char="•"/>
            </a:pPr>
            <a:r>
              <a:rPr lang="en-GB" sz="1200" dirty="0"/>
              <a:t>Promotes safe and effective care</a:t>
            </a:r>
          </a:p>
          <a:p>
            <a:pPr marL="342900" indent="-342900">
              <a:lnSpc>
                <a:spcPct val="150000"/>
              </a:lnSpc>
              <a:buFont typeface="Arial" panose="020B0604020202020204" pitchFamily="34" charset="0"/>
              <a:buChar char="•"/>
            </a:pPr>
            <a:r>
              <a:rPr lang="en-GB" sz="1200" dirty="0"/>
              <a:t>Builds trusting relationships</a:t>
            </a:r>
          </a:p>
          <a:p>
            <a:pPr marL="342900" indent="-342900">
              <a:lnSpc>
                <a:spcPct val="150000"/>
              </a:lnSpc>
              <a:buFont typeface="Arial" panose="020B0604020202020204" pitchFamily="34" charset="0"/>
              <a:buChar char="•"/>
            </a:pPr>
            <a:r>
              <a:rPr lang="en-GB" sz="1200" dirty="0"/>
              <a:t>Improve teamwork</a:t>
            </a:r>
          </a:p>
          <a:p>
            <a:pPr marL="342900" indent="-342900">
              <a:lnSpc>
                <a:spcPct val="150000"/>
              </a:lnSpc>
              <a:buFont typeface="Arial" panose="020B0604020202020204" pitchFamily="34" charset="0"/>
              <a:buChar char="•"/>
            </a:pPr>
            <a:r>
              <a:rPr lang="en-GB" sz="1200" dirty="0"/>
              <a:t>Support person-centred care</a:t>
            </a:r>
          </a:p>
          <a:p>
            <a:pPr marL="342900" indent="-342900">
              <a:lnSpc>
                <a:spcPct val="150000"/>
              </a:lnSpc>
              <a:buFont typeface="Arial" panose="020B0604020202020204" pitchFamily="34" charset="0"/>
              <a:buChar char="•"/>
            </a:pPr>
            <a:r>
              <a:rPr lang="en-GB" sz="1200" dirty="0"/>
              <a:t>Reduces errors and misunderstanding</a:t>
            </a:r>
          </a:p>
          <a:p>
            <a:pPr marL="342900" indent="-342900">
              <a:lnSpc>
                <a:spcPct val="150000"/>
              </a:lnSpc>
              <a:buFont typeface="Arial" panose="020B0604020202020204" pitchFamily="34" charset="0"/>
              <a:buChar char="•"/>
            </a:pPr>
            <a:endParaRPr lang="en-GB" sz="1200" dirty="0"/>
          </a:p>
        </p:txBody>
      </p:sp>
      <p:sp>
        <p:nvSpPr>
          <p:cNvPr id="8" name="TextBox 7">
            <a:extLst>
              <a:ext uri="{FF2B5EF4-FFF2-40B4-BE49-F238E27FC236}">
                <a16:creationId xmlns:a16="http://schemas.microsoft.com/office/drawing/2014/main" id="{5358695C-F95A-AAF8-6A74-0C7AC31ABF3A}"/>
              </a:ext>
            </a:extLst>
          </p:cNvPr>
          <p:cNvSpPr txBox="1"/>
          <p:nvPr/>
        </p:nvSpPr>
        <p:spPr>
          <a:xfrm>
            <a:off x="7075357" y="1454045"/>
            <a:ext cx="2298611" cy="1019831"/>
          </a:xfrm>
          <a:prstGeom prst="rect">
            <a:avLst/>
          </a:prstGeom>
          <a:noFill/>
        </p:spPr>
        <p:txBody>
          <a:bodyPr wrap="square" rtlCol="0">
            <a:spAutoFit/>
          </a:bodyPr>
          <a:lstStyle/>
          <a:p>
            <a:r>
              <a:rPr lang="en-US" sz="1400" b="1" dirty="0"/>
              <a:t>Staff</a:t>
            </a:r>
          </a:p>
          <a:p>
            <a:pPr marL="285750" indent="-285750">
              <a:buFont typeface="Arial" panose="020B0604020202020204" pitchFamily="34" charset="0"/>
              <a:buChar char="•"/>
            </a:pPr>
            <a:r>
              <a:rPr lang="en-US" sz="1200" dirty="0">
                <a:latin typeface="Aptos" panose="020B0004020202020204" pitchFamily="34" charset="0"/>
              </a:rPr>
              <a:t>Better teamwork</a:t>
            </a:r>
          </a:p>
          <a:p>
            <a:pPr marL="285750" indent="-285750">
              <a:lnSpc>
                <a:spcPct val="150000"/>
              </a:lnSpc>
              <a:buFont typeface="Arial" panose="020B0604020202020204" pitchFamily="34" charset="0"/>
              <a:buChar char="•"/>
            </a:pPr>
            <a:r>
              <a:rPr lang="en-US" sz="1200" dirty="0">
                <a:latin typeface="Aptos" panose="020B0004020202020204" pitchFamily="34" charset="0"/>
              </a:rPr>
              <a:t>Clear handovers</a:t>
            </a:r>
          </a:p>
          <a:p>
            <a:pPr marL="285750" indent="-285750">
              <a:lnSpc>
                <a:spcPct val="150000"/>
              </a:lnSpc>
              <a:buFont typeface="Arial" panose="020B0604020202020204" pitchFamily="34" charset="0"/>
              <a:buChar char="•"/>
            </a:pPr>
            <a:r>
              <a:rPr lang="en-US" sz="1200" dirty="0">
                <a:latin typeface="Aptos" panose="020B0004020202020204" pitchFamily="34" charset="0"/>
              </a:rPr>
              <a:t>Fewer mistakes</a:t>
            </a:r>
          </a:p>
        </p:txBody>
      </p:sp>
      <p:sp>
        <p:nvSpPr>
          <p:cNvPr id="9" name="TextBox 8">
            <a:extLst>
              <a:ext uri="{FF2B5EF4-FFF2-40B4-BE49-F238E27FC236}">
                <a16:creationId xmlns:a16="http://schemas.microsoft.com/office/drawing/2014/main" id="{C6AC6BB7-13EF-CC07-96F8-46D0C38F6B96}"/>
              </a:ext>
            </a:extLst>
          </p:cNvPr>
          <p:cNvSpPr txBox="1"/>
          <p:nvPr/>
        </p:nvSpPr>
        <p:spPr>
          <a:xfrm flipH="1">
            <a:off x="9198965" y="1357928"/>
            <a:ext cx="3328045" cy="1212063"/>
          </a:xfrm>
          <a:prstGeom prst="rect">
            <a:avLst/>
          </a:prstGeom>
          <a:noFill/>
        </p:spPr>
        <p:txBody>
          <a:bodyPr wrap="square" rtlCol="0">
            <a:spAutoFit/>
          </a:bodyPr>
          <a:lstStyle/>
          <a:p>
            <a:pPr>
              <a:lnSpc>
                <a:spcPct val="150000"/>
              </a:lnSpc>
            </a:pPr>
            <a:r>
              <a:rPr lang="en-US" sz="1400" b="1" dirty="0" err="1">
                <a:latin typeface="Aptos" panose="020B0004020202020204" pitchFamily="34" charset="0"/>
              </a:rPr>
              <a:t>Organisation</a:t>
            </a:r>
            <a:endParaRPr lang="en-US" sz="1400" b="1" dirty="0">
              <a:latin typeface="Aptos" panose="020B0004020202020204" pitchFamily="34" charset="0"/>
            </a:endParaRPr>
          </a:p>
          <a:p>
            <a:pPr marL="285750" indent="-285750">
              <a:lnSpc>
                <a:spcPct val="150000"/>
              </a:lnSpc>
              <a:buFont typeface="Arial" panose="020B0604020202020204" pitchFamily="34" charset="0"/>
              <a:buChar char="•"/>
            </a:pPr>
            <a:r>
              <a:rPr lang="en-US" sz="1200" dirty="0"/>
              <a:t>Better quality care </a:t>
            </a:r>
          </a:p>
          <a:p>
            <a:pPr marL="285750" indent="-285750">
              <a:lnSpc>
                <a:spcPct val="150000"/>
              </a:lnSpc>
              <a:buFont typeface="Arial" panose="020B0604020202020204" pitchFamily="34" charset="0"/>
              <a:buChar char="•"/>
            </a:pPr>
            <a:r>
              <a:rPr lang="en-US" sz="1200" dirty="0"/>
              <a:t>Higher quality satisfaction</a:t>
            </a:r>
          </a:p>
          <a:p>
            <a:pPr marL="285750" indent="-285750">
              <a:lnSpc>
                <a:spcPct val="150000"/>
              </a:lnSpc>
              <a:buFont typeface="Arial" panose="020B0604020202020204" pitchFamily="34" charset="0"/>
              <a:buChar char="•"/>
            </a:pPr>
            <a:r>
              <a:rPr lang="en-US" sz="1200" dirty="0"/>
              <a:t>Improved safety</a:t>
            </a:r>
          </a:p>
        </p:txBody>
      </p:sp>
      <p:sp>
        <p:nvSpPr>
          <p:cNvPr id="11" name="TextBox 10">
            <a:extLst>
              <a:ext uri="{FF2B5EF4-FFF2-40B4-BE49-F238E27FC236}">
                <a16:creationId xmlns:a16="http://schemas.microsoft.com/office/drawing/2014/main" id="{A453499A-086A-620E-E756-613B00D498AA}"/>
              </a:ext>
            </a:extLst>
          </p:cNvPr>
          <p:cNvSpPr txBox="1"/>
          <p:nvPr/>
        </p:nvSpPr>
        <p:spPr>
          <a:xfrm>
            <a:off x="7492531" y="2735206"/>
            <a:ext cx="2691763" cy="400110"/>
          </a:xfrm>
          <a:prstGeom prst="rect">
            <a:avLst/>
          </a:prstGeom>
          <a:noFill/>
        </p:spPr>
        <p:txBody>
          <a:bodyPr wrap="none" rtlCol="0">
            <a:spAutoFit/>
          </a:bodyPr>
          <a:lstStyle/>
          <a:p>
            <a:r>
              <a:rPr lang="en-US" sz="1000" dirty="0"/>
              <a:t>(NMC 2018;  NHS England, 2023)</a:t>
            </a:r>
          </a:p>
          <a:p>
            <a:r>
              <a:rPr lang="en-US" sz="1000" dirty="0"/>
              <a:t>(Institute for Healthcare improvement, 2017)</a:t>
            </a:r>
          </a:p>
        </p:txBody>
      </p:sp>
      <p:sp>
        <p:nvSpPr>
          <p:cNvPr id="12" name="TextBox 11">
            <a:extLst>
              <a:ext uri="{FF2B5EF4-FFF2-40B4-BE49-F238E27FC236}">
                <a16:creationId xmlns:a16="http://schemas.microsoft.com/office/drawing/2014/main" id="{4B604739-6A49-1A64-11CF-7B0813489EF5}"/>
              </a:ext>
            </a:extLst>
          </p:cNvPr>
          <p:cNvSpPr txBox="1"/>
          <p:nvPr/>
        </p:nvSpPr>
        <p:spPr>
          <a:xfrm>
            <a:off x="94318" y="3528208"/>
            <a:ext cx="8615372" cy="1165897"/>
          </a:xfrm>
          <a:prstGeom prst="rect">
            <a:avLst/>
          </a:prstGeom>
          <a:noFill/>
        </p:spPr>
        <p:txBody>
          <a:bodyPr wrap="none" rtlCol="0">
            <a:spAutoFit/>
          </a:bodyPr>
          <a:lstStyle/>
          <a:p>
            <a:pPr>
              <a:lnSpc>
                <a:spcPct val="150000"/>
              </a:lnSpc>
            </a:pPr>
            <a:r>
              <a:rPr lang="en-US" sz="1200" dirty="0"/>
              <a:t>Communication is essential because it helps healthcare professionals provide safe and person </a:t>
            </a:r>
            <a:r>
              <a:rPr lang="en-US" sz="1200" dirty="0" err="1"/>
              <a:t>centred</a:t>
            </a:r>
            <a:r>
              <a:rPr lang="en-US" sz="1200" dirty="0"/>
              <a:t>-care.</a:t>
            </a:r>
          </a:p>
          <a:p>
            <a:pPr>
              <a:lnSpc>
                <a:spcPct val="150000"/>
              </a:lnSpc>
            </a:pPr>
            <a:r>
              <a:rPr lang="en-US" sz="1200" dirty="0"/>
              <a:t>Good communication allows patient to understand their treatment and feel involved in decisions. It also improves teamwork </a:t>
            </a:r>
          </a:p>
          <a:p>
            <a:pPr>
              <a:lnSpc>
                <a:spcPct val="150000"/>
              </a:lnSpc>
            </a:pPr>
            <a:r>
              <a:rPr lang="en-US" sz="1200" dirty="0"/>
              <a:t>between professionals and reduces the risk of mistakes, especially during handovers. Poor communication can lead to</a:t>
            </a:r>
          </a:p>
          <a:p>
            <a:pPr>
              <a:lnSpc>
                <a:spcPct val="150000"/>
              </a:lnSpc>
            </a:pPr>
            <a:r>
              <a:rPr lang="en-US" sz="1200" dirty="0"/>
              <a:t>misunderstandings, delayed care and reduced patient safety.</a:t>
            </a:r>
          </a:p>
        </p:txBody>
      </p:sp>
      <p:sp>
        <p:nvSpPr>
          <p:cNvPr id="15" name="TextBox 14">
            <a:extLst>
              <a:ext uri="{FF2B5EF4-FFF2-40B4-BE49-F238E27FC236}">
                <a16:creationId xmlns:a16="http://schemas.microsoft.com/office/drawing/2014/main" id="{10B3A823-D514-39D4-0104-A58B34F7EECC}"/>
              </a:ext>
            </a:extLst>
          </p:cNvPr>
          <p:cNvSpPr txBox="1"/>
          <p:nvPr/>
        </p:nvSpPr>
        <p:spPr>
          <a:xfrm>
            <a:off x="4464518" y="538538"/>
            <a:ext cx="3028013" cy="1935338"/>
          </a:xfrm>
          <a:prstGeom prst="rect">
            <a:avLst/>
          </a:prstGeom>
          <a:noFill/>
        </p:spPr>
        <p:txBody>
          <a:bodyPr wrap="square" rtlCol="0">
            <a:spAutoFit/>
          </a:bodyPr>
          <a:lstStyle/>
          <a:p>
            <a:r>
              <a:rPr lang="en-US" dirty="0"/>
              <a:t>                                                      </a:t>
            </a:r>
            <a:r>
              <a:rPr lang="en-US" b="1" dirty="0"/>
              <a:t>Benefits:</a:t>
            </a:r>
          </a:p>
          <a:p>
            <a:endParaRPr lang="en-US" dirty="0"/>
          </a:p>
          <a:p>
            <a:r>
              <a:rPr lang="en-US" sz="1400" b="1" dirty="0"/>
              <a:t>Service Users</a:t>
            </a:r>
          </a:p>
          <a:p>
            <a:pPr marL="285750" indent="-285750">
              <a:lnSpc>
                <a:spcPct val="150000"/>
              </a:lnSpc>
              <a:buFont typeface="Arial" panose="020B0604020202020204" pitchFamily="34" charset="0"/>
              <a:buChar char="•"/>
            </a:pPr>
            <a:r>
              <a:rPr lang="en-US" sz="1200" dirty="0"/>
              <a:t>Feel respected</a:t>
            </a:r>
          </a:p>
          <a:p>
            <a:pPr marL="285750" indent="-285750">
              <a:lnSpc>
                <a:spcPct val="150000"/>
              </a:lnSpc>
              <a:buFont typeface="Arial" panose="020B0604020202020204" pitchFamily="34" charset="0"/>
              <a:buChar char="•"/>
            </a:pPr>
            <a:r>
              <a:rPr lang="en-US" sz="1200" dirty="0"/>
              <a:t>Better understanding of care</a:t>
            </a:r>
          </a:p>
          <a:p>
            <a:pPr marL="285750" indent="-285750">
              <a:lnSpc>
                <a:spcPct val="150000"/>
              </a:lnSpc>
              <a:buFont typeface="Arial" panose="020B0604020202020204" pitchFamily="34" charset="0"/>
              <a:buChar char="•"/>
            </a:pPr>
            <a:r>
              <a:rPr lang="en-US" sz="1200" dirty="0"/>
              <a:t>Increased confidence</a:t>
            </a:r>
          </a:p>
        </p:txBody>
      </p:sp>
      <p:pic>
        <p:nvPicPr>
          <p:cNvPr id="20" name="Picture 19" descr="Tips For Developing Effective Healthcare Teams | Techno FAQ">
            <a:extLst>
              <a:ext uri="{FF2B5EF4-FFF2-40B4-BE49-F238E27FC236}">
                <a16:creationId xmlns:a16="http://schemas.microsoft.com/office/drawing/2014/main" id="{791F62DD-1148-692E-03B0-B6DF236340B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198966" y="3403402"/>
            <a:ext cx="2836202" cy="209667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33847-0493-6DAA-A30C-328C54DCD8B6}"/>
              </a:ext>
            </a:extLst>
          </p:cNvPr>
          <p:cNvSpPr>
            <a:spLocks noGrp="1"/>
          </p:cNvSpPr>
          <p:nvPr>
            <p:ph type="title"/>
          </p:nvPr>
        </p:nvSpPr>
        <p:spPr>
          <a:xfrm>
            <a:off x="1981200" y="0"/>
            <a:ext cx="8229600" cy="599607"/>
          </a:xfrm>
        </p:spPr>
        <p:txBody>
          <a:bodyPr/>
          <a:lstStyle/>
          <a:p>
            <a:r>
              <a:rPr lang="en-GB" sz="2400" b="1" dirty="0">
                <a:latin typeface="Aptos" panose="020B0004020202020204" pitchFamily="34" charset="0"/>
              </a:rPr>
              <a:t>Model or framework linked to your chosen skill</a:t>
            </a:r>
          </a:p>
        </p:txBody>
      </p:sp>
      <p:sp>
        <p:nvSpPr>
          <p:cNvPr id="3" name="Content Placeholder 2">
            <a:extLst>
              <a:ext uri="{FF2B5EF4-FFF2-40B4-BE49-F238E27FC236}">
                <a16:creationId xmlns:a16="http://schemas.microsoft.com/office/drawing/2014/main" id="{857BFAFA-1A27-74B0-A7A9-13BBFEBEE86C}"/>
              </a:ext>
            </a:extLst>
          </p:cNvPr>
          <p:cNvSpPr>
            <a:spLocks noGrp="1"/>
          </p:cNvSpPr>
          <p:nvPr>
            <p:ph idx="1"/>
          </p:nvPr>
        </p:nvSpPr>
        <p:spPr>
          <a:xfrm>
            <a:off x="429986" y="749509"/>
            <a:ext cx="11332028" cy="4931764"/>
          </a:xfrm>
        </p:spPr>
        <p:txBody>
          <a:bodyPr/>
          <a:lstStyle/>
          <a:p>
            <a:pPr marL="0" indent="0">
              <a:buNone/>
            </a:pPr>
            <a:r>
              <a:rPr lang="en-GB" sz="1600" b="1" dirty="0">
                <a:latin typeface="Aptos" panose="020B0004020202020204" pitchFamily="34" charset="0"/>
              </a:rPr>
              <a:t>Model: Gibbs’ Reflective Cycle (1988)</a:t>
            </a:r>
          </a:p>
          <a:p>
            <a:pPr>
              <a:lnSpc>
                <a:spcPct val="150000"/>
              </a:lnSpc>
            </a:pPr>
            <a:r>
              <a:rPr lang="en-GB" sz="1200" dirty="0">
                <a:latin typeface="Aptos" panose="020B0004020202020204" pitchFamily="34" charset="0"/>
              </a:rPr>
              <a:t>Gibbs’ model supports effective communication by encouraging structured reflection on interactions. It helps practitioners identify what went well, what could improve, and how to adapt future communication for better outcomes. </a:t>
            </a:r>
            <a:endParaRPr lang="en-GB" sz="1200" dirty="0"/>
          </a:p>
          <a:p>
            <a:pPr marL="0" indent="0">
              <a:buNone/>
            </a:pPr>
            <a:r>
              <a:rPr lang="en-GB" sz="1600" b="1" dirty="0">
                <a:latin typeface="Aptos" panose="020B0004020202020204" pitchFamily="34" charset="0"/>
              </a:rPr>
              <a:t>Key Stages:</a:t>
            </a:r>
            <a:endParaRPr lang="en-GB" sz="1200" dirty="0">
              <a:latin typeface="Aptos" panose="020B0004020202020204" pitchFamily="34" charset="0"/>
            </a:endParaRPr>
          </a:p>
          <a:p>
            <a:pPr marL="457200" indent="-457200">
              <a:lnSpc>
                <a:spcPct val="150000"/>
              </a:lnSpc>
              <a:buAutoNum type="arabicPeriod"/>
            </a:pPr>
            <a:r>
              <a:rPr lang="en-GB" sz="1200" dirty="0">
                <a:latin typeface="Aptos" panose="020B0004020202020204" pitchFamily="34" charset="0"/>
              </a:rPr>
              <a:t>Description- What  happened?</a:t>
            </a:r>
          </a:p>
          <a:p>
            <a:pPr marL="457200" indent="-457200">
              <a:lnSpc>
                <a:spcPct val="150000"/>
              </a:lnSpc>
              <a:buAutoNum type="arabicPeriod"/>
            </a:pPr>
            <a:r>
              <a:rPr lang="en-GB" sz="1200" dirty="0">
                <a:latin typeface="Aptos" panose="020B0004020202020204" pitchFamily="34" charset="0"/>
              </a:rPr>
              <a:t>Feelings- What were you thinking and feeling?</a:t>
            </a:r>
          </a:p>
          <a:p>
            <a:pPr marL="457200" indent="-457200">
              <a:lnSpc>
                <a:spcPct val="150000"/>
              </a:lnSpc>
              <a:buAutoNum type="arabicPeriod"/>
            </a:pPr>
            <a:r>
              <a:rPr lang="en-GB" sz="1200" dirty="0">
                <a:latin typeface="Aptos" panose="020B0004020202020204" pitchFamily="34" charset="0"/>
              </a:rPr>
              <a:t>Evaluation- What went well and what didn’t</a:t>
            </a:r>
          </a:p>
          <a:p>
            <a:pPr marL="457200" indent="-457200">
              <a:lnSpc>
                <a:spcPct val="150000"/>
              </a:lnSpc>
              <a:buAutoNum type="arabicPeriod"/>
            </a:pPr>
            <a:r>
              <a:rPr lang="en-GB" sz="1200" dirty="0">
                <a:latin typeface="Aptos" panose="020B0004020202020204" pitchFamily="34" charset="0"/>
              </a:rPr>
              <a:t>Analysis- Why did it happen?</a:t>
            </a:r>
          </a:p>
          <a:p>
            <a:pPr marL="457200" indent="-457200">
              <a:lnSpc>
                <a:spcPct val="150000"/>
              </a:lnSpc>
              <a:buAutoNum type="arabicPeriod"/>
            </a:pPr>
            <a:r>
              <a:rPr lang="en-GB" sz="1200" dirty="0">
                <a:latin typeface="Aptos" panose="020B0004020202020204" pitchFamily="34" charset="0"/>
              </a:rPr>
              <a:t>Conclusion- What could have been done differently?</a:t>
            </a:r>
          </a:p>
          <a:p>
            <a:pPr marL="457200" indent="-457200">
              <a:lnSpc>
                <a:spcPct val="150000"/>
              </a:lnSpc>
              <a:buAutoNum type="arabicPeriod"/>
            </a:pPr>
            <a:r>
              <a:rPr lang="en-GB" sz="1200" dirty="0">
                <a:latin typeface="Aptos" panose="020B0004020202020204" pitchFamily="34" charset="0"/>
              </a:rPr>
              <a:t>Action plan-What will you do next time?</a:t>
            </a:r>
          </a:p>
          <a:p>
            <a:pPr marL="0" indent="0">
              <a:buNone/>
            </a:pPr>
            <a:r>
              <a:rPr lang="en-GB" sz="1600" b="1" dirty="0">
                <a:latin typeface="Aptos" panose="020B0004020202020204" pitchFamily="34" charset="0"/>
              </a:rPr>
              <a:t>How does it support communication in practice?</a:t>
            </a:r>
          </a:p>
          <a:p>
            <a:pPr>
              <a:lnSpc>
                <a:spcPct val="150000"/>
              </a:lnSpc>
            </a:pPr>
            <a:r>
              <a:rPr lang="en-GB" sz="1200" dirty="0">
                <a:latin typeface="Aptos" panose="020B0004020202020204" pitchFamily="34" charset="0"/>
              </a:rPr>
              <a:t>Encourages professionals to reflect on their communication with patients, families, and colleagues.</a:t>
            </a:r>
          </a:p>
          <a:p>
            <a:pPr>
              <a:lnSpc>
                <a:spcPct val="150000"/>
              </a:lnSpc>
            </a:pPr>
            <a:r>
              <a:rPr lang="en-GB" sz="1200" dirty="0">
                <a:latin typeface="Aptos" panose="020B0004020202020204" pitchFamily="34" charset="0"/>
              </a:rPr>
              <a:t>Helps identify strengths and areas for improvement.</a:t>
            </a:r>
          </a:p>
          <a:p>
            <a:pPr>
              <a:lnSpc>
                <a:spcPct val="150000"/>
              </a:lnSpc>
            </a:pPr>
            <a:r>
              <a:rPr lang="en-GB" sz="1200" dirty="0">
                <a:latin typeface="Aptos" panose="020B0004020202020204" pitchFamily="34" charset="0"/>
              </a:rPr>
              <a:t>Improves listening skills, empathy, and confidence. </a:t>
            </a:r>
          </a:p>
          <a:p>
            <a:pPr>
              <a:lnSpc>
                <a:spcPct val="150000"/>
              </a:lnSpc>
            </a:pPr>
            <a:r>
              <a:rPr lang="en-GB" sz="1200" dirty="0">
                <a:latin typeface="Aptos" panose="020B0004020202020204" pitchFamily="34" charset="0"/>
              </a:rPr>
              <a:t>Support person-centred care by promoting more effective communication in future situations.                 </a:t>
            </a:r>
          </a:p>
          <a:p>
            <a:pPr marL="0" indent="0">
              <a:lnSpc>
                <a:spcPct val="150000"/>
              </a:lnSpc>
              <a:buNone/>
            </a:pPr>
            <a:r>
              <a:rPr lang="en-GB" sz="1200" dirty="0">
                <a:latin typeface="Aptos" panose="020B0004020202020204" pitchFamily="34" charset="0"/>
              </a:rPr>
              <a:t>                                                                                                                                                                                            (Gibbs, 1988)</a:t>
            </a:r>
          </a:p>
          <a:p>
            <a:endParaRPr lang="en-GB" sz="1400" dirty="0">
              <a:latin typeface="Aptos" panose="020B0004020202020204" pitchFamily="34" charset="0"/>
            </a:endParaRPr>
          </a:p>
        </p:txBody>
      </p:sp>
      <p:sp>
        <p:nvSpPr>
          <p:cNvPr id="4" name="Date Placeholder 3">
            <a:extLst>
              <a:ext uri="{FF2B5EF4-FFF2-40B4-BE49-F238E27FC236}">
                <a16:creationId xmlns:a16="http://schemas.microsoft.com/office/drawing/2014/main" id="{394D8B0A-6FA0-E26A-E62C-349A3F6B6F73}"/>
              </a:ext>
            </a:extLst>
          </p:cNvPr>
          <p:cNvSpPr>
            <a:spLocks noGrp="1"/>
          </p:cNvSpPr>
          <p:nvPr>
            <p:ph type="dt" sz="half" idx="10"/>
          </p:nvPr>
        </p:nvSpPr>
        <p:spPr/>
        <p:txBody>
          <a:bodyPr/>
          <a:lstStyle/>
          <a:p>
            <a:pPr>
              <a:defRPr/>
            </a:pPr>
            <a:fld id="{30226994-B490-4403-8CE4-43D4FD570BBD}" type="datetime1">
              <a:rPr lang="en-GB" altLang="en-US" smtClean="0"/>
              <a:pPr>
                <a:defRPr/>
              </a:pPr>
              <a:t>18/07/2026</a:t>
            </a:fld>
            <a:endParaRPr lang="en-GB" altLang="en-US"/>
          </a:p>
        </p:txBody>
      </p:sp>
      <p:sp>
        <p:nvSpPr>
          <p:cNvPr id="5" name="Slide Number Placeholder 4">
            <a:extLst>
              <a:ext uri="{FF2B5EF4-FFF2-40B4-BE49-F238E27FC236}">
                <a16:creationId xmlns:a16="http://schemas.microsoft.com/office/drawing/2014/main" id="{2D480500-54FD-83EA-2C4B-B1193A4970F2}"/>
              </a:ext>
            </a:extLst>
          </p:cNvPr>
          <p:cNvSpPr>
            <a:spLocks noGrp="1"/>
          </p:cNvSpPr>
          <p:nvPr>
            <p:ph type="sldNum" sz="quarter" idx="12"/>
          </p:nvPr>
        </p:nvSpPr>
        <p:spPr/>
        <p:txBody>
          <a:bodyPr/>
          <a:lstStyle/>
          <a:p>
            <a:pPr>
              <a:defRPr/>
            </a:pPr>
            <a:fld id="{9AFB928A-D6AD-4F2A-B2DD-923741E90643}" type="slidenum">
              <a:rPr lang="en-GB" altLang="en-US" smtClean="0"/>
              <a:pPr>
                <a:defRPr/>
              </a:pPr>
              <a:t>6</a:t>
            </a:fld>
            <a:endParaRPr lang="en-GB" altLang="en-US"/>
          </a:p>
        </p:txBody>
      </p:sp>
      <p:sp>
        <p:nvSpPr>
          <p:cNvPr id="6" name="Rectangle 5">
            <a:extLst>
              <a:ext uri="{FF2B5EF4-FFF2-40B4-BE49-F238E27FC236}">
                <a16:creationId xmlns:a16="http://schemas.microsoft.com/office/drawing/2014/main" id="{FAB25809-89F6-63D6-D79C-E8B1D71E8DA1}"/>
              </a:ext>
            </a:extLst>
          </p:cNvPr>
          <p:cNvSpPr/>
          <p:nvPr/>
        </p:nvSpPr>
        <p:spPr>
          <a:xfrm>
            <a:off x="7420132" y="2233534"/>
            <a:ext cx="4162268" cy="272821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lnSpc>
                <a:spcPct val="150000"/>
              </a:lnSpc>
            </a:pPr>
            <a:r>
              <a:rPr lang="en-US" sz="1200" dirty="0">
                <a:latin typeface="Aptos" panose="020B0004020202020204" pitchFamily="34" charset="0"/>
              </a:rPr>
              <a:t>One framework that supports communication is Gibbs’s Reflective Cycle. It is a reflective model that developed by Graham Gibbs in 1988 that encourages professionals to learn from their experiences. The model has six stages: feeling, evaluation, analysis, conclusion, and an action plan. By reflecting on conversations with patients and colleagues, healthcare professionals can identify what worked well and what could  be improved. This helps develop better communication skills, increases confidence, and support safe, person-</a:t>
            </a:r>
            <a:r>
              <a:rPr lang="en-US" sz="1200" dirty="0" err="1">
                <a:latin typeface="Aptos" panose="020B0004020202020204" pitchFamily="34" charset="0"/>
              </a:rPr>
              <a:t>centred</a:t>
            </a:r>
            <a:r>
              <a:rPr lang="en-US" sz="1200" dirty="0">
                <a:latin typeface="Aptos" panose="020B0004020202020204" pitchFamily="34" charset="0"/>
              </a:rPr>
              <a:t> care </a:t>
            </a:r>
          </a:p>
        </p:txBody>
      </p:sp>
    </p:spTree>
    <p:extLst>
      <p:ext uri="{BB962C8B-B14F-4D97-AF65-F5344CB8AC3E}">
        <p14:creationId xmlns:p14="http://schemas.microsoft.com/office/powerpoint/2010/main" val="1663974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58EF-D71F-2BDF-B057-3B59AB77B65C}"/>
              </a:ext>
            </a:extLst>
          </p:cNvPr>
          <p:cNvSpPr>
            <a:spLocks noGrp="1"/>
          </p:cNvSpPr>
          <p:nvPr>
            <p:ph type="title"/>
          </p:nvPr>
        </p:nvSpPr>
        <p:spPr>
          <a:xfrm>
            <a:off x="2013369" y="255476"/>
            <a:ext cx="8229600" cy="797260"/>
          </a:xfrm>
        </p:spPr>
        <p:txBody>
          <a:bodyPr/>
          <a:lstStyle/>
          <a:p>
            <a:r>
              <a:rPr lang="en-GB" sz="2800" b="1" dirty="0"/>
              <a:t>Applying this skill in practice</a:t>
            </a:r>
            <a:br>
              <a:rPr lang="en-GB" sz="2800" dirty="0"/>
            </a:br>
            <a:endParaRPr lang="en-GB" sz="2800" b="1" dirty="0"/>
          </a:p>
        </p:txBody>
      </p:sp>
      <p:sp>
        <p:nvSpPr>
          <p:cNvPr id="3" name="Content Placeholder 2">
            <a:extLst>
              <a:ext uri="{FF2B5EF4-FFF2-40B4-BE49-F238E27FC236}">
                <a16:creationId xmlns:a16="http://schemas.microsoft.com/office/drawing/2014/main" id="{D269A12E-089F-65A6-1AAB-F01DB5F08F07}"/>
              </a:ext>
            </a:extLst>
          </p:cNvPr>
          <p:cNvSpPr>
            <a:spLocks noGrp="1"/>
          </p:cNvSpPr>
          <p:nvPr>
            <p:ph idx="1"/>
          </p:nvPr>
        </p:nvSpPr>
        <p:spPr>
          <a:xfrm>
            <a:off x="1774826" y="764704"/>
            <a:ext cx="8600757" cy="4968552"/>
          </a:xfrm>
        </p:spPr>
        <p:txBody>
          <a:bodyPr/>
          <a:lstStyle/>
          <a:p>
            <a:pPr marL="0" indent="0">
              <a:buNone/>
            </a:pPr>
            <a:r>
              <a:rPr lang="en-GB" sz="2000" i="1" dirty="0"/>
              <a:t>“ A practical example is during my placement on a hospital ward.</a:t>
            </a:r>
          </a:p>
          <a:p>
            <a:pPr marL="0" indent="0">
              <a:lnSpc>
                <a:spcPct val="150000"/>
              </a:lnSpc>
              <a:buNone/>
            </a:pPr>
            <a:r>
              <a:rPr lang="en-GB" sz="2000" dirty="0"/>
              <a:t>A patient was anxious before a procedure. I used active listening and reassurance, explaining the process in simple terms.</a:t>
            </a:r>
          </a:p>
          <a:p>
            <a:pPr marL="0" indent="0">
              <a:lnSpc>
                <a:spcPct val="150000"/>
              </a:lnSpc>
              <a:buNone/>
            </a:pPr>
            <a:r>
              <a:rPr lang="en-GB" sz="2000" dirty="0"/>
              <a:t>This guided my actions – maintaining eye contact, </a:t>
            </a:r>
            <a:r>
              <a:rPr lang="en-GB" sz="2000"/>
              <a:t>using a calm  </a:t>
            </a:r>
            <a:r>
              <a:rPr lang="en-GB" sz="2000" dirty="0"/>
              <a:t>tone, and checking understanding.</a:t>
            </a:r>
          </a:p>
          <a:p>
            <a:pPr marL="0" indent="0">
              <a:lnSpc>
                <a:spcPct val="150000"/>
              </a:lnSpc>
              <a:buNone/>
            </a:pPr>
            <a:r>
              <a:rPr lang="en-GB" sz="2000" dirty="0"/>
              <a:t>The impact was clear: the patient felt supported, anxiety reduced, and consent was informed.</a:t>
            </a:r>
          </a:p>
          <a:p>
            <a:pPr marL="0" indent="0">
              <a:lnSpc>
                <a:spcPct val="150000"/>
              </a:lnSpc>
              <a:buNone/>
            </a:pPr>
            <a:r>
              <a:rPr lang="en-GB" sz="2000" dirty="0"/>
              <a:t>This shows how effective communication directly improves patient experience and safety”.</a:t>
            </a:r>
          </a:p>
          <a:p>
            <a:pPr marL="0" indent="0">
              <a:buNone/>
            </a:pPr>
            <a:endParaRPr lang="en-GB" sz="2000" dirty="0"/>
          </a:p>
          <a:p>
            <a:pPr marL="0" indent="0">
              <a:buNone/>
            </a:pPr>
            <a:endParaRPr lang="en-GB" sz="2000" dirty="0"/>
          </a:p>
          <a:p>
            <a:pPr marL="0" indent="0">
              <a:buNone/>
            </a:pPr>
            <a:r>
              <a:rPr lang="en-GB" sz="2000" i="1" dirty="0"/>
              <a:t>Key reminder:</a:t>
            </a:r>
            <a:r>
              <a:rPr lang="en-GB" sz="2000" dirty="0"/>
              <a:t> Make sure the link between the </a:t>
            </a:r>
            <a:r>
              <a:rPr lang="en-GB" sz="2000" b="1" dirty="0"/>
              <a:t>skill</a:t>
            </a:r>
            <a:r>
              <a:rPr lang="en-GB" sz="2000" dirty="0"/>
              <a:t>, the </a:t>
            </a:r>
            <a:r>
              <a:rPr lang="en-GB" sz="2000" b="1" dirty="0"/>
              <a:t>job role</a:t>
            </a:r>
            <a:r>
              <a:rPr lang="en-GB" sz="2000" dirty="0"/>
              <a:t>, and </a:t>
            </a:r>
            <a:r>
              <a:rPr lang="en-GB" sz="2000" b="1" dirty="0"/>
              <a:t>patient care</a:t>
            </a:r>
            <a:r>
              <a:rPr lang="en-GB" sz="2000" dirty="0"/>
              <a:t> is clear.</a:t>
            </a:r>
          </a:p>
        </p:txBody>
      </p:sp>
      <p:sp>
        <p:nvSpPr>
          <p:cNvPr id="4" name="Date Placeholder 3">
            <a:extLst>
              <a:ext uri="{FF2B5EF4-FFF2-40B4-BE49-F238E27FC236}">
                <a16:creationId xmlns:a16="http://schemas.microsoft.com/office/drawing/2014/main" id="{43505478-C626-3663-665D-AC19DC80AA4E}"/>
              </a:ext>
            </a:extLst>
          </p:cNvPr>
          <p:cNvSpPr>
            <a:spLocks noGrp="1"/>
          </p:cNvSpPr>
          <p:nvPr>
            <p:ph type="dt" sz="half" idx="10"/>
          </p:nvPr>
        </p:nvSpPr>
        <p:spPr/>
        <p:txBody>
          <a:bodyPr/>
          <a:lstStyle/>
          <a:p>
            <a:pPr>
              <a:defRPr/>
            </a:pPr>
            <a:fld id="{30226994-B490-4403-8CE4-43D4FD570BBD}" type="datetime1">
              <a:rPr lang="en-GB" altLang="en-US" smtClean="0"/>
              <a:pPr>
                <a:defRPr/>
              </a:pPr>
              <a:t>18/07/2026</a:t>
            </a:fld>
            <a:endParaRPr lang="en-GB" altLang="en-US"/>
          </a:p>
        </p:txBody>
      </p:sp>
      <p:sp>
        <p:nvSpPr>
          <p:cNvPr id="5" name="Slide Number Placeholder 4">
            <a:extLst>
              <a:ext uri="{FF2B5EF4-FFF2-40B4-BE49-F238E27FC236}">
                <a16:creationId xmlns:a16="http://schemas.microsoft.com/office/drawing/2014/main" id="{C64B2B4C-291A-E39F-7662-184F83BAF735}"/>
              </a:ext>
            </a:extLst>
          </p:cNvPr>
          <p:cNvSpPr>
            <a:spLocks noGrp="1"/>
          </p:cNvSpPr>
          <p:nvPr>
            <p:ph type="sldNum" sz="quarter" idx="12"/>
          </p:nvPr>
        </p:nvSpPr>
        <p:spPr/>
        <p:txBody>
          <a:bodyPr/>
          <a:lstStyle/>
          <a:p>
            <a:pPr>
              <a:defRPr/>
            </a:pPr>
            <a:fld id="{9AFB928A-D6AD-4F2A-B2DD-923741E90643}" type="slidenum">
              <a:rPr lang="en-GB" altLang="en-US" smtClean="0"/>
              <a:pPr>
                <a:defRPr/>
              </a:pPr>
              <a:t>7</a:t>
            </a:fld>
            <a:endParaRPr lang="en-GB" altLang="en-US"/>
          </a:p>
        </p:txBody>
      </p:sp>
    </p:spTree>
    <p:extLst>
      <p:ext uri="{BB962C8B-B14F-4D97-AF65-F5344CB8AC3E}">
        <p14:creationId xmlns:p14="http://schemas.microsoft.com/office/powerpoint/2010/main" val="15572864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1868589" y="310650"/>
            <a:ext cx="8964488" cy="1217067"/>
          </a:xfrm>
        </p:spPr>
        <p:txBody>
          <a:bodyPr/>
          <a:lstStyle/>
          <a:p>
            <a:r>
              <a:rPr lang="en-GB" sz="2800" b="1" dirty="0"/>
              <a:t>How does this skill support my future career</a:t>
            </a:r>
            <a:br>
              <a:rPr lang="en-GB" sz="2800" dirty="0"/>
            </a:br>
            <a:endParaRPr lang="en-GB" altLang="en-US" sz="2800" b="1" dirty="0">
              <a:solidFill>
                <a:srgbClr val="FF0000"/>
              </a:solidFill>
            </a:endParaRPr>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982133" y="1056695"/>
            <a:ext cx="11209867" cy="4699527"/>
          </a:xfrm>
        </p:spPr>
        <p:txBody>
          <a:bodyPr/>
          <a:lstStyle/>
          <a:p>
            <a:r>
              <a:rPr lang="en-GB" sz="1600" b="1" dirty="0">
                <a:latin typeface="Aptos" panose="020B0004020202020204" pitchFamily="34" charset="0"/>
              </a:rPr>
              <a:t>Employability: </a:t>
            </a:r>
          </a:p>
          <a:p>
            <a:pPr marL="0" indent="0">
              <a:buNone/>
            </a:pPr>
            <a:r>
              <a:rPr lang="en-GB" sz="2400" dirty="0"/>
              <a:t>        </a:t>
            </a:r>
            <a:r>
              <a:rPr lang="en-GB" sz="1400" dirty="0"/>
              <a:t>Strong communication is valued across all health and social care roles.</a:t>
            </a:r>
          </a:p>
          <a:p>
            <a:r>
              <a:rPr lang="en-GB" sz="1600" b="1" dirty="0">
                <a:latin typeface="Aptos" panose="020B0004020202020204" pitchFamily="34" charset="0"/>
              </a:rPr>
              <a:t>Future role:</a:t>
            </a:r>
          </a:p>
          <a:p>
            <a:pPr marL="0" indent="0">
              <a:buNone/>
            </a:pPr>
            <a:r>
              <a:rPr lang="en-GB" sz="1400" dirty="0"/>
              <a:t>               As a mental health nurse, it will help me build therapeutic relationships and advocate for service users.</a:t>
            </a:r>
          </a:p>
          <a:p>
            <a:pPr marL="0" indent="0">
              <a:buNone/>
            </a:pPr>
            <a:endParaRPr lang="en-GB" sz="2400" dirty="0"/>
          </a:p>
          <a:p>
            <a:r>
              <a:rPr lang="en-GB" sz="1600" b="1" dirty="0">
                <a:latin typeface="Aptos" panose="020B0004020202020204" pitchFamily="34" charset="0"/>
              </a:rPr>
              <a:t>Reflection:</a:t>
            </a:r>
          </a:p>
          <a:p>
            <a:pPr marL="0" indent="0">
              <a:buNone/>
            </a:pPr>
            <a:r>
              <a:rPr lang="en-GB" sz="1600" b="1" dirty="0">
                <a:latin typeface="Aptos" panose="020B0004020202020204" pitchFamily="34" charset="0"/>
              </a:rPr>
              <a:t>               </a:t>
            </a:r>
            <a:r>
              <a:rPr lang="en-GB" sz="1400" dirty="0">
                <a:latin typeface="Aptos" panose="020B0004020202020204" pitchFamily="34" charset="0"/>
              </a:rPr>
              <a:t>It’s one of my strengths, but I am to further develop assertiveness and confidence in multidisciplinary meetings.</a:t>
            </a:r>
          </a:p>
          <a:p>
            <a:pPr marL="0" indent="0">
              <a:buNone/>
            </a:pPr>
            <a:endParaRPr lang="en-GB" sz="1400" dirty="0">
              <a:latin typeface="Aptos" panose="020B0004020202020204" pitchFamily="34" charset="0"/>
            </a:endParaRPr>
          </a:p>
          <a:p>
            <a:r>
              <a:rPr lang="en-GB" sz="1600" b="1" dirty="0">
                <a:latin typeface="Aptos" panose="020B0004020202020204" pitchFamily="34" charset="0"/>
              </a:rPr>
              <a:t>Learning outcomes:</a:t>
            </a:r>
          </a:p>
          <a:p>
            <a:pPr marL="0" indent="0">
              <a:buNone/>
            </a:pPr>
            <a:r>
              <a:rPr lang="en-GB" sz="1400" dirty="0">
                <a:latin typeface="Aptos" panose="020B0004020202020204" pitchFamily="34" charset="0"/>
              </a:rPr>
              <a:t>                Readiness for practice, personal development and career planning.</a:t>
            </a:r>
          </a:p>
          <a:p>
            <a:pPr marL="0" indent="0">
              <a:buNone/>
            </a:pPr>
            <a:r>
              <a:rPr lang="en-GB" sz="1400" dirty="0">
                <a:latin typeface="Aptos" panose="020B0004020202020204" pitchFamily="34" charset="0"/>
              </a:rPr>
              <a:t>   </a:t>
            </a:r>
          </a:p>
          <a:p>
            <a:pPr marL="0" indent="0">
              <a:lnSpc>
                <a:spcPct val="150000"/>
              </a:lnSpc>
              <a:buNone/>
            </a:pPr>
            <a:r>
              <a:rPr lang="en-GB" altLang="en-US" sz="1400" dirty="0">
                <a:latin typeface="Aptos" panose="020B0004020202020204" pitchFamily="34" charset="0"/>
              </a:rPr>
              <a:t>“Strong communication skills enhance employability and are vital for my future role in health and social care. As a mental health nurse,  communication will help me build therapeutic relationships and advocate for service users. It’s one of my strengths, but assertiveness and confidence in multidisciplinary meetings. This links to learning outcomes such as readiness for practice, personal development, and career planning.”</a:t>
            </a:r>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18/07/2026</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2F02BF59-C96F-4ED8-9D13-E093DFC18094}" type="slidenum">
              <a:rPr lang="en-GB" altLang="en-US" sz="900">
                <a:solidFill>
                  <a:srgbClr val="898989"/>
                </a:solidFill>
              </a:rPr>
              <a:pPr fontAlgn="base">
                <a:spcBef>
                  <a:spcPct val="0"/>
                </a:spcBef>
                <a:spcAft>
                  <a:spcPct val="0"/>
                </a:spcAft>
                <a:buNone/>
              </a:pPr>
              <a:t>8</a:t>
            </a:fld>
            <a:endParaRPr lang="en-GB" altLang="en-US" sz="900">
              <a:solidFill>
                <a:srgbClr val="898989"/>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3009900" y="1028700"/>
            <a:ext cx="6172200" cy="857250"/>
          </a:xfrm>
        </p:spPr>
        <p:txBody>
          <a:bodyPr/>
          <a:lstStyle/>
          <a:p>
            <a:r>
              <a:rPr lang="en-GB" altLang="en-US" b="1"/>
              <a:t>Conclusion</a:t>
            </a:r>
            <a:endParaRPr lang="en-GB" altLang="en-US" b="1" i="1">
              <a:solidFill>
                <a:srgbClr val="FF0000"/>
              </a:solidFill>
            </a:endParaRPr>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3009900" y="2057401"/>
            <a:ext cx="6172200" cy="2937272"/>
          </a:xfrm>
        </p:spPr>
        <p:txBody>
          <a:bodyPr/>
          <a:lstStyle/>
          <a:p>
            <a:pPr marL="0" indent="0" algn="just">
              <a:lnSpc>
                <a:spcPct val="150000"/>
              </a:lnSpc>
              <a:buNone/>
            </a:pPr>
            <a:r>
              <a:rPr lang="en-GB" altLang="en-US" sz="1400" dirty="0">
                <a:latin typeface="Aptos" panose="020B0004020202020204" pitchFamily="34" charset="0"/>
              </a:rPr>
              <a:t>“In summary, communication is the foundation of safe, compassionate, and effective care. It benefits service users, staff, and organisations, and it’s a skill I’ll continue to strengthen throughout my career.”</a:t>
            </a:r>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18/07/2026</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2F02BF59-C96F-4ED8-9D13-E093DFC18094}" type="slidenum">
              <a:rPr lang="en-GB" altLang="en-US" sz="900">
                <a:solidFill>
                  <a:srgbClr val="898989"/>
                </a:solidFill>
              </a:rPr>
              <a:pPr fontAlgn="base">
                <a:spcBef>
                  <a:spcPct val="0"/>
                </a:spcBef>
                <a:spcAft>
                  <a:spcPct val="0"/>
                </a:spcAft>
                <a:buNone/>
              </a:pPr>
              <a:t>9</a:t>
            </a:fld>
            <a:endParaRPr lang="en-GB" altLang="en-US" sz="900">
              <a:solidFill>
                <a:srgbClr val="898989"/>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3D80977B-0105-4BDE-DF54-D9B0E773C891}"/>
              </a:ext>
            </a:extLst>
          </p:cNvPr>
          <p:cNvSpPr>
            <a:spLocks noGrp="1"/>
          </p:cNvSpPr>
          <p:nvPr>
            <p:ph type="title"/>
          </p:nvPr>
        </p:nvSpPr>
        <p:spPr/>
        <p:txBody>
          <a:bodyPr/>
          <a:lstStyle/>
          <a:p>
            <a:r>
              <a:rPr lang="en-GB" altLang="en-US" b="1" dirty="0">
                <a:solidFill>
                  <a:srgbClr val="000000"/>
                </a:solidFill>
              </a:rPr>
              <a:t>References List</a:t>
            </a:r>
            <a:endParaRPr lang="en-GB" altLang="en-US" dirty="0">
              <a:solidFill>
                <a:srgbClr val="FF0000"/>
              </a:solidFill>
            </a:endParaRPr>
          </a:p>
        </p:txBody>
      </p:sp>
      <p:sp>
        <p:nvSpPr>
          <p:cNvPr id="4" name="Date Placeholder 3">
            <a:extLst>
              <a:ext uri="{FF2B5EF4-FFF2-40B4-BE49-F238E27FC236}">
                <a16:creationId xmlns:a16="http://schemas.microsoft.com/office/drawing/2014/main" id="{AFC3E97E-07F8-3EC8-79F6-C49008163BE6}"/>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18/07/2026</a:t>
            </a:fld>
            <a:endParaRPr lang="en-GB" altLang="en-US">
              <a:solidFill>
                <a:prstClr val="black">
                  <a:tint val="75000"/>
                </a:prstClr>
              </a:solidFill>
              <a:latin typeface="Myriad Pro"/>
            </a:endParaRPr>
          </a:p>
        </p:txBody>
      </p:sp>
      <p:sp>
        <p:nvSpPr>
          <p:cNvPr id="13317" name="Slide Number Placeholder 4">
            <a:extLst>
              <a:ext uri="{FF2B5EF4-FFF2-40B4-BE49-F238E27FC236}">
                <a16:creationId xmlns:a16="http://schemas.microsoft.com/office/drawing/2014/main" id="{4E364E1B-18CF-2A13-11D6-BBEA13EB09D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chemeClr val="tx1"/>
                </a:solidFill>
                <a:latin typeface="Myriad Pro"/>
              </a:defRPr>
            </a:lvl1pPr>
            <a:lvl2pPr marL="557213" indent="-214313">
              <a:spcBef>
                <a:spcPct val="20000"/>
              </a:spcBef>
              <a:buFont typeface="Arial" panose="020B0604020202020204" pitchFamily="34" charset="0"/>
              <a:buChar char="–"/>
              <a:defRPr sz="2100">
                <a:solidFill>
                  <a:schemeClr val="tx1"/>
                </a:solidFill>
                <a:latin typeface="Myriad Pro"/>
              </a:defRPr>
            </a:lvl2pPr>
            <a:lvl3pPr marL="857250" indent="-171450">
              <a:spcBef>
                <a:spcPct val="20000"/>
              </a:spcBef>
              <a:buFont typeface="Arial" panose="020B0604020202020204" pitchFamily="34" charset="0"/>
              <a:buChar char="•"/>
              <a:defRPr sz="1800">
                <a:solidFill>
                  <a:schemeClr val="tx1"/>
                </a:solidFill>
                <a:latin typeface="Myriad Pro"/>
              </a:defRPr>
            </a:lvl3pPr>
            <a:lvl4pPr marL="1200150" indent="-171450">
              <a:spcBef>
                <a:spcPct val="20000"/>
              </a:spcBef>
              <a:buFont typeface="Arial" panose="020B0604020202020204" pitchFamily="34" charset="0"/>
              <a:buChar char="–"/>
              <a:defRPr sz="1500">
                <a:solidFill>
                  <a:schemeClr val="tx1"/>
                </a:solidFill>
                <a:latin typeface="Myriad Pro"/>
              </a:defRPr>
            </a:lvl4pPr>
            <a:lvl5pPr marL="1543050" indent="-171450">
              <a:spcBef>
                <a:spcPct val="20000"/>
              </a:spcBef>
              <a:buFont typeface="Arial" panose="020B0604020202020204" pitchFamily="34" charset="0"/>
              <a:buChar char="»"/>
              <a:defRPr sz="1500">
                <a:solidFill>
                  <a:schemeClr val="tx1"/>
                </a:solidFill>
                <a:latin typeface="Myriad Pro"/>
              </a:defRPr>
            </a:lvl5pPr>
            <a:lvl6pPr marL="18859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6pPr>
            <a:lvl7pPr marL="22288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7pPr>
            <a:lvl8pPr marL="25717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8pPr>
            <a:lvl9pPr marL="2914650" indent="-171450" eaLnBrk="0" fontAlgn="base" hangingPunct="0">
              <a:spcBef>
                <a:spcPct val="20000"/>
              </a:spcBef>
              <a:spcAft>
                <a:spcPct val="0"/>
              </a:spcAft>
              <a:buFont typeface="Arial" panose="020B0604020202020204" pitchFamily="34" charset="0"/>
              <a:buChar char="»"/>
              <a:defRPr sz="1500">
                <a:solidFill>
                  <a:schemeClr val="tx1"/>
                </a:solidFill>
                <a:latin typeface="Myriad Pro"/>
              </a:defRPr>
            </a:lvl9pPr>
          </a:lstStyle>
          <a:p>
            <a:pPr fontAlgn="base">
              <a:spcBef>
                <a:spcPct val="0"/>
              </a:spcBef>
              <a:spcAft>
                <a:spcPct val="0"/>
              </a:spcAft>
              <a:buNone/>
            </a:pPr>
            <a:fld id="{A355A216-6885-427F-A634-39F7E4E2D5B0}" type="slidenum">
              <a:rPr lang="en-GB" altLang="en-US" sz="900">
                <a:solidFill>
                  <a:srgbClr val="898989"/>
                </a:solidFill>
              </a:rPr>
              <a:pPr fontAlgn="base">
                <a:spcBef>
                  <a:spcPct val="0"/>
                </a:spcBef>
                <a:spcAft>
                  <a:spcPct val="0"/>
                </a:spcAft>
                <a:buNone/>
              </a:pPr>
              <a:t>10</a:t>
            </a:fld>
            <a:endParaRPr lang="en-GB" altLang="en-US" sz="900">
              <a:solidFill>
                <a:srgbClr val="898989"/>
              </a:solidFill>
            </a:endParaRPr>
          </a:p>
        </p:txBody>
      </p:sp>
      <p:sp>
        <p:nvSpPr>
          <p:cNvPr id="2" name="TextBox 1">
            <a:extLst>
              <a:ext uri="{FF2B5EF4-FFF2-40B4-BE49-F238E27FC236}">
                <a16:creationId xmlns:a16="http://schemas.microsoft.com/office/drawing/2014/main" id="{985C7D20-D0E4-5954-65EF-ACCB3CF45577}"/>
              </a:ext>
            </a:extLst>
          </p:cNvPr>
          <p:cNvSpPr txBox="1"/>
          <p:nvPr/>
        </p:nvSpPr>
        <p:spPr>
          <a:xfrm>
            <a:off x="1424066" y="1417638"/>
            <a:ext cx="9968459" cy="3970318"/>
          </a:xfrm>
          <a:prstGeom prst="rect">
            <a:avLst/>
          </a:prstGeom>
          <a:noFill/>
        </p:spPr>
        <p:txBody>
          <a:bodyPr wrap="square" rtlCol="0">
            <a:spAutoFit/>
          </a:bodyPr>
          <a:lstStyle/>
          <a:p>
            <a:r>
              <a:rPr lang="en-US" dirty="0"/>
              <a:t>Care Learning (2024) </a:t>
            </a:r>
            <a:r>
              <a:rPr lang="en-US" i="1" dirty="0"/>
              <a:t>How to use Gibbs’ Reflective Cycle in Health and Social Care</a:t>
            </a:r>
          </a:p>
          <a:p>
            <a:r>
              <a:rPr lang="en-US" dirty="0"/>
              <a:t>Available at: https://</a:t>
            </a:r>
            <a:r>
              <a:rPr lang="en-US" dirty="0" err="1"/>
              <a:t>carelearning.org.uk</a:t>
            </a:r>
            <a:r>
              <a:rPr lang="en-US" dirty="0"/>
              <a:t> (</a:t>
            </a:r>
            <a:r>
              <a:rPr lang="en-US" dirty="0" err="1"/>
              <a:t>carelearning.org.uk</a:t>
            </a:r>
            <a:r>
              <a:rPr lang="en-US" dirty="0"/>
              <a:t> in Bing) </a:t>
            </a:r>
          </a:p>
          <a:p>
            <a:r>
              <a:rPr lang="en-US" dirty="0"/>
              <a:t>Accessed: 02 July 2026).</a:t>
            </a:r>
          </a:p>
          <a:p>
            <a:endParaRPr lang="en-US" dirty="0"/>
          </a:p>
          <a:p>
            <a:r>
              <a:rPr lang="en-US" dirty="0"/>
              <a:t>Gibbs, G. (1988) Learning by doing: A guide to teaching and learning methods.</a:t>
            </a:r>
          </a:p>
          <a:p>
            <a:r>
              <a:rPr lang="en-US" dirty="0"/>
              <a:t>Oxford: Oxford Polytechnic.</a:t>
            </a:r>
          </a:p>
          <a:p>
            <a:endParaRPr lang="en-US" dirty="0"/>
          </a:p>
          <a:p>
            <a:r>
              <a:rPr lang="en-US" dirty="0"/>
              <a:t>NHS England (2023) Good communication with patients waiting for care. </a:t>
            </a:r>
          </a:p>
          <a:p>
            <a:r>
              <a:rPr lang="en-US" dirty="0"/>
              <a:t>Available at: </a:t>
            </a:r>
            <a:r>
              <a:rPr lang="en-US" dirty="0">
                <a:hlinkClick r:id="rId2"/>
              </a:rPr>
              <a:t>https://www.england.nhs.uk</a:t>
            </a:r>
            <a:r>
              <a:rPr lang="en-US" dirty="0"/>
              <a:t> </a:t>
            </a:r>
          </a:p>
          <a:p>
            <a:r>
              <a:rPr lang="en-US" dirty="0"/>
              <a:t>(Accessed 28 June 2026).</a:t>
            </a:r>
          </a:p>
          <a:p>
            <a:endParaRPr lang="en-US" dirty="0"/>
          </a:p>
          <a:p>
            <a:r>
              <a:rPr lang="en-US" dirty="0"/>
              <a:t>Nursing and Midwifery Council (NMC) (2025) Communication and relationship management skills. Available at: </a:t>
            </a:r>
            <a:r>
              <a:rPr lang="en-US" dirty="0">
                <a:hlinkClick r:id="rId3"/>
              </a:rPr>
              <a:t>http://www.nmc.org.uk</a:t>
            </a:r>
            <a:endParaRPr lang="en-US" dirty="0"/>
          </a:p>
          <a:p>
            <a:r>
              <a:rPr lang="en-US"/>
              <a:t>(Accessed 04 July 2026).</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F1F1B1DC-7524-466F-108D-97F2CBD9A0D7}"/>
              </a:ext>
            </a:extLst>
          </p:cNvPr>
          <p:cNvSpPr>
            <a:spLocks noGrp="1"/>
          </p:cNvSpPr>
          <p:nvPr>
            <p:ph type="title"/>
          </p:nvPr>
        </p:nvSpPr>
        <p:spPr>
          <a:xfrm>
            <a:off x="1981200" y="0"/>
            <a:ext cx="8229600" cy="576064"/>
          </a:xfrm>
        </p:spPr>
        <p:txBody>
          <a:bodyPr/>
          <a:lstStyle/>
          <a:p>
            <a:r>
              <a:rPr lang="en-GB" altLang="en-US" sz="2800" b="1" dirty="0"/>
              <a:t>Assignment 1 – MARKING</a:t>
            </a:r>
          </a:p>
        </p:txBody>
      </p:sp>
      <p:sp>
        <p:nvSpPr>
          <p:cNvPr id="24579" name="Content Placeholder 2">
            <a:extLst>
              <a:ext uri="{FF2B5EF4-FFF2-40B4-BE49-F238E27FC236}">
                <a16:creationId xmlns:a16="http://schemas.microsoft.com/office/drawing/2014/main" id="{9DA94A0E-9E48-D7D8-5E7E-B16D6C64C35A}"/>
              </a:ext>
            </a:extLst>
          </p:cNvPr>
          <p:cNvSpPr>
            <a:spLocks noGrp="1"/>
          </p:cNvSpPr>
          <p:nvPr>
            <p:ph idx="1"/>
          </p:nvPr>
        </p:nvSpPr>
        <p:spPr>
          <a:xfrm>
            <a:off x="1535832" y="404664"/>
            <a:ext cx="9144000" cy="5256584"/>
          </a:xfrm>
        </p:spPr>
        <p:txBody>
          <a:bodyPr/>
          <a:lstStyle/>
          <a:p>
            <a:pPr>
              <a:lnSpc>
                <a:spcPct val="106000"/>
              </a:lnSpc>
              <a:spcAft>
                <a:spcPts val="800"/>
              </a:spcAft>
              <a:buFont typeface="+mj-lt"/>
              <a:buAutoNum type="arabicParenR"/>
              <a:defRPr/>
            </a:pPr>
            <a:r>
              <a:rPr lang="en-US" sz="1600" b="1" dirty="0">
                <a:latin typeface="+mj-lt"/>
                <a:ea typeface="Arial" panose="020B0604020202020204" pitchFamily="34" charset="0"/>
              </a:rPr>
              <a:t> Evidence of research</a:t>
            </a:r>
          </a:p>
          <a:p>
            <a:r>
              <a:rPr lang="en-GB" sz="1600" i="1" dirty="0">
                <a:solidFill>
                  <a:srgbClr val="FF0000"/>
                </a:solidFill>
              </a:rPr>
              <a:t>A minimum of two sources of published information must be included and be correctly referenced using UWTSD Harvard referencing style. </a:t>
            </a:r>
          </a:p>
          <a:p>
            <a:pPr marL="0" indent="0">
              <a:buNone/>
            </a:pPr>
            <a:r>
              <a:rPr lang="en-GB" altLang="en-US" sz="1600" b="1" dirty="0"/>
              <a:t>2) </a:t>
            </a:r>
            <a:r>
              <a:rPr lang="en-GB" sz="1600" b="1" dirty="0"/>
              <a:t>Knowledge and Understanding Skills</a:t>
            </a:r>
            <a:endParaRPr lang="en-GB" sz="1600" dirty="0"/>
          </a:p>
          <a:p>
            <a:r>
              <a:rPr lang="en-GB" sz="1600" i="1" dirty="0">
                <a:solidFill>
                  <a:srgbClr val="FF0000"/>
                </a:solidFill>
              </a:rPr>
              <a:t>Students need to demonstrate an understanding of the chosen skill. </a:t>
            </a:r>
          </a:p>
          <a:p>
            <a:pPr marL="0" indent="0">
              <a:buNone/>
              <a:defRPr/>
            </a:pPr>
            <a:r>
              <a:rPr lang="en-GB" sz="1400" b="1" dirty="0"/>
              <a:t>3) Analytical and Cognitive Skills</a:t>
            </a:r>
          </a:p>
          <a:p>
            <a:r>
              <a:rPr lang="en-GB" sz="1600" i="1" dirty="0">
                <a:solidFill>
                  <a:srgbClr val="FF0000"/>
                </a:solidFill>
              </a:rPr>
              <a:t>Students need to coherently structure their presentation and expand on the points made in their slides. </a:t>
            </a:r>
          </a:p>
          <a:p>
            <a:r>
              <a:rPr lang="en-GB" sz="1600" i="1" dirty="0">
                <a:solidFill>
                  <a:srgbClr val="FF0000"/>
                </a:solidFill>
              </a:rPr>
              <a:t>Students need to justify the relevance of the skill in relation to professional practice within health and social care. </a:t>
            </a:r>
          </a:p>
          <a:p>
            <a:pPr marL="0" indent="0">
              <a:lnSpc>
                <a:spcPct val="106000"/>
              </a:lnSpc>
              <a:spcAft>
                <a:spcPts val="800"/>
              </a:spcAft>
              <a:buNone/>
              <a:defRPr/>
            </a:pPr>
            <a:r>
              <a:rPr lang="en-US" altLang="en-US" sz="1200" b="1" dirty="0">
                <a:latin typeface="Arial" panose="020B0604020202020204" pitchFamily="34" charset="0"/>
                <a:cs typeface="Arial" panose="020B0604020202020204" pitchFamily="34" charset="0"/>
              </a:rPr>
              <a:t>4</a:t>
            </a:r>
            <a:r>
              <a:rPr lang="en-US" altLang="en-US" sz="1400" b="1" dirty="0">
                <a:latin typeface="Arial" panose="020B0604020202020204" pitchFamily="34" charset="0"/>
                <a:cs typeface="Arial" panose="020B0604020202020204" pitchFamily="34" charset="0"/>
              </a:rPr>
              <a:t>) Practical skills </a:t>
            </a:r>
          </a:p>
          <a:p>
            <a:r>
              <a:rPr lang="en-GB" sz="1600" i="1" dirty="0">
                <a:solidFill>
                  <a:srgbClr val="FF0000"/>
                </a:solidFill>
              </a:rPr>
              <a:t>At least one practical example of how a chosen key skill(s) can be used in a chosen job role (for example, understanding how effective communication can impact patient care) </a:t>
            </a:r>
          </a:p>
          <a:p>
            <a:r>
              <a:rPr lang="en-GB" sz="1600" i="1" dirty="0">
                <a:solidFill>
                  <a:srgbClr val="FF0000"/>
                </a:solidFill>
              </a:rPr>
              <a:t>Students should include one relevant model relevant to a chosen key skill (for example, Tuckman’s model of team development or Fishbone, etc)</a:t>
            </a:r>
          </a:p>
          <a:p>
            <a:pPr marL="0" indent="0">
              <a:buNone/>
            </a:pPr>
            <a:r>
              <a:rPr lang="en-US" sz="1600" b="1" dirty="0">
                <a:solidFill>
                  <a:prstClr val="black"/>
                </a:solidFill>
                <a:ea typeface="Arial" panose="020B0604020202020204" pitchFamily="34" charset="0"/>
              </a:rPr>
              <a:t>5</a:t>
            </a:r>
            <a:r>
              <a:rPr lang="en-US" sz="1400" b="1" dirty="0">
                <a:solidFill>
                  <a:prstClr val="black"/>
                </a:solidFill>
                <a:ea typeface="Arial" panose="020B0604020202020204" pitchFamily="34" charset="0"/>
              </a:rPr>
              <a:t>) </a:t>
            </a:r>
            <a:r>
              <a:rPr lang="en-GB" sz="1600" b="1" dirty="0"/>
              <a:t> Transferable Skills for Life and Professional Practice </a:t>
            </a:r>
            <a:endParaRPr lang="en-GB" sz="1600" dirty="0"/>
          </a:p>
          <a:p>
            <a:pPr lvl="0"/>
            <a:r>
              <a:rPr lang="en-US" sz="1400" dirty="0">
                <a:solidFill>
                  <a:srgbClr val="FF0000"/>
                </a:solidFill>
                <a:ea typeface="Arial" panose="020B0604020202020204" pitchFamily="34" charset="0"/>
              </a:rPr>
              <a:t> </a:t>
            </a:r>
            <a:r>
              <a:rPr lang="en-GB" sz="1600" i="1" dirty="0">
                <a:solidFill>
                  <a:srgbClr val="FF0000"/>
                </a:solidFill>
              </a:rPr>
              <a:t>Presentations should be engaging in their design, organisation and style. </a:t>
            </a:r>
            <a:endParaRPr lang="en-GB" sz="1600" dirty="0">
              <a:solidFill>
                <a:srgbClr val="FF0000"/>
              </a:solidFill>
            </a:endParaRPr>
          </a:p>
          <a:p>
            <a:pPr lvl="0"/>
            <a:r>
              <a:rPr lang="en-GB" sz="1600" i="1" dirty="0">
                <a:solidFill>
                  <a:srgbClr val="FF0000"/>
                </a:solidFill>
              </a:rPr>
              <a:t>Students should use a professional tone to present and answer any questions from their assessor </a:t>
            </a:r>
            <a:endParaRPr lang="en-GB" sz="1600" dirty="0">
              <a:solidFill>
                <a:srgbClr val="FF0000"/>
              </a:solidFill>
            </a:endParaRPr>
          </a:p>
          <a:p>
            <a:endParaRPr lang="en-GB" sz="1600" dirty="0">
              <a:solidFill>
                <a:srgbClr val="FF0000"/>
              </a:solidFill>
            </a:endParaRPr>
          </a:p>
          <a:p>
            <a:endParaRPr lang="en-GB" altLang="en-US" sz="1600" dirty="0">
              <a:solidFill>
                <a:srgbClr val="000000"/>
              </a:solidFill>
              <a:latin typeface="Arial" panose="020B0604020202020204" pitchFamily="34" charset="0"/>
              <a:cs typeface="Arial" panose="020B0604020202020204" pitchFamily="34" charset="0"/>
            </a:endParaRPr>
          </a:p>
          <a:p>
            <a:pPr marL="0" indent="0">
              <a:lnSpc>
                <a:spcPct val="106000"/>
              </a:lnSpc>
              <a:spcAft>
                <a:spcPts val="50"/>
              </a:spcAft>
              <a:buNone/>
              <a:defRPr/>
            </a:pPr>
            <a:endParaRPr lang="en-GB" altLang="en-US" sz="1600" dirty="0">
              <a:solidFill>
                <a:srgbClr val="000000"/>
              </a:solidFill>
              <a:latin typeface="Arial" panose="020B0604020202020204" pitchFamily="34" charset="0"/>
              <a:cs typeface="Arial" panose="020B0604020202020204" pitchFamily="34" charset="0"/>
            </a:endParaRPr>
          </a:p>
          <a:p>
            <a:pPr marL="0" indent="0">
              <a:defRPr/>
            </a:pPr>
            <a:endParaRPr lang="en-GB" altLang="en-US" sz="1600" dirty="0"/>
          </a:p>
        </p:txBody>
      </p:sp>
      <p:sp>
        <p:nvSpPr>
          <p:cNvPr id="4" name="Date Placeholder 3">
            <a:extLst>
              <a:ext uri="{FF2B5EF4-FFF2-40B4-BE49-F238E27FC236}">
                <a16:creationId xmlns:a16="http://schemas.microsoft.com/office/drawing/2014/main" id="{26DB4582-1AF2-DB59-6548-14A4DD1C26C5}"/>
              </a:ext>
            </a:extLst>
          </p:cNvPr>
          <p:cNvSpPr>
            <a:spLocks noGrp="1"/>
          </p:cNvSpPr>
          <p:nvPr>
            <p:ph type="dt" sz="quarter" idx="10"/>
          </p:nvPr>
        </p:nvSpPr>
        <p:spPr/>
        <p:txBody>
          <a:bodyPr/>
          <a:lstStyle/>
          <a:p>
            <a:pPr>
              <a:defRPr/>
            </a:pPr>
            <a:fld id="{0A1E2FF9-6E22-43E1-87D6-E523A978B113}" type="datetime1">
              <a:rPr lang="en-GB" altLang="en-US" smtClean="0"/>
              <a:pPr>
                <a:defRPr/>
              </a:pPr>
              <a:t>18/07/2026</a:t>
            </a:fld>
            <a:endParaRPr lang="en-GB" altLang="en-US"/>
          </a:p>
        </p:txBody>
      </p:sp>
      <p:sp>
        <p:nvSpPr>
          <p:cNvPr id="24581" name="Slide Number Placeholder 4">
            <a:extLst>
              <a:ext uri="{FF2B5EF4-FFF2-40B4-BE49-F238E27FC236}">
                <a16:creationId xmlns:a16="http://schemas.microsoft.com/office/drawing/2014/main" id="{C23C9BE2-4A5A-5F9B-95D5-19117653A7D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D82DD170-93EC-1F4D-960C-FC68072EBE52}" type="slidenum">
              <a:rPr lang="en-GB" altLang="en-US" sz="1200">
                <a:solidFill>
                  <a:srgbClr val="898989"/>
                </a:solidFill>
              </a:rPr>
              <a:pPr>
                <a:spcBef>
                  <a:spcPct val="0"/>
                </a:spcBef>
                <a:buFontTx/>
                <a:buNone/>
              </a:pPr>
              <a:t>11</a:t>
            </a:fld>
            <a:endParaRPr lang="en-GB" altLang="en-US" sz="1200">
              <a:solidFill>
                <a:srgbClr val="898989"/>
              </a:solidFill>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8110</TotalTime>
  <Words>1339</Words>
  <Application>Microsoft Macintosh PowerPoint</Application>
  <PresentationFormat>Widescreen</PresentationFormat>
  <Paragraphs>168</Paragraphs>
  <Slides>11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Aptos</vt:lpstr>
      <vt:lpstr>Arial</vt:lpstr>
      <vt:lpstr>Myriad Pro</vt:lpstr>
      <vt:lpstr>20140311PresentationUWTSDTemplate</vt:lpstr>
      <vt:lpstr>PowerPoint Presentation</vt:lpstr>
      <vt:lpstr>Acknowledge use of AI</vt:lpstr>
      <vt:lpstr>Introduction</vt:lpstr>
      <vt:lpstr>What is your chosen skill? </vt:lpstr>
      <vt:lpstr>Importance of Communication in professional practice</vt:lpstr>
      <vt:lpstr>Model or framework linked to your chosen skill</vt:lpstr>
      <vt:lpstr>Applying this skill in practice </vt:lpstr>
      <vt:lpstr>How does this skill support my future career </vt:lpstr>
      <vt:lpstr>Conclusion</vt:lpstr>
      <vt:lpstr>References List</vt:lpstr>
      <vt:lpstr>Assignment 1 – MARKING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Glenda Ancheta Divina (2514348)</cp:lastModifiedBy>
  <cp:revision>26</cp:revision>
  <dcterms:created xsi:type="dcterms:W3CDTF">2025-02-21T18:28:54Z</dcterms:created>
  <dcterms:modified xsi:type="dcterms:W3CDTF">2026-07-18T23:52:51Z</dcterms:modified>
</cp:coreProperties>
</file>