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309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962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756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585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559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607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326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062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489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333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343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98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What are your competencies?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Behaviour in these roles</a:t>
            </a:r>
          </a:p>
          <a:p>
            <a:r>
              <a:rPr lang="en-GB" dirty="0" smtClean="0"/>
              <a:t>Calm/stressed/humorous/serious/chatty/</a:t>
            </a:r>
          </a:p>
          <a:p>
            <a:pPr marL="0" indent="0">
              <a:buNone/>
            </a:pPr>
            <a:r>
              <a:rPr lang="en-GB" dirty="0" smtClean="0"/>
              <a:t>    reserved/proactive/reactive</a:t>
            </a:r>
          </a:p>
          <a:p>
            <a:r>
              <a:rPr lang="en-GB" dirty="0" smtClean="0"/>
              <a:t>Subject specific and generic (obtained through life)</a:t>
            </a:r>
          </a:p>
          <a:p>
            <a:r>
              <a:rPr lang="en-GB" dirty="0" smtClean="0"/>
              <a:t>Transferable skills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7650" name="Picture 2" descr="C:\Documents and Settings\bus-ad1\Local Settings\Temporary Internet Files\Content.IE5\JU0VP0U6\MP9004486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65104"/>
            <a:ext cx="1567767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1" name="Picture 3" descr="C:\Documents and Settings\bus-ad1\Local Settings\Temporary Internet Files\Content.IE5\C3G35BHB\MP9004485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60980"/>
            <a:ext cx="1658994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5468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Generic skills/competencies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Research and planning</a:t>
            </a:r>
          </a:p>
          <a:p>
            <a:r>
              <a:rPr lang="en-GB" dirty="0" smtClean="0"/>
              <a:t>Human relations</a:t>
            </a:r>
          </a:p>
          <a:p>
            <a:r>
              <a:rPr lang="en-GB" dirty="0" smtClean="0"/>
              <a:t>Organisation</a:t>
            </a:r>
          </a:p>
          <a:p>
            <a:r>
              <a:rPr lang="en-GB" dirty="0" smtClean="0"/>
              <a:t>Management and leadership</a:t>
            </a:r>
          </a:p>
          <a:p>
            <a:r>
              <a:rPr lang="en-GB" dirty="0" smtClean="0"/>
              <a:t>Work-related</a:t>
            </a:r>
            <a:endParaRPr lang="en-GB" dirty="0"/>
          </a:p>
        </p:txBody>
      </p:sp>
      <p:pic>
        <p:nvPicPr>
          <p:cNvPr id="28674" name="Picture 2" descr="C:\Documents and Settings\bus-ad1\Local Settings\Temporary Internet Files\Content.IE5\JU0VP0U6\MC900105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4293096"/>
            <a:ext cx="256300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40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smtClean="0">
                <a:solidFill>
                  <a:srgbClr val="002060"/>
                </a:solidFill>
              </a:rPr>
              <a:t>e.g. generic communication competencies</a:t>
            </a:r>
            <a:endParaRPr lang="en-GB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Speaking and presenting effectively</a:t>
            </a:r>
          </a:p>
          <a:p>
            <a:r>
              <a:rPr lang="en-GB" dirty="0" smtClean="0"/>
              <a:t>Writing concisely</a:t>
            </a:r>
          </a:p>
          <a:p>
            <a:r>
              <a:rPr lang="en-GB" dirty="0" smtClean="0"/>
              <a:t>Listening attentively</a:t>
            </a:r>
          </a:p>
          <a:p>
            <a:r>
              <a:rPr lang="en-GB" dirty="0" smtClean="0"/>
              <a:t>Expressing your thoughts</a:t>
            </a:r>
          </a:p>
          <a:p>
            <a:r>
              <a:rPr lang="en-GB" dirty="0" smtClean="0"/>
              <a:t>Facilitating group discussion</a:t>
            </a:r>
          </a:p>
          <a:p>
            <a:r>
              <a:rPr lang="en-GB" dirty="0" smtClean="0"/>
              <a:t>Providing appropriate feedback</a:t>
            </a:r>
          </a:p>
          <a:p>
            <a:r>
              <a:rPr lang="en-GB" dirty="0" smtClean="0"/>
              <a:t>Negotiating</a:t>
            </a:r>
          </a:p>
          <a:p>
            <a:r>
              <a:rPr lang="en-GB" dirty="0" smtClean="0"/>
              <a:t>Perceiving non-verbal messages</a:t>
            </a:r>
          </a:p>
          <a:p>
            <a:r>
              <a:rPr lang="en-GB" dirty="0" smtClean="0"/>
              <a:t>Persuading</a:t>
            </a:r>
          </a:p>
          <a:p>
            <a:r>
              <a:rPr lang="en-GB" dirty="0" smtClean="0"/>
              <a:t>Reporting information</a:t>
            </a:r>
          </a:p>
          <a:p>
            <a:r>
              <a:rPr lang="en-GB" dirty="0" smtClean="0"/>
              <a:t>Describing feelings</a:t>
            </a:r>
          </a:p>
          <a:p>
            <a:r>
              <a:rPr lang="en-GB" dirty="0" smtClean="0"/>
              <a:t>Interviewing</a:t>
            </a:r>
          </a:p>
          <a:p>
            <a:r>
              <a:rPr lang="en-GB" dirty="0" smtClean="0"/>
              <a:t>Editing</a:t>
            </a:r>
          </a:p>
          <a:p>
            <a:endParaRPr lang="en-GB" dirty="0"/>
          </a:p>
        </p:txBody>
      </p:sp>
      <p:pic>
        <p:nvPicPr>
          <p:cNvPr id="29698" name="Picture 2" descr="C:\Documents and Settings\bus-ad1\Local Settings\Temporary Internet Files\Content.IE5\C3G35BHB\MM90028306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92896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47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smtClean="0">
                <a:solidFill>
                  <a:srgbClr val="002060"/>
                </a:solidFill>
              </a:rPr>
              <a:t>e.g. research and planning</a:t>
            </a:r>
            <a:endParaRPr lang="en-GB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Predicting, anticipating</a:t>
            </a:r>
          </a:p>
          <a:p>
            <a:r>
              <a:rPr lang="en-GB" dirty="0" smtClean="0"/>
              <a:t>Creating ideas</a:t>
            </a:r>
          </a:p>
          <a:p>
            <a:r>
              <a:rPr lang="en-GB" dirty="0" smtClean="0"/>
              <a:t>Identifying problems</a:t>
            </a:r>
          </a:p>
          <a:p>
            <a:r>
              <a:rPr lang="en-GB" dirty="0" smtClean="0"/>
              <a:t>Imagining alternatives</a:t>
            </a:r>
          </a:p>
          <a:p>
            <a:r>
              <a:rPr lang="en-GB" dirty="0" smtClean="0"/>
              <a:t>Thinking outside the box</a:t>
            </a:r>
          </a:p>
          <a:p>
            <a:r>
              <a:rPr lang="en-GB" dirty="0" smtClean="0"/>
              <a:t>Identifying resources</a:t>
            </a:r>
          </a:p>
          <a:p>
            <a:r>
              <a:rPr lang="en-GB" dirty="0" smtClean="0"/>
              <a:t>Gathering information</a:t>
            </a:r>
          </a:p>
          <a:p>
            <a:r>
              <a:rPr lang="en-GB" dirty="0" smtClean="0"/>
              <a:t>Solving problems</a:t>
            </a:r>
          </a:p>
          <a:p>
            <a:r>
              <a:rPr lang="en-GB" dirty="0" smtClean="0"/>
              <a:t>Setting goals</a:t>
            </a:r>
          </a:p>
          <a:p>
            <a:r>
              <a:rPr lang="en-GB" dirty="0" smtClean="0"/>
              <a:t>Extracting important information</a:t>
            </a:r>
          </a:p>
          <a:p>
            <a:r>
              <a:rPr lang="en-GB" dirty="0" smtClean="0"/>
              <a:t>Defining needs</a:t>
            </a:r>
          </a:p>
          <a:p>
            <a:r>
              <a:rPr lang="en-GB" dirty="0" smtClean="0"/>
              <a:t>Analysing</a:t>
            </a:r>
          </a:p>
          <a:p>
            <a:r>
              <a:rPr lang="en-GB" dirty="0" smtClean="0"/>
              <a:t>Developing evaluation strategies</a:t>
            </a:r>
            <a:endParaRPr lang="en-GB" dirty="0"/>
          </a:p>
        </p:txBody>
      </p:sp>
      <p:pic>
        <p:nvPicPr>
          <p:cNvPr id="30722" name="Picture 2" descr="C:\Documents and Settings\bus-ad1\Local Settings\Temporary Internet Files\Content.IE5\3IZ7ON3B\MC900055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2225644" cy="230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2456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 smtClean="0">
                <a:solidFill>
                  <a:schemeClr val="tx2"/>
                </a:solidFill>
              </a:rPr>
              <a:t>e.g. human relations (interpersonal skills)</a:t>
            </a:r>
            <a:endParaRPr lang="en-GB" sz="28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Developing people </a:t>
            </a:r>
          </a:p>
          <a:p>
            <a:r>
              <a:rPr lang="en-GB" dirty="0" smtClean="0"/>
              <a:t>Being sensitive</a:t>
            </a:r>
          </a:p>
          <a:p>
            <a:r>
              <a:rPr lang="en-GB" dirty="0" smtClean="0"/>
              <a:t>Listening</a:t>
            </a:r>
          </a:p>
          <a:p>
            <a:r>
              <a:rPr lang="en-GB" dirty="0" smtClean="0"/>
              <a:t>Conveying feelings</a:t>
            </a:r>
          </a:p>
          <a:p>
            <a:r>
              <a:rPr lang="en-GB" dirty="0" smtClean="0"/>
              <a:t>Asserting</a:t>
            </a:r>
          </a:p>
          <a:p>
            <a:r>
              <a:rPr lang="en-GB" dirty="0" smtClean="0"/>
              <a:t>Supporting others</a:t>
            </a:r>
          </a:p>
          <a:p>
            <a:r>
              <a:rPr lang="en-GB" dirty="0" smtClean="0"/>
              <a:t>Motivating</a:t>
            </a:r>
          </a:p>
          <a:p>
            <a:r>
              <a:rPr lang="en-GB" dirty="0" smtClean="0"/>
              <a:t>Counselling</a:t>
            </a:r>
          </a:p>
          <a:p>
            <a:r>
              <a:rPr lang="en-GB" dirty="0" smtClean="0"/>
              <a:t>Co-operating</a:t>
            </a:r>
          </a:p>
          <a:p>
            <a:r>
              <a:rPr lang="en-GB" dirty="0" smtClean="0"/>
              <a:t>Delegating respectfully</a:t>
            </a:r>
          </a:p>
          <a:p>
            <a:r>
              <a:rPr lang="en-GB" dirty="0" smtClean="0"/>
              <a:t>Representing others</a:t>
            </a:r>
          </a:p>
          <a:p>
            <a:r>
              <a:rPr lang="en-GB" dirty="0" smtClean="0"/>
              <a:t>Perceiving feelings or situations</a:t>
            </a:r>
            <a:endParaRPr lang="en-GB" dirty="0"/>
          </a:p>
        </p:txBody>
      </p:sp>
      <p:pic>
        <p:nvPicPr>
          <p:cNvPr id="31746" name="Picture 2" descr="C:\Documents and Settings\bus-ad1\Local Settings\Temporary Internet Files\Content.IE5\Z3G12HBK\MP9004118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404" y="1844824"/>
            <a:ext cx="4197596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98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 smtClean="0">
                <a:solidFill>
                  <a:schemeClr val="tx2"/>
                </a:solidFill>
              </a:rPr>
              <a:t>e.g. organisational and managerial skills</a:t>
            </a:r>
            <a:endParaRPr lang="en-GB" sz="28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Initiating new ideas</a:t>
            </a:r>
          </a:p>
          <a:p>
            <a:r>
              <a:rPr lang="en-GB" dirty="0" smtClean="0"/>
              <a:t>Co-ordinating tasks</a:t>
            </a:r>
          </a:p>
          <a:p>
            <a:r>
              <a:rPr lang="en-GB" dirty="0" smtClean="0"/>
              <a:t>Managing groups</a:t>
            </a:r>
          </a:p>
          <a:p>
            <a:r>
              <a:rPr lang="en-GB" dirty="0" smtClean="0"/>
              <a:t>Delegating responsibility</a:t>
            </a:r>
          </a:p>
          <a:p>
            <a:r>
              <a:rPr lang="en-GB" dirty="0" smtClean="0"/>
              <a:t>Managing conflict</a:t>
            </a:r>
          </a:p>
          <a:p>
            <a:r>
              <a:rPr lang="en-GB" dirty="0" smtClean="0"/>
              <a:t>Teaching</a:t>
            </a:r>
          </a:p>
          <a:p>
            <a:r>
              <a:rPr lang="en-GB" dirty="0" smtClean="0"/>
              <a:t>Coaching</a:t>
            </a:r>
          </a:p>
          <a:p>
            <a:r>
              <a:rPr lang="en-GB" dirty="0" smtClean="0"/>
              <a:t>Counselling</a:t>
            </a:r>
          </a:p>
          <a:p>
            <a:r>
              <a:rPr lang="en-GB" dirty="0" smtClean="0"/>
              <a:t>Promoting change</a:t>
            </a:r>
          </a:p>
          <a:p>
            <a:r>
              <a:rPr lang="en-GB" dirty="0" smtClean="0"/>
              <a:t>Selling ideas or products</a:t>
            </a:r>
          </a:p>
          <a:p>
            <a:r>
              <a:rPr lang="en-GB" dirty="0" smtClean="0"/>
              <a:t>Decision-making with others</a:t>
            </a:r>
          </a:p>
          <a:p>
            <a:r>
              <a:rPr lang="en-GB" dirty="0" smtClean="0"/>
              <a:t>Being patient</a:t>
            </a:r>
            <a:endParaRPr lang="en-GB" dirty="0"/>
          </a:p>
        </p:txBody>
      </p:sp>
      <p:pic>
        <p:nvPicPr>
          <p:cNvPr id="32771" name="Picture 3" descr="C:\Documents and Settings\bus-ad1\Local Settings\Temporary Internet Files\Content.IE5\KCTXA56R\MP9004484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16832"/>
            <a:ext cx="4355976" cy="290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83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800" dirty="0">
                <a:solidFill>
                  <a:srgbClr val="1F497D"/>
                </a:solidFill>
              </a:rPr>
              <a:t>e.g. </a:t>
            </a:r>
            <a:r>
              <a:rPr lang="en-GB" sz="2800" dirty="0" smtClean="0">
                <a:solidFill>
                  <a:srgbClr val="1F497D"/>
                </a:solidFill>
              </a:rPr>
              <a:t>work related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Implementing decisions</a:t>
            </a:r>
          </a:p>
          <a:p>
            <a:r>
              <a:rPr lang="en-GB" dirty="0" smtClean="0"/>
              <a:t>Co-operating</a:t>
            </a:r>
          </a:p>
          <a:p>
            <a:r>
              <a:rPr lang="en-GB" dirty="0" smtClean="0"/>
              <a:t>Enforcing policies</a:t>
            </a:r>
          </a:p>
          <a:p>
            <a:r>
              <a:rPr lang="en-GB" dirty="0" smtClean="0"/>
              <a:t>Being punctual</a:t>
            </a:r>
          </a:p>
          <a:p>
            <a:r>
              <a:rPr lang="en-GB" dirty="0" smtClean="0"/>
              <a:t>Managing time</a:t>
            </a:r>
          </a:p>
          <a:p>
            <a:r>
              <a:rPr lang="en-GB" dirty="0" smtClean="0"/>
              <a:t>Attending to detail</a:t>
            </a:r>
          </a:p>
          <a:p>
            <a:r>
              <a:rPr lang="en-GB" dirty="0" smtClean="0"/>
              <a:t>Meeting goals</a:t>
            </a:r>
          </a:p>
          <a:p>
            <a:r>
              <a:rPr lang="en-GB" dirty="0" smtClean="0"/>
              <a:t>Enlisting help</a:t>
            </a:r>
          </a:p>
          <a:p>
            <a:r>
              <a:rPr lang="en-GB" dirty="0" smtClean="0"/>
              <a:t>Accepting responsibility</a:t>
            </a:r>
          </a:p>
          <a:p>
            <a:r>
              <a:rPr lang="en-GB" dirty="0" smtClean="0"/>
              <a:t>Setting and meeting deadlines</a:t>
            </a:r>
          </a:p>
          <a:p>
            <a:r>
              <a:rPr lang="en-GB" dirty="0" smtClean="0"/>
              <a:t>Organising</a:t>
            </a:r>
          </a:p>
          <a:p>
            <a:r>
              <a:rPr lang="en-GB" dirty="0" smtClean="0"/>
              <a:t>Making decisions</a:t>
            </a:r>
            <a:endParaRPr lang="en-GB" dirty="0"/>
          </a:p>
        </p:txBody>
      </p:sp>
      <p:pic>
        <p:nvPicPr>
          <p:cNvPr id="33794" name="Picture 2" descr="C:\Documents and Settings\bus-ad1\Local Settings\Temporary Internet Files\Content.IE5\ISXWFGTU\MP900431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16832"/>
            <a:ext cx="4083292" cy="300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637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Your Personal Profile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= an overview of your qualities </a:t>
            </a:r>
          </a:p>
          <a:p>
            <a:pPr marL="0" indent="0">
              <a:buNone/>
            </a:pPr>
            <a:r>
              <a:rPr lang="en-GB" dirty="0" smtClean="0"/>
              <a:t>in terms of competencies.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What your friends and family say about you</a:t>
            </a:r>
          </a:p>
          <a:p>
            <a:r>
              <a:rPr lang="en-GB" dirty="0" smtClean="0"/>
              <a:t>Personality test results</a:t>
            </a:r>
          </a:p>
          <a:p>
            <a:r>
              <a:rPr lang="en-GB" dirty="0" smtClean="0"/>
              <a:t>Basic CV</a:t>
            </a:r>
            <a:endParaRPr lang="en-GB" dirty="0"/>
          </a:p>
        </p:txBody>
      </p:sp>
      <p:pic>
        <p:nvPicPr>
          <p:cNvPr id="34818" name="Picture 2" descr="C:\Documents and Settings\bus-ad1\Local Settings\Temporary Internet Files\Content.IE5\R6GKA3P0\MC9004406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894" y="675506"/>
            <a:ext cx="2393454" cy="239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481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But……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You’re all on similar courses</a:t>
            </a:r>
          </a:p>
          <a:p>
            <a:r>
              <a:rPr lang="en-GB" dirty="0" smtClean="0"/>
              <a:t>What makes YOU different from the rest?</a:t>
            </a:r>
          </a:p>
          <a:p>
            <a:r>
              <a:rPr lang="en-GB" dirty="0" smtClean="0"/>
              <a:t>Your profile should state this</a:t>
            </a:r>
            <a:endParaRPr lang="en-GB" dirty="0"/>
          </a:p>
        </p:txBody>
      </p:sp>
      <p:pic>
        <p:nvPicPr>
          <p:cNvPr id="35842" name="Picture 2" descr="C:\Documents and Settings\bus-ad1\Local Settings\Temporary Internet Files\Content.IE5\0166YB6F\MP900430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99237"/>
            <a:ext cx="3563887" cy="236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395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What’s NOT included….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values (personal or work related)</a:t>
            </a:r>
          </a:p>
          <a:p>
            <a:endParaRPr lang="en-GB" dirty="0"/>
          </a:p>
          <a:p>
            <a:r>
              <a:rPr lang="en-GB" dirty="0" smtClean="0"/>
              <a:t>Should you consider this?  Why?</a:t>
            </a:r>
          </a:p>
          <a:p>
            <a:r>
              <a:rPr lang="en-GB" dirty="0" smtClean="0"/>
              <a:t>A placement can tick some boxes and not others</a:t>
            </a:r>
          </a:p>
          <a:p>
            <a:r>
              <a:rPr lang="en-GB" dirty="0" smtClean="0"/>
              <a:t>Not just about what you are capable of</a:t>
            </a:r>
          </a:p>
          <a:p>
            <a:r>
              <a:rPr lang="en-GB" dirty="0" smtClean="0"/>
              <a:t>You also need to know </a:t>
            </a:r>
            <a:r>
              <a:rPr lang="en-GB" b="1" u="sng" dirty="0" smtClean="0"/>
              <a:t>what you want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6866" name="Picture 2" descr="C:\Documents and Settings\bus-ad1\Local Settings\Temporary Internet Files\Content.IE5\JU0VP0U6\MC900097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16632"/>
            <a:ext cx="1690726" cy="177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382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The Match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norms and values with your host organisation’s norms and values</a:t>
            </a:r>
          </a:p>
          <a:p>
            <a:r>
              <a:rPr lang="en-GB" dirty="0" smtClean="0"/>
              <a:t>How do you view the placement?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first step on a carefully planned career 	ladder or do some work and have fun?</a:t>
            </a:r>
          </a:p>
          <a:p>
            <a:r>
              <a:rPr lang="en-GB" dirty="0" smtClean="0"/>
              <a:t>Go for larger organisations for career progression (if you want that)</a:t>
            </a:r>
            <a:endParaRPr lang="en-GB" dirty="0"/>
          </a:p>
        </p:txBody>
      </p:sp>
      <p:pic>
        <p:nvPicPr>
          <p:cNvPr id="37890" name="Picture 2" descr="C:\Documents and Settings\bus-ad1\Local Settings\Temporary Internet Files\Content.IE5\R6GKA3P0\MP9004424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27518"/>
            <a:ext cx="2984917" cy="153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838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306</Words>
  <Application>Microsoft Office PowerPoint</Application>
  <PresentationFormat>On-screen Show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1_Office Theme</vt:lpstr>
      <vt:lpstr>What are your competencies?</vt:lpstr>
      <vt:lpstr>Generic skills/competencies</vt:lpstr>
      <vt:lpstr>e.g. generic communication competencies</vt:lpstr>
      <vt:lpstr>e.g. research and planning</vt:lpstr>
      <vt:lpstr>e.g. human relations (interpersonal skills)</vt:lpstr>
      <vt:lpstr>e.g. organisational and managerial skills</vt:lpstr>
      <vt:lpstr>e.g. work related</vt:lpstr>
      <vt:lpstr>Your Personal Profile</vt:lpstr>
      <vt:lpstr>But……</vt:lpstr>
      <vt:lpstr>What’s NOT included….</vt:lpstr>
      <vt:lpstr>The Match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your competencies?</dc:title>
  <dc:creator>Mike</dc:creator>
  <cp:lastModifiedBy>Mike</cp:lastModifiedBy>
  <cp:revision>1</cp:revision>
  <dcterms:created xsi:type="dcterms:W3CDTF">2016-01-08T10:10:57Z</dcterms:created>
  <dcterms:modified xsi:type="dcterms:W3CDTF">2016-01-08T10:11:43Z</dcterms:modified>
</cp:coreProperties>
</file>