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2"/>
  </p:notesMasterIdLst>
  <p:sldIdLst>
    <p:sldId id="256" r:id="rId2"/>
    <p:sldId id="294" r:id="rId3"/>
    <p:sldId id="295" r:id="rId4"/>
    <p:sldId id="296" r:id="rId5"/>
    <p:sldId id="297" r:id="rId6"/>
    <p:sldId id="306" r:id="rId7"/>
    <p:sldId id="307" r:id="rId8"/>
    <p:sldId id="308" r:id="rId9"/>
    <p:sldId id="309" r:id="rId10"/>
    <p:sldId id="310" r:id="rId11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273"/>
    <p:restoredTop sz="93214"/>
  </p:normalViewPr>
  <p:slideViewPr>
    <p:cSldViewPr>
      <p:cViewPr varScale="1">
        <p:scale>
          <a:sx n="89" d="100"/>
          <a:sy n="89" d="100"/>
        </p:scale>
        <p:origin x="176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notesMaster" Target="notesMasters/notesMaster1.xml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13/11/2018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"/>
    </mc:Choice>
    <mc:Fallback xmlns="">
      <p:transition spd="slow" advClick="0" advTm="2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"/>
    </mc:Choice>
    <mc:Fallback xmlns="">
      <p:transition spd="slow" advClick="0" advTm="2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"/>
    </mc:Choice>
    <mc:Fallback xmlns="">
      <p:transition spd="slow" advClick="0" advTm="2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"/>
    </mc:Choice>
    <mc:Fallback xmlns="">
      <p:transition spd="slow" advClick="0" advTm="2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"/>
    </mc:Choice>
    <mc:Fallback xmlns="">
      <p:transition spd="slow" advClick="0" advTm="2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"/>
    </mc:Choice>
    <mc:Fallback xmlns="">
      <p:transition spd="slow" advClick="0" advTm="2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"/>
    </mc:Choice>
    <mc:Fallback xmlns="">
      <p:transition spd="slow" advClick="0" advTm="2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"/>
    </mc:Choice>
    <mc:Fallback xmlns="">
      <p:transition spd="slow" advClick="0" advTm="2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"/>
    </mc:Choice>
    <mc:Fallback xmlns="">
      <p:transition spd="slow" advClick="0" advTm="2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"/>
    </mc:Choice>
    <mc:Fallback xmlns="">
      <p:transition spd="slow" advClick="0" advTm="2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"/>
    </mc:Choice>
    <mc:Fallback xmlns="">
      <p:transition spd="slow" advClick="0" advTm="2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slow" p14:dur="3000" advClick="0" advTm="2000"/>
    </mc:Choice>
    <mc:Fallback xmlns="">
      <p:transition spd="slow" advClick="0" advTm="2000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628800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 smtClean="0">
                <a:ea typeface="ＭＳ Ｐゴシック" charset="-128"/>
              </a:rPr>
              <a:t>INTRODUCTION TO SPORTS THERAPY </a:t>
            </a:r>
            <a:br>
              <a:rPr lang="en-GB" altLang="en-US" sz="4800" dirty="0" smtClean="0">
                <a:ea typeface="ＭＳ Ｐゴシック" charset="-128"/>
              </a:rPr>
            </a:br>
            <a:r>
              <a:rPr lang="en-GB" altLang="en-US" sz="4800" dirty="0" smtClean="0">
                <a:ea typeface="ＭＳ Ｐゴシック" charset="-128"/>
              </a:rPr>
              <a:t>Practical – Case Scenarios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661248"/>
            <a:ext cx="2273448" cy="89319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Sixteen </a:t>
            </a:r>
            <a:r>
              <a:rPr lang="en-GB" dirty="0" smtClean="0"/>
              <a:t>Effleurage techniques</a:t>
            </a:r>
          </a:p>
          <a:p>
            <a:r>
              <a:rPr lang="en-GB" dirty="0" smtClean="0"/>
              <a:t>Petrissage and </a:t>
            </a:r>
            <a:r>
              <a:rPr lang="en-GB" dirty="0" err="1" smtClean="0"/>
              <a:t>Tapotement</a:t>
            </a:r>
            <a:endParaRPr lang="en-GB" dirty="0" smtClean="0"/>
          </a:p>
          <a:p>
            <a:r>
              <a:rPr lang="en-GB" dirty="0" smtClean="0"/>
              <a:t>Trigger Point Theory and </a:t>
            </a:r>
            <a:r>
              <a:rPr lang="en-GB" dirty="0" smtClean="0"/>
              <a:t>Practice</a:t>
            </a:r>
          </a:p>
          <a:p>
            <a:r>
              <a:rPr lang="en-GB" dirty="0" smtClean="0"/>
              <a:t>Frictions, Vibrations and Dermal Lifting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en-US" dirty="0"/>
              <a:t>Learning Outcomes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200" dirty="0" smtClean="0"/>
              <a:t>By </a:t>
            </a:r>
            <a:r>
              <a:rPr lang="en-US" sz="2200" dirty="0"/>
              <a:t>the end of the session you should be able to</a:t>
            </a:r>
            <a:r>
              <a:rPr lang="en-US" sz="2200" dirty="0" smtClean="0"/>
              <a:t>:</a:t>
            </a:r>
          </a:p>
          <a:p>
            <a:pPr lvl="1"/>
            <a:endParaRPr lang="en-US" dirty="0" smtClean="0"/>
          </a:p>
          <a:p>
            <a:pPr lvl="1"/>
            <a:r>
              <a:rPr lang="en-US" sz="2000" dirty="0" err="1" smtClean="0"/>
              <a:t>Recognise</a:t>
            </a:r>
            <a:r>
              <a:rPr lang="en-US" sz="2000" dirty="0" smtClean="0"/>
              <a:t> when you </a:t>
            </a:r>
            <a:r>
              <a:rPr lang="en-US" sz="2000" dirty="0" err="1" smtClean="0"/>
              <a:t>utilise</a:t>
            </a:r>
            <a:r>
              <a:rPr lang="en-US" sz="2000" dirty="0" smtClean="0"/>
              <a:t> specific types of technique for specific environments</a:t>
            </a:r>
          </a:p>
          <a:p>
            <a:pPr lvl="1"/>
            <a:endParaRPr lang="en-US" sz="2000" dirty="0" smtClean="0"/>
          </a:p>
          <a:p>
            <a:pPr lvl="1"/>
            <a:r>
              <a:rPr lang="en-US" sz="2000" dirty="0" smtClean="0"/>
              <a:t>Correctly </a:t>
            </a:r>
            <a:r>
              <a:rPr lang="en-US" sz="2000" dirty="0"/>
              <a:t>demonstrate </a:t>
            </a:r>
            <a:r>
              <a:rPr lang="en-US" sz="2000" dirty="0" smtClean="0"/>
              <a:t>your soft tissue techniques to date on a variety of areas </a:t>
            </a:r>
            <a:endParaRPr lang="en-US" sz="2000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19333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Treatment Aims of Massage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Think about: </a:t>
            </a:r>
          </a:p>
          <a:p>
            <a:pPr lvl="1"/>
            <a:r>
              <a:rPr lang="en-US" dirty="0" smtClean="0"/>
              <a:t>Depth </a:t>
            </a:r>
          </a:p>
          <a:p>
            <a:pPr lvl="1"/>
            <a:r>
              <a:rPr lang="en-US" dirty="0" smtClean="0"/>
              <a:t>Speed</a:t>
            </a:r>
            <a:endParaRPr lang="en-GB" dirty="0"/>
          </a:p>
          <a:p>
            <a:pPr lvl="1"/>
            <a:r>
              <a:rPr lang="en-GB" dirty="0" smtClean="0"/>
              <a:t>Location</a:t>
            </a:r>
          </a:p>
          <a:p>
            <a:pPr lvl="1"/>
            <a:endParaRPr lang="en-GB" dirty="0"/>
          </a:p>
          <a:p>
            <a:pPr lvl="1"/>
            <a:endParaRPr lang="en-US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40049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Case Scenario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 Pre event calf massage</a:t>
            </a:r>
          </a:p>
          <a:p>
            <a:pPr lvl="1"/>
            <a:r>
              <a:rPr lang="en-GB" dirty="0" smtClean="0"/>
              <a:t>Client wants a tight muscle loosened up before a 10k race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Are you going to proceed with the massage?</a:t>
            </a:r>
          </a:p>
          <a:p>
            <a:pPr lvl="1"/>
            <a:r>
              <a:rPr lang="en-GB" dirty="0" smtClean="0"/>
              <a:t>What are the potential issues?  </a:t>
            </a:r>
          </a:p>
          <a:p>
            <a:pPr lvl="1"/>
            <a:r>
              <a:rPr lang="en-GB" dirty="0" smtClean="0"/>
              <a:t>How are you going to measure change?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661225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Case Scenario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</a:t>
            </a:r>
            <a:r>
              <a:rPr lang="en-GB" dirty="0" smtClean="0"/>
              <a:t>.  Neck massage after waking up stiff one morning</a:t>
            </a:r>
          </a:p>
          <a:p>
            <a:pPr lvl="1"/>
            <a:r>
              <a:rPr lang="en-GB" dirty="0" smtClean="0"/>
              <a:t>Client also reporting previous massage on the area was beneficial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Are you going to proceed with the massage?</a:t>
            </a:r>
          </a:p>
          <a:p>
            <a:pPr lvl="1"/>
            <a:r>
              <a:rPr lang="en-GB" dirty="0" smtClean="0"/>
              <a:t>What are the potential issues?  </a:t>
            </a:r>
          </a:p>
          <a:p>
            <a:pPr lvl="1"/>
            <a:r>
              <a:rPr lang="en-GB" dirty="0" smtClean="0"/>
              <a:t>How are you going to measure change?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600174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Case Scenario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3.  Hamstring massage after injury 5 days ago.  </a:t>
            </a:r>
          </a:p>
          <a:p>
            <a:pPr lvl="1"/>
            <a:r>
              <a:rPr lang="en-GB" dirty="0" smtClean="0"/>
              <a:t>Client wants stiffness in hamstring to be reduced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Are you going to proceed with the massage?</a:t>
            </a:r>
          </a:p>
          <a:p>
            <a:pPr lvl="1"/>
            <a:r>
              <a:rPr lang="en-GB" dirty="0" smtClean="0"/>
              <a:t>What are the potential issues?  </a:t>
            </a:r>
          </a:p>
          <a:p>
            <a:pPr lvl="1"/>
            <a:r>
              <a:rPr lang="en-GB" dirty="0" smtClean="0"/>
              <a:t>How are you going to measure change?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323387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Case Scenario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4</a:t>
            </a:r>
            <a:r>
              <a:rPr lang="en-GB" dirty="0" smtClean="0"/>
              <a:t>.  Back massage after stress build up in work.  </a:t>
            </a:r>
          </a:p>
          <a:p>
            <a:pPr lvl="1"/>
            <a:r>
              <a:rPr lang="en-GB" dirty="0" smtClean="0"/>
              <a:t>Client wants stiffness in back to be reduced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Are you going to proceed with the massage?</a:t>
            </a:r>
          </a:p>
          <a:p>
            <a:pPr lvl="1"/>
            <a:r>
              <a:rPr lang="en-GB" dirty="0" smtClean="0"/>
              <a:t>What are the potential issues?  </a:t>
            </a:r>
          </a:p>
          <a:p>
            <a:pPr lvl="1"/>
            <a:r>
              <a:rPr lang="en-GB" dirty="0" smtClean="0"/>
              <a:t>How are you going to measure change?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234971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Case Scenario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5.  Scapula massage GST requests soft tissue to improve muscle elasticity in rotator cuff.  </a:t>
            </a:r>
          </a:p>
          <a:p>
            <a:pPr lvl="1"/>
            <a:r>
              <a:rPr lang="en-GB" dirty="0" smtClean="0"/>
              <a:t>Client wants stiffness in back to be reduced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Are you going to proceed with the massage?</a:t>
            </a:r>
          </a:p>
          <a:p>
            <a:pPr lvl="1"/>
            <a:r>
              <a:rPr lang="en-GB" dirty="0" smtClean="0"/>
              <a:t>What are the potential issues?  </a:t>
            </a:r>
          </a:p>
          <a:p>
            <a:pPr lvl="1"/>
            <a:r>
              <a:rPr lang="en-GB" dirty="0" smtClean="0"/>
              <a:t>How are you going to measure change?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813138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Case Scenario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6</a:t>
            </a:r>
            <a:r>
              <a:rPr lang="en-GB" dirty="0" smtClean="0"/>
              <a:t>.  Quadriceps massage for haematoma.  </a:t>
            </a:r>
          </a:p>
          <a:p>
            <a:pPr lvl="1"/>
            <a:r>
              <a:rPr lang="en-GB" dirty="0" smtClean="0"/>
              <a:t>Client thinks that massage will facilitate this process.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Are you going to proceed with the massage?</a:t>
            </a:r>
          </a:p>
          <a:p>
            <a:pPr lvl="1"/>
            <a:r>
              <a:rPr lang="en-GB" dirty="0" smtClean="0"/>
              <a:t>What are the potential issues?  </a:t>
            </a:r>
          </a:p>
          <a:p>
            <a:pPr lvl="1"/>
            <a:r>
              <a:rPr lang="en-GB" dirty="0" smtClean="0"/>
              <a:t>How are you going to measure change?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382082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6704</TotalTime>
  <Words>334</Words>
  <Application>Microsoft Macintosh PowerPoint</Application>
  <PresentationFormat>On-screen Show (4:3)</PresentationFormat>
  <Paragraphs>61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Century Schoolbook</vt:lpstr>
      <vt:lpstr>ＭＳ Ｐゴシック</vt:lpstr>
      <vt:lpstr>Wingdings 2</vt:lpstr>
      <vt:lpstr>View</vt:lpstr>
      <vt:lpstr>INTRODUCTION TO SPORTS THERAPY  Practical – Case Scenarios</vt:lpstr>
      <vt:lpstr>Recap </vt:lpstr>
      <vt:lpstr>Learning Outcomes </vt:lpstr>
      <vt:lpstr>Treatment Aims of Massage </vt:lpstr>
      <vt:lpstr>Case Scenario</vt:lpstr>
      <vt:lpstr>Case Scenario</vt:lpstr>
      <vt:lpstr>Case Scenario</vt:lpstr>
      <vt:lpstr>Case Scenario</vt:lpstr>
      <vt:lpstr>Case Scenario</vt:lpstr>
      <vt:lpstr>Case Scenario</vt:lpstr>
    </vt:vector>
  </TitlesOfParts>
  <Company/>
  <LinksUpToDate>false</LinksUpToDate>
  <SharedDoc>false</SharedDoc>
  <HyperlinksChanged>false</HyperlinksChanged>
  <AppVersion>15.0023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89</cp:revision>
  <cp:lastPrinted>2018-11-13T10:42:25Z</cp:lastPrinted>
  <dcterms:created xsi:type="dcterms:W3CDTF">2016-09-15T12:23:08Z</dcterms:created>
  <dcterms:modified xsi:type="dcterms:W3CDTF">2018-11-13T12:38:16Z</dcterms:modified>
</cp:coreProperties>
</file>