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sldIdLst>
    <p:sldId id="256" r:id="rId2"/>
    <p:sldId id="257" r:id="rId3"/>
    <p:sldId id="258" r:id="rId4"/>
    <p:sldId id="260" r:id="rId5"/>
    <p:sldId id="261" r:id="rId6"/>
    <p:sldId id="262" r:id="rId7"/>
    <p:sldId id="263" r:id="rId8"/>
    <p:sldId id="259"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meefua  Ayo Nwoke (2121136)" userId="30abadac-c2c1-49a3-a4c3-cd32a0cd3a58" providerId="ADAL" clId="{0B7691CB-0663-49BB-ADB2-5A02A4E717DB}"/>
    <pc:docChg chg="undo custSel addSld modSld addMainMaster delMainMaster">
      <pc:chgData name="Mameefua  Ayo Nwoke (2121136)" userId="30abadac-c2c1-49a3-a4c3-cd32a0cd3a58" providerId="ADAL" clId="{0B7691CB-0663-49BB-ADB2-5A02A4E717DB}" dt="2022-02-27T17:37:27.843" v="1605" actId="255"/>
      <pc:docMkLst>
        <pc:docMk/>
      </pc:docMkLst>
      <pc:sldChg chg="addSp delSp modSp mod setBg modClrScheme chgLayout">
        <pc:chgData name="Mameefua  Ayo Nwoke (2121136)" userId="30abadac-c2c1-49a3-a4c3-cd32a0cd3a58" providerId="ADAL" clId="{0B7691CB-0663-49BB-ADB2-5A02A4E717DB}" dt="2022-02-27T15:59:10.613" v="1197" actId="2"/>
        <pc:sldMkLst>
          <pc:docMk/>
          <pc:sldMk cId="3069704596" sldId="256"/>
        </pc:sldMkLst>
        <pc:spChg chg="mod ord">
          <ac:chgData name="Mameefua  Ayo Nwoke (2121136)" userId="30abadac-c2c1-49a3-a4c3-cd32a0cd3a58" providerId="ADAL" clId="{0B7691CB-0663-49BB-ADB2-5A02A4E717DB}" dt="2022-02-27T14:26:11.671" v="902" actId="700"/>
          <ac:spMkLst>
            <pc:docMk/>
            <pc:sldMk cId="3069704596" sldId="256"/>
            <ac:spMk id="2" creationId="{0B6C4961-5F40-4D9D-995D-FDB445236EB4}"/>
          </ac:spMkLst>
        </pc:spChg>
        <pc:spChg chg="mod ord">
          <ac:chgData name="Mameefua  Ayo Nwoke (2121136)" userId="30abadac-c2c1-49a3-a4c3-cd32a0cd3a58" providerId="ADAL" clId="{0B7691CB-0663-49BB-ADB2-5A02A4E717DB}" dt="2022-02-27T15:59:10.613" v="1197" actId="2"/>
          <ac:spMkLst>
            <pc:docMk/>
            <pc:sldMk cId="3069704596" sldId="256"/>
            <ac:spMk id="3" creationId="{E5BB19C0-D3EE-4F75-8923-54BA7F7751B2}"/>
          </ac:spMkLst>
        </pc:spChg>
        <pc:spChg chg="add del">
          <ac:chgData name="Mameefua  Ayo Nwoke (2121136)" userId="30abadac-c2c1-49a3-a4c3-cd32a0cd3a58" providerId="ADAL" clId="{0B7691CB-0663-49BB-ADB2-5A02A4E717DB}" dt="2022-02-27T14:14:19.794" v="680" actId="22"/>
          <ac:spMkLst>
            <pc:docMk/>
            <pc:sldMk cId="3069704596" sldId="256"/>
            <ac:spMk id="5" creationId="{BA5ADB39-6D9B-4C58-9461-05D85ED67118}"/>
          </ac:spMkLst>
        </pc:spChg>
        <pc:spChg chg="add del mod ord">
          <ac:chgData name="Mameefua  Ayo Nwoke (2121136)" userId="30abadac-c2c1-49a3-a4c3-cd32a0cd3a58" providerId="ADAL" clId="{0B7691CB-0663-49BB-ADB2-5A02A4E717DB}" dt="2022-02-27T14:24:39.731" v="899" actId="700"/>
          <ac:spMkLst>
            <pc:docMk/>
            <pc:sldMk cId="3069704596" sldId="256"/>
            <ac:spMk id="6" creationId="{D90C567A-7288-48D5-88B3-48AAE2613EC3}"/>
          </ac:spMkLst>
        </pc:spChg>
        <pc:spChg chg="add del mod ord">
          <ac:chgData name="Mameefua  Ayo Nwoke (2121136)" userId="30abadac-c2c1-49a3-a4c3-cd32a0cd3a58" providerId="ADAL" clId="{0B7691CB-0663-49BB-ADB2-5A02A4E717DB}" dt="2022-02-27T14:24:39.731" v="899" actId="700"/>
          <ac:spMkLst>
            <pc:docMk/>
            <pc:sldMk cId="3069704596" sldId="256"/>
            <ac:spMk id="7" creationId="{948BF85E-DAB0-40F6-AF12-10F24CE7FD7A}"/>
          </ac:spMkLst>
        </pc:spChg>
        <pc:spChg chg="add del mod ord">
          <ac:chgData name="Mameefua  Ayo Nwoke (2121136)" userId="30abadac-c2c1-49a3-a4c3-cd32a0cd3a58" providerId="ADAL" clId="{0B7691CB-0663-49BB-ADB2-5A02A4E717DB}" dt="2022-02-27T14:24:39.731" v="899" actId="700"/>
          <ac:spMkLst>
            <pc:docMk/>
            <pc:sldMk cId="3069704596" sldId="256"/>
            <ac:spMk id="8" creationId="{4FFAF6E5-D82E-4A3B-8DD0-CE41C07FE950}"/>
          </ac:spMkLst>
        </pc:spChg>
        <pc:spChg chg="add del mod ord">
          <ac:chgData name="Mameefua  Ayo Nwoke (2121136)" userId="30abadac-c2c1-49a3-a4c3-cd32a0cd3a58" providerId="ADAL" clId="{0B7691CB-0663-49BB-ADB2-5A02A4E717DB}" dt="2022-02-27T14:26:08.693" v="901" actId="21"/>
          <ac:spMkLst>
            <pc:docMk/>
            <pc:sldMk cId="3069704596" sldId="256"/>
            <ac:spMk id="9" creationId="{3F8149CD-B118-4996-BC3C-E7610EAAAB57}"/>
          </ac:spMkLst>
        </pc:spChg>
        <pc:picChg chg="add mod">
          <ac:chgData name="Mameefua  Ayo Nwoke (2121136)" userId="30abadac-c2c1-49a3-a4c3-cd32a0cd3a58" providerId="ADAL" clId="{0B7691CB-0663-49BB-ADB2-5A02A4E717DB}" dt="2022-02-27T14:31:41.101" v="919" actId="14100"/>
          <ac:picMkLst>
            <pc:docMk/>
            <pc:sldMk cId="3069704596" sldId="256"/>
            <ac:picMk id="10" creationId="{7A24323F-5156-464B-A964-230D2164EB7F}"/>
          </ac:picMkLst>
        </pc:picChg>
        <pc:picChg chg="add mod">
          <ac:chgData name="Mameefua  Ayo Nwoke (2121136)" userId="30abadac-c2c1-49a3-a4c3-cd32a0cd3a58" providerId="ADAL" clId="{0B7691CB-0663-49BB-ADB2-5A02A4E717DB}" dt="2022-02-27T14:29:54.906" v="911" actId="1076"/>
          <ac:picMkLst>
            <pc:docMk/>
            <pc:sldMk cId="3069704596" sldId="256"/>
            <ac:picMk id="11" creationId="{FE3C63D2-3787-4FDE-AB6C-7D7F44E375C5}"/>
          </ac:picMkLst>
        </pc:picChg>
        <pc:picChg chg="add mod">
          <ac:chgData name="Mameefua  Ayo Nwoke (2121136)" userId="30abadac-c2c1-49a3-a4c3-cd32a0cd3a58" providerId="ADAL" clId="{0B7691CB-0663-49BB-ADB2-5A02A4E717DB}" dt="2022-02-27T14:31:44.656" v="920" actId="14100"/>
          <ac:picMkLst>
            <pc:docMk/>
            <pc:sldMk cId="3069704596" sldId="256"/>
            <ac:picMk id="12" creationId="{D191656A-6721-41BF-A0F9-5FCB17054EF0}"/>
          </ac:picMkLst>
        </pc:picChg>
        <pc:picChg chg="add mod">
          <ac:chgData name="Mameefua  Ayo Nwoke (2121136)" userId="30abadac-c2c1-49a3-a4c3-cd32a0cd3a58" providerId="ADAL" clId="{0B7691CB-0663-49BB-ADB2-5A02A4E717DB}" dt="2022-02-27T14:31:34.390" v="918" actId="1076"/>
          <ac:picMkLst>
            <pc:docMk/>
            <pc:sldMk cId="3069704596" sldId="256"/>
            <ac:picMk id="13" creationId="{D8D328F9-D6D3-484D-8AF3-348BE53ECDB0}"/>
          </ac:picMkLst>
        </pc:picChg>
      </pc:sldChg>
      <pc:sldChg chg="modSp new mod setBg">
        <pc:chgData name="Mameefua  Ayo Nwoke (2121136)" userId="30abadac-c2c1-49a3-a4c3-cd32a0cd3a58" providerId="ADAL" clId="{0B7691CB-0663-49BB-ADB2-5A02A4E717DB}" dt="2022-02-27T14:31:57.258" v="923"/>
        <pc:sldMkLst>
          <pc:docMk/>
          <pc:sldMk cId="2067944730" sldId="257"/>
        </pc:sldMkLst>
        <pc:spChg chg="mod">
          <ac:chgData name="Mameefua  Ayo Nwoke (2121136)" userId="30abadac-c2c1-49a3-a4c3-cd32a0cd3a58" providerId="ADAL" clId="{0B7691CB-0663-49BB-ADB2-5A02A4E717DB}" dt="2022-02-27T13:50:25.615" v="541" actId="255"/>
          <ac:spMkLst>
            <pc:docMk/>
            <pc:sldMk cId="2067944730" sldId="257"/>
            <ac:spMk id="2" creationId="{550DFE11-C011-4F9B-B79B-08E4CE43520E}"/>
          </ac:spMkLst>
        </pc:spChg>
        <pc:spChg chg="mod">
          <ac:chgData name="Mameefua  Ayo Nwoke (2121136)" userId="30abadac-c2c1-49a3-a4c3-cd32a0cd3a58" providerId="ADAL" clId="{0B7691CB-0663-49BB-ADB2-5A02A4E717DB}" dt="2022-02-27T14:22:39.317" v="895" actId="25668"/>
          <ac:spMkLst>
            <pc:docMk/>
            <pc:sldMk cId="2067944730" sldId="257"/>
            <ac:spMk id="3" creationId="{53C8EEFD-C010-4BF8-833C-DF84286693B4}"/>
          </ac:spMkLst>
        </pc:spChg>
      </pc:sldChg>
      <pc:sldChg chg="addSp modSp new mod setBg">
        <pc:chgData name="Mameefua  Ayo Nwoke (2121136)" userId="30abadac-c2c1-49a3-a4c3-cd32a0cd3a58" providerId="ADAL" clId="{0B7691CB-0663-49BB-ADB2-5A02A4E717DB}" dt="2022-02-27T15:38:31.770" v="1196" actId="14100"/>
        <pc:sldMkLst>
          <pc:docMk/>
          <pc:sldMk cId="1184674780" sldId="258"/>
        </pc:sldMkLst>
        <pc:spChg chg="mod">
          <ac:chgData name="Mameefua  Ayo Nwoke (2121136)" userId="30abadac-c2c1-49a3-a4c3-cd32a0cd3a58" providerId="ADAL" clId="{0B7691CB-0663-49BB-ADB2-5A02A4E717DB}" dt="2022-02-27T14:37:21.443" v="955" actId="5793"/>
          <ac:spMkLst>
            <pc:docMk/>
            <pc:sldMk cId="1184674780" sldId="258"/>
            <ac:spMk id="2" creationId="{F919A134-D28E-44EA-A0DA-6A8A345BCFAB}"/>
          </ac:spMkLst>
        </pc:spChg>
        <pc:spChg chg="mod">
          <ac:chgData name="Mameefua  Ayo Nwoke (2121136)" userId="30abadac-c2c1-49a3-a4c3-cd32a0cd3a58" providerId="ADAL" clId="{0B7691CB-0663-49BB-ADB2-5A02A4E717DB}" dt="2022-02-27T15:34:32.663" v="1164" actId="27636"/>
          <ac:spMkLst>
            <pc:docMk/>
            <pc:sldMk cId="1184674780" sldId="258"/>
            <ac:spMk id="3" creationId="{CD8E9C64-760A-4079-9860-72E7571C0DEB}"/>
          </ac:spMkLst>
        </pc:spChg>
        <pc:picChg chg="add mod">
          <ac:chgData name="Mameefua  Ayo Nwoke (2121136)" userId="30abadac-c2c1-49a3-a4c3-cd32a0cd3a58" providerId="ADAL" clId="{0B7691CB-0663-49BB-ADB2-5A02A4E717DB}" dt="2022-02-27T15:37:23.683" v="1189" actId="1076"/>
          <ac:picMkLst>
            <pc:docMk/>
            <pc:sldMk cId="1184674780" sldId="258"/>
            <ac:picMk id="4" creationId="{A5D95D5F-E5F2-430E-AC68-E0733590BC60}"/>
          </ac:picMkLst>
        </pc:picChg>
        <pc:picChg chg="add mod">
          <ac:chgData name="Mameefua  Ayo Nwoke (2121136)" userId="30abadac-c2c1-49a3-a4c3-cd32a0cd3a58" providerId="ADAL" clId="{0B7691CB-0663-49BB-ADB2-5A02A4E717DB}" dt="2022-02-27T15:38:31.770" v="1196" actId="14100"/>
          <ac:picMkLst>
            <pc:docMk/>
            <pc:sldMk cId="1184674780" sldId="258"/>
            <ac:picMk id="5" creationId="{53E96497-F752-4325-9CEB-E87E5FDF456A}"/>
          </ac:picMkLst>
        </pc:picChg>
      </pc:sldChg>
      <pc:sldChg chg="modSp new mod setBg">
        <pc:chgData name="Mameefua  Ayo Nwoke (2121136)" userId="30abadac-c2c1-49a3-a4c3-cd32a0cd3a58" providerId="ADAL" clId="{0B7691CB-0663-49BB-ADB2-5A02A4E717DB}" dt="2022-02-27T15:35:28.263" v="1184" actId="20577"/>
        <pc:sldMkLst>
          <pc:docMk/>
          <pc:sldMk cId="1710188119" sldId="259"/>
        </pc:sldMkLst>
        <pc:spChg chg="mod">
          <ac:chgData name="Mameefua  Ayo Nwoke (2121136)" userId="30abadac-c2c1-49a3-a4c3-cd32a0cd3a58" providerId="ADAL" clId="{0B7691CB-0663-49BB-ADB2-5A02A4E717DB}" dt="2022-02-27T14:35:36.582" v="938" actId="5793"/>
          <ac:spMkLst>
            <pc:docMk/>
            <pc:sldMk cId="1710188119" sldId="259"/>
            <ac:spMk id="2" creationId="{1F637544-3A7F-47BA-BD8C-5962F6743F7A}"/>
          </ac:spMkLst>
        </pc:spChg>
        <pc:spChg chg="mod">
          <ac:chgData name="Mameefua  Ayo Nwoke (2121136)" userId="30abadac-c2c1-49a3-a4c3-cd32a0cd3a58" providerId="ADAL" clId="{0B7691CB-0663-49BB-ADB2-5A02A4E717DB}" dt="2022-02-27T15:35:28.263" v="1184" actId="20577"/>
          <ac:spMkLst>
            <pc:docMk/>
            <pc:sldMk cId="1710188119" sldId="259"/>
            <ac:spMk id="3" creationId="{18F62E07-1E85-4B63-A688-54867B222F3F}"/>
          </ac:spMkLst>
        </pc:spChg>
      </pc:sldChg>
      <pc:sldChg chg="modSp new mod setBg">
        <pc:chgData name="Mameefua  Ayo Nwoke (2121136)" userId="30abadac-c2c1-49a3-a4c3-cd32a0cd3a58" providerId="ADAL" clId="{0B7691CB-0663-49BB-ADB2-5A02A4E717DB}" dt="2022-02-27T15:09:46.225" v="1102" actId="20577"/>
        <pc:sldMkLst>
          <pc:docMk/>
          <pc:sldMk cId="190065316" sldId="260"/>
        </pc:sldMkLst>
        <pc:spChg chg="mod">
          <ac:chgData name="Mameefua  Ayo Nwoke (2121136)" userId="30abadac-c2c1-49a3-a4c3-cd32a0cd3a58" providerId="ADAL" clId="{0B7691CB-0663-49BB-ADB2-5A02A4E717DB}" dt="2022-02-27T15:01:07.661" v="987" actId="22"/>
          <ac:spMkLst>
            <pc:docMk/>
            <pc:sldMk cId="190065316" sldId="260"/>
            <ac:spMk id="2" creationId="{FA111D86-E34D-41F0-8698-FD9D73C675BB}"/>
          </ac:spMkLst>
        </pc:spChg>
        <pc:spChg chg="mod">
          <ac:chgData name="Mameefua  Ayo Nwoke (2121136)" userId="30abadac-c2c1-49a3-a4c3-cd32a0cd3a58" providerId="ADAL" clId="{0B7691CB-0663-49BB-ADB2-5A02A4E717DB}" dt="2022-02-27T15:09:46.225" v="1102" actId="20577"/>
          <ac:spMkLst>
            <pc:docMk/>
            <pc:sldMk cId="190065316" sldId="260"/>
            <ac:spMk id="3" creationId="{A6F46F1B-E3F0-4517-B270-215108C6E3D1}"/>
          </ac:spMkLst>
        </pc:spChg>
      </pc:sldChg>
      <pc:sldChg chg="modSp new mod setBg">
        <pc:chgData name="Mameefua  Ayo Nwoke (2121136)" userId="30abadac-c2c1-49a3-a4c3-cd32a0cd3a58" providerId="ADAL" clId="{0B7691CB-0663-49BB-ADB2-5A02A4E717DB}" dt="2022-02-27T15:03:24.189" v="992" actId="22"/>
        <pc:sldMkLst>
          <pc:docMk/>
          <pc:sldMk cId="231309787" sldId="261"/>
        </pc:sldMkLst>
        <pc:spChg chg="mod">
          <ac:chgData name="Mameefua  Ayo Nwoke (2121136)" userId="30abadac-c2c1-49a3-a4c3-cd32a0cd3a58" providerId="ADAL" clId="{0B7691CB-0663-49BB-ADB2-5A02A4E717DB}" dt="2022-02-27T15:03:04.933" v="991" actId="22"/>
          <ac:spMkLst>
            <pc:docMk/>
            <pc:sldMk cId="231309787" sldId="261"/>
            <ac:spMk id="2" creationId="{BABABCEF-F3FC-4079-A561-E8F71183ED62}"/>
          </ac:spMkLst>
        </pc:spChg>
        <pc:spChg chg="mod">
          <ac:chgData name="Mameefua  Ayo Nwoke (2121136)" userId="30abadac-c2c1-49a3-a4c3-cd32a0cd3a58" providerId="ADAL" clId="{0B7691CB-0663-49BB-ADB2-5A02A4E717DB}" dt="2022-02-27T15:03:24.189" v="992" actId="22"/>
          <ac:spMkLst>
            <pc:docMk/>
            <pc:sldMk cId="231309787" sldId="261"/>
            <ac:spMk id="3" creationId="{550A9A18-61DE-42FE-AA4D-EBB927DFC560}"/>
          </ac:spMkLst>
        </pc:spChg>
      </pc:sldChg>
      <pc:sldChg chg="addSp delSp modSp new mod setBg">
        <pc:chgData name="Mameefua  Ayo Nwoke (2121136)" userId="30abadac-c2c1-49a3-a4c3-cd32a0cd3a58" providerId="ADAL" clId="{0B7691CB-0663-49BB-ADB2-5A02A4E717DB}" dt="2022-02-27T15:59:10.616" v="1198" actId="2"/>
        <pc:sldMkLst>
          <pc:docMk/>
          <pc:sldMk cId="963867694" sldId="262"/>
        </pc:sldMkLst>
        <pc:spChg chg="mod">
          <ac:chgData name="Mameefua  Ayo Nwoke (2121136)" userId="30abadac-c2c1-49a3-a4c3-cd32a0cd3a58" providerId="ADAL" clId="{0B7691CB-0663-49BB-ADB2-5A02A4E717DB}" dt="2022-02-27T15:59:10.616" v="1198" actId="2"/>
          <ac:spMkLst>
            <pc:docMk/>
            <pc:sldMk cId="963867694" sldId="262"/>
            <ac:spMk id="2" creationId="{FFF3548F-3D66-40C2-946B-A99F894ACB5E}"/>
          </ac:spMkLst>
        </pc:spChg>
        <pc:spChg chg="del">
          <ac:chgData name="Mameefua  Ayo Nwoke (2121136)" userId="30abadac-c2c1-49a3-a4c3-cd32a0cd3a58" providerId="ADAL" clId="{0B7691CB-0663-49BB-ADB2-5A02A4E717DB}" dt="2022-02-27T15:04:34.166" v="998" actId="478"/>
          <ac:spMkLst>
            <pc:docMk/>
            <pc:sldMk cId="963867694" sldId="262"/>
            <ac:spMk id="3" creationId="{8399DCA7-6563-484A-B6BA-DF9B8017CC14}"/>
          </ac:spMkLst>
        </pc:spChg>
        <pc:graphicFrameChg chg="add mod modGraphic">
          <ac:chgData name="Mameefua  Ayo Nwoke (2121136)" userId="30abadac-c2c1-49a3-a4c3-cd32a0cd3a58" providerId="ADAL" clId="{0B7691CB-0663-49BB-ADB2-5A02A4E717DB}" dt="2022-02-27T15:04:43.758" v="1001" actId="1076"/>
          <ac:graphicFrameMkLst>
            <pc:docMk/>
            <pc:sldMk cId="963867694" sldId="262"/>
            <ac:graphicFrameMk id="5" creationId="{8CB5C0CA-CF49-41F5-B762-74D1AC9BE20F}"/>
          </ac:graphicFrameMkLst>
        </pc:graphicFrameChg>
      </pc:sldChg>
      <pc:sldChg chg="modSp new mod setBg">
        <pc:chgData name="Mameefua  Ayo Nwoke (2121136)" userId="30abadac-c2c1-49a3-a4c3-cd32a0cd3a58" providerId="ADAL" clId="{0B7691CB-0663-49BB-ADB2-5A02A4E717DB}" dt="2022-02-27T17:37:27.843" v="1605" actId="255"/>
        <pc:sldMkLst>
          <pc:docMk/>
          <pc:sldMk cId="1874701838" sldId="263"/>
        </pc:sldMkLst>
        <pc:spChg chg="mod">
          <ac:chgData name="Mameefua  Ayo Nwoke (2121136)" userId="30abadac-c2c1-49a3-a4c3-cd32a0cd3a58" providerId="ADAL" clId="{0B7691CB-0663-49BB-ADB2-5A02A4E717DB}" dt="2022-02-27T17:37:27.843" v="1605" actId="255"/>
          <ac:spMkLst>
            <pc:docMk/>
            <pc:sldMk cId="1874701838" sldId="263"/>
            <ac:spMk id="2" creationId="{A95A09DB-7514-41EA-899F-371F38EE921E}"/>
          </ac:spMkLst>
        </pc:spChg>
        <pc:spChg chg="mod">
          <ac:chgData name="Mameefua  Ayo Nwoke (2121136)" userId="30abadac-c2c1-49a3-a4c3-cd32a0cd3a58" providerId="ADAL" clId="{0B7691CB-0663-49BB-ADB2-5A02A4E717DB}" dt="2022-02-27T17:36:55.583" v="1585" actId="1076"/>
          <ac:spMkLst>
            <pc:docMk/>
            <pc:sldMk cId="1874701838" sldId="263"/>
            <ac:spMk id="3" creationId="{1BB33B7C-0B73-46F7-B7D9-6A70A9B35A2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49968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77909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045860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42719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500369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260328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3688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46706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2/27/2022</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62171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08814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558544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32608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094338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021753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038445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725882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4688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2/27/2022</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12534054"/>
      </p:ext>
    </p:extLst>
  </p:cSld>
  <p:clrMap bg1="dk1" tx1="lt1" bg2="dk2" tx2="lt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studyinternational.com/news/technology-can-increase-collaboration-classroom/" TargetMode="External"/><Relationship Id="rId2" Type="http://schemas.openxmlformats.org/officeDocument/2006/relationships/hyperlink" Target="https://files.eric.ed.gov/fulltext/EJ1059031.pdf" TargetMode="External"/><Relationship Id="rId1" Type="http://schemas.openxmlformats.org/officeDocument/2006/relationships/slideLayout" Target="../slideLayouts/slideLayout2.xml"/><Relationship Id="rId5" Type="http://schemas.openxmlformats.org/officeDocument/2006/relationships/hyperlink" Target="https://www.macroconnect.net/technology-students-increases-self-esteem/" TargetMode="External"/><Relationship Id="rId4" Type="http://schemas.openxmlformats.org/officeDocument/2006/relationships/hyperlink" Target="https://veruscorp.com/4-benefits-technology-collaboration-tools-workpla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C4961-5F40-4D9D-995D-FDB445236EB4}"/>
              </a:ext>
            </a:extLst>
          </p:cNvPr>
          <p:cNvSpPr>
            <a:spLocks noGrp="1"/>
          </p:cNvSpPr>
          <p:nvPr>
            <p:ph type="ctrTitle"/>
          </p:nvPr>
        </p:nvSpPr>
        <p:spPr/>
        <p:txBody>
          <a:bodyPr>
            <a:normAutofit fontScale="90000"/>
          </a:bodyPr>
          <a:lstStyle/>
          <a:p>
            <a:pPr algn="l"/>
            <a:br>
              <a:rPr lang="en-GB" sz="4000" dirty="0"/>
            </a:br>
            <a:r>
              <a:rPr lang="en-GB" sz="4000" dirty="0"/>
              <a:t>Level 4 assessment specification</a:t>
            </a:r>
            <a:br>
              <a:rPr lang="en-GB" dirty="0"/>
            </a:br>
            <a:r>
              <a:rPr lang="en-GB" sz="2800" dirty="0"/>
              <a:t>Digital and research methods</a:t>
            </a:r>
            <a:br>
              <a:rPr lang="en-GB" sz="2800" dirty="0"/>
            </a:br>
            <a:r>
              <a:rPr lang="en-GB" sz="2800" dirty="0"/>
              <a:t>BMSW4003</a:t>
            </a:r>
            <a:br>
              <a:rPr lang="en-GB" sz="2800" dirty="0"/>
            </a:br>
            <a:r>
              <a:rPr lang="en-GB" sz="2800" dirty="0" err="1"/>
              <a:t>CertHe</a:t>
            </a:r>
            <a:r>
              <a:rPr lang="en-GB" sz="2800" dirty="0"/>
              <a:t> Health &amp; Social care </a:t>
            </a:r>
            <a:br>
              <a:rPr lang="en-GB" sz="2800" dirty="0"/>
            </a:br>
            <a:endParaRPr lang="en-US" sz="2800" dirty="0"/>
          </a:p>
        </p:txBody>
      </p:sp>
      <p:sp>
        <p:nvSpPr>
          <p:cNvPr id="3" name="Subtitle 2">
            <a:extLst>
              <a:ext uri="{FF2B5EF4-FFF2-40B4-BE49-F238E27FC236}">
                <a16:creationId xmlns:a16="http://schemas.microsoft.com/office/drawing/2014/main" id="{E5BB19C0-D3EE-4F75-8923-54BA7F7751B2}"/>
              </a:ext>
            </a:extLst>
          </p:cNvPr>
          <p:cNvSpPr>
            <a:spLocks noGrp="1"/>
          </p:cNvSpPr>
          <p:nvPr>
            <p:ph type="subTitle" idx="1"/>
          </p:nvPr>
        </p:nvSpPr>
        <p:spPr/>
        <p:txBody>
          <a:bodyPr anchor="b">
            <a:normAutofit/>
          </a:bodyPr>
          <a:lstStyle/>
          <a:p>
            <a:pPr algn="l"/>
            <a:r>
              <a:rPr lang="en-GB" sz="1600" dirty="0"/>
              <a:t>Mameefua Ayo Nwoke(2121136)</a:t>
            </a:r>
          </a:p>
          <a:p>
            <a:pPr algn="l"/>
            <a:r>
              <a:rPr lang="en-GB" sz="1600" dirty="0"/>
              <a:t>Oluwatobi Emmanuel </a:t>
            </a:r>
            <a:r>
              <a:rPr lang="en-GB" sz="1600" dirty="0" err="1"/>
              <a:t>Fatimeyin</a:t>
            </a:r>
            <a:r>
              <a:rPr lang="en-GB" sz="1600" dirty="0"/>
              <a:t>(2121165)</a:t>
            </a:r>
          </a:p>
          <a:p>
            <a:pPr algn="l"/>
            <a:r>
              <a:rPr lang="en-GB" sz="1600" dirty="0" err="1"/>
              <a:t>Alima</a:t>
            </a:r>
            <a:r>
              <a:rPr lang="en-GB" sz="1600" dirty="0"/>
              <a:t> </a:t>
            </a:r>
            <a:r>
              <a:rPr lang="en-GB" sz="1600" dirty="0" err="1"/>
              <a:t>Emmanuela</a:t>
            </a:r>
            <a:r>
              <a:rPr lang="en-GB" sz="1600" dirty="0"/>
              <a:t> </a:t>
            </a:r>
            <a:r>
              <a:rPr lang="en-GB" sz="1600" dirty="0" err="1"/>
              <a:t>opong</a:t>
            </a:r>
            <a:r>
              <a:rPr lang="en-GB" sz="1600" dirty="0"/>
              <a:t> (2112670)</a:t>
            </a:r>
          </a:p>
          <a:p>
            <a:pPr algn="l"/>
            <a:endParaRPr lang="en-GB" sz="1900" dirty="0"/>
          </a:p>
          <a:p>
            <a:endParaRPr lang="en-US" dirty="0"/>
          </a:p>
        </p:txBody>
      </p:sp>
      <p:pic>
        <p:nvPicPr>
          <p:cNvPr id="10" name="Picture 10">
            <a:extLst>
              <a:ext uri="{FF2B5EF4-FFF2-40B4-BE49-F238E27FC236}">
                <a16:creationId xmlns:a16="http://schemas.microsoft.com/office/drawing/2014/main" id="{7A24323F-5156-464B-A964-230D2164EB7F}"/>
              </a:ext>
            </a:extLst>
          </p:cNvPr>
          <p:cNvPicPr>
            <a:picLocks noChangeAspect="1"/>
          </p:cNvPicPr>
          <p:nvPr/>
        </p:nvPicPr>
        <p:blipFill>
          <a:blip r:embed="rId2"/>
          <a:stretch>
            <a:fillRect/>
          </a:stretch>
        </p:blipFill>
        <p:spPr>
          <a:xfrm>
            <a:off x="8778877" y="5114925"/>
            <a:ext cx="3413124" cy="1743075"/>
          </a:xfrm>
          <a:prstGeom prst="rect">
            <a:avLst/>
          </a:prstGeom>
        </p:spPr>
      </p:pic>
      <p:pic>
        <p:nvPicPr>
          <p:cNvPr id="11" name="Picture 11">
            <a:extLst>
              <a:ext uri="{FF2B5EF4-FFF2-40B4-BE49-F238E27FC236}">
                <a16:creationId xmlns:a16="http://schemas.microsoft.com/office/drawing/2014/main" id="{FE3C63D2-3787-4FDE-AB6C-7D7F44E375C5}"/>
              </a:ext>
            </a:extLst>
          </p:cNvPr>
          <p:cNvPicPr>
            <a:picLocks noChangeAspect="1"/>
          </p:cNvPicPr>
          <p:nvPr/>
        </p:nvPicPr>
        <p:blipFill>
          <a:blip r:embed="rId3"/>
          <a:stretch>
            <a:fillRect/>
          </a:stretch>
        </p:blipFill>
        <p:spPr>
          <a:xfrm>
            <a:off x="0" y="4378"/>
            <a:ext cx="2638425" cy="1733550"/>
          </a:xfrm>
          <a:prstGeom prst="rect">
            <a:avLst/>
          </a:prstGeom>
        </p:spPr>
      </p:pic>
      <p:pic>
        <p:nvPicPr>
          <p:cNvPr id="12" name="Picture 12">
            <a:extLst>
              <a:ext uri="{FF2B5EF4-FFF2-40B4-BE49-F238E27FC236}">
                <a16:creationId xmlns:a16="http://schemas.microsoft.com/office/drawing/2014/main" id="{D191656A-6721-41BF-A0F9-5FCB17054EF0}"/>
              </a:ext>
            </a:extLst>
          </p:cNvPr>
          <p:cNvPicPr>
            <a:picLocks noChangeAspect="1"/>
          </p:cNvPicPr>
          <p:nvPr/>
        </p:nvPicPr>
        <p:blipFill>
          <a:blip r:embed="rId4"/>
          <a:stretch>
            <a:fillRect/>
          </a:stretch>
        </p:blipFill>
        <p:spPr>
          <a:xfrm>
            <a:off x="-1" y="5005772"/>
            <a:ext cx="3170621" cy="1847850"/>
          </a:xfrm>
          <a:prstGeom prst="rect">
            <a:avLst/>
          </a:prstGeom>
        </p:spPr>
      </p:pic>
      <p:pic>
        <p:nvPicPr>
          <p:cNvPr id="13" name="Picture 13">
            <a:extLst>
              <a:ext uri="{FF2B5EF4-FFF2-40B4-BE49-F238E27FC236}">
                <a16:creationId xmlns:a16="http://schemas.microsoft.com/office/drawing/2014/main" id="{D8D328F9-D6D3-484D-8AF3-348BE53ECDB0}"/>
              </a:ext>
            </a:extLst>
          </p:cNvPr>
          <p:cNvPicPr>
            <a:picLocks noChangeAspect="1"/>
          </p:cNvPicPr>
          <p:nvPr/>
        </p:nvPicPr>
        <p:blipFill>
          <a:blip r:embed="rId5"/>
          <a:stretch>
            <a:fillRect/>
          </a:stretch>
        </p:blipFill>
        <p:spPr>
          <a:xfrm>
            <a:off x="8778876" y="0"/>
            <a:ext cx="3413124" cy="1626775"/>
          </a:xfrm>
          <a:prstGeom prst="rect">
            <a:avLst/>
          </a:prstGeom>
        </p:spPr>
      </p:pic>
    </p:spTree>
    <p:extLst>
      <p:ext uri="{BB962C8B-B14F-4D97-AF65-F5344CB8AC3E}">
        <p14:creationId xmlns:p14="http://schemas.microsoft.com/office/powerpoint/2010/main" val="306970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DFE11-C011-4F9B-B79B-08E4CE43520E}"/>
              </a:ext>
            </a:extLst>
          </p:cNvPr>
          <p:cNvSpPr>
            <a:spLocks noGrp="1"/>
          </p:cNvSpPr>
          <p:nvPr>
            <p:ph type="title"/>
          </p:nvPr>
        </p:nvSpPr>
        <p:spPr/>
        <p:txBody>
          <a:bodyPr>
            <a:normAutofit/>
          </a:bodyPr>
          <a:lstStyle/>
          <a:p>
            <a:r>
              <a:rPr lang="en-GB" dirty="0"/>
              <a:t>Introduction</a:t>
            </a:r>
            <a:r>
              <a:rPr lang="en-GB" sz="2000" dirty="0"/>
              <a:t>(Mameefua Ayo Nwoke)</a:t>
            </a:r>
            <a:endParaRPr lang="en-US" sz="2000" dirty="0"/>
          </a:p>
        </p:txBody>
      </p:sp>
      <p:sp>
        <p:nvSpPr>
          <p:cNvPr id="3" name="Content Placeholder 2">
            <a:extLst>
              <a:ext uri="{FF2B5EF4-FFF2-40B4-BE49-F238E27FC236}">
                <a16:creationId xmlns:a16="http://schemas.microsoft.com/office/drawing/2014/main" id="{53C8EEFD-C010-4BF8-833C-DF84286693B4}"/>
              </a:ext>
            </a:extLst>
          </p:cNvPr>
          <p:cNvSpPr>
            <a:spLocks noGrp="1"/>
          </p:cNvSpPr>
          <p:nvPr>
            <p:ph idx="1"/>
          </p:nvPr>
        </p:nvSpPr>
        <p:spPr/>
        <p:txBody>
          <a:bodyPr/>
          <a:lstStyle/>
          <a:p>
            <a:r>
              <a:rPr lang="en-GB" dirty="0"/>
              <a:t>In today’s group project  me and my group partners will be presenting to the class our project about how do we use technology to collaborate at UWTSD? </a:t>
            </a:r>
          </a:p>
          <a:p>
            <a:r>
              <a:rPr lang="en-GB" dirty="0"/>
              <a:t>We’ll be talking about how are staff and students confident in using technology to collaborate   </a:t>
            </a:r>
            <a:endParaRPr lang="en-US" dirty="0"/>
          </a:p>
        </p:txBody>
      </p:sp>
    </p:spTree>
    <p:extLst>
      <p:ext uri="{BB962C8B-B14F-4D97-AF65-F5344CB8AC3E}">
        <p14:creationId xmlns:p14="http://schemas.microsoft.com/office/powerpoint/2010/main" val="20679447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9A134-D28E-44EA-A0DA-6A8A345BCFAB}"/>
              </a:ext>
            </a:extLst>
          </p:cNvPr>
          <p:cNvSpPr>
            <a:spLocks noGrp="1"/>
          </p:cNvSpPr>
          <p:nvPr>
            <p:ph type="title"/>
          </p:nvPr>
        </p:nvSpPr>
        <p:spPr/>
        <p:txBody>
          <a:bodyPr/>
          <a:lstStyle/>
          <a:p>
            <a:r>
              <a:rPr lang="en-GB" dirty="0"/>
              <a:t>rationale </a:t>
            </a:r>
            <a:endParaRPr lang="en-US" dirty="0"/>
          </a:p>
        </p:txBody>
      </p:sp>
      <p:sp>
        <p:nvSpPr>
          <p:cNvPr id="3" name="Content Placeholder 2">
            <a:extLst>
              <a:ext uri="{FF2B5EF4-FFF2-40B4-BE49-F238E27FC236}">
                <a16:creationId xmlns:a16="http://schemas.microsoft.com/office/drawing/2014/main" id="{CD8E9C64-760A-4079-9860-72E7571C0DEB}"/>
              </a:ext>
            </a:extLst>
          </p:cNvPr>
          <p:cNvSpPr>
            <a:spLocks noGrp="1"/>
          </p:cNvSpPr>
          <p:nvPr>
            <p:ph idx="1"/>
          </p:nvPr>
        </p:nvSpPr>
        <p:spPr/>
        <p:txBody>
          <a:bodyPr>
            <a:normAutofit fontScale="77500" lnSpcReduction="20000"/>
          </a:bodyPr>
          <a:lstStyle/>
          <a:p>
            <a:r>
              <a:rPr lang="en-US" dirty="0"/>
              <a:t>As students learn in social interactions, technologically supported collaborative learning enhances language development; commenting on each other's work prompts students ’ learning to talk about their experiences, represent on their own and their classmates' work, and analyse it, thereby developing critical thinking abilities.</a:t>
            </a:r>
            <a:endParaRPr lang="en-GB" dirty="0"/>
          </a:p>
          <a:p>
            <a:r>
              <a:rPr lang="en-US" dirty="0"/>
              <a:t>In the classroom, using mobile phones, social media, and online chatting can enhance diversity both within and beyond the classroom by encouraging students to collaborate on a worldwide scale.</a:t>
            </a:r>
            <a:endParaRPr lang="en-GB" dirty="0"/>
          </a:p>
          <a:p>
            <a:r>
              <a:rPr lang="en-US" dirty="0"/>
              <a:t>People can use technology collaboration techniques to deliver, create, and add to the same document in real - time basis. Your staff will spend less time commuting, planning meetings, and coordinating schedules. There will be more time for teamwork, connection, and production as a result of this.</a:t>
            </a:r>
            <a:endParaRPr lang="en-GB" dirty="0"/>
          </a:p>
          <a:p>
            <a:r>
              <a:rPr lang="en-GB" dirty="0"/>
              <a:t>Helping learners to participate  and make their choices about how to produce, modify, and present data on the display creates a sense of power and significance. They may create their own aims and assess their own progress as they make their own judgments.</a:t>
            </a:r>
          </a:p>
          <a:p>
            <a:endParaRPr lang="en-US" dirty="0"/>
          </a:p>
        </p:txBody>
      </p:sp>
      <p:pic>
        <p:nvPicPr>
          <p:cNvPr id="4" name="Picture 4">
            <a:extLst>
              <a:ext uri="{FF2B5EF4-FFF2-40B4-BE49-F238E27FC236}">
                <a16:creationId xmlns:a16="http://schemas.microsoft.com/office/drawing/2014/main" id="{A5D95D5F-E5F2-430E-AC68-E0733590BC60}"/>
              </a:ext>
            </a:extLst>
          </p:cNvPr>
          <p:cNvPicPr>
            <a:picLocks noChangeAspect="1"/>
          </p:cNvPicPr>
          <p:nvPr/>
        </p:nvPicPr>
        <p:blipFill>
          <a:blip r:embed="rId2"/>
          <a:stretch>
            <a:fillRect/>
          </a:stretch>
        </p:blipFill>
        <p:spPr>
          <a:xfrm>
            <a:off x="8337113" y="0"/>
            <a:ext cx="3854887" cy="2312932"/>
          </a:xfrm>
          <a:prstGeom prst="rect">
            <a:avLst/>
          </a:prstGeom>
        </p:spPr>
      </p:pic>
      <p:pic>
        <p:nvPicPr>
          <p:cNvPr id="5" name="Picture 5">
            <a:extLst>
              <a:ext uri="{FF2B5EF4-FFF2-40B4-BE49-F238E27FC236}">
                <a16:creationId xmlns:a16="http://schemas.microsoft.com/office/drawing/2014/main" id="{53E96497-F752-4325-9CEB-E87E5FDF456A}"/>
              </a:ext>
            </a:extLst>
          </p:cNvPr>
          <p:cNvPicPr>
            <a:picLocks noChangeAspect="1"/>
          </p:cNvPicPr>
          <p:nvPr/>
        </p:nvPicPr>
        <p:blipFill>
          <a:blip r:embed="rId3"/>
          <a:stretch>
            <a:fillRect/>
          </a:stretch>
        </p:blipFill>
        <p:spPr>
          <a:xfrm>
            <a:off x="4913586" y="0"/>
            <a:ext cx="3423527" cy="2282353"/>
          </a:xfrm>
          <a:prstGeom prst="rect">
            <a:avLst/>
          </a:prstGeom>
        </p:spPr>
      </p:pic>
    </p:spTree>
    <p:extLst>
      <p:ext uri="{BB962C8B-B14F-4D97-AF65-F5344CB8AC3E}">
        <p14:creationId xmlns:p14="http://schemas.microsoft.com/office/powerpoint/2010/main" val="1184674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11D86-E34D-41F0-8698-FD9D73C675BB}"/>
              </a:ext>
            </a:extLst>
          </p:cNvPr>
          <p:cNvSpPr>
            <a:spLocks noGrp="1"/>
          </p:cNvSpPr>
          <p:nvPr>
            <p:ph type="title"/>
          </p:nvPr>
        </p:nvSpPr>
        <p:spPr/>
        <p:txBody>
          <a:bodyPr/>
          <a:lstStyle/>
          <a:p>
            <a:r>
              <a:rPr lang="en-GB" dirty="0"/>
              <a:t>PROPOSED METHOD </a:t>
            </a:r>
            <a:endParaRPr lang="en-US" dirty="0"/>
          </a:p>
        </p:txBody>
      </p:sp>
      <p:sp>
        <p:nvSpPr>
          <p:cNvPr id="3" name="Content Placeholder 2">
            <a:extLst>
              <a:ext uri="{FF2B5EF4-FFF2-40B4-BE49-F238E27FC236}">
                <a16:creationId xmlns:a16="http://schemas.microsoft.com/office/drawing/2014/main" id="{A6F46F1B-E3F0-4517-B270-215108C6E3D1}"/>
              </a:ext>
            </a:extLst>
          </p:cNvPr>
          <p:cNvSpPr>
            <a:spLocks noGrp="1"/>
          </p:cNvSpPr>
          <p:nvPr>
            <p:ph idx="1"/>
          </p:nvPr>
        </p:nvSpPr>
        <p:spPr/>
        <p:txBody>
          <a:bodyPr/>
          <a:lstStyle/>
          <a:p>
            <a:r>
              <a:rPr lang="en-GB" sz="2000" dirty="0"/>
              <a:t>The question we will ask are:</a:t>
            </a:r>
          </a:p>
          <a:p>
            <a:pPr marL="342900" indent="-342900">
              <a:buAutoNum type="arabicPeriod"/>
            </a:pPr>
            <a:r>
              <a:rPr lang="en-GB" sz="2000" dirty="0"/>
              <a:t>What is the purpose of using technology to collaborate?</a:t>
            </a:r>
          </a:p>
          <a:p>
            <a:pPr marL="342900" indent="-342900">
              <a:buAutoNum type="arabicPeriod"/>
            </a:pPr>
            <a:r>
              <a:rPr lang="en-GB" sz="2000" dirty="0"/>
              <a:t>Are you confident in using technology to collaborate?</a:t>
            </a:r>
          </a:p>
          <a:p>
            <a:pPr marL="342900" indent="-342900">
              <a:buAutoNum type="arabicPeriod"/>
            </a:pPr>
            <a:r>
              <a:rPr lang="en-GB" dirty="0"/>
              <a:t>Is technology a big part  of your everyday life ?</a:t>
            </a:r>
            <a:endParaRPr lang="en-GB" sz="2000" dirty="0"/>
          </a:p>
          <a:p>
            <a:pPr marL="0" indent="0">
              <a:buNone/>
            </a:pPr>
            <a:r>
              <a:rPr lang="en-GB" sz="2000" dirty="0"/>
              <a:t>We will ask 5 question to student who are Welling to answer and compare it with the Staffs answers </a:t>
            </a:r>
          </a:p>
          <a:p>
            <a:endParaRPr lang="en-US" dirty="0"/>
          </a:p>
        </p:txBody>
      </p:sp>
    </p:spTree>
    <p:extLst>
      <p:ext uri="{BB962C8B-B14F-4D97-AF65-F5344CB8AC3E}">
        <p14:creationId xmlns:p14="http://schemas.microsoft.com/office/powerpoint/2010/main" val="190065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ABCEF-F3FC-4079-A561-E8F71183ED62}"/>
              </a:ext>
            </a:extLst>
          </p:cNvPr>
          <p:cNvSpPr>
            <a:spLocks noGrp="1"/>
          </p:cNvSpPr>
          <p:nvPr>
            <p:ph type="title"/>
          </p:nvPr>
        </p:nvSpPr>
        <p:spPr/>
        <p:txBody>
          <a:bodyPr/>
          <a:lstStyle/>
          <a:p>
            <a:r>
              <a:rPr lang="en-GB" dirty="0"/>
              <a:t>ETHICAL CONSIDERATIONS</a:t>
            </a:r>
            <a:endParaRPr lang="en-US" dirty="0"/>
          </a:p>
        </p:txBody>
      </p:sp>
      <p:sp>
        <p:nvSpPr>
          <p:cNvPr id="3" name="Content Placeholder 2">
            <a:extLst>
              <a:ext uri="{FF2B5EF4-FFF2-40B4-BE49-F238E27FC236}">
                <a16:creationId xmlns:a16="http://schemas.microsoft.com/office/drawing/2014/main" id="{550A9A18-61DE-42FE-AA4D-EBB927DFC560}"/>
              </a:ext>
            </a:extLst>
          </p:cNvPr>
          <p:cNvSpPr>
            <a:spLocks noGrp="1"/>
          </p:cNvSpPr>
          <p:nvPr>
            <p:ph idx="1"/>
          </p:nvPr>
        </p:nvSpPr>
        <p:spPr/>
        <p:txBody>
          <a:bodyPr/>
          <a:lstStyle/>
          <a:p>
            <a:r>
              <a:rPr lang="en-GB" dirty="0"/>
              <a:t>Ethical consideration is a set of values and standards that should be observed dealing with human concerns  </a:t>
            </a:r>
          </a:p>
          <a:p>
            <a:r>
              <a:rPr lang="en-GB" dirty="0"/>
              <a:t>My group will make sure they get all the data and ask for feedback if needed to </a:t>
            </a:r>
            <a:r>
              <a:rPr lang="en-GB" dirty="0" err="1"/>
              <a:t>optain</a:t>
            </a:r>
            <a:r>
              <a:rPr lang="en-GB" dirty="0"/>
              <a:t> the right data about the human concerns </a:t>
            </a:r>
          </a:p>
          <a:p>
            <a:endParaRPr lang="en-US" dirty="0"/>
          </a:p>
        </p:txBody>
      </p:sp>
    </p:spTree>
    <p:extLst>
      <p:ext uri="{BB962C8B-B14F-4D97-AF65-F5344CB8AC3E}">
        <p14:creationId xmlns:p14="http://schemas.microsoft.com/office/powerpoint/2010/main" val="2313097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548F-3D66-40C2-946B-A99F894ACB5E}"/>
              </a:ext>
            </a:extLst>
          </p:cNvPr>
          <p:cNvSpPr>
            <a:spLocks noGrp="1"/>
          </p:cNvSpPr>
          <p:nvPr>
            <p:ph type="title"/>
          </p:nvPr>
        </p:nvSpPr>
        <p:spPr/>
        <p:txBody>
          <a:bodyPr/>
          <a:lstStyle/>
          <a:p>
            <a:r>
              <a:rPr lang="en-GB" dirty="0"/>
              <a:t>RESEARCH TIMELINE  </a:t>
            </a:r>
            <a:r>
              <a:rPr lang="en-GB" sz="2800" dirty="0"/>
              <a:t>(oluwatobi)</a:t>
            </a:r>
            <a:endParaRPr lang="en-US" sz="2800" dirty="0"/>
          </a:p>
        </p:txBody>
      </p:sp>
      <p:graphicFrame>
        <p:nvGraphicFramePr>
          <p:cNvPr id="5" name="Table 4">
            <a:extLst>
              <a:ext uri="{FF2B5EF4-FFF2-40B4-BE49-F238E27FC236}">
                <a16:creationId xmlns:a16="http://schemas.microsoft.com/office/drawing/2014/main" id="{8CB5C0CA-CF49-41F5-B762-74D1AC9BE20F}"/>
              </a:ext>
            </a:extLst>
          </p:cNvPr>
          <p:cNvGraphicFramePr/>
          <p:nvPr>
            <p:extLst>
              <p:ext uri="{D42A27DB-BD31-4B8C-83A1-F6EECF244321}">
                <p14:modId xmlns:p14="http://schemas.microsoft.com/office/powerpoint/2010/main" val="4168009773"/>
              </p:ext>
            </p:extLst>
          </p:nvPr>
        </p:nvGraphicFramePr>
        <p:xfrm>
          <a:off x="1059793" y="2514600"/>
          <a:ext cx="8818345" cy="2108371"/>
        </p:xfrm>
        <a:graphic>
          <a:graphicData uri="http://schemas.openxmlformats.org/drawingml/2006/table">
            <a:tbl>
              <a:tblPr firstRow="1" bandRow="1">
                <a:tableStyleId>{5C22544A-7EE6-4342-B048-85BDC9FD1C3A}</a:tableStyleId>
              </a:tblPr>
              <a:tblGrid>
                <a:gridCol w="1763669">
                  <a:extLst>
                    <a:ext uri="{9D8B030D-6E8A-4147-A177-3AD203B41FA5}">
                      <a16:colId xmlns:a16="http://schemas.microsoft.com/office/drawing/2014/main" val="731265835"/>
                    </a:ext>
                  </a:extLst>
                </a:gridCol>
                <a:gridCol w="1763669">
                  <a:extLst>
                    <a:ext uri="{9D8B030D-6E8A-4147-A177-3AD203B41FA5}">
                      <a16:colId xmlns:a16="http://schemas.microsoft.com/office/drawing/2014/main" val="943814894"/>
                    </a:ext>
                  </a:extLst>
                </a:gridCol>
                <a:gridCol w="1763669">
                  <a:extLst>
                    <a:ext uri="{9D8B030D-6E8A-4147-A177-3AD203B41FA5}">
                      <a16:colId xmlns:a16="http://schemas.microsoft.com/office/drawing/2014/main" val="3532717516"/>
                    </a:ext>
                  </a:extLst>
                </a:gridCol>
                <a:gridCol w="1763669">
                  <a:extLst>
                    <a:ext uri="{9D8B030D-6E8A-4147-A177-3AD203B41FA5}">
                      <a16:colId xmlns:a16="http://schemas.microsoft.com/office/drawing/2014/main" val="1426661300"/>
                    </a:ext>
                  </a:extLst>
                </a:gridCol>
                <a:gridCol w="1763669">
                  <a:extLst>
                    <a:ext uri="{9D8B030D-6E8A-4147-A177-3AD203B41FA5}">
                      <a16:colId xmlns:a16="http://schemas.microsoft.com/office/drawing/2014/main" val="3355642816"/>
                    </a:ext>
                  </a:extLst>
                </a:gridCol>
              </a:tblGrid>
              <a:tr h="967097">
                <a:tc>
                  <a:txBody>
                    <a:bodyPr/>
                    <a:lstStyle/>
                    <a:p>
                      <a:r>
                        <a:rPr lang="en-GB" sz="1500" dirty="0"/>
                        <a:t>Week one </a:t>
                      </a:r>
                    </a:p>
                  </a:txBody>
                  <a:tcPr marL="77384" marR="77384" marT="38692" marB="38692"/>
                </a:tc>
                <a:tc>
                  <a:txBody>
                    <a:bodyPr/>
                    <a:lstStyle/>
                    <a:p>
                      <a:r>
                        <a:rPr lang="en-GB" sz="1500" dirty="0"/>
                        <a:t>Week two </a:t>
                      </a:r>
                    </a:p>
                  </a:txBody>
                  <a:tcPr marL="77384" marR="77384" marT="38692" marB="38692"/>
                </a:tc>
                <a:tc>
                  <a:txBody>
                    <a:bodyPr/>
                    <a:lstStyle/>
                    <a:p>
                      <a:r>
                        <a:rPr lang="en-GB" sz="1500" dirty="0"/>
                        <a:t>Week three</a:t>
                      </a:r>
                    </a:p>
                  </a:txBody>
                  <a:tcPr marL="77384" marR="77384" marT="38692" marB="38692"/>
                </a:tc>
                <a:tc>
                  <a:txBody>
                    <a:bodyPr/>
                    <a:lstStyle/>
                    <a:p>
                      <a:r>
                        <a:rPr lang="en-GB" sz="1500" dirty="0"/>
                        <a:t>Week four</a:t>
                      </a:r>
                    </a:p>
                  </a:txBody>
                  <a:tcPr marL="77384" marR="77384" marT="38692" marB="38692"/>
                </a:tc>
                <a:tc>
                  <a:txBody>
                    <a:bodyPr/>
                    <a:lstStyle/>
                    <a:p>
                      <a:r>
                        <a:rPr lang="en-GB" sz="1500" dirty="0"/>
                        <a:t>Week five </a:t>
                      </a:r>
                    </a:p>
                  </a:txBody>
                  <a:tcPr marL="77384" marR="77384" marT="38692" marB="38692"/>
                </a:tc>
                <a:extLst>
                  <a:ext uri="{0D108BD9-81ED-4DB2-BD59-A6C34878D82A}">
                    <a16:rowId xmlns:a16="http://schemas.microsoft.com/office/drawing/2014/main" val="3322344255"/>
                  </a:ext>
                </a:extLst>
              </a:tr>
              <a:tr h="1141274">
                <a:tc>
                  <a:txBody>
                    <a:bodyPr/>
                    <a:lstStyle/>
                    <a:p>
                      <a:r>
                        <a:rPr lang="en-GB" sz="1500" dirty="0"/>
                        <a:t>Planning of the data collection </a:t>
                      </a:r>
                    </a:p>
                  </a:txBody>
                  <a:tcPr marL="77384" marR="77384" marT="38692" marB="38692"/>
                </a:tc>
                <a:tc>
                  <a:txBody>
                    <a:bodyPr/>
                    <a:lstStyle/>
                    <a:p>
                      <a:r>
                        <a:rPr lang="en-GB" sz="1500" dirty="0"/>
                        <a:t>Write down a plan on what to do </a:t>
                      </a:r>
                    </a:p>
                  </a:txBody>
                  <a:tcPr marL="77384" marR="77384" marT="38692" marB="38692"/>
                </a:tc>
                <a:tc>
                  <a:txBody>
                    <a:bodyPr/>
                    <a:lstStyle/>
                    <a:p>
                      <a:r>
                        <a:rPr lang="en-GB" sz="1500" dirty="0"/>
                        <a:t>Analysis </a:t>
                      </a:r>
                    </a:p>
                  </a:txBody>
                  <a:tcPr marL="77384" marR="77384" marT="38692" marB="38692"/>
                </a:tc>
                <a:tc>
                  <a:txBody>
                    <a:bodyPr/>
                    <a:lstStyle/>
                    <a:p>
                      <a:r>
                        <a:rPr lang="en-GB" sz="1500" dirty="0"/>
                        <a:t>Start on the final report </a:t>
                      </a:r>
                    </a:p>
                  </a:txBody>
                  <a:tcPr marL="77384" marR="77384" marT="38692" marB="38692"/>
                </a:tc>
                <a:tc>
                  <a:txBody>
                    <a:bodyPr/>
                    <a:lstStyle/>
                    <a:p>
                      <a:r>
                        <a:rPr lang="en-GB" sz="1500" dirty="0"/>
                        <a:t>Final report write up </a:t>
                      </a:r>
                    </a:p>
                  </a:txBody>
                  <a:tcPr marL="77384" marR="77384" marT="38692" marB="38692"/>
                </a:tc>
                <a:extLst>
                  <a:ext uri="{0D108BD9-81ED-4DB2-BD59-A6C34878D82A}">
                    <a16:rowId xmlns:a16="http://schemas.microsoft.com/office/drawing/2014/main" val="2139900273"/>
                  </a:ext>
                </a:extLst>
              </a:tr>
            </a:tbl>
          </a:graphicData>
        </a:graphic>
      </p:graphicFrame>
    </p:spTree>
    <p:extLst>
      <p:ext uri="{BB962C8B-B14F-4D97-AF65-F5344CB8AC3E}">
        <p14:creationId xmlns:p14="http://schemas.microsoft.com/office/powerpoint/2010/main" val="9638676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A09DB-7514-41EA-899F-371F38EE921E}"/>
              </a:ext>
            </a:extLst>
          </p:cNvPr>
          <p:cNvSpPr>
            <a:spLocks noGrp="1"/>
          </p:cNvSpPr>
          <p:nvPr>
            <p:ph type="title"/>
          </p:nvPr>
        </p:nvSpPr>
        <p:spPr>
          <a:xfrm>
            <a:off x="508000" y="0"/>
            <a:ext cx="9905998" cy="1905000"/>
          </a:xfrm>
        </p:spPr>
        <p:txBody>
          <a:bodyPr/>
          <a:lstStyle/>
          <a:p>
            <a:r>
              <a:rPr lang="en-GB" dirty="0"/>
              <a:t>Hypothesis </a:t>
            </a:r>
            <a:r>
              <a:rPr lang="en-GB" sz="2000" dirty="0"/>
              <a:t>(Mameefua ayo)</a:t>
            </a:r>
            <a:endParaRPr lang="en-US" sz="2000" dirty="0"/>
          </a:p>
        </p:txBody>
      </p:sp>
      <p:sp>
        <p:nvSpPr>
          <p:cNvPr id="3" name="Content Placeholder 2">
            <a:extLst>
              <a:ext uri="{FF2B5EF4-FFF2-40B4-BE49-F238E27FC236}">
                <a16:creationId xmlns:a16="http://schemas.microsoft.com/office/drawing/2014/main" id="{1BB33B7C-0B73-46F7-B7D9-6A70A9B35A2F}"/>
              </a:ext>
            </a:extLst>
          </p:cNvPr>
          <p:cNvSpPr>
            <a:spLocks noGrp="1"/>
          </p:cNvSpPr>
          <p:nvPr>
            <p:ph idx="1"/>
          </p:nvPr>
        </p:nvSpPr>
        <p:spPr>
          <a:xfrm>
            <a:off x="0" y="2102068"/>
            <a:ext cx="9905998" cy="1712311"/>
          </a:xfrm>
        </p:spPr>
        <p:txBody>
          <a:bodyPr>
            <a:normAutofit/>
          </a:bodyPr>
          <a:lstStyle/>
          <a:p>
            <a:r>
              <a:rPr lang="en-GB" sz="1600" dirty="0"/>
              <a:t>Our hypothesis is that  with this research we might find out how certain student and staff members feel confident in using technology and how they might benefit from it  and how it could help them develop in the future</a:t>
            </a:r>
          </a:p>
          <a:p>
            <a:r>
              <a:rPr lang="en-GB" sz="1600" dirty="0"/>
              <a:t>Also what are the advantages and disadvantages from using technology </a:t>
            </a:r>
            <a:endParaRPr lang="en-US" sz="1600" dirty="0"/>
          </a:p>
        </p:txBody>
      </p:sp>
    </p:spTree>
    <p:extLst>
      <p:ext uri="{BB962C8B-B14F-4D97-AF65-F5344CB8AC3E}">
        <p14:creationId xmlns:p14="http://schemas.microsoft.com/office/powerpoint/2010/main" val="1874701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37544-3A7F-47BA-BD8C-5962F6743F7A}"/>
              </a:ext>
            </a:extLst>
          </p:cNvPr>
          <p:cNvSpPr>
            <a:spLocks noGrp="1"/>
          </p:cNvSpPr>
          <p:nvPr>
            <p:ph type="title"/>
          </p:nvPr>
        </p:nvSpPr>
        <p:spPr/>
        <p:txBody>
          <a:bodyPr/>
          <a:lstStyle/>
          <a:p>
            <a:r>
              <a:rPr lang="en-GB" dirty="0"/>
              <a:t>Reference </a:t>
            </a:r>
            <a:endParaRPr lang="en-US" dirty="0"/>
          </a:p>
        </p:txBody>
      </p:sp>
      <p:sp>
        <p:nvSpPr>
          <p:cNvPr id="3" name="Content Placeholder 2">
            <a:extLst>
              <a:ext uri="{FF2B5EF4-FFF2-40B4-BE49-F238E27FC236}">
                <a16:creationId xmlns:a16="http://schemas.microsoft.com/office/drawing/2014/main" id="{18F62E07-1E85-4B63-A688-54867B222F3F}"/>
              </a:ext>
            </a:extLst>
          </p:cNvPr>
          <p:cNvSpPr>
            <a:spLocks noGrp="1"/>
          </p:cNvSpPr>
          <p:nvPr>
            <p:ph idx="1"/>
          </p:nvPr>
        </p:nvSpPr>
        <p:spPr>
          <a:xfrm>
            <a:off x="1141413" y="2303517"/>
            <a:ext cx="9905998" cy="3487683"/>
          </a:xfrm>
        </p:spPr>
        <p:txBody>
          <a:bodyPr/>
          <a:lstStyle/>
          <a:p>
            <a:r>
              <a:rPr lang="en-GB" dirty="0">
                <a:hlinkClick r:id="rId2"/>
              </a:rPr>
              <a:t>EJ1059031.pdf (ed.gov)</a:t>
            </a:r>
            <a:r>
              <a:rPr lang="en-GB" dirty="0"/>
              <a:t> 10:30 (26/02/2022)</a:t>
            </a:r>
          </a:p>
          <a:p>
            <a:r>
              <a:rPr lang="en-GB" dirty="0">
                <a:hlinkClick r:id="rId3"/>
              </a:rPr>
              <a:t>How technology can increase collaboration in the classroom - Study International</a:t>
            </a:r>
            <a:r>
              <a:rPr lang="en-GB" dirty="0"/>
              <a:t>  14:10 (27/02/2022</a:t>
            </a:r>
          </a:p>
          <a:p>
            <a:r>
              <a:rPr lang="en-GB" dirty="0">
                <a:hlinkClick r:id="rId4"/>
              </a:rPr>
              <a:t>4 Benefits of Technology Collaboration Tools in the Workplace - Minneapolis Cloud Services and Managed Service Provider </a:t>
            </a:r>
            <a:r>
              <a:rPr lang="en-GB" dirty="0" err="1">
                <a:hlinkClick r:id="rId4"/>
              </a:rPr>
              <a:t>Verus</a:t>
            </a:r>
            <a:r>
              <a:rPr lang="en-GB" dirty="0">
                <a:hlinkClick r:id="rId4"/>
              </a:rPr>
              <a:t> Corporation</a:t>
            </a:r>
            <a:r>
              <a:rPr lang="en-GB" dirty="0"/>
              <a:t>  15:00 (27/02/2022)</a:t>
            </a:r>
          </a:p>
          <a:p>
            <a:r>
              <a:rPr lang="en-GB" dirty="0">
                <a:hlinkClick r:id="rId5"/>
              </a:rPr>
              <a:t>Technology for Students Increases Self-Esteem | Blog (macroconnect.net)</a:t>
            </a:r>
            <a:r>
              <a:rPr lang="en-GB" dirty="0"/>
              <a:t>  15:36 27/02/2022</a:t>
            </a:r>
          </a:p>
          <a:p>
            <a:endParaRPr lang="en-GB" dirty="0"/>
          </a:p>
        </p:txBody>
      </p:sp>
    </p:spTree>
    <p:extLst>
      <p:ext uri="{BB962C8B-B14F-4D97-AF65-F5344CB8AC3E}">
        <p14:creationId xmlns:p14="http://schemas.microsoft.com/office/powerpoint/2010/main" val="17101881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Mesh</vt:lpstr>
      <vt:lpstr> Level 4 assessment specification Digital and research methods BMSW4003 CertHe Health &amp; Social care  </vt:lpstr>
      <vt:lpstr>Introduction(Mameefua Ayo Nwoke)</vt:lpstr>
      <vt:lpstr>rationale </vt:lpstr>
      <vt:lpstr>PROPOSED METHOD </vt:lpstr>
      <vt:lpstr>ETHICAL CONSIDERATIONS</vt:lpstr>
      <vt:lpstr>RESEARCH TIMELINE  (oluwatobi)</vt:lpstr>
      <vt:lpstr>Hypothesis (Mameefua ayo)</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Level 4 assessment specification Digital and research methods BMSW4003 CertHe Health &amp; Social care  </dc:title>
  <dc:creator>Mameefua  Ayo Nwoke (2121136)</dc:creator>
  <cp:lastModifiedBy>Mameefua  Ayo Nwoke (2121136)</cp:lastModifiedBy>
  <cp:revision>1</cp:revision>
  <dcterms:created xsi:type="dcterms:W3CDTF">2022-02-27T02:52:06Z</dcterms:created>
  <dcterms:modified xsi:type="dcterms:W3CDTF">2022-02-27T17:37:37Z</dcterms:modified>
</cp:coreProperties>
</file>