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9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9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9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9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9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4.xml" /><Relationship Id="rId4" Type="http://schemas.openxmlformats.org/officeDocument/2006/relationships/image" Target="../media/image10.jpe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 /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4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 /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5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9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C7DD8-4313-554D-A0DF-BEA9AC78E0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94500A-70C9-AC4B-93A0-87B0CDCEC1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Adam Moore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058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DBD61-CE70-B043-A3A2-70C047AF7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2934442"/>
          </a:xfrm>
        </p:spPr>
        <p:txBody>
          <a:bodyPr/>
          <a:lstStyle/>
          <a:p>
            <a:r>
              <a:rPr lang="en-GB"/>
              <a:t>BORN LONDON 1993</a:t>
            </a:r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DD3421A-B532-8E49-8595-955E0D20CC4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3451" r="23451"/>
          <a:stretch/>
        </p:blipFill>
        <p:spPr>
          <a:xfrm>
            <a:off x="6096000" y="609600"/>
            <a:ext cx="5278334" cy="51816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5AED7C-37C1-574B-941A-7651BC4B3A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0573" y="2203098"/>
            <a:ext cx="5934511" cy="3541714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D275D9-4F5C-EA44-B1F5-5613B5951086}"/>
              </a:ext>
            </a:extLst>
          </p:cNvPr>
          <p:cNvSpPr txBox="1"/>
          <p:nvPr/>
        </p:nvSpPr>
        <p:spPr>
          <a:xfrm>
            <a:off x="6216610" y="6063734"/>
            <a:ext cx="6104658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/>
              <a:t>SOURCE: </a:t>
            </a:r>
            <a:r>
              <a:rPr lang="en-US" sz="800"/>
              <a:t>https://www.100resilientcities.org/cities/london/</a:t>
            </a:r>
          </a:p>
        </p:txBody>
      </p:sp>
    </p:spTree>
    <p:extLst>
      <p:ext uri="{BB962C8B-B14F-4D97-AF65-F5344CB8AC3E}">
        <p14:creationId xmlns:p14="http://schemas.microsoft.com/office/powerpoint/2010/main" val="2740926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4975A-58E0-FA44-BD39-D0CC0225F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06" y="2827724"/>
            <a:ext cx="5934508" cy="745351"/>
          </a:xfrm>
        </p:spPr>
        <p:txBody>
          <a:bodyPr/>
          <a:lstStyle/>
          <a:p>
            <a:r>
              <a:rPr lang="en-GB"/>
              <a:t>MOVED TO NARBERTH 2001</a:t>
            </a:r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6799DECF-2667-4147-9A54-2BBDB3724C5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3460" r="23460"/>
          <a:stretch/>
        </p:blipFill>
        <p:spPr>
          <a:xfrm>
            <a:off x="6225268" y="609601"/>
            <a:ext cx="4822143" cy="51815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2D1C999-FEA6-514C-B63B-67DB9D2F8939}"/>
              </a:ext>
            </a:extLst>
          </p:cNvPr>
          <p:cNvSpPr txBox="1"/>
          <p:nvPr/>
        </p:nvSpPr>
        <p:spPr>
          <a:xfrm>
            <a:off x="6225268" y="6032955"/>
            <a:ext cx="3152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/>
              <a:t>SOURCE: </a:t>
            </a:r>
            <a:r>
              <a:rPr lang="en-US" sz="800"/>
              <a:t>https://www.spittingpigwales.co.uk/hog-roast-narberth/</a:t>
            </a:r>
          </a:p>
        </p:txBody>
      </p:sp>
    </p:spTree>
    <p:extLst>
      <p:ext uri="{BB962C8B-B14F-4D97-AF65-F5344CB8AC3E}">
        <p14:creationId xmlns:p14="http://schemas.microsoft.com/office/powerpoint/2010/main" val="2420479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E7CC3-524A-AE4F-A1BD-8F6B3D23F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UNIVERSITY OF HULL 2012</a:t>
            </a:r>
            <a:endParaRPr lang="en-US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872D3D05-C9B2-8343-8E45-C9402125695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4614" r="14614"/>
          <a:stretch/>
        </p:blipFill>
        <p:spPr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2ED190-F03C-514A-95F8-213B4210910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/>
              <a:t>Studied Marine &amp; Freshwater Biology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76C7D6-199F-A243-AC0C-0C5E2606D5CC}"/>
              </a:ext>
            </a:extLst>
          </p:cNvPr>
          <p:cNvSpPr txBox="1"/>
          <p:nvPr/>
        </p:nvSpPr>
        <p:spPr>
          <a:xfrm>
            <a:off x="7383463" y="6032956"/>
            <a:ext cx="430480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/>
              <a:t>SOURCE: </a:t>
            </a:r>
            <a:r>
              <a:rPr lang="en-US" sz="800"/>
              <a:t>http://pixar.wikia.com/wiki/Dory</a:t>
            </a:r>
          </a:p>
        </p:txBody>
      </p:sp>
    </p:spTree>
    <p:extLst>
      <p:ext uri="{BB962C8B-B14F-4D97-AF65-F5344CB8AC3E}">
        <p14:creationId xmlns:p14="http://schemas.microsoft.com/office/powerpoint/2010/main" val="17167598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D8527-D686-B64C-81A1-526693D10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590" y="410091"/>
            <a:ext cx="5934508" cy="1639886"/>
          </a:xfrm>
        </p:spPr>
        <p:txBody>
          <a:bodyPr/>
          <a:lstStyle/>
          <a:p>
            <a:r>
              <a:rPr lang="en-GB"/>
              <a:t>EMPLOYED BY HYWEL DDA 2015</a:t>
            </a:r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30A920A-4CA8-7041-8DBD-A03A834D754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4614" r="14614"/>
          <a:stretch/>
        </p:blipFill>
        <p:spPr>
          <a:xfrm>
            <a:off x="7383463" y="609600"/>
            <a:ext cx="3667125" cy="5181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4C3D1AB-BA83-BB43-8AF8-95B99FF1DD04}"/>
              </a:ext>
            </a:extLst>
          </p:cNvPr>
          <p:cNvSpPr txBox="1"/>
          <p:nvPr/>
        </p:nvSpPr>
        <p:spPr>
          <a:xfrm>
            <a:off x="978590" y="2245693"/>
            <a:ext cx="5608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Currently as an information and data analyst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736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ED1F3-F24B-3946-BDD5-C40D5336F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703" y="1789114"/>
            <a:ext cx="5934508" cy="1639886"/>
          </a:xfrm>
        </p:spPr>
        <p:txBody>
          <a:bodyPr/>
          <a:lstStyle/>
          <a:p>
            <a:r>
              <a:rPr lang="en-GB"/>
              <a:t>BOUGHT FIRST HOUSE 2017</a:t>
            </a:r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999BEA5-C0C4-8A4C-858F-27231B22500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4614" r="14614"/>
          <a:stretch/>
        </p:blipFill>
        <p:spPr>
          <a:xfrm>
            <a:off x="7380721" y="609601"/>
            <a:ext cx="3666690" cy="518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561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6C363-01FC-194C-9A6E-BF1B92502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7203" y="431724"/>
            <a:ext cx="1864529" cy="894974"/>
          </a:xfrm>
        </p:spPr>
        <p:txBody>
          <a:bodyPr/>
          <a:lstStyle/>
          <a:p>
            <a:r>
              <a:rPr lang="en-GB"/>
              <a:t>DUDLEY</a:t>
            </a:r>
            <a:endParaRPr lang="en-US"/>
          </a:p>
        </p:txBody>
      </p:sp>
      <p:pic>
        <p:nvPicPr>
          <p:cNvPr id="19" name="Picture 19">
            <a:extLst>
              <a:ext uri="{FF2B5EF4-FFF2-40B4-BE49-F238E27FC236}">
                <a16:creationId xmlns:a16="http://schemas.microsoft.com/office/drawing/2014/main" id="{E9EA9A13-C896-094B-8343-83EA4560DC7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1413" y="1512248"/>
            <a:ext cx="3456234" cy="4360471"/>
          </a:xfrm>
          <a:prstGeom prst="rect">
            <a:avLst/>
          </a:prstGeom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C4BC174E-6A47-EA49-AFAF-FE6BE2E15B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7540" y="1512248"/>
            <a:ext cx="3283856" cy="4360471"/>
          </a:xfrm>
          <a:prstGeom prst="rect">
            <a:avLst/>
          </a:prstGeom>
        </p:spPr>
      </p:pic>
      <p:pic>
        <p:nvPicPr>
          <p:cNvPr id="23" name="Picture 23">
            <a:extLst>
              <a:ext uri="{FF2B5EF4-FFF2-40B4-BE49-F238E27FC236}">
                <a16:creationId xmlns:a16="http://schemas.microsoft.com/office/drawing/2014/main" id="{521046D8-8EBF-8C47-9E95-EE85ABF628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3482" y="1512248"/>
            <a:ext cx="3456234" cy="436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818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3F026-64F3-F343-BE7C-F42891DE7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457" y="354404"/>
            <a:ext cx="2662402" cy="903008"/>
          </a:xfrm>
        </p:spPr>
        <p:txBody>
          <a:bodyPr/>
          <a:lstStyle/>
          <a:p>
            <a:r>
              <a:rPr lang="en-GB"/>
              <a:t>WEDDINGS</a:t>
            </a:r>
            <a:endParaRPr lang="en-US"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D694C717-1321-374C-A427-D40E76A13F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1413" y="1484416"/>
            <a:ext cx="5056022" cy="5019180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FAFD5CC6-6C72-914B-9367-BE523B6729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0478" y="1410195"/>
            <a:ext cx="3906693" cy="5093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847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31B0B-C092-C34F-8F48-E30FAA9DA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1333" y="452810"/>
            <a:ext cx="6169334" cy="708178"/>
          </a:xfrm>
        </p:spPr>
        <p:txBody>
          <a:bodyPr>
            <a:normAutofit/>
          </a:bodyPr>
          <a:lstStyle/>
          <a:p>
            <a:r>
              <a:rPr lang="en-GB"/>
              <a:t>LOSING &amp; DAD’S DOGS</a:t>
            </a:r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2AC0DD3-73FB-0343-9D11-BCB0E90F1D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865065" y="1720004"/>
            <a:ext cx="3977882" cy="4685186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BB783ADC-376B-2F4D-AA0E-8A6DB7FC29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9529" y="1682907"/>
            <a:ext cx="3977882" cy="4722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257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F9525-8926-8F4C-ACA5-A67C22F5F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TRAITS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53063E-2ABC-7344-8A17-82E0A5B3C0E3}"/>
              </a:ext>
            </a:extLst>
          </p:cNvPr>
          <p:cNvSpPr txBox="1"/>
          <p:nvPr/>
        </p:nvSpPr>
        <p:spPr>
          <a:xfrm>
            <a:off x="5171704" y="25136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F61E119-5F3E-0241-AF77-DB3D3C808D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8124" y="1358106"/>
            <a:ext cx="4091949" cy="38259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D9CF838-7A89-184B-8721-E9C34B49408F}"/>
              </a:ext>
            </a:extLst>
          </p:cNvPr>
          <p:cNvSpPr txBox="1"/>
          <p:nvPr/>
        </p:nvSpPr>
        <p:spPr>
          <a:xfrm>
            <a:off x="1266970" y="1950744"/>
            <a:ext cx="1828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Caring</a:t>
            </a:r>
          </a:p>
          <a:p>
            <a:pPr algn="l"/>
            <a:endParaRPr lang="en-GB"/>
          </a:p>
          <a:p>
            <a:pPr algn="l"/>
            <a:r>
              <a:rPr lang="en-GB"/>
              <a:t>Calm</a:t>
            </a:r>
          </a:p>
          <a:p>
            <a:pPr algn="l"/>
            <a:endParaRPr lang="en-GB"/>
          </a:p>
          <a:p>
            <a:pPr algn="l"/>
            <a:r>
              <a:rPr lang="en-GB"/>
              <a:t>Empathetic</a:t>
            </a:r>
          </a:p>
          <a:p>
            <a:pPr algn="l"/>
            <a:endParaRPr lang="en-GB"/>
          </a:p>
          <a:p>
            <a:pPr algn="l"/>
            <a:r>
              <a:rPr lang="en-GB"/>
              <a:t>Indulgent</a:t>
            </a:r>
          </a:p>
          <a:p>
            <a:pPr algn="l"/>
            <a:endParaRPr lang="en-GB"/>
          </a:p>
          <a:p>
            <a:pPr algn="l"/>
            <a:r>
              <a:rPr lang="en-GB"/>
              <a:t>Forgetful</a:t>
            </a:r>
          </a:p>
        </p:txBody>
      </p:sp>
    </p:spTree>
    <p:extLst>
      <p:ext uri="{BB962C8B-B14F-4D97-AF65-F5344CB8AC3E}">
        <p14:creationId xmlns:p14="http://schemas.microsoft.com/office/powerpoint/2010/main" val="2242833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BE54DF-CC57-F64E-A24C-BA232A45C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6217" y="1089664"/>
            <a:ext cx="4649783" cy="823912"/>
          </a:xfrm>
        </p:spPr>
        <p:txBody>
          <a:bodyPr/>
          <a:lstStyle/>
          <a:p>
            <a:r>
              <a:rPr lang="en-GB"/>
              <a:t>Strengths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B8CD8A-9021-D848-8181-28834604BA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46580" y="1949336"/>
            <a:ext cx="4878391" cy="4081102"/>
          </a:xfrm>
        </p:spPr>
        <p:txBody>
          <a:bodyPr/>
          <a:lstStyle/>
          <a:p>
            <a:r>
              <a:rPr lang="en-GB"/>
              <a:t>Calmness encourages effective and thoughtful decision making.</a:t>
            </a:r>
          </a:p>
          <a:p>
            <a:r>
              <a:rPr lang="en-GB"/>
              <a:t>Empathetic nature and strong teamwork ethic enables effective collaboration.</a:t>
            </a:r>
          </a:p>
          <a:p>
            <a:r>
              <a:rPr lang="en-GB"/>
              <a:t>Persistence, open mindedness and adaptability aid ‘problem solving ability.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051563-F34F-7D4C-98CF-22F146FC1A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125424"/>
            <a:ext cx="4646602" cy="823912"/>
          </a:xfrm>
        </p:spPr>
        <p:txBody>
          <a:bodyPr/>
          <a:lstStyle/>
          <a:p>
            <a:r>
              <a:rPr lang="en-GB"/>
              <a:t>Weaknesses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951464-CB05-2649-B50B-9E1AEC38AF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81696" y="1985096"/>
            <a:ext cx="4875210" cy="4045342"/>
          </a:xfrm>
        </p:spPr>
        <p:txBody>
          <a:bodyPr/>
          <a:lstStyle/>
          <a:p>
            <a:r>
              <a:rPr lang="en-GB"/>
              <a:t>Being disorganised has left me rushing to meet deadlines in the past.</a:t>
            </a:r>
          </a:p>
          <a:p>
            <a:r>
              <a:rPr lang="en-GB"/>
              <a:t>My forgetful nature exacerbates the above.</a:t>
            </a:r>
          </a:p>
          <a:p>
            <a:r>
              <a:rPr lang="en-GB"/>
              <a:t>Desire to achieve perfection often leaves me hyper-critical of myself or my own work.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387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6C66F-AD22-1F42-AA1D-CD3E01454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Medium term plan</a:t>
            </a:r>
            <a:endParaRPr lang="en-US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8CA882E5-83FA-C144-8B44-7EF4960B726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4614" r="14614"/>
          <a:stretch/>
        </p:blipFill>
        <p:spPr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CFA35F-05F8-6C43-90B5-E6EDDC32883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/>
              <a:t>Graduate</a:t>
            </a:r>
          </a:p>
          <a:p>
            <a:r>
              <a:rPr lang="en-GB"/>
              <a:t>Get Married</a:t>
            </a:r>
          </a:p>
          <a:p>
            <a:r>
              <a:rPr lang="en-GB"/>
              <a:t>Become a Father</a:t>
            </a:r>
          </a:p>
          <a:p>
            <a:r>
              <a:rPr lang="en-GB"/>
              <a:t>Achieve a greater degree of job satisfaction </a:t>
            </a:r>
          </a:p>
          <a:p>
            <a:r>
              <a:rPr lang="en-GB"/>
              <a:t>Greater financial stability </a:t>
            </a:r>
          </a:p>
          <a:p>
            <a:r>
              <a:rPr lang="en-GB"/>
              <a:t>This journey will hopefully equip me with the knowledge and skills necessary for me to achieve all of the above.</a:t>
            </a:r>
          </a:p>
        </p:txBody>
      </p:sp>
    </p:spTree>
    <p:extLst>
      <p:ext uri="{BB962C8B-B14F-4D97-AF65-F5344CB8AC3E}">
        <p14:creationId xmlns:p14="http://schemas.microsoft.com/office/powerpoint/2010/main" val="3238553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Circuit</vt:lpstr>
      <vt:lpstr>ME</vt:lpstr>
      <vt:lpstr>BORN LONDON 1993</vt:lpstr>
      <vt:lpstr>MOVED TO NARBERTH 2001</vt:lpstr>
      <vt:lpstr>UNIVERSITY OF HULL 2012</vt:lpstr>
      <vt:lpstr>EMPLOYED BY HYWEL DDA 2015</vt:lpstr>
      <vt:lpstr>BOUGHT FIRST HOUSE 2017</vt:lpstr>
      <vt:lpstr>DUDLEY</vt:lpstr>
      <vt:lpstr>WEDDINGS</vt:lpstr>
      <vt:lpstr>LOSING &amp; DAD’S DOGS</vt:lpstr>
      <vt:lpstr>TRAITS</vt:lpstr>
      <vt:lpstr>PowerPoint Presentation</vt:lpstr>
      <vt:lpstr>Medium term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</dc:title>
  <dc:creator>Unknown User</dc:creator>
  <cp:lastModifiedBy>Adam Moore</cp:lastModifiedBy>
  <cp:revision>2</cp:revision>
  <dcterms:created xsi:type="dcterms:W3CDTF">2018-10-09T18:35:54Z</dcterms:created>
  <dcterms:modified xsi:type="dcterms:W3CDTF">2018-10-10T07:44:58Z</dcterms:modified>
</cp:coreProperties>
</file>