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0" autoAdjust="0"/>
    <p:restoredTop sz="94660"/>
  </p:normalViewPr>
  <p:slideViewPr>
    <p:cSldViewPr snapToGrid="0">
      <p:cViewPr varScale="1">
        <p:scale>
          <a:sx n="81" d="100"/>
          <a:sy n="81" d="100"/>
        </p:scale>
        <p:origin x="102" y="7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98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406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044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55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38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037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796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15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606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289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555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A94C7-736F-4046-BD00-B7BE1DB2C82E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C232AB-1126-47F1-B797-D33C70168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871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Green Exercise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344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Define Urban and Rural settings: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192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Green Exercise – </a:t>
            </a:r>
            <a:r>
              <a:rPr lang="en-GB" dirty="0" err="1" smtClean="0"/>
              <a:t>Defination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393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the benefits of green exercise?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84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a range of initiatives that promotes green exercise: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05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Provide extensive details for one of the Green exercise initiatives you have identified.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3954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Information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in groups 2-3 (no more)</a:t>
            </a:r>
          </a:p>
          <a:p>
            <a:r>
              <a:rPr lang="en-GB" dirty="0" smtClean="0"/>
              <a:t>Complete the power point slides provided – </a:t>
            </a:r>
            <a:r>
              <a:rPr lang="en-GB" dirty="0" err="1" smtClean="0"/>
              <a:t>moodle</a:t>
            </a:r>
            <a:r>
              <a:rPr lang="en-GB" dirty="0" smtClean="0"/>
              <a:t> </a:t>
            </a:r>
          </a:p>
          <a:p>
            <a:pPr lvl="1"/>
            <a:r>
              <a:rPr lang="en-GB" i="1" dirty="0" smtClean="0"/>
              <a:t>Do not be afraid to add additional slides/information you feel is relevant. </a:t>
            </a:r>
          </a:p>
          <a:p>
            <a:r>
              <a:rPr lang="en-GB" dirty="0" smtClean="0"/>
              <a:t>You will find articles on </a:t>
            </a:r>
            <a:r>
              <a:rPr lang="en-GB" dirty="0" err="1" smtClean="0"/>
              <a:t>moodle</a:t>
            </a:r>
            <a:r>
              <a:rPr lang="en-GB" dirty="0" smtClean="0"/>
              <a:t> – Health, Exercise and society </a:t>
            </a:r>
          </a:p>
          <a:p>
            <a:r>
              <a:rPr lang="en-GB" dirty="0" smtClean="0"/>
              <a:t>You can search the library catalogue </a:t>
            </a:r>
          </a:p>
          <a:p>
            <a:r>
              <a:rPr lang="en-GB" dirty="0" smtClean="0"/>
              <a:t>You can search google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833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</Words>
  <Application>Microsoft Office PowerPoint</Application>
  <PresentationFormat>Widescreen</PresentationFormat>
  <Paragraphs>13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Green Exercise </vt:lpstr>
      <vt:lpstr>Define Urban and Rural settings:</vt:lpstr>
      <vt:lpstr>What is Green Exercise – Defination </vt:lpstr>
      <vt:lpstr>What are the benefits of green exercise? </vt:lpstr>
      <vt:lpstr>Identify a range of initiatives that promotes green exercise:</vt:lpstr>
      <vt:lpstr>Provide extensive details for one of the Green exercise initiatives you have identified.</vt:lpstr>
      <vt:lpstr>Task Information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Exercise </dc:title>
  <dc:creator>James Prosser</dc:creator>
  <cp:lastModifiedBy>James Prosser</cp:lastModifiedBy>
  <cp:revision>1</cp:revision>
  <dcterms:created xsi:type="dcterms:W3CDTF">2017-11-10T09:38:52Z</dcterms:created>
  <dcterms:modified xsi:type="dcterms:W3CDTF">2017-11-10T09:39:33Z</dcterms:modified>
</cp:coreProperties>
</file>