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  <p:sldId id="267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65A664-E80B-DAC5-4DCE-665BA4B925B8}" v="2584" dt="2026-03-24T12:51:56.181"/>
    <p1510:client id="{D96E908B-B380-7CA7-CA7C-EC4373F5D31C}" v="129" dt="2026-03-23T20:22:55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nesa Tuliova (2506124)" userId="S::2506124@student.uwtsd.ac.uk::8f15ed0c-ee2b-43da-a45b-e9b428c1e86e" providerId="AD" clId="Web-{D96E908B-B380-7CA7-CA7C-EC4373F5D31C}"/>
    <pc:docChg chg="addSld delSld modSld sldOrd addMainMaster delMainMaster">
      <pc:chgData name="Vanesa Tuliova (2506124)" userId="S::2506124@student.uwtsd.ac.uk::8f15ed0c-ee2b-43da-a45b-e9b428c1e86e" providerId="AD" clId="Web-{D96E908B-B380-7CA7-CA7C-EC4373F5D31C}" dt="2026-03-23T20:22:55.939" v="132"/>
      <pc:docMkLst>
        <pc:docMk/>
      </pc:docMkLst>
      <pc:sldChg chg="addSp delSp modSp mod ord setBg modClrScheme chgLayout">
        <pc:chgData name="Vanesa Tuliova (2506124)" userId="S::2506124@student.uwtsd.ac.uk::8f15ed0c-ee2b-43da-a45b-e9b428c1e86e" providerId="AD" clId="Web-{D96E908B-B380-7CA7-CA7C-EC4373F5D31C}" dt="2026-03-22T20:03:56.730" v="105"/>
        <pc:sldMkLst>
          <pc:docMk/>
          <pc:sldMk cId="109857222" sldId="256"/>
        </pc:sldMkLst>
        <pc:spChg chg="mod">
          <ac:chgData name="Vanesa Tuliova (2506124)" userId="S::2506124@student.uwtsd.ac.uk::8f15ed0c-ee2b-43da-a45b-e9b428c1e86e" providerId="AD" clId="Web-{D96E908B-B380-7CA7-CA7C-EC4373F5D31C}" dt="2026-03-22T20:02:25.542" v="100"/>
          <ac:spMkLst>
            <pc:docMk/>
            <pc:sldMk cId="109857222" sldId="256"/>
            <ac:spMk id="2" creationId="{00000000-0000-0000-0000-000000000000}"/>
          </ac:spMkLst>
        </pc:spChg>
        <pc:picChg chg="add mod ord">
          <ac:chgData name="Vanesa Tuliova (2506124)" userId="S::2506124@student.uwtsd.ac.uk::8f15ed0c-ee2b-43da-a45b-e9b428c1e86e" providerId="AD" clId="Web-{D96E908B-B380-7CA7-CA7C-EC4373F5D31C}" dt="2026-03-22T20:02:25.542" v="100"/>
          <ac:picMkLst>
            <pc:docMk/>
            <pc:sldMk cId="109857222" sldId="256"/>
            <ac:picMk id="5" creationId="{288BCCBF-1AC1-8810-D63F-EB4DADA4FB20}"/>
          </ac:picMkLst>
        </pc:picChg>
      </pc:sldChg>
      <pc:sldChg chg="addSp delSp modSp new">
        <pc:chgData name="Vanesa Tuliova (2506124)" userId="S::2506124@student.uwtsd.ac.uk::8f15ed0c-ee2b-43da-a45b-e9b428c1e86e" providerId="AD" clId="Web-{D96E908B-B380-7CA7-CA7C-EC4373F5D31C}" dt="2026-03-23T20:22:55.939" v="132"/>
        <pc:sldMkLst>
          <pc:docMk/>
          <pc:sldMk cId="2456512847" sldId="258"/>
        </pc:sldMkLst>
        <pc:spChg chg="del mod">
          <ac:chgData name="Vanesa Tuliova (2506124)" userId="S::2506124@student.uwtsd.ac.uk::8f15ed0c-ee2b-43da-a45b-e9b428c1e86e" providerId="AD" clId="Web-{D96E908B-B380-7CA7-CA7C-EC4373F5D31C}" dt="2026-03-23T20:22:55.939" v="132"/>
          <ac:spMkLst>
            <pc:docMk/>
            <pc:sldMk cId="2456512847" sldId="258"/>
            <ac:spMk id="2" creationId="{30D21741-F521-8650-558B-423DA99B7C02}"/>
          </ac:spMkLst>
        </pc:spChg>
        <pc:picChg chg="add mod">
          <ac:chgData name="Vanesa Tuliova (2506124)" userId="S::2506124@student.uwtsd.ac.uk::8f15ed0c-ee2b-43da-a45b-e9b428c1e86e" providerId="AD" clId="Web-{D96E908B-B380-7CA7-CA7C-EC4373F5D31C}" dt="2026-03-23T20:20:30.014" v="126"/>
          <ac:picMkLst>
            <pc:docMk/>
            <pc:sldMk cId="2456512847" sldId="258"/>
            <ac:picMk id="3" creationId="{72F798DC-4846-5063-D779-A2F95290A26E}"/>
          </ac:picMkLst>
        </pc:picChg>
      </pc:sldChg>
    </pc:docChg>
  </pc:docChgLst>
  <pc:docChgLst>
    <pc:chgData name="Vanesa Tuliova (2506124)" userId="S::2506124@student.uwtsd.ac.uk::8f15ed0c-ee2b-43da-a45b-e9b428c1e86e" providerId="AD" clId="Web-{BA65A664-E80B-DAC5-4DCE-665BA4B925B8}"/>
    <pc:docChg chg="mod addSld delSld modSld sldOrd addMainMaster delMainMaster">
      <pc:chgData name="Vanesa Tuliova (2506124)" userId="S::2506124@student.uwtsd.ac.uk::8f15ed0c-ee2b-43da-a45b-e9b428c1e86e" providerId="AD" clId="Web-{BA65A664-E80B-DAC5-4DCE-665BA4B925B8}" dt="2026-03-24T12:51:55.837" v="1568" actId="20577"/>
      <pc:docMkLst>
        <pc:docMk/>
      </pc:docMkLst>
      <pc:sldChg chg="addSp delSp modSp mod modClrScheme delDesignElem chgLayout">
        <pc:chgData name="Vanesa Tuliova (2506124)" userId="S::2506124@student.uwtsd.ac.uk::8f15ed0c-ee2b-43da-a45b-e9b428c1e86e" providerId="AD" clId="Web-{BA65A664-E80B-DAC5-4DCE-665BA4B925B8}" dt="2026-03-24T12:42:46.561" v="1403"/>
        <pc:sldMkLst>
          <pc:docMk/>
          <pc:sldMk cId="109857222" sldId="256"/>
        </pc:sldMkLst>
        <pc:spChg chg="mod ord">
          <ac:chgData name="Vanesa Tuliova (2506124)" userId="S::2506124@student.uwtsd.ac.uk::8f15ed0c-ee2b-43da-a45b-e9b428c1e86e" providerId="AD" clId="Web-{BA65A664-E80B-DAC5-4DCE-665BA4B925B8}" dt="2026-03-23T20:34:23.814" v="16" actId="20577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Vanesa Tuliova (2506124)" userId="S::2506124@student.uwtsd.ac.uk::8f15ed0c-ee2b-43da-a45b-e9b428c1e86e" providerId="AD" clId="Web-{BA65A664-E80B-DAC5-4DCE-665BA4B925B8}" dt="2026-03-24T12:42:40.607" v="1402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Vanesa Tuliova (2506124)" userId="S::2506124@student.uwtsd.ac.uk::8f15ed0c-ee2b-43da-a45b-e9b428c1e86e" providerId="AD" clId="Web-{BA65A664-E80B-DAC5-4DCE-665BA4B925B8}" dt="2026-03-24T12:42:46.561" v="1403"/>
          <ac:spMkLst>
            <pc:docMk/>
            <pc:sldMk cId="109857222" sldId="256"/>
            <ac:spMk id="6" creationId="{84A75DBB-93EB-3FE8-20A6-392181F41B5E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0:33:14.641" v="10"/>
          <ac:spMkLst>
            <pc:docMk/>
            <pc:sldMk cId="109857222" sldId="256"/>
            <ac:spMk id="24" creationId="{190318A3-7A0F-4949-A473-C3529E9E8B04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0:33:14.641" v="10"/>
          <ac:spMkLst>
            <pc:docMk/>
            <pc:sldMk cId="109857222" sldId="256"/>
            <ac:spMk id="25" creationId="{7A703CEB-64E5-465C-A005-82F42BC1C07A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0:33:14.641" v="10"/>
          <ac:spMkLst>
            <pc:docMk/>
            <pc:sldMk cId="109857222" sldId="256"/>
            <ac:spMk id="26" creationId="{AF672B51-4C3C-4FFC-840C-0083AE6335F5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0:33:14.641" v="10"/>
          <ac:spMkLst>
            <pc:docMk/>
            <pc:sldMk cId="109857222" sldId="256"/>
            <ac:spMk id="27" creationId="{7195E4CC-9DB3-4867-A2AE-A5B61BC90AA4}"/>
          </ac:spMkLst>
        </pc:spChg>
        <pc:grpChg chg="add del">
          <ac:chgData name="Vanesa Tuliova (2506124)" userId="S::2506124@student.uwtsd.ac.uk::8f15ed0c-ee2b-43da-a45b-e9b428c1e86e" providerId="AD" clId="Web-{BA65A664-E80B-DAC5-4DCE-665BA4B925B8}" dt="2026-03-23T20:33:14.641" v="10"/>
          <ac:grpSpMkLst>
            <pc:docMk/>
            <pc:sldMk cId="109857222" sldId="256"/>
            <ac:grpSpMk id="28" creationId="{0B50B059-6E3B-4246-81E0-C165142659AE}"/>
          </ac:grpSpMkLst>
        </pc:grpChg>
      </pc:sldChg>
      <pc:sldChg chg="new del">
        <pc:chgData name="Vanesa Tuliova (2506124)" userId="S::2506124@student.uwtsd.ac.uk::8f15ed0c-ee2b-43da-a45b-e9b428c1e86e" providerId="AD" clId="Web-{BA65A664-E80B-DAC5-4DCE-665BA4B925B8}" dt="2026-03-23T20:32:04.218" v="4"/>
        <pc:sldMkLst>
          <pc:docMk/>
          <pc:sldMk cId="1140916449" sldId="257"/>
        </pc:sldMkLst>
      </pc:sldChg>
      <pc:sldChg chg="addSp delSp modSp new mod ord setBg modClrScheme chgLayout">
        <pc:chgData name="Vanesa Tuliova (2506124)" userId="S::2506124@student.uwtsd.ac.uk::8f15ed0c-ee2b-43da-a45b-e9b428c1e86e" providerId="AD" clId="Web-{BA65A664-E80B-DAC5-4DCE-665BA4B925B8}" dt="2026-03-23T20:44:01.555" v="287"/>
        <pc:sldMkLst>
          <pc:docMk/>
          <pc:sldMk cId="1306453791" sldId="257"/>
        </pc:sldMkLst>
        <pc:spChg chg="del mod ord">
          <ac:chgData name="Vanesa Tuliova (2506124)" userId="S::2506124@student.uwtsd.ac.uk::8f15ed0c-ee2b-43da-a45b-e9b428c1e86e" providerId="AD" clId="Web-{BA65A664-E80B-DAC5-4DCE-665BA4B925B8}" dt="2026-03-23T20:37:35.846" v="20"/>
          <ac:spMkLst>
            <pc:docMk/>
            <pc:sldMk cId="1306453791" sldId="257"/>
            <ac:spMk id="2" creationId="{E26338D4-AD54-A955-364F-6867D4309B6E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0:38:54.555" v="24"/>
          <ac:spMkLst>
            <pc:docMk/>
            <pc:sldMk cId="1306453791" sldId="257"/>
            <ac:spMk id="8" creationId="{42A4FC2C-047E-45A5-965D-8E1E3BF09BC6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0:38:57.040" v="26"/>
          <ac:spMkLst>
            <pc:docMk/>
            <pc:sldMk cId="1306453791" sldId="257"/>
            <ac:spMk id="10" creationId="{CB44330D-EA18-4254-AA95-EB49948539B8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0:38:57.040" v="26"/>
          <ac:spMkLst>
            <pc:docMk/>
            <pc:sldMk cId="1306453791" sldId="257"/>
            <ac:spMk id="11" creationId="{32BC26D8-82FB-445E-AA49-62A77D7C1EE0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0:38:57.040" v="27"/>
          <ac:spMkLst>
            <pc:docMk/>
            <pc:sldMk cId="1306453791" sldId="257"/>
            <ac:spMk id="13" creationId="{42A4FC2C-047E-45A5-965D-8E1E3BF09BC6}"/>
          </ac:spMkLst>
        </pc:spChg>
        <pc:picChg chg="add mod">
          <ac:chgData name="Vanesa Tuliova (2506124)" userId="S::2506124@student.uwtsd.ac.uk::8f15ed0c-ee2b-43da-a45b-e9b428c1e86e" providerId="AD" clId="Web-{BA65A664-E80B-DAC5-4DCE-665BA4B925B8}" dt="2026-03-23T20:38:57.040" v="27"/>
          <ac:picMkLst>
            <pc:docMk/>
            <pc:sldMk cId="1306453791" sldId="257"/>
            <ac:picMk id="3" creationId="{122F3CA6-A54C-B4FE-6D8D-07B25480220C}"/>
          </ac:picMkLst>
        </pc:picChg>
      </pc:sldChg>
      <pc:sldChg chg="del">
        <pc:chgData name="Vanesa Tuliova (2506124)" userId="S::2506124@student.uwtsd.ac.uk::8f15ed0c-ee2b-43da-a45b-e9b428c1e86e" providerId="AD" clId="Web-{BA65A664-E80B-DAC5-4DCE-665BA4B925B8}" dt="2026-03-23T20:31:56.999" v="1"/>
        <pc:sldMkLst>
          <pc:docMk/>
          <pc:sldMk cId="2987793490" sldId="257"/>
        </pc:sldMkLst>
      </pc:sldChg>
      <pc:sldChg chg="addSp delSp modSp new mod ord setBg">
        <pc:chgData name="Vanesa Tuliova (2506124)" userId="S::2506124@student.uwtsd.ac.uk::8f15ed0c-ee2b-43da-a45b-e9b428c1e86e" providerId="AD" clId="Web-{BA65A664-E80B-DAC5-4DCE-665BA4B925B8}" dt="2026-03-24T00:18:47.542" v="1065"/>
        <pc:sldMkLst>
          <pc:docMk/>
          <pc:sldMk cId="2361322788" sldId="258"/>
        </pc:sldMkLst>
        <pc:spChg chg="mod">
          <ac:chgData name="Vanesa Tuliova (2506124)" userId="S::2506124@student.uwtsd.ac.uk::8f15ed0c-ee2b-43da-a45b-e9b428c1e86e" providerId="AD" clId="Web-{BA65A664-E80B-DAC5-4DCE-665BA4B925B8}" dt="2026-03-23T20:46:52.432" v="314"/>
          <ac:spMkLst>
            <pc:docMk/>
            <pc:sldMk cId="2361322788" sldId="258"/>
            <ac:spMk id="2" creationId="{205EA9EF-56E7-8BCC-B67B-F842A584B818}"/>
          </ac:spMkLst>
        </pc:spChg>
        <pc:spChg chg="add del mod">
          <ac:chgData name="Vanesa Tuliova (2506124)" userId="S::2506124@student.uwtsd.ac.uk::8f15ed0c-ee2b-43da-a45b-e9b428c1e86e" providerId="AD" clId="Web-{BA65A664-E80B-DAC5-4DCE-665BA4B925B8}" dt="2026-03-23T20:46:52.432" v="314"/>
          <ac:spMkLst>
            <pc:docMk/>
            <pc:sldMk cId="2361322788" sldId="258"/>
            <ac:spMk id="3" creationId="{B3C64FB9-C55F-9F5A-3FF9-4F154C053224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3T20:46:52.432" v="314"/>
          <ac:spMkLst>
            <pc:docMk/>
            <pc:sldMk cId="2361322788" sldId="258"/>
            <ac:spMk id="4" creationId="{B0729A79-F0FC-2E37-8844-8EEC0CF957CD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0:46:52.432" v="314"/>
          <ac:spMkLst>
            <pc:docMk/>
            <pc:sldMk cId="2361322788" sldId="258"/>
            <ac:spMk id="11" creationId="{B50AB553-2A96-4A92-96F2-93548E096954}"/>
          </ac:spMkLst>
        </pc:spChg>
        <pc:graphicFrameChg chg="add">
          <ac:chgData name="Vanesa Tuliova (2506124)" userId="S::2506124@student.uwtsd.ac.uk::8f15ed0c-ee2b-43da-a45b-e9b428c1e86e" providerId="AD" clId="Web-{BA65A664-E80B-DAC5-4DCE-665BA4B925B8}" dt="2026-03-23T20:46:52.432" v="314"/>
          <ac:graphicFrameMkLst>
            <pc:docMk/>
            <pc:sldMk cId="2361322788" sldId="258"/>
            <ac:graphicFrameMk id="6" creationId="{84ECB7EF-6536-281B-FD53-939D70BEFAA8}"/>
          </ac:graphicFrameMkLst>
        </pc:graphicFrameChg>
        <pc:picChg chg="add">
          <ac:chgData name="Vanesa Tuliova (2506124)" userId="S::2506124@student.uwtsd.ac.uk::8f15ed0c-ee2b-43da-a45b-e9b428c1e86e" providerId="AD" clId="Web-{BA65A664-E80B-DAC5-4DCE-665BA4B925B8}" dt="2026-03-23T20:46:52.432" v="314"/>
          <ac:picMkLst>
            <pc:docMk/>
            <pc:sldMk cId="2361322788" sldId="258"/>
            <ac:picMk id="7" creationId="{8ADAC33F-1375-8E0B-19A5-8D6BD2452011}"/>
          </ac:picMkLst>
        </pc:picChg>
      </pc:sldChg>
      <pc:sldChg chg="delSp del">
        <pc:chgData name="Vanesa Tuliova (2506124)" userId="S::2506124@student.uwtsd.ac.uk::8f15ed0c-ee2b-43da-a45b-e9b428c1e86e" providerId="AD" clId="Web-{BA65A664-E80B-DAC5-4DCE-665BA4B925B8}" dt="2026-03-23T20:31:58.343" v="2"/>
        <pc:sldMkLst>
          <pc:docMk/>
          <pc:sldMk cId="2456512847" sldId="258"/>
        </pc:sldMkLst>
        <pc:picChg chg="del">
          <ac:chgData name="Vanesa Tuliova (2506124)" userId="S::2506124@student.uwtsd.ac.uk::8f15ed0c-ee2b-43da-a45b-e9b428c1e86e" providerId="AD" clId="Web-{BA65A664-E80B-DAC5-4DCE-665BA4B925B8}" dt="2026-03-23T20:31:48.718" v="0"/>
          <ac:picMkLst>
            <pc:docMk/>
            <pc:sldMk cId="2456512847" sldId="258"/>
            <ac:picMk id="3" creationId="{72F798DC-4846-5063-D779-A2F95290A26E}"/>
          </ac:picMkLst>
        </pc:picChg>
      </pc:sldChg>
      <pc:sldChg chg="new del">
        <pc:chgData name="Vanesa Tuliova (2506124)" userId="S::2506124@student.uwtsd.ac.uk::8f15ed0c-ee2b-43da-a45b-e9b428c1e86e" providerId="AD" clId="Web-{BA65A664-E80B-DAC5-4DCE-665BA4B925B8}" dt="2026-03-23T20:39:18.149" v="29"/>
        <pc:sldMkLst>
          <pc:docMk/>
          <pc:sldMk cId="3490364524" sldId="258"/>
        </pc:sldMkLst>
      </pc:sldChg>
      <pc:sldChg chg="addSp delSp modSp new mod setBg">
        <pc:chgData name="Vanesa Tuliova (2506124)" userId="S::2506124@student.uwtsd.ac.uk::8f15ed0c-ee2b-43da-a45b-e9b428c1e86e" providerId="AD" clId="Web-{BA65A664-E80B-DAC5-4DCE-665BA4B925B8}" dt="2026-03-23T22:16:49.206" v="516"/>
        <pc:sldMkLst>
          <pc:docMk/>
          <pc:sldMk cId="2982400195" sldId="259"/>
        </pc:sldMkLst>
        <pc:spChg chg="mod">
          <ac:chgData name="Vanesa Tuliova (2506124)" userId="S::2506124@student.uwtsd.ac.uk::8f15ed0c-ee2b-43da-a45b-e9b428c1e86e" providerId="AD" clId="Web-{BA65A664-E80B-DAC5-4DCE-665BA4B925B8}" dt="2026-03-23T22:16:49.206" v="516"/>
          <ac:spMkLst>
            <pc:docMk/>
            <pc:sldMk cId="2982400195" sldId="259"/>
            <ac:spMk id="2" creationId="{4EBCE822-C9B8-3455-06D1-5800F65F1062}"/>
          </ac:spMkLst>
        </pc:spChg>
        <pc:spChg chg="add del mod">
          <ac:chgData name="Vanesa Tuliova (2506124)" userId="S::2506124@student.uwtsd.ac.uk::8f15ed0c-ee2b-43da-a45b-e9b428c1e86e" providerId="AD" clId="Web-{BA65A664-E80B-DAC5-4DCE-665BA4B925B8}" dt="2026-03-23T22:16:49.206" v="516"/>
          <ac:spMkLst>
            <pc:docMk/>
            <pc:sldMk cId="2982400195" sldId="259"/>
            <ac:spMk id="3" creationId="{BA912F38-B3AA-20A5-8B69-9923262D0920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2:16:49.190" v="515"/>
          <ac:spMkLst>
            <pc:docMk/>
            <pc:sldMk cId="2982400195" sldId="259"/>
            <ac:spMk id="8" creationId="{100EDD19-6802-4EC3-95CE-CFFAB042CFD6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2:16:03.205" v="513"/>
          <ac:spMkLst>
            <pc:docMk/>
            <pc:sldMk cId="2982400195" sldId="259"/>
            <ac:spMk id="10" creationId="{B50AB553-2A96-4A92-96F2-93548E096954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2:16:49.190" v="515"/>
          <ac:spMkLst>
            <pc:docMk/>
            <pc:sldMk cId="2982400195" sldId="259"/>
            <ac:spMk id="12" creationId="{DB17E863-922E-4C26-BD64-E8FD41D28661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2:16:49.190" v="515"/>
          <ac:spMkLst>
            <pc:docMk/>
            <pc:sldMk cId="2982400195" sldId="259"/>
            <ac:spMk id="13" creationId="{BA912F38-B3AA-20A5-8B69-9923262D0920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2:16:49.206" v="516"/>
          <ac:spMkLst>
            <pc:docMk/>
            <pc:sldMk cId="2982400195" sldId="259"/>
            <ac:spMk id="18" creationId="{87BF42CA-AD55-48B4-8949-C4DCA60A6AEE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2:16:49.206" v="516"/>
          <ac:spMkLst>
            <pc:docMk/>
            <pc:sldMk cId="2982400195" sldId="259"/>
            <ac:spMk id="19" creationId="{66AE1D3D-3106-4CB2-AA7C-0C1642AC0F2E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2:16:49.206" v="516"/>
          <ac:spMkLst>
            <pc:docMk/>
            <pc:sldMk cId="2982400195" sldId="259"/>
            <ac:spMk id="22" creationId="{BA912F38-B3AA-20A5-8B69-9923262D0920}"/>
          </ac:spMkLst>
        </pc:spChg>
        <pc:grpChg chg="add">
          <ac:chgData name="Vanesa Tuliova (2506124)" userId="S::2506124@student.uwtsd.ac.uk::8f15ed0c-ee2b-43da-a45b-e9b428c1e86e" providerId="AD" clId="Web-{BA65A664-E80B-DAC5-4DCE-665BA4B925B8}" dt="2026-03-23T22:16:49.206" v="516"/>
          <ac:grpSpMkLst>
            <pc:docMk/>
            <pc:sldMk cId="2982400195" sldId="259"/>
            <ac:grpSpMk id="20" creationId="{0A31B6AF-B711-4CDB-8C2B-16E963DDC4C5}"/>
          </ac:grpSpMkLst>
        </pc:grpChg>
        <pc:graphicFrameChg chg="add del">
          <ac:chgData name="Vanesa Tuliova (2506124)" userId="S::2506124@student.uwtsd.ac.uk::8f15ed0c-ee2b-43da-a45b-e9b428c1e86e" providerId="AD" clId="Web-{BA65A664-E80B-DAC5-4DCE-665BA4B925B8}" dt="2026-03-23T22:16:03.205" v="513"/>
          <ac:graphicFrameMkLst>
            <pc:docMk/>
            <pc:sldMk cId="2982400195" sldId="259"/>
            <ac:graphicFrameMk id="5" creationId="{D5FE2B7A-01A2-BB3B-7471-186C1DAF59A3}"/>
          </ac:graphicFrameMkLst>
        </pc:graphicFrameChg>
        <pc:picChg chg="add del">
          <ac:chgData name="Vanesa Tuliova (2506124)" userId="S::2506124@student.uwtsd.ac.uk::8f15ed0c-ee2b-43da-a45b-e9b428c1e86e" providerId="AD" clId="Web-{BA65A664-E80B-DAC5-4DCE-665BA4B925B8}" dt="2026-03-23T22:16:03.205" v="513"/>
          <ac:picMkLst>
            <pc:docMk/>
            <pc:sldMk cId="2982400195" sldId="259"/>
            <ac:picMk id="6" creationId="{0ECBAED7-E78E-73A5-3155-8126493260A3}"/>
          </ac:picMkLst>
        </pc:picChg>
      </pc:sldChg>
      <pc:sldChg chg="addSp delSp modSp new mod ord setBg">
        <pc:chgData name="Vanesa Tuliova (2506124)" userId="S::2506124@student.uwtsd.ac.uk::8f15ed0c-ee2b-43da-a45b-e9b428c1e86e" providerId="AD" clId="Web-{BA65A664-E80B-DAC5-4DCE-665BA4B925B8}" dt="2026-03-24T12:48:51.184" v="1502" actId="20577"/>
        <pc:sldMkLst>
          <pc:docMk/>
          <pc:sldMk cId="1327533332" sldId="260"/>
        </pc:sldMkLst>
        <pc:spChg chg="mod">
          <ac:chgData name="Vanesa Tuliova (2506124)" userId="S::2506124@student.uwtsd.ac.uk::8f15ed0c-ee2b-43da-a45b-e9b428c1e86e" providerId="AD" clId="Web-{BA65A664-E80B-DAC5-4DCE-665BA4B925B8}" dt="2026-03-23T22:32:09.648" v="626"/>
          <ac:spMkLst>
            <pc:docMk/>
            <pc:sldMk cId="1327533332" sldId="260"/>
            <ac:spMk id="2" creationId="{C677241B-FCCE-3DF8-E5B1-84EC87ECEA9F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3T22:32:09.648" v="626"/>
          <ac:spMkLst>
            <pc:docMk/>
            <pc:sldMk cId="1327533332" sldId="260"/>
            <ac:spMk id="3" creationId="{B47CAF87-7009-4B36-2FDE-7AB8C281076C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4T12:48:51.184" v="1502" actId="20577"/>
          <ac:spMkLst>
            <pc:docMk/>
            <pc:sldMk cId="1327533332" sldId="260"/>
            <ac:spMk id="4" creationId="{3F32746E-F577-1493-DC7B-31A03B40DDB5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2:32:09.648" v="626"/>
          <ac:spMkLst>
            <pc:docMk/>
            <pc:sldMk cId="1327533332" sldId="260"/>
            <ac:spMk id="5" creationId="{DAF1966E-FD40-4A4A-B61B-C4DF7FA05F06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2:32:09.648" v="626"/>
          <ac:spMkLst>
            <pc:docMk/>
            <pc:sldMk cId="1327533332" sldId="260"/>
            <ac:spMk id="6" creationId="{047BFA19-D45E-416B-A404-7AF2F3F27017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2:26:55.447" v="549"/>
          <ac:spMkLst>
            <pc:docMk/>
            <pc:sldMk cId="1327533332" sldId="260"/>
            <ac:spMk id="8" creationId="{C1DD1A8A-57D5-4A81-AD04-532B043C5611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2:26:55.447" v="549"/>
          <ac:spMkLst>
            <pc:docMk/>
            <pc:sldMk cId="1327533332" sldId="260"/>
            <ac:spMk id="10" creationId="{007891EC-4501-44ED-A8C8-B11B6DB767AB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2:32:09.648" v="626"/>
          <ac:spMkLst>
            <pc:docMk/>
            <pc:sldMk cId="1327533332" sldId="260"/>
            <ac:spMk id="12" creationId="{8E0105E7-23DB-4CF2-8258-FF47C7620F6E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2:32:09.648" v="626"/>
          <ac:spMkLst>
            <pc:docMk/>
            <pc:sldMk cId="1327533332" sldId="260"/>
            <ac:spMk id="14" creationId="{074B4F7D-14B2-478B-8BF5-01E4E0C5D263}"/>
          </ac:spMkLst>
        </pc:spChg>
        <pc:picChg chg="add del">
          <ac:chgData name="Vanesa Tuliova (2506124)" userId="S::2506124@student.uwtsd.ac.uk::8f15ed0c-ee2b-43da-a45b-e9b428c1e86e" providerId="AD" clId="Web-{BA65A664-E80B-DAC5-4DCE-665BA4B925B8}" dt="2026-03-23T22:26:55.447" v="549"/>
          <ac:picMkLst>
            <pc:docMk/>
            <pc:sldMk cId="1327533332" sldId="260"/>
            <ac:picMk id="4" creationId="{9C11EEE6-AA11-5F81-10B5-9756C0BAC734}"/>
          </ac:picMkLst>
        </pc:picChg>
      </pc:sldChg>
      <pc:sldChg chg="addSp delSp modSp new mod setBg">
        <pc:chgData name="Vanesa Tuliova (2506124)" userId="S::2506124@student.uwtsd.ac.uk::8f15ed0c-ee2b-43da-a45b-e9b428c1e86e" providerId="AD" clId="Web-{BA65A664-E80B-DAC5-4DCE-665BA4B925B8}" dt="2026-03-24T12:49:51.389" v="1521" actId="1076"/>
        <pc:sldMkLst>
          <pc:docMk/>
          <pc:sldMk cId="2416580863" sldId="261"/>
        </pc:sldMkLst>
        <pc:spChg chg="mod">
          <ac:chgData name="Vanesa Tuliova (2506124)" userId="S::2506124@student.uwtsd.ac.uk::8f15ed0c-ee2b-43da-a45b-e9b428c1e86e" providerId="AD" clId="Web-{BA65A664-E80B-DAC5-4DCE-665BA4B925B8}" dt="2026-03-23T23:42:19.755" v="716"/>
          <ac:spMkLst>
            <pc:docMk/>
            <pc:sldMk cId="2416580863" sldId="261"/>
            <ac:spMk id="2" creationId="{31D7FBB9-8791-924D-1703-BA92DE654B16}"/>
          </ac:spMkLst>
        </pc:spChg>
        <pc:spChg chg="add mod ord">
          <ac:chgData name="Vanesa Tuliova (2506124)" userId="S::2506124@student.uwtsd.ac.uk::8f15ed0c-ee2b-43da-a45b-e9b428c1e86e" providerId="AD" clId="Web-{BA65A664-E80B-DAC5-4DCE-665BA4B925B8}" dt="2026-03-23T23:42:19.755" v="716"/>
          <ac:spMkLst>
            <pc:docMk/>
            <pc:sldMk cId="2416580863" sldId="261"/>
            <ac:spMk id="3" creationId="{FEA08081-3715-9816-E10C-FF0B3A1CD201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3T23:42:19.755" v="716"/>
          <ac:spMkLst>
            <pc:docMk/>
            <pc:sldMk cId="2416580863" sldId="261"/>
            <ac:spMk id="4" creationId="{329E126B-14AD-2BE1-63A0-584C489FDE8D}"/>
          </ac:spMkLst>
        </pc:spChg>
        <pc:spChg chg="add del mod">
          <ac:chgData name="Vanesa Tuliova (2506124)" userId="S::2506124@student.uwtsd.ac.uk::8f15ed0c-ee2b-43da-a45b-e9b428c1e86e" providerId="AD" clId="Web-{BA65A664-E80B-DAC5-4DCE-665BA4B925B8}" dt="2026-03-24T12:49:12.622" v="1505"/>
          <ac:spMkLst>
            <pc:docMk/>
            <pc:sldMk cId="2416580863" sldId="261"/>
            <ac:spMk id="5" creationId="{88461E72-C00B-5412-B70B-66021245AA09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4T12:49:51.389" v="1521" actId="1076"/>
          <ac:spMkLst>
            <pc:docMk/>
            <pc:sldMk cId="2416580863" sldId="261"/>
            <ac:spMk id="6" creationId="{D32BE9E7-73C5-440C-FC82-2FA05BBC6A14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42:19.755" v="716"/>
          <ac:spMkLst>
            <pc:docMk/>
            <pc:sldMk cId="2416580863" sldId="261"/>
            <ac:spMk id="9" creationId="{DAF1966E-FD40-4A4A-B61B-C4DF7FA05F06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42:19.755" v="716"/>
          <ac:spMkLst>
            <pc:docMk/>
            <pc:sldMk cId="2416580863" sldId="261"/>
            <ac:spMk id="11" creationId="{047BFA19-D45E-416B-A404-7AF2F3F27017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42:19.755" v="716"/>
          <ac:spMkLst>
            <pc:docMk/>
            <pc:sldMk cId="2416580863" sldId="261"/>
            <ac:spMk id="13" creationId="{8E0105E7-23DB-4CF2-8258-FF47C7620F6E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42:19.755" v="716"/>
          <ac:spMkLst>
            <pc:docMk/>
            <pc:sldMk cId="2416580863" sldId="261"/>
            <ac:spMk id="15" creationId="{074B4F7D-14B2-478B-8BF5-01E4E0C5D263}"/>
          </ac:spMkLst>
        </pc:spChg>
      </pc:sldChg>
      <pc:sldChg chg="addSp delSp modSp new mod setBg">
        <pc:chgData name="Vanesa Tuliova (2506124)" userId="S::2506124@student.uwtsd.ac.uk::8f15ed0c-ee2b-43da-a45b-e9b428c1e86e" providerId="AD" clId="Web-{BA65A664-E80B-DAC5-4DCE-665BA4B925B8}" dt="2026-03-24T12:50:57.192" v="1541" actId="20577"/>
        <pc:sldMkLst>
          <pc:docMk/>
          <pc:sldMk cId="1517192782" sldId="262"/>
        </pc:sldMkLst>
        <pc:spChg chg="mod">
          <ac:chgData name="Vanesa Tuliova (2506124)" userId="S::2506124@student.uwtsd.ac.uk::8f15ed0c-ee2b-43da-a45b-e9b428c1e86e" providerId="AD" clId="Web-{BA65A664-E80B-DAC5-4DCE-665BA4B925B8}" dt="2026-03-23T23:45:07.890" v="781"/>
          <ac:spMkLst>
            <pc:docMk/>
            <pc:sldMk cId="1517192782" sldId="262"/>
            <ac:spMk id="2" creationId="{8FF03863-FA8B-3045-EF1D-A1D5DA0E6AFC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3T23:55:35.952" v="954" actId="20577"/>
          <ac:spMkLst>
            <pc:docMk/>
            <pc:sldMk cId="1517192782" sldId="262"/>
            <ac:spMk id="3" creationId="{84EB5FF7-9C0E-3AB1-52BD-286FE2D8FA8A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4T12:50:10.859" v="1523"/>
          <ac:spMkLst>
            <pc:docMk/>
            <pc:sldMk cId="1517192782" sldId="262"/>
            <ac:spMk id="4" creationId="{B17F71C7-D801-C61A-6F36-CA4C4C5118C3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4T12:50:17.219" v="1525"/>
          <ac:spMkLst>
            <pc:docMk/>
            <pc:sldMk cId="1517192782" sldId="262"/>
            <ac:spMk id="5" creationId="{E0073E08-59A3-D459-A5D4-557F1DB34788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4T12:50:27.064" v="1527"/>
          <ac:spMkLst>
            <pc:docMk/>
            <pc:sldMk cId="1517192782" sldId="262"/>
            <ac:spMk id="6" creationId="{84A570F2-2105-D4F1-5179-EC9E0237BDFC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4T12:50:57.192" v="1541" actId="20577"/>
          <ac:spMkLst>
            <pc:docMk/>
            <pc:sldMk cId="1517192782" sldId="262"/>
            <ac:spMk id="7" creationId="{28568122-9AEC-F02D-86BA-6C31CE947A6A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45:07.890" v="781"/>
          <ac:spMkLst>
            <pc:docMk/>
            <pc:sldMk cId="1517192782" sldId="262"/>
            <ac:spMk id="8" creationId="{DAF1966E-FD40-4A4A-B61B-C4DF7FA05F06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45:07.890" v="781"/>
          <ac:spMkLst>
            <pc:docMk/>
            <pc:sldMk cId="1517192782" sldId="262"/>
            <ac:spMk id="10" creationId="{047BFA19-D45E-416B-A404-7AF2F3F27017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45:07.890" v="781"/>
          <ac:spMkLst>
            <pc:docMk/>
            <pc:sldMk cId="1517192782" sldId="262"/>
            <ac:spMk id="12" creationId="{8E0105E7-23DB-4CF2-8258-FF47C7620F6E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45:07.890" v="781"/>
          <ac:spMkLst>
            <pc:docMk/>
            <pc:sldMk cId="1517192782" sldId="262"/>
            <ac:spMk id="14" creationId="{074B4F7D-14B2-478B-8BF5-01E4E0C5D263}"/>
          </ac:spMkLst>
        </pc:spChg>
      </pc:sldChg>
      <pc:sldChg chg="addSp delSp modSp new mod setBg">
        <pc:chgData name="Vanesa Tuliova (2506124)" userId="S::2506124@student.uwtsd.ac.uk::8f15ed0c-ee2b-43da-a45b-e9b428c1e86e" providerId="AD" clId="Web-{BA65A664-E80B-DAC5-4DCE-665BA4B925B8}" dt="2026-03-24T12:51:55.837" v="1568" actId="20577"/>
        <pc:sldMkLst>
          <pc:docMk/>
          <pc:sldMk cId="2618742231" sldId="263"/>
        </pc:sldMkLst>
        <pc:spChg chg="mod">
          <ac:chgData name="Vanesa Tuliova (2506124)" userId="S::2506124@student.uwtsd.ac.uk::8f15ed0c-ee2b-43da-a45b-e9b428c1e86e" providerId="AD" clId="Web-{BA65A664-E80B-DAC5-4DCE-665BA4B925B8}" dt="2026-03-23T23:54:02.559" v="949"/>
          <ac:spMkLst>
            <pc:docMk/>
            <pc:sldMk cId="2618742231" sldId="263"/>
            <ac:spMk id="2" creationId="{EA465165-6045-9541-E52B-211B7E983EA8}"/>
          </ac:spMkLst>
        </pc:spChg>
        <pc:spChg chg="add del ord">
          <ac:chgData name="Vanesa Tuliova (2506124)" userId="S::2506124@student.uwtsd.ac.uk::8f15ed0c-ee2b-43da-a45b-e9b428c1e86e" providerId="AD" clId="Web-{BA65A664-E80B-DAC5-4DCE-665BA4B925B8}" dt="2026-03-23T23:48:04.192" v="848"/>
          <ac:spMkLst>
            <pc:docMk/>
            <pc:sldMk cId="2618742231" sldId="263"/>
            <ac:spMk id="3" creationId="{2F99D354-6CD5-53D5-371A-C9E5D67BCE8A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4T12:51:55.837" v="1568" actId="20577"/>
          <ac:spMkLst>
            <pc:docMk/>
            <pc:sldMk cId="2618742231" sldId="263"/>
            <ac:spMk id="4" creationId="{356206A7-1DDC-EC9B-6D2E-17347A3EC284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3:46:15.345" v="796"/>
          <ac:spMkLst>
            <pc:docMk/>
            <pc:sldMk cId="2618742231" sldId="263"/>
            <ac:spMk id="4" creationId="{DB7F0945-CD04-22DA-472F-60597381AED2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3T23:54:02.559" v="949"/>
          <ac:spMkLst>
            <pc:docMk/>
            <pc:sldMk cId="2618742231" sldId="263"/>
            <ac:spMk id="5" creationId="{54169882-D3E7-5E25-CA44-651BE549D2FA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3:54:02.559" v="949"/>
          <ac:spMkLst>
            <pc:docMk/>
            <pc:sldMk cId="2618742231" sldId="263"/>
            <ac:spMk id="10" creationId="{100EDD19-6802-4EC3-95CE-CFFAB042CFD6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3:54:02.559" v="949"/>
          <ac:spMkLst>
            <pc:docMk/>
            <pc:sldMk cId="2618742231" sldId="263"/>
            <ac:spMk id="12" creationId="{DB17E863-922E-4C26-BD64-E8FD41D28661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54:02.559" v="949"/>
          <ac:spMkLst>
            <pc:docMk/>
            <pc:sldMk cId="2618742231" sldId="263"/>
            <ac:spMk id="17" creationId="{CBB2B1F0-0DD6-4744-9A46-7A344FB48E40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54:02.559" v="949"/>
          <ac:spMkLst>
            <pc:docMk/>
            <pc:sldMk cId="2618742231" sldId="263"/>
            <ac:spMk id="19" creationId="{52D502E5-F6B4-4D58-B4AE-FC466FF15EE8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54:02.559" v="949"/>
          <ac:spMkLst>
            <pc:docMk/>
            <pc:sldMk cId="2618742231" sldId="263"/>
            <ac:spMk id="21" creationId="{9DECDBF4-02B6-4BB4-B65B-B8107AD6A9E8}"/>
          </ac:spMkLst>
        </pc:spChg>
      </pc:sldChg>
      <pc:sldChg chg="addSp delSp modSp new mod setBg">
        <pc:chgData name="Vanesa Tuliova (2506124)" userId="S::2506124@student.uwtsd.ac.uk::8f15ed0c-ee2b-43da-a45b-e9b428c1e86e" providerId="AD" clId="Web-{BA65A664-E80B-DAC5-4DCE-665BA4B925B8}" dt="2026-03-24T12:44:24.135" v="1411" actId="20577"/>
        <pc:sldMkLst>
          <pc:docMk/>
          <pc:sldMk cId="713328963" sldId="264"/>
        </pc:sldMkLst>
        <pc:spChg chg="mod">
          <ac:chgData name="Vanesa Tuliova (2506124)" userId="S::2506124@student.uwtsd.ac.uk::8f15ed0c-ee2b-43da-a45b-e9b428c1e86e" providerId="AD" clId="Web-{BA65A664-E80B-DAC5-4DCE-665BA4B925B8}" dt="2026-03-23T23:53:34.012" v="948"/>
          <ac:spMkLst>
            <pc:docMk/>
            <pc:sldMk cId="713328963" sldId="264"/>
            <ac:spMk id="2" creationId="{4044DAFA-E73C-9A80-5241-896EB4AA8739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3T23:53:34.012" v="948"/>
          <ac:spMkLst>
            <pc:docMk/>
            <pc:sldMk cId="713328963" sldId="264"/>
            <ac:spMk id="3" creationId="{AE932460-A70A-DB75-7842-D2AB28DEA300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4T12:44:24.135" v="1411" actId="20577"/>
          <ac:spMkLst>
            <pc:docMk/>
            <pc:sldMk cId="713328963" sldId="264"/>
            <ac:spMk id="4" creationId="{A05BD7C7-0379-B35D-BE62-706CFB51B040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3:53:29.684" v="945"/>
          <ac:spMkLst>
            <pc:docMk/>
            <pc:sldMk cId="713328963" sldId="264"/>
            <ac:spMk id="8" creationId="{100EDD19-6802-4EC3-95CE-CFFAB042CFD6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3:53:29.684" v="945"/>
          <ac:spMkLst>
            <pc:docMk/>
            <pc:sldMk cId="713328963" sldId="264"/>
            <ac:spMk id="10" creationId="{DB17E863-922E-4C26-BD64-E8FD41D28661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3T23:53:33.996" v="947"/>
          <ac:spMkLst>
            <pc:docMk/>
            <pc:sldMk cId="713328963" sldId="264"/>
            <ac:spMk id="16" creationId="{8D1AA55E-40D5-461B-A5A8-4AE8AAB71B08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53:34.012" v="948"/>
          <ac:spMkLst>
            <pc:docMk/>
            <pc:sldMk cId="713328963" sldId="264"/>
            <ac:spMk id="19" creationId="{CBB2B1F0-0DD6-4744-9A46-7A344FB48E40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53:34.012" v="948"/>
          <ac:spMkLst>
            <pc:docMk/>
            <pc:sldMk cId="713328963" sldId="264"/>
            <ac:spMk id="20" creationId="{52D502E5-F6B4-4D58-B4AE-FC466FF15EE8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53:34.012" v="948"/>
          <ac:spMkLst>
            <pc:docMk/>
            <pc:sldMk cId="713328963" sldId="264"/>
            <ac:spMk id="21" creationId="{9DECDBF4-02B6-4BB4-B65B-B8107AD6A9E8}"/>
          </ac:spMkLst>
        </pc:spChg>
        <pc:grpChg chg="add del">
          <ac:chgData name="Vanesa Tuliova (2506124)" userId="S::2506124@student.uwtsd.ac.uk::8f15ed0c-ee2b-43da-a45b-e9b428c1e86e" providerId="AD" clId="Web-{BA65A664-E80B-DAC5-4DCE-665BA4B925B8}" dt="2026-03-23T23:53:33.996" v="947"/>
          <ac:grpSpMkLst>
            <pc:docMk/>
            <pc:sldMk cId="713328963" sldId="264"/>
            <ac:grpSpMk id="12" creationId="{78350D8D-73D6-4132-89B5-DD52F3962A76}"/>
          </ac:grpSpMkLst>
        </pc:grpChg>
        <pc:cxnChg chg="add del">
          <ac:chgData name="Vanesa Tuliova (2506124)" userId="S::2506124@student.uwtsd.ac.uk::8f15ed0c-ee2b-43da-a45b-e9b428c1e86e" providerId="AD" clId="Web-{BA65A664-E80B-DAC5-4DCE-665BA4B925B8}" dt="2026-03-23T23:53:33.996" v="947"/>
          <ac:cxnSpMkLst>
            <pc:docMk/>
            <pc:sldMk cId="713328963" sldId="264"/>
            <ac:cxnSpMk id="17" creationId="{7EB498BD-8089-4626-91EA-4978EBEF535E}"/>
          </ac:cxnSpMkLst>
        </pc:cxnChg>
      </pc:sldChg>
      <pc:sldChg chg="addSp modSp new mod ord setBg">
        <pc:chgData name="Vanesa Tuliova (2506124)" userId="S::2506124@student.uwtsd.ac.uk::8f15ed0c-ee2b-43da-a45b-e9b428c1e86e" providerId="AD" clId="Web-{BA65A664-E80B-DAC5-4DCE-665BA4B925B8}" dt="2026-03-24T12:45:25.203" v="1432" actId="20577"/>
        <pc:sldMkLst>
          <pc:docMk/>
          <pc:sldMk cId="1673834534" sldId="265"/>
        </pc:sldMkLst>
        <pc:spChg chg="mod">
          <ac:chgData name="Vanesa Tuliova (2506124)" userId="S::2506124@student.uwtsd.ac.uk::8f15ed0c-ee2b-43da-a45b-e9b428c1e86e" providerId="AD" clId="Web-{BA65A664-E80B-DAC5-4DCE-665BA4B925B8}" dt="2026-03-23T23:59:29.037" v="1030"/>
          <ac:spMkLst>
            <pc:docMk/>
            <pc:sldMk cId="1673834534" sldId="265"/>
            <ac:spMk id="2" creationId="{D2D331C7-B94A-E094-7757-AEB9AC410CB1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4T00:50:30.625" v="1295" actId="20577"/>
          <ac:spMkLst>
            <pc:docMk/>
            <pc:sldMk cId="1673834534" sldId="265"/>
            <ac:spMk id="3" creationId="{5AD727E9-49AB-21A2-2157-808B033147D2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4T12:45:25.203" v="1432" actId="20577"/>
          <ac:spMkLst>
            <pc:docMk/>
            <pc:sldMk cId="1673834534" sldId="265"/>
            <ac:spMk id="4" creationId="{EC3B8A15-E84D-50B6-4D23-BD0A67F16A81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59:29.037" v="1030"/>
          <ac:spMkLst>
            <pc:docMk/>
            <pc:sldMk cId="1673834534" sldId="265"/>
            <ac:spMk id="9" creationId="{9F7D5CDA-D291-4307-BF55-1381FED29634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59:29.037" v="1030"/>
          <ac:spMkLst>
            <pc:docMk/>
            <pc:sldMk cId="1673834534" sldId="265"/>
            <ac:spMk id="11" creationId="{59B296B9-C5A5-4E4F-9B60-C907B5F1466C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3T23:59:29.037" v="1030"/>
          <ac:spMkLst>
            <pc:docMk/>
            <pc:sldMk cId="1673834534" sldId="265"/>
            <ac:spMk id="13" creationId="{D0300FD3-5AF1-6305-15FA-9078072672E2}"/>
          </ac:spMkLst>
        </pc:spChg>
        <pc:picChg chg="add">
          <ac:chgData name="Vanesa Tuliova (2506124)" userId="S::2506124@student.uwtsd.ac.uk::8f15ed0c-ee2b-43da-a45b-e9b428c1e86e" providerId="AD" clId="Web-{BA65A664-E80B-DAC5-4DCE-665BA4B925B8}" dt="2026-03-23T23:59:29.037" v="1030"/>
          <ac:picMkLst>
            <pc:docMk/>
            <pc:sldMk cId="1673834534" sldId="265"/>
            <ac:picMk id="5" creationId="{E06EF91C-AEA8-E57C-6B40-5F567086120B}"/>
          </ac:picMkLst>
        </pc:picChg>
      </pc:sldChg>
      <pc:sldChg chg="addSp modSp new mod ord setBg">
        <pc:chgData name="Vanesa Tuliova (2506124)" userId="S::2506124@student.uwtsd.ac.uk::8f15ed0c-ee2b-43da-a45b-e9b428c1e86e" providerId="AD" clId="Web-{BA65A664-E80B-DAC5-4DCE-665BA4B925B8}" dt="2026-03-24T00:01:23.434" v="1041"/>
        <pc:sldMkLst>
          <pc:docMk/>
          <pc:sldMk cId="1508654019" sldId="266"/>
        </pc:sldMkLst>
        <pc:spChg chg="mod">
          <ac:chgData name="Vanesa Tuliova (2506124)" userId="S::2506124@student.uwtsd.ac.uk::8f15ed0c-ee2b-43da-a45b-e9b428c1e86e" providerId="AD" clId="Web-{BA65A664-E80B-DAC5-4DCE-665BA4B925B8}" dt="2026-03-24T00:01:23.434" v="1041"/>
          <ac:spMkLst>
            <pc:docMk/>
            <pc:sldMk cId="1508654019" sldId="266"/>
            <ac:spMk id="2" creationId="{DB88A106-7798-438F-8C18-9F5993F4AE53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4T00:01:23.434" v="1041"/>
          <ac:spMkLst>
            <pc:docMk/>
            <pc:sldMk cId="1508654019" sldId="266"/>
            <ac:spMk id="7" creationId="{A8DB9CD9-59B1-4D73-BC4C-98796A48EF9B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4T00:01:23.434" v="1041"/>
          <ac:spMkLst>
            <pc:docMk/>
            <pc:sldMk cId="1508654019" sldId="266"/>
            <ac:spMk id="9" creationId="{8874A6A9-41FF-4E33-AFA8-F9F81436A59E}"/>
          </ac:spMkLst>
        </pc:spChg>
        <pc:grpChg chg="add">
          <ac:chgData name="Vanesa Tuliova (2506124)" userId="S::2506124@student.uwtsd.ac.uk::8f15ed0c-ee2b-43da-a45b-e9b428c1e86e" providerId="AD" clId="Web-{BA65A664-E80B-DAC5-4DCE-665BA4B925B8}" dt="2026-03-24T00:01:23.434" v="1041"/>
          <ac:grpSpMkLst>
            <pc:docMk/>
            <pc:sldMk cId="1508654019" sldId="266"/>
            <ac:grpSpMk id="11" creationId="{721D730E-1F97-4071-B143-B05E6D2599BC}"/>
          </ac:grpSpMkLst>
        </pc:grpChg>
      </pc:sldChg>
      <pc:sldChg chg="addSp delSp modSp new mod setBg">
        <pc:chgData name="Vanesa Tuliova (2506124)" userId="S::2506124@student.uwtsd.ac.uk::8f15ed0c-ee2b-43da-a45b-e9b428c1e86e" providerId="AD" clId="Web-{BA65A664-E80B-DAC5-4DCE-665BA4B925B8}" dt="2026-03-24T00:56:55.702" v="1381" actId="20577"/>
        <pc:sldMkLst>
          <pc:docMk/>
          <pc:sldMk cId="3331480084" sldId="267"/>
        </pc:sldMkLst>
        <pc:spChg chg="mod">
          <ac:chgData name="Vanesa Tuliova (2506124)" userId="S::2506124@student.uwtsd.ac.uk::8f15ed0c-ee2b-43da-a45b-e9b428c1e86e" providerId="AD" clId="Web-{BA65A664-E80B-DAC5-4DCE-665BA4B925B8}" dt="2026-03-24T00:55:39.747" v="1374"/>
          <ac:spMkLst>
            <pc:docMk/>
            <pc:sldMk cId="3331480084" sldId="267"/>
            <ac:spMk id="2" creationId="{CE7E334B-01B9-3B67-776B-7827A50B3086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4T00:56:18.623" v="1378" actId="20577"/>
          <ac:spMkLst>
            <pc:docMk/>
            <pc:sldMk cId="3331480084" sldId="267"/>
            <ac:spMk id="3" creationId="{EF5A8073-6278-0AEF-B6D7-E477310AACC2}"/>
          </ac:spMkLst>
        </pc:spChg>
        <pc:spChg chg="add del mod">
          <ac:chgData name="Vanesa Tuliova (2506124)" userId="S::2506124@student.uwtsd.ac.uk::8f15ed0c-ee2b-43da-a45b-e9b428c1e86e" providerId="AD" clId="Web-{BA65A664-E80B-DAC5-4DCE-665BA4B925B8}" dt="2026-03-24T00:52:00.583" v="1306"/>
          <ac:spMkLst>
            <pc:docMk/>
            <pc:sldMk cId="3331480084" sldId="267"/>
            <ac:spMk id="4" creationId="{04528454-D60A-4E7E-CCC7-1A424A33BDF1}"/>
          </ac:spMkLst>
        </pc:spChg>
        <pc:spChg chg="add mod">
          <ac:chgData name="Vanesa Tuliova (2506124)" userId="S::2506124@student.uwtsd.ac.uk::8f15ed0c-ee2b-43da-a45b-e9b428c1e86e" providerId="AD" clId="Web-{BA65A664-E80B-DAC5-4DCE-665BA4B925B8}" dt="2026-03-24T00:56:55.702" v="1381" actId="20577"/>
          <ac:spMkLst>
            <pc:docMk/>
            <pc:sldMk cId="3331480084" sldId="267"/>
            <ac:spMk id="5" creationId="{54E8ECF0-B47A-7DCA-D8B5-33E161BD66F5}"/>
          </ac:spMkLst>
        </pc:spChg>
        <pc:spChg chg="add del">
          <ac:chgData name="Vanesa Tuliova (2506124)" userId="S::2506124@student.uwtsd.ac.uk::8f15ed0c-ee2b-43da-a45b-e9b428c1e86e" providerId="AD" clId="Web-{BA65A664-E80B-DAC5-4DCE-665BA4B925B8}" dt="2026-03-24T00:55:39.747" v="1373"/>
          <ac:spMkLst>
            <pc:docMk/>
            <pc:sldMk cId="3331480084" sldId="267"/>
            <ac:spMk id="10" creationId="{9EBF13D5-64BB-423E-9E4C-F39114475A0C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4T00:55:39.747" v="1374"/>
          <ac:spMkLst>
            <pc:docMk/>
            <pc:sldMk cId="3331480084" sldId="267"/>
            <ac:spMk id="14" creationId="{7D89E3CB-00ED-4691-9F0F-F23EA3564705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4T00:55:39.747" v="1374"/>
          <ac:spMkLst>
            <pc:docMk/>
            <pc:sldMk cId="3331480084" sldId="267"/>
            <ac:spMk id="29" creationId="{CB299CAB-C506-454B-90FC-4065728297D3}"/>
          </ac:spMkLst>
        </pc:spChg>
        <pc:spChg chg="add">
          <ac:chgData name="Vanesa Tuliova (2506124)" userId="S::2506124@student.uwtsd.ac.uk::8f15ed0c-ee2b-43da-a45b-e9b428c1e86e" providerId="AD" clId="Web-{BA65A664-E80B-DAC5-4DCE-665BA4B925B8}" dt="2026-03-24T00:55:39.747" v="1374"/>
          <ac:spMkLst>
            <pc:docMk/>
            <pc:sldMk cId="3331480084" sldId="267"/>
            <ac:spMk id="30" creationId="{C8D99311-F254-40F1-8AB5-EE3E7B9B6872}"/>
          </ac:spMkLst>
        </pc:spChg>
        <pc:grpChg chg="add del">
          <ac:chgData name="Vanesa Tuliova (2506124)" userId="S::2506124@student.uwtsd.ac.uk::8f15ed0c-ee2b-43da-a45b-e9b428c1e86e" providerId="AD" clId="Web-{BA65A664-E80B-DAC5-4DCE-665BA4B925B8}" dt="2026-03-24T00:55:39.747" v="1373"/>
          <ac:grpSpMkLst>
            <pc:docMk/>
            <pc:sldMk cId="3331480084" sldId="267"/>
            <ac:grpSpMk id="12" creationId="{FEBC7BED-6AA7-4C43-BEE8-A3CB5F8C1E0E}"/>
          </ac:grpSpMkLst>
        </pc:grpChg>
        <pc:grpChg chg="add del">
          <ac:chgData name="Vanesa Tuliova (2506124)" userId="S::2506124@student.uwtsd.ac.uk::8f15ed0c-ee2b-43da-a45b-e9b428c1e86e" providerId="AD" clId="Web-{BA65A664-E80B-DAC5-4DCE-665BA4B925B8}" dt="2026-03-24T00:55:39.747" v="1373"/>
          <ac:grpSpMkLst>
            <pc:docMk/>
            <pc:sldMk cId="3331480084" sldId="267"/>
            <ac:grpSpMk id="16" creationId="{BA19DEE5-2EE5-445A-B461-7D2879B05209}"/>
          </ac:grpSpMkLst>
        </pc:grpChg>
        <pc:grpChg chg="add del">
          <ac:chgData name="Vanesa Tuliova (2506124)" userId="S::2506124@student.uwtsd.ac.uk::8f15ed0c-ee2b-43da-a45b-e9b428c1e86e" providerId="AD" clId="Web-{BA65A664-E80B-DAC5-4DCE-665BA4B925B8}" dt="2026-03-24T00:55:39.747" v="1373"/>
          <ac:grpSpMkLst>
            <pc:docMk/>
            <pc:sldMk cId="3331480084" sldId="267"/>
            <ac:grpSpMk id="20" creationId="{43F5E015-E085-4624-B431-B42414448684}"/>
          </ac:grpSpMkLst>
        </pc:grpChg>
      </pc:sldChg>
      <pc:sldMasterChg chg="del delSldLayout">
        <pc:chgData name="Vanesa Tuliova (2506124)" userId="S::2506124@student.uwtsd.ac.uk::8f15ed0c-ee2b-43da-a45b-e9b428c1e86e" providerId="AD" clId="Web-{BA65A664-E80B-DAC5-4DCE-665BA4B925B8}" dt="2026-03-23T20:33:14.641" v="10"/>
        <pc:sldMasterMkLst>
          <pc:docMk/>
          <pc:sldMasterMk cId="241371837" sldId="2147483734"/>
        </pc:sldMasterMkLst>
        <pc:sldLayoutChg chg="del">
          <pc:chgData name="Vanesa Tuliova (2506124)" userId="S::2506124@student.uwtsd.ac.uk::8f15ed0c-ee2b-43da-a45b-e9b428c1e86e" providerId="AD" clId="Web-{BA65A664-E80B-DAC5-4DCE-665BA4B925B8}" dt="2026-03-23T20:33:14.641" v="10"/>
          <pc:sldLayoutMkLst>
            <pc:docMk/>
            <pc:sldMasterMk cId="241371837" sldId="2147483734"/>
            <pc:sldLayoutMk cId="1160072462" sldId="2147483723"/>
          </pc:sldLayoutMkLst>
        </pc:sldLayoutChg>
        <pc:sldLayoutChg chg="del">
          <pc:chgData name="Vanesa Tuliova (2506124)" userId="S::2506124@student.uwtsd.ac.uk::8f15ed0c-ee2b-43da-a45b-e9b428c1e86e" providerId="AD" clId="Web-{BA65A664-E80B-DAC5-4DCE-665BA4B925B8}" dt="2026-03-23T20:33:14.641" v="10"/>
          <pc:sldLayoutMkLst>
            <pc:docMk/>
            <pc:sldMasterMk cId="241371837" sldId="2147483734"/>
            <pc:sldLayoutMk cId="518184811" sldId="2147483724"/>
          </pc:sldLayoutMkLst>
        </pc:sldLayoutChg>
        <pc:sldLayoutChg chg="del">
          <pc:chgData name="Vanesa Tuliova (2506124)" userId="S::2506124@student.uwtsd.ac.uk::8f15ed0c-ee2b-43da-a45b-e9b428c1e86e" providerId="AD" clId="Web-{BA65A664-E80B-DAC5-4DCE-665BA4B925B8}" dt="2026-03-23T20:33:14.641" v="10"/>
          <pc:sldLayoutMkLst>
            <pc:docMk/>
            <pc:sldMasterMk cId="241371837" sldId="2147483734"/>
            <pc:sldLayoutMk cId="3746480010" sldId="2147483725"/>
          </pc:sldLayoutMkLst>
        </pc:sldLayoutChg>
        <pc:sldLayoutChg chg="del">
          <pc:chgData name="Vanesa Tuliova (2506124)" userId="S::2506124@student.uwtsd.ac.uk::8f15ed0c-ee2b-43da-a45b-e9b428c1e86e" providerId="AD" clId="Web-{BA65A664-E80B-DAC5-4DCE-665BA4B925B8}" dt="2026-03-23T20:33:14.641" v="10"/>
          <pc:sldLayoutMkLst>
            <pc:docMk/>
            <pc:sldMasterMk cId="241371837" sldId="2147483734"/>
            <pc:sldLayoutMk cId="1727364436" sldId="2147483726"/>
          </pc:sldLayoutMkLst>
        </pc:sldLayoutChg>
        <pc:sldLayoutChg chg="del">
          <pc:chgData name="Vanesa Tuliova (2506124)" userId="S::2506124@student.uwtsd.ac.uk::8f15ed0c-ee2b-43da-a45b-e9b428c1e86e" providerId="AD" clId="Web-{BA65A664-E80B-DAC5-4DCE-665BA4B925B8}" dt="2026-03-23T20:33:14.641" v="10"/>
          <pc:sldLayoutMkLst>
            <pc:docMk/>
            <pc:sldMasterMk cId="241371837" sldId="2147483734"/>
            <pc:sldLayoutMk cId="3970348695" sldId="2147483727"/>
          </pc:sldLayoutMkLst>
        </pc:sldLayoutChg>
        <pc:sldLayoutChg chg="del">
          <pc:chgData name="Vanesa Tuliova (2506124)" userId="S::2506124@student.uwtsd.ac.uk::8f15ed0c-ee2b-43da-a45b-e9b428c1e86e" providerId="AD" clId="Web-{BA65A664-E80B-DAC5-4DCE-665BA4B925B8}" dt="2026-03-23T20:33:14.641" v="10"/>
          <pc:sldLayoutMkLst>
            <pc:docMk/>
            <pc:sldMasterMk cId="241371837" sldId="2147483734"/>
            <pc:sldLayoutMk cId="1880137205" sldId="2147483728"/>
          </pc:sldLayoutMkLst>
        </pc:sldLayoutChg>
        <pc:sldLayoutChg chg="del">
          <pc:chgData name="Vanesa Tuliova (2506124)" userId="S::2506124@student.uwtsd.ac.uk::8f15ed0c-ee2b-43da-a45b-e9b428c1e86e" providerId="AD" clId="Web-{BA65A664-E80B-DAC5-4DCE-665BA4B925B8}" dt="2026-03-23T20:33:14.641" v="10"/>
          <pc:sldLayoutMkLst>
            <pc:docMk/>
            <pc:sldMasterMk cId="241371837" sldId="2147483734"/>
            <pc:sldLayoutMk cId="2904457594" sldId="2147483729"/>
          </pc:sldLayoutMkLst>
        </pc:sldLayoutChg>
        <pc:sldLayoutChg chg="del">
          <pc:chgData name="Vanesa Tuliova (2506124)" userId="S::2506124@student.uwtsd.ac.uk::8f15ed0c-ee2b-43da-a45b-e9b428c1e86e" providerId="AD" clId="Web-{BA65A664-E80B-DAC5-4DCE-665BA4B925B8}" dt="2026-03-23T20:33:14.641" v="10"/>
          <pc:sldLayoutMkLst>
            <pc:docMk/>
            <pc:sldMasterMk cId="241371837" sldId="2147483734"/>
            <pc:sldLayoutMk cId="2990997930" sldId="2147483730"/>
          </pc:sldLayoutMkLst>
        </pc:sldLayoutChg>
        <pc:sldLayoutChg chg="del">
          <pc:chgData name="Vanesa Tuliova (2506124)" userId="S::2506124@student.uwtsd.ac.uk::8f15ed0c-ee2b-43da-a45b-e9b428c1e86e" providerId="AD" clId="Web-{BA65A664-E80B-DAC5-4DCE-665BA4B925B8}" dt="2026-03-23T20:33:14.641" v="10"/>
          <pc:sldLayoutMkLst>
            <pc:docMk/>
            <pc:sldMasterMk cId="241371837" sldId="2147483734"/>
            <pc:sldLayoutMk cId="2648173490" sldId="2147483731"/>
          </pc:sldLayoutMkLst>
        </pc:sldLayoutChg>
        <pc:sldLayoutChg chg="del">
          <pc:chgData name="Vanesa Tuliova (2506124)" userId="S::2506124@student.uwtsd.ac.uk::8f15ed0c-ee2b-43da-a45b-e9b428c1e86e" providerId="AD" clId="Web-{BA65A664-E80B-DAC5-4DCE-665BA4B925B8}" dt="2026-03-23T20:33:14.641" v="10"/>
          <pc:sldLayoutMkLst>
            <pc:docMk/>
            <pc:sldMasterMk cId="241371837" sldId="2147483734"/>
            <pc:sldLayoutMk cId="1976095819" sldId="2147483732"/>
          </pc:sldLayoutMkLst>
        </pc:sldLayoutChg>
        <pc:sldLayoutChg chg="del">
          <pc:chgData name="Vanesa Tuliova (2506124)" userId="S::2506124@student.uwtsd.ac.uk::8f15ed0c-ee2b-43da-a45b-e9b428c1e86e" providerId="AD" clId="Web-{BA65A664-E80B-DAC5-4DCE-665BA4B925B8}" dt="2026-03-23T20:33:14.641" v="10"/>
          <pc:sldLayoutMkLst>
            <pc:docMk/>
            <pc:sldMasterMk cId="241371837" sldId="2147483734"/>
            <pc:sldLayoutMk cId="3125378915" sldId="2147483733"/>
          </pc:sldLayoutMkLst>
        </pc:sldLayoutChg>
      </pc:sldMasterChg>
      <pc:sldMasterChg chg="add del addSldLayout delSldLayout modSldLayout">
        <pc:chgData name="Vanesa Tuliova (2506124)" userId="S::2506124@student.uwtsd.ac.uk::8f15ed0c-ee2b-43da-a45b-e9b428c1e86e" providerId="AD" clId="Web-{BA65A664-E80B-DAC5-4DCE-665BA4B925B8}" dt="2026-03-23T20:33:20.720" v="11"/>
        <pc:sldMasterMkLst>
          <pc:docMk/>
          <pc:sldMasterMk cId="1357286304" sldId="2147483735"/>
        </pc:sldMasterMkLst>
        <pc:sldLayoutChg chg="add del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1357286304" sldId="2147483735"/>
            <pc:sldLayoutMk cId="3708251692" sldId="2147483736"/>
          </pc:sldLayoutMkLst>
        </pc:sldLayoutChg>
        <pc:sldLayoutChg chg="add del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1357286304" sldId="2147483735"/>
            <pc:sldLayoutMk cId="2011589543" sldId="2147483737"/>
          </pc:sldLayoutMkLst>
        </pc:sldLayoutChg>
        <pc:sldLayoutChg chg="add del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1357286304" sldId="2147483735"/>
            <pc:sldLayoutMk cId="1108071736" sldId="2147483738"/>
          </pc:sldLayoutMkLst>
        </pc:sldLayoutChg>
        <pc:sldLayoutChg chg="add del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1357286304" sldId="2147483735"/>
            <pc:sldLayoutMk cId="1225268262" sldId="2147483739"/>
          </pc:sldLayoutMkLst>
        </pc:sldLayoutChg>
        <pc:sldLayoutChg chg="add del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1357286304" sldId="2147483735"/>
            <pc:sldLayoutMk cId="584880240" sldId="2147483740"/>
          </pc:sldLayoutMkLst>
        </pc:sldLayoutChg>
        <pc:sldLayoutChg chg="add del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1357286304" sldId="2147483735"/>
            <pc:sldLayoutMk cId="2889685703" sldId="2147483741"/>
          </pc:sldLayoutMkLst>
        </pc:sldLayoutChg>
        <pc:sldLayoutChg chg="add del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1357286304" sldId="2147483735"/>
            <pc:sldLayoutMk cId="1474293651" sldId="2147483742"/>
          </pc:sldLayoutMkLst>
        </pc:sldLayoutChg>
        <pc:sldLayoutChg chg="add del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1357286304" sldId="2147483735"/>
            <pc:sldLayoutMk cId="1375800215" sldId="2147483743"/>
          </pc:sldLayoutMkLst>
        </pc:sldLayoutChg>
        <pc:sldLayoutChg chg="add del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1357286304" sldId="2147483735"/>
            <pc:sldLayoutMk cId="895518651" sldId="2147483744"/>
          </pc:sldLayoutMkLst>
        </pc:sldLayoutChg>
        <pc:sldLayoutChg chg="add del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1357286304" sldId="2147483735"/>
            <pc:sldLayoutMk cId="1052397613" sldId="2147483745"/>
          </pc:sldLayoutMkLst>
        </pc:sldLayoutChg>
        <pc:sldLayoutChg chg="add del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1357286304" sldId="2147483735"/>
            <pc:sldLayoutMk cId="418392445" sldId="2147483746"/>
          </pc:sldLayoutMkLst>
        </pc:sldLayoutChg>
      </pc:sldMasterChg>
      <pc:sldMasterChg chg="add addSldLayout modSldLayout">
        <pc:chgData name="Vanesa Tuliova (2506124)" userId="S::2506124@student.uwtsd.ac.uk::8f15ed0c-ee2b-43da-a45b-e9b428c1e86e" providerId="AD" clId="Web-{BA65A664-E80B-DAC5-4DCE-665BA4B925B8}" dt="2026-03-23T20:33:20.720" v="11"/>
        <pc:sldMasterMkLst>
          <pc:docMk/>
          <pc:sldMasterMk cId="630981493" sldId="2147483747"/>
        </pc:sldMasterMkLst>
        <pc:sldLayoutChg chg="add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630981493" sldId="2147483747"/>
            <pc:sldLayoutMk cId="1857519835" sldId="2147483748"/>
          </pc:sldLayoutMkLst>
        </pc:sldLayoutChg>
        <pc:sldLayoutChg chg="add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630981493" sldId="2147483747"/>
            <pc:sldLayoutMk cId="3308492045" sldId="2147483749"/>
          </pc:sldLayoutMkLst>
        </pc:sldLayoutChg>
        <pc:sldLayoutChg chg="add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630981493" sldId="2147483747"/>
            <pc:sldLayoutMk cId="648623925" sldId="2147483750"/>
          </pc:sldLayoutMkLst>
        </pc:sldLayoutChg>
        <pc:sldLayoutChg chg="add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630981493" sldId="2147483747"/>
            <pc:sldLayoutMk cId="3235562063" sldId="2147483751"/>
          </pc:sldLayoutMkLst>
        </pc:sldLayoutChg>
        <pc:sldLayoutChg chg="add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630981493" sldId="2147483747"/>
            <pc:sldLayoutMk cId="2811938732" sldId="2147483752"/>
          </pc:sldLayoutMkLst>
        </pc:sldLayoutChg>
        <pc:sldLayoutChg chg="add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630981493" sldId="2147483747"/>
            <pc:sldLayoutMk cId="417245610" sldId="2147483753"/>
          </pc:sldLayoutMkLst>
        </pc:sldLayoutChg>
        <pc:sldLayoutChg chg="add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630981493" sldId="2147483747"/>
            <pc:sldLayoutMk cId="3851259253" sldId="2147483754"/>
          </pc:sldLayoutMkLst>
        </pc:sldLayoutChg>
        <pc:sldLayoutChg chg="add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630981493" sldId="2147483747"/>
            <pc:sldLayoutMk cId="216475752" sldId="2147483755"/>
          </pc:sldLayoutMkLst>
        </pc:sldLayoutChg>
        <pc:sldLayoutChg chg="add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630981493" sldId="2147483747"/>
            <pc:sldLayoutMk cId="3464010790" sldId="2147483756"/>
          </pc:sldLayoutMkLst>
        </pc:sldLayoutChg>
        <pc:sldLayoutChg chg="add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630981493" sldId="2147483747"/>
            <pc:sldLayoutMk cId="823492113" sldId="2147483757"/>
          </pc:sldLayoutMkLst>
        </pc:sldLayoutChg>
        <pc:sldLayoutChg chg="add mod replId">
          <pc:chgData name="Vanesa Tuliova (2506124)" userId="S::2506124@student.uwtsd.ac.uk::8f15ed0c-ee2b-43da-a45b-e9b428c1e86e" providerId="AD" clId="Web-{BA65A664-E80B-DAC5-4DCE-665BA4B925B8}" dt="2026-03-23T20:33:20.720" v="11"/>
          <pc:sldLayoutMkLst>
            <pc:docMk/>
            <pc:sldMasterMk cId="630981493" sldId="2147483747"/>
            <pc:sldLayoutMk cId="3130319646" sldId="2147483758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0F6AF9-C499-4710-BBD6-9EE9F7DACE42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C0F536D-8539-4C40-95FD-5F718E734E94}">
      <dgm:prSet/>
      <dgm:spPr/>
      <dgm:t>
        <a:bodyPr/>
        <a:lstStyle/>
        <a:p>
          <a:r>
            <a:rPr lang="en-GB"/>
            <a:t>Health develops across the lifespan, not a single point </a:t>
          </a:r>
          <a:endParaRPr lang="en-US"/>
        </a:p>
      </dgm:t>
    </dgm:pt>
    <dgm:pt modelId="{8D214C92-980A-4E6A-81BB-87E232F069EF}" type="parTrans" cxnId="{85C2AB82-28D5-4285-AB39-602BCCCEAED4}">
      <dgm:prSet/>
      <dgm:spPr/>
      <dgm:t>
        <a:bodyPr/>
        <a:lstStyle/>
        <a:p>
          <a:endParaRPr lang="en-US"/>
        </a:p>
      </dgm:t>
    </dgm:pt>
    <dgm:pt modelId="{9B745BFD-2CAD-4AB6-9D49-F5F924AD103A}" type="sibTrans" cxnId="{85C2AB82-28D5-4285-AB39-602BCCCEAED4}">
      <dgm:prSet/>
      <dgm:spPr/>
      <dgm:t>
        <a:bodyPr/>
        <a:lstStyle/>
        <a:p>
          <a:endParaRPr lang="en-US"/>
        </a:p>
      </dgm:t>
    </dgm:pt>
    <dgm:pt modelId="{022AAB3F-924C-45B9-A9AF-CC2140028AA0}">
      <dgm:prSet/>
      <dgm:spPr/>
      <dgm:t>
        <a:bodyPr/>
        <a:lstStyle/>
        <a:p>
          <a:r>
            <a:rPr lang="en-GB"/>
            <a:t>Influenced by biological, social, and environmental factors </a:t>
          </a:r>
          <a:endParaRPr lang="en-US"/>
        </a:p>
      </dgm:t>
    </dgm:pt>
    <dgm:pt modelId="{8A99B5F9-4455-4E58-83FE-B7ECF042C78A}" type="parTrans" cxnId="{F2F8DBD8-1AA1-4126-8C10-CBFC728A9A46}">
      <dgm:prSet/>
      <dgm:spPr/>
      <dgm:t>
        <a:bodyPr/>
        <a:lstStyle/>
        <a:p>
          <a:endParaRPr lang="en-US"/>
        </a:p>
      </dgm:t>
    </dgm:pt>
    <dgm:pt modelId="{9C01B8FA-F324-421D-89AB-707F4C61D150}" type="sibTrans" cxnId="{F2F8DBD8-1AA1-4126-8C10-CBFC728A9A46}">
      <dgm:prSet/>
      <dgm:spPr/>
      <dgm:t>
        <a:bodyPr/>
        <a:lstStyle/>
        <a:p>
          <a:endParaRPr lang="en-US"/>
        </a:p>
      </dgm:t>
    </dgm:pt>
    <dgm:pt modelId="{875DE48C-92C4-4F0C-8E9C-04C2D9142905}">
      <dgm:prSet/>
      <dgm:spPr/>
      <dgm:t>
        <a:bodyPr/>
        <a:lstStyle/>
        <a:p>
          <a:r>
            <a:rPr lang="en-GB"/>
            <a:t>Early life experiences shape long term health outcomes</a:t>
          </a:r>
          <a:endParaRPr lang="en-US"/>
        </a:p>
      </dgm:t>
    </dgm:pt>
    <dgm:pt modelId="{C97D8A65-62F5-4CB3-94F8-07B3510D29F0}" type="parTrans" cxnId="{F274CE2A-CD16-4D17-8586-A8A642F9B4A5}">
      <dgm:prSet/>
      <dgm:spPr/>
      <dgm:t>
        <a:bodyPr/>
        <a:lstStyle/>
        <a:p>
          <a:endParaRPr lang="en-US"/>
        </a:p>
      </dgm:t>
    </dgm:pt>
    <dgm:pt modelId="{62D9311B-0DD2-4945-9D51-42CEAC6F9BBF}" type="sibTrans" cxnId="{F274CE2A-CD16-4D17-8586-A8A642F9B4A5}">
      <dgm:prSet/>
      <dgm:spPr/>
      <dgm:t>
        <a:bodyPr/>
        <a:lstStyle/>
        <a:p>
          <a:endParaRPr lang="en-US"/>
        </a:p>
      </dgm:t>
    </dgm:pt>
    <dgm:pt modelId="{ADA8A55B-2B19-4B15-9284-8DE7EB06AB93}">
      <dgm:prSet/>
      <dgm:spPr/>
      <dgm:t>
        <a:bodyPr/>
        <a:lstStyle/>
        <a:p>
          <a:r>
            <a:rPr lang="en-GB"/>
            <a:t>Risk and protective factors accumulate over time </a:t>
          </a:r>
          <a:endParaRPr lang="en-US"/>
        </a:p>
      </dgm:t>
    </dgm:pt>
    <dgm:pt modelId="{89C5F226-9BC8-4C6B-B8F1-3ED55A297589}" type="parTrans" cxnId="{F54B6BBA-2BCC-4EB6-AD2A-ACC35065FB05}">
      <dgm:prSet/>
      <dgm:spPr/>
      <dgm:t>
        <a:bodyPr/>
        <a:lstStyle/>
        <a:p>
          <a:endParaRPr lang="en-US"/>
        </a:p>
      </dgm:t>
    </dgm:pt>
    <dgm:pt modelId="{EAE3AD97-2BC7-4CB6-89B7-338B04FAAE69}" type="sibTrans" cxnId="{F54B6BBA-2BCC-4EB6-AD2A-ACC35065FB05}">
      <dgm:prSet/>
      <dgm:spPr/>
      <dgm:t>
        <a:bodyPr/>
        <a:lstStyle/>
        <a:p>
          <a:endParaRPr lang="en-US"/>
        </a:p>
      </dgm:t>
    </dgm:pt>
    <dgm:pt modelId="{DEE5DC57-7F79-40A3-86F6-1E2E5E9DB2D8}">
      <dgm:prSet/>
      <dgm:spPr/>
      <dgm:t>
        <a:bodyPr/>
        <a:lstStyle/>
        <a:p>
          <a:r>
            <a:rPr lang="en-GB"/>
            <a:t>Key concept: Health inequalities develop across the life course </a:t>
          </a:r>
          <a:endParaRPr lang="en-US"/>
        </a:p>
      </dgm:t>
    </dgm:pt>
    <dgm:pt modelId="{5111FEBD-8850-47BF-AA5D-A772CCA36009}" type="parTrans" cxnId="{50733013-7C0D-41C1-8DBE-5926E22B00FD}">
      <dgm:prSet/>
      <dgm:spPr/>
      <dgm:t>
        <a:bodyPr/>
        <a:lstStyle/>
        <a:p>
          <a:endParaRPr lang="en-US"/>
        </a:p>
      </dgm:t>
    </dgm:pt>
    <dgm:pt modelId="{86A27F0E-F249-4ACE-B277-334D56D65770}" type="sibTrans" cxnId="{50733013-7C0D-41C1-8DBE-5926E22B00FD}">
      <dgm:prSet/>
      <dgm:spPr/>
      <dgm:t>
        <a:bodyPr/>
        <a:lstStyle/>
        <a:p>
          <a:endParaRPr lang="en-US"/>
        </a:p>
      </dgm:t>
    </dgm:pt>
    <dgm:pt modelId="{422A873E-88FB-4E95-9925-914569250DD6}" type="pres">
      <dgm:prSet presAssocID="{A80F6AF9-C499-4710-BBD6-9EE9F7DACE42}" presName="outerComposite" presStyleCnt="0">
        <dgm:presLayoutVars>
          <dgm:chMax val="5"/>
          <dgm:dir/>
          <dgm:resizeHandles val="exact"/>
        </dgm:presLayoutVars>
      </dgm:prSet>
      <dgm:spPr/>
    </dgm:pt>
    <dgm:pt modelId="{E00E6168-8ABF-4775-8B4F-500E5D008CC7}" type="pres">
      <dgm:prSet presAssocID="{A80F6AF9-C499-4710-BBD6-9EE9F7DACE42}" presName="dummyMaxCanvas" presStyleCnt="0">
        <dgm:presLayoutVars/>
      </dgm:prSet>
      <dgm:spPr/>
    </dgm:pt>
    <dgm:pt modelId="{4FCD80D0-32E9-4B45-9189-932F8194FDFB}" type="pres">
      <dgm:prSet presAssocID="{A80F6AF9-C499-4710-BBD6-9EE9F7DACE42}" presName="FiveNodes_1" presStyleLbl="node1" presStyleIdx="0" presStyleCnt="5">
        <dgm:presLayoutVars>
          <dgm:bulletEnabled val="1"/>
        </dgm:presLayoutVars>
      </dgm:prSet>
      <dgm:spPr/>
    </dgm:pt>
    <dgm:pt modelId="{65152B0C-68CA-437A-88BC-66997ED6B927}" type="pres">
      <dgm:prSet presAssocID="{A80F6AF9-C499-4710-BBD6-9EE9F7DACE42}" presName="FiveNodes_2" presStyleLbl="node1" presStyleIdx="1" presStyleCnt="5">
        <dgm:presLayoutVars>
          <dgm:bulletEnabled val="1"/>
        </dgm:presLayoutVars>
      </dgm:prSet>
      <dgm:spPr/>
    </dgm:pt>
    <dgm:pt modelId="{AB73592D-93B0-403C-AB55-7EEA9F64CB4A}" type="pres">
      <dgm:prSet presAssocID="{A80F6AF9-C499-4710-BBD6-9EE9F7DACE42}" presName="FiveNodes_3" presStyleLbl="node1" presStyleIdx="2" presStyleCnt="5">
        <dgm:presLayoutVars>
          <dgm:bulletEnabled val="1"/>
        </dgm:presLayoutVars>
      </dgm:prSet>
      <dgm:spPr/>
    </dgm:pt>
    <dgm:pt modelId="{F8B94604-575B-4B63-96A0-98316750B94F}" type="pres">
      <dgm:prSet presAssocID="{A80F6AF9-C499-4710-BBD6-9EE9F7DACE42}" presName="FiveNodes_4" presStyleLbl="node1" presStyleIdx="3" presStyleCnt="5">
        <dgm:presLayoutVars>
          <dgm:bulletEnabled val="1"/>
        </dgm:presLayoutVars>
      </dgm:prSet>
      <dgm:spPr/>
    </dgm:pt>
    <dgm:pt modelId="{D4B0127C-7781-42EB-9341-FF68C40C5807}" type="pres">
      <dgm:prSet presAssocID="{A80F6AF9-C499-4710-BBD6-9EE9F7DACE42}" presName="FiveNodes_5" presStyleLbl="node1" presStyleIdx="4" presStyleCnt="5">
        <dgm:presLayoutVars>
          <dgm:bulletEnabled val="1"/>
        </dgm:presLayoutVars>
      </dgm:prSet>
      <dgm:spPr/>
    </dgm:pt>
    <dgm:pt modelId="{22468AB2-0847-4B28-ADD5-5A6E64CE6F90}" type="pres">
      <dgm:prSet presAssocID="{A80F6AF9-C499-4710-BBD6-9EE9F7DACE42}" presName="FiveConn_1-2" presStyleLbl="fgAccFollowNode1" presStyleIdx="0" presStyleCnt="4">
        <dgm:presLayoutVars>
          <dgm:bulletEnabled val="1"/>
        </dgm:presLayoutVars>
      </dgm:prSet>
      <dgm:spPr/>
    </dgm:pt>
    <dgm:pt modelId="{8C86FB56-C2CF-43E3-85AB-00881752C717}" type="pres">
      <dgm:prSet presAssocID="{A80F6AF9-C499-4710-BBD6-9EE9F7DACE42}" presName="FiveConn_2-3" presStyleLbl="fgAccFollowNode1" presStyleIdx="1" presStyleCnt="4">
        <dgm:presLayoutVars>
          <dgm:bulletEnabled val="1"/>
        </dgm:presLayoutVars>
      </dgm:prSet>
      <dgm:spPr/>
    </dgm:pt>
    <dgm:pt modelId="{2769B2C4-0775-4DCD-9998-EA05072C2D3A}" type="pres">
      <dgm:prSet presAssocID="{A80F6AF9-C499-4710-BBD6-9EE9F7DACE42}" presName="FiveConn_3-4" presStyleLbl="fgAccFollowNode1" presStyleIdx="2" presStyleCnt="4">
        <dgm:presLayoutVars>
          <dgm:bulletEnabled val="1"/>
        </dgm:presLayoutVars>
      </dgm:prSet>
      <dgm:spPr/>
    </dgm:pt>
    <dgm:pt modelId="{4FE8E718-5373-4357-A8B5-9D595E405FC7}" type="pres">
      <dgm:prSet presAssocID="{A80F6AF9-C499-4710-BBD6-9EE9F7DACE42}" presName="FiveConn_4-5" presStyleLbl="fgAccFollowNode1" presStyleIdx="3" presStyleCnt="4">
        <dgm:presLayoutVars>
          <dgm:bulletEnabled val="1"/>
        </dgm:presLayoutVars>
      </dgm:prSet>
      <dgm:spPr/>
    </dgm:pt>
    <dgm:pt modelId="{911B138D-4B82-498C-B2A9-8A8E8C456BFD}" type="pres">
      <dgm:prSet presAssocID="{A80F6AF9-C499-4710-BBD6-9EE9F7DACE42}" presName="FiveNodes_1_text" presStyleLbl="node1" presStyleIdx="4" presStyleCnt="5">
        <dgm:presLayoutVars>
          <dgm:bulletEnabled val="1"/>
        </dgm:presLayoutVars>
      </dgm:prSet>
      <dgm:spPr/>
    </dgm:pt>
    <dgm:pt modelId="{0A5D137A-A987-494D-8E0D-B6778BB47FF5}" type="pres">
      <dgm:prSet presAssocID="{A80F6AF9-C499-4710-BBD6-9EE9F7DACE42}" presName="FiveNodes_2_text" presStyleLbl="node1" presStyleIdx="4" presStyleCnt="5">
        <dgm:presLayoutVars>
          <dgm:bulletEnabled val="1"/>
        </dgm:presLayoutVars>
      </dgm:prSet>
      <dgm:spPr/>
    </dgm:pt>
    <dgm:pt modelId="{018051F4-06C9-41A6-B388-F2BCD8C288A9}" type="pres">
      <dgm:prSet presAssocID="{A80F6AF9-C499-4710-BBD6-9EE9F7DACE42}" presName="FiveNodes_3_text" presStyleLbl="node1" presStyleIdx="4" presStyleCnt="5">
        <dgm:presLayoutVars>
          <dgm:bulletEnabled val="1"/>
        </dgm:presLayoutVars>
      </dgm:prSet>
      <dgm:spPr/>
    </dgm:pt>
    <dgm:pt modelId="{876C1C14-27E4-4D0E-B806-B05620FCB057}" type="pres">
      <dgm:prSet presAssocID="{A80F6AF9-C499-4710-BBD6-9EE9F7DACE42}" presName="FiveNodes_4_text" presStyleLbl="node1" presStyleIdx="4" presStyleCnt="5">
        <dgm:presLayoutVars>
          <dgm:bulletEnabled val="1"/>
        </dgm:presLayoutVars>
      </dgm:prSet>
      <dgm:spPr/>
    </dgm:pt>
    <dgm:pt modelId="{A829C9D2-EF3B-4C6C-93EF-9A40391083A0}" type="pres">
      <dgm:prSet presAssocID="{A80F6AF9-C499-4710-BBD6-9EE9F7DACE4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5BDA803-2046-403F-B1F8-DD83D8759297}" type="presOf" srcId="{DEE5DC57-7F79-40A3-86F6-1E2E5E9DB2D8}" destId="{A829C9D2-EF3B-4C6C-93EF-9A40391083A0}" srcOrd="1" destOrd="0" presId="urn:microsoft.com/office/officeart/2005/8/layout/vProcess5"/>
    <dgm:cxn modelId="{761D300E-63FC-4F0B-8938-106B69260E9A}" type="presOf" srcId="{DEE5DC57-7F79-40A3-86F6-1E2E5E9DB2D8}" destId="{D4B0127C-7781-42EB-9341-FF68C40C5807}" srcOrd="0" destOrd="0" presId="urn:microsoft.com/office/officeart/2005/8/layout/vProcess5"/>
    <dgm:cxn modelId="{50733013-7C0D-41C1-8DBE-5926E22B00FD}" srcId="{A80F6AF9-C499-4710-BBD6-9EE9F7DACE42}" destId="{DEE5DC57-7F79-40A3-86F6-1E2E5E9DB2D8}" srcOrd="4" destOrd="0" parTransId="{5111FEBD-8850-47BF-AA5D-A772CCA36009}" sibTransId="{86A27F0E-F249-4ACE-B277-334D56D65770}"/>
    <dgm:cxn modelId="{F274CE2A-CD16-4D17-8586-A8A642F9B4A5}" srcId="{A80F6AF9-C499-4710-BBD6-9EE9F7DACE42}" destId="{875DE48C-92C4-4F0C-8E9C-04C2D9142905}" srcOrd="2" destOrd="0" parTransId="{C97D8A65-62F5-4CB3-94F8-07B3510D29F0}" sibTransId="{62D9311B-0DD2-4945-9D51-42CEAC6F9BBF}"/>
    <dgm:cxn modelId="{E0D38F2B-0749-4903-9B31-293655D26B87}" type="presOf" srcId="{9B745BFD-2CAD-4AB6-9D49-F5F924AD103A}" destId="{22468AB2-0847-4B28-ADD5-5A6E64CE6F90}" srcOrd="0" destOrd="0" presId="urn:microsoft.com/office/officeart/2005/8/layout/vProcess5"/>
    <dgm:cxn modelId="{21FA1E39-DAF8-490B-AD1D-310D76DA3506}" type="presOf" srcId="{ADA8A55B-2B19-4B15-9284-8DE7EB06AB93}" destId="{F8B94604-575B-4B63-96A0-98316750B94F}" srcOrd="0" destOrd="0" presId="urn:microsoft.com/office/officeart/2005/8/layout/vProcess5"/>
    <dgm:cxn modelId="{415DBB60-C14D-4982-81AD-247F6D5035A9}" type="presOf" srcId="{875DE48C-92C4-4F0C-8E9C-04C2D9142905}" destId="{018051F4-06C9-41A6-B388-F2BCD8C288A9}" srcOrd="1" destOrd="0" presId="urn:microsoft.com/office/officeart/2005/8/layout/vProcess5"/>
    <dgm:cxn modelId="{CFFEE767-F86A-4DBC-A7A3-8C7920FFB725}" type="presOf" srcId="{9C01B8FA-F324-421D-89AB-707F4C61D150}" destId="{8C86FB56-C2CF-43E3-85AB-00881752C717}" srcOrd="0" destOrd="0" presId="urn:microsoft.com/office/officeart/2005/8/layout/vProcess5"/>
    <dgm:cxn modelId="{593FF247-B74D-4373-B1AB-FBE08B929314}" type="presOf" srcId="{A80F6AF9-C499-4710-BBD6-9EE9F7DACE42}" destId="{422A873E-88FB-4E95-9925-914569250DD6}" srcOrd="0" destOrd="0" presId="urn:microsoft.com/office/officeart/2005/8/layout/vProcess5"/>
    <dgm:cxn modelId="{79344568-C1B9-4DC3-930F-DF654EC23A00}" type="presOf" srcId="{022AAB3F-924C-45B9-A9AF-CC2140028AA0}" destId="{0A5D137A-A987-494D-8E0D-B6778BB47FF5}" srcOrd="1" destOrd="0" presId="urn:microsoft.com/office/officeart/2005/8/layout/vProcess5"/>
    <dgm:cxn modelId="{33D17A72-D61F-4D65-BCA0-BA09FB6A0FEF}" type="presOf" srcId="{1C0F536D-8539-4C40-95FD-5F718E734E94}" destId="{911B138D-4B82-498C-B2A9-8A8E8C456BFD}" srcOrd="1" destOrd="0" presId="urn:microsoft.com/office/officeart/2005/8/layout/vProcess5"/>
    <dgm:cxn modelId="{85C2AB82-28D5-4285-AB39-602BCCCEAED4}" srcId="{A80F6AF9-C499-4710-BBD6-9EE9F7DACE42}" destId="{1C0F536D-8539-4C40-95FD-5F718E734E94}" srcOrd="0" destOrd="0" parTransId="{8D214C92-980A-4E6A-81BB-87E232F069EF}" sibTransId="{9B745BFD-2CAD-4AB6-9D49-F5F924AD103A}"/>
    <dgm:cxn modelId="{D8AD4A9E-A689-4970-876C-D0EA6C9EFA1B}" type="presOf" srcId="{62D9311B-0DD2-4945-9D51-42CEAC6F9BBF}" destId="{2769B2C4-0775-4DCD-9998-EA05072C2D3A}" srcOrd="0" destOrd="0" presId="urn:microsoft.com/office/officeart/2005/8/layout/vProcess5"/>
    <dgm:cxn modelId="{1BF52BA0-9D77-4948-BBDC-09C034E9F806}" type="presOf" srcId="{EAE3AD97-2BC7-4CB6-89B7-338B04FAAE69}" destId="{4FE8E718-5373-4357-A8B5-9D595E405FC7}" srcOrd="0" destOrd="0" presId="urn:microsoft.com/office/officeart/2005/8/layout/vProcess5"/>
    <dgm:cxn modelId="{F54B6BBA-2BCC-4EB6-AD2A-ACC35065FB05}" srcId="{A80F6AF9-C499-4710-BBD6-9EE9F7DACE42}" destId="{ADA8A55B-2B19-4B15-9284-8DE7EB06AB93}" srcOrd="3" destOrd="0" parTransId="{89C5F226-9BC8-4C6B-B8F1-3ED55A297589}" sibTransId="{EAE3AD97-2BC7-4CB6-89B7-338B04FAAE69}"/>
    <dgm:cxn modelId="{78A6E8C5-B35E-4A6A-B376-896C9E974C4B}" type="presOf" srcId="{ADA8A55B-2B19-4B15-9284-8DE7EB06AB93}" destId="{876C1C14-27E4-4D0E-B806-B05620FCB057}" srcOrd="1" destOrd="0" presId="urn:microsoft.com/office/officeart/2005/8/layout/vProcess5"/>
    <dgm:cxn modelId="{B08D81CF-10EE-4FA8-B1C4-3F1B72BEAB3C}" type="presOf" srcId="{875DE48C-92C4-4F0C-8E9C-04C2D9142905}" destId="{AB73592D-93B0-403C-AB55-7EEA9F64CB4A}" srcOrd="0" destOrd="0" presId="urn:microsoft.com/office/officeart/2005/8/layout/vProcess5"/>
    <dgm:cxn modelId="{F2F8DBD8-1AA1-4126-8C10-CBFC728A9A46}" srcId="{A80F6AF9-C499-4710-BBD6-9EE9F7DACE42}" destId="{022AAB3F-924C-45B9-A9AF-CC2140028AA0}" srcOrd="1" destOrd="0" parTransId="{8A99B5F9-4455-4E58-83FE-B7ECF042C78A}" sibTransId="{9C01B8FA-F324-421D-89AB-707F4C61D150}"/>
    <dgm:cxn modelId="{9E4DDBF2-A5F3-4EA5-BD2F-4842CB313E78}" type="presOf" srcId="{1C0F536D-8539-4C40-95FD-5F718E734E94}" destId="{4FCD80D0-32E9-4B45-9189-932F8194FDFB}" srcOrd="0" destOrd="0" presId="urn:microsoft.com/office/officeart/2005/8/layout/vProcess5"/>
    <dgm:cxn modelId="{47AD33F3-B57F-4BA8-B4B4-8C714B807CE3}" type="presOf" srcId="{022AAB3F-924C-45B9-A9AF-CC2140028AA0}" destId="{65152B0C-68CA-437A-88BC-66997ED6B927}" srcOrd="0" destOrd="0" presId="urn:microsoft.com/office/officeart/2005/8/layout/vProcess5"/>
    <dgm:cxn modelId="{A10F6C5F-B749-4A6A-8E11-1517411CA25F}" type="presParOf" srcId="{422A873E-88FB-4E95-9925-914569250DD6}" destId="{E00E6168-8ABF-4775-8B4F-500E5D008CC7}" srcOrd="0" destOrd="0" presId="urn:microsoft.com/office/officeart/2005/8/layout/vProcess5"/>
    <dgm:cxn modelId="{B8B13023-E2CB-4B99-933C-8052F27C23A9}" type="presParOf" srcId="{422A873E-88FB-4E95-9925-914569250DD6}" destId="{4FCD80D0-32E9-4B45-9189-932F8194FDFB}" srcOrd="1" destOrd="0" presId="urn:microsoft.com/office/officeart/2005/8/layout/vProcess5"/>
    <dgm:cxn modelId="{22E6EB5A-AE2F-4E07-88DC-116ED886C607}" type="presParOf" srcId="{422A873E-88FB-4E95-9925-914569250DD6}" destId="{65152B0C-68CA-437A-88BC-66997ED6B927}" srcOrd="2" destOrd="0" presId="urn:microsoft.com/office/officeart/2005/8/layout/vProcess5"/>
    <dgm:cxn modelId="{EE969596-0B8F-456E-A48C-4000BBAC1F2D}" type="presParOf" srcId="{422A873E-88FB-4E95-9925-914569250DD6}" destId="{AB73592D-93B0-403C-AB55-7EEA9F64CB4A}" srcOrd="3" destOrd="0" presId="urn:microsoft.com/office/officeart/2005/8/layout/vProcess5"/>
    <dgm:cxn modelId="{A9EB83DA-2971-433C-81B5-079DF9525251}" type="presParOf" srcId="{422A873E-88FB-4E95-9925-914569250DD6}" destId="{F8B94604-575B-4B63-96A0-98316750B94F}" srcOrd="4" destOrd="0" presId="urn:microsoft.com/office/officeart/2005/8/layout/vProcess5"/>
    <dgm:cxn modelId="{8519078A-4208-4549-911B-186E679DB0FF}" type="presParOf" srcId="{422A873E-88FB-4E95-9925-914569250DD6}" destId="{D4B0127C-7781-42EB-9341-FF68C40C5807}" srcOrd="5" destOrd="0" presId="urn:microsoft.com/office/officeart/2005/8/layout/vProcess5"/>
    <dgm:cxn modelId="{6A739964-5175-4011-9D38-73529A339B58}" type="presParOf" srcId="{422A873E-88FB-4E95-9925-914569250DD6}" destId="{22468AB2-0847-4B28-ADD5-5A6E64CE6F90}" srcOrd="6" destOrd="0" presId="urn:microsoft.com/office/officeart/2005/8/layout/vProcess5"/>
    <dgm:cxn modelId="{FE4E8BC3-68D9-4660-A379-D8E9C1A59544}" type="presParOf" srcId="{422A873E-88FB-4E95-9925-914569250DD6}" destId="{8C86FB56-C2CF-43E3-85AB-00881752C717}" srcOrd="7" destOrd="0" presId="urn:microsoft.com/office/officeart/2005/8/layout/vProcess5"/>
    <dgm:cxn modelId="{72127E6B-E145-4751-9F7B-53A2607FAE03}" type="presParOf" srcId="{422A873E-88FB-4E95-9925-914569250DD6}" destId="{2769B2C4-0775-4DCD-9998-EA05072C2D3A}" srcOrd="8" destOrd="0" presId="urn:microsoft.com/office/officeart/2005/8/layout/vProcess5"/>
    <dgm:cxn modelId="{E8F6C6AC-0FF6-4E70-AEC7-9BDAB7BB7CFB}" type="presParOf" srcId="{422A873E-88FB-4E95-9925-914569250DD6}" destId="{4FE8E718-5373-4357-A8B5-9D595E405FC7}" srcOrd="9" destOrd="0" presId="urn:microsoft.com/office/officeart/2005/8/layout/vProcess5"/>
    <dgm:cxn modelId="{2C2C47F9-53C0-450D-A412-57A163F8017E}" type="presParOf" srcId="{422A873E-88FB-4E95-9925-914569250DD6}" destId="{911B138D-4B82-498C-B2A9-8A8E8C456BFD}" srcOrd="10" destOrd="0" presId="urn:microsoft.com/office/officeart/2005/8/layout/vProcess5"/>
    <dgm:cxn modelId="{78B89C6D-A74E-42B4-8A10-6CA67EBC4CDC}" type="presParOf" srcId="{422A873E-88FB-4E95-9925-914569250DD6}" destId="{0A5D137A-A987-494D-8E0D-B6778BB47FF5}" srcOrd="11" destOrd="0" presId="urn:microsoft.com/office/officeart/2005/8/layout/vProcess5"/>
    <dgm:cxn modelId="{39264CDF-E906-4D48-936E-77C7B8E044C1}" type="presParOf" srcId="{422A873E-88FB-4E95-9925-914569250DD6}" destId="{018051F4-06C9-41A6-B388-F2BCD8C288A9}" srcOrd="12" destOrd="0" presId="urn:microsoft.com/office/officeart/2005/8/layout/vProcess5"/>
    <dgm:cxn modelId="{5780903E-63EC-45ED-8828-530D19622797}" type="presParOf" srcId="{422A873E-88FB-4E95-9925-914569250DD6}" destId="{876C1C14-27E4-4D0E-B806-B05620FCB057}" srcOrd="13" destOrd="0" presId="urn:microsoft.com/office/officeart/2005/8/layout/vProcess5"/>
    <dgm:cxn modelId="{8F4D9452-4856-4962-AB7F-ED32F8C13C45}" type="presParOf" srcId="{422A873E-88FB-4E95-9925-914569250DD6}" destId="{A829C9D2-EF3B-4C6C-93EF-9A40391083A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CD80D0-32E9-4B45-9189-932F8194FDFB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Health develops across the lifespan, not a single point </a:t>
          </a:r>
          <a:endParaRPr lang="en-US" sz="2000" kern="1200"/>
        </a:p>
      </dsp:txBody>
      <dsp:txXfrm>
        <a:off x="22940" y="22940"/>
        <a:ext cx="7160195" cy="737360"/>
      </dsp:txXfrm>
    </dsp:sp>
    <dsp:sp modelId="{65152B0C-68CA-437A-88BC-66997ED6B927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Influenced by biological, social, and environmental factors </a:t>
          </a:r>
          <a:endParaRPr lang="en-US" sz="2000" kern="1200"/>
        </a:p>
      </dsp:txBody>
      <dsp:txXfrm>
        <a:off x="627587" y="914964"/>
        <a:ext cx="6937378" cy="737360"/>
      </dsp:txXfrm>
    </dsp:sp>
    <dsp:sp modelId="{AB73592D-93B0-403C-AB55-7EEA9F64CB4A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Early life experiences shape long term health outcomes</a:t>
          </a:r>
          <a:endParaRPr lang="en-US" sz="2000" kern="1200"/>
        </a:p>
      </dsp:txBody>
      <dsp:txXfrm>
        <a:off x="1232233" y="1806988"/>
        <a:ext cx="6937378" cy="737360"/>
      </dsp:txXfrm>
    </dsp:sp>
    <dsp:sp modelId="{F8B94604-575B-4B63-96A0-98316750B94F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Risk and protective factors accumulate over time </a:t>
          </a:r>
          <a:endParaRPr lang="en-US" sz="2000" kern="1200"/>
        </a:p>
      </dsp:txBody>
      <dsp:txXfrm>
        <a:off x="1836880" y="2699012"/>
        <a:ext cx="6937378" cy="737360"/>
      </dsp:txXfrm>
    </dsp:sp>
    <dsp:sp modelId="{D4B0127C-7781-42EB-9341-FF68C40C5807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Key concept: Health inequalities develop across the life course </a:t>
          </a:r>
          <a:endParaRPr lang="en-US" sz="2000" kern="1200"/>
        </a:p>
      </dsp:txBody>
      <dsp:txXfrm>
        <a:off x="2441527" y="3591037"/>
        <a:ext cx="6937378" cy="737360"/>
      </dsp:txXfrm>
    </dsp:sp>
    <dsp:sp modelId="{22468AB2-0847-4B28-ADD5-5A6E64CE6F90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8C86FB56-C2CF-43E3-85AB-00881752C717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2769B2C4-0775-4DCD-9998-EA05072C2D3A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5"/>
        <a:ext cx="280008" cy="383102"/>
      </dsp:txXfrm>
    </dsp:sp>
    <dsp:sp modelId="{4FE8E718-5373-4357-A8B5-9D595E405FC7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519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492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623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562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938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45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259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75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010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492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319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981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Relationship Between Health and Well-Being - EP Fitness Trainer">
            <a:extLst>
              <a:ext uri="{FF2B5EF4-FFF2-40B4-BE49-F238E27FC236}">
                <a16:creationId xmlns:a16="http://schemas.microsoft.com/office/drawing/2014/main" id="{288BCCBF-1AC1-8810-D63F-EB4DADA4FB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80000">
            <a:off x="834380" y="1073828"/>
            <a:ext cx="6623240" cy="457003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24531" y="1240403"/>
            <a:ext cx="4296909" cy="3626168"/>
          </a:xfrm>
        </p:spPr>
        <p:txBody>
          <a:bodyPr>
            <a:normAutofit/>
          </a:bodyPr>
          <a:lstStyle/>
          <a:p>
            <a:pPr algn="r">
              <a:lnSpc>
                <a:spcPct val="110000"/>
              </a:lnSpc>
            </a:pPr>
            <a:r>
              <a:rPr lang="en-GB" sz="5000" b="1">
                <a:highlight>
                  <a:srgbClr val="FFFF00"/>
                </a:highlight>
                <a:latin typeface="Avenir Next LT Pro"/>
              </a:rPr>
              <a:t>Life Course Approach to Health &amp; Wellbeing</a:t>
            </a:r>
            <a:endParaRPr lang="en-GB" sz="5000" b="1">
              <a:highlight>
                <a:srgbClr val="FFFF00"/>
              </a:highlight>
              <a:latin typeface="Avenir Next LT Pro"/>
              <a:ea typeface="Calibri Light" panose="020F0302020204030204"/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diagram of a life cycle of a person and person&#10;&#10;AI-generated content may be incorrect.">
            <a:extLst>
              <a:ext uri="{FF2B5EF4-FFF2-40B4-BE49-F238E27FC236}">
                <a16:creationId xmlns:a16="http://schemas.microsoft.com/office/drawing/2014/main" id="{122F3CA6-A54C-B4FE-6D8D-07B2548022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453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ADAC33F-1375-8E0B-19A5-8D6BD245201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4593" r="9085" b="867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EA9EF-56E7-8BCC-B67B-F842A584B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What is the Life Course Approach?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729A79-F0FC-2E37-8844-8EEC0CF957CD}"/>
              </a:ext>
            </a:extLst>
          </p:cNvPr>
          <p:cNvSpPr txBox="1"/>
          <p:nvPr/>
        </p:nvSpPr>
        <p:spPr>
          <a:xfrm>
            <a:off x="7531222" y="4906437"/>
            <a:ext cx="3821156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ea typeface="Calibri"/>
                <a:cs typeface="Calibri"/>
              </a:rPr>
              <a:t>(World Health Organiation,2023)</a:t>
            </a:r>
          </a:p>
          <a:p>
            <a:pPr>
              <a:spcAft>
                <a:spcPts val="600"/>
              </a:spcAft>
            </a:pPr>
            <a:endParaRPr lang="en-GB">
              <a:ea typeface="Calibri"/>
              <a:cs typeface="Calibri"/>
            </a:endParaRP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84ECB7EF-6536-281B-FD53-939D70BEFA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874325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61322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77241B-FCCE-3DF8-E5B1-84EC87ECE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Why the Life Course Approach matters?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7CAF87-7009-4B36-2FDE-7AB8C281076C}"/>
              </a:ext>
            </a:extLst>
          </p:cNvPr>
          <p:cNvSpPr txBox="1"/>
          <p:nvPr/>
        </p:nvSpPr>
        <p:spPr>
          <a:xfrm>
            <a:off x="1115568" y="2481943"/>
            <a:ext cx="10168128" cy="36950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Explains health inequalities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Differences in life expectancy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Focus on prevention, not just treatment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Reduces pressure on healthcare systems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Informs public health policies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32746E-F577-1493-DC7B-31A03B40DDB5}"/>
              </a:ext>
            </a:extLst>
          </p:cNvPr>
          <p:cNvSpPr txBox="1"/>
          <p:nvPr/>
        </p:nvSpPr>
        <p:spPr>
          <a:xfrm>
            <a:off x="7210967" y="5531055"/>
            <a:ext cx="406198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 Office for National Statistics, </a:t>
            </a:r>
            <a:r>
              <a:rPr lang="en-GB">
                <a:ea typeface="Calibri"/>
                <a:cs typeface="Calibri"/>
              </a:rPr>
              <a:t>2023)</a:t>
            </a:r>
          </a:p>
          <a:p>
            <a:r>
              <a:rPr lang="en-GB" dirty="0">
                <a:ea typeface="Calibri"/>
                <a:cs typeface="Calibri"/>
              </a:rPr>
              <a:t>( Marmot et al., 2020- updated reports </a:t>
            </a:r>
            <a:r>
              <a:rPr lang="en-GB">
                <a:ea typeface="Calibri"/>
                <a:cs typeface="Calibri"/>
              </a:rPr>
              <a:t>still used in 2022+ teaching)</a:t>
            </a: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27533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7FBB9-8791-924D-1703-BA92DE654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Early Life Influences 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9E126B-14AD-2BE1-63A0-584C489FDE8D}"/>
              </a:ext>
            </a:extLst>
          </p:cNvPr>
          <p:cNvSpPr txBox="1"/>
          <p:nvPr/>
        </p:nvSpPr>
        <p:spPr>
          <a:xfrm>
            <a:off x="1115568" y="2481943"/>
            <a:ext cx="10168128" cy="36950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Pregnancy / Maternal Health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Nutrition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Low birth weight – Disease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Poverty – mental health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Language development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Parent child interactions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Childhood Trauma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A08081-3715-9816-E10C-FF0B3A1CD201}"/>
              </a:ext>
            </a:extLst>
          </p:cNvPr>
          <p:cNvSpPr txBox="1"/>
          <p:nvPr/>
        </p:nvSpPr>
        <p:spPr>
          <a:xfrm>
            <a:off x="960174" y="1867350"/>
            <a:ext cx="55725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2BE9E7-73C5-440C-FC82-2FA05BBC6A14}"/>
              </a:ext>
            </a:extLst>
          </p:cNvPr>
          <p:cNvSpPr txBox="1"/>
          <p:nvPr/>
        </p:nvSpPr>
        <p:spPr>
          <a:xfrm>
            <a:off x="8328402" y="565625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(UNICEF, 2023)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580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F03863-FA8B-3045-EF1D-A1D5DA0E6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Lifestyle 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EB5FF7-9C0E-3AB1-52BD-286FE2D8FA8A}"/>
              </a:ext>
            </a:extLst>
          </p:cNvPr>
          <p:cNvSpPr txBox="1"/>
          <p:nvPr/>
        </p:nvSpPr>
        <p:spPr>
          <a:xfrm>
            <a:off x="1115568" y="2481943"/>
            <a:ext cx="10168128" cy="36950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Diet / Exercise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Smoking (8M deaths)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Inactivity (1 in 6 UK deaths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Habits start young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ea typeface="Calibri"/>
                <a:cs typeface="Calibri"/>
              </a:rPr>
              <a:t>Sleep &amp; Rest</a:t>
            </a:r>
            <a:endParaRPr lang="en-US" sz="2200" dirty="0"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568122-9AEC-F02D-86BA-6C31CE947A6A}"/>
              </a:ext>
            </a:extLst>
          </p:cNvPr>
          <p:cNvSpPr txBox="1"/>
          <p:nvPr/>
        </p:nvSpPr>
        <p:spPr>
          <a:xfrm>
            <a:off x="8290027" y="5367872"/>
            <a:ext cx="35891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(NHS, 2023)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192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65165-6045-9541-E52B-211B7E983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Wider Determinates 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2899927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76031"/>
            <a:ext cx="1873457" cy="1371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169882-D3E7-5E25-CA44-651BE549D2FA}"/>
              </a:ext>
            </a:extLst>
          </p:cNvPr>
          <p:cNvSpPr txBox="1"/>
          <p:nvPr/>
        </p:nvSpPr>
        <p:spPr>
          <a:xfrm>
            <a:off x="841248" y="3337269"/>
            <a:ext cx="10509504" cy="29056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Income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Education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Housing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Environment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Not individual control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99D354-6CD5-53D5-371A-C9E5D67BCE8A}"/>
              </a:ext>
            </a:extLst>
          </p:cNvPr>
          <p:cNvSpPr txBox="1"/>
          <p:nvPr/>
        </p:nvSpPr>
        <p:spPr>
          <a:xfrm>
            <a:off x="1230296" y="1794785"/>
            <a:ext cx="5311986" cy="35606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6206A7-1DDC-EC9B-6D2E-17347A3EC284}"/>
              </a:ext>
            </a:extLst>
          </p:cNvPr>
          <p:cNvSpPr txBox="1"/>
          <p:nvPr/>
        </p:nvSpPr>
        <p:spPr>
          <a:xfrm>
            <a:off x="8575890" y="5733142"/>
            <a:ext cx="34938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(Institute of Health Eq</a:t>
            </a:r>
            <a:r>
              <a:rPr lang="en-GB">
                <a:ea typeface="Calibri"/>
                <a:cs typeface="Calibri"/>
              </a:rPr>
              <a:t>uality,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742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44DAFA-E73C-9A80-5241-896EB4AA8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Adulthood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2899927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76031"/>
            <a:ext cx="1873457" cy="1371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932460-A70A-DB75-7842-D2AB28DEA300}"/>
              </a:ext>
            </a:extLst>
          </p:cNvPr>
          <p:cNvSpPr txBox="1"/>
          <p:nvPr/>
        </p:nvSpPr>
        <p:spPr>
          <a:xfrm>
            <a:off x="841248" y="3337269"/>
            <a:ext cx="10509504" cy="29056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Work/Income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Stress (800k affected UK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Transitions',  school – work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Relationships &amp; Social Life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Health &amp; Wellbeing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5BD7C7-0379-B35D-BE62-706CFB51B040}"/>
              </a:ext>
            </a:extLst>
          </p:cNvPr>
          <p:cNvSpPr txBox="1"/>
          <p:nvPr/>
        </p:nvSpPr>
        <p:spPr>
          <a:xfrm>
            <a:off x="9290549" y="5939598"/>
            <a:ext cx="22710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Calibri"/>
                <a:cs typeface="Calibri"/>
              </a:rPr>
              <a:t>(NHS,2023)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328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E06EF91C-AEA8-E57C-6B40-5F56708612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08" r="23613" b="-3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331C7-B94A-E094-7757-AEB9AC410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/>
              <a:t>Older Age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D727E9-49AB-21A2-2157-808B033147D2}"/>
              </a:ext>
            </a:extLst>
          </p:cNvPr>
          <p:cNvSpPr txBox="1"/>
          <p:nvPr/>
        </p:nvSpPr>
        <p:spPr>
          <a:xfrm>
            <a:off x="719468" y="2662679"/>
            <a:ext cx="4659756" cy="33741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Ageing process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Physical Activity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Retirement &amp; Finances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Social life &amp; Relationships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a typeface="Calibri"/>
                <a:cs typeface="Calibri"/>
              </a:rPr>
              <a:t>Health </a:t>
            </a:r>
            <a:r>
              <a:rPr lang="en-US" sz="2000">
                <a:ea typeface="Calibri"/>
                <a:cs typeface="Calibri"/>
              </a:rPr>
              <a:t>Conditions – dementia, etc.</a:t>
            </a:r>
            <a:r>
              <a:rPr lang="en-US" dirty="0">
                <a:ea typeface="Calibri"/>
                <a:cs typeface="Calibri"/>
              </a:rPr>
              <a:t> 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3B8A15-E84D-50B6-4D23-BD0A67F16A81}"/>
              </a:ext>
            </a:extLst>
          </p:cNvPr>
          <p:cNvSpPr txBox="1"/>
          <p:nvPr/>
        </p:nvSpPr>
        <p:spPr>
          <a:xfrm>
            <a:off x="3111500" y="6032499"/>
            <a:ext cx="26987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(Alzheimer's Society, 2023)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834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21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BCE822-C9B8-3455-06D1-5800F65F1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Case Study: Life Course Health Inequalities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A912F38-B3AA-20A5-8B69-9923262D0920}"/>
              </a:ext>
            </a:extLst>
          </p:cNvPr>
          <p:cNvSpPr txBox="1"/>
          <p:nvPr/>
        </p:nvSpPr>
        <p:spPr>
          <a:xfrm>
            <a:off x="6090574" y="801866"/>
            <a:ext cx="5306084" cy="5230634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Born into low-income family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Poor housing and limited nutrition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Lower educational attainment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Higher educational attainment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Higer likelihood of smoking and poor diet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Increased risk of chronic illness in adulthood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Health inequalities accumulate over time</a:t>
            </a:r>
          </a:p>
        </p:txBody>
      </p:sp>
    </p:spTree>
    <p:extLst>
      <p:ext uri="{BB962C8B-B14F-4D97-AF65-F5344CB8AC3E}">
        <p14:creationId xmlns:p14="http://schemas.microsoft.com/office/powerpoint/2010/main" val="29824001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7E334B-01B9-3B67-776B-7827A50B3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Recommendations</a:t>
            </a:r>
            <a:r>
              <a:rPr lang="en-US" sz="3200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5A8073-6278-0AEF-B6D7-E477310AACC2}"/>
              </a:ext>
            </a:extLst>
          </p:cNvPr>
          <p:cNvSpPr txBox="1"/>
          <p:nvPr/>
        </p:nvSpPr>
        <p:spPr>
          <a:xfrm>
            <a:off x="1190521" y="2600087"/>
            <a:ext cx="8959892" cy="28285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65000"/>
                    <a:lumOff val="35000"/>
                  </a:schemeClr>
                </a:solidFill>
              </a:rPr>
              <a:t>To improve health across the life course: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</a:rPr>
              <a:t>Invest in early interventions - Supporting maternal health, early childhood education, and nutrition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</a:rPr>
              <a:t>Promote healthy behaviors – diet, exercise and reducing substance use </a:t>
            </a:r>
            <a:endParaRPr lang="en-US" sz="2000">
              <a:solidFill>
                <a:schemeClr val="tx1">
                  <a:lumMod val="65000"/>
                  <a:lumOff val="35000"/>
                </a:schemeClr>
              </a:solidFill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</a:rPr>
              <a:t>Address social determinates, - housing, income, and access to healthcare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</a:rPr>
              <a:t>Integrate policies across sectors to reduce cumulative disadvantage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4E8ECF0-B47A-7DCA-D8B5-33E161BD66F5}"/>
              </a:ext>
            </a:extLst>
          </p:cNvPr>
          <p:cNvSpPr/>
          <p:nvPr/>
        </p:nvSpPr>
        <p:spPr>
          <a:xfrm>
            <a:off x="8034263" y="4682519"/>
            <a:ext cx="3321326" cy="1490354"/>
          </a:xfrm>
          <a:prstGeom prst="roundRect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Frameworks such as WHO'S Life Course Approach and the Social </a:t>
            </a:r>
            <a:r>
              <a:rPr lang="en-GB">
                <a:solidFill>
                  <a:schemeClr val="tx1"/>
                </a:solidFill>
                <a:ea typeface="Calibri"/>
                <a:cs typeface="Calibri"/>
              </a:rPr>
              <a:t>Determinants</a:t>
            </a:r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 of Health model can guide these strategies.</a:t>
            </a:r>
            <a:endParaRPr lang="en-GB">
              <a:solidFill>
                <a:schemeClr val="tx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31480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B88A106-7798-438F-8C18-9F5993F4A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729" y="1764407"/>
            <a:ext cx="5760846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5086540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Life Course Approach to Health &amp; Wellbeing</vt:lpstr>
      <vt:lpstr>PowerPoint Presentation</vt:lpstr>
      <vt:lpstr>What is the Life Course Approach?</vt:lpstr>
      <vt:lpstr>Why the Life Course Approach matters?</vt:lpstr>
      <vt:lpstr>Early Life Influences </vt:lpstr>
      <vt:lpstr>Lifestyle </vt:lpstr>
      <vt:lpstr>Wider Determinates </vt:lpstr>
      <vt:lpstr>Adulthood</vt:lpstr>
      <vt:lpstr>Older Age </vt:lpstr>
      <vt:lpstr>Case Study: Life Course Health Inequalities</vt:lpstr>
      <vt:lpstr>Recommendations 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352</cp:revision>
  <dcterms:created xsi:type="dcterms:W3CDTF">2026-03-22T19:48:38Z</dcterms:created>
  <dcterms:modified xsi:type="dcterms:W3CDTF">2026-03-24T12:52:02Z</dcterms:modified>
</cp:coreProperties>
</file>