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8EDC-5927-2C45-428B-92AA9E9F2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A4B464-AB00-DE17-4231-10D535433F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22293-0DD8-4E56-C278-EFA1C3AB6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F27575-CB62-E9BC-4307-8DAC7C098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A4A06-0BC1-083B-E702-3E4654AE3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00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959FA-EFA9-B9FB-2CC7-2F083B438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CA2C7-4670-C23C-8882-261F2D9CD5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10013-8559-88D7-D1F2-378A742C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ED387-EAC1-6A6A-844C-BD4D36AE9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7708C-8E56-4E69-0190-8BDFC6C2F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202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A7352-AB0C-0FFB-64AC-4EC2B3D92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AC04F5-26D7-5DCA-3D51-C56C82426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7D51A-8449-D70E-712B-89A81ADEA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DADEC-B6DA-45D3-A61B-DE08ECBB4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5F383-17B1-2206-C3FD-A52E45C4C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636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C2A2D-C9EC-9847-B7DE-23A14D7FE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497B1-F4D9-C1D3-2075-C22B415990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DE2D5E-2AB1-FBDB-174A-EFB53915B9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ED6B10-41A4-5EF7-EF99-B0F3F246E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5366F6-5767-61D0-2AE3-13D686AB4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5D718-645D-D561-0464-8C18741A8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033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45722-8C03-0A90-6EF9-46D2867B9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29426-E433-9250-1053-CCFA2AF42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192029-34EF-5E5A-95D8-8ED9E3CCAE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BD9A63-A45B-9C4F-EFD6-DFE6C0D652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9FD735-FF6F-C9B0-C453-B817C0BBE1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863590-5CF0-FAF9-AA1F-EF3C162A1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A4B784-BB0E-B88D-CEAE-1EB590BD9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0AB1E2-4458-EB33-5572-27F69BB04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01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2DC94-48DE-BA73-A15D-DE6525CD3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44D718-96B3-C7F0-8B08-ED39129F0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E42E28-4D7D-7A31-1BA8-7873B6595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C14199-5560-3B5D-D8ED-414D6D4CF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77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A58282-A51F-3F68-9454-EB17A6325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98707-DDA4-F217-85F8-639036BB8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C81CB-C7F3-76DA-C614-D5F290A53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76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01FB0-109E-2239-3F5B-D23E91367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323C3-B2B4-3BB2-1E6B-D5CC34D41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BFF188-3767-0BC3-D574-898CD7AE86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AADE3-DB7A-16C3-E36F-AFF506A58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F4C3C-74CD-7AEA-1325-E881280CF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806105-00C4-C53B-B428-70510E730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779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A1DC0-4B46-D304-DEB4-E3CA7335B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4FBE3A-27A7-CC78-9216-F6BA2D5094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B1B204-8B78-0B1C-503E-66FF039357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677C38-E1EB-7BE6-75F5-F64DC981B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7A606-B91F-B817-1BC4-91CCE49CE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075C63-BC37-49AD-7A03-F66ADDF07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196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6211C-35B7-38D1-D930-97DE52A06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943852-11EE-1D44-077A-205948D0D5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A13DC-8000-FBD4-47F2-AAF109130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6AA12-6DC1-EEB4-F547-F244B3C87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692C95-F6F5-C34F-5CA1-29765A35E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629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E4A31E-0521-6F5D-E0C1-3E5F95DA83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732A65-22DC-A219-6FE2-793A5C3DB4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7374A7-D2FC-33CB-994A-BCC988428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837C1-D787-53EF-48EB-D7C30D9AF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1B5C9-32DA-16F0-0F08-AC46AE8B6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048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61D02D-50C6-60B5-AA8E-4D31F586C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1E070-E96C-E874-2AEB-D12D07528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A1488-E943-8705-2CE1-CEB4DE03FC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76DD04-925C-3845-9568-09287A8AF061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EFA89-FC7D-37A2-8425-56158CA6F5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555B5-C980-42A1-117D-0B0B37EDC6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89A65F-BF55-4647-9535-D73AA76047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86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2268-B193-4DA1-C747-FBF81AE83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8852" y="3429000"/>
            <a:ext cx="12649703" cy="2247538"/>
          </a:xfrm>
        </p:spPr>
        <p:txBody>
          <a:bodyPr>
            <a:normAutofit fontScale="90000"/>
          </a:bodyPr>
          <a:lstStyle/>
          <a:p>
            <a:r>
              <a:rPr lang="en-GB" dirty="0"/>
              <a:t>Ilishba Majid</a:t>
            </a:r>
            <a:br>
              <a:rPr lang="en-GB" dirty="0"/>
            </a:br>
            <a:r>
              <a:rPr lang="en-GB" dirty="0"/>
              <a:t>Student Number: 2425411</a:t>
            </a:r>
            <a:br>
              <a:rPr lang="en-GB" dirty="0"/>
            </a:br>
            <a:r>
              <a:rPr lang="en-GB" dirty="0"/>
              <a:t>Module: problem solving and decision making</a:t>
            </a:r>
            <a:br>
              <a:rPr lang="en-GB" dirty="0"/>
            </a:br>
            <a:r>
              <a:rPr lang="en-GB" dirty="0"/>
              <a:t>Course: business skills for the workplace </a:t>
            </a:r>
            <a:br>
              <a:rPr lang="en-GB" dirty="0"/>
            </a:br>
            <a:r>
              <a:rPr lang="en-GB" dirty="0"/>
              <a:t>Stephen Malone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435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1754A5-9FCA-4829-246C-9FC2FCCE76E0}"/>
              </a:ext>
            </a:extLst>
          </p:cNvPr>
          <p:cNvSpPr txBox="1"/>
          <p:nvPr/>
        </p:nvSpPr>
        <p:spPr>
          <a:xfrm>
            <a:off x="4295744" y="4560483"/>
            <a:ext cx="3600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 smarter approach to streetwear.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B7C424-ECFF-C128-1573-BE8C2FDB29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200" y="1499783"/>
            <a:ext cx="5181600" cy="306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201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4EBE0-0861-1462-DEFF-E53092E0F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CDD13-2ADA-7981-46E2-313578DF4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8177543" cy="4914177"/>
          </a:xfrm>
        </p:spPr>
        <p:txBody>
          <a:bodyPr/>
          <a:lstStyle/>
          <a:p>
            <a:r>
              <a:rPr lang="en-GB"/>
              <a:t>UK-based sustainable streetwear brand</a:t>
            </a:r>
          </a:p>
          <a:p>
            <a:r>
              <a:rPr lang="en-GB"/>
              <a:t>Products: oversized graphic T- shirts, hoodies, cargo trousers, tote bags, caps</a:t>
            </a:r>
          </a:p>
          <a:p>
            <a:r>
              <a:rPr lang="en-GB"/>
              <a:t>Materials: Organic cotton, recycled polyester blends, low-impact dyes</a:t>
            </a:r>
          </a:p>
          <a:p>
            <a:r>
              <a:rPr lang="en-GB"/>
              <a:t>Target market: Consumers aged 18-30</a:t>
            </a:r>
          </a:p>
          <a:p>
            <a:r>
              <a:rPr lang="en-GB"/>
              <a:t>Management: Founder handles operations; manufacturing outsourced to ethical producers</a:t>
            </a:r>
          </a:p>
          <a:p>
            <a:r>
              <a:rPr lang="en-GB"/>
              <a:t>Legal Structure: UK Private Limited Company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CAEBF4-6D7F-A178-C531-863E534E09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8892" y="0"/>
            <a:ext cx="633107" cy="36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1A38EC-D118-33D0-712E-916400A857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0796" y="3429000"/>
            <a:ext cx="32512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34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EDF24-BE5E-F99B-FB2F-AA49EE9A7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KEY PESTAL FACTORS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79BFF-DBE5-DBBD-EC46-22B307935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5795"/>
            <a:ext cx="7561404" cy="4183314"/>
          </a:xfrm>
        </p:spPr>
        <p:txBody>
          <a:bodyPr/>
          <a:lstStyle/>
          <a:p>
            <a:r>
              <a:rPr lang="en-GB" dirty="0"/>
              <a:t>Political: UK policies encourage sustainable sourcing and ethical labour</a:t>
            </a:r>
          </a:p>
          <a:p>
            <a:endParaRPr lang="en-GB" dirty="0"/>
          </a:p>
          <a:p>
            <a:r>
              <a:rPr lang="en-GB" dirty="0"/>
              <a:t>Economic: Cost of living pressures; customers willing to pay for sustainability</a:t>
            </a:r>
          </a:p>
          <a:p>
            <a:endParaRPr lang="en-GB" dirty="0"/>
          </a:p>
          <a:p>
            <a:r>
              <a:rPr lang="en-GB" dirty="0"/>
              <a:t>Social: </a:t>
            </a:r>
            <a:r>
              <a:rPr lang="en-GB" dirty="0" err="1"/>
              <a:t>Gen</a:t>
            </a:r>
            <a:r>
              <a:rPr lang="en-GB" dirty="0"/>
              <a:t> Z values ethical consumption and streetwear culture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7A9FE6-158F-A45A-72EF-AC1B333BFF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5742" y="1"/>
            <a:ext cx="636257" cy="3669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868876-B017-3750-C3AE-D3DC57BE17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9604" y="3793716"/>
            <a:ext cx="3530600" cy="273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552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E332E-A5D0-0042-5897-B3E1E2A35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MARKETING STRATEGY ONE</a:t>
            </a:r>
            <a:br>
              <a:rPr lang="en-GB"/>
            </a:br>
            <a:r>
              <a:rPr lang="en-GB"/>
              <a:t>SOCIAL MEDIA MARKETING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F39EE-1542-C6A5-1F94-36C7CDDED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8177543" cy="4208463"/>
          </a:xfrm>
        </p:spPr>
        <p:txBody>
          <a:bodyPr/>
          <a:lstStyle/>
          <a:p>
            <a:r>
              <a:rPr lang="en-GB"/>
              <a:t>Platforms: TikTok, Instagram</a:t>
            </a:r>
          </a:p>
          <a:p>
            <a:endParaRPr lang="en-GB"/>
          </a:p>
          <a:p>
            <a:r>
              <a:rPr lang="en-GB"/>
              <a:t>Content: Styling videos, behind-the-scenes production, sustainability education</a:t>
            </a:r>
          </a:p>
          <a:p>
            <a:endParaRPr lang="en-GB"/>
          </a:p>
          <a:p>
            <a:r>
              <a:rPr lang="en-GB"/>
              <a:t>Benefit: Builds brand visibility and trust among target audience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625952-66FE-781A-B348-246276F5A2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8892" y="0"/>
            <a:ext cx="633107" cy="36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712A6D-B0E6-EFD6-7BB9-D77CFD05DA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1119" y="4380869"/>
            <a:ext cx="2761309" cy="27613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F4639A-8A10-0451-3186-3851FED101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2428" y="3233027"/>
            <a:ext cx="4165600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175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55F4B-0B85-445B-F316-109B6C9C3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TWO</a:t>
            </a:r>
            <a:br>
              <a:rPr lang="en-GB" dirty="0"/>
            </a:br>
            <a:r>
              <a:rPr lang="en-GB" dirty="0"/>
              <a:t>LIMITED DROP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A043E-23E5-5536-9A9F-FEE220505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913483" cy="4285464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Small-batch exclusive releases every 8-10 weeks</a:t>
            </a:r>
          </a:p>
          <a:p>
            <a:endParaRPr lang="en-GB" dirty="0"/>
          </a:p>
          <a:p>
            <a:r>
              <a:rPr lang="en-GB" dirty="0"/>
              <a:t>Creates anticipation and perceived value</a:t>
            </a:r>
          </a:p>
          <a:p>
            <a:endParaRPr lang="en-GB" dirty="0"/>
          </a:p>
          <a:p>
            <a:r>
              <a:rPr lang="en-GB" dirty="0"/>
              <a:t>Reduces waste and and financial risk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B2E677-41EC-37A5-3F30-FCB2681AAC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8892" y="0"/>
            <a:ext cx="633107" cy="36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715476-1DC8-FEB0-4D89-2B5AED4B1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642" y="3429000"/>
            <a:ext cx="3739140" cy="3017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654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52491-583A-BE22-E83C-6BBDEC591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2257"/>
            <a:ext cx="10515600" cy="1325563"/>
          </a:xfrm>
        </p:spPr>
        <p:txBody>
          <a:bodyPr/>
          <a:lstStyle/>
          <a:p>
            <a:r>
              <a:rPr lang="en-GB" dirty="0"/>
              <a:t>FUNDING REQUIREMENT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A42F1-78E9-07F0-12B1-34B254CCD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43285" cy="465011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Total Funding Required: £8,000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Allocation:</a:t>
            </a:r>
          </a:p>
          <a:p>
            <a:r>
              <a:rPr lang="en-GB" dirty="0"/>
              <a:t>Manufacturing (initial stock): £3,500</a:t>
            </a:r>
          </a:p>
          <a:p>
            <a:r>
              <a:rPr lang="en-GB" dirty="0"/>
              <a:t>Website &amp; e-commerce: £1,000</a:t>
            </a:r>
          </a:p>
          <a:p>
            <a:r>
              <a:rPr lang="en-GB" dirty="0"/>
              <a:t>Branding and design: £800</a:t>
            </a:r>
          </a:p>
          <a:p>
            <a:r>
              <a:rPr lang="en-GB" dirty="0"/>
              <a:t>Marketing and influencer campaigns: £1,500</a:t>
            </a:r>
          </a:p>
          <a:p>
            <a:r>
              <a:rPr lang="en-GB" dirty="0"/>
              <a:t>Packaging and logistics: £700</a:t>
            </a:r>
          </a:p>
          <a:p>
            <a:r>
              <a:rPr lang="en-GB" dirty="0"/>
              <a:t>Legal and insurance: £500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Rationale: Covers first production cycle and brand launch.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BA159-E246-02F8-F758-67EF7A177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1529184" y="0"/>
            <a:ext cx="662815" cy="3822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3CCB86-8DEE-6B98-C851-CE4A7F0D54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206" y="3555950"/>
            <a:ext cx="2919793" cy="2919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313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C1B22-9AAC-1F96-32F7-A3EEEF33D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LOGIC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A5426-6DFA-9FEA-7C8C-F4DADFA20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Monthly Revenue Forecast: £8,000</a:t>
            </a:r>
          </a:p>
          <a:p>
            <a:r>
              <a:rPr lang="en-GB" dirty="0"/>
              <a:t>T-shirts: £3,600</a:t>
            </a:r>
          </a:p>
          <a:p>
            <a:r>
              <a:rPr lang="en-GB" dirty="0"/>
              <a:t>Hoodies: £3,600</a:t>
            </a:r>
          </a:p>
          <a:p>
            <a:r>
              <a:rPr lang="en-GB" dirty="0"/>
              <a:t>Accessories: £800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Monthly operating costs: £2,300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Profit: £2,700 (~33% margin)</a:t>
            </a:r>
          </a:p>
          <a:p>
            <a:r>
              <a:rPr lang="en-GB" dirty="0"/>
              <a:t>Direct-to-consumer sales</a:t>
            </a:r>
          </a:p>
          <a:p>
            <a:r>
              <a:rPr lang="en-GB" dirty="0"/>
              <a:t>Controlled production reduces unsold stock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A88AF6-6EAE-2615-06AF-3226CC8F1F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6094" y="4154"/>
            <a:ext cx="625905" cy="3609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F7BC25-3B12-2C49-768E-9F4AFF9164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5509" y="3898020"/>
            <a:ext cx="4438784" cy="2955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692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8C52B-4236-5395-4461-02B38E984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AFC09-14BC-CA90-7A33-AB87153DA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919424" cy="427289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Financial: Controlled production, flexible pricing, diversified marketing</a:t>
            </a:r>
          </a:p>
          <a:p>
            <a:endParaRPr lang="en-GB" dirty="0"/>
          </a:p>
          <a:p>
            <a:r>
              <a:rPr lang="en-GB" dirty="0"/>
              <a:t>Supply Chain: Multiple suppliers, safety stock</a:t>
            </a:r>
          </a:p>
          <a:p>
            <a:endParaRPr lang="en-GB" dirty="0"/>
          </a:p>
          <a:p>
            <a:r>
              <a:rPr lang="en-GB" dirty="0"/>
              <a:t>Market competition: Continuous product updates and branding</a:t>
            </a:r>
          </a:p>
          <a:p>
            <a:endParaRPr lang="en-GB" dirty="0"/>
          </a:p>
          <a:p>
            <a:r>
              <a:rPr lang="en-GB" dirty="0"/>
              <a:t>Technology: Secure website hosting, regular updates, data protection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5EC5F9-811C-DA17-1D9D-28682E921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8892" y="0"/>
            <a:ext cx="633108" cy="36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69B5E2-3FB4-9129-A00C-9421B73A9A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0092" y="4019953"/>
            <a:ext cx="2472922" cy="2472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35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6B27-251A-3521-BE5A-F922F77AE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GROWTH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006BF-F85C-82A7-2AB8-868ACD53E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951206" cy="4461504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Add new product categories</a:t>
            </a:r>
          </a:p>
          <a:p>
            <a:endParaRPr lang="en-GB" dirty="0"/>
          </a:p>
          <a:p>
            <a:r>
              <a:rPr lang="en-GB" dirty="0"/>
              <a:t>Collaboration collections with artists/influencers</a:t>
            </a:r>
          </a:p>
          <a:p>
            <a:endParaRPr lang="en-GB" dirty="0"/>
          </a:p>
          <a:p>
            <a:r>
              <a:rPr lang="en-GB" dirty="0"/>
              <a:t>International shipping and wholesale partnerships</a:t>
            </a:r>
          </a:p>
          <a:p>
            <a:endParaRPr lang="en-GB" dirty="0"/>
          </a:p>
          <a:p>
            <a:r>
              <a:rPr lang="en-GB" dirty="0"/>
              <a:t>Expand production capacity and sustainable materials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2D83B1-C15A-6EA6-0B89-A7DE7D672F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8892" y="0"/>
            <a:ext cx="633107" cy="36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D6A6D6-8780-A547-C4B3-2C594F1680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9406" y="3745293"/>
            <a:ext cx="3125105" cy="267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449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80DD5-368C-BF5B-8F60-56A719B2D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INVEST?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73E54-47AA-7B24-55F9-A7D26782A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Growing sustainable fashion market</a:t>
            </a:r>
          </a:p>
          <a:p>
            <a:endParaRPr lang="en-GB" dirty="0"/>
          </a:p>
          <a:p>
            <a:r>
              <a:rPr lang="en-GB" dirty="0"/>
              <a:t>Strong </a:t>
            </a:r>
            <a:r>
              <a:rPr lang="en-GB" dirty="0" err="1"/>
              <a:t>Gen</a:t>
            </a:r>
            <a:r>
              <a:rPr lang="en-GB" dirty="0"/>
              <a:t> Z target audience</a:t>
            </a:r>
          </a:p>
          <a:p>
            <a:endParaRPr lang="en-GB" dirty="0"/>
          </a:p>
          <a:p>
            <a:r>
              <a:rPr lang="en-GB" dirty="0"/>
              <a:t>Ethical, transparent, and digitally-savvy</a:t>
            </a:r>
          </a:p>
          <a:p>
            <a:endParaRPr lang="en-GB" dirty="0"/>
          </a:p>
          <a:p>
            <a:r>
              <a:rPr lang="en-GB" dirty="0"/>
              <a:t>Scalable direct-to-consumer business model</a:t>
            </a:r>
          </a:p>
          <a:p>
            <a:endParaRPr lang="en-GB" dirty="0"/>
          </a:p>
          <a:p>
            <a:r>
              <a:rPr lang="en-GB" dirty="0"/>
              <a:t>Balances sustainability with profitability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45D21D-8D9B-5C5C-4FCB-B649CD5D05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8892" y="0"/>
            <a:ext cx="633107" cy="36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8260B2-B609-02E1-BA44-844CC820A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3167" y="3777494"/>
            <a:ext cx="2872277" cy="287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630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A284F-F1C2-5042-004C-9F2368B65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7722" y="4816414"/>
            <a:ext cx="8856553" cy="1282102"/>
          </a:xfrm>
        </p:spPr>
        <p:txBody>
          <a:bodyPr/>
          <a:lstStyle/>
          <a:p>
            <a:r>
              <a:rPr lang="en-GB" dirty="0"/>
              <a:t>Thank you for listening, any questions?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666B4D-64FF-B693-124C-ED27DC0713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198" y="686736"/>
            <a:ext cx="4165600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485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Ilishba Majid Student Number: 2425411 Module: problem solving and decision making Course: business skills for the workplace  Stephen Malone</vt:lpstr>
      <vt:lpstr>PowerPoint Presentation</vt:lpstr>
      <vt:lpstr>BUSINESS OVERVIEW</vt:lpstr>
      <vt:lpstr>THREE KEY PESTAL FACTORS</vt:lpstr>
      <vt:lpstr>MARKETING STRATEGY ONE SOCIAL MEDIA MARKETING</vt:lpstr>
      <vt:lpstr>MARKETING STRATEGY TWO LIMITED DROP MODEL</vt:lpstr>
      <vt:lpstr>FUNDING REQUIREMENT</vt:lpstr>
      <vt:lpstr>FINANCIAL LOGIC</vt:lpstr>
      <vt:lpstr>RISK MANAGEMENT</vt:lpstr>
      <vt:lpstr>FUTURE GROWTH</vt:lpstr>
      <vt:lpstr>WHY INVEST?</vt:lpstr>
      <vt:lpstr>Thank you for listening,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Ilishba Majid Student Number: 2425411 Module: problem solving and decision making Course: business skills for the workplace  Stephen Malone</dc:title>
  <dc:creator>Ilishba Majid (2425411)</dc:creator>
  <cp:lastModifiedBy>Ilishba Majid (2425411)</cp:lastModifiedBy>
  <cp:revision>3</cp:revision>
  <dcterms:created xsi:type="dcterms:W3CDTF">2026-03-02T22:45:24Z</dcterms:created>
  <dcterms:modified xsi:type="dcterms:W3CDTF">2026-03-11T19:22:17Z</dcterms:modified>
</cp:coreProperties>
</file>