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938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215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200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147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0027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962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47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9205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910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683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525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3651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139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06821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9457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4167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431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1F1A948-CB48-4BDF-8D17-4BD4624E8C1B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B695F76-942B-4823-A7CB-EFED6AD3AC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3412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C69BC-70D2-44E6-9B7E-228D74649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533" y="1598867"/>
            <a:ext cx="8580787" cy="4154819"/>
          </a:xfrm>
        </p:spPr>
        <p:txBody>
          <a:bodyPr>
            <a:normAutofit fontScale="77500" lnSpcReduction="20000"/>
          </a:bodyPr>
          <a:lstStyle/>
          <a:p>
            <a:r>
              <a:rPr lang="en-GB" sz="2400" b="1" dirty="0">
                <a:solidFill>
                  <a:schemeClr val="bg2">
                    <a:lumMod val="50000"/>
                  </a:schemeClr>
                </a:solidFill>
              </a:rPr>
              <a:t>Summary 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Details the role of feminity in the Russian mythology of the Cold War period.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Many changes in the treatment of women, because of the idealistic representation of them in mythology. Can be argued to have began the emancipation of women in Russian society. 		 	 </a:t>
            </a:r>
          </a:p>
          <a:p>
            <a:r>
              <a:rPr lang="en-GB" sz="2400" b="1" dirty="0">
                <a:solidFill>
                  <a:schemeClr val="bg2">
                    <a:lumMod val="50000"/>
                  </a:schemeClr>
                </a:solidFill>
              </a:rPr>
              <a:t>Opinion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Extremely interesting article about idealised feminity.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Russian propaganda was a was hugely influential </a:t>
            </a:r>
            <a:br>
              <a:rPr lang="en-GB" sz="24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and changed the view of women in society.</a:t>
            </a:r>
          </a:p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The concept of femininity was used to redefine society</a:t>
            </a:r>
            <a:br>
              <a:rPr lang="en-GB" sz="24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and help Russia adjust to the changing landscape of the </a:t>
            </a:r>
            <a:br>
              <a:rPr lang="en-GB" sz="24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world.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96753F-133C-4278-BD0D-F62A67E0EC55}"/>
              </a:ext>
            </a:extLst>
          </p:cNvPr>
          <p:cNvSpPr txBox="1"/>
          <p:nvPr/>
        </p:nvSpPr>
        <p:spPr>
          <a:xfrm>
            <a:off x="1190634" y="489087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Svetlana </a:t>
            </a:r>
            <a:r>
              <a:rPr lang="en-GB" sz="2000" b="1" dirty="0" err="1"/>
              <a:t>Georgianva</a:t>
            </a:r>
            <a:r>
              <a:rPr lang="en-GB" sz="2000" b="1" dirty="0"/>
              <a:t> </a:t>
            </a:r>
            <a:r>
              <a:rPr lang="en-GB" sz="2000" b="1" dirty="0" err="1"/>
              <a:t>Gutava</a:t>
            </a:r>
            <a:r>
              <a:rPr lang="en-GB" sz="2000" b="1" dirty="0"/>
              <a:t>, ‘</a:t>
            </a:r>
            <a:r>
              <a:rPr lang="en-GB" sz="2000" b="1" i="1" dirty="0"/>
              <a:t>Mythologization of the Concept of Feminity in the Russian Philosophy and Culture of the Silver Age’ (2016)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F5D39E-9D7B-4801-8C8E-AAAB70B69DA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59385" y="1598867"/>
            <a:ext cx="2371246" cy="36301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C8B6D56-4FEB-4FC0-92E9-ACA8B23B935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12791" y="3676276"/>
            <a:ext cx="1927236" cy="282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74848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57</TotalTime>
  <Words>126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izzie hendricks</dc:creator>
  <cp:lastModifiedBy>izzie hendricks</cp:lastModifiedBy>
  <cp:revision>6</cp:revision>
  <dcterms:created xsi:type="dcterms:W3CDTF">2020-10-22T23:12:02Z</dcterms:created>
  <dcterms:modified xsi:type="dcterms:W3CDTF">2020-10-23T00:09:22Z</dcterms:modified>
</cp:coreProperties>
</file>