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61" r:id="rId5"/>
    <p:sldId id="268" r:id="rId6"/>
    <p:sldId id="269" r:id="rId7"/>
    <p:sldId id="274" r:id="rId8"/>
    <p:sldId id="276" r:id="rId9"/>
    <p:sldId id="279" r:id="rId10"/>
    <p:sldId id="280" r:id="rId11"/>
    <p:sldId id="270" r:id="rId12"/>
    <p:sldId id="277" r:id="rId13"/>
    <p:sldId id="281" r:id="rId14"/>
    <p:sldId id="278" r:id="rId15"/>
    <p:sldId id="272" r:id="rId16"/>
    <p:sldId id="290" r:id="rId17"/>
    <p:sldId id="282" r:id="rId18"/>
    <p:sldId id="286" r:id="rId19"/>
    <p:sldId id="287" r:id="rId20"/>
    <p:sldId id="288" r:id="rId21"/>
    <p:sldId id="28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FFD774-8ACF-4FFF-9B9D-6493BED63D72}" v="6" dt="2025-04-17T11:14:38.8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5" autoAdjust="0"/>
    <p:restoredTop sz="86364" autoAdjust="0"/>
  </p:normalViewPr>
  <p:slideViewPr>
    <p:cSldViewPr snapToGrid="0">
      <p:cViewPr varScale="1">
        <p:scale>
          <a:sx n="72" d="100"/>
          <a:sy n="72" d="100"/>
        </p:scale>
        <p:origin x="202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Wright (1904059)" userId="03f2d2ee-0ddb-4f24-944f-4f4fe3a78076" providerId="ADAL" clId="{9BFFD774-8ACF-4FFF-9B9D-6493BED63D72}"/>
    <pc:docChg chg="custSel addSld delSld modSld sldOrd">
      <pc:chgData name="Louise Wright (1904059)" userId="03f2d2ee-0ddb-4f24-944f-4f4fe3a78076" providerId="ADAL" clId="{9BFFD774-8ACF-4FFF-9B9D-6493BED63D72}" dt="2025-04-21T18:00:22.788" v="147"/>
      <pc:docMkLst>
        <pc:docMk/>
      </pc:docMkLst>
      <pc:sldChg chg="modSp mod ord">
        <pc:chgData name="Louise Wright (1904059)" userId="03f2d2ee-0ddb-4f24-944f-4f4fe3a78076" providerId="ADAL" clId="{9BFFD774-8ACF-4FFF-9B9D-6493BED63D72}" dt="2025-04-21T17:50:09.608" v="145" actId="1076"/>
        <pc:sldMkLst>
          <pc:docMk/>
          <pc:sldMk cId="1512646878" sldId="258"/>
        </pc:sldMkLst>
        <pc:spChg chg="mod">
          <ac:chgData name="Louise Wright (1904059)" userId="03f2d2ee-0ddb-4f24-944f-4f4fe3a78076" providerId="ADAL" clId="{9BFFD774-8ACF-4FFF-9B9D-6493BED63D72}" dt="2025-04-21T17:50:09.608" v="145" actId="1076"/>
          <ac:spMkLst>
            <pc:docMk/>
            <pc:sldMk cId="1512646878" sldId="258"/>
            <ac:spMk id="7" creationId="{B7485422-D088-F34B-AB25-9899318F2E04}"/>
          </ac:spMkLst>
        </pc:spChg>
      </pc:sldChg>
      <pc:sldChg chg="del">
        <pc:chgData name="Louise Wright (1904059)" userId="03f2d2ee-0ddb-4f24-944f-4f4fe3a78076" providerId="ADAL" clId="{9BFFD774-8ACF-4FFF-9B9D-6493BED63D72}" dt="2025-04-21T17:46:32.695" v="107" actId="47"/>
        <pc:sldMkLst>
          <pc:docMk/>
          <pc:sldMk cId="128585267" sldId="260"/>
        </pc:sldMkLst>
      </pc:sldChg>
      <pc:sldChg chg="modSp mod ord">
        <pc:chgData name="Louise Wright (1904059)" userId="03f2d2ee-0ddb-4f24-944f-4f4fe3a78076" providerId="ADAL" clId="{9BFFD774-8ACF-4FFF-9B9D-6493BED63D72}" dt="2025-04-21T17:48:16.069" v="121"/>
        <pc:sldMkLst>
          <pc:docMk/>
          <pc:sldMk cId="2213983169" sldId="261"/>
        </pc:sldMkLst>
        <pc:spChg chg="mod">
          <ac:chgData name="Louise Wright (1904059)" userId="03f2d2ee-0ddb-4f24-944f-4f4fe3a78076" providerId="ADAL" clId="{9BFFD774-8ACF-4FFF-9B9D-6493BED63D72}" dt="2025-04-21T17:46:56.016" v="119" actId="20577"/>
          <ac:spMkLst>
            <pc:docMk/>
            <pc:sldMk cId="2213983169" sldId="261"/>
            <ac:spMk id="2" creationId="{A46ED644-8A19-D23E-3AFA-794834664D4A}"/>
          </ac:spMkLst>
        </pc:spChg>
      </pc:sldChg>
      <pc:sldChg chg="del">
        <pc:chgData name="Louise Wright (1904059)" userId="03f2d2ee-0ddb-4f24-944f-4f4fe3a78076" providerId="ADAL" clId="{9BFFD774-8ACF-4FFF-9B9D-6493BED63D72}" dt="2025-04-17T11:13:30.918" v="50" actId="47"/>
        <pc:sldMkLst>
          <pc:docMk/>
          <pc:sldMk cId="1293555416" sldId="267"/>
        </pc:sldMkLst>
      </pc:sldChg>
      <pc:sldChg chg="delSp modSp mod">
        <pc:chgData name="Louise Wright (1904059)" userId="03f2d2ee-0ddb-4f24-944f-4f4fe3a78076" providerId="ADAL" clId="{9BFFD774-8ACF-4FFF-9B9D-6493BED63D72}" dt="2025-04-17T11:04:16.977" v="33" actId="478"/>
        <pc:sldMkLst>
          <pc:docMk/>
          <pc:sldMk cId="1545843531" sldId="268"/>
        </pc:sldMkLst>
        <pc:spChg chg="mod">
          <ac:chgData name="Louise Wright (1904059)" userId="03f2d2ee-0ddb-4f24-944f-4f4fe3a78076" providerId="ADAL" clId="{9BFFD774-8ACF-4FFF-9B9D-6493BED63D72}" dt="2025-04-17T10:49:26.761" v="5" actId="114"/>
          <ac:spMkLst>
            <pc:docMk/>
            <pc:sldMk cId="1545843531" sldId="268"/>
            <ac:spMk id="7" creationId="{B2619570-DF57-A160-3CCC-29D253C98FA5}"/>
          </ac:spMkLst>
        </pc:spChg>
      </pc:sldChg>
      <pc:sldChg chg="modSp mod">
        <pc:chgData name="Louise Wright (1904059)" userId="03f2d2ee-0ddb-4f24-944f-4f4fe3a78076" providerId="ADAL" clId="{9BFFD774-8ACF-4FFF-9B9D-6493BED63D72}" dt="2025-04-17T11:07:47.513" v="48" actId="14100"/>
        <pc:sldMkLst>
          <pc:docMk/>
          <pc:sldMk cId="4093900681" sldId="269"/>
        </pc:sldMkLst>
        <pc:spChg chg="mod">
          <ac:chgData name="Louise Wright (1904059)" userId="03f2d2ee-0ddb-4f24-944f-4f4fe3a78076" providerId="ADAL" clId="{9BFFD774-8ACF-4FFF-9B9D-6493BED63D72}" dt="2025-04-17T11:07:47.513" v="48" actId="14100"/>
          <ac:spMkLst>
            <pc:docMk/>
            <pc:sldMk cId="4093900681" sldId="269"/>
            <ac:spMk id="8" creationId="{0509BFC4-D21A-E722-9A59-FAE45862C58A}"/>
          </ac:spMkLst>
        </pc:spChg>
      </pc:sldChg>
      <pc:sldChg chg="delSp modSp mod">
        <pc:chgData name="Louise Wright (1904059)" userId="03f2d2ee-0ddb-4f24-944f-4f4fe3a78076" providerId="ADAL" clId="{9BFFD774-8ACF-4FFF-9B9D-6493BED63D72}" dt="2025-04-17T12:38:14.459" v="90" actId="1076"/>
        <pc:sldMkLst>
          <pc:docMk/>
          <pc:sldMk cId="2373002187" sldId="272"/>
        </pc:sldMkLst>
        <pc:spChg chg="mod">
          <ac:chgData name="Louise Wright (1904059)" userId="03f2d2ee-0ddb-4f24-944f-4f4fe3a78076" providerId="ADAL" clId="{9BFFD774-8ACF-4FFF-9B9D-6493BED63D72}" dt="2025-04-17T12:38:14.459" v="90" actId="1076"/>
          <ac:spMkLst>
            <pc:docMk/>
            <pc:sldMk cId="2373002187" sldId="272"/>
            <ac:spMk id="7" creationId="{F41FF242-F6B1-6BFB-E97E-DDB83E3D8613}"/>
          </ac:spMkLst>
        </pc:spChg>
      </pc:sldChg>
      <pc:sldChg chg="modSp mod">
        <pc:chgData name="Louise Wright (1904059)" userId="03f2d2ee-0ddb-4f24-944f-4f4fe3a78076" providerId="ADAL" clId="{9BFFD774-8ACF-4FFF-9B9D-6493BED63D72}" dt="2025-04-17T11:02:43.010" v="31" actId="20577"/>
        <pc:sldMkLst>
          <pc:docMk/>
          <pc:sldMk cId="1559487061" sldId="274"/>
        </pc:sldMkLst>
        <pc:spChg chg="mod">
          <ac:chgData name="Louise Wright (1904059)" userId="03f2d2ee-0ddb-4f24-944f-4f4fe3a78076" providerId="ADAL" clId="{9BFFD774-8ACF-4FFF-9B9D-6493BED63D72}" dt="2025-04-17T11:02:43.010" v="31" actId="20577"/>
          <ac:spMkLst>
            <pc:docMk/>
            <pc:sldMk cId="1559487061" sldId="274"/>
            <ac:spMk id="6" creationId="{80879ED2-6C96-8757-FFE6-79B46231E74F}"/>
          </ac:spMkLst>
        </pc:spChg>
      </pc:sldChg>
      <pc:sldChg chg="addSp delSp modSp mod">
        <pc:chgData name="Louise Wright (1904059)" userId="03f2d2ee-0ddb-4f24-944f-4f4fe3a78076" providerId="ADAL" clId="{9BFFD774-8ACF-4FFF-9B9D-6493BED63D72}" dt="2025-04-17T12:41:11.834" v="94" actId="1076"/>
        <pc:sldMkLst>
          <pc:docMk/>
          <pc:sldMk cId="2508025610" sldId="276"/>
        </pc:sldMkLst>
        <pc:spChg chg="mod">
          <ac:chgData name="Louise Wright (1904059)" userId="03f2d2ee-0ddb-4f24-944f-4f4fe3a78076" providerId="ADAL" clId="{9BFFD774-8ACF-4FFF-9B9D-6493BED63D72}" dt="2025-04-17T12:36:05.601" v="85" actId="1076"/>
          <ac:spMkLst>
            <pc:docMk/>
            <pc:sldMk cId="2508025610" sldId="276"/>
            <ac:spMk id="7" creationId="{C8454EB4-5612-82A4-1F44-929F704FBD95}"/>
          </ac:spMkLst>
        </pc:spChg>
        <pc:spChg chg="mod">
          <ac:chgData name="Louise Wright (1904059)" userId="03f2d2ee-0ddb-4f24-944f-4f4fe3a78076" providerId="ADAL" clId="{9BFFD774-8ACF-4FFF-9B9D-6493BED63D72}" dt="2025-04-17T12:33:13.379" v="78" actId="6549"/>
          <ac:spMkLst>
            <pc:docMk/>
            <pc:sldMk cId="2508025610" sldId="276"/>
            <ac:spMk id="10" creationId="{839BAB97-BA68-A57D-2C93-4D1C3B43AF84}"/>
          </ac:spMkLst>
        </pc:spChg>
        <pc:picChg chg="add mod">
          <ac:chgData name="Louise Wright (1904059)" userId="03f2d2ee-0ddb-4f24-944f-4f4fe3a78076" providerId="ADAL" clId="{9BFFD774-8ACF-4FFF-9B9D-6493BED63D72}" dt="2025-04-17T12:41:11.834" v="94" actId="1076"/>
          <ac:picMkLst>
            <pc:docMk/>
            <pc:sldMk cId="2508025610" sldId="276"/>
            <ac:picMk id="12" creationId="{5D33B1CE-46DE-1F19-5C9A-C1167AA9ABBE}"/>
          </ac:picMkLst>
        </pc:picChg>
      </pc:sldChg>
      <pc:sldChg chg="ord">
        <pc:chgData name="Louise Wright (1904059)" userId="03f2d2ee-0ddb-4f24-944f-4f4fe3a78076" providerId="ADAL" clId="{9BFFD774-8ACF-4FFF-9B9D-6493BED63D72}" dt="2025-04-21T18:00:22.788" v="147"/>
        <pc:sldMkLst>
          <pc:docMk/>
          <pc:sldMk cId="936177110" sldId="281"/>
        </pc:sldMkLst>
      </pc:sldChg>
      <pc:sldChg chg="modSp add mod">
        <pc:chgData name="Louise Wright (1904059)" userId="03f2d2ee-0ddb-4f24-944f-4f4fe3a78076" providerId="ADAL" clId="{9BFFD774-8ACF-4FFF-9B9D-6493BED63D72}" dt="2025-04-21T17:48:59.263" v="123" actId="1076"/>
        <pc:sldMkLst>
          <pc:docMk/>
          <pc:sldMk cId="3988209598" sldId="282"/>
        </pc:sldMkLst>
        <pc:spChg chg="mod">
          <ac:chgData name="Louise Wright (1904059)" userId="03f2d2ee-0ddb-4f24-944f-4f4fe3a78076" providerId="ADAL" clId="{9BFFD774-8ACF-4FFF-9B9D-6493BED63D72}" dt="2025-04-21T17:48:59.263" v="123" actId="1076"/>
          <ac:spMkLst>
            <pc:docMk/>
            <pc:sldMk cId="3988209598" sldId="282"/>
            <ac:spMk id="4" creationId="{7A6AFEA1-148A-239A-D752-335869482AEA}"/>
          </ac:spMkLst>
        </pc:spChg>
      </pc:sldChg>
      <pc:sldChg chg="new del ord">
        <pc:chgData name="Louise Wright (1904059)" userId="03f2d2ee-0ddb-4f24-944f-4f4fe3a78076" providerId="ADAL" clId="{9BFFD774-8ACF-4FFF-9B9D-6493BED63D72}" dt="2025-04-17T11:14:46.116" v="66" actId="47"/>
        <pc:sldMkLst>
          <pc:docMk/>
          <pc:sldMk cId="494836346" sldId="283"/>
        </pc:sldMkLst>
      </pc:sldChg>
      <pc:sldChg chg="new del ord">
        <pc:chgData name="Louise Wright (1904059)" userId="03f2d2ee-0ddb-4f24-944f-4f4fe3a78076" providerId="ADAL" clId="{9BFFD774-8ACF-4FFF-9B9D-6493BED63D72}" dt="2025-04-17T11:14:41.599" v="64" actId="47"/>
        <pc:sldMkLst>
          <pc:docMk/>
          <pc:sldMk cId="1364976148" sldId="284"/>
        </pc:sldMkLst>
      </pc:sldChg>
      <pc:sldChg chg="new del">
        <pc:chgData name="Louise Wright (1904059)" userId="03f2d2ee-0ddb-4f24-944f-4f4fe3a78076" providerId="ADAL" clId="{9BFFD774-8ACF-4FFF-9B9D-6493BED63D72}" dt="2025-04-17T11:14:44.076" v="65" actId="47"/>
        <pc:sldMkLst>
          <pc:docMk/>
          <pc:sldMk cId="3980581545" sldId="285"/>
        </pc:sldMkLst>
      </pc:sldChg>
      <pc:sldChg chg="add">
        <pc:chgData name="Louise Wright (1904059)" userId="03f2d2ee-0ddb-4f24-944f-4f4fe3a78076" providerId="ADAL" clId="{9BFFD774-8ACF-4FFF-9B9D-6493BED63D72}" dt="2025-04-17T11:13:50.406" v="54"/>
        <pc:sldMkLst>
          <pc:docMk/>
          <pc:sldMk cId="2040368872" sldId="286"/>
        </pc:sldMkLst>
      </pc:sldChg>
      <pc:sldChg chg="add">
        <pc:chgData name="Louise Wright (1904059)" userId="03f2d2ee-0ddb-4f24-944f-4f4fe3a78076" providerId="ADAL" clId="{9BFFD774-8ACF-4FFF-9B9D-6493BED63D72}" dt="2025-04-17T11:14:07.204" v="57"/>
        <pc:sldMkLst>
          <pc:docMk/>
          <pc:sldMk cId="1851637884" sldId="287"/>
        </pc:sldMkLst>
      </pc:sldChg>
      <pc:sldChg chg="add ord">
        <pc:chgData name="Louise Wright (1904059)" userId="03f2d2ee-0ddb-4f24-944f-4f4fe3a78076" providerId="ADAL" clId="{9BFFD774-8ACF-4FFF-9B9D-6493BED63D72}" dt="2025-04-17T11:14:26.990" v="62"/>
        <pc:sldMkLst>
          <pc:docMk/>
          <pc:sldMk cId="4212030644" sldId="288"/>
        </pc:sldMkLst>
      </pc:sldChg>
      <pc:sldChg chg="modSp add mod">
        <pc:chgData name="Louise Wright (1904059)" userId="03f2d2ee-0ddb-4f24-944f-4f4fe3a78076" providerId="ADAL" clId="{9BFFD774-8ACF-4FFF-9B9D-6493BED63D72}" dt="2025-04-17T12:33:37.630" v="79" actId="6549"/>
        <pc:sldMkLst>
          <pc:docMk/>
          <pc:sldMk cId="4025172943" sldId="289"/>
        </pc:sldMkLst>
        <pc:spChg chg="mod">
          <ac:chgData name="Louise Wright (1904059)" userId="03f2d2ee-0ddb-4f24-944f-4f4fe3a78076" providerId="ADAL" clId="{9BFFD774-8ACF-4FFF-9B9D-6493BED63D72}" dt="2025-04-17T12:33:37.630" v="79" actId="6549"/>
          <ac:spMkLst>
            <pc:docMk/>
            <pc:sldMk cId="4025172943" sldId="289"/>
            <ac:spMk id="3" creationId="{562510AD-BD84-FA1E-053A-63ADC82A885F}"/>
          </ac:spMkLst>
        </pc:spChg>
      </pc:sldChg>
      <pc:sldChg chg="addSp new mod ord">
        <pc:chgData name="Louise Wright (1904059)" userId="03f2d2ee-0ddb-4f24-944f-4f4fe3a78076" providerId="ADAL" clId="{9BFFD774-8ACF-4FFF-9B9D-6493BED63D72}" dt="2025-04-17T11:26:53.555" v="75"/>
        <pc:sldMkLst>
          <pc:docMk/>
          <pc:sldMk cId="3420540998" sldId="290"/>
        </pc:sldMkLst>
        <pc:spChg chg="add">
          <ac:chgData name="Louise Wright (1904059)" userId="03f2d2ee-0ddb-4f24-944f-4f4fe3a78076" providerId="ADAL" clId="{9BFFD774-8ACF-4FFF-9B9D-6493BED63D72}" dt="2025-04-17T11:25:13.366" v="68" actId="22"/>
          <ac:spMkLst>
            <pc:docMk/>
            <pc:sldMk cId="3420540998" sldId="290"/>
            <ac:spMk id="3" creationId="{33C3D4FE-286A-E920-9257-31BF67E7054F}"/>
          </ac:spMkLst>
        </pc:spChg>
      </pc:sldChg>
      <pc:sldChg chg="addSp modSp new del mod">
        <pc:chgData name="Louise Wright (1904059)" userId="03f2d2ee-0ddb-4f24-944f-4f4fe3a78076" providerId="ADAL" clId="{9BFFD774-8ACF-4FFF-9B9D-6493BED63D72}" dt="2025-04-21T17:48:36.507" v="122" actId="47"/>
        <pc:sldMkLst>
          <pc:docMk/>
          <pc:sldMk cId="421136891" sldId="291"/>
        </pc:sldMkLst>
        <pc:graphicFrameChg chg="add mod modGraphic">
          <ac:chgData name="Louise Wright (1904059)" userId="03f2d2ee-0ddb-4f24-944f-4f4fe3a78076" providerId="ADAL" clId="{9BFFD774-8ACF-4FFF-9B9D-6493BED63D72}" dt="2025-04-21T17:46:07.765" v="106" actId="14100"/>
          <ac:graphicFrameMkLst>
            <pc:docMk/>
            <pc:sldMk cId="421136891" sldId="291"/>
            <ac:graphicFrameMk id="2" creationId="{6B4EBD08-4BBA-D09E-2CBA-D311D1A5A6CA}"/>
          </ac:graphicFrameMkLst>
        </pc:graphicFrameChg>
      </pc:sldChg>
      <pc:sldChg chg="addSp modSp new del mod">
        <pc:chgData name="Louise Wright (1904059)" userId="03f2d2ee-0ddb-4f24-944f-4f4fe3a78076" providerId="ADAL" clId="{9BFFD774-8ACF-4FFF-9B9D-6493BED63D72}" dt="2025-04-21T17:45:35.718" v="100" actId="47"/>
        <pc:sldMkLst>
          <pc:docMk/>
          <pc:sldMk cId="2191330595" sldId="291"/>
        </pc:sldMkLst>
        <pc:graphicFrameChg chg="add mod modGraphic">
          <ac:chgData name="Louise Wright (1904059)" userId="03f2d2ee-0ddb-4f24-944f-4f4fe3a78076" providerId="ADAL" clId="{9BFFD774-8ACF-4FFF-9B9D-6493BED63D72}" dt="2025-04-21T17:45:14.929" v="99" actId="14100"/>
          <ac:graphicFrameMkLst>
            <pc:docMk/>
            <pc:sldMk cId="2191330595" sldId="291"/>
            <ac:graphicFrameMk id="2" creationId="{A4839F7E-9AC9-B096-C587-481F65EF4B29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478ECD-87A9-4CC6-A158-16450CE27E49}" type="doc">
      <dgm:prSet loTypeId="urn:microsoft.com/office/officeart/2005/8/layout/radial6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3F0974B2-5AB6-44BD-A5F0-3B5CF7C58E8B}">
      <dgm:prSet phldrT="[Text]" custT="1"/>
      <dgm:spPr/>
      <dgm:t>
        <a:bodyPr/>
        <a:lstStyle/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Methodology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(RATIONALE)</a:t>
          </a:r>
        </a:p>
        <a:p>
          <a:endParaRPr lang="en-GB" sz="2000" dirty="0">
            <a:solidFill>
              <a:srgbClr val="C00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Method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(TOOLS)</a:t>
          </a:r>
        </a:p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5ADAC2-2E93-47C7-8C8C-42D91E9F815B}" type="parTrans" cxnId="{612FA508-67CF-40FA-B3E0-A0C6C1CECCC2}">
      <dgm:prSet/>
      <dgm:spPr/>
      <dgm:t>
        <a:bodyPr/>
        <a:lstStyle/>
        <a:p>
          <a:endParaRPr lang="en-GB"/>
        </a:p>
      </dgm:t>
    </dgm:pt>
    <dgm:pt modelId="{959457E3-91D9-4274-BDCA-5635ED538FA5}" type="sibTrans" cxnId="{612FA508-67CF-40FA-B3E0-A0C6C1CECCC2}">
      <dgm:prSet/>
      <dgm:spPr/>
      <dgm:t>
        <a:bodyPr/>
        <a:lstStyle/>
        <a:p>
          <a:endParaRPr lang="en-GB"/>
        </a:p>
      </dgm:t>
    </dgm:pt>
    <dgm:pt modelId="{32C86E5E-C8A8-49F2-A4BA-905B55E4922F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Paradigm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(FRAMEWORK)</a:t>
          </a:r>
        </a:p>
      </dgm:t>
    </dgm:pt>
    <dgm:pt modelId="{5B040340-3965-4D7A-B3A6-C3BF379E7323}" type="parTrans" cxnId="{5CC9EDF6-0BB4-40B8-BBFF-CC71C901F5EF}">
      <dgm:prSet/>
      <dgm:spPr/>
      <dgm:t>
        <a:bodyPr/>
        <a:lstStyle/>
        <a:p>
          <a:endParaRPr lang="en-GB"/>
        </a:p>
      </dgm:t>
    </dgm:pt>
    <dgm:pt modelId="{5CFA67B3-5036-468C-84DE-C0A9FE3440C9}" type="sibTrans" cxnId="{5CC9EDF6-0BB4-40B8-BBFF-CC71C901F5EF}">
      <dgm:prSet/>
      <dgm:spPr/>
      <dgm:t>
        <a:bodyPr/>
        <a:lstStyle/>
        <a:p>
          <a:endParaRPr lang="en-GB"/>
        </a:p>
      </dgm:t>
    </dgm:pt>
    <dgm:pt modelId="{6F93275D-3875-4FD1-ADAB-C126927014BA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Ontology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(WHAT)</a:t>
          </a:r>
        </a:p>
      </dgm:t>
    </dgm:pt>
    <dgm:pt modelId="{F7D73417-510D-43D7-8890-562B73B0B887}" type="parTrans" cxnId="{086499CD-B8A3-42CA-B67D-51CA28AB9135}">
      <dgm:prSet/>
      <dgm:spPr/>
      <dgm:t>
        <a:bodyPr/>
        <a:lstStyle/>
        <a:p>
          <a:endParaRPr lang="en-GB"/>
        </a:p>
      </dgm:t>
    </dgm:pt>
    <dgm:pt modelId="{C34D8775-55A3-4F34-B5D1-A878D425AD2F}" type="sibTrans" cxnId="{086499CD-B8A3-42CA-B67D-51CA28AB9135}">
      <dgm:prSet/>
      <dgm:spPr/>
      <dgm:t>
        <a:bodyPr/>
        <a:lstStyle/>
        <a:p>
          <a:endParaRPr lang="en-GB"/>
        </a:p>
      </dgm:t>
    </dgm:pt>
    <dgm:pt modelId="{708B08B9-7971-4279-9FC3-0D352757539B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Epistemology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(HOW)</a:t>
          </a:r>
        </a:p>
      </dgm:t>
    </dgm:pt>
    <dgm:pt modelId="{F121B788-F609-4ADB-886D-8C053CFA9E80}" type="parTrans" cxnId="{1021DBEA-1ACB-4609-A30A-ECF47B7A49FC}">
      <dgm:prSet/>
      <dgm:spPr/>
      <dgm:t>
        <a:bodyPr/>
        <a:lstStyle/>
        <a:p>
          <a:endParaRPr lang="en-GB"/>
        </a:p>
      </dgm:t>
    </dgm:pt>
    <dgm:pt modelId="{CC45B696-0409-42C1-B8A0-9DFAFE3466A2}" type="sibTrans" cxnId="{1021DBEA-1ACB-4609-A30A-ECF47B7A49FC}">
      <dgm:prSet/>
      <dgm:spPr/>
      <dgm:t>
        <a:bodyPr/>
        <a:lstStyle/>
        <a:p>
          <a:endParaRPr lang="en-GB"/>
        </a:p>
      </dgm:t>
    </dgm:pt>
    <dgm:pt modelId="{7B2D625B-CBFA-48DB-BE3F-7EFABCF81B7C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Theoretical Perspective</a:t>
          </a:r>
        </a:p>
        <a:p>
          <a:r>
            <a:rPr lang="en-GB" sz="2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(WHICH)</a:t>
          </a:r>
        </a:p>
      </dgm:t>
    </dgm:pt>
    <dgm:pt modelId="{F9199637-AEC7-4773-B4DC-09DCCFDCE673}" type="parTrans" cxnId="{7A4BFE17-E2C2-4A68-90C8-495FC5AD0E99}">
      <dgm:prSet/>
      <dgm:spPr/>
      <dgm:t>
        <a:bodyPr/>
        <a:lstStyle/>
        <a:p>
          <a:endParaRPr lang="en-GB"/>
        </a:p>
      </dgm:t>
    </dgm:pt>
    <dgm:pt modelId="{EFD551DF-060D-4323-9BA4-4BAEEF685268}" type="sibTrans" cxnId="{7A4BFE17-E2C2-4A68-90C8-495FC5AD0E99}">
      <dgm:prSet/>
      <dgm:spPr/>
      <dgm:t>
        <a:bodyPr/>
        <a:lstStyle/>
        <a:p>
          <a:endParaRPr lang="en-GB"/>
        </a:p>
      </dgm:t>
    </dgm:pt>
    <dgm:pt modelId="{C61F3D8E-8E6E-4C28-A5B8-A96C8B69EEAC}" type="pres">
      <dgm:prSet presAssocID="{4E478ECD-87A9-4CC6-A158-16450CE27E4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95F8E71-19BA-4A94-A500-2A652BDD64EA}" type="pres">
      <dgm:prSet presAssocID="{3F0974B2-5AB6-44BD-A5F0-3B5CF7C58E8B}" presName="centerShape" presStyleLbl="node0" presStyleIdx="0" presStyleCnt="1" custScaleX="133355" custLinFactNeighborX="272" custLinFactNeighborY="0"/>
      <dgm:spPr/>
    </dgm:pt>
    <dgm:pt modelId="{4C1FCDE5-6125-4BD7-AFB6-53FD1F030895}" type="pres">
      <dgm:prSet presAssocID="{32C86E5E-C8A8-49F2-A4BA-905B55E4922F}" presName="node" presStyleLbl="node1" presStyleIdx="0" presStyleCnt="4" custScaleX="190507">
        <dgm:presLayoutVars>
          <dgm:bulletEnabled val="1"/>
        </dgm:presLayoutVars>
      </dgm:prSet>
      <dgm:spPr/>
    </dgm:pt>
    <dgm:pt modelId="{D377DE53-4233-447E-8B99-C4772919DC85}" type="pres">
      <dgm:prSet presAssocID="{32C86E5E-C8A8-49F2-A4BA-905B55E4922F}" presName="dummy" presStyleCnt="0"/>
      <dgm:spPr/>
    </dgm:pt>
    <dgm:pt modelId="{CD826FC9-6B08-408E-B234-411C861C0432}" type="pres">
      <dgm:prSet presAssocID="{5CFA67B3-5036-468C-84DE-C0A9FE3440C9}" presName="sibTrans" presStyleLbl="sibTrans2D1" presStyleIdx="0" presStyleCnt="4"/>
      <dgm:spPr/>
    </dgm:pt>
    <dgm:pt modelId="{8A2F0334-9AC1-4878-B0E8-B557262CD9F0}" type="pres">
      <dgm:prSet presAssocID="{6F93275D-3875-4FD1-ADAB-C126927014BA}" presName="node" presStyleLbl="node1" presStyleIdx="1" presStyleCnt="4" custScaleX="128615">
        <dgm:presLayoutVars>
          <dgm:bulletEnabled val="1"/>
        </dgm:presLayoutVars>
      </dgm:prSet>
      <dgm:spPr/>
    </dgm:pt>
    <dgm:pt modelId="{395CDEA3-159E-4FCC-ACAF-B50F269AB44D}" type="pres">
      <dgm:prSet presAssocID="{6F93275D-3875-4FD1-ADAB-C126927014BA}" presName="dummy" presStyleCnt="0"/>
      <dgm:spPr/>
    </dgm:pt>
    <dgm:pt modelId="{DB6BA8B7-3ED6-46B8-A854-7C48BC6AA171}" type="pres">
      <dgm:prSet presAssocID="{C34D8775-55A3-4F34-B5D1-A878D425AD2F}" presName="sibTrans" presStyleLbl="sibTrans2D1" presStyleIdx="1" presStyleCnt="4"/>
      <dgm:spPr/>
    </dgm:pt>
    <dgm:pt modelId="{F8DAED05-F52F-4510-89F1-6358251C5BFD}" type="pres">
      <dgm:prSet presAssocID="{708B08B9-7971-4279-9FC3-0D352757539B}" presName="node" presStyleLbl="node1" presStyleIdx="2" presStyleCnt="4" custScaleX="168890">
        <dgm:presLayoutVars>
          <dgm:bulletEnabled val="1"/>
        </dgm:presLayoutVars>
      </dgm:prSet>
      <dgm:spPr/>
    </dgm:pt>
    <dgm:pt modelId="{B2B56ED1-BAE3-4E4F-8365-CAD376498AE1}" type="pres">
      <dgm:prSet presAssocID="{708B08B9-7971-4279-9FC3-0D352757539B}" presName="dummy" presStyleCnt="0"/>
      <dgm:spPr/>
    </dgm:pt>
    <dgm:pt modelId="{C32FBAE5-BF52-4616-9568-7A31D45E1B0B}" type="pres">
      <dgm:prSet presAssocID="{CC45B696-0409-42C1-B8A0-9DFAFE3466A2}" presName="sibTrans" presStyleLbl="sibTrans2D1" presStyleIdx="2" presStyleCnt="4"/>
      <dgm:spPr/>
    </dgm:pt>
    <dgm:pt modelId="{E9FB0F68-0312-4415-BDB9-BC519FB86CED}" type="pres">
      <dgm:prSet presAssocID="{7B2D625B-CBFA-48DB-BE3F-7EFABCF81B7C}" presName="node" presStyleLbl="node1" presStyleIdx="3" presStyleCnt="4" custScaleX="125312">
        <dgm:presLayoutVars>
          <dgm:bulletEnabled val="1"/>
        </dgm:presLayoutVars>
      </dgm:prSet>
      <dgm:spPr/>
    </dgm:pt>
    <dgm:pt modelId="{0DF20FCD-A884-4C29-9780-32B890673BC6}" type="pres">
      <dgm:prSet presAssocID="{7B2D625B-CBFA-48DB-BE3F-7EFABCF81B7C}" presName="dummy" presStyleCnt="0"/>
      <dgm:spPr/>
    </dgm:pt>
    <dgm:pt modelId="{AEBF9CC1-92B7-4543-99C7-8AD6FBC4E3CE}" type="pres">
      <dgm:prSet presAssocID="{EFD551DF-060D-4323-9BA4-4BAEEF685268}" presName="sibTrans" presStyleLbl="sibTrans2D1" presStyleIdx="3" presStyleCnt="4" custLinFactNeighborX="266" custLinFactNeighborY="201"/>
      <dgm:spPr/>
    </dgm:pt>
  </dgm:ptLst>
  <dgm:cxnLst>
    <dgm:cxn modelId="{A637F603-410D-4804-B5D4-3E3C292474B8}" type="presOf" srcId="{3F0974B2-5AB6-44BD-A5F0-3B5CF7C58E8B}" destId="{895F8E71-19BA-4A94-A500-2A652BDD64EA}" srcOrd="0" destOrd="0" presId="urn:microsoft.com/office/officeart/2005/8/layout/radial6"/>
    <dgm:cxn modelId="{3C284408-05E0-4AE5-BE1C-5D35FACCFAFB}" type="presOf" srcId="{7B2D625B-CBFA-48DB-BE3F-7EFABCF81B7C}" destId="{E9FB0F68-0312-4415-BDB9-BC519FB86CED}" srcOrd="0" destOrd="0" presId="urn:microsoft.com/office/officeart/2005/8/layout/radial6"/>
    <dgm:cxn modelId="{612FA508-67CF-40FA-B3E0-A0C6C1CECCC2}" srcId="{4E478ECD-87A9-4CC6-A158-16450CE27E49}" destId="{3F0974B2-5AB6-44BD-A5F0-3B5CF7C58E8B}" srcOrd="0" destOrd="0" parTransId="{AE5ADAC2-2E93-47C7-8C8C-42D91E9F815B}" sibTransId="{959457E3-91D9-4274-BDCA-5635ED538FA5}"/>
    <dgm:cxn modelId="{15BDF90A-905B-439C-9A6B-D3AEBFC44D3E}" type="presOf" srcId="{708B08B9-7971-4279-9FC3-0D352757539B}" destId="{F8DAED05-F52F-4510-89F1-6358251C5BFD}" srcOrd="0" destOrd="0" presId="urn:microsoft.com/office/officeart/2005/8/layout/radial6"/>
    <dgm:cxn modelId="{7A4BFE17-E2C2-4A68-90C8-495FC5AD0E99}" srcId="{3F0974B2-5AB6-44BD-A5F0-3B5CF7C58E8B}" destId="{7B2D625B-CBFA-48DB-BE3F-7EFABCF81B7C}" srcOrd="3" destOrd="0" parTransId="{F9199637-AEC7-4773-B4DC-09DCCFDCE673}" sibTransId="{EFD551DF-060D-4323-9BA4-4BAEEF685268}"/>
    <dgm:cxn modelId="{27B65D39-AB6E-44F3-AFCA-781E79261288}" type="presOf" srcId="{EFD551DF-060D-4323-9BA4-4BAEEF685268}" destId="{AEBF9CC1-92B7-4543-99C7-8AD6FBC4E3CE}" srcOrd="0" destOrd="0" presId="urn:microsoft.com/office/officeart/2005/8/layout/radial6"/>
    <dgm:cxn modelId="{02F74061-5582-46EA-A0E9-55162B6F0AD3}" type="presOf" srcId="{32C86E5E-C8A8-49F2-A4BA-905B55E4922F}" destId="{4C1FCDE5-6125-4BD7-AFB6-53FD1F030895}" srcOrd="0" destOrd="0" presId="urn:microsoft.com/office/officeart/2005/8/layout/radial6"/>
    <dgm:cxn modelId="{ACAB1363-5944-4063-9433-C59350B7857E}" type="presOf" srcId="{6F93275D-3875-4FD1-ADAB-C126927014BA}" destId="{8A2F0334-9AC1-4878-B0E8-B557262CD9F0}" srcOrd="0" destOrd="0" presId="urn:microsoft.com/office/officeart/2005/8/layout/radial6"/>
    <dgm:cxn modelId="{FC368095-ED14-4304-B9E4-76DB6C84DE95}" type="presOf" srcId="{CC45B696-0409-42C1-B8A0-9DFAFE3466A2}" destId="{C32FBAE5-BF52-4616-9568-7A31D45E1B0B}" srcOrd="0" destOrd="0" presId="urn:microsoft.com/office/officeart/2005/8/layout/radial6"/>
    <dgm:cxn modelId="{62B254A7-11D1-4343-B0F1-7E9EE67969FB}" type="presOf" srcId="{C34D8775-55A3-4F34-B5D1-A878D425AD2F}" destId="{DB6BA8B7-3ED6-46B8-A854-7C48BC6AA171}" srcOrd="0" destOrd="0" presId="urn:microsoft.com/office/officeart/2005/8/layout/radial6"/>
    <dgm:cxn modelId="{C267EAB7-BEEA-43C1-BC39-76CAA2343BCA}" type="presOf" srcId="{5CFA67B3-5036-468C-84DE-C0A9FE3440C9}" destId="{CD826FC9-6B08-408E-B234-411C861C0432}" srcOrd="0" destOrd="0" presId="urn:microsoft.com/office/officeart/2005/8/layout/radial6"/>
    <dgm:cxn modelId="{086499CD-B8A3-42CA-B67D-51CA28AB9135}" srcId="{3F0974B2-5AB6-44BD-A5F0-3B5CF7C58E8B}" destId="{6F93275D-3875-4FD1-ADAB-C126927014BA}" srcOrd="1" destOrd="0" parTransId="{F7D73417-510D-43D7-8890-562B73B0B887}" sibTransId="{C34D8775-55A3-4F34-B5D1-A878D425AD2F}"/>
    <dgm:cxn modelId="{26B05CD1-9016-4954-9891-8D9CB511F4DD}" type="presOf" srcId="{4E478ECD-87A9-4CC6-A158-16450CE27E49}" destId="{C61F3D8E-8E6E-4C28-A5B8-A96C8B69EEAC}" srcOrd="0" destOrd="0" presId="urn:microsoft.com/office/officeart/2005/8/layout/radial6"/>
    <dgm:cxn modelId="{1021DBEA-1ACB-4609-A30A-ECF47B7A49FC}" srcId="{3F0974B2-5AB6-44BD-A5F0-3B5CF7C58E8B}" destId="{708B08B9-7971-4279-9FC3-0D352757539B}" srcOrd="2" destOrd="0" parTransId="{F121B788-F609-4ADB-886D-8C053CFA9E80}" sibTransId="{CC45B696-0409-42C1-B8A0-9DFAFE3466A2}"/>
    <dgm:cxn modelId="{5CC9EDF6-0BB4-40B8-BBFF-CC71C901F5EF}" srcId="{3F0974B2-5AB6-44BD-A5F0-3B5CF7C58E8B}" destId="{32C86E5E-C8A8-49F2-A4BA-905B55E4922F}" srcOrd="0" destOrd="0" parTransId="{5B040340-3965-4D7A-B3A6-C3BF379E7323}" sibTransId="{5CFA67B3-5036-468C-84DE-C0A9FE3440C9}"/>
    <dgm:cxn modelId="{EA665E3E-5BFD-4149-B9D8-579B808814F0}" type="presParOf" srcId="{C61F3D8E-8E6E-4C28-A5B8-A96C8B69EEAC}" destId="{895F8E71-19BA-4A94-A500-2A652BDD64EA}" srcOrd="0" destOrd="0" presId="urn:microsoft.com/office/officeart/2005/8/layout/radial6"/>
    <dgm:cxn modelId="{2FB84F71-F459-4ED6-9696-592CBDA8DAD0}" type="presParOf" srcId="{C61F3D8E-8E6E-4C28-A5B8-A96C8B69EEAC}" destId="{4C1FCDE5-6125-4BD7-AFB6-53FD1F030895}" srcOrd="1" destOrd="0" presId="urn:microsoft.com/office/officeart/2005/8/layout/radial6"/>
    <dgm:cxn modelId="{78135C7E-8624-4505-B45C-99F282993B5A}" type="presParOf" srcId="{C61F3D8E-8E6E-4C28-A5B8-A96C8B69EEAC}" destId="{D377DE53-4233-447E-8B99-C4772919DC85}" srcOrd="2" destOrd="0" presId="urn:microsoft.com/office/officeart/2005/8/layout/radial6"/>
    <dgm:cxn modelId="{02CE497F-1B09-4E9A-99BF-1FFFF22CA1BE}" type="presParOf" srcId="{C61F3D8E-8E6E-4C28-A5B8-A96C8B69EEAC}" destId="{CD826FC9-6B08-408E-B234-411C861C0432}" srcOrd="3" destOrd="0" presId="urn:microsoft.com/office/officeart/2005/8/layout/radial6"/>
    <dgm:cxn modelId="{5E009F44-1056-4FD2-A70C-94331E4B175E}" type="presParOf" srcId="{C61F3D8E-8E6E-4C28-A5B8-A96C8B69EEAC}" destId="{8A2F0334-9AC1-4878-B0E8-B557262CD9F0}" srcOrd="4" destOrd="0" presId="urn:microsoft.com/office/officeart/2005/8/layout/radial6"/>
    <dgm:cxn modelId="{4660E07F-E4AD-4380-96F0-F24D2AC812F1}" type="presParOf" srcId="{C61F3D8E-8E6E-4C28-A5B8-A96C8B69EEAC}" destId="{395CDEA3-159E-4FCC-ACAF-B50F269AB44D}" srcOrd="5" destOrd="0" presId="urn:microsoft.com/office/officeart/2005/8/layout/radial6"/>
    <dgm:cxn modelId="{1BB25F7B-5838-4AD3-86E7-4C61091EBFAF}" type="presParOf" srcId="{C61F3D8E-8E6E-4C28-A5B8-A96C8B69EEAC}" destId="{DB6BA8B7-3ED6-46B8-A854-7C48BC6AA171}" srcOrd="6" destOrd="0" presId="urn:microsoft.com/office/officeart/2005/8/layout/radial6"/>
    <dgm:cxn modelId="{8BFDADF1-E66E-4F9E-BEE3-179C5AB87BBF}" type="presParOf" srcId="{C61F3D8E-8E6E-4C28-A5B8-A96C8B69EEAC}" destId="{F8DAED05-F52F-4510-89F1-6358251C5BFD}" srcOrd="7" destOrd="0" presId="urn:microsoft.com/office/officeart/2005/8/layout/radial6"/>
    <dgm:cxn modelId="{EB8B6E5A-B4B7-48CE-B8BB-D7036F639690}" type="presParOf" srcId="{C61F3D8E-8E6E-4C28-A5B8-A96C8B69EEAC}" destId="{B2B56ED1-BAE3-4E4F-8365-CAD376498AE1}" srcOrd="8" destOrd="0" presId="urn:microsoft.com/office/officeart/2005/8/layout/radial6"/>
    <dgm:cxn modelId="{ABFCFBC6-1D49-4F63-A967-BAA9FDAB270B}" type="presParOf" srcId="{C61F3D8E-8E6E-4C28-A5B8-A96C8B69EEAC}" destId="{C32FBAE5-BF52-4616-9568-7A31D45E1B0B}" srcOrd="9" destOrd="0" presId="urn:microsoft.com/office/officeart/2005/8/layout/radial6"/>
    <dgm:cxn modelId="{F8A3A6B0-D091-4B7D-A924-79B97FABF829}" type="presParOf" srcId="{C61F3D8E-8E6E-4C28-A5B8-A96C8B69EEAC}" destId="{E9FB0F68-0312-4415-BDB9-BC519FB86CED}" srcOrd="10" destOrd="0" presId="urn:microsoft.com/office/officeart/2005/8/layout/radial6"/>
    <dgm:cxn modelId="{591F8947-9381-4F9D-8D58-9964DA7829E2}" type="presParOf" srcId="{C61F3D8E-8E6E-4C28-A5B8-A96C8B69EEAC}" destId="{0DF20FCD-A884-4C29-9780-32B890673BC6}" srcOrd="11" destOrd="0" presId="urn:microsoft.com/office/officeart/2005/8/layout/radial6"/>
    <dgm:cxn modelId="{3E350EA9-44F7-4711-B401-C1709A342DD6}" type="presParOf" srcId="{C61F3D8E-8E6E-4C28-A5B8-A96C8B69EEAC}" destId="{AEBF9CC1-92B7-4543-99C7-8AD6FBC4E3CE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A3AF42-1703-4444-BF21-3F98F4319564}" type="doc">
      <dgm:prSet loTypeId="urn:microsoft.com/office/officeart/2005/8/layout/list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95AD4FD0-9240-4D77-830F-D3CAAD96F0C2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Socially Constructed</a:t>
          </a:r>
        </a:p>
      </dgm:t>
    </dgm:pt>
    <dgm:pt modelId="{66E4504E-A14F-4AE8-9A4A-A97CB0DFAF36}" type="parTrans" cxnId="{29A721F0-8A4F-477C-80A8-06E7F307C09B}">
      <dgm:prSet/>
      <dgm:spPr/>
      <dgm:t>
        <a:bodyPr/>
        <a:lstStyle/>
        <a:p>
          <a:endParaRPr lang="en-GB"/>
        </a:p>
      </dgm:t>
    </dgm:pt>
    <dgm:pt modelId="{45EBDCF1-7AA0-41D5-9E69-AA03CFE1A0AA}" type="sibTrans" cxnId="{29A721F0-8A4F-477C-80A8-06E7F307C09B}">
      <dgm:prSet/>
      <dgm:spPr/>
      <dgm:t>
        <a:bodyPr/>
        <a:lstStyle/>
        <a:p>
          <a:endParaRPr lang="en-GB"/>
        </a:p>
      </dgm:t>
    </dgm:pt>
    <dgm:pt modelId="{B9682C72-571F-4D9B-AB12-AE151BD57D95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Experiences </a:t>
          </a:r>
        </a:p>
      </dgm:t>
    </dgm:pt>
    <dgm:pt modelId="{0534B4A3-3B86-4303-A290-BCDD8133FDC9}" type="parTrans" cxnId="{0172A834-FBF0-47E7-8AEB-8AF271E81C14}">
      <dgm:prSet/>
      <dgm:spPr/>
      <dgm:t>
        <a:bodyPr/>
        <a:lstStyle/>
        <a:p>
          <a:endParaRPr lang="en-GB"/>
        </a:p>
      </dgm:t>
    </dgm:pt>
    <dgm:pt modelId="{1F250274-AC06-4930-B0A2-B945AF15FD66}" type="sibTrans" cxnId="{0172A834-FBF0-47E7-8AEB-8AF271E81C14}">
      <dgm:prSet/>
      <dgm:spPr/>
      <dgm:t>
        <a:bodyPr/>
        <a:lstStyle/>
        <a:p>
          <a:endParaRPr lang="en-GB"/>
        </a:p>
      </dgm:t>
    </dgm:pt>
    <dgm:pt modelId="{DB8DC7E1-EAEE-4ECE-B2B2-586B3F99318A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Living</a:t>
          </a:r>
        </a:p>
      </dgm:t>
    </dgm:pt>
    <dgm:pt modelId="{985249AD-2916-4401-B85A-63BD45F54A91}" type="parTrans" cxnId="{7F8E32F2-EB7D-4F03-8202-114BA78E497C}">
      <dgm:prSet/>
      <dgm:spPr/>
      <dgm:t>
        <a:bodyPr/>
        <a:lstStyle/>
        <a:p>
          <a:endParaRPr lang="en-GB"/>
        </a:p>
      </dgm:t>
    </dgm:pt>
    <dgm:pt modelId="{0A438322-7151-40C9-A634-2B7552DAC874}" type="sibTrans" cxnId="{7F8E32F2-EB7D-4F03-8202-114BA78E497C}">
      <dgm:prSet/>
      <dgm:spPr/>
      <dgm:t>
        <a:bodyPr/>
        <a:lstStyle/>
        <a:p>
          <a:endParaRPr lang="en-GB"/>
        </a:p>
      </dgm:t>
    </dgm:pt>
    <dgm:pt modelId="{07AEA983-832C-418A-BD27-949C0455696D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Telling &amp; Retelling</a:t>
          </a:r>
        </a:p>
      </dgm:t>
    </dgm:pt>
    <dgm:pt modelId="{B804B86F-6CD4-43E6-9B11-CF26232FF76E}" type="parTrans" cxnId="{56441398-FBAE-44A8-9980-4B99200EAFB4}">
      <dgm:prSet/>
      <dgm:spPr/>
      <dgm:t>
        <a:bodyPr/>
        <a:lstStyle/>
        <a:p>
          <a:endParaRPr lang="en-GB"/>
        </a:p>
      </dgm:t>
    </dgm:pt>
    <dgm:pt modelId="{F01FE086-F0DB-42AF-95B1-A4FEA09E1293}" type="sibTrans" cxnId="{56441398-FBAE-44A8-9980-4B99200EAFB4}">
      <dgm:prSet/>
      <dgm:spPr/>
      <dgm:t>
        <a:bodyPr/>
        <a:lstStyle/>
        <a:p>
          <a:endParaRPr lang="en-GB"/>
        </a:p>
      </dgm:t>
    </dgm:pt>
    <dgm:pt modelId="{F75AE800-7AA0-4913-B257-B67DCF448BDE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Inform</a:t>
          </a:r>
        </a:p>
      </dgm:t>
    </dgm:pt>
    <dgm:pt modelId="{79C8DA43-89DC-404D-8632-C63D700D6E0A}" type="parTrans" cxnId="{B0B343D1-B4A2-4A2F-B242-719784422721}">
      <dgm:prSet/>
      <dgm:spPr/>
      <dgm:t>
        <a:bodyPr/>
        <a:lstStyle/>
        <a:p>
          <a:endParaRPr lang="en-GB"/>
        </a:p>
      </dgm:t>
    </dgm:pt>
    <dgm:pt modelId="{EE002EDA-57E0-4055-8671-61D281BAAC63}" type="sibTrans" cxnId="{B0B343D1-B4A2-4A2F-B242-719784422721}">
      <dgm:prSet/>
      <dgm:spPr/>
      <dgm:t>
        <a:bodyPr/>
        <a:lstStyle/>
        <a:p>
          <a:endParaRPr lang="en-GB"/>
        </a:p>
      </dgm:t>
    </dgm:pt>
    <dgm:pt modelId="{80CB725E-A8B7-49B1-ACA9-D4A38F66E76D}" type="pres">
      <dgm:prSet presAssocID="{35A3AF42-1703-4444-BF21-3F98F4319564}" presName="linear" presStyleCnt="0">
        <dgm:presLayoutVars>
          <dgm:dir/>
          <dgm:animLvl val="lvl"/>
          <dgm:resizeHandles val="exact"/>
        </dgm:presLayoutVars>
      </dgm:prSet>
      <dgm:spPr/>
    </dgm:pt>
    <dgm:pt modelId="{E26BEE64-C635-4125-9805-41E54DEB56DE}" type="pres">
      <dgm:prSet presAssocID="{95AD4FD0-9240-4D77-830F-D3CAAD96F0C2}" presName="parentLin" presStyleCnt="0"/>
      <dgm:spPr/>
    </dgm:pt>
    <dgm:pt modelId="{4570E6D1-5E86-4D55-AFBC-2F46D8F9CD64}" type="pres">
      <dgm:prSet presAssocID="{95AD4FD0-9240-4D77-830F-D3CAAD96F0C2}" presName="parentLeftMargin" presStyleLbl="node1" presStyleIdx="0" presStyleCnt="5"/>
      <dgm:spPr/>
    </dgm:pt>
    <dgm:pt modelId="{6C332274-7136-43D5-BCFB-9802F62A4468}" type="pres">
      <dgm:prSet presAssocID="{95AD4FD0-9240-4D77-830F-D3CAAD96F0C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DA333E5-5668-4EEC-BD6A-2188019EAAA3}" type="pres">
      <dgm:prSet presAssocID="{95AD4FD0-9240-4D77-830F-D3CAAD96F0C2}" presName="negativeSpace" presStyleCnt="0"/>
      <dgm:spPr/>
    </dgm:pt>
    <dgm:pt modelId="{3F58AE7E-70CE-4239-89F0-2E41CA5F6DE9}" type="pres">
      <dgm:prSet presAssocID="{95AD4FD0-9240-4D77-830F-D3CAAD96F0C2}" presName="childText" presStyleLbl="conFgAcc1" presStyleIdx="0" presStyleCnt="5" custLinFactY="-49373" custLinFactNeighborY="-100000">
        <dgm:presLayoutVars>
          <dgm:bulletEnabled val="1"/>
        </dgm:presLayoutVars>
      </dgm:prSet>
      <dgm:spPr/>
    </dgm:pt>
    <dgm:pt modelId="{E247B8D6-A541-43DD-AA3A-306C50E80EE5}" type="pres">
      <dgm:prSet presAssocID="{45EBDCF1-7AA0-41D5-9E69-AA03CFE1A0AA}" presName="spaceBetweenRectangles" presStyleCnt="0"/>
      <dgm:spPr/>
    </dgm:pt>
    <dgm:pt modelId="{CA031A3F-2FAE-4C15-81FF-BD56DE20E94B}" type="pres">
      <dgm:prSet presAssocID="{B9682C72-571F-4D9B-AB12-AE151BD57D95}" presName="parentLin" presStyleCnt="0"/>
      <dgm:spPr/>
    </dgm:pt>
    <dgm:pt modelId="{7601253E-29E4-4F48-8E34-3A2AC126656B}" type="pres">
      <dgm:prSet presAssocID="{B9682C72-571F-4D9B-AB12-AE151BD57D95}" presName="parentLeftMargin" presStyleLbl="node1" presStyleIdx="0" presStyleCnt="5"/>
      <dgm:spPr/>
    </dgm:pt>
    <dgm:pt modelId="{648FC86B-728F-4686-A2D8-AC0773ADD6B8}" type="pres">
      <dgm:prSet presAssocID="{B9682C72-571F-4D9B-AB12-AE151BD57D9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475C6DE-C1D9-4541-A55D-48A0638114E5}" type="pres">
      <dgm:prSet presAssocID="{B9682C72-571F-4D9B-AB12-AE151BD57D95}" presName="negativeSpace" presStyleCnt="0"/>
      <dgm:spPr/>
    </dgm:pt>
    <dgm:pt modelId="{C40DE096-CF4E-4250-8FCA-FD95964FFE35}" type="pres">
      <dgm:prSet presAssocID="{B9682C72-571F-4D9B-AB12-AE151BD57D95}" presName="childText" presStyleLbl="conFgAcc1" presStyleIdx="1" presStyleCnt="5">
        <dgm:presLayoutVars>
          <dgm:bulletEnabled val="1"/>
        </dgm:presLayoutVars>
      </dgm:prSet>
      <dgm:spPr/>
    </dgm:pt>
    <dgm:pt modelId="{5887626B-1924-411B-AB3F-E8CF0D63393A}" type="pres">
      <dgm:prSet presAssocID="{1F250274-AC06-4930-B0A2-B945AF15FD66}" presName="spaceBetweenRectangles" presStyleCnt="0"/>
      <dgm:spPr/>
    </dgm:pt>
    <dgm:pt modelId="{058A8A63-0902-44F1-8825-EE417A1F87CA}" type="pres">
      <dgm:prSet presAssocID="{F75AE800-7AA0-4913-B257-B67DCF448BDE}" presName="parentLin" presStyleCnt="0"/>
      <dgm:spPr/>
    </dgm:pt>
    <dgm:pt modelId="{7BC14CD0-C54D-4309-B624-F2C98D906316}" type="pres">
      <dgm:prSet presAssocID="{F75AE800-7AA0-4913-B257-B67DCF448BDE}" presName="parentLeftMargin" presStyleLbl="node1" presStyleIdx="1" presStyleCnt="5"/>
      <dgm:spPr/>
    </dgm:pt>
    <dgm:pt modelId="{A5C53B4F-9DC5-4BEF-B29C-134C3C48D418}" type="pres">
      <dgm:prSet presAssocID="{F75AE800-7AA0-4913-B257-B67DCF448B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5821AA5-16DF-4780-BD2A-A7F7E0044A38}" type="pres">
      <dgm:prSet presAssocID="{F75AE800-7AA0-4913-B257-B67DCF448BDE}" presName="negativeSpace" presStyleCnt="0"/>
      <dgm:spPr/>
    </dgm:pt>
    <dgm:pt modelId="{636BC3CA-444E-40E7-BD6F-49ADF2C02FD1}" type="pres">
      <dgm:prSet presAssocID="{F75AE800-7AA0-4913-B257-B67DCF448BDE}" presName="childText" presStyleLbl="conFgAcc1" presStyleIdx="2" presStyleCnt="5">
        <dgm:presLayoutVars>
          <dgm:bulletEnabled val="1"/>
        </dgm:presLayoutVars>
      </dgm:prSet>
      <dgm:spPr/>
    </dgm:pt>
    <dgm:pt modelId="{434FAEE0-82E7-4F47-9CE5-3A7C8C0C707B}" type="pres">
      <dgm:prSet presAssocID="{EE002EDA-57E0-4055-8671-61D281BAAC63}" presName="spaceBetweenRectangles" presStyleCnt="0"/>
      <dgm:spPr/>
    </dgm:pt>
    <dgm:pt modelId="{4CB4DC73-2954-4ACB-AB5B-4240C8A3184C}" type="pres">
      <dgm:prSet presAssocID="{DB8DC7E1-EAEE-4ECE-B2B2-586B3F99318A}" presName="parentLin" presStyleCnt="0"/>
      <dgm:spPr/>
    </dgm:pt>
    <dgm:pt modelId="{C0B852D0-CB00-4E78-81FD-60FEE0BF1088}" type="pres">
      <dgm:prSet presAssocID="{DB8DC7E1-EAEE-4ECE-B2B2-586B3F99318A}" presName="parentLeftMargin" presStyleLbl="node1" presStyleIdx="2" presStyleCnt="5"/>
      <dgm:spPr/>
    </dgm:pt>
    <dgm:pt modelId="{AB8F2336-3044-43B3-8CF3-3AC24A69C801}" type="pres">
      <dgm:prSet presAssocID="{DB8DC7E1-EAEE-4ECE-B2B2-586B3F99318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C3C84EC-9DAE-4633-86DE-9B2EB5BEEC43}" type="pres">
      <dgm:prSet presAssocID="{DB8DC7E1-EAEE-4ECE-B2B2-586B3F99318A}" presName="negativeSpace" presStyleCnt="0"/>
      <dgm:spPr/>
    </dgm:pt>
    <dgm:pt modelId="{F264034A-8A12-47BE-8257-2F0BA4A3A1B0}" type="pres">
      <dgm:prSet presAssocID="{DB8DC7E1-EAEE-4ECE-B2B2-586B3F99318A}" presName="childText" presStyleLbl="conFgAcc1" presStyleIdx="3" presStyleCnt="5">
        <dgm:presLayoutVars>
          <dgm:bulletEnabled val="1"/>
        </dgm:presLayoutVars>
      </dgm:prSet>
      <dgm:spPr/>
    </dgm:pt>
    <dgm:pt modelId="{7B5D588E-F2F6-43D3-AE8C-C82595D64B2E}" type="pres">
      <dgm:prSet presAssocID="{0A438322-7151-40C9-A634-2B7552DAC874}" presName="spaceBetweenRectangles" presStyleCnt="0"/>
      <dgm:spPr/>
    </dgm:pt>
    <dgm:pt modelId="{D02870A5-BC6D-4770-8F54-4E46F456A070}" type="pres">
      <dgm:prSet presAssocID="{07AEA983-832C-418A-BD27-949C0455696D}" presName="parentLin" presStyleCnt="0"/>
      <dgm:spPr/>
    </dgm:pt>
    <dgm:pt modelId="{654FD2DA-EC1D-4A38-A547-C27D6F3976E4}" type="pres">
      <dgm:prSet presAssocID="{07AEA983-832C-418A-BD27-949C0455696D}" presName="parentLeftMargin" presStyleLbl="node1" presStyleIdx="3" presStyleCnt="5"/>
      <dgm:spPr/>
    </dgm:pt>
    <dgm:pt modelId="{6E9AB881-00F4-479F-8FD0-92E7DE329E22}" type="pres">
      <dgm:prSet presAssocID="{07AEA983-832C-418A-BD27-949C0455696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D4D9FAED-5730-4AE6-A814-2887C833A677}" type="pres">
      <dgm:prSet presAssocID="{07AEA983-832C-418A-BD27-949C0455696D}" presName="negativeSpace" presStyleCnt="0"/>
      <dgm:spPr/>
    </dgm:pt>
    <dgm:pt modelId="{50078659-443D-4207-955A-AE8D741EA21E}" type="pres">
      <dgm:prSet presAssocID="{07AEA983-832C-418A-BD27-949C0455696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C4DE70A-736A-46A8-9A02-F0E758955FD8}" type="presOf" srcId="{07AEA983-832C-418A-BD27-949C0455696D}" destId="{6E9AB881-00F4-479F-8FD0-92E7DE329E22}" srcOrd="1" destOrd="0" presId="urn:microsoft.com/office/officeart/2005/8/layout/list1"/>
    <dgm:cxn modelId="{E6DA811F-F685-4406-A0B3-4C582F3D7A17}" type="presOf" srcId="{DB8DC7E1-EAEE-4ECE-B2B2-586B3F99318A}" destId="{C0B852D0-CB00-4E78-81FD-60FEE0BF1088}" srcOrd="0" destOrd="0" presId="urn:microsoft.com/office/officeart/2005/8/layout/list1"/>
    <dgm:cxn modelId="{CBDA5E2A-CE2A-4CCA-B045-BE6F17489FD8}" type="presOf" srcId="{F75AE800-7AA0-4913-B257-B67DCF448BDE}" destId="{7BC14CD0-C54D-4309-B624-F2C98D906316}" srcOrd="0" destOrd="0" presId="urn:microsoft.com/office/officeart/2005/8/layout/list1"/>
    <dgm:cxn modelId="{0172A834-FBF0-47E7-8AEB-8AF271E81C14}" srcId="{35A3AF42-1703-4444-BF21-3F98F4319564}" destId="{B9682C72-571F-4D9B-AB12-AE151BD57D95}" srcOrd="1" destOrd="0" parTransId="{0534B4A3-3B86-4303-A290-BCDD8133FDC9}" sibTransId="{1F250274-AC06-4930-B0A2-B945AF15FD66}"/>
    <dgm:cxn modelId="{9623E05C-F03C-4282-A2C6-AAFC13CA802F}" type="presOf" srcId="{B9682C72-571F-4D9B-AB12-AE151BD57D95}" destId="{648FC86B-728F-4686-A2D8-AC0773ADD6B8}" srcOrd="1" destOrd="0" presId="urn:microsoft.com/office/officeart/2005/8/layout/list1"/>
    <dgm:cxn modelId="{C0434A49-20E2-4F8D-B69D-FEFD1D7FEC97}" type="presOf" srcId="{DB8DC7E1-EAEE-4ECE-B2B2-586B3F99318A}" destId="{AB8F2336-3044-43B3-8CF3-3AC24A69C801}" srcOrd="1" destOrd="0" presId="urn:microsoft.com/office/officeart/2005/8/layout/list1"/>
    <dgm:cxn modelId="{D3551350-934C-480D-8946-E331C64B8AEB}" type="presOf" srcId="{95AD4FD0-9240-4D77-830F-D3CAAD96F0C2}" destId="{4570E6D1-5E86-4D55-AFBC-2F46D8F9CD64}" srcOrd="0" destOrd="0" presId="urn:microsoft.com/office/officeart/2005/8/layout/list1"/>
    <dgm:cxn modelId="{77389753-4C20-4C36-B19B-00D29F2B52F7}" type="presOf" srcId="{07AEA983-832C-418A-BD27-949C0455696D}" destId="{654FD2DA-EC1D-4A38-A547-C27D6F3976E4}" srcOrd="0" destOrd="0" presId="urn:microsoft.com/office/officeart/2005/8/layout/list1"/>
    <dgm:cxn modelId="{9A542F56-42F2-4707-BB8D-2AC51605979D}" type="presOf" srcId="{95AD4FD0-9240-4D77-830F-D3CAAD96F0C2}" destId="{6C332274-7136-43D5-BCFB-9802F62A4468}" srcOrd="1" destOrd="0" presId="urn:microsoft.com/office/officeart/2005/8/layout/list1"/>
    <dgm:cxn modelId="{71D34C5A-19A9-40C5-9666-42358422F7C9}" type="presOf" srcId="{35A3AF42-1703-4444-BF21-3F98F4319564}" destId="{80CB725E-A8B7-49B1-ACA9-D4A38F66E76D}" srcOrd="0" destOrd="0" presId="urn:microsoft.com/office/officeart/2005/8/layout/list1"/>
    <dgm:cxn modelId="{56441398-FBAE-44A8-9980-4B99200EAFB4}" srcId="{35A3AF42-1703-4444-BF21-3F98F4319564}" destId="{07AEA983-832C-418A-BD27-949C0455696D}" srcOrd="4" destOrd="0" parTransId="{B804B86F-6CD4-43E6-9B11-CF26232FF76E}" sibTransId="{F01FE086-F0DB-42AF-95B1-A4FEA09E1293}"/>
    <dgm:cxn modelId="{7E5EF7BB-E29C-4F89-885E-60E5F226EB25}" type="presOf" srcId="{B9682C72-571F-4D9B-AB12-AE151BD57D95}" destId="{7601253E-29E4-4F48-8E34-3A2AC126656B}" srcOrd="0" destOrd="0" presId="urn:microsoft.com/office/officeart/2005/8/layout/list1"/>
    <dgm:cxn modelId="{9A8C03C9-A716-4BCD-88BD-9F94739205BA}" type="presOf" srcId="{F75AE800-7AA0-4913-B257-B67DCF448BDE}" destId="{A5C53B4F-9DC5-4BEF-B29C-134C3C48D418}" srcOrd="1" destOrd="0" presId="urn:microsoft.com/office/officeart/2005/8/layout/list1"/>
    <dgm:cxn modelId="{B0B343D1-B4A2-4A2F-B242-719784422721}" srcId="{35A3AF42-1703-4444-BF21-3F98F4319564}" destId="{F75AE800-7AA0-4913-B257-B67DCF448BDE}" srcOrd="2" destOrd="0" parTransId="{79C8DA43-89DC-404D-8632-C63D700D6E0A}" sibTransId="{EE002EDA-57E0-4055-8671-61D281BAAC63}"/>
    <dgm:cxn modelId="{29A721F0-8A4F-477C-80A8-06E7F307C09B}" srcId="{35A3AF42-1703-4444-BF21-3F98F4319564}" destId="{95AD4FD0-9240-4D77-830F-D3CAAD96F0C2}" srcOrd="0" destOrd="0" parTransId="{66E4504E-A14F-4AE8-9A4A-A97CB0DFAF36}" sibTransId="{45EBDCF1-7AA0-41D5-9E69-AA03CFE1A0AA}"/>
    <dgm:cxn modelId="{7F8E32F2-EB7D-4F03-8202-114BA78E497C}" srcId="{35A3AF42-1703-4444-BF21-3F98F4319564}" destId="{DB8DC7E1-EAEE-4ECE-B2B2-586B3F99318A}" srcOrd="3" destOrd="0" parTransId="{985249AD-2916-4401-B85A-63BD45F54A91}" sibTransId="{0A438322-7151-40C9-A634-2B7552DAC874}"/>
    <dgm:cxn modelId="{BB8430DD-A7B8-4F59-8F1A-2656B738BB08}" type="presParOf" srcId="{80CB725E-A8B7-49B1-ACA9-D4A38F66E76D}" destId="{E26BEE64-C635-4125-9805-41E54DEB56DE}" srcOrd="0" destOrd="0" presId="urn:microsoft.com/office/officeart/2005/8/layout/list1"/>
    <dgm:cxn modelId="{19E6A3DD-0E5E-4B9B-89E5-04DF00F5BE35}" type="presParOf" srcId="{E26BEE64-C635-4125-9805-41E54DEB56DE}" destId="{4570E6D1-5E86-4D55-AFBC-2F46D8F9CD64}" srcOrd="0" destOrd="0" presId="urn:microsoft.com/office/officeart/2005/8/layout/list1"/>
    <dgm:cxn modelId="{0A7D59B2-E65D-49B5-9AC4-E14CEB9A9DA3}" type="presParOf" srcId="{E26BEE64-C635-4125-9805-41E54DEB56DE}" destId="{6C332274-7136-43D5-BCFB-9802F62A4468}" srcOrd="1" destOrd="0" presId="urn:microsoft.com/office/officeart/2005/8/layout/list1"/>
    <dgm:cxn modelId="{4B694850-49DD-4B78-A326-13443CB9545B}" type="presParOf" srcId="{80CB725E-A8B7-49B1-ACA9-D4A38F66E76D}" destId="{9DA333E5-5668-4EEC-BD6A-2188019EAAA3}" srcOrd="1" destOrd="0" presId="urn:microsoft.com/office/officeart/2005/8/layout/list1"/>
    <dgm:cxn modelId="{4186B43C-7D63-4490-B54A-70CD96D9DA03}" type="presParOf" srcId="{80CB725E-A8B7-49B1-ACA9-D4A38F66E76D}" destId="{3F58AE7E-70CE-4239-89F0-2E41CA5F6DE9}" srcOrd="2" destOrd="0" presId="urn:microsoft.com/office/officeart/2005/8/layout/list1"/>
    <dgm:cxn modelId="{4BE15766-C4DB-4F36-AF4B-387A14E578ED}" type="presParOf" srcId="{80CB725E-A8B7-49B1-ACA9-D4A38F66E76D}" destId="{E247B8D6-A541-43DD-AA3A-306C50E80EE5}" srcOrd="3" destOrd="0" presId="urn:microsoft.com/office/officeart/2005/8/layout/list1"/>
    <dgm:cxn modelId="{0E5F1588-4B0D-4901-818D-5F43AAA13E08}" type="presParOf" srcId="{80CB725E-A8B7-49B1-ACA9-D4A38F66E76D}" destId="{CA031A3F-2FAE-4C15-81FF-BD56DE20E94B}" srcOrd="4" destOrd="0" presId="urn:microsoft.com/office/officeart/2005/8/layout/list1"/>
    <dgm:cxn modelId="{64EEE10F-5675-4ED5-A9B0-2E8B0E18D9AA}" type="presParOf" srcId="{CA031A3F-2FAE-4C15-81FF-BD56DE20E94B}" destId="{7601253E-29E4-4F48-8E34-3A2AC126656B}" srcOrd="0" destOrd="0" presId="urn:microsoft.com/office/officeart/2005/8/layout/list1"/>
    <dgm:cxn modelId="{4D6692BB-0455-427B-9FC8-C4C274A62740}" type="presParOf" srcId="{CA031A3F-2FAE-4C15-81FF-BD56DE20E94B}" destId="{648FC86B-728F-4686-A2D8-AC0773ADD6B8}" srcOrd="1" destOrd="0" presId="urn:microsoft.com/office/officeart/2005/8/layout/list1"/>
    <dgm:cxn modelId="{C351DF32-423C-414D-A379-AEC997E70FE9}" type="presParOf" srcId="{80CB725E-A8B7-49B1-ACA9-D4A38F66E76D}" destId="{6475C6DE-C1D9-4541-A55D-48A0638114E5}" srcOrd="5" destOrd="0" presId="urn:microsoft.com/office/officeart/2005/8/layout/list1"/>
    <dgm:cxn modelId="{A6B59B09-4CDF-4865-BBE4-48F195807D58}" type="presParOf" srcId="{80CB725E-A8B7-49B1-ACA9-D4A38F66E76D}" destId="{C40DE096-CF4E-4250-8FCA-FD95964FFE35}" srcOrd="6" destOrd="0" presId="urn:microsoft.com/office/officeart/2005/8/layout/list1"/>
    <dgm:cxn modelId="{262168F9-B8FE-4FA7-B0A8-F8F97AF69E17}" type="presParOf" srcId="{80CB725E-A8B7-49B1-ACA9-D4A38F66E76D}" destId="{5887626B-1924-411B-AB3F-E8CF0D63393A}" srcOrd="7" destOrd="0" presId="urn:microsoft.com/office/officeart/2005/8/layout/list1"/>
    <dgm:cxn modelId="{B3C4BFF6-5C47-4800-93B8-493D26424138}" type="presParOf" srcId="{80CB725E-A8B7-49B1-ACA9-D4A38F66E76D}" destId="{058A8A63-0902-44F1-8825-EE417A1F87CA}" srcOrd="8" destOrd="0" presId="urn:microsoft.com/office/officeart/2005/8/layout/list1"/>
    <dgm:cxn modelId="{338AF00A-385B-4CC2-95BF-BB4D45221C9E}" type="presParOf" srcId="{058A8A63-0902-44F1-8825-EE417A1F87CA}" destId="{7BC14CD0-C54D-4309-B624-F2C98D906316}" srcOrd="0" destOrd="0" presId="urn:microsoft.com/office/officeart/2005/8/layout/list1"/>
    <dgm:cxn modelId="{5916D39D-A881-45F7-90EA-90231D6FC486}" type="presParOf" srcId="{058A8A63-0902-44F1-8825-EE417A1F87CA}" destId="{A5C53B4F-9DC5-4BEF-B29C-134C3C48D418}" srcOrd="1" destOrd="0" presId="urn:microsoft.com/office/officeart/2005/8/layout/list1"/>
    <dgm:cxn modelId="{20A7F2DB-3CD7-42EF-9229-17F67E5D54D2}" type="presParOf" srcId="{80CB725E-A8B7-49B1-ACA9-D4A38F66E76D}" destId="{F5821AA5-16DF-4780-BD2A-A7F7E0044A38}" srcOrd="9" destOrd="0" presId="urn:microsoft.com/office/officeart/2005/8/layout/list1"/>
    <dgm:cxn modelId="{E393F0A9-207C-40AB-9DA8-C03FB2C2B8A2}" type="presParOf" srcId="{80CB725E-A8B7-49B1-ACA9-D4A38F66E76D}" destId="{636BC3CA-444E-40E7-BD6F-49ADF2C02FD1}" srcOrd="10" destOrd="0" presId="urn:microsoft.com/office/officeart/2005/8/layout/list1"/>
    <dgm:cxn modelId="{B715651E-F516-4612-A9CD-51F7FDE90F2C}" type="presParOf" srcId="{80CB725E-A8B7-49B1-ACA9-D4A38F66E76D}" destId="{434FAEE0-82E7-4F47-9CE5-3A7C8C0C707B}" srcOrd="11" destOrd="0" presId="urn:microsoft.com/office/officeart/2005/8/layout/list1"/>
    <dgm:cxn modelId="{6598BEAB-224E-4D61-A9A4-E0633712EA4F}" type="presParOf" srcId="{80CB725E-A8B7-49B1-ACA9-D4A38F66E76D}" destId="{4CB4DC73-2954-4ACB-AB5B-4240C8A3184C}" srcOrd="12" destOrd="0" presId="urn:microsoft.com/office/officeart/2005/8/layout/list1"/>
    <dgm:cxn modelId="{69E5BCAC-35E9-4D87-9A95-A2567E8D0FAA}" type="presParOf" srcId="{4CB4DC73-2954-4ACB-AB5B-4240C8A3184C}" destId="{C0B852D0-CB00-4E78-81FD-60FEE0BF1088}" srcOrd="0" destOrd="0" presId="urn:microsoft.com/office/officeart/2005/8/layout/list1"/>
    <dgm:cxn modelId="{0210B429-53C2-4ACD-92A8-3586BB6B652E}" type="presParOf" srcId="{4CB4DC73-2954-4ACB-AB5B-4240C8A3184C}" destId="{AB8F2336-3044-43B3-8CF3-3AC24A69C801}" srcOrd="1" destOrd="0" presId="urn:microsoft.com/office/officeart/2005/8/layout/list1"/>
    <dgm:cxn modelId="{85AFF76B-6518-4DFA-8BF3-C23589B74B35}" type="presParOf" srcId="{80CB725E-A8B7-49B1-ACA9-D4A38F66E76D}" destId="{1C3C84EC-9DAE-4633-86DE-9B2EB5BEEC43}" srcOrd="13" destOrd="0" presId="urn:microsoft.com/office/officeart/2005/8/layout/list1"/>
    <dgm:cxn modelId="{DC4A8F8D-0751-4CB7-BBDA-476A689D5D6E}" type="presParOf" srcId="{80CB725E-A8B7-49B1-ACA9-D4A38F66E76D}" destId="{F264034A-8A12-47BE-8257-2F0BA4A3A1B0}" srcOrd="14" destOrd="0" presId="urn:microsoft.com/office/officeart/2005/8/layout/list1"/>
    <dgm:cxn modelId="{B45249E3-1691-4F98-81B1-E7E998129285}" type="presParOf" srcId="{80CB725E-A8B7-49B1-ACA9-D4A38F66E76D}" destId="{7B5D588E-F2F6-43D3-AE8C-C82595D64B2E}" srcOrd="15" destOrd="0" presId="urn:microsoft.com/office/officeart/2005/8/layout/list1"/>
    <dgm:cxn modelId="{86648F2D-989D-426A-B843-316CDF0C20D3}" type="presParOf" srcId="{80CB725E-A8B7-49B1-ACA9-D4A38F66E76D}" destId="{D02870A5-BC6D-4770-8F54-4E46F456A070}" srcOrd="16" destOrd="0" presId="urn:microsoft.com/office/officeart/2005/8/layout/list1"/>
    <dgm:cxn modelId="{FDD8E018-9FB8-427D-B678-D907C768E78A}" type="presParOf" srcId="{D02870A5-BC6D-4770-8F54-4E46F456A070}" destId="{654FD2DA-EC1D-4A38-A547-C27D6F3976E4}" srcOrd="0" destOrd="0" presId="urn:microsoft.com/office/officeart/2005/8/layout/list1"/>
    <dgm:cxn modelId="{6093759C-B71B-40B8-8FBC-1B575E50A116}" type="presParOf" srcId="{D02870A5-BC6D-4770-8F54-4E46F456A070}" destId="{6E9AB881-00F4-479F-8FD0-92E7DE329E22}" srcOrd="1" destOrd="0" presId="urn:microsoft.com/office/officeart/2005/8/layout/list1"/>
    <dgm:cxn modelId="{F5A9C178-CBEF-4F56-9F85-2C344BA635DC}" type="presParOf" srcId="{80CB725E-A8B7-49B1-ACA9-D4A38F66E76D}" destId="{D4D9FAED-5730-4AE6-A814-2887C833A677}" srcOrd="17" destOrd="0" presId="urn:microsoft.com/office/officeart/2005/8/layout/list1"/>
    <dgm:cxn modelId="{27BB8D56-1CB3-4C72-824D-363DFFD83C68}" type="presParOf" srcId="{80CB725E-A8B7-49B1-ACA9-D4A38F66E76D}" destId="{50078659-443D-4207-955A-AE8D741EA21E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C8D7F4-B158-4F81-9379-A87A5BE4ECE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3D2274-F68E-4271-A4CD-19FEF04DD153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algn="ctr"/>
          <a:r>
            <a:rPr lang="en-GB" sz="2400" dirty="0"/>
            <a:t>DEDUCTIVE</a:t>
          </a:r>
          <a:endParaRPr lang="en-US" sz="2400" dirty="0"/>
        </a:p>
      </dgm:t>
    </dgm:pt>
    <dgm:pt modelId="{6EA9DF1D-2508-45C7-9586-E14DBC740C38}" type="parTrans" cxnId="{7030270A-91AF-4D84-B837-820FFDABAFF7}">
      <dgm:prSet/>
      <dgm:spPr/>
      <dgm:t>
        <a:bodyPr/>
        <a:lstStyle/>
        <a:p>
          <a:endParaRPr lang="en-US"/>
        </a:p>
      </dgm:t>
    </dgm:pt>
    <dgm:pt modelId="{96C64E98-EE91-4F62-81AD-4A15C6511E5B}" type="sibTrans" cxnId="{7030270A-91AF-4D84-B837-820FFDABAFF7}">
      <dgm:prSet/>
      <dgm:spPr/>
      <dgm:t>
        <a:bodyPr/>
        <a:lstStyle/>
        <a:p>
          <a:endParaRPr lang="en-US"/>
        </a:p>
      </dgm:t>
    </dgm:pt>
    <dgm:pt modelId="{522BBC4F-F6AD-4BB8-89CB-746E9DBC5434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algn="l"/>
          <a:r>
            <a:rPr lang="en-GB" sz="2400" dirty="0"/>
            <a:t>Examining the narrative in relation to academic theories</a:t>
          </a:r>
          <a:endParaRPr lang="en-US" sz="2400" dirty="0"/>
        </a:p>
      </dgm:t>
    </dgm:pt>
    <dgm:pt modelId="{79FE8122-0FA0-4847-808C-3AFC95A2A342}" type="parTrans" cxnId="{5BC67622-0599-45CA-BBE6-4E666795B8F2}">
      <dgm:prSet/>
      <dgm:spPr/>
      <dgm:t>
        <a:bodyPr/>
        <a:lstStyle/>
        <a:p>
          <a:endParaRPr lang="en-US"/>
        </a:p>
      </dgm:t>
    </dgm:pt>
    <dgm:pt modelId="{58247815-D4A1-47E4-B12E-FDD65FA38F8C}" type="sibTrans" cxnId="{5BC67622-0599-45CA-BBE6-4E666795B8F2}">
      <dgm:prSet/>
      <dgm:spPr/>
      <dgm:t>
        <a:bodyPr/>
        <a:lstStyle/>
        <a:p>
          <a:endParaRPr lang="en-US"/>
        </a:p>
      </dgm:t>
    </dgm:pt>
    <dgm:pt modelId="{5B2FB048-FE04-47E4-B1F4-A15FB45380E0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algn="l"/>
          <a:r>
            <a:rPr lang="en-GB" sz="2400"/>
            <a:t>Hypothesis and argument </a:t>
          </a:r>
          <a:endParaRPr lang="en-US" sz="2400"/>
        </a:p>
      </dgm:t>
    </dgm:pt>
    <dgm:pt modelId="{B2958F10-78A1-4181-A85C-4291872D2036}" type="parTrans" cxnId="{F8107F26-A501-459B-8B26-0AE27066C0DF}">
      <dgm:prSet/>
      <dgm:spPr/>
      <dgm:t>
        <a:bodyPr/>
        <a:lstStyle/>
        <a:p>
          <a:endParaRPr lang="en-US"/>
        </a:p>
      </dgm:t>
    </dgm:pt>
    <dgm:pt modelId="{5B627AC6-D1CE-41BB-86CB-217495870690}" type="sibTrans" cxnId="{F8107F26-A501-459B-8B26-0AE27066C0DF}">
      <dgm:prSet/>
      <dgm:spPr/>
      <dgm:t>
        <a:bodyPr/>
        <a:lstStyle/>
        <a:p>
          <a:endParaRPr lang="en-US"/>
        </a:p>
      </dgm:t>
    </dgm:pt>
    <dgm:pt modelId="{416D4B96-193E-4939-9612-7FF475557C0A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algn="l"/>
          <a:r>
            <a:rPr lang="en-GB" sz="2400"/>
            <a:t>Prove </a:t>
          </a:r>
          <a:endParaRPr lang="en-US" sz="2400"/>
        </a:p>
      </dgm:t>
    </dgm:pt>
    <dgm:pt modelId="{5818B6C3-0CBD-4FF9-B0D5-EACE2F6C98B4}" type="parTrans" cxnId="{95ADE753-C390-47ED-935D-6C49DDE3F3C2}">
      <dgm:prSet/>
      <dgm:spPr/>
      <dgm:t>
        <a:bodyPr/>
        <a:lstStyle/>
        <a:p>
          <a:endParaRPr lang="en-US"/>
        </a:p>
      </dgm:t>
    </dgm:pt>
    <dgm:pt modelId="{FA97F2F4-583B-4005-AE32-C3D0DA8628BC}" type="sibTrans" cxnId="{95ADE753-C390-47ED-935D-6C49DDE3F3C2}">
      <dgm:prSet/>
      <dgm:spPr/>
      <dgm:t>
        <a:bodyPr/>
        <a:lstStyle/>
        <a:p>
          <a:endParaRPr lang="en-US"/>
        </a:p>
      </dgm:t>
    </dgm:pt>
    <dgm:pt modelId="{3409759F-30B7-4407-9316-1023291E6FAC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algn="l"/>
          <a:r>
            <a:rPr lang="en-GB" sz="2400"/>
            <a:t>Disprove</a:t>
          </a:r>
          <a:endParaRPr lang="en-US" sz="2400"/>
        </a:p>
      </dgm:t>
    </dgm:pt>
    <dgm:pt modelId="{38F44C3A-4D4D-4600-AE3C-B8605F306659}" type="parTrans" cxnId="{371DCCC9-6A4E-48F3-A19F-1012BBD8A5EF}">
      <dgm:prSet/>
      <dgm:spPr/>
      <dgm:t>
        <a:bodyPr/>
        <a:lstStyle/>
        <a:p>
          <a:endParaRPr lang="en-US"/>
        </a:p>
      </dgm:t>
    </dgm:pt>
    <dgm:pt modelId="{05B04551-4EE7-4C16-BA4B-F2E87D9F4AAA}" type="sibTrans" cxnId="{371DCCC9-6A4E-48F3-A19F-1012BBD8A5EF}">
      <dgm:prSet/>
      <dgm:spPr/>
      <dgm:t>
        <a:bodyPr/>
        <a:lstStyle/>
        <a:p>
          <a:endParaRPr lang="en-US"/>
        </a:p>
      </dgm:t>
    </dgm:pt>
    <dgm:pt modelId="{998FF4A6-F4CE-47B6-94A7-A23DE596F3CE}" type="pres">
      <dgm:prSet presAssocID="{D5C8D7F4-B158-4F81-9379-A87A5BE4ECE3}" presName="cycle" presStyleCnt="0">
        <dgm:presLayoutVars>
          <dgm:dir/>
          <dgm:resizeHandles val="exact"/>
        </dgm:presLayoutVars>
      </dgm:prSet>
      <dgm:spPr/>
    </dgm:pt>
    <dgm:pt modelId="{4AC5AEF3-F818-408B-8518-FF6691E2F191}" type="pres">
      <dgm:prSet presAssocID="{3E3D2274-F68E-4271-A4CD-19FEF04DD153}" presName="node" presStyleLbl="node1" presStyleIdx="0" presStyleCnt="1">
        <dgm:presLayoutVars>
          <dgm:bulletEnabled val="1"/>
        </dgm:presLayoutVars>
      </dgm:prSet>
      <dgm:spPr/>
    </dgm:pt>
  </dgm:ptLst>
  <dgm:cxnLst>
    <dgm:cxn modelId="{7030270A-91AF-4D84-B837-820FFDABAFF7}" srcId="{D5C8D7F4-B158-4F81-9379-A87A5BE4ECE3}" destId="{3E3D2274-F68E-4271-A4CD-19FEF04DD153}" srcOrd="0" destOrd="0" parTransId="{6EA9DF1D-2508-45C7-9586-E14DBC740C38}" sibTransId="{96C64E98-EE91-4F62-81AD-4A15C6511E5B}"/>
    <dgm:cxn modelId="{5BC67622-0599-45CA-BBE6-4E666795B8F2}" srcId="{3E3D2274-F68E-4271-A4CD-19FEF04DD153}" destId="{522BBC4F-F6AD-4BB8-89CB-746E9DBC5434}" srcOrd="0" destOrd="0" parTransId="{79FE8122-0FA0-4847-808C-3AFC95A2A342}" sibTransId="{58247815-D4A1-47E4-B12E-FDD65FA38F8C}"/>
    <dgm:cxn modelId="{F8107F26-A501-459B-8B26-0AE27066C0DF}" srcId="{3E3D2274-F68E-4271-A4CD-19FEF04DD153}" destId="{5B2FB048-FE04-47E4-B1F4-A15FB45380E0}" srcOrd="1" destOrd="0" parTransId="{B2958F10-78A1-4181-A85C-4291872D2036}" sibTransId="{5B627AC6-D1CE-41BB-86CB-217495870690}"/>
    <dgm:cxn modelId="{1FC73D29-CD00-4BEE-8DAC-D8F602C2DE4C}" type="presOf" srcId="{3409759F-30B7-4407-9316-1023291E6FAC}" destId="{4AC5AEF3-F818-408B-8518-FF6691E2F191}" srcOrd="0" destOrd="4" presId="urn:microsoft.com/office/officeart/2005/8/layout/cycle2"/>
    <dgm:cxn modelId="{99823F2E-2718-4B13-82DE-9B47CAC3322F}" type="presOf" srcId="{416D4B96-193E-4939-9612-7FF475557C0A}" destId="{4AC5AEF3-F818-408B-8518-FF6691E2F191}" srcOrd="0" destOrd="3" presId="urn:microsoft.com/office/officeart/2005/8/layout/cycle2"/>
    <dgm:cxn modelId="{4679F25C-5270-4609-B922-81F55C4D496D}" type="presOf" srcId="{D5C8D7F4-B158-4F81-9379-A87A5BE4ECE3}" destId="{998FF4A6-F4CE-47B6-94A7-A23DE596F3CE}" srcOrd="0" destOrd="0" presId="urn:microsoft.com/office/officeart/2005/8/layout/cycle2"/>
    <dgm:cxn modelId="{62101164-10FB-432E-A6F6-344B7ECFDA71}" type="presOf" srcId="{522BBC4F-F6AD-4BB8-89CB-746E9DBC5434}" destId="{4AC5AEF3-F818-408B-8518-FF6691E2F191}" srcOrd="0" destOrd="1" presId="urn:microsoft.com/office/officeart/2005/8/layout/cycle2"/>
    <dgm:cxn modelId="{95ADE753-C390-47ED-935D-6C49DDE3F3C2}" srcId="{3E3D2274-F68E-4271-A4CD-19FEF04DD153}" destId="{416D4B96-193E-4939-9612-7FF475557C0A}" srcOrd="2" destOrd="0" parTransId="{5818B6C3-0CBD-4FF9-B0D5-EACE2F6C98B4}" sibTransId="{FA97F2F4-583B-4005-AE32-C3D0DA8628BC}"/>
    <dgm:cxn modelId="{3875DCAD-B0E4-4CDF-8A2D-E9E30376B728}" type="presOf" srcId="{3E3D2274-F68E-4271-A4CD-19FEF04DD153}" destId="{4AC5AEF3-F818-408B-8518-FF6691E2F191}" srcOrd="0" destOrd="0" presId="urn:microsoft.com/office/officeart/2005/8/layout/cycle2"/>
    <dgm:cxn modelId="{F6A524B1-6FE8-4368-8CAE-DD06E2D07C4B}" type="presOf" srcId="{5B2FB048-FE04-47E4-B1F4-A15FB45380E0}" destId="{4AC5AEF3-F818-408B-8518-FF6691E2F191}" srcOrd="0" destOrd="2" presId="urn:microsoft.com/office/officeart/2005/8/layout/cycle2"/>
    <dgm:cxn modelId="{371DCCC9-6A4E-48F3-A19F-1012BBD8A5EF}" srcId="{3E3D2274-F68E-4271-A4CD-19FEF04DD153}" destId="{3409759F-30B7-4407-9316-1023291E6FAC}" srcOrd="3" destOrd="0" parTransId="{38F44C3A-4D4D-4600-AE3C-B8605F306659}" sibTransId="{05B04551-4EE7-4C16-BA4B-F2E87D9F4AAA}"/>
    <dgm:cxn modelId="{B10A4C27-3366-4AB4-8D2A-2CC2B782BE5F}" type="presParOf" srcId="{998FF4A6-F4CE-47B6-94A7-A23DE596F3CE}" destId="{4AC5AEF3-F818-408B-8518-FF6691E2F19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C32264-F3B8-4737-8794-9725D7A4DCDD}" type="doc">
      <dgm:prSet loTypeId="urn:microsoft.com/office/officeart/2005/8/layout/radial3" loCatId="cycle" qsTypeId="urn:microsoft.com/office/officeart/2005/8/quickstyle/3d9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1B91E92-C65A-4697-8077-8ABAE601C05B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Collecting Narrative</a:t>
          </a:r>
        </a:p>
      </dgm:t>
    </dgm:pt>
    <dgm:pt modelId="{D24DB09C-E016-4F83-9DC4-63EF0F837234}" type="parTrans" cxnId="{A7FDEA3F-C320-4881-977B-9A5A4AF7AB2E}">
      <dgm:prSet/>
      <dgm:spPr/>
      <dgm:t>
        <a:bodyPr/>
        <a:lstStyle/>
        <a:p>
          <a:endParaRPr lang="en-GB"/>
        </a:p>
      </dgm:t>
    </dgm:pt>
    <dgm:pt modelId="{9F5EE227-4BB1-4F2C-826C-4D40ECC99915}" type="sibTrans" cxnId="{A7FDEA3F-C320-4881-977B-9A5A4AF7AB2E}">
      <dgm:prSet/>
      <dgm:spPr/>
      <dgm:t>
        <a:bodyPr/>
        <a:lstStyle/>
        <a:p>
          <a:endParaRPr lang="en-GB"/>
        </a:p>
      </dgm:t>
    </dgm:pt>
    <dgm:pt modelId="{0293EFE9-FC43-44B7-849B-895066AE6C7B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Journals/</a:t>
          </a: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Letters</a:t>
          </a:r>
        </a:p>
      </dgm:t>
    </dgm:pt>
    <dgm:pt modelId="{50471E68-F6A4-4814-B6F4-E401FD6D146F}" type="parTrans" cxnId="{3DBF49C5-3E76-4B14-8C2D-C3521C2BA9DF}">
      <dgm:prSet/>
      <dgm:spPr/>
      <dgm:t>
        <a:bodyPr/>
        <a:lstStyle/>
        <a:p>
          <a:endParaRPr lang="en-GB"/>
        </a:p>
      </dgm:t>
    </dgm:pt>
    <dgm:pt modelId="{745F0DBE-2CD9-4EF5-807A-B9296F8E7E29}" type="sibTrans" cxnId="{3DBF49C5-3E76-4B14-8C2D-C3521C2BA9DF}">
      <dgm:prSet/>
      <dgm:spPr/>
      <dgm:t>
        <a:bodyPr/>
        <a:lstStyle/>
        <a:p>
          <a:endParaRPr lang="en-GB"/>
        </a:p>
      </dgm:t>
    </dgm:pt>
    <dgm:pt modelId="{144CB44D-BD23-4FB2-BF08-7E6F183826A2}">
      <dgm:prSet phldrT="[Text]"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Structured/</a:t>
          </a:r>
        </a:p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Unstructured Interview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5287DF-5BE6-4588-B2C5-0D5C489348EA}" type="parTrans" cxnId="{37D47936-0DD6-43FB-851B-F6423D4AA520}">
      <dgm:prSet/>
      <dgm:spPr/>
      <dgm:t>
        <a:bodyPr/>
        <a:lstStyle/>
        <a:p>
          <a:endParaRPr lang="en-GB"/>
        </a:p>
      </dgm:t>
    </dgm:pt>
    <dgm:pt modelId="{B081E7A0-7EFD-4631-9069-4E38119E375E}" type="sibTrans" cxnId="{37D47936-0DD6-43FB-851B-F6423D4AA520}">
      <dgm:prSet/>
      <dgm:spPr/>
      <dgm:t>
        <a:bodyPr/>
        <a:lstStyle/>
        <a:p>
          <a:endParaRPr lang="en-GB"/>
        </a:p>
      </dgm:t>
    </dgm:pt>
    <dgm:pt modelId="{F2D7AC90-F0C3-42BA-9350-6929216D6FC3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Photos and other items which have Personal Meaning</a:t>
          </a:r>
        </a:p>
      </dgm:t>
    </dgm:pt>
    <dgm:pt modelId="{288FB4DE-2DC1-44B4-9AD4-788AF49AA146}" type="parTrans" cxnId="{208C3322-F6BC-4379-9AE7-B74C298593CA}">
      <dgm:prSet/>
      <dgm:spPr/>
      <dgm:t>
        <a:bodyPr/>
        <a:lstStyle/>
        <a:p>
          <a:endParaRPr lang="en-GB"/>
        </a:p>
      </dgm:t>
    </dgm:pt>
    <dgm:pt modelId="{A7DA0C33-34C6-4956-9B3F-EF26C2EDAB16}" type="sibTrans" cxnId="{208C3322-F6BC-4379-9AE7-B74C298593CA}">
      <dgm:prSet/>
      <dgm:spPr/>
      <dgm:t>
        <a:bodyPr/>
        <a:lstStyle/>
        <a:p>
          <a:endParaRPr lang="en-GB"/>
        </a:p>
      </dgm:t>
    </dgm:pt>
    <dgm:pt modelId="{DFFDF8DA-35C5-4FFF-A9D7-3708EEDFDDA7}" type="pres">
      <dgm:prSet presAssocID="{F0C32264-F3B8-4737-8794-9725D7A4DCDD}" presName="composite" presStyleCnt="0">
        <dgm:presLayoutVars>
          <dgm:chMax val="1"/>
          <dgm:dir/>
          <dgm:resizeHandles val="exact"/>
        </dgm:presLayoutVars>
      </dgm:prSet>
      <dgm:spPr/>
    </dgm:pt>
    <dgm:pt modelId="{9D7E2D07-F8CC-40B4-B6DC-1C767FB062AA}" type="pres">
      <dgm:prSet presAssocID="{F0C32264-F3B8-4737-8794-9725D7A4DCDD}" presName="radial" presStyleCnt="0">
        <dgm:presLayoutVars>
          <dgm:animLvl val="ctr"/>
        </dgm:presLayoutVars>
      </dgm:prSet>
      <dgm:spPr/>
    </dgm:pt>
    <dgm:pt modelId="{A04517B6-6C10-4762-8667-B11EFC73D61B}" type="pres">
      <dgm:prSet presAssocID="{71B91E92-C65A-4697-8077-8ABAE601C05B}" presName="centerShape" presStyleLbl="vennNode1" presStyleIdx="0" presStyleCnt="4" custScaleX="435965" custScaleY="291023" custLinFactNeighborX="844" custLinFactNeighborY="-15510"/>
      <dgm:spPr/>
    </dgm:pt>
    <dgm:pt modelId="{084726CA-D5F3-49CE-9675-B08764BE091E}" type="pres">
      <dgm:prSet presAssocID="{0293EFE9-FC43-44B7-849B-895066AE6C7B}" presName="node" presStyleLbl="vennNode1" presStyleIdx="1" presStyleCnt="4" custScaleX="1107415" custScaleY="656112">
        <dgm:presLayoutVars>
          <dgm:bulletEnabled val="1"/>
        </dgm:presLayoutVars>
      </dgm:prSet>
      <dgm:spPr/>
    </dgm:pt>
    <dgm:pt modelId="{5472D06B-F348-4235-B62E-991B3AB9DFD8}" type="pres">
      <dgm:prSet presAssocID="{144CB44D-BD23-4FB2-BF08-7E6F183826A2}" presName="node" presStyleLbl="vennNode1" presStyleIdx="2" presStyleCnt="4" custScaleX="1257257" custScaleY="970562" custRadScaleRad="72674" custRadScaleInc="14352">
        <dgm:presLayoutVars>
          <dgm:bulletEnabled val="1"/>
        </dgm:presLayoutVars>
      </dgm:prSet>
      <dgm:spPr/>
    </dgm:pt>
    <dgm:pt modelId="{474A7B37-A40D-4190-A03A-CEFD77FBD214}" type="pres">
      <dgm:prSet presAssocID="{F2D7AC90-F0C3-42BA-9350-6929216D6FC3}" presName="node" presStyleLbl="vennNode1" presStyleIdx="3" presStyleCnt="4" custScaleX="1228755" custScaleY="989497">
        <dgm:presLayoutVars>
          <dgm:bulletEnabled val="1"/>
        </dgm:presLayoutVars>
      </dgm:prSet>
      <dgm:spPr/>
    </dgm:pt>
  </dgm:ptLst>
  <dgm:cxnLst>
    <dgm:cxn modelId="{208C3322-F6BC-4379-9AE7-B74C298593CA}" srcId="{71B91E92-C65A-4697-8077-8ABAE601C05B}" destId="{F2D7AC90-F0C3-42BA-9350-6929216D6FC3}" srcOrd="2" destOrd="0" parTransId="{288FB4DE-2DC1-44B4-9AD4-788AF49AA146}" sibTransId="{A7DA0C33-34C6-4956-9B3F-EF26C2EDAB16}"/>
    <dgm:cxn modelId="{84D5AB2C-3828-4AA1-BBC5-B5242720875D}" type="presOf" srcId="{0293EFE9-FC43-44B7-849B-895066AE6C7B}" destId="{084726CA-D5F3-49CE-9675-B08764BE091E}" srcOrd="0" destOrd="0" presId="urn:microsoft.com/office/officeart/2005/8/layout/radial3"/>
    <dgm:cxn modelId="{37D47936-0DD6-43FB-851B-F6423D4AA520}" srcId="{71B91E92-C65A-4697-8077-8ABAE601C05B}" destId="{144CB44D-BD23-4FB2-BF08-7E6F183826A2}" srcOrd="1" destOrd="0" parTransId="{DC5287DF-5BE6-4588-B2C5-0D5C489348EA}" sibTransId="{B081E7A0-7EFD-4631-9069-4E38119E375E}"/>
    <dgm:cxn modelId="{A7FDEA3F-C320-4881-977B-9A5A4AF7AB2E}" srcId="{F0C32264-F3B8-4737-8794-9725D7A4DCDD}" destId="{71B91E92-C65A-4697-8077-8ABAE601C05B}" srcOrd="0" destOrd="0" parTransId="{D24DB09C-E016-4F83-9DC4-63EF0F837234}" sibTransId="{9F5EE227-4BB1-4F2C-826C-4D40ECC99915}"/>
    <dgm:cxn modelId="{CD6CE640-16DA-4C13-ABE1-E755CFFE6372}" type="presOf" srcId="{F0C32264-F3B8-4737-8794-9725D7A4DCDD}" destId="{DFFDF8DA-35C5-4FFF-A9D7-3708EEDFDDA7}" srcOrd="0" destOrd="0" presId="urn:microsoft.com/office/officeart/2005/8/layout/radial3"/>
    <dgm:cxn modelId="{CA48F187-15A0-4BC7-8C59-A1FA062CC8C6}" type="presOf" srcId="{F2D7AC90-F0C3-42BA-9350-6929216D6FC3}" destId="{474A7B37-A40D-4190-A03A-CEFD77FBD214}" srcOrd="0" destOrd="0" presId="urn:microsoft.com/office/officeart/2005/8/layout/radial3"/>
    <dgm:cxn modelId="{B8250DBB-AF1F-4D43-93F4-B4A4F68E751A}" type="presOf" srcId="{71B91E92-C65A-4697-8077-8ABAE601C05B}" destId="{A04517B6-6C10-4762-8667-B11EFC73D61B}" srcOrd="0" destOrd="0" presId="urn:microsoft.com/office/officeart/2005/8/layout/radial3"/>
    <dgm:cxn modelId="{3DBF49C5-3E76-4B14-8C2D-C3521C2BA9DF}" srcId="{71B91E92-C65A-4697-8077-8ABAE601C05B}" destId="{0293EFE9-FC43-44B7-849B-895066AE6C7B}" srcOrd="0" destOrd="0" parTransId="{50471E68-F6A4-4814-B6F4-E401FD6D146F}" sibTransId="{745F0DBE-2CD9-4EF5-807A-B9296F8E7E29}"/>
    <dgm:cxn modelId="{60E23CDC-82CD-42BE-96C9-5BB87DF12B98}" type="presOf" srcId="{144CB44D-BD23-4FB2-BF08-7E6F183826A2}" destId="{5472D06B-F348-4235-B62E-991B3AB9DFD8}" srcOrd="0" destOrd="0" presId="urn:microsoft.com/office/officeart/2005/8/layout/radial3"/>
    <dgm:cxn modelId="{EB9DCD31-1FE7-4FD5-A370-F8613A75594C}" type="presParOf" srcId="{DFFDF8DA-35C5-4FFF-A9D7-3708EEDFDDA7}" destId="{9D7E2D07-F8CC-40B4-B6DC-1C767FB062AA}" srcOrd="0" destOrd="0" presId="urn:microsoft.com/office/officeart/2005/8/layout/radial3"/>
    <dgm:cxn modelId="{9B83D48D-E536-4816-8030-3A50E8A5DA3B}" type="presParOf" srcId="{9D7E2D07-F8CC-40B4-B6DC-1C767FB062AA}" destId="{A04517B6-6C10-4762-8667-B11EFC73D61B}" srcOrd="0" destOrd="0" presId="urn:microsoft.com/office/officeart/2005/8/layout/radial3"/>
    <dgm:cxn modelId="{01EF85C1-88A0-4458-8E6B-1FF86E6A1FF1}" type="presParOf" srcId="{9D7E2D07-F8CC-40B4-B6DC-1C767FB062AA}" destId="{084726CA-D5F3-49CE-9675-B08764BE091E}" srcOrd="1" destOrd="0" presId="urn:microsoft.com/office/officeart/2005/8/layout/radial3"/>
    <dgm:cxn modelId="{E5F0F9CC-C87F-45B1-909E-904511BB3DFE}" type="presParOf" srcId="{9D7E2D07-F8CC-40B4-B6DC-1C767FB062AA}" destId="{5472D06B-F348-4235-B62E-991B3AB9DFD8}" srcOrd="2" destOrd="0" presId="urn:microsoft.com/office/officeart/2005/8/layout/radial3"/>
    <dgm:cxn modelId="{7AECF5E8-D5E1-4C72-B024-BC2965B2FDCF}" type="presParOf" srcId="{9D7E2D07-F8CC-40B4-B6DC-1C767FB062AA}" destId="{474A7B37-A40D-4190-A03A-CEFD77FBD214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0F2E95C-4ACC-4683-8B02-301567E25CFC}" type="doc">
      <dgm:prSet loTypeId="urn:microsoft.com/office/officeart/2011/layout/HexagonRadial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76CA6617-0FC6-4DBC-AB48-0F71DED881E1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Pros</a:t>
          </a:r>
        </a:p>
      </dgm:t>
    </dgm:pt>
    <dgm:pt modelId="{9BF38B1B-B52E-4995-A0AC-8C0265738A8A}" type="parTrans" cxnId="{11359DD4-797D-449A-83BE-BEBDBFAB7F66}">
      <dgm:prSet/>
      <dgm:spPr/>
      <dgm:t>
        <a:bodyPr/>
        <a:lstStyle/>
        <a:p>
          <a:endParaRPr lang="en-GB"/>
        </a:p>
      </dgm:t>
    </dgm:pt>
    <dgm:pt modelId="{5C1A63DC-5BEE-4DF0-94E3-F3E373B9B1DD}" type="sibTrans" cxnId="{11359DD4-797D-449A-83BE-BEBDBFAB7F66}">
      <dgm:prSet/>
      <dgm:spPr/>
      <dgm:t>
        <a:bodyPr/>
        <a:lstStyle/>
        <a:p>
          <a:endParaRPr lang="en-GB"/>
        </a:p>
      </dgm:t>
    </dgm:pt>
    <dgm:pt modelId="{E3DC169D-19A9-49B9-94FA-46CAEAC9BC02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In-depth Insight</a:t>
          </a:r>
        </a:p>
      </dgm:t>
    </dgm:pt>
    <dgm:pt modelId="{C0672748-AB45-4F4A-B290-F0C0EF206ADD}" type="parTrans" cxnId="{BF0CE08A-72C1-4BB6-AFBF-B06B4A7E3B58}">
      <dgm:prSet/>
      <dgm:spPr/>
      <dgm:t>
        <a:bodyPr/>
        <a:lstStyle/>
        <a:p>
          <a:endParaRPr lang="en-GB"/>
        </a:p>
      </dgm:t>
    </dgm:pt>
    <dgm:pt modelId="{AF712592-1167-4236-9643-D9C419D09251}" type="sibTrans" cxnId="{BF0CE08A-72C1-4BB6-AFBF-B06B4A7E3B58}">
      <dgm:prSet/>
      <dgm:spPr/>
      <dgm:t>
        <a:bodyPr/>
        <a:lstStyle/>
        <a:p>
          <a:endParaRPr lang="en-GB"/>
        </a:p>
      </dgm:t>
    </dgm:pt>
    <dgm:pt modelId="{8A20E564-C44D-46B4-BA51-C1AA3D7E4302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Voices are Heard</a:t>
          </a:r>
        </a:p>
      </dgm:t>
    </dgm:pt>
    <dgm:pt modelId="{47D14C2A-AFD1-47E1-B3EC-F867D7299838}" type="parTrans" cxnId="{95CEA98B-DBB4-4801-A122-0F60D87CFD78}">
      <dgm:prSet/>
      <dgm:spPr/>
      <dgm:t>
        <a:bodyPr/>
        <a:lstStyle/>
        <a:p>
          <a:endParaRPr lang="en-GB"/>
        </a:p>
      </dgm:t>
    </dgm:pt>
    <dgm:pt modelId="{42B94898-5A93-455D-B7B5-3A9A41F2DFA7}" type="sibTrans" cxnId="{95CEA98B-DBB4-4801-A122-0F60D87CFD78}">
      <dgm:prSet/>
      <dgm:spPr/>
      <dgm:t>
        <a:bodyPr/>
        <a:lstStyle/>
        <a:p>
          <a:endParaRPr lang="en-GB"/>
        </a:p>
      </dgm:t>
    </dgm:pt>
    <dgm:pt modelId="{912B1DCB-CB5D-4117-9B86-096D3C08A946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Recognises Human Experience </a:t>
          </a:r>
        </a:p>
      </dgm:t>
    </dgm:pt>
    <dgm:pt modelId="{EE4EB6BD-CEC3-4400-9859-191C9B5509D8}" type="parTrans" cxnId="{1EF1E8C8-1DA7-47A6-9AE8-934806F34EAD}">
      <dgm:prSet/>
      <dgm:spPr/>
      <dgm:t>
        <a:bodyPr/>
        <a:lstStyle/>
        <a:p>
          <a:endParaRPr lang="en-GB"/>
        </a:p>
      </dgm:t>
    </dgm:pt>
    <dgm:pt modelId="{5D389FB8-6B8B-4D57-AD0F-186A4843E5A1}" type="sibTrans" cxnId="{1EF1E8C8-1DA7-47A6-9AE8-934806F34EAD}">
      <dgm:prSet/>
      <dgm:spPr/>
      <dgm:t>
        <a:bodyPr/>
        <a:lstStyle/>
        <a:p>
          <a:endParaRPr lang="en-GB"/>
        </a:p>
      </dgm:t>
    </dgm:pt>
    <dgm:pt modelId="{6AA888E7-4A0A-47E8-A284-C35C3374D691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Uncovers Social Attitudes and Trends</a:t>
          </a:r>
        </a:p>
      </dgm:t>
    </dgm:pt>
    <dgm:pt modelId="{7EE526C7-D50E-40B5-AEC4-7009CF31E250}" type="parTrans" cxnId="{1DF9C2F7-D689-4920-917B-A59009D38EF6}">
      <dgm:prSet/>
      <dgm:spPr/>
      <dgm:t>
        <a:bodyPr/>
        <a:lstStyle/>
        <a:p>
          <a:endParaRPr lang="en-GB"/>
        </a:p>
      </dgm:t>
    </dgm:pt>
    <dgm:pt modelId="{02469A1D-4856-4503-92AF-EA500C5CDEB6}" type="sibTrans" cxnId="{1DF9C2F7-D689-4920-917B-A59009D38EF6}">
      <dgm:prSet/>
      <dgm:spPr/>
      <dgm:t>
        <a:bodyPr/>
        <a:lstStyle/>
        <a:p>
          <a:endParaRPr lang="en-GB"/>
        </a:p>
      </dgm:t>
    </dgm:pt>
    <dgm:pt modelId="{9BC312C5-52C6-4807-BC26-9784425FD08B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Personalised Interpretation: Shapes Human Understanding </a:t>
          </a:r>
        </a:p>
      </dgm:t>
    </dgm:pt>
    <dgm:pt modelId="{D54045FD-76A6-4391-81F1-884BD86C73A2}" type="parTrans" cxnId="{42CB5A22-E98A-4587-8445-B7CC36E38EF7}">
      <dgm:prSet/>
      <dgm:spPr/>
      <dgm:t>
        <a:bodyPr/>
        <a:lstStyle/>
        <a:p>
          <a:endParaRPr lang="en-GB"/>
        </a:p>
      </dgm:t>
    </dgm:pt>
    <dgm:pt modelId="{0376CFE1-B301-4613-8541-1F9C4F1FB2DF}" type="sibTrans" cxnId="{42CB5A22-E98A-4587-8445-B7CC36E38EF7}">
      <dgm:prSet/>
      <dgm:spPr/>
      <dgm:t>
        <a:bodyPr/>
        <a:lstStyle/>
        <a:p>
          <a:endParaRPr lang="en-GB"/>
        </a:p>
      </dgm:t>
    </dgm:pt>
    <dgm:pt modelId="{CBC06CDA-E815-46E1-B8EB-197BA64C58B0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Range of Topics </a:t>
          </a:r>
        </a:p>
      </dgm:t>
    </dgm:pt>
    <dgm:pt modelId="{42A3FF70-4BC9-4A4E-A18E-797307BC933E}" type="parTrans" cxnId="{0155503B-6D4C-4010-9845-EE32D7DB1471}">
      <dgm:prSet/>
      <dgm:spPr/>
      <dgm:t>
        <a:bodyPr/>
        <a:lstStyle/>
        <a:p>
          <a:endParaRPr lang="en-GB"/>
        </a:p>
      </dgm:t>
    </dgm:pt>
    <dgm:pt modelId="{FEDC3F48-6346-4733-9D88-56D4DC5CCFB8}" type="sibTrans" cxnId="{0155503B-6D4C-4010-9845-EE32D7DB1471}">
      <dgm:prSet/>
      <dgm:spPr/>
      <dgm:t>
        <a:bodyPr/>
        <a:lstStyle/>
        <a:p>
          <a:endParaRPr lang="en-GB"/>
        </a:p>
      </dgm:t>
    </dgm:pt>
    <dgm:pt modelId="{B7821D0A-F511-4D70-9525-CBE3541D5906}" type="pres">
      <dgm:prSet presAssocID="{80F2E95C-4ACC-4683-8B02-301567E25CF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EFFBBF9B-E507-4275-98F1-71469B7E8265}" type="pres">
      <dgm:prSet presAssocID="{76CA6617-0FC6-4DBC-AB48-0F71DED881E1}" presName="Parent" presStyleLbl="node0" presStyleIdx="0" presStyleCnt="1" custScaleX="61411" custScaleY="69265">
        <dgm:presLayoutVars>
          <dgm:chMax val="6"/>
          <dgm:chPref val="6"/>
        </dgm:presLayoutVars>
      </dgm:prSet>
      <dgm:spPr/>
    </dgm:pt>
    <dgm:pt modelId="{68A8150A-D164-4D9C-B7B3-D5A088B1E3E6}" type="pres">
      <dgm:prSet presAssocID="{E3DC169D-19A9-49B9-94FA-46CAEAC9BC02}" presName="Accent1" presStyleCnt="0"/>
      <dgm:spPr/>
    </dgm:pt>
    <dgm:pt modelId="{6A15C61B-917A-4E2B-9081-64E23FCABF2D}" type="pres">
      <dgm:prSet presAssocID="{E3DC169D-19A9-49B9-94FA-46CAEAC9BC02}" presName="Accent" presStyleLbl="bgShp" presStyleIdx="0" presStyleCnt="6"/>
      <dgm:spPr/>
    </dgm:pt>
    <dgm:pt modelId="{03F9EF70-2C3B-4D50-9394-DFB82449440E}" type="pres">
      <dgm:prSet presAssocID="{E3DC169D-19A9-49B9-94FA-46CAEAC9BC02}" presName="Child1" presStyleLbl="node1" presStyleIdx="0" presStyleCnt="6" custScaleX="128833">
        <dgm:presLayoutVars>
          <dgm:chMax val="0"/>
          <dgm:chPref val="0"/>
          <dgm:bulletEnabled val="1"/>
        </dgm:presLayoutVars>
      </dgm:prSet>
      <dgm:spPr/>
    </dgm:pt>
    <dgm:pt modelId="{3659EA28-3C8D-42F6-862F-CC145E0F41B2}" type="pres">
      <dgm:prSet presAssocID="{8A20E564-C44D-46B4-BA51-C1AA3D7E4302}" presName="Accent2" presStyleCnt="0"/>
      <dgm:spPr/>
    </dgm:pt>
    <dgm:pt modelId="{0E59C74D-ECEE-4B15-B6BF-05C60E6AFC5D}" type="pres">
      <dgm:prSet presAssocID="{8A20E564-C44D-46B4-BA51-C1AA3D7E4302}" presName="Accent" presStyleLbl="bgShp" presStyleIdx="1" presStyleCnt="6" custScaleX="26943" custScaleY="44914"/>
      <dgm:spPr/>
    </dgm:pt>
    <dgm:pt modelId="{132BB47A-EF01-4BD4-8A3A-B6E6A376CB30}" type="pres">
      <dgm:prSet presAssocID="{8A20E564-C44D-46B4-BA51-C1AA3D7E4302}" presName="Child2" presStyleLbl="node1" presStyleIdx="1" presStyleCnt="6" custScaleX="128833">
        <dgm:presLayoutVars>
          <dgm:chMax val="0"/>
          <dgm:chPref val="0"/>
          <dgm:bulletEnabled val="1"/>
        </dgm:presLayoutVars>
      </dgm:prSet>
      <dgm:spPr/>
    </dgm:pt>
    <dgm:pt modelId="{D511EA2B-13DB-4DF9-858E-C44C6B5A7B6B}" type="pres">
      <dgm:prSet presAssocID="{912B1DCB-CB5D-4117-9B86-096D3C08A946}" presName="Accent3" presStyleCnt="0"/>
      <dgm:spPr/>
    </dgm:pt>
    <dgm:pt modelId="{BAC11C42-F5EB-414A-8069-B2E500E67EF9}" type="pres">
      <dgm:prSet presAssocID="{912B1DCB-CB5D-4117-9B86-096D3C08A946}" presName="Accent" presStyleLbl="bgShp" presStyleIdx="2" presStyleCnt="6" custScaleX="65636" custScaleY="31485"/>
      <dgm:spPr/>
    </dgm:pt>
    <dgm:pt modelId="{CD0E176D-28C5-4180-B283-B3EE39B22618}" type="pres">
      <dgm:prSet presAssocID="{912B1DCB-CB5D-4117-9B86-096D3C08A946}" presName="Child3" presStyleLbl="node1" presStyleIdx="2" presStyleCnt="6" custScaleX="128833">
        <dgm:presLayoutVars>
          <dgm:chMax val="0"/>
          <dgm:chPref val="0"/>
          <dgm:bulletEnabled val="1"/>
        </dgm:presLayoutVars>
      </dgm:prSet>
      <dgm:spPr/>
    </dgm:pt>
    <dgm:pt modelId="{1BDA882C-0242-4B27-819D-958F909A17F9}" type="pres">
      <dgm:prSet presAssocID="{6AA888E7-4A0A-47E8-A284-C35C3374D691}" presName="Accent4" presStyleCnt="0"/>
      <dgm:spPr/>
    </dgm:pt>
    <dgm:pt modelId="{19F0AEFA-0D7C-409F-B3A7-85ABB813C497}" type="pres">
      <dgm:prSet presAssocID="{6AA888E7-4A0A-47E8-A284-C35C3374D691}" presName="Accent" presStyleLbl="bgShp" presStyleIdx="3" presStyleCnt="6" custScaleX="41579" custScaleY="36884"/>
      <dgm:spPr/>
    </dgm:pt>
    <dgm:pt modelId="{85424C61-1ABF-4944-9250-D2DFBEFC2A0D}" type="pres">
      <dgm:prSet presAssocID="{6AA888E7-4A0A-47E8-A284-C35C3374D691}" presName="Child4" presStyleLbl="node1" presStyleIdx="3" presStyleCnt="6" custScaleX="128833">
        <dgm:presLayoutVars>
          <dgm:chMax val="0"/>
          <dgm:chPref val="0"/>
          <dgm:bulletEnabled val="1"/>
        </dgm:presLayoutVars>
      </dgm:prSet>
      <dgm:spPr/>
    </dgm:pt>
    <dgm:pt modelId="{2E18C871-EFFC-4686-B74D-7A2D3996DE17}" type="pres">
      <dgm:prSet presAssocID="{9BC312C5-52C6-4807-BC26-9784425FD08B}" presName="Accent5" presStyleCnt="0"/>
      <dgm:spPr/>
    </dgm:pt>
    <dgm:pt modelId="{55E9D377-F299-43FA-83FF-611F1701DCB4}" type="pres">
      <dgm:prSet presAssocID="{9BC312C5-52C6-4807-BC26-9784425FD08B}" presName="Accent" presStyleLbl="bgShp" presStyleIdx="4" presStyleCnt="6" custScaleX="62638" custScaleY="61156"/>
      <dgm:spPr/>
    </dgm:pt>
    <dgm:pt modelId="{56484C90-31F2-4656-83E8-72143D1F2E99}" type="pres">
      <dgm:prSet presAssocID="{9BC312C5-52C6-4807-BC26-9784425FD08B}" presName="Child5" presStyleLbl="node1" presStyleIdx="4" presStyleCnt="6" custScaleX="128833">
        <dgm:presLayoutVars>
          <dgm:chMax val="0"/>
          <dgm:chPref val="0"/>
          <dgm:bulletEnabled val="1"/>
        </dgm:presLayoutVars>
      </dgm:prSet>
      <dgm:spPr/>
    </dgm:pt>
    <dgm:pt modelId="{9C0CB653-6FD3-4060-9EDC-28BCE7C6B11A}" type="pres">
      <dgm:prSet presAssocID="{CBC06CDA-E815-46E1-B8EB-197BA64C58B0}" presName="Accent6" presStyleCnt="0"/>
      <dgm:spPr/>
    </dgm:pt>
    <dgm:pt modelId="{5FDB5FAF-D9E4-4FEB-AB0A-CE6A4928B39B}" type="pres">
      <dgm:prSet presAssocID="{CBC06CDA-E815-46E1-B8EB-197BA64C58B0}" presName="Accent" presStyleLbl="bgShp" presStyleIdx="5" presStyleCnt="6" custFlipVert="1" custScaleX="72902" custScaleY="35118"/>
      <dgm:spPr/>
    </dgm:pt>
    <dgm:pt modelId="{882B8C36-EED3-40AE-8958-77350300010F}" type="pres">
      <dgm:prSet presAssocID="{CBC06CDA-E815-46E1-B8EB-197BA64C58B0}" presName="Child6" presStyleLbl="node1" presStyleIdx="5" presStyleCnt="6" custScaleX="128833">
        <dgm:presLayoutVars>
          <dgm:chMax val="0"/>
          <dgm:chPref val="0"/>
          <dgm:bulletEnabled val="1"/>
        </dgm:presLayoutVars>
      </dgm:prSet>
      <dgm:spPr/>
    </dgm:pt>
  </dgm:ptLst>
  <dgm:cxnLst>
    <dgm:cxn modelId="{B7CD131C-7FE6-45F6-A415-4D592BEE7A8B}" type="presOf" srcId="{6AA888E7-4A0A-47E8-A284-C35C3374D691}" destId="{85424C61-1ABF-4944-9250-D2DFBEFC2A0D}" srcOrd="0" destOrd="0" presId="urn:microsoft.com/office/officeart/2011/layout/HexagonRadial"/>
    <dgm:cxn modelId="{2D378B21-B3B1-4199-A686-82B6872355A6}" type="presOf" srcId="{8A20E564-C44D-46B4-BA51-C1AA3D7E4302}" destId="{132BB47A-EF01-4BD4-8A3A-B6E6A376CB30}" srcOrd="0" destOrd="0" presId="urn:microsoft.com/office/officeart/2011/layout/HexagonRadial"/>
    <dgm:cxn modelId="{42CB5A22-E98A-4587-8445-B7CC36E38EF7}" srcId="{76CA6617-0FC6-4DBC-AB48-0F71DED881E1}" destId="{9BC312C5-52C6-4807-BC26-9784425FD08B}" srcOrd="4" destOrd="0" parTransId="{D54045FD-76A6-4391-81F1-884BD86C73A2}" sibTransId="{0376CFE1-B301-4613-8541-1F9C4F1FB2DF}"/>
    <dgm:cxn modelId="{9B4DE933-DB09-47AB-9906-5793CA029B46}" type="presOf" srcId="{912B1DCB-CB5D-4117-9B86-096D3C08A946}" destId="{CD0E176D-28C5-4180-B283-B3EE39B22618}" srcOrd="0" destOrd="0" presId="urn:microsoft.com/office/officeart/2011/layout/HexagonRadial"/>
    <dgm:cxn modelId="{C535B838-7280-45E1-8D56-A0766D088B67}" type="presOf" srcId="{9BC312C5-52C6-4807-BC26-9784425FD08B}" destId="{56484C90-31F2-4656-83E8-72143D1F2E99}" srcOrd="0" destOrd="0" presId="urn:microsoft.com/office/officeart/2011/layout/HexagonRadial"/>
    <dgm:cxn modelId="{0155503B-6D4C-4010-9845-EE32D7DB1471}" srcId="{76CA6617-0FC6-4DBC-AB48-0F71DED881E1}" destId="{CBC06CDA-E815-46E1-B8EB-197BA64C58B0}" srcOrd="5" destOrd="0" parTransId="{42A3FF70-4BC9-4A4E-A18E-797307BC933E}" sibTransId="{FEDC3F48-6346-4733-9D88-56D4DC5CCFB8}"/>
    <dgm:cxn modelId="{1C9B6367-A125-40C3-A179-362442ABD805}" type="presOf" srcId="{80F2E95C-4ACC-4683-8B02-301567E25CFC}" destId="{B7821D0A-F511-4D70-9525-CBE3541D5906}" srcOrd="0" destOrd="0" presId="urn:microsoft.com/office/officeart/2011/layout/HexagonRadial"/>
    <dgm:cxn modelId="{17B8C84C-0C29-45C5-AF4B-549A75776D67}" type="presOf" srcId="{76CA6617-0FC6-4DBC-AB48-0F71DED881E1}" destId="{EFFBBF9B-E507-4275-98F1-71469B7E8265}" srcOrd="0" destOrd="0" presId="urn:microsoft.com/office/officeart/2011/layout/HexagonRadial"/>
    <dgm:cxn modelId="{5AA6EF58-3A10-4374-ADA6-BA792CF03DB2}" type="presOf" srcId="{CBC06CDA-E815-46E1-B8EB-197BA64C58B0}" destId="{882B8C36-EED3-40AE-8958-77350300010F}" srcOrd="0" destOrd="0" presId="urn:microsoft.com/office/officeart/2011/layout/HexagonRadial"/>
    <dgm:cxn modelId="{BF0CE08A-72C1-4BB6-AFBF-B06B4A7E3B58}" srcId="{76CA6617-0FC6-4DBC-AB48-0F71DED881E1}" destId="{E3DC169D-19A9-49B9-94FA-46CAEAC9BC02}" srcOrd="0" destOrd="0" parTransId="{C0672748-AB45-4F4A-B290-F0C0EF206ADD}" sibTransId="{AF712592-1167-4236-9643-D9C419D09251}"/>
    <dgm:cxn modelId="{95CEA98B-DBB4-4801-A122-0F60D87CFD78}" srcId="{76CA6617-0FC6-4DBC-AB48-0F71DED881E1}" destId="{8A20E564-C44D-46B4-BA51-C1AA3D7E4302}" srcOrd="1" destOrd="0" parTransId="{47D14C2A-AFD1-47E1-B3EC-F867D7299838}" sibTransId="{42B94898-5A93-455D-B7B5-3A9A41F2DFA7}"/>
    <dgm:cxn modelId="{3B167A9E-9AD1-401A-9F28-1F732AFB87BC}" type="presOf" srcId="{E3DC169D-19A9-49B9-94FA-46CAEAC9BC02}" destId="{03F9EF70-2C3B-4D50-9394-DFB82449440E}" srcOrd="0" destOrd="0" presId="urn:microsoft.com/office/officeart/2011/layout/HexagonRadial"/>
    <dgm:cxn modelId="{1EF1E8C8-1DA7-47A6-9AE8-934806F34EAD}" srcId="{76CA6617-0FC6-4DBC-AB48-0F71DED881E1}" destId="{912B1DCB-CB5D-4117-9B86-096D3C08A946}" srcOrd="2" destOrd="0" parTransId="{EE4EB6BD-CEC3-4400-9859-191C9B5509D8}" sibTransId="{5D389FB8-6B8B-4D57-AD0F-186A4843E5A1}"/>
    <dgm:cxn modelId="{11359DD4-797D-449A-83BE-BEBDBFAB7F66}" srcId="{80F2E95C-4ACC-4683-8B02-301567E25CFC}" destId="{76CA6617-0FC6-4DBC-AB48-0F71DED881E1}" srcOrd="0" destOrd="0" parTransId="{9BF38B1B-B52E-4995-A0AC-8C0265738A8A}" sibTransId="{5C1A63DC-5BEE-4DF0-94E3-F3E373B9B1DD}"/>
    <dgm:cxn modelId="{1DF9C2F7-D689-4920-917B-A59009D38EF6}" srcId="{76CA6617-0FC6-4DBC-AB48-0F71DED881E1}" destId="{6AA888E7-4A0A-47E8-A284-C35C3374D691}" srcOrd="3" destOrd="0" parTransId="{7EE526C7-D50E-40B5-AEC4-7009CF31E250}" sibTransId="{02469A1D-4856-4503-92AF-EA500C5CDEB6}"/>
    <dgm:cxn modelId="{D20F218E-BDF5-48FC-8858-4877C0732FE0}" type="presParOf" srcId="{B7821D0A-F511-4D70-9525-CBE3541D5906}" destId="{EFFBBF9B-E507-4275-98F1-71469B7E8265}" srcOrd="0" destOrd="0" presId="urn:microsoft.com/office/officeart/2011/layout/HexagonRadial"/>
    <dgm:cxn modelId="{D8B9AE58-2EB6-4C70-93D4-508F1EB0CD99}" type="presParOf" srcId="{B7821D0A-F511-4D70-9525-CBE3541D5906}" destId="{68A8150A-D164-4D9C-B7B3-D5A088B1E3E6}" srcOrd="1" destOrd="0" presId="urn:microsoft.com/office/officeart/2011/layout/HexagonRadial"/>
    <dgm:cxn modelId="{620CF0A7-FE26-4B92-B313-58BD4AB8EAE5}" type="presParOf" srcId="{68A8150A-D164-4D9C-B7B3-D5A088B1E3E6}" destId="{6A15C61B-917A-4E2B-9081-64E23FCABF2D}" srcOrd="0" destOrd="0" presId="urn:microsoft.com/office/officeart/2011/layout/HexagonRadial"/>
    <dgm:cxn modelId="{3765E2C1-0BDB-430A-8B2E-F8AD2D2A0C2D}" type="presParOf" srcId="{B7821D0A-F511-4D70-9525-CBE3541D5906}" destId="{03F9EF70-2C3B-4D50-9394-DFB82449440E}" srcOrd="2" destOrd="0" presId="urn:microsoft.com/office/officeart/2011/layout/HexagonRadial"/>
    <dgm:cxn modelId="{07CA12D8-0BCF-417A-A391-1B98327F6B1D}" type="presParOf" srcId="{B7821D0A-F511-4D70-9525-CBE3541D5906}" destId="{3659EA28-3C8D-42F6-862F-CC145E0F41B2}" srcOrd="3" destOrd="0" presId="urn:microsoft.com/office/officeart/2011/layout/HexagonRadial"/>
    <dgm:cxn modelId="{80578FA9-0F54-4D67-89EF-F1E6F5BBA65F}" type="presParOf" srcId="{3659EA28-3C8D-42F6-862F-CC145E0F41B2}" destId="{0E59C74D-ECEE-4B15-B6BF-05C60E6AFC5D}" srcOrd="0" destOrd="0" presId="urn:microsoft.com/office/officeart/2011/layout/HexagonRadial"/>
    <dgm:cxn modelId="{3DCF4676-2ABB-4541-885E-9A6A521F4946}" type="presParOf" srcId="{B7821D0A-F511-4D70-9525-CBE3541D5906}" destId="{132BB47A-EF01-4BD4-8A3A-B6E6A376CB30}" srcOrd="4" destOrd="0" presId="urn:microsoft.com/office/officeart/2011/layout/HexagonRadial"/>
    <dgm:cxn modelId="{C21AA702-DDAC-4D32-B7A4-0DEBBC2931ED}" type="presParOf" srcId="{B7821D0A-F511-4D70-9525-CBE3541D5906}" destId="{D511EA2B-13DB-4DF9-858E-C44C6B5A7B6B}" srcOrd="5" destOrd="0" presId="urn:microsoft.com/office/officeart/2011/layout/HexagonRadial"/>
    <dgm:cxn modelId="{95A41FF8-F991-4916-8C30-7D8136B02C9B}" type="presParOf" srcId="{D511EA2B-13DB-4DF9-858E-C44C6B5A7B6B}" destId="{BAC11C42-F5EB-414A-8069-B2E500E67EF9}" srcOrd="0" destOrd="0" presId="urn:microsoft.com/office/officeart/2011/layout/HexagonRadial"/>
    <dgm:cxn modelId="{975D1246-2217-43BE-BF15-56379DF176EE}" type="presParOf" srcId="{B7821D0A-F511-4D70-9525-CBE3541D5906}" destId="{CD0E176D-28C5-4180-B283-B3EE39B22618}" srcOrd="6" destOrd="0" presId="urn:microsoft.com/office/officeart/2011/layout/HexagonRadial"/>
    <dgm:cxn modelId="{EF30484E-60CD-4EA3-95C7-CFBAADA84187}" type="presParOf" srcId="{B7821D0A-F511-4D70-9525-CBE3541D5906}" destId="{1BDA882C-0242-4B27-819D-958F909A17F9}" srcOrd="7" destOrd="0" presId="urn:microsoft.com/office/officeart/2011/layout/HexagonRadial"/>
    <dgm:cxn modelId="{08173A52-0FC7-46AD-B26C-1858C6C3C5A1}" type="presParOf" srcId="{1BDA882C-0242-4B27-819D-958F909A17F9}" destId="{19F0AEFA-0D7C-409F-B3A7-85ABB813C497}" srcOrd="0" destOrd="0" presId="urn:microsoft.com/office/officeart/2011/layout/HexagonRadial"/>
    <dgm:cxn modelId="{2321909E-0510-499B-9CF4-603C5A2997CA}" type="presParOf" srcId="{B7821D0A-F511-4D70-9525-CBE3541D5906}" destId="{85424C61-1ABF-4944-9250-D2DFBEFC2A0D}" srcOrd="8" destOrd="0" presId="urn:microsoft.com/office/officeart/2011/layout/HexagonRadial"/>
    <dgm:cxn modelId="{4581CF44-E6F8-4ECB-81A7-A1D505A503AF}" type="presParOf" srcId="{B7821D0A-F511-4D70-9525-CBE3541D5906}" destId="{2E18C871-EFFC-4686-B74D-7A2D3996DE17}" srcOrd="9" destOrd="0" presId="urn:microsoft.com/office/officeart/2011/layout/HexagonRadial"/>
    <dgm:cxn modelId="{35C04974-CE3D-41F8-A5A3-C5F0D365DA1A}" type="presParOf" srcId="{2E18C871-EFFC-4686-B74D-7A2D3996DE17}" destId="{55E9D377-F299-43FA-83FF-611F1701DCB4}" srcOrd="0" destOrd="0" presId="urn:microsoft.com/office/officeart/2011/layout/HexagonRadial"/>
    <dgm:cxn modelId="{403DDBA1-8581-43B0-8FD6-E56306FCE157}" type="presParOf" srcId="{B7821D0A-F511-4D70-9525-CBE3541D5906}" destId="{56484C90-31F2-4656-83E8-72143D1F2E99}" srcOrd="10" destOrd="0" presId="urn:microsoft.com/office/officeart/2011/layout/HexagonRadial"/>
    <dgm:cxn modelId="{0C3B1C98-7867-4542-A3DF-11FBB8310A50}" type="presParOf" srcId="{B7821D0A-F511-4D70-9525-CBE3541D5906}" destId="{9C0CB653-6FD3-4060-9EDC-28BCE7C6B11A}" srcOrd="11" destOrd="0" presId="urn:microsoft.com/office/officeart/2011/layout/HexagonRadial"/>
    <dgm:cxn modelId="{C6A51494-10A7-4E18-90FC-F09AAD112C7F}" type="presParOf" srcId="{9C0CB653-6FD3-4060-9EDC-28BCE7C6B11A}" destId="{5FDB5FAF-D9E4-4FEB-AB0A-CE6A4928B39B}" srcOrd="0" destOrd="0" presId="urn:microsoft.com/office/officeart/2011/layout/HexagonRadial"/>
    <dgm:cxn modelId="{E036B8A3-7A3E-43E6-98F8-B3B73203A27E}" type="presParOf" srcId="{B7821D0A-F511-4D70-9525-CBE3541D5906}" destId="{882B8C36-EED3-40AE-8958-77350300010F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F9CC1-92B7-4543-99C7-8AD6FBC4E3CE}">
      <dsp:nvSpPr>
        <dsp:cNvPr id="0" name=""/>
        <dsp:cNvSpPr/>
      </dsp:nvSpPr>
      <dsp:spPr>
        <a:xfrm>
          <a:off x="2622568" y="759558"/>
          <a:ext cx="5004189" cy="5004189"/>
        </a:xfrm>
        <a:prstGeom prst="blockArc">
          <a:avLst>
            <a:gd name="adj1" fmla="val 10800000"/>
            <a:gd name="adj2" fmla="val 16200000"/>
            <a:gd name="adj3" fmla="val 4637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2FBAE5-BF52-4616-9568-7A31D45E1B0B}">
      <dsp:nvSpPr>
        <dsp:cNvPr id="0" name=""/>
        <dsp:cNvSpPr/>
      </dsp:nvSpPr>
      <dsp:spPr>
        <a:xfrm>
          <a:off x="2609257" y="749500"/>
          <a:ext cx="5004189" cy="5004189"/>
        </a:xfrm>
        <a:prstGeom prst="blockArc">
          <a:avLst>
            <a:gd name="adj1" fmla="val 5400000"/>
            <a:gd name="adj2" fmla="val 10800000"/>
            <a:gd name="adj3" fmla="val 4637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BA8B7-3ED6-46B8-A854-7C48BC6AA171}">
      <dsp:nvSpPr>
        <dsp:cNvPr id="0" name=""/>
        <dsp:cNvSpPr/>
      </dsp:nvSpPr>
      <dsp:spPr>
        <a:xfrm>
          <a:off x="2609257" y="749500"/>
          <a:ext cx="5004189" cy="5004189"/>
        </a:xfrm>
        <a:prstGeom prst="blockArc">
          <a:avLst>
            <a:gd name="adj1" fmla="val 0"/>
            <a:gd name="adj2" fmla="val 5400000"/>
            <a:gd name="adj3" fmla="val 4637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26FC9-6B08-408E-B234-411C861C0432}">
      <dsp:nvSpPr>
        <dsp:cNvPr id="0" name=""/>
        <dsp:cNvSpPr/>
      </dsp:nvSpPr>
      <dsp:spPr>
        <a:xfrm>
          <a:off x="2609257" y="749500"/>
          <a:ext cx="5004189" cy="5004189"/>
        </a:xfrm>
        <a:prstGeom prst="blockArc">
          <a:avLst>
            <a:gd name="adj1" fmla="val 16200000"/>
            <a:gd name="adj2" fmla="val 0"/>
            <a:gd name="adj3" fmla="val 4637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F8E71-19BA-4A94-A500-2A652BDD64EA}">
      <dsp:nvSpPr>
        <dsp:cNvPr id="0" name=""/>
        <dsp:cNvSpPr/>
      </dsp:nvSpPr>
      <dsp:spPr>
        <a:xfrm>
          <a:off x="3589670" y="2100548"/>
          <a:ext cx="3069956" cy="23020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Methodology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(RATIONALE)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rgbClr val="C00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Method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(TOOLS)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39255" y="2437682"/>
        <a:ext cx="2170786" cy="1627824"/>
      </dsp:txXfrm>
    </dsp:sp>
    <dsp:sp modelId="{4C1FCDE5-6125-4BD7-AFB6-53FD1F030895}">
      <dsp:nvSpPr>
        <dsp:cNvPr id="0" name=""/>
        <dsp:cNvSpPr/>
      </dsp:nvSpPr>
      <dsp:spPr>
        <a:xfrm>
          <a:off x="3576375" y="1780"/>
          <a:ext cx="3069953" cy="16114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Paradigm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(FRAMEWORK)</a:t>
          </a:r>
        </a:p>
      </dsp:txBody>
      <dsp:txXfrm>
        <a:off x="4025959" y="237774"/>
        <a:ext cx="2170785" cy="1139477"/>
      </dsp:txXfrm>
    </dsp:sp>
    <dsp:sp modelId="{8A2F0334-9AC1-4878-B0E8-B557262CD9F0}">
      <dsp:nvSpPr>
        <dsp:cNvPr id="0" name=""/>
        <dsp:cNvSpPr/>
      </dsp:nvSpPr>
      <dsp:spPr>
        <a:xfrm>
          <a:off x="6519141" y="2445862"/>
          <a:ext cx="2072585" cy="16114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Ontology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(WHAT)</a:t>
          </a:r>
        </a:p>
      </dsp:txBody>
      <dsp:txXfrm>
        <a:off x="6822664" y="2681856"/>
        <a:ext cx="1465539" cy="1139477"/>
      </dsp:txXfrm>
    </dsp:sp>
    <dsp:sp modelId="{F8DAED05-F52F-4510-89F1-6358251C5BFD}">
      <dsp:nvSpPr>
        <dsp:cNvPr id="0" name=""/>
        <dsp:cNvSpPr/>
      </dsp:nvSpPr>
      <dsp:spPr>
        <a:xfrm>
          <a:off x="3750550" y="4889944"/>
          <a:ext cx="2721603" cy="16114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Epistemology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(HOW)</a:t>
          </a:r>
        </a:p>
      </dsp:txBody>
      <dsp:txXfrm>
        <a:off x="4149120" y="5125938"/>
        <a:ext cx="1924463" cy="1139477"/>
      </dsp:txXfrm>
    </dsp:sp>
    <dsp:sp modelId="{E9FB0F68-0312-4415-BDB9-BC519FB86CED}">
      <dsp:nvSpPr>
        <dsp:cNvPr id="0" name=""/>
        <dsp:cNvSpPr/>
      </dsp:nvSpPr>
      <dsp:spPr>
        <a:xfrm>
          <a:off x="1657590" y="2445862"/>
          <a:ext cx="2019359" cy="16114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Theoretical Perspective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rPr>
            <a:t>(WHICH)</a:t>
          </a:r>
        </a:p>
      </dsp:txBody>
      <dsp:txXfrm>
        <a:off x="1953318" y="2681856"/>
        <a:ext cx="1427903" cy="11394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58AE7E-70CE-4239-89F0-2E41CA5F6DE9}">
      <dsp:nvSpPr>
        <dsp:cNvPr id="0" name=""/>
        <dsp:cNvSpPr/>
      </dsp:nvSpPr>
      <dsp:spPr>
        <a:xfrm>
          <a:off x="0" y="0"/>
          <a:ext cx="3707842" cy="378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332274-7136-43D5-BCFB-9802F62A4468}">
      <dsp:nvSpPr>
        <dsp:cNvPr id="0" name=""/>
        <dsp:cNvSpPr/>
      </dsp:nvSpPr>
      <dsp:spPr>
        <a:xfrm>
          <a:off x="185392" y="37066"/>
          <a:ext cx="2595489" cy="4428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03" tIns="0" rIns="9810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Socially Constructed</a:t>
          </a:r>
        </a:p>
      </dsp:txBody>
      <dsp:txXfrm>
        <a:off x="207008" y="58682"/>
        <a:ext cx="2552257" cy="399568"/>
      </dsp:txXfrm>
    </dsp:sp>
    <dsp:sp modelId="{C40DE096-CF4E-4250-8FCA-FD95964FFE35}">
      <dsp:nvSpPr>
        <dsp:cNvPr id="0" name=""/>
        <dsp:cNvSpPr/>
      </dsp:nvSpPr>
      <dsp:spPr>
        <a:xfrm>
          <a:off x="0" y="938867"/>
          <a:ext cx="3707842" cy="378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8FC86B-728F-4686-A2D8-AC0773ADD6B8}">
      <dsp:nvSpPr>
        <dsp:cNvPr id="0" name=""/>
        <dsp:cNvSpPr/>
      </dsp:nvSpPr>
      <dsp:spPr>
        <a:xfrm>
          <a:off x="185392" y="717466"/>
          <a:ext cx="2595489" cy="4428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03" tIns="0" rIns="9810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Experiences </a:t>
          </a:r>
        </a:p>
      </dsp:txBody>
      <dsp:txXfrm>
        <a:off x="207008" y="739082"/>
        <a:ext cx="2552257" cy="399568"/>
      </dsp:txXfrm>
    </dsp:sp>
    <dsp:sp modelId="{636BC3CA-444E-40E7-BD6F-49ADF2C02FD1}">
      <dsp:nvSpPr>
        <dsp:cNvPr id="0" name=""/>
        <dsp:cNvSpPr/>
      </dsp:nvSpPr>
      <dsp:spPr>
        <a:xfrm>
          <a:off x="0" y="1619267"/>
          <a:ext cx="3707842" cy="378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53B4F-9DC5-4BEF-B29C-134C3C48D418}">
      <dsp:nvSpPr>
        <dsp:cNvPr id="0" name=""/>
        <dsp:cNvSpPr/>
      </dsp:nvSpPr>
      <dsp:spPr>
        <a:xfrm>
          <a:off x="185392" y="1397867"/>
          <a:ext cx="2595489" cy="4428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03" tIns="0" rIns="9810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Inform</a:t>
          </a:r>
        </a:p>
      </dsp:txBody>
      <dsp:txXfrm>
        <a:off x="207008" y="1419483"/>
        <a:ext cx="2552257" cy="399568"/>
      </dsp:txXfrm>
    </dsp:sp>
    <dsp:sp modelId="{F264034A-8A12-47BE-8257-2F0BA4A3A1B0}">
      <dsp:nvSpPr>
        <dsp:cNvPr id="0" name=""/>
        <dsp:cNvSpPr/>
      </dsp:nvSpPr>
      <dsp:spPr>
        <a:xfrm>
          <a:off x="0" y="2299667"/>
          <a:ext cx="3707842" cy="378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F2336-3044-43B3-8CF3-3AC24A69C801}">
      <dsp:nvSpPr>
        <dsp:cNvPr id="0" name=""/>
        <dsp:cNvSpPr/>
      </dsp:nvSpPr>
      <dsp:spPr>
        <a:xfrm>
          <a:off x="185392" y="2078267"/>
          <a:ext cx="2595489" cy="4428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03" tIns="0" rIns="9810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Living</a:t>
          </a:r>
        </a:p>
      </dsp:txBody>
      <dsp:txXfrm>
        <a:off x="207008" y="2099883"/>
        <a:ext cx="2552257" cy="399568"/>
      </dsp:txXfrm>
    </dsp:sp>
    <dsp:sp modelId="{50078659-443D-4207-955A-AE8D741EA21E}">
      <dsp:nvSpPr>
        <dsp:cNvPr id="0" name=""/>
        <dsp:cNvSpPr/>
      </dsp:nvSpPr>
      <dsp:spPr>
        <a:xfrm>
          <a:off x="0" y="2980067"/>
          <a:ext cx="3707842" cy="37800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AB881-00F4-479F-8FD0-92E7DE329E22}">
      <dsp:nvSpPr>
        <dsp:cNvPr id="0" name=""/>
        <dsp:cNvSpPr/>
      </dsp:nvSpPr>
      <dsp:spPr>
        <a:xfrm>
          <a:off x="185392" y="2758667"/>
          <a:ext cx="2595489" cy="4428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103" tIns="0" rIns="9810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Telling &amp; Retelling</a:t>
          </a:r>
        </a:p>
      </dsp:txBody>
      <dsp:txXfrm>
        <a:off x="207008" y="2780283"/>
        <a:ext cx="2552257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5AEF3-F818-408B-8518-FF6691E2F191}">
      <dsp:nvSpPr>
        <dsp:cNvPr id="0" name=""/>
        <dsp:cNvSpPr/>
      </dsp:nvSpPr>
      <dsp:spPr>
        <a:xfrm>
          <a:off x="785596" y="591"/>
          <a:ext cx="4523131" cy="4523131"/>
        </a:xfrm>
        <a:prstGeom prst="ellipse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DEDUCTIVE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Examining the narrative in relation to academic theories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Hypothesis and argument 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Prove 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Disprove</a:t>
          </a:r>
          <a:endParaRPr lang="en-US" sz="2400" kern="1200"/>
        </a:p>
      </dsp:txBody>
      <dsp:txXfrm>
        <a:off x="1447993" y="662988"/>
        <a:ext cx="3198337" cy="31983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517B6-6C10-4762-8667-B11EFC73D61B}">
      <dsp:nvSpPr>
        <dsp:cNvPr id="0" name=""/>
        <dsp:cNvSpPr/>
      </dsp:nvSpPr>
      <dsp:spPr>
        <a:xfrm>
          <a:off x="2052004" y="729732"/>
          <a:ext cx="2930469" cy="1956198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  <a:sp3d extrusionH="28000" prstMaterial="matte"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Collecting Narrative</a:t>
          </a:r>
        </a:p>
      </dsp:txBody>
      <dsp:txXfrm>
        <a:off x="2481161" y="1016211"/>
        <a:ext cx="2072155" cy="1383240"/>
      </dsp:txXfrm>
    </dsp:sp>
    <dsp:sp modelId="{084726CA-D5F3-49CE-9675-B08764BE091E}">
      <dsp:nvSpPr>
        <dsp:cNvPr id="0" name=""/>
        <dsp:cNvSpPr/>
      </dsp:nvSpPr>
      <dsp:spPr>
        <a:xfrm>
          <a:off x="1620762" y="-846295"/>
          <a:ext cx="3721910" cy="2205126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  <a:sp3d extrusionH="28000" prstMaterial="matte"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Journals/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Letters</a:t>
          </a:r>
        </a:p>
      </dsp:txBody>
      <dsp:txXfrm>
        <a:off x="2165823" y="-523362"/>
        <a:ext cx="2631788" cy="1559260"/>
      </dsp:txXfrm>
    </dsp:sp>
    <dsp:sp modelId="{5472D06B-F348-4235-B62E-991B3AB9DFD8}">
      <dsp:nvSpPr>
        <dsp:cNvPr id="0" name=""/>
        <dsp:cNvSpPr/>
      </dsp:nvSpPr>
      <dsp:spPr>
        <a:xfrm>
          <a:off x="2407589" y="1781775"/>
          <a:ext cx="4225514" cy="3261961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  <a:sp3d extrusionH="28000" prstMaterial="matte"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Structured/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Unstructured Interview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26401" y="2259478"/>
        <a:ext cx="2987890" cy="2306555"/>
      </dsp:txXfrm>
    </dsp:sp>
    <dsp:sp modelId="{474A7B37-A40D-4190-A03A-CEFD77FBD214}">
      <dsp:nvSpPr>
        <dsp:cNvPr id="0" name=""/>
        <dsp:cNvSpPr/>
      </dsp:nvSpPr>
      <dsp:spPr>
        <a:xfrm>
          <a:off x="-405542" y="1749956"/>
          <a:ext cx="4129722" cy="3325600"/>
        </a:xfrm>
        <a:prstGeom prst="ellipse">
          <a:avLst/>
        </a:prstGeom>
        <a:solidFill>
          <a:schemeClr val="l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  <a:sp3d extrusionH="28000" prstMaterial="matte"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Photos and other items which have Personal Meaning</a:t>
          </a:r>
        </a:p>
      </dsp:txBody>
      <dsp:txXfrm>
        <a:off x="199242" y="2236979"/>
        <a:ext cx="2920154" cy="23515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FBBF9B-E507-4275-98F1-71469B7E8265}">
      <dsp:nvSpPr>
        <dsp:cNvPr id="0" name=""/>
        <dsp:cNvSpPr/>
      </dsp:nvSpPr>
      <dsp:spPr>
        <a:xfrm>
          <a:off x="2705608" y="1782282"/>
          <a:ext cx="1190093" cy="1161141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Pros</a:t>
          </a:r>
        </a:p>
      </dsp:txBody>
      <dsp:txXfrm>
        <a:off x="2921064" y="1992497"/>
        <a:ext cx="759181" cy="740711"/>
      </dsp:txXfrm>
    </dsp:sp>
    <dsp:sp modelId="{0E59C74D-ECEE-4B15-B6BF-05C60E6AFC5D}">
      <dsp:nvSpPr>
        <dsp:cNvPr id="0" name=""/>
        <dsp:cNvSpPr/>
      </dsp:nvSpPr>
      <dsp:spPr>
        <a:xfrm>
          <a:off x="3812290" y="896153"/>
          <a:ext cx="196999" cy="282957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9EF70-2C3B-4D50-9394-DFB82449440E}">
      <dsp:nvSpPr>
        <dsp:cNvPr id="0" name=""/>
        <dsp:cNvSpPr/>
      </dsp:nvSpPr>
      <dsp:spPr>
        <a:xfrm>
          <a:off x="2281258" y="0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In-depth Insight</a:t>
          </a:r>
        </a:p>
      </dsp:txBody>
      <dsp:txXfrm>
        <a:off x="2582600" y="202352"/>
        <a:ext cx="1443323" cy="969195"/>
      </dsp:txXfrm>
    </dsp:sp>
    <dsp:sp modelId="{BAC11C42-F5EB-414A-8069-B2E500E67EF9}">
      <dsp:nvSpPr>
        <dsp:cNvPr id="0" name=""/>
        <dsp:cNvSpPr/>
      </dsp:nvSpPr>
      <dsp:spPr>
        <a:xfrm>
          <a:off x="4524166" y="2116218"/>
          <a:ext cx="479910" cy="19835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2BB47A-EF01-4BD4-8A3A-B6E6A376CB30}">
      <dsp:nvSpPr>
        <dsp:cNvPr id="0" name=""/>
        <dsp:cNvSpPr/>
      </dsp:nvSpPr>
      <dsp:spPr>
        <a:xfrm>
          <a:off x="3737737" y="845040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Voices are Heard</a:t>
          </a:r>
        </a:p>
      </dsp:txBody>
      <dsp:txXfrm>
        <a:off x="4039079" y="1047392"/>
        <a:ext cx="1443323" cy="969195"/>
      </dsp:txXfrm>
    </dsp:sp>
    <dsp:sp modelId="{19F0AEFA-0D7C-409F-B3A7-85ABB813C497}">
      <dsp:nvSpPr>
        <dsp:cNvPr id="0" name=""/>
        <dsp:cNvSpPr/>
      </dsp:nvSpPr>
      <dsp:spPr>
        <a:xfrm>
          <a:off x="4019336" y="3428685"/>
          <a:ext cx="304013" cy="232369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E176D-28C5-4180-B283-B3EE39B22618}">
      <dsp:nvSpPr>
        <dsp:cNvPr id="0" name=""/>
        <dsp:cNvSpPr/>
      </dsp:nvSpPr>
      <dsp:spPr>
        <a:xfrm>
          <a:off x="3737737" y="2506292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Recognises Human Experience </a:t>
          </a:r>
        </a:p>
      </dsp:txBody>
      <dsp:txXfrm>
        <a:off x="4039079" y="2708644"/>
        <a:ext cx="1443323" cy="969195"/>
      </dsp:txXfrm>
    </dsp:sp>
    <dsp:sp modelId="{55E9D377-F299-43FA-83FF-611F1701DCB4}">
      <dsp:nvSpPr>
        <dsp:cNvPr id="0" name=""/>
        <dsp:cNvSpPr/>
      </dsp:nvSpPr>
      <dsp:spPr>
        <a:xfrm>
          <a:off x="2471893" y="3490232"/>
          <a:ext cx="457990" cy="385282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24C61-1ABF-4944-9250-D2DFBEFC2A0D}">
      <dsp:nvSpPr>
        <dsp:cNvPr id="0" name=""/>
        <dsp:cNvSpPr/>
      </dsp:nvSpPr>
      <dsp:spPr>
        <a:xfrm>
          <a:off x="2281258" y="3352278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Uncovers Social Attitudes and Trends</a:t>
          </a:r>
        </a:p>
      </dsp:txBody>
      <dsp:txXfrm>
        <a:off x="2582600" y="3554630"/>
        <a:ext cx="1443323" cy="969195"/>
      </dsp:txXfrm>
    </dsp:sp>
    <dsp:sp modelId="{5FDB5FAF-D9E4-4FEB-AB0A-CE6A4928B39B}">
      <dsp:nvSpPr>
        <dsp:cNvPr id="0" name=""/>
        <dsp:cNvSpPr/>
      </dsp:nvSpPr>
      <dsp:spPr>
        <a:xfrm flipV="1">
          <a:off x="1567064" y="2394961"/>
          <a:ext cx="533037" cy="221243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484C90-31F2-4656-83E8-72143D1F2E99}">
      <dsp:nvSpPr>
        <dsp:cNvPr id="0" name=""/>
        <dsp:cNvSpPr/>
      </dsp:nvSpPr>
      <dsp:spPr>
        <a:xfrm>
          <a:off x="818017" y="2507237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Personalised Interpretation: Shapes Human Understanding </a:t>
          </a:r>
        </a:p>
      </dsp:txBody>
      <dsp:txXfrm>
        <a:off x="1119359" y="2709589"/>
        <a:ext cx="1443323" cy="969195"/>
      </dsp:txXfrm>
    </dsp:sp>
    <dsp:sp modelId="{882B8C36-EED3-40AE-8958-77350300010F}">
      <dsp:nvSpPr>
        <dsp:cNvPr id="0" name=""/>
        <dsp:cNvSpPr/>
      </dsp:nvSpPr>
      <dsp:spPr>
        <a:xfrm>
          <a:off x="818017" y="843150"/>
          <a:ext cx="2046007" cy="137389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Range of Topics </a:t>
          </a:r>
        </a:p>
      </dsp:txBody>
      <dsp:txXfrm>
        <a:off x="1119359" y="1045502"/>
        <a:ext cx="1443323" cy="9691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D10CB-8A57-4C8F-917E-81972E76CDAD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C1F8D2-6D34-4AE8-95AA-BB7661BFF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40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C1F8D2-6D34-4AE8-95AA-BB7661BFF0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25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C1F8D2-6D34-4AE8-95AA-BB7661BFF0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155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C1F8D2-6D34-4AE8-95AA-BB7661BFF0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47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E4BE8-3F77-8F3A-F1B4-9EF0DAF97D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712416-ED4D-905E-7570-9048FA1FD0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5E5CE-A61B-CE46-96F2-DF25A8C5C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7E4E5-59AB-3FF7-0284-9308052AD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56615-5BA4-B5E8-4339-4E3584545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234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FB83D-16EF-107F-C552-FC5F86587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7D2E5-2F09-4695-5E5B-1C1771D38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39099-406C-BB00-A51C-0D8020077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D6F62-68EF-7F09-7194-CA4E41D45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ED353-FA8A-5854-4705-48588B3E3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208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2BF2-B3A2-7D21-7B1F-A41760A67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3924F-735E-BF89-32F5-11DE9F416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ABDD8-870F-5BE5-53F6-185CC2532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C83C0-63B5-E138-184F-898FF891F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96E95-3361-9083-101F-E2BF7A131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76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E8B2-822B-CD42-B850-64A5E139E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468C6-4C12-65C4-BE05-AF0704A103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BD6821-6F9D-5B7E-E8CC-DEA17C4ED3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89EFF-13C6-619C-B7A9-0FF88FE76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BAE4AD-39F8-E88A-7A7F-B6D394C0B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3C8AB-9140-2625-0415-18ECE1DC7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88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13619-C242-6DCC-2AE4-3DA5F17FF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DC549-A244-CDAA-9985-632ABBD4C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95A23-93C6-6475-3595-16D89A96A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9EF7E9-9135-C75E-B25E-24724B63FC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415F11-97CD-E701-8883-EB72CC4F74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660D77-F146-D905-10F3-C2C244701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1B9643-EA65-A6FE-EACF-825859AF3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D6C405-440C-8481-9712-D82F460FA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094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71771-11CD-1BDC-A61D-5B71CB593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280042-8409-BC3C-ABC5-3DDA82EC0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C5AE9F-154D-B936-F96A-F4107D08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7F3CD-B794-0F97-8372-F497A13EB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882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2D4004-1108-DD30-241F-1908FFD71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2C1EC8-F20B-756D-2FE7-D797E1917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1C331B-A1F0-854B-2383-C61E0CAC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00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25C7B-5E37-98A4-4ABE-707CDA7EA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78B65-31F2-293D-7DBC-0FB5EC089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662712-F48B-E5FC-EB0D-26B0C07453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6A4F9-633B-2B79-44C1-97EB5DE38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6F23AE-C030-D397-3A1B-5313AF35E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B2941D-35B4-BA6C-7DBE-F7497F9AB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992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A125-C0F0-F4EB-0B71-FF3B1B6AC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74555E-CC54-0EF3-AACE-B757369DF6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47272A-0B3C-E662-A76F-4D35193404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4378C-C59E-FC32-7D60-E08AE1C6A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AE31F6-A773-E736-80A0-5D46B86F2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536087-192F-1631-AB61-BA1EF1C7E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93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BA6BF-B462-721C-10A4-E8D90489E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68397B-BCCF-9A36-9607-CF44D0C03A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E48A2-A00B-89F3-8C40-C72259EA7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72303-29E1-BFAF-17B5-3FB02C262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A8D37-4D81-C968-B30E-5EFD4D238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150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22EE67-3567-860C-E6EB-2569A44D8D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CF8202-B98F-0F75-1210-6BF1097D3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5CB01-27C3-E08D-F370-5D9DCE20C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73165-812E-6AA1-E6FF-D89C6E161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4A7A3-73C2-121F-5B5A-01E2E8C0C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887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DFD725-F5F3-AEA3-51C7-B6208B14A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FB06E-4B8D-6D1B-83F9-291D41DBAA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98B8B-1AF1-5284-3C82-DD4815D98D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CC4BA7-EB5C-46CB-BF77-F734DCEFAB00}" type="datetimeFigureOut">
              <a:rPr lang="en-GB" smtClean="0"/>
              <a:t>17/04/2025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2E94D-8CB3-E9BD-0A91-DB4E415762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64773-8AC9-B18C-90A7-EBFB5FB823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93A82C-5919-4DDA-A4F2-805F92E4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077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1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6094069241274666" TargetMode="External"/><Relationship Id="rId2" Type="http://schemas.openxmlformats.org/officeDocument/2006/relationships/hyperlink" Target="https://doi.org/10.1002/capr.1238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3102/0013189X01900500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077800419838567" TargetMode="External"/><Relationship Id="rId2" Type="http://schemas.openxmlformats.org/officeDocument/2006/relationships/hyperlink" Target="https://digitalcommons.lesley.edu/cgi/viewcontent.cgi?article=1246&amp;context=education_dissertations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1490400.2024.2330946" TargetMode="External"/><Relationship Id="rId7" Type="http://schemas.openxmlformats.org/officeDocument/2006/relationships/hyperlink" Target="https://doi.org/10.1080/02671522.2022.2065523" TargetMode="External"/><Relationship Id="rId2" Type="http://schemas.openxmlformats.org/officeDocument/2006/relationships/hyperlink" Target="https://editverse.com/narrative-research-storytelling-as-a-method-of-inquiry-for-2024-2025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2/capr.12742" TargetMode="External"/><Relationship Id="rId5" Type="http://schemas.openxmlformats.org/officeDocument/2006/relationships/hyperlink" Target="https://doi.org/10.1177/2057158516675217" TargetMode="External"/><Relationship Id="rId4" Type="http://schemas.openxmlformats.org/officeDocument/2006/relationships/hyperlink" Target="https://doi.org/10.1111/ijal.1259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3323315.2023.2257673" TargetMode="External"/><Relationship Id="rId2" Type="http://schemas.openxmlformats.org/officeDocument/2006/relationships/hyperlink" Target="https://www.phoenix.edu/content/dam/edu/research/doc/2023/narrative-inqury-design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77/16094069221081594" TargetMode="External"/><Relationship Id="rId5" Type="http://schemas.openxmlformats.org/officeDocument/2006/relationships/hyperlink" Target="https://doi.org/10.1080/15283488.2024.2310845" TargetMode="External"/><Relationship Id="rId4" Type="http://schemas.openxmlformats.org/officeDocument/2006/relationships/hyperlink" Target="https://doi.org/10.1080/10720537.2023.2294327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088/manazhim.v3i1.903" TargetMode="External"/><Relationship Id="rId2" Type="http://schemas.openxmlformats.org/officeDocument/2006/relationships/hyperlink" Target="https://doi.org/10.1016/j.ijnss.2015.04.01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ainbow cake with cherry toppings">
            <a:extLst>
              <a:ext uri="{FF2B5EF4-FFF2-40B4-BE49-F238E27FC236}">
                <a16:creationId xmlns:a16="http://schemas.microsoft.com/office/drawing/2014/main" id="{70C52F1B-3EBE-559B-3113-2567BA94A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139" y="3761096"/>
            <a:ext cx="3545698" cy="24522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E412AA-4433-5695-81D9-12B7662FF1E5}"/>
              </a:ext>
            </a:extLst>
          </p:cNvPr>
          <p:cNvSpPr txBox="1"/>
          <p:nvPr/>
        </p:nvSpPr>
        <p:spPr>
          <a:xfrm>
            <a:off x="142979" y="735955"/>
            <a:ext cx="632815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Student Number 1904059</a:t>
            </a:r>
          </a:p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ECPR 7004</a:t>
            </a: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4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400" dirty="0">
                <a:solidFill>
                  <a:srgbClr val="FF33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a Piece of Cake!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Group of cupcakes">
            <a:extLst>
              <a:ext uri="{FF2B5EF4-FFF2-40B4-BE49-F238E27FC236}">
                <a16:creationId xmlns:a16="http://schemas.microsoft.com/office/drawing/2014/main" id="{D0A561C0-2E84-9BF9-51F5-BA77AA1DA8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138" y="563736"/>
            <a:ext cx="3545698" cy="2363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585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0EB6C6-BC5E-A0B7-730F-F58DB2A63BE2}"/>
              </a:ext>
            </a:extLst>
          </p:cNvPr>
          <p:cNvSpPr txBox="1"/>
          <p:nvPr/>
        </p:nvSpPr>
        <p:spPr>
          <a:xfrm>
            <a:off x="215922" y="934605"/>
            <a:ext cx="5230283" cy="36943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be looking at:</a:t>
            </a:r>
          </a:p>
          <a:p>
            <a:pPr marL="28575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Paradigms</a:t>
            </a:r>
          </a:p>
          <a:p>
            <a:pPr marL="28575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Narrative Inquiry</a:t>
            </a:r>
          </a:p>
          <a:p>
            <a:pPr marL="28575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History of Narrative Inquiry</a:t>
            </a:r>
          </a:p>
          <a:p>
            <a:pPr marL="28575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Pros &amp; Cons</a:t>
            </a:r>
          </a:p>
          <a:p>
            <a:pPr marL="28575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Application</a:t>
            </a:r>
          </a:p>
        </p:txBody>
      </p:sp>
      <p:pic>
        <p:nvPicPr>
          <p:cNvPr id="6" name="Picture 5" descr="Close-up of question mark on a hardwood floor against a wall">
            <a:extLst>
              <a:ext uri="{FF2B5EF4-FFF2-40B4-BE49-F238E27FC236}">
                <a16:creationId xmlns:a16="http://schemas.microsoft.com/office/drawing/2014/main" id="{76D0336D-2998-4497-7504-5B1D09AF3D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46" b="-1"/>
          <a:stretch/>
        </p:blipFill>
        <p:spPr>
          <a:xfrm>
            <a:off x="5144756" y="-4"/>
            <a:ext cx="704724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 descr="Technician with protective cap and safety glasses looking up in a labroratory">
            <a:extLst>
              <a:ext uri="{FF2B5EF4-FFF2-40B4-BE49-F238E27FC236}">
                <a16:creationId xmlns:a16="http://schemas.microsoft.com/office/drawing/2014/main" id="{EBAFCCD4-3192-ED74-22FC-683BA93273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92" b="3458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69127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Light bulb on yellow background with sketched light beams and cord">
            <a:extLst>
              <a:ext uri="{FF2B5EF4-FFF2-40B4-BE49-F238E27FC236}">
                <a16:creationId xmlns:a16="http://schemas.microsoft.com/office/drawing/2014/main" id="{49B45EF5-AEF0-5A4E-9A33-53AC47C74D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95" y="1286060"/>
            <a:ext cx="5804598" cy="42858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984D7A-2713-ECF0-3131-EA4F642BC155}"/>
              </a:ext>
            </a:extLst>
          </p:cNvPr>
          <p:cNvSpPr txBox="1"/>
          <p:nvPr/>
        </p:nvSpPr>
        <p:spPr>
          <a:xfrm>
            <a:off x="-744422" y="2397946"/>
            <a:ext cx="55165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</a:p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</a:p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METHODOLOGY 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75853F-7884-7BDD-3AAD-447D929809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5660604"/>
              </p:ext>
            </p:extLst>
          </p:nvPr>
        </p:nvGraphicFramePr>
        <p:xfrm>
          <a:off x="3434025" y="54294"/>
          <a:ext cx="10249318" cy="650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2A50F48A-1B30-ACB9-F71D-60A4A593D4DA}"/>
              </a:ext>
            </a:extLst>
          </p:cNvPr>
          <p:cNvSpPr/>
          <p:nvPr/>
        </p:nvSpPr>
        <p:spPr>
          <a:xfrm>
            <a:off x="8377814" y="3078545"/>
            <a:ext cx="361740" cy="454688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485422-D088-F34B-AB25-9899318F2E04}"/>
              </a:ext>
            </a:extLst>
          </p:cNvPr>
          <p:cNvSpPr txBox="1"/>
          <p:nvPr/>
        </p:nvSpPr>
        <p:spPr>
          <a:xfrm>
            <a:off x="7717972" y="6557485"/>
            <a:ext cx="561535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(Cresswell, 2014; Bryman, 2016;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Dawson, 2019</a:t>
            </a: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 Zulfadilla &amp; Caniago, 2021)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512646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6ED644-8A19-D23E-3AFA-794834664D4A}"/>
              </a:ext>
            </a:extLst>
          </p:cNvPr>
          <p:cNvSpPr txBox="1"/>
          <p:nvPr/>
        </p:nvSpPr>
        <p:spPr>
          <a:xfrm>
            <a:off x="1708221" y="683288"/>
            <a:ext cx="8500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RERSEARCH 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D61317-A459-3738-A048-C15DA7CEF97E}"/>
              </a:ext>
            </a:extLst>
          </p:cNvPr>
          <p:cNvSpPr txBox="1"/>
          <p:nvPr/>
        </p:nvSpPr>
        <p:spPr>
          <a:xfrm>
            <a:off x="594223" y="1891688"/>
            <a:ext cx="5131168" cy="4613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‘methods are tools in a researcher’s toolkit, and it is </a:t>
            </a:r>
          </a:p>
          <a:p>
            <a:pPr algn="ctr">
              <a:lnSpc>
                <a:spcPct val="2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researcher’s methodology (theoretical perspective) which determines </a:t>
            </a:r>
          </a:p>
          <a:p>
            <a:pPr algn="ctr">
              <a:lnSpc>
                <a:spcPct val="2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the tools (methods) will be used to best address the issue (research problem)’</a:t>
            </a:r>
          </a:p>
          <a:p>
            <a:pPr algn="ctr">
              <a:lnSpc>
                <a:spcPct val="200000"/>
              </a:lnSpc>
            </a:pP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(Bailey‐Rodriguez, 2021, p. 144)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0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C16E57-2696-C90B-6DB3-A660E728560B}"/>
              </a:ext>
            </a:extLst>
          </p:cNvPr>
          <p:cNvSpPr txBox="1"/>
          <p:nvPr/>
        </p:nvSpPr>
        <p:spPr>
          <a:xfrm>
            <a:off x="5231595" y="2904989"/>
            <a:ext cx="609432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CAKE </a:t>
            </a:r>
          </a:p>
          <a:p>
            <a:pPr algn="ctr"/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</a:p>
          <a:p>
            <a:pPr algn="ctr"/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YOU?</a:t>
            </a:r>
            <a:endParaRPr lang="en-GB" sz="2800" dirty="0">
              <a:solidFill>
                <a:srgbClr val="C0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B80A7B-705F-04D3-4988-A007430C2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7628" y="1891688"/>
            <a:ext cx="1963558" cy="2945336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EA073A59-B3D4-CEC6-62D2-2AD8729F9F14}"/>
              </a:ext>
            </a:extLst>
          </p:cNvPr>
          <p:cNvSpPr/>
          <p:nvPr/>
        </p:nvSpPr>
        <p:spPr>
          <a:xfrm>
            <a:off x="6014436" y="3355171"/>
            <a:ext cx="634594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983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F3B7E2-2D4B-52A7-1BEE-9604C26B94F8}"/>
              </a:ext>
            </a:extLst>
          </p:cNvPr>
          <p:cNvSpPr txBox="1"/>
          <p:nvPr/>
        </p:nvSpPr>
        <p:spPr>
          <a:xfrm>
            <a:off x="960484" y="393157"/>
            <a:ext cx="9948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Cake Am I ?</a:t>
            </a:r>
          </a:p>
          <a:p>
            <a:pPr algn="ctr"/>
            <a:endParaRPr lang="en-GB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Methodology Underpins my Values and Beliefs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864A0-16BF-C153-A89F-4884743D9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6" y="2221849"/>
            <a:ext cx="4810046" cy="32285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619570-DF57-A160-3CCC-29D253C98FA5}"/>
              </a:ext>
            </a:extLst>
          </p:cNvPr>
          <p:cNvSpPr txBox="1"/>
          <p:nvPr/>
        </p:nvSpPr>
        <p:spPr>
          <a:xfrm>
            <a:off x="6438111" y="2846196"/>
            <a:ext cx="5258171" cy="2331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‘We are naturally drawn to stories because it helps make ideas easier to understand’</a:t>
            </a:r>
          </a:p>
          <a:p>
            <a:pPr algn="ctr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(Yamagata-Lynch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., 2017, p. 2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cited in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Pino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Gavidia &amp; Adu, 2022, p. 2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843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246962-3584-0457-6331-28A10741A0E7}"/>
              </a:ext>
            </a:extLst>
          </p:cNvPr>
          <p:cNvSpPr txBox="1"/>
          <p:nvPr/>
        </p:nvSpPr>
        <p:spPr>
          <a:xfrm>
            <a:off x="301451" y="218777"/>
            <a:ext cx="11555604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NARRATIVE INQUIRY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White notebook and color pencil">
            <a:extLst>
              <a:ext uri="{FF2B5EF4-FFF2-40B4-BE49-F238E27FC236}">
                <a16:creationId xmlns:a16="http://schemas.microsoft.com/office/drawing/2014/main" id="{EB808F7C-F4E2-E1C8-F16F-2EB06BA83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356" y="1609451"/>
            <a:ext cx="5075040" cy="4679837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2EC44C6-A374-6619-290D-F58F053D82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1454946"/>
              </p:ext>
            </p:extLst>
          </p:nvPr>
        </p:nvGraphicFramePr>
        <p:xfrm>
          <a:off x="7958295" y="2163336"/>
          <a:ext cx="3707842" cy="3395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Arrow: Right 6">
            <a:extLst>
              <a:ext uri="{FF2B5EF4-FFF2-40B4-BE49-F238E27FC236}">
                <a16:creationId xmlns:a16="http://schemas.microsoft.com/office/drawing/2014/main" id="{88538B88-3212-DEE9-E332-72970957F475}"/>
              </a:ext>
            </a:extLst>
          </p:cNvPr>
          <p:cNvSpPr/>
          <p:nvPr/>
        </p:nvSpPr>
        <p:spPr>
          <a:xfrm>
            <a:off x="6336893" y="3949369"/>
            <a:ext cx="978408" cy="643757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09BFC4-D21A-E722-9A59-FAE45862C58A}"/>
              </a:ext>
            </a:extLst>
          </p:cNvPr>
          <p:cNvSpPr txBox="1"/>
          <p:nvPr/>
        </p:nvSpPr>
        <p:spPr>
          <a:xfrm>
            <a:off x="6858000" y="6477000"/>
            <a:ext cx="56935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(Benson, 2018; Creswell &amp; Creswell, 2018; Dewart </a:t>
            </a:r>
            <a:r>
              <a:rPr lang="en-GB" sz="10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et al</a:t>
            </a: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., 2019; McCarty </a:t>
            </a:r>
            <a:r>
              <a:rPr lang="en-GB" sz="10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et al</a:t>
            </a: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., 2025 )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093900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3E127A-F175-12CD-72C0-C03806DDFEE8}"/>
              </a:ext>
            </a:extLst>
          </p:cNvPr>
          <p:cNvSpPr txBox="1"/>
          <p:nvPr/>
        </p:nvSpPr>
        <p:spPr>
          <a:xfrm>
            <a:off x="94594" y="472619"/>
            <a:ext cx="11782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Development &amp; Theoretical Underpinnings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C6BDF7-B374-483B-8DAD-EB286FEF8A62}"/>
              </a:ext>
            </a:extLst>
          </p:cNvPr>
          <p:cNvSpPr txBox="1"/>
          <p:nvPr/>
        </p:nvSpPr>
        <p:spPr>
          <a:xfrm>
            <a:off x="5063935" y="6439849"/>
            <a:ext cx="712806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(Wang &amp; Geale, 2015; Caine,  Estefan &amp; Clandinin, 2019; Pino Gavidia &amp; Adu, 2022; Klimecká,, 2023; Ghanbar </a:t>
            </a:r>
            <a:r>
              <a:rPr lang="en-GB" sz="10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et al</a:t>
            </a: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., 2024)</a:t>
            </a:r>
            <a:endParaRPr lang="en-GB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879ED2-6C96-8757-FFE6-79B46231E74F}"/>
              </a:ext>
            </a:extLst>
          </p:cNvPr>
          <p:cNvSpPr txBox="1"/>
          <p:nvPr/>
        </p:nvSpPr>
        <p:spPr>
          <a:xfrm>
            <a:off x="0" y="3242151"/>
            <a:ext cx="121279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Dewey (1938)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3D2D203-257C-D62F-DF25-2B879D2FD3E5}"/>
              </a:ext>
            </a:extLst>
          </p:cNvPr>
          <p:cNvSpPr/>
          <p:nvPr/>
        </p:nvSpPr>
        <p:spPr>
          <a:xfrm>
            <a:off x="5759560" y="2944368"/>
            <a:ext cx="978408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5AC445-BBB9-3913-60E9-BCA792CB7770}"/>
              </a:ext>
            </a:extLst>
          </p:cNvPr>
          <p:cNvSpPr txBox="1"/>
          <p:nvPr/>
        </p:nvSpPr>
        <p:spPr>
          <a:xfrm>
            <a:off x="380336" y="1189329"/>
            <a:ext cx="11431328" cy="14026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Narrative Inquiry  is defined as: ‘any approach to research that makes use of stories or storytelling’ </a:t>
            </a:r>
          </a:p>
          <a:p>
            <a:pPr algn="ctr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(Benson, 2018, p. 597)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A509405-549C-E8C0-910F-74FCBC652D01}"/>
              </a:ext>
            </a:extLst>
          </p:cNvPr>
          <p:cNvSpPr/>
          <p:nvPr/>
        </p:nvSpPr>
        <p:spPr>
          <a:xfrm rot="8004628">
            <a:off x="5094576" y="3786820"/>
            <a:ext cx="978408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7E65A838-4BF5-0E7C-3F7B-0F9230520175}"/>
              </a:ext>
            </a:extLst>
          </p:cNvPr>
          <p:cNvSpPr/>
          <p:nvPr/>
        </p:nvSpPr>
        <p:spPr>
          <a:xfrm rot="2615606">
            <a:off x="6444522" y="3754768"/>
            <a:ext cx="978408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124ED6-EDED-372B-CC2D-27C3510E4719}"/>
              </a:ext>
            </a:extLst>
          </p:cNvPr>
          <p:cNvSpPr txBox="1"/>
          <p:nvPr/>
        </p:nvSpPr>
        <p:spPr>
          <a:xfrm>
            <a:off x="6756961" y="2971987"/>
            <a:ext cx="56873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Creation 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Co-Creation of Knowledge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588074-7CA1-8D6D-3BE8-BE68F973776C}"/>
              </a:ext>
            </a:extLst>
          </p:cNvPr>
          <p:cNvSpPr txBox="1"/>
          <p:nvPr/>
        </p:nvSpPr>
        <p:spPr>
          <a:xfrm>
            <a:off x="8198228" y="4268882"/>
            <a:ext cx="30796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Singular Truth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Negotiation &amp;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A72375-D7E4-7660-1251-263B7F4898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134" y="3022254"/>
            <a:ext cx="3425763" cy="26464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C0944C-3B1A-10B7-F496-E438077568E1}"/>
              </a:ext>
            </a:extLst>
          </p:cNvPr>
          <p:cNvSpPr txBox="1"/>
          <p:nvPr/>
        </p:nvSpPr>
        <p:spPr>
          <a:xfrm>
            <a:off x="4981029" y="5573269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(Image taken from Editverse, 2025, np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D74F0E-D7DC-93BF-9B62-E0136AE4D934}"/>
              </a:ext>
            </a:extLst>
          </p:cNvPr>
          <p:cNvSpPr txBox="1"/>
          <p:nvPr/>
        </p:nvSpPr>
        <p:spPr>
          <a:xfrm>
            <a:off x="1169720" y="3726409"/>
            <a:ext cx="2494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Polkinghorne (1988)</a:t>
            </a:r>
          </a:p>
          <a:p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6474297-7078-F088-5088-FE3165B0D2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109" y="4241659"/>
            <a:ext cx="4170025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487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9DF866-6928-8877-5BA6-488DEB362C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33" r="5547" b="1"/>
          <a:stretch/>
        </p:blipFill>
        <p:spPr>
          <a:xfrm>
            <a:off x="331596" y="1742470"/>
            <a:ext cx="6253425" cy="443511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FBD74E-7341-1521-4F88-0C7D83CE4427}"/>
              </a:ext>
            </a:extLst>
          </p:cNvPr>
          <p:cNvSpPr txBox="1"/>
          <p:nvPr/>
        </p:nvSpPr>
        <p:spPr>
          <a:xfrm>
            <a:off x="143257" y="6463819"/>
            <a:ext cx="239520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(Image taken from Editverse, 2025, np)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454EB4-5612-82A4-1F44-929F704FBD95}"/>
              </a:ext>
            </a:extLst>
          </p:cNvPr>
          <p:cNvSpPr txBox="1"/>
          <p:nvPr/>
        </p:nvSpPr>
        <p:spPr>
          <a:xfrm>
            <a:off x="6901768" y="6478746"/>
            <a:ext cx="609432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(Connelly &amp; Clandinin , 2004; Haydon &amp; van der Riet, 2017; Pino Gavidia &amp; Adu, 2022 )</a:t>
            </a:r>
            <a:endParaRPr lang="en-GB" sz="1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9BAB97-BA68-A57D-2C93-4D1C3B43AF84}"/>
              </a:ext>
            </a:extLst>
          </p:cNvPr>
          <p:cNvSpPr txBox="1"/>
          <p:nvPr/>
        </p:nvSpPr>
        <p:spPr>
          <a:xfrm>
            <a:off x="331596" y="274255"/>
            <a:ext cx="1172642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‘Stories are an integral part of human thinking and meaning-making, and furthermore, critical to the construction of identity and self ‘</a:t>
            </a: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(Lima, 2023, p.777)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33B1CE-46DE-1F19-5C9A-C1167AA9A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376" y="1579266"/>
            <a:ext cx="3962400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25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1B2ABD-8DD8-D13A-478C-70A1045C4020}"/>
              </a:ext>
            </a:extLst>
          </p:cNvPr>
          <p:cNvSpPr txBox="1"/>
          <p:nvPr/>
        </p:nvSpPr>
        <p:spPr>
          <a:xfrm>
            <a:off x="341643" y="241617"/>
            <a:ext cx="11505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NARRITIVE INQUIRY APPROACHES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7BFAA-EE97-B536-F13B-9F5B7E711616}"/>
              </a:ext>
            </a:extLst>
          </p:cNvPr>
          <p:cNvSpPr txBox="1"/>
          <p:nvPr/>
        </p:nvSpPr>
        <p:spPr>
          <a:xfrm>
            <a:off x="138702" y="2941503"/>
            <a:ext cx="589135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INDUCTIVE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Examining data with no preconceptions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Noticing patterns, plots, characters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they tell you about the story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there a theme?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9ABE733E-3FD8-8C4B-B37B-10C5D28DDF12}"/>
              </a:ext>
            </a:extLst>
          </p:cNvPr>
          <p:cNvSpPr/>
          <p:nvPr/>
        </p:nvSpPr>
        <p:spPr>
          <a:xfrm rot="2354763">
            <a:off x="3472209" y="2027455"/>
            <a:ext cx="484632" cy="978408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5FBC9ADC-FD91-9796-F551-E9F2E8CCCBAA}"/>
              </a:ext>
            </a:extLst>
          </p:cNvPr>
          <p:cNvSpPr/>
          <p:nvPr/>
        </p:nvSpPr>
        <p:spPr>
          <a:xfrm rot="19155102">
            <a:off x="7748696" y="2038822"/>
            <a:ext cx="484632" cy="978408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Person holding car with question mark">
            <a:extLst>
              <a:ext uri="{FF2B5EF4-FFF2-40B4-BE49-F238E27FC236}">
                <a16:creationId xmlns:a16="http://schemas.microsoft.com/office/drawing/2014/main" id="{7F7978DE-890A-1AE9-DBAA-2AE2B52B8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719" y="910241"/>
            <a:ext cx="2426678" cy="1617785"/>
          </a:xfrm>
          <a:prstGeom prst="rect">
            <a:avLst/>
          </a:prstGeom>
        </p:spPr>
      </p:pic>
      <p:graphicFrame>
        <p:nvGraphicFramePr>
          <p:cNvPr id="12" name="TextBox 4">
            <a:extLst>
              <a:ext uri="{FF2B5EF4-FFF2-40B4-BE49-F238E27FC236}">
                <a16:creationId xmlns:a16="http://schemas.microsoft.com/office/drawing/2014/main" id="{47796D5A-3B67-5E7F-C1C9-51CAAC0B69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4063917"/>
              </p:ext>
            </p:extLst>
          </p:nvPr>
        </p:nvGraphicFramePr>
        <p:xfrm>
          <a:off x="6810426" y="2333685"/>
          <a:ext cx="6094324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E1012A4-B73D-078A-C193-07B5BB6C9F96}"/>
              </a:ext>
            </a:extLst>
          </p:cNvPr>
          <p:cNvSpPr txBox="1"/>
          <p:nvPr/>
        </p:nvSpPr>
        <p:spPr>
          <a:xfrm>
            <a:off x="5136730" y="6520965"/>
            <a:ext cx="210666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(Clandinin, 2019; Riessman, 2022 )</a:t>
            </a:r>
          </a:p>
        </p:txBody>
      </p:sp>
    </p:spTree>
    <p:extLst>
      <p:ext uri="{BB962C8B-B14F-4D97-AF65-F5344CB8AC3E}">
        <p14:creationId xmlns:p14="http://schemas.microsoft.com/office/powerpoint/2010/main" val="212506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bg1">
                <a:lumMod val="65000"/>
              </a:schemeClr>
            </a:gs>
            <a:gs pos="83000">
              <a:schemeClr val="bg1">
                <a:lumMod val="85000"/>
              </a:schemeClr>
            </a:gs>
            <a:gs pos="100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oman reading book amid flowers">
            <a:extLst>
              <a:ext uri="{FF2B5EF4-FFF2-40B4-BE49-F238E27FC236}">
                <a16:creationId xmlns:a16="http://schemas.microsoft.com/office/drawing/2014/main" id="{05E0AC7D-864D-69FC-154E-A204722930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9841" y="1137804"/>
            <a:ext cx="3657743" cy="398090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38E5AD-4486-213E-0920-1E57B920E4C1}"/>
              </a:ext>
            </a:extLst>
          </p:cNvPr>
          <p:cNvSpPr txBox="1"/>
          <p:nvPr/>
        </p:nvSpPr>
        <p:spPr>
          <a:xfrm>
            <a:off x="353367" y="351693"/>
            <a:ext cx="11485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DATA COLLECTION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85704ED-FD53-C110-5AD8-9E5FFCCA9A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9099846"/>
              </p:ext>
            </p:extLst>
          </p:nvPr>
        </p:nvGraphicFramePr>
        <p:xfrm>
          <a:off x="715851" y="1241964"/>
          <a:ext cx="7011332" cy="4229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04387A6-A1AD-9FCF-DAD3-8CFEE5ECD6C6}"/>
              </a:ext>
            </a:extLst>
          </p:cNvPr>
          <p:cNvSpPr txBox="1"/>
          <p:nvPr/>
        </p:nvSpPr>
        <p:spPr>
          <a:xfrm>
            <a:off x="9410931" y="6506307"/>
            <a:ext cx="25266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Pino Gavidia &amp; Adu, 2022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Chand, 2024)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3BBA9E-B378-F6A9-42F5-A5A1B4699CFD}"/>
              </a:ext>
            </a:extLst>
          </p:cNvPr>
          <p:cNvSpPr txBox="1"/>
          <p:nvPr/>
        </p:nvSpPr>
        <p:spPr>
          <a:xfrm>
            <a:off x="9143314" y="6356941"/>
            <a:ext cx="609432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(Lima, 2023; Clandinin, 2019; Riessman, 2022)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865222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41F011-4C8D-57AF-C0C2-98F962488606}"/>
              </a:ext>
            </a:extLst>
          </p:cNvPr>
          <p:cNvSpPr txBox="1"/>
          <p:nvPr/>
        </p:nvSpPr>
        <p:spPr>
          <a:xfrm>
            <a:off x="1089325" y="296427"/>
            <a:ext cx="4605340" cy="11907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Strengths of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Narrative Inquiry </a:t>
            </a:r>
          </a:p>
        </p:txBody>
      </p:sp>
      <p:pic>
        <p:nvPicPr>
          <p:cNvPr id="4" name="Picture 3" descr="Happy face balloon">
            <a:extLst>
              <a:ext uri="{FF2B5EF4-FFF2-40B4-BE49-F238E27FC236}">
                <a16:creationId xmlns:a16="http://schemas.microsoft.com/office/drawing/2014/main" id="{50668D4C-D795-FF98-A2A7-6CA6AD05FF3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27" r="14461" b="-1"/>
          <a:stretch/>
        </p:blipFill>
        <p:spPr>
          <a:xfrm>
            <a:off x="7115177" y="115193"/>
            <a:ext cx="4950618" cy="6627614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65C03C-3F17-45DC-A1B9-35ACA4339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4A161CC-6DC5-4863-B213-94529D6E0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4B5AE1-9B30-6AA0-8640-47800D318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1918701"/>
              </p:ext>
            </p:extLst>
          </p:nvPr>
        </p:nvGraphicFramePr>
        <p:xfrm>
          <a:off x="211019" y="1668390"/>
          <a:ext cx="6601762" cy="4726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449CD4B-0B98-5C52-2214-43467932EEAA}"/>
              </a:ext>
            </a:extLst>
          </p:cNvPr>
          <p:cNvSpPr txBox="1"/>
          <p:nvPr/>
        </p:nvSpPr>
        <p:spPr>
          <a:xfrm>
            <a:off x="4195201" y="6457890"/>
            <a:ext cx="28841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(Lima, 2023; Clandinin, 2019; Riessman, 2022 )</a:t>
            </a:r>
          </a:p>
        </p:txBody>
      </p:sp>
    </p:spTree>
    <p:extLst>
      <p:ext uri="{BB962C8B-B14F-4D97-AF65-F5344CB8AC3E}">
        <p14:creationId xmlns:p14="http://schemas.microsoft.com/office/powerpoint/2010/main" val="3089690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bg1">
                <a:lumMod val="65000"/>
              </a:schemeClr>
            </a:gs>
            <a:gs pos="83000">
              <a:schemeClr val="bg1">
                <a:lumMod val="85000"/>
              </a:schemeClr>
            </a:gs>
            <a:gs pos="100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450B16-AAD5-3F9F-D39A-4EF7FF013094}"/>
              </a:ext>
            </a:extLst>
          </p:cNvPr>
          <p:cNvSpPr txBox="1"/>
          <p:nvPr/>
        </p:nvSpPr>
        <p:spPr>
          <a:xfrm>
            <a:off x="765467" y="447671"/>
            <a:ext cx="4747280" cy="134333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Limitations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of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Narrative Inquiry </a:t>
            </a:r>
            <a:endParaRPr lang="en-US" sz="4800" kern="1200" dirty="0">
              <a:solidFill>
                <a:srgbClr val="FFFFFF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Range of moods sticky notes">
            <a:extLst>
              <a:ext uri="{FF2B5EF4-FFF2-40B4-BE49-F238E27FC236}">
                <a16:creationId xmlns:a16="http://schemas.microsoft.com/office/drawing/2014/main" id="{2FD26188-113A-2B9F-894F-B65D3C5B5C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9" t="26212" r="36325" b="23636"/>
          <a:stretch/>
        </p:blipFill>
        <p:spPr>
          <a:xfrm>
            <a:off x="6920559" y="2302435"/>
            <a:ext cx="3737164" cy="2267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0CDE98-485B-8136-6489-53679F905B17}"/>
              </a:ext>
            </a:extLst>
          </p:cNvPr>
          <p:cNvSpPr txBox="1"/>
          <p:nvPr/>
        </p:nvSpPr>
        <p:spPr>
          <a:xfrm>
            <a:off x="216544" y="2183419"/>
            <a:ext cx="584512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Incorrect Interpretation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Subjectivity &amp; Researcher bias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Intensive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amount of Data to Analyse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can be Complex to Analyse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Concerns over Anonymity / Disclosure/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Imbalance can Influence the Narrative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 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34B85D-2F0B-E9DB-26B0-1F401CC84FBE}"/>
              </a:ext>
            </a:extLst>
          </p:cNvPr>
          <p:cNvSpPr txBox="1"/>
          <p:nvPr/>
        </p:nvSpPr>
        <p:spPr>
          <a:xfrm>
            <a:off x="8839806" y="6499893"/>
            <a:ext cx="609432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(Lima, 2023; Clandinin, 2019; Riessman, 2022)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960695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B0C71B-A43A-E341-7611-4FDA1706D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23"/>
          <a:stretch/>
        </p:blipFill>
        <p:spPr>
          <a:xfrm>
            <a:off x="2158310" y="908993"/>
            <a:ext cx="7859897" cy="55417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88B48D-C1F3-CA9E-56FA-D48F2EC48C26}"/>
              </a:ext>
            </a:extLst>
          </p:cNvPr>
          <p:cNvSpPr txBox="1"/>
          <p:nvPr/>
        </p:nvSpPr>
        <p:spPr>
          <a:xfrm>
            <a:off x="4378735" y="0"/>
            <a:ext cx="34345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Data Analysis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D10E34-7DD6-21B7-46B7-682308876BFB}"/>
              </a:ext>
            </a:extLst>
          </p:cNvPr>
          <p:cNvSpPr txBox="1"/>
          <p:nvPr/>
        </p:nvSpPr>
        <p:spPr>
          <a:xfrm>
            <a:off x="9536914" y="6403273"/>
            <a:ext cx="223811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(Graphic taken from Lane, 2023, np)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F0A0D5-4EBF-ACB6-561E-9100EA74405B}"/>
              </a:ext>
            </a:extLst>
          </p:cNvPr>
          <p:cNvSpPr/>
          <p:nvPr/>
        </p:nvSpPr>
        <p:spPr>
          <a:xfrm>
            <a:off x="8541099" y="5138821"/>
            <a:ext cx="1617785" cy="914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98144D-A4F4-C254-B427-9D2BEC8E96A3}"/>
              </a:ext>
            </a:extLst>
          </p:cNvPr>
          <p:cNvSpPr/>
          <p:nvPr/>
        </p:nvSpPr>
        <p:spPr>
          <a:xfrm>
            <a:off x="4091725" y="5300120"/>
            <a:ext cx="1798655" cy="376813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CD44CC5-C6F8-4C99-1798-CBFD4BDE0749}"/>
              </a:ext>
            </a:extLst>
          </p:cNvPr>
          <p:cNvSpPr/>
          <p:nvPr/>
        </p:nvSpPr>
        <p:spPr>
          <a:xfrm>
            <a:off x="5278062" y="5088965"/>
            <a:ext cx="612318" cy="25172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177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DE5E41-EDB7-1F1B-6B5A-CE30C86A4D3F}"/>
              </a:ext>
            </a:extLst>
          </p:cNvPr>
          <p:cNvSpPr txBox="1"/>
          <p:nvPr/>
        </p:nvSpPr>
        <p:spPr>
          <a:xfrm>
            <a:off x="1014141" y="1524332"/>
            <a:ext cx="3932030" cy="3956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Practical Applications of Narrative Inquiry within Counselling and Psychotherapy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9C4FC8E-D6A7-9437-6176-35389E5C5D5D}"/>
              </a:ext>
            </a:extLst>
          </p:cNvPr>
          <p:cNvSpPr txBox="1"/>
          <p:nvPr/>
        </p:nvSpPr>
        <p:spPr>
          <a:xfrm>
            <a:off x="4391130" y="1449428"/>
            <a:ext cx="6933362" cy="49138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Well-being  Interpreted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of Identity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 of Resilience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 with Mental Illness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Practice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Counsellor / Client Experience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Interventions and their Effectiveness</a:t>
            </a:r>
          </a:p>
          <a:p>
            <a:pPr marL="2628900" lvl="5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Trauma &amp; Resilience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DDC8E7-3EAA-2368-C66B-393B5335D330}"/>
              </a:ext>
            </a:extLst>
          </p:cNvPr>
          <p:cNvSpPr txBox="1"/>
          <p:nvPr/>
        </p:nvSpPr>
        <p:spPr>
          <a:xfrm>
            <a:off x="4689231" y="6435139"/>
            <a:ext cx="901588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(Cole </a:t>
            </a:r>
            <a:r>
              <a:rPr lang="en-GB" sz="1000" i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GB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2024; Coy, 2024; Naude &amp; Naude, 2024; Filice </a:t>
            </a:r>
            <a:r>
              <a:rPr lang="en-GB" sz="1000" i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</a:t>
            </a:r>
            <a:r>
              <a:rPr lang="en-GB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., 2025; Jones, Hamilton &amp; Kargas, 2025; McCarty </a:t>
            </a:r>
            <a:r>
              <a:rPr lang="en-GB" sz="1000" i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</a:t>
            </a:r>
            <a:r>
              <a:rPr lang="en-GB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., 2025) 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089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5BBC9D-922B-169A-8B19-775269357716}"/>
              </a:ext>
            </a:extLst>
          </p:cNvPr>
          <p:cNvSpPr txBox="1"/>
          <p:nvPr/>
        </p:nvSpPr>
        <p:spPr>
          <a:xfrm>
            <a:off x="4541855" y="351694"/>
            <a:ext cx="2621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Dissertation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1FF242-F6B1-6BFB-E97E-DDB83E3D8613}"/>
              </a:ext>
            </a:extLst>
          </p:cNvPr>
          <p:cNvSpPr txBox="1"/>
          <p:nvPr/>
        </p:nvSpPr>
        <p:spPr>
          <a:xfrm>
            <a:off x="623253" y="2779728"/>
            <a:ext cx="1173982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has your self-perception developed throughout Personal Development (PD) 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has PD impacted your personal relationships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Tell me about a moment in PD when you felt extremely challenged.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you handle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has PD added to your professional development </a:t>
            </a:r>
          </a:p>
        </p:txBody>
      </p:sp>
      <p:pic>
        <p:nvPicPr>
          <p:cNvPr id="9" name="Picture 8" descr="Books and mortarboard illustration">
            <a:extLst>
              <a:ext uri="{FF2B5EF4-FFF2-40B4-BE49-F238E27FC236}">
                <a16:creationId xmlns:a16="http://schemas.microsoft.com/office/drawing/2014/main" id="{41B258A6-256F-2F37-BC0D-C0A0D1C5E8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111" y="90435"/>
            <a:ext cx="1781779" cy="1527239"/>
          </a:xfrm>
          <a:prstGeom prst="rect">
            <a:avLst/>
          </a:prstGeom>
        </p:spPr>
      </p:pic>
      <p:pic>
        <p:nvPicPr>
          <p:cNvPr id="10" name="Picture 9" descr="Books and mortarboard illustration">
            <a:extLst>
              <a:ext uri="{FF2B5EF4-FFF2-40B4-BE49-F238E27FC236}">
                <a16:creationId xmlns:a16="http://schemas.microsoft.com/office/drawing/2014/main" id="{8BE40A1F-D8BF-57E2-0347-70C9B758C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42386" y="45218"/>
            <a:ext cx="1642414" cy="1527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002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C3D4FE-286A-E920-9257-31BF67E7054F}"/>
              </a:ext>
            </a:extLst>
          </p:cNvPr>
          <p:cNvSpPr txBox="1"/>
          <p:nvPr/>
        </p:nvSpPr>
        <p:spPr>
          <a:xfrm>
            <a:off x="3047071" y="1384210"/>
            <a:ext cx="6094140" cy="4089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20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confirm that I have not used any AI tools in the research and creation of this assignment, and I have not presented any AI generated materials as my own work.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algn="ctr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200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confirm I have copies of my drafts, notes, and other resources I used, which I may be asked to provide in evidence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(University of Wales Trinity Saint David, nd, p.4)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0540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8B2508-2126-0AB6-7637-04D3A8E3D878}"/>
              </a:ext>
            </a:extLst>
          </p:cNvPr>
          <p:cNvSpPr txBox="1"/>
          <p:nvPr/>
        </p:nvSpPr>
        <p:spPr>
          <a:xfrm>
            <a:off x="602901" y="422031"/>
            <a:ext cx="91942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6AFEA1-148A-239A-D752-335869482AEA}"/>
              </a:ext>
            </a:extLst>
          </p:cNvPr>
          <p:cNvSpPr txBox="1"/>
          <p:nvPr/>
        </p:nvSpPr>
        <p:spPr>
          <a:xfrm>
            <a:off x="873096" y="945251"/>
            <a:ext cx="9483131" cy="5082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Bailey‐Rodriguez, D. (2021) ‘Qualitatively Driven Mixed‐Methods Approaches to Counselling and Psychotherapy Research’,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Counselling and Psychotherapy Research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21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(1), pp. 143–153.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https://doi.org/10.1002/capr.12383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Benson, P. (2018) ‘Narrative Analysis’, in 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Phakiti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de Costa, P., Plonsky, L. and  Starfield, S. (eds.)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Palgrave Handbook of Applied Linguistics Research Methodology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Palgrave Macmillan, pp.595-613.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Bryman, A. (2016)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5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edn. Oxford: Oxford University Press.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Caine, V., Estefan, A. and  Clandinin, D. J. (2019)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Narrative Inquiry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Sage Publications.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Clandinin, D.J. (2019) 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Journeys in Narrative Inquiry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Abingdon: Routledge. 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Cole, A., Kemp, V., Pooley, J. A. and  Whitehead, L. (2024) ‘Living With Depression in the Family: A Narrative Inquiry Methodology for Seeking Meaning Through Stories’, </a:t>
            </a:r>
            <a:r>
              <a:rPr lang="en-GB" sz="1200" i="1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Qualitative Methods</a:t>
            </a:r>
            <a:r>
              <a:rPr lang="en-GB" sz="1200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23 (0), pp.1-13. Doi: </a:t>
            </a:r>
            <a:r>
              <a:rPr lang="en-GB" sz="1200" u="sng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https://doi.org/10.1177/16094069241274666</a:t>
            </a:r>
            <a:r>
              <a:rPr lang="en-GB" sz="1200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Connelly, F. M. and Clandinin, D. J. (1990) ‘Stories of Experience and Narrative Inquiry’,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Educational Researcher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19(5), pp. 2–14.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https://doi.org/10.3102/0013189X019005002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209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4CA0DE7-24B7-C187-9362-C30619DA7D2B}"/>
              </a:ext>
            </a:extLst>
          </p:cNvPr>
          <p:cNvSpPr txBox="1"/>
          <p:nvPr/>
        </p:nvSpPr>
        <p:spPr>
          <a:xfrm>
            <a:off x="894303" y="428929"/>
            <a:ext cx="9262067" cy="58212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Connelly, F. M. and Clandinin, D. J. (2004)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Narrative Inquiry: Experience and Story in Qualitative Research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San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Francisico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: John Wiley &amp; Sons.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Coy, K.L. (2024)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Break it Down - Examining Paradigmatic Shifts and Intersectional Devaluation Through Quantitative Exploration: Martial Arts and Narrative Inquiry as Pathways for Community Wellness Programming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PhD Thesis: Lesley University.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2"/>
              </a:rPr>
              <a:t>https://digitalcommons.lesley.edu/cgi/viewcontent.cgi?article=1246&amp;context=education_dissertations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(Accessed 11 April 2025).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Cresswell, J.M. (2014)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Research Design; Qualitative, Quantitative and Mixed Method Approaches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4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edn. London: Sage Publications.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Creswell, J. W. and Creswell, J. D. (2018)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Research Design Qualitative, Quantitative, and Mixed Methods Approaches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5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edn. London: Sage Publications.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Dawson, C. (2019)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Introduction to Research Methods: A practical Guide for Anyone Undertaking a Research Project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5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edn. London: Robinson.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Dewart, G., Kubota, H.,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Berendonk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C., Clandinin, J. and Caine, V. (2019) ‘Lugones’s Metaphor of “World Travelling” in Narrative Inquiry’, Qualitative Inquiry, 26(3–4), pp. 369–378.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3"/>
              </a:rPr>
              <a:t>https://doi.org/10.1177/1077800419838567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Dewey, J. (1938)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Experience and Education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London: Macmillan.</a:t>
            </a:r>
          </a:p>
        </p:txBody>
      </p:sp>
    </p:spTree>
    <p:extLst>
      <p:ext uri="{BB962C8B-B14F-4D97-AF65-F5344CB8AC3E}">
        <p14:creationId xmlns:p14="http://schemas.microsoft.com/office/powerpoint/2010/main" val="2040368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460EDD-463D-C6B2-C5BC-E131A853B8CD}"/>
              </a:ext>
            </a:extLst>
          </p:cNvPr>
          <p:cNvSpPr txBox="1"/>
          <p:nvPr/>
        </p:nvSpPr>
        <p:spPr>
          <a:xfrm>
            <a:off x="944545" y="623920"/>
            <a:ext cx="10400044" cy="4980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Editverse (2025)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Understanding Narrative Research as a Method of Inquiry 20204-2025.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2"/>
              </a:rPr>
              <a:t>https://editverse.com/narrative-research-storytelling-as-a-method-of-inquiry-for-2024-2025/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 (Accessed 11 April 2025).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Filice, E., Matharu, A., Parry, D. C. and Johnson, C. W. (2025)’ A Thousand Catcalls: Survivors’ Experiences of Sexual Violence in Online Dating’, Leisure Sciences, 47(3), pp. 518–536. Doi: </a:t>
            </a:r>
            <a:r>
              <a:rPr lang="en-GB" sz="1200" u="sng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https://doi.org/10.1080/01490400.2024.2330946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Ghanbar, H.,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Cinaglia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C.,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Randez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R. A. and De Costa, P. I. (2024) ‘A Methodological Synthesis of Narrative Inquiry Research in Applied Linguistics: What’s the Story?’,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International Journal of Applied Linguistics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34(4), pp. 1629–1655.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4"/>
              </a:rPr>
              <a:t>https://doi.org/10.1111/ijal.12591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Haydon, G. and van der Riet, P. (2017) ‘Narrative Inquiry: A Relational Research Methodology Suitable to Explore Narratives of Health and Illness’, Nordic Journal of Nursing Research, 37(2), pp. 85–89.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5"/>
              </a:rPr>
              <a:t>https://doi.org/10.1177/2057158516675217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Jones, F., Hamilton, J. and  Kargas, N. (2025) ‘Accessibility and Affirmation in Counselling: An Exploration into Neurodivergent Clients’ Experiences’, Counselling and Psychotherapy Research, 25(1), pp.1-10. Doi: </a:t>
            </a:r>
            <a:r>
              <a:rPr lang="en-GB" sz="1200" u="sng" kern="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https://doi.org/10.1002/capr.12742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Klimecká, E. (2023) ‘Advantages and Disadvantages of Being ‘Gifted’: Perceptions of the Label by Gifted Pupils’,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Research Papers in Education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38(6), pp. 902-923.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7"/>
              </a:rPr>
              <a:t>https://doi.org/10.1080/02671522.2022.2065523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1637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55661A-F81A-9080-6B0D-2EB60DC59DCA}"/>
              </a:ext>
            </a:extLst>
          </p:cNvPr>
          <p:cNvSpPr txBox="1"/>
          <p:nvPr/>
        </p:nvSpPr>
        <p:spPr>
          <a:xfrm>
            <a:off x="1266092" y="777321"/>
            <a:ext cx="9231922" cy="4610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Lane, J (2023)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Narrative Inquiry Design Essentials: Definition, Research Questions, Propositions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2"/>
              </a:rPr>
              <a:t>https://www.phoenix.edu/content/dam/edu/research/doc/2023/narrative-inqury-design.pdf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(Accessed 11 April 2025).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Lima, A. (2023) ‘Understanding Narrative Inquiry through Life Story Interviews with Former Prisoners’,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Irish Educational Studies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42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(4), pp. 775–786.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3"/>
              </a:rPr>
              <a:t>https://doi.org/10.1080/03323315.2023.2257673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McCarty, D. L., Christian, D. D. and  Henderson, R. R. (2025) ‘The Usefulness of Tattoo Narratives for Expressing Life-Story Constructs’,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Journal of Constructivist Psychology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38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(1), pp.141–163.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4"/>
              </a:rPr>
              <a:t>https://doi.org/10.1080/10720537.2023.2294327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Naude, F. and Naude, L. (2024) ‘(Tat)who Am I? Tattoos as an Expression of Narrative Identity’,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Identity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24 (2), pp. 79-94.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5"/>
              </a:rPr>
              <a:t>https://doi.org/10.1080/15283488.2024.2310845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Pino Gavidia, L. A. and Adu, J. (2022) ‘Critical Narrative Inquiry: An Examination of a Methodological Approach’,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International Journal of Qualitative Methods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21(1), pp. 1-5.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6"/>
              </a:rPr>
              <a:t>https://doi.org/10.1177/16094069221081594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Polkinghorne, D. E. (1988)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Narrative Knowing and the Human Sciences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New York: State University of New York Press.</a:t>
            </a:r>
          </a:p>
        </p:txBody>
      </p:sp>
    </p:spTree>
    <p:extLst>
      <p:ext uri="{BB962C8B-B14F-4D97-AF65-F5344CB8AC3E}">
        <p14:creationId xmlns:p14="http://schemas.microsoft.com/office/powerpoint/2010/main" val="42120306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2510AD-BD84-FA1E-053A-63ADC82A885F}"/>
              </a:ext>
            </a:extLst>
          </p:cNvPr>
          <p:cNvSpPr txBox="1"/>
          <p:nvPr/>
        </p:nvSpPr>
        <p:spPr>
          <a:xfrm>
            <a:off x="615461" y="148721"/>
            <a:ext cx="11231545" cy="2558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Riessman, C.K.  (2022)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Narrative Analysis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London: Sage Publications.</a:t>
            </a: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University of Wales Trinity Saint David (nd)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AI Guidance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Available at: https://moodle.uwtsd.ac.uk/mod/folder/view.php?id=602143 (Accessed 20 September 2024).</a:t>
            </a:r>
          </a:p>
          <a:p>
            <a:pPr marL="457200" indent="-45720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Wang, C. C. and Geale, S. K. (2015) ‘The Power of Story: Narrative Inquiry as a Methodology in Nursing Research’,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International Journal of Nursing Sciences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2(2), pp. 195–198.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2"/>
              </a:rPr>
              <a:t>https://doi.org/10.1016/j.ijnss.2015.04.014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marL="457200" indent="-457200" algn="l">
              <a:lnSpc>
                <a:spcPct val="20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Zulfadilla, F. and Caniago, F. (2021) ‘Research Methodology : Types in the New Perspective’,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Manazhim (Lombok Timur)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3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(1), pp.1–16. Doi: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hlinkClick r:id="rId3"/>
              </a:rPr>
              <a:t>https://doi.org/10.36088/manazhim.v3i1.903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172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6196</TotalTime>
  <Words>2043</Words>
  <Application>Microsoft Office PowerPoint</Application>
  <PresentationFormat>Widescreen</PresentationFormat>
  <Paragraphs>180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Louise Wright (1904059)</dc:creator>
  <cp:lastModifiedBy>Louise Wright (1904059)</cp:lastModifiedBy>
  <cp:revision>3</cp:revision>
  <dcterms:created xsi:type="dcterms:W3CDTF">2025-02-22T15:16:14Z</dcterms:created>
  <dcterms:modified xsi:type="dcterms:W3CDTF">2025-04-21T18:00:33Z</dcterms:modified>
</cp:coreProperties>
</file>