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BEC9E5-3B1F-D692-2AAF-DD0D2095EEEC}" v="34" dt="2026-07-10T12:59:17.172"/>
    <p1510:client id="{B6F90108-B924-795C-8F18-60174D0BF304}" v="276" dt="2026-07-10T13:09:27.5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317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980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41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789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941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551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849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089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18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207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95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24720C2B-C12A-43F1-B789-B70A72ECCF3E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A3FEBC56-2CBF-4005-A05A-81BF80B1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874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63228E-E9A5-8F97-60E7-E3D6D4CA6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3000">
                <a:solidFill>
                  <a:srgbClr val="FFFFFF"/>
                </a:solidFill>
              </a:rPr>
              <a:t>Business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45E6DC-DE8B-5435-544E-2BA3D139A8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866" y="1126308"/>
            <a:ext cx="7490581" cy="542544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/>
              <a:t>Student name: Kenval Arthur Smith</a:t>
            </a:r>
            <a:endParaRPr lang="en-US" sz="2800" dirty="0"/>
          </a:p>
          <a:p>
            <a:r>
              <a:rPr lang="en-US" sz="2800"/>
              <a:t>Student ID: 2322276</a:t>
            </a:r>
            <a:endParaRPr lang="en-US" sz="2800" dirty="0"/>
          </a:p>
          <a:p>
            <a:r>
              <a:rPr lang="en-US" sz="2800" dirty="0"/>
              <a:t>Module name: Entrepreneu</a:t>
            </a:r>
            <a:r>
              <a:rPr lang="en-US" sz="2800"/>
              <a:t>rship</a:t>
            </a:r>
            <a:endParaRPr lang="en-US" sz="2800" dirty="0"/>
          </a:p>
          <a:p>
            <a:r>
              <a:rPr lang="en-US" sz="2800"/>
              <a:t>Module code: LCBB5013</a:t>
            </a:r>
            <a:endParaRPr lang="en-US" sz="2800" dirty="0"/>
          </a:p>
          <a:p>
            <a:r>
              <a:rPr lang="en-US" sz="2800"/>
              <a:t>Assignment Title:  Task 2 – Business Plan Presentation</a:t>
            </a:r>
            <a:endParaRPr lang="en-US" sz="2800" dirty="0"/>
          </a:p>
          <a:p>
            <a:r>
              <a:rPr lang="en-US" sz="2800" dirty="0"/>
              <a:t>Lecturer name:  Trinh Nguyen </a:t>
            </a:r>
            <a:r>
              <a:rPr lang="en-US" sz="2800" dirty="0" err="1"/>
              <a:t>Thi</a:t>
            </a:r>
            <a:r>
              <a:rPr lang="en-US" sz="2800" dirty="0"/>
              <a:t> Ngoc</a:t>
            </a:r>
          </a:p>
          <a:p>
            <a:r>
              <a:rPr lang="en-US" sz="2800"/>
              <a:t>Submission Date: 13th July 2026</a:t>
            </a:r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65495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Company Overview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31136" y="2638044"/>
            <a:ext cx="3338391" cy="3101983"/>
          </a:xfrm>
        </p:spPr>
        <p:txBody>
          <a:bodyPr>
            <a:normAutofit/>
          </a:bodyPr>
          <a:lstStyle/>
          <a:p>
            <a:r>
              <a:rPr lang="en-GB" sz="2800" dirty="0"/>
              <a:t>Founded in 1993</a:t>
            </a:r>
          </a:p>
          <a:p>
            <a:r>
              <a:rPr lang="en-GB" sz="2800" dirty="0"/>
              <a:t>AI &amp; GPU leader</a:t>
            </a:r>
          </a:p>
          <a:p>
            <a:r>
              <a:rPr lang="en-GB" sz="2800" dirty="0"/>
              <a:t>Mission</a:t>
            </a:r>
          </a:p>
          <a:p>
            <a:r>
              <a:rPr lang="en-GB" sz="2800" dirty="0"/>
              <a:t>Vision</a:t>
            </a:r>
          </a:p>
          <a:p>
            <a:r>
              <a:rPr lang="en-GB" sz="2800" dirty="0"/>
              <a:t>USP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7564" y="2741468"/>
            <a:ext cx="35433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28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Products &amp; Services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2638044"/>
            <a:ext cx="3476937" cy="3101983"/>
          </a:xfrm>
        </p:spPr>
        <p:txBody>
          <a:bodyPr>
            <a:normAutofit/>
          </a:bodyPr>
          <a:lstStyle/>
          <a:p>
            <a:r>
              <a:rPr lang="en-GB" sz="2800" dirty="0"/>
              <a:t>GeForce RTX</a:t>
            </a:r>
          </a:p>
          <a:p>
            <a:r>
              <a:rPr lang="en-GB" sz="2800" dirty="0"/>
              <a:t>AI Chips</a:t>
            </a:r>
          </a:p>
          <a:p>
            <a:r>
              <a:rPr lang="en-GB" sz="2800" dirty="0"/>
              <a:t>CUDA</a:t>
            </a:r>
          </a:p>
          <a:p>
            <a:r>
              <a:rPr lang="en-GB" sz="2800" dirty="0"/>
              <a:t>DGX Systems</a:t>
            </a:r>
          </a:p>
          <a:p>
            <a:r>
              <a:rPr lang="en-GB" sz="2800" dirty="0"/>
              <a:t>Automotive AI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11" y="2638044"/>
            <a:ext cx="3198153" cy="303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636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Business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7" y="2638044"/>
            <a:ext cx="3156982" cy="39567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/>
              <a:t>PESTEL Analysis</a:t>
            </a:r>
            <a:endParaRPr lang="en-US" sz="2400" dirty="0"/>
          </a:p>
          <a:p>
            <a:r>
              <a:rPr lang="en-US" sz="2400" dirty="0"/>
              <a:t>Political </a:t>
            </a:r>
            <a:endParaRPr lang="en-US"/>
          </a:p>
          <a:p>
            <a:r>
              <a:rPr lang="en-US" sz="2400" dirty="0"/>
              <a:t>Economic </a:t>
            </a:r>
            <a:endParaRPr lang="en-US"/>
          </a:p>
          <a:p>
            <a:r>
              <a:rPr lang="en-US" sz="2400" dirty="0"/>
              <a:t>Social </a:t>
            </a:r>
            <a:endParaRPr lang="en-US"/>
          </a:p>
          <a:p>
            <a:r>
              <a:rPr lang="en-US" sz="2400" dirty="0"/>
              <a:t>Technology </a:t>
            </a:r>
            <a:endParaRPr lang="en-US"/>
          </a:p>
          <a:p>
            <a:r>
              <a:rPr lang="en-US" sz="2400" dirty="0"/>
              <a:t>Legal </a:t>
            </a:r>
            <a:endParaRPr lang="en-US"/>
          </a:p>
          <a:p>
            <a:r>
              <a:rPr lang="en-US" sz="2400" dirty="0"/>
              <a:t>Environmental</a:t>
            </a:r>
            <a:endParaRPr lang="en-US"/>
          </a:p>
          <a:p>
            <a:endParaRPr lang="en-GB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615312"/>
            <a:ext cx="3864864" cy="371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82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SWOT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2638044"/>
            <a:ext cx="3532355" cy="3101983"/>
          </a:xfrm>
        </p:spPr>
        <p:txBody>
          <a:bodyPr>
            <a:normAutofit/>
          </a:bodyPr>
          <a:lstStyle/>
          <a:p>
            <a:r>
              <a:rPr lang="en-GB" sz="4000" dirty="0"/>
              <a:t>Strengths</a:t>
            </a:r>
          </a:p>
          <a:p>
            <a:r>
              <a:rPr lang="en-GB" sz="4000" dirty="0"/>
              <a:t>Weaknesses</a:t>
            </a:r>
          </a:p>
          <a:p>
            <a:r>
              <a:rPr lang="en-GB" sz="4000" dirty="0"/>
              <a:t>Opportunities</a:t>
            </a:r>
          </a:p>
          <a:p>
            <a:r>
              <a:rPr lang="en-GB" sz="4000" dirty="0"/>
              <a:t>Threats</a:t>
            </a:r>
          </a:p>
          <a:p>
            <a:endParaRPr lang="en-GB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7947" y="2904413"/>
            <a:ext cx="3496624" cy="267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10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Marketing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2638044"/>
            <a:ext cx="4561550" cy="3101983"/>
          </a:xfrm>
        </p:spPr>
        <p:txBody>
          <a:bodyPr>
            <a:normAutofit/>
          </a:bodyPr>
          <a:lstStyle/>
          <a:p>
            <a:r>
              <a:rPr lang="en-GB" sz="3600" dirty="0"/>
              <a:t>Market Segmentation</a:t>
            </a:r>
          </a:p>
          <a:p>
            <a:r>
              <a:rPr lang="en-GB" sz="3600" dirty="0"/>
              <a:t>Target Customers</a:t>
            </a:r>
          </a:p>
          <a:p>
            <a:r>
              <a:rPr lang="en-GB" sz="3600" dirty="0"/>
              <a:t>4Ps (Product, Price, Place and Promotion)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9812" y="2638044"/>
            <a:ext cx="3914775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088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2677" y="964692"/>
            <a:ext cx="3066937" cy="1188720"/>
          </a:xfrm>
        </p:spPr>
        <p:txBody>
          <a:bodyPr>
            <a:normAutofit/>
          </a:bodyPr>
          <a:lstStyle/>
          <a:p>
            <a:r>
              <a:rPr lang="en-GB" b="1" dirty="0"/>
              <a:t>Online Marketing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358FD32-AA91-47A4-9758-8C172B3066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795" y="964692"/>
            <a:ext cx="6885432" cy="4936558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6B5B18B-0170-4F1B-BF40-89BD5772C0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8415" y="1128683"/>
            <a:ext cx="6558192" cy="46085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979" y="1493911"/>
            <a:ext cx="6227064" cy="3878120"/>
          </a:xfrm>
          <a:prstGeom prst="rect">
            <a:avLst/>
          </a:prstGeom>
        </p:spPr>
      </p:pic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11249" y="2638044"/>
            <a:ext cx="3063765" cy="32632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Social Media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Website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Developers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Content Marketing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Events (GTC) </a:t>
            </a:r>
          </a:p>
        </p:txBody>
      </p:sp>
    </p:spTree>
    <p:extLst>
      <p:ext uri="{BB962C8B-B14F-4D97-AF65-F5344CB8AC3E}">
        <p14:creationId xmlns:p14="http://schemas.microsoft.com/office/powerpoint/2010/main" val="2926837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Financial growth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2638044"/>
            <a:ext cx="3763264" cy="3777270"/>
          </a:xfrm>
        </p:spPr>
        <p:txBody>
          <a:bodyPr>
            <a:noAutofit/>
          </a:bodyPr>
          <a:lstStyle/>
          <a:p>
            <a:r>
              <a:rPr lang="en-US" sz="3200" dirty="0"/>
              <a:t>1993 → Today</a:t>
            </a:r>
          </a:p>
          <a:p>
            <a:r>
              <a:rPr lang="en-US" sz="3200" dirty="0"/>
              <a:t>Revenue Growth</a:t>
            </a:r>
          </a:p>
          <a:p>
            <a:r>
              <a:rPr lang="en-US" sz="3200" dirty="0"/>
              <a:t>IPO</a:t>
            </a:r>
          </a:p>
          <a:p>
            <a:r>
              <a:rPr lang="en-US" sz="3200" dirty="0"/>
              <a:t>AI Boom</a:t>
            </a:r>
          </a:p>
          <a:p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7145" y="2638044"/>
            <a:ext cx="3940855" cy="363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308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964692"/>
            <a:ext cx="5894832" cy="1188720"/>
          </a:xfrm>
        </p:spPr>
        <p:txBody>
          <a:bodyPr>
            <a:normAutofit/>
          </a:bodyPr>
          <a:lstStyle/>
          <a:p>
            <a:r>
              <a:rPr lang="en-GB" b="1" dirty="0"/>
              <a:t>recommendations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03243" y="2638044"/>
            <a:ext cx="5963317" cy="32632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0" fontAlgn="base" hangingPunct="0">
              <a:spcBef>
                <a:spcPct val="0"/>
              </a:spcBef>
              <a:spcAft>
                <a:spcPts val="600"/>
              </a:spcAft>
              <a:buClrTx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Arial"/>
                <a:cs typeface="Arial"/>
              </a:rPr>
              <a:t>Continue AI investment </a:t>
            </a:r>
            <a:endParaRPr lang="en-US" altLang="en-US" sz="3200" b="0" i="0" u="none" strike="noStrike" cap="none" normalizeH="0" baseline="0" dirty="0">
              <a:ln>
                <a:noFill/>
              </a:ln>
              <a:effectLst/>
              <a:latin typeface="Arial"/>
              <a:cs typeface="Arial"/>
            </a:endParaRPr>
          </a:p>
          <a:p>
            <a:pPr eaLnBrk="0" fontAlgn="base" hangingPunct="0">
              <a:spcBef>
                <a:spcPct val="0"/>
              </a:spcBef>
              <a:spcAft>
                <a:spcPts val="600"/>
              </a:spcAft>
              <a:buClrTx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Arial"/>
                <a:cs typeface="Arial"/>
              </a:rPr>
              <a:t>Strengthen cybersecurity </a:t>
            </a:r>
            <a:endParaRPr lang="en-US" altLang="en-US" sz="3200" b="0" i="0" u="none" strike="noStrike" cap="none" normalizeH="0" baseline="0" dirty="0">
              <a:ln>
                <a:noFill/>
              </a:ln>
              <a:effectLst/>
              <a:latin typeface="Arial"/>
              <a:cs typeface="Arial"/>
            </a:endParaRPr>
          </a:p>
          <a:p>
            <a:pPr eaLnBrk="0" fontAlgn="base" hangingPunct="0">
              <a:spcBef>
                <a:spcPct val="0"/>
              </a:spcBef>
              <a:spcAft>
                <a:spcPts val="600"/>
              </a:spcAft>
              <a:buClrTx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Arial"/>
                <a:cs typeface="Arial"/>
              </a:rPr>
              <a:t>Expand globally </a:t>
            </a:r>
            <a:endParaRPr lang="en-US" altLang="en-US" sz="3200" b="0" i="0" u="none" strike="noStrike" cap="none" normalizeH="0" baseline="0" dirty="0">
              <a:ln>
                <a:noFill/>
              </a:ln>
              <a:effectLst/>
              <a:latin typeface="Arial"/>
              <a:cs typeface="Arial"/>
            </a:endParaRPr>
          </a:p>
          <a:p>
            <a:pPr eaLnBrk="0" fontAlgn="base" hangingPunct="0">
              <a:spcBef>
                <a:spcPct val="0"/>
              </a:spcBef>
              <a:spcAft>
                <a:spcPts val="600"/>
              </a:spcAft>
              <a:buClrTx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Arial"/>
                <a:cs typeface="Arial"/>
              </a:rPr>
              <a:t>Diversify the supply chain </a:t>
            </a:r>
            <a:endParaRPr lang="en-US" altLang="en-US" sz="3200" b="0" i="0" u="none" strike="noStrike" cap="none" normalizeH="0" baseline="0" dirty="0">
              <a:ln>
                <a:noFill/>
              </a:ln>
              <a:effectLst/>
              <a:latin typeface="Arial"/>
              <a:cs typeface="Arial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CD5757-70DF-4A72-B8BA-D5E5ACAA8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6706" y="964692"/>
            <a:ext cx="3986784" cy="4936558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EA93A49-7FC9-4173-84F4-14FF7005DE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1298" y="1128683"/>
            <a:ext cx="3657600" cy="46085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5890" y="2485004"/>
            <a:ext cx="3328416" cy="1895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024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115DD-EA30-F876-B97A-126BA360E3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640692"/>
            <a:ext cx="5925310" cy="32552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6000"/>
              <a:t>Thank you for your listening!</a:t>
            </a:r>
          </a:p>
        </p:txBody>
      </p:sp>
      <p:pic>
        <p:nvPicPr>
          <p:cNvPr id="5" name="Picture 4" descr="Close up image of hands applauding">
            <a:extLst>
              <a:ext uri="{FF2B5EF4-FFF2-40B4-BE49-F238E27FC236}">
                <a16:creationId xmlns:a16="http://schemas.microsoft.com/office/drawing/2014/main" id="{B68F2867-2E0E-ED0B-7655-C289200177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235" r="20438" b="4"/>
          <a:stretch>
            <a:fillRect/>
          </a:stretch>
        </p:blipFill>
        <p:spPr>
          <a:xfrm>
            <a:off x="7534654" y="10"/>
            <a:ext cx="465734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349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76</TotalTime>
  <Words>138</Words>
  <Application>Microsoft Office PowerPoint</Application>
  <PresentationFormat>Widescreen</PresentationFormat>
  <Paragraphs>55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Gill Sans MT</vt:lpstr>
      <vt:lpstr>Parcel</vt:lpstr>
      <vt:lpstr>Business plan</vt:lpstr>
      <vt:lpstr>Company Overview</vt:lpstr>
      <vt:lpstr>Products &amp; Services</vt:lpstr>
      <vt:lpstr>Business Environment</vt:lpstr>
      <vt:lpstr>SWOT Analysis</vt:lpstr>
      <vt:lpstr>Marketing Strategy</vt:lpstr>
      <vt:lpstr>Online Marketing</vt:lpstr>
      <vt:lpstr>Financial growth</vt:lpstr>
      <vt:lpstr>recommendations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Plan – NVIDIA</dc:title>
  <dc:creator>Dell</dc:creator>
  <cp:lastModifiedBy>Kenval Arthur Smith (2322976)</cp:lastModifiedBy>
  <cp:revision>275</cp:revision>
  <dcterms:created xsi:type="dcterms:W3CDTF">2026-07-05T10:24:13Z</dcterms:created>
  <dcterms:modified xsi:type="dcterms:W3CDTF">2026-07-10T13:11:56Z</dcterms:modified>
</cp:coreProperties>
</file>