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77" r:id="rId2"/>
    <p:sldId id="360" r:id="rId3"/>
    <p:sldId id="278" r:id="rId4"/>
    <p:sldId id="361" r:id="rId5"/>
    <p:sldId id="362" r:id="rId6"/>
    <p:sldId id="365" r:id="rId7"/>
    <p:sldId id="376" r:id="rId8"/>
    <p:sldId id="363" r:id="rId9"/>
    <p:sldId id="364" r:id="rId10"/>
    <p:sldId id="369" r:id="rId11"/>
    <p:sldId id="368" r:id="rId12"/>
    <p:sldId id="374" r:id="rId13"/>
    <p:sldId id="370" r:id="rId14"/>
    <p:sldId id="366" r:id="rId15"/>
    <p:sldId id="367" r:id="rId16"/>
    <p:sldId id="371" r:id="rId17"/>
    <p:sldId id="372" r:id="rId18"/>
    <p:sldId id="373" r:id="rId19"/>
    <p:sldId id="375" r:id="rId20"/>
    <p:sldId id="377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62101E-21D5-431B-8650-2E4B008DF5B1}" v="3" dt="2025-02-15T19:12:01.7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62833" autoAdjust="0"/>
  </p:normalViewPr>
  <p:slideViewPr>
    <p:cSldViewPr snapToGrid="0">
      <p:cViewPr varScale="1">
        <p:scale>
          <a:sx n="61" d="100"/>
          <a:sy n="61" d="100"/>
        </p:scale>
        <p:origin x="1620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77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Thomas" userId="2af13b6d24d29b42" providerId="LiveId" clId="{C262101E-21D5-431B-8650-2E4B008DF5B1}"/>
    <pc:docChg chg="undo custSel addSld delSld modSld sldOrd">
      <pc:chgData name="Julie Thomas" userId="2af13b6d24d29b42" providerId="LiveId" clId="{C262101E-21D5-431B-8650-2E4B008DF5B1}" dt="2025-02-15T19:15:49.800" v="759" actId="255"/>
      <pc:docMkLst>
        <pc:docMk/>
      </pc:docMkLst>
      <pc:sldChg chg="del">
        <pc:chgData name="Julie Thomas" userId="2af13b6d24d29b42" providerId="LiveId" clId="{C262101E-21D5-431B-8650-2E4B008DF5B1}" dt="2025-02-15T18:51:14.297" v="64" actId="2696"/>
        <pc:sldMkLst>
          <pc:docMk/>
          <pc:sldMk cId="2014759465" sldId="257"/>
        </pc:sldMkLst>
      </pc:sldChg>
      <pc:sldChg chg="addSp modSp mod modClrScheme chgLayout modNotesTx">
        <pc:chgData name="Julie Thomas" userId="2af13b6d24d29b42" providerId="LiveId" clId="{C262101E-21D5-431B-8650-2E4B008DF5B1}" dt="2025-02-15T19:12:39.098" v="588" actId="26606"/>
        <pc:sldMkLst>
          <pc:docMk/>
          <pc:sldMk cId="596267807" sldId="278"/>
        </pc:sldMkLst>
        <pc:spChg chg="mod">
          <ac:chgData name="Julie Thomas" userId="2af13b6d24d29b42" providerId="LiveId" clId="{C262101E-21D5-431B-8650-2E4B008DF5B1}" dt="2025-02-15T19:12:39.098" v="588" actId="26606"/>
          <ac:spMkLst>
            <pc:docMk/>
            <pc:sldMk cId="596267807" sldId="278"/>
            <ac:spMk id="2" creationId="{3C5FD8AF-62C8-9EBC-7115-39B2F423FE68}"/>
          </ac:spMkLst>
        </pc:spChg>
        <pc:spChg chg="mod ord">
          <ac:chgData name="Julie Thomas" userId="2af13b6d24d29b42" providerId="LiveId" clId="{C262101E-21D5-431B-8650-2E4B008DF5B1}" dt="2025-02-15T19:12:39.098" v="588" actId="26606"/>
          <ac:spMkLst>
            <pc:docMk/>
            <pc:sldMk cId="596267807" sldId="278"/>
            <ac:spMk id="3" creationId="{B6CE6679-36CC-A9F2-ADD7-EEB4EB68A162}"/>
          </ac:spMkLst>
        </pc:spChg>
        <pc:picChg chg="add mod">
          <ac:chgData name="Julie Thomas" userId="2af13b6d24d29b42" providerId="LiveId" clId="{C262101E-21D5-431B-8650-2E4B008DF5B1}" dt="2025-02-15T19:12:39.098" v="588" actId="26606"/>
          <ac:picMkLst>
            <pc:docMk/>
            <pc:sldMk cId="596267807" sldId="278"/>
            <ac:picMk id="5" creationId="{19394F80-0A5C-4DFE-BEC6-0D8D37983321}"/>
          </ac:picMkLst>
        </pc:picChg>
      </pc:sldChg>
      <pc:sldChg chg="ord">
        <pc:chgData name="Julie Thomas" userId="2af13b6d24d29b42" providerId="LiveId" clId="{C262101E-21D5-431B-8650-2E4B008DF5B1}" dt="2025-02-15T19:07:06.826" v="400"/>
        <pc:sldMkLst>
          <pc:docMk/>
          <pc:sldMk cId="184566381" sldId="363"/>
        </pc:sldMkLst>
      </pc:sldChg>
      <pc:sldChg chg="modSp mod">
        <pc:chgData name="Julie Thomas" userId="2af13b6d24d29b42" providerId="LiveId" clId="{C262101E-21D5-431B-8650-2E4B008DF5B1}" dt="2025-02-15T18:33:59.499" v="3" actId="20577"/>
        <pc:sldMkLst>
          <pc:docMk/>
          <pc:sldMk cId="1562795662" sldId="364"/>
        </pc:sldMkLst>
        <pc:spChg chg="mod">
          <ac:chgData name="Julie Thomas" userId="2af13b6d24d29b42" providerId="LiveId" clId="{C262101E-21D5-431B-8650-2E4B008DF5B1}" dt="2025-02-15T18:33:59.499" v="3" actId="20577"/>
          <ac:spMkLst>
            <pc:docMk/>
            <pc:sldMk cId="1562795662" sldId="364"/>
            <ac:spMk id="2" creationId="{6376C6D1-EDEB-23DF-7BBE-D4A1DC6EE834}"/>
          </ac:spMkLst>
        </pc:spChg>
      </pc:sldChg>
      <pc:sldChg chg="modNotesTx">
        <pc:chgData name="Julie Thomas" userId="2af13b6d24d29b42" providerId="LiveId" clId="{C262101E-21D5-431B-8650-2E4B008DF5B1}" dt="2025-02-15T18:42:55.299" v="63" actId="20577"/>
        <pc:sldMkLst>
          <pc:docMk/>
          <pc:sldMk cId="2275140634" sldId="368"/>
        </pc:sldMkLst>
      </pc:sldChg>
      <pc:sldChg chg="addSp modSp mod modClrScheme chgLayout modNotesTx">
        <pc:chgData name="Julie Thomas" userId="2af13b6d24d29b42" providerId="LiveId" clId="{C262101E-21D5-431B-8650-2E4B008DF5B1}" dt="2025-02-15T18:37:06.969" v="17" actId="27636"/>
        <pc:sldMkLst>
          <pc:docMk/>
          <pc:sldMk cId="1581712843" sldId="369"/>
        </pc:sldMkLst>
        <pc:spChg chg="mod">
          <ac:chgData name="Julie Thomas" userId="2af13b6d24d29b42" providerId="LiveId" clId="{C262101E-21D5-431B-8650-2E4B008DF5B1}" dt="2025-02-15T18:36:52.535" v="14" actId="26606"/>
          <ac:spMkLst>
            <pc:docMk/>
            <pc:sldMk cId="1581712843" sldId="369"/>
            <ac:spMk id="2" creationId="{1F91928A-C50E-698E-213D-184509EAFED0}"/>
          </ac:spMkLst>
        </pc:spChg>
        <pc:spChg chg="mod ord">
          <ac:chgData name="Julie Thomas" userId="2af13b6d24d29b42" providerId="LiveId" clId="{C262101E-21D5-431B-8650-2E4B008DF5B1}" dt="2025-02-15T18:37:06.969" v="17" actId="27636"/>
          <ac:spMkLst>
            <pc:docMk/>
            <pc:sldMk cId="1581712843" sldId="369"/>
            <ac:spMk id="3" creationId="{60829A68-93ED-EEFD-0F18-B1101A93FC63}"/>
          </ac:spMkLst>
        </pc:spChg>
        <pc:picChg chg="add mod">
          <ac:chgData name="Julie Thomas" userId="2af13b6d24d29b42" providerId="LiveId" clId="{C262101E-21D5-431B-8650-2E4B008DF5B1}" dt="2025-02-15T18:36:52.535" v="14" actId="26606"/>
          <ac:picMkLst>
            <pc:docMk/>
            <pc:sldMk cId="1581712843" sldId="369"/>
            <ac:picMk id="5" creationId="{89AC86E1-70BD-6626-9623-2D4B46ACC94C}"/>
          </ac:picMkLst>
        </pc:picChg>
      </pc:sldChg>
      <pc:sldChg chg="modNotesTx">
        <pc:chgData name="Julie Thomas" userId="2af13b6d24d29b42" providerId="LiveId" clId="{C262101E-21D5-431B-8650-2E4B008DF5B1}" dt="2025-02-15T18:57:00.063" v="139" actId="20577"/>
        <pc:sldMkLst>
          <pc:docMk/>
          <pc:sldMk cId="3180615986" sldId="370"/>
        </pc:sldMkLst>
      </pc:sldChg>
      <pc:sldChg chg="modSp mod">
        <pc:chgData name="Julie Thomas" userId="2af13b6d24d29b42" providerId="LiveId" clId="{C262101E-21D5-431B-8650-2E4B008DF5B1}" dt="2025-02-15T18:58:33.278" v="145" actId="20577"/>
        <pc:sldMkLst>
          <pc:docMk/>
          <pc:sldMk cId="2124506973" sldId="373"/>
        </pc:sldMkLst>
        <pc:spChg chg="mod">
          <ac:chgData name="Julie Thomas" userId="2af13b6d24d29b42" providerId="LiveId" clId="{C262101E-21D5-431B-8650-2E4B008DF5B1}" dt="2025-02-15T18:58:33.278" v="145" actId="20577"/>
          <ac:spMkLst>
            <pc:docMk/>
            <pc:sldMk cId="2124506973" sldId="373"/>
            <ac:spMk id="3" creationId="{99B591D3-513A-A140-A564-C46216C565B8}"/>
          </ac:spMkLst>
        </pc:spChg>
      </pc:sldChg>
      <pc:sldChg chg="addSp delSp modSp new mod">
        <pc:chgData name="Julie Thomas" userId="2af13b6d24d29b42" providerId="LiveId" clId="{C262101E-21D5-431B-8650-2E4B008DF5B1}" dt="2025-02-15T19:06:18.676" v="398" actId="947"/>
        <pc:sldMkLst>
          <pc:docMk/>
          <pc:sldMk cId="296865518" sldId="375"/>
        </pc:sldMkLst>
        <pc:spChg chg="mod">
          <ac:chgData name="Julie Thomas" userId="2af13b6d24d29b42" providerId="LiveId" clId="{C262101E-21D5-431B-8650-2E4B008DF5B1}" dt="2025-02-15T19:04:47.880" v="327" actId="20577"/>
          <ac:spMkLst>
            <pc:docMk/>
            <pc:sldMk cId="296865518" sldId="375"/>
            <ac:spMk id="2" creationId="{1BBDE21C-30D4-FF05-DDE9-26407C572381}"/>
          </ac:spMkLst>
        </pc:spChg>
        <pc:spChg chg="del mod">
          <ac:chgData name="Julie Thomas" userId="2af13b6d24d29b42" providerId="LiveId" clId="{C262101E-21D5-431B-8650-2E4B008DF5B1}" dt="2025-02-15T19:05:12.818" v="328" actId="3680"/>
          <ac:spMkLst>
            <pc:docMk/>
            <pc:sldMk cId="296865518" sldId="375"/>
            <ac:spMk id="3" creationId="{6C4825D9-CED2-51CF-9129-D241E4EF8CD5}"/>
          </ac:spMkLst>
        </pc:spChg>
        <pc:graphicFrameChg chg="add mod ord modGraphic">
          <ac:chgData name="Julie Thomas" userId="2af13b6d24d29b42" providerId="LiveId" clId="{C262101E-21D5-431B-8650-2E4B008DF5B1}" dt="2025-02-15T19:06:18.676" v="398" actId="947"/>
          <ac:graphicFrameMkLst>
            <pc:docMk/>
            <pc:sldMk cId="296865518" sldId="375"/>
            <ac:graphicFrameMk id="4" creationId="{2EB81C45-9E79-AA6B-C23F-90815EF67ABC}"/>
          </ac:graphicFrameMkLst>
        </pc:graphicFrameChg>
      </pc:sldChg>
      <pc:sldChg chg="modSp new mod">
        <pc:chgData name="Julie Thomas" userId="2af13b6d24d29b42" providerId="LiveId" clId="{C262101E-21D5-431B-8650-2E4B008DF5B1}" dt="2025-02-15T19:10:18.854" v="578" actId="113"/>
        <pc:sldMkLst>
          <pc:docMk/>
          <pc:sldMk cId="2852946176" sldId="376"/>
        </pc:sldMkLst>
        <pc:spChg chg="mod">
          <ac:chgData name="Julie Thomas" userId="2af13b6d24d29b42" providerId="LiveId" clId="{C262101E-21D5-431B-8650-2E4B008DF5B1}" dt="2025-02-15T19:10:18.854" v="578" actId="113"/>
          <ac:spMkLst>
            <pc:docMk/>
            <pc:sldMk cId="2852946176" sldId="376"/>
            <ac:spMk id="2" creationId="{F548F914-960A-3FFF-98F6-AD59DA554B42}"/>
          </ac:spMkLst>
        </pc:spChg>
        <pc:spChg chg="mod">
          <ac:chgData name="Julie Thomas" userId="2af13b6d24d29b42" providerId="LiveId" clId="{C262101E-21D5-431B-8650-2E4B008DF5B1}" dt="2025-02-15T19:10:08.696" v="577" actId="27636"/>
          <ac:spMkLst>
            <pc:docMk/>
            <pc:sldMk cId="2852946176" sldId="376"/>
            <ac:spMk id="3" creationId="{3A10C3FB-C380-33CB-5A72-F40DCFC3D02B}"/>
          </ac:spMkLst>
        </pc:spChg>
      </pc:sldChg>
      <pc:sldChg chg="modSp new mod">
        <pc:chgData name="Julie Thomas" userId="2af13b6d24d29b42" providerId="LiveId" clId="{C262101E-21D5-431B-8650-2E4B008DF5B1}" dt="2025-02-15T19:15:49.800" v="759" actId="255"/>
        <pc:sldMkLst>
          <pc:docMk/>
          <pc:sldMk cId="4286610173" sldId="377"/>
        </pc:sldMkLst>
        <pc:spChg chg="mod">
          <ac:chgData name="Julie Thomas" userId="2af13b6d24d29b42" providerId="LiveId" clId="{C262101E-21D5-431B-8650-2E4B008DF5B1}" dt="2025-02-15T19:15:10.301" v="640" actId="113"/>
          <ac:spMkLst>
            <pc:docMk/>
            <pc:sldMk cId="4286610173" sldId="377"/>
            <ac:spMk id="2" creationId="{81509846-4011-FBB5-DAC3-4CDFA7957F69}"/>
          </ac:spMkLst>
        </pc:spChg>
        <pc:spChg chg="mod">
          <ac:chgData name="Julie Thomas" userId="2af13b6d24d29b42" providerId="LiveId" clId="{C262101E-21D5-431B-8650-2E4B008DF5B1}" dt="2025-02-15T19:15:49.800" v="759" actId="255"/>
          <ac:spMkLst>
            <pc:docMk/>
            <pc:sldMk cId="4286610173" sldId="377"/>
            <ac:spMk id="3" creationId="{25953B1D-3DCE-D380-6C51-95CB5AC8A734}"/>
          </ac:spMkLst>
        </pc:spChg>
      </pc:sldChg>
    </pc:docChg>
  </pc:docChgLst>
  <pc:docChgLst>
    <pc:chgData name="Julie Thomas" userId="2af13b6d24d29b42" providerId="LiveId" clId="{36ED4212-C84A-401A-9C9E-F8D2714BA696}"/>
    <pc:docChg chg="custSel addSld delSld modSld sldOrd">
      <pc:chgData name="Julie Thomas" userId="2af13b6d24d29b42" providerId="LiveId" clId="{36ED4212-C84A-401A-9C9E-F8D2714BA696}" dt="2024-02-29T17:06:24.912" v="4385" actId="20577"/>
      <pc:docMkLst>
        <pc:docMk/>
      </pc:docMkLst>
      <pc:sldChg chg="modSp del">
        <pc:chgData name="Julie Thomas" userId="2af13b6d24d29b42" providerId="LiveId" clId="{36ED4212-C84A-401A-9C9E-F8D2714BA696}" dt="2024-02-22T12:19:45.175" v="249" actId="2696"/>
        <pc:sldMkLst>
          <pc:docMk/>
          <pc:sldMk cId="3422661206" sldId="256"/>
        </pc:sldMkLst>
      </pc:sldChg>
      <pc:sldChg chg="modSp mod ord modNotesTx">
        <pc:chgData name="Julie Thomas" userId="2af13b6d24d29b42" providerId="LiveId" clId="{36ED4212-C84A-401A-9C9E-F8D2714BA696}" dt="2024-02-29T16:54:50.577" v="4101" actId="20577"/>
        <pc:sldMkLst>
          <pc:docMk/>
          <pc:sldMk cId="2014759465" sldId="257"/>
        </pc:sldMkLst>
      </pc:sldChg>
      <pc:sldChg chg="modSp add mod ord">
        <pc:chgData name="Julie Thomas" userId="2af13b6d24d29b42" providerId="LiveId" clId="{36ED4212-C84A-401A-9C9E-F8D2714BA696}" dt="2024-02-22T09:41:37.567" v="30" actId="20577"/>
        <pc:sldMkLst>
          <pc:docMk/>
          <pc:sldMk cId="1904775625" sldId="277"/>
        </pc:sldMkLst>
      </pc:sldChg>
      <pc:sldChg chg="modSp new mod ord">
        <pc:chgData name="Julie Thomas" userId="2af13b6d24d29b42" providerId="LiveId" clId="{36ED4212-C84A-401A-9C9E-F8D2714BA696}" dt="2024-02-22T12:27:34.913" v="888" actId="14100"/>
        <pc:sldMkLst>
          <pc:docMk/>
          <pc:sldMk cId="596267807" sldId="278"/>
        </pc:sldMkLst>
      </pc:sldChg>
      <pc:sldChg chg="modSp add mod ord">
        <pc:chgData name="Julie Thomas" userId="2af13b6d24d29b42" providerId="LiveId" clId="{36ED4212-C84A-401A-9C9E-F8D2714BA696}" dt="2024-02-29T17:06:06.025" v="4373" actId="20577"/>
        <pc:sldMkLst>
          <pc:docMk/>
          <pc:sldMk cId="2028063308" sldId="360"/>
        </pc:sldMkLst>
      </pc:sldChg>
      <pc:sldChg chg="addSp delSp modSp new mod">
        <pc:chgData name="Julie Thomas" userId="2af13b6d24d29b42" providerId="LiveId" clId="{36ED4212-C84A-401A-9C9E-F8D2714BA696}" dt="2024-02-22T13:15:51.603" v="1619" actId="1076"/>
        <pc:sldMkLst>
          <pc:docMk/>
          <pc:sldMk cId="779663788" sldId="361"/>
        </pc:sldMkLst>
      </pc:sldChg>
      <pc:sldChg chg="modSp new mod ord modNotesTx">
        <pc:chgData name="Julie Thomas" userId="2af13b6d24d29b42" providerId="LiveId" clId="{36ED4212-C84A-401A-9C9E-F8D2714BA696}" dt="2024-02-22T13:16:55.907" v="1632" actId="20577"/>
        <pc:sldMkLst>
          <pc:docMk/>
          <pc:sldMk cId="3816858971" sldId="362"/>
        </pc:sldMkLst>
      </pc:sldChg>
      <pc:sldChg chg="addSp delSp modSp new mod ord modAnim">
        <pc:chgData name="Julie Thomas" userId="2af13b6d24d29b42" providerId="LiveId" clId="{36ED4212-C84A-401A-9C9E-F8D2714BA696}" dt="2024-02-23T10:55:32.858" v="2543" actId="20577"/>
        <pc:sldMkLst>
          <pc:docMk/>
          <pc:sldMk cId="184566381" sldId="363"/>
        </pc:sldMkLst>
      </pc:sldChg>
      <pc:sldChg chg="modSp new mod ord">
        <pc:chgData name="Julie Thomas" userId="2af13b6d24d29b42" providerId="LiveId" clId="{36ED4212-C84A-401A-9C9E-F8D2714BA696}" dt="2024-02-22T13:21:06.690" v="1886" actId="20577"/>
        <pc:sldMkLst>
          <pc:docMk/>
          <pc:sldMk cId="1562795662" sldId="364"/>
        </pc:sldMkLst>
      </pc:sldChg>
      <pc:sldChg chg="modSp new mod">
        <pc:chgData name="Julie Thomas" userId="2af13b6d24d29b42" providerId="LiveId" clId="{36ED4212-C84A-401A-9C9E-F8D2714BA696}" dt="2024-02-22T13:19:12.960" v="1828" actId="1076"/>
        <pc:sldMkLst>
          <pc:docMk/>
          <pc:sldMk cId="1769196931" sldId="365"/>
        </pc:sldMkLst>
      </pc:sldChg>
      <pc:sldChg chg="modSp new mod ord">
        <pc:chgData name="Julie Thomas" userId="2af13b6d24d29b42" providerId="LiveId" clId="{36ED4212-C84A-401A-9C9E-F8D2714BA696}" dt="2024-02-23T10:58:22.492" v="2570"/>
        <pc:sldMkLst>
          <pc:docMk/>
          <pc:sldMk cId="2996196383" sldId="366"/>
        </pc:sldMkLst>
      </pc:sldChg>
      <pc:sldChg chg="modSp new mod ord modNotesTx">
        <pc:chgData name="Julie Thomas" userId="2af13b6d24d29b42" providerId="LiveId" clId="{36ED4212-C84A-401A-9C9E-F8D2714BA696}" dt="2024-02-23T11:04:53.817" v="2945" actId="20577"/>
        <pc:sldMkLst>
          <pc:docMk/>
          <pc:sldMk cId="2354209105" sldId="367"/>
        </pc:sldMkLst>
      </pc:sldChg>
      <pc:sldChg chg="addSp delSp modSp new mod ord modAnim modNotesTx">
        <pc:chgData name="Julie Thomas" userId="2af13b6d24d29b42" providerId="LiveId" clId="{36ED4212-C84A-401A-9C9E-F8D2714BA696}" dt="2024-02-23T10:58:39.873" v="2574"/>
        <pc:sldMkLst>
          <pc:docMk/>
          <pc:sldMk cId="2275140634" sldId="368"/>
        </pc:sldMkLst>
      </pc:sldChg>
      <pc:sldChg chg="modSp new mod ord">
        <pc:chgData name="Julie Thomas" userId="2af13b6d24d29b42" providerId="LiveId" clId="{36ED4212-C84A-401A-9C9E-F8D2714BA696}" dt="2024-02-23T10:55:05.885" v="2509"/>
        <pc:sldMkLst>
          <pc:docMk/>
          <pc:sldMk cId="1581712843" sldId="369"/>
        </pc:sldMkLst>
      </pc:sldChg>
      <pc:sldChg chg="modSp new mod ord">
        <pc:chgData name="Julie Thomas" userId="2af13b6d24d29b42" providerId="LiveId" clId="{36ED4212-C84A-401A-9C9E-F8D2714BA696}" dt="2024-02-29T16:44:19.620" v="3581" actId="20577"/>
        <pc:sldMkLst>
          <pc:docMk/>
          <pc:sldMk cId="3180615986" sldId="370"/>
        </pc:sldMkLst>
      </pc:sldChg>
      <pc:sldChg chg="addSp delSp modSp new mod ord modAnim">
        <pc:chgData name="Julie Thomas" userId="2af13b6d24d29b42" providerId="LiveId" clId="{36ED4212-C84A-401A-9C9E-F8D2714BA696}" dt="2024-02-29T16:44:39.057" v="3583"/>
        <pc:sldMkLst>
          <pc:docMk/>
          <pc:sldMk cId="4015757307" sldId="371"/>
        </pc:sldMkLst>
      </pc:sldChg>
      <pc:sldChg chg="modSp new mod ord">
        <pc:chgData name="Julie Thomas" userId="2af13b6d24d29b42" providerId="LiveId" clId="{36ED4212-C84A-401A-9C9E-F8D2714BA696}" dt="2024-02-29T17:06:24.912" v="4385" actId="20577"/>
        <pc:sldMkLst>
          <pc:docMk/>
          <pc:sldMk cId="884354819" sldId="372"/>
        </pc:sldMkLst>
      </pc:sldChg>
      <pc:sldChg chg="modSp new mod ord">
        <pc:chgData name="Julie Thomas" userId="2af13b6d24d29b42" providerId="LiveId" clId="{36ED4212-C84A-401A-9C9E-F8D2714BA696}" dt="2024-02-29T16:45:45.225" v="3643"/>
        <pc:sldMkLst>
          <pc:docMk/>
          <pc:sldMk cId="2124506973" sldId="373"/>
        </pc:sldMkLst>
      </pc:sldChg>
      <pc:sldChg chg="modSp new mod ord">
        <pc:chgData name="Julie Thomas" userId="2af13b6d24d29b42" providerId="LiveId" clId="{36ED4212-C84A-401A-9C9E-F8D2714BA696}" dt="2024-02-29T17:02:25.002" v="4305"/>
        <pc:sldMkLst>
          <pc:docMk/>
          <pc:sldMk cId="237060179" sldId="37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63F15E-B558-4F14-B434-AD3ADD542F39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5335E5-7B65-4AB2-A7AE-95DA10D58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6126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business-68273425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1A1A1A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Innovations usually have their roots in R&amp;D and have gone from laboratory idea, through pilot or prototype and initial manufacturing, through to full-scale production and marketing.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1A1A1A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process of inventing includes both systematic enquiry and trial and error.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5335E5-7B65-4AB2-A7AE-95DA10D580A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7201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Not all products reach this final stage. Some continue to grow and the maturity phases of the life cycle is extended to delay the decline phase.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5335E5-7B65-4AB2-A7AE-95DA10D580A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1739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5335E5-7B65-4AB2-A7AE-95DA10D580A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5695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5335E5-7B65-4AB2-A7AE-95DA10D580A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3518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111111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Idea generation: Brainstorming, literature review, market trends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111111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Concept development: Feasibility study, market analysis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111111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Prototype development: Designing, testing, and refining the product/service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111111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Product development: Finalising the product/service for market introduction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5335E5-7B65-4AB2-A7AE-95DA10D580A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8875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The Body Shop: What went wrong for the trailblazing chain? - BBC News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5335E5-7B65-4AB2-A7AE-95DA10D580A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4161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Centralised – can reduce costs, increase collaboration.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5335E5-7B65-4AB2-A7AE-95DA10D580A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7143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5335E5-7B65-4AB2-A7AE-95DA10D580A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7530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metaverse is digital space where users can socialise, learn, play or purchase goods and services. It can be experienced through virtual or augmented reality. You could access it using a headset or enter a virtual world. Often you would have a 3D avatar whilst using it.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5335E5-7B65-4AB2-A7AE-95DA10D580A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7748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5335E5-7B65-4AB2-A7AE-95DA10D580A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612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FC72141-AE0A-4216-A982-2C701C29F188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755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000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715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286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70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14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8325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8048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789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1972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6431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114300" y="-261938"/>
            <a:ext cx="3329517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40779" y="263001"/>
            <a:ext cx="109728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540779" y="1586674"/>
            <a:ext cx="11091776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541528" y="1210044"/>
            <a:ext cx="1108964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94208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FD83A-89B7-4C3C-8BCD-3DE1ACC41735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08239-BDCD-4C38-BC0E-609257298EC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524000" y="731520"/>
            <a:ext cx="8534400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2591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C72141-AE0A-4216-A982-2C701C29F188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224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BgoS9DbqnU?feature=oembed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8obRwFgm60?feature=oembed" TargetMode="External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FUVZDPrB7U?feature=oembed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D7E18-781E-50B2-7B92-E54117010A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BMSW5013 Creativity and Innovation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746106-7D9F-C7A5-F1B1-4713A75C02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8344" y="4141430"/>
            <a:ext cx="4557724" cy="1094803"/>
          </a:xfrm>
        </p:spPr>
        <p:txBody>
          <a:bodyPr>
            <a:normAutofit/>
          </a:bodyPr>
          <a:lstStyle/>
          <a:p>
            <a:r>
              <a:rPr lang="en-GB" dirty="0"/>
              <a:t>Research and Development</a:t>
            </a:r>
          </a:p>
        </p:txBody>
      </p:sp>
    </p:spTree>
    <p:extLst>
      <p:ext uri="{BB962C8B-B14F-4D97-AF65-F5344CB8AC3E}">
        <p14:creationId xmlns:p14="http://schemas.microsoft.com/office/powerpoint/2010/main" val="19047756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F00B-BEF8-9E7D-A7FC-779B07A90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we’ll cover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064752-435A-55A1-3897-3CA493B299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concept of R&amp;D</a:t>
            </a:r>
          </a:p>
          <a:p>
            <a:r>
              <a:rPr lang="en-GB" dirty="0"/>
              <a:t>The R&amp;D Process</a:t>
            </a:r>
          </a:p>
          <a:p>
            <a:r>
              <a:rPr lang="en-GB" dirty="0"/>
              <a:t>The Product Lifecycle</a:t>
            </a:r>
          </a:p>
          <a:p>
            <a:r>
              <a:rPr lang="en-GB" dirty="0"/>
              <a:t>Managing R&amp;D</a:t>
            </a:r>
          </a:p>
          <a:p>
            <a:r>
              <a:rPr lang="en-GB" dirty="0"/>
              <a:t>Current priorities – the Metaverse</a:t>
            </a:r>
          </a:p>
          <a:p>
            <a:r>
              <a:rPr lang="en-GB" dirty="0"/>
              <a:t>How this relates to the assignment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80633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FD8AF-62C8-9EBC-7115-39B2F423F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What is R&amp;D?</a:t>
            </a:r>
          </a:p>
        </p:txBody>
      </p:sp>
      <p:pic>
        <p:nvPicPr>
          <p:cNvPr id="5" name="Picture 4" descr="Close-up of a man and woman chemistry research scientists working in lab wearing safety goggles and lab coats">
            <a:extLst>
              <a:ext uri="{FF2B5EF4-FFF2-40B4-BE49-F238E27FC236}">
                <a16:creationId xmlns:a16="http://schemas.microsoft.com/office/drawing/2014/main" id="{19394F80-0A5C-4DFE-BEC6-0D8D379833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94" r="-1" b="-2"/>
          <a:stretch/>
        </p:blipFill>
        <p:spPr>
          <a:xfrm>
            <a:off x="609600" y="1600201"/>
            <a:ext cx="53848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CE6679-36CC-A9F2-ADD7-EEB4EB68A1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i="0" dirty="0">
                <a:effectLst/>
              </a:rPr>
              <a:t>Research and development (R&amp;D) are two related processes through which new products and new versions of old products are created.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It can be </a:t>
            </a:r>
            <a:r>
              <a:rPr lang="en-GB" sz="2400" b="1" dirty="0"/>
              <a:t>basic</a:t>
            </a:r>
            <a:r>
              <a:rPr lang="en-GB" sz="2400" dirty="0"/>
              <a:t> (general, aimed at advancing technology) or </a:t>
            </a:r>
            <a:r>
              <a:rPr lang="en-GB" sz="2400" b="1" dirty="0"/>
              <a:t>applied</a:t>
            </a:r>
            <a:r>
              <a:rPr lang="en-GB" sz="2400" dirty="0"/>
              <a:t> (uses the findings of basic research to address a specific need).</a:t>
            </a:r>
          </a:p>
          <a:p>
            <a:pPr>
              <a:lnSpc>
                <a:spcPct val="90000"/>
              </a:lnSpc>
            </a:pPr>
            <a:r>
              <a:rPr lang="en-GB" sz="2400" i="0" dirty="0">
                <a:effectLst/>
              </a:rPr>
              <a:t>Development involves bringing the product or process into production.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962678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535CC-6638-261F-A3A1-77C2621B5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62343"/>
            <a:ext cx="10972800" cy="736015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Stages of New Product Development</a:t>
            </a:r>
          </a:p>
        </p:txBody>
      </p:sp>
      <p:pic>
        <p:nvPicPr>
          <p:cNvPr id="5" name="Content Placeholder 4" descr="A diagram of a person using a vacuum cleaner&#10;&#10;Description automatically generated">
            <a:extLst>
              <a:ext uri="{FF2B5EF4-FFF2-40B4-BE49-F238E27FC236}">
                <a16:creationId xmlns:a16="http://schemas.microsoft.com/office/drawing/2014/main" id="{9D8BA1E9-8CA1-2AD0-80F9-DA9D0635B6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91326" y="898358"/>
            <a:ext cx="6368716" cy="4618205"/>
          </a:xfr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FB3B74-AEBF-8513-BBDD-F35056BDEBD8}"/>
              </a:ext>
            </a:extLst>
          </p:cNvPr>
          <p:cNvSpPr txBox="1"/>
          <p:nvPr/>
        </p:nvSpPr>
        <p:spPr>
          <a:xfrm>
            <a:off x="9656618" y="5167745"/>
            <a:ext cx="18149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(BBC, 2024)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CC0CFD-DEE6-1620-6191-E6B3D679D365}"/>
              </a:ext>
            </a:extLst>
          </p:cNvPr>
          <p:cNvSpPr txBox="1"/>
          <p:nvPr/>
        </p:nvSpPr>
        <p:spPr>
          <a:xfrm>
            <a:off x="9526822" y="2608129"/>
            <a:ext cx="181494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Patents and copyrights might also be sought to prevent others from copying idea</a:t>
            </a:r>
          </a:p>
        </p:txBody>
      </p:sp>
    </p:spTree>
    <p:extLst>
      <p:ext uri="{BB962C8B-B14F-4D97-AF65-F5344CB8AC3E}">
        <p14:creationId xmlns:p14="http://schemas.microsoft.com/office/powerpoint/2010/main" val="779663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95A9B-5E8F-DBF6-3D44-80B473B45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Product Lifecycle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5DCED-22CE-864C-84BC-9935182EC1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The Product Life Cycle </a:t>
            </a:r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describes the period of time over which an item is developed, brought to market and eventually removed from the market.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Development</a:t>
            </a:r>
          </a:p>
          <a:p>
            <a:r>
              <a:rPr lang="en-GB" dirty="0"/>
              <a:t>Introduction</a:t>
            </a:r>
          </a:p>
          <a:p>
            <a:r>
              <a:rPr lang="en-GB" dirty="0"/>
              <a:t>Growth</a:t>
            </a:r>
          </a:p>
          <a:p>
            <a:r>
              <a:rPr lang="en-GB" dirty="0"/>
              <a:t>Maturity</a:t>
            </a:r>
          </a:p>
          <a:p>
            <a:r>
              <a:rPr lang="en-GB" dirty="0"/>
              <a:t>Decline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68589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81B92-75F3-FB04-E1C9-DC1FEBB61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3601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Extension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5AE89C-59B0-83EB-A03C-2BED2A3C1F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63317"/>
            <a:ext cx="10972800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To prevent decline, organisations can change the following: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Product version</a:t>
            </a:r>
          </a:p>
          <a:p>
            <a:r>
              <a:rPr lang="en-GB" dirty="0"/>
              <a:t>Price</a:t>
            </a:r>
          </a:p>
          <a:p>
            <a:r>
              <a:rPr lang="en-GB" dirty="0"/>
              <a:t>Place they are sold</a:t>
            </a:r>
          </a:p>
          <a:p>
            <a:r>
              <a:rPr lang="en-GB" dirty="0"/>
              <a:t>Promotion</a:t>
            </a:r>
          </a:p>
          <a:p>
            <a:r>
              <a:rPr lang="en-GB" dirty="0"/>
              <a:t>Packaging</a:t>
            </a:r>
          </a:p>
          <a:p>
            <a:r>
              <a:rPr lang="en-GB" dirty="0"/>
              <a:t>Usage</a:t>
            </a:r>
          </a:p>
          <a:p>
            <a:r>
              <a:rPr lang="en-GB" dirty="0"/>
              <a:t>Name</a:t>
            </a:r>
          </a:p>
        </p:txBody>
      </p:sp>
    </p:spTree>
    <p:extLst>
      <p:ext uri="{BB962C8B-B14F-4D97-AF65-F5344CB8AC3E}">
        <p14:creationId xmlns:p14="http://schemas.microsoft.com/office/powerpoint/2010/main" val="1769196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8F914-960A-3FFF-98F6-AD59DA554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8705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0C3FB-C380-33CB-5A72-F40DCFC3D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77008"/>
            <a:ext cx="10972800" cy="424022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Think of examples of where organisations have changed the following in order to increase the lifecycle of their products:</a:t>
            </a:r>
          </a:p>
          <a:p>
            <a:pPr marL="0" indent="0">
              <a:buNone/>
            </a:pPr>
            <a:endParaRPr lang="en-GB" dirty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Product version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Price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Place they are sold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Promotion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Packaging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Usage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Name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2946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991F1-977D-CECA-9DC2-FEF28C7EF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R&amp;D Process – Crib Gogh</a:t>
            </a:r>
          </a:p>
        </p:txBody>
      </p:sp>
      <p:pic>
        <p:nvPicPr>
          <p:cNvPr id="4" name="Online Media 3" title="Crib Gogh - Prototyping and Product Development Case Study">
            <a:hlinkClick r:id="" action="ppaction://media"/>
            <a:extLst>
              <a:ext uri="{FF2B5EF4-FFF2-40B4-BE49-F238E27FC236}">
                <a16:creationId xmlns:a16="http://schemas.microsoft.com/office/drawing/2014/main" id="{30439554-688F-D250-B713-3EE1E83A87B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630488" y="1600200"/>
            <a:ext cx="693102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66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6C6D1-EDEB-23DF-7BBE-D4A1DC6EE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1997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Activity – Crib Gogh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3D034-9BF6-66E9-4025-A5DCADB6D8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96025"/>
            <a:ext cx="10972800" cy="426594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This is an example of how some companies are working with other organisations to develop ideas. Watch the video and answer the following questions: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What was the problem/need/opportunity they identified?</a:t>
            </a:r>
          </a:p>
          <a:p>
            <a:r>
              <a:rPr lang="en-GB" dirty="0"/>
              <a:t>What was the first stage of the process?</a:t>
            </a:r>
          </a:p>
          <a:p>
            <a:r>
              <a:rPr lang="en-GB" dirty="0"/>
              <a:t>What technology did the research team use to speed up the process and reduce the costs of R&amp;D?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27956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1928A-C50E-698E-213D-184509EAF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The R&amp;D Process</a:t>
            </a:r>
          </a:p>
        </p:txBody>
      </p:sp>
      <p:pic>
        <p:nvPicPr>
          <p:cNvPr id="5" name="Picture 4" descr="Scientist working in laboratory">
            <a:extLst>
              <a:ext uri="{FF2B5EF4-FFF2-40B4-BE49-F238E27FC236}">
                <a16:creationId xmlns:a16="http://schemas.microsoft.com/office/drawing/2014/main" id="{89AC86E1-70BD-6626-9623-2D4B46ACC9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94" r="-2" b="-2"/>
          <a:stretch/>
        </p:blipFill>
        <p:spPr>
          <a:xfrm>
            <a:off x="609600" y="1600201"/>
            <a:ext cx="53848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29A68-93ED-EEFD-0F18-B1101A93FC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10702" y="1600201"/>
            <a:ext cx="4771697" cy="3989040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b="0" i="0" dirty="0">
                <a:effectLst/>
              </a:rPr>
              <a:t>Idea generation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b="0" i="0" dirty="0">
                <a:effectLst/>
              </a:rPr>
              <a:t>Concept development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b="0" i="0" dirty="0">
                <a:effectLst/>
              </a:rPr>
              <a:t>Prototype development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b="0" i="0" dirty="0">
                <a:effectLst/>
              </a:rPr>
              <a:t>Product development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17128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7C9EA-BDB6-6E79-17CB-BB48E6ED7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1117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Case Study – The Body Shop</a:t>
            </a:r>
          </a:p>
        </p:txBody>
      </p:sp>
      <p:pic>
        <p:nvPicPr>
          <p:cNvPr id="4" name="Online Media 3" title="The Body Shop goes into administration leaving thousands of jobs at risk | ITV News">
            <a:hlinkClick r:id="" action="ppaction://media"/>
            <a:extLst>
              <a:ext uri="{FF2B5EF4-FFF2-40B4-BE49-F238E27FC236}">
                <a16:creationId xmlns:a16="http://schemas.microsoft.com/office/drawing/2014/main" id="{F0A89A84-E7D8-027A-EAD2-8B18CCE1B04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43113" y="1114425"/>
            <a:ext cx="8158162" cy="4814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140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B3E19-D839-04AB-CDF2-F3FDF61BD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7028A-5D02-AE46-D21A-D16D081C78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436" y="1905001"/>
            <a:ext cx="10972800" cy="3917032"/>
          </a:xfrm>
        </p:spPr>
        <p:txBody>
          <a:bodyPr>
            <a:normAutofit/>
          </a:bodyPr>
          <a:lstStyle/>
          <a:p>
            <a:r>
              <a:rPr lang="en-GB" sz="3600" dirty="0"/>
              <a:t>Why did the Body Shop fail?</a:t>
            </a:r>
          </a:p>
          <a:p>
            <a:r>
              <a:rPr lang="en-GB" sz="3600" dirty="0"/>
              <a:t>What could have been done to prevent this?</a:t>
            </a:r>
          </a:p>
          <a:p>
            <a:r>
              <a:rPr lang="en-GB" sz="3600" dirty="0"/>
              <a:t>What could be done to save it now?</a:t>
            </a:r>
          </a:p>
        </p:txBody>
      </p:sp>
    </p:spTree>
    <p:extLst>
      <p:ext uri="{BB962C8B-B14F-4D97-AF65-F5344CB8AC3E}">
        <p14:creationId xmlns:p14="http://schemas.microsoft.com/office/powerpoint/2010/main" val="2370601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4F9F4-2D95-FE5F-EAAA-89A20955E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R&amp;D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9C7A7-8025-4A78-132E-A357F38002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11111"/>
                </a:solidFill>
                <a:effectLst/>
              </a:rPr>
              <a:t>Organising for R&amp;D: Centralised versus decentralised R&amp;D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11111"/>
                </a:solidFill>
                <a:effectLst/>
              </a:rPr>
              <a:t>Project selection and portfolio management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11111"/>
                </a:solidFill>
                <a:effectLst/>
              </a:rPr>
              <a:t>Managing the R&amp;D </a:t>
            </a:r>
            <a:r>
              <a:rPr lang="en-GB" dirty="0">
                <a:solidFill>
                  <a:srgbClr val="111111"/>
                </a:solidFill>
              </a:rPr>
              <a:t>workforce</a:t>
            </a:r>
            <a:r>
              <a:rPr lang="en-GB" b="0" i="0" dirty="0">
                <a:solidFill>
                  <a:srgbClr val="111111"/>
                </a:solidFill>
                <a:effectLst/>
              </a:rPr>
              <a:t>: Motivation, team dynamics, and leadership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06159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7FC92-FA81-05A3-85EF-A7A7CACF5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3382E-7673-BF1C-0A2B-156B8C1F3C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Raw materials</a:t>
            </a:r>
          </a:p>
          <a:p>
            <a:r>
              <a:rPr lang="en-GB" dirty="0"/>
              <a:t>Employee costs – scarce skills</a:t>
            </a:r>
          </a:p>
          <a:p>
            <a:r>
              <a:rPr lang="en-GB" dirty="0"/>
              <a:t>Site costs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Any other costs?</a:t>
            </a:r>
          </a:p>
          <a:p>
            <a:r>
              <a:rPr lang="en-GB" dirty="0"/>
              <a:t>How could organisations reduce costs?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61963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B2A9F-58D7-85F8-0875-0C77F3B0E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Complexity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417D8-550A-4EE8-D6DB-353FADCF51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Competition is on a global scale</a:t>
            </a:r>
          </a:p>
          <a:p>
            <a:r>
              <a:rPr lang="en-GB" dirty="0"/>
              <a:t>Metaverse – virtual or augmented reality, combining human and digital elements</a:t>
            </a:r>
          </a:p>
          <a:p>
            <a:r>
              <a:rPr lang="en-GB" dirty="0"/>
              <a:t>Ensuring social equality</a:t>
            </a:r>
          </a:p>
          <a:p>
            <a:r>
              <a:rPr lang="en-GB" dirty="0"/>
              <a:t>Ensuring environmental sustainability</a:t>
            </a:r>
          </a:p>
          <a:p>
            <a:r>
              <a:rPr lang="en-GB" dirty="0"/>
              <a:t>Difficulties of collaborating with other organisations</a:t>
            </a:r>
          </a:p>
        </p:txBody>
      </p:sp>
    </p:spTree>
    <p:extLst>
      <p:ext uri="{BB962C8B-B14F-4D97-AF65-F5344CB8AC3E}">
        <p14:creationId xmlns:p14="http://schemas.microsoft.com/office/powerpoint/2010/main" val="23542091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846C9-526A-8B4F-F1D3-6ACB6F710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2547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Metaverse</a:t>
            </a:r>
          </a:p>
        </p:txBody>
      </p:sp>
      <p:pic>
        <p:nvPicPr>
          <p:cNvPr id="4" name="Online Media 3" title="The Metaverse Explained – And What Comes Next | Insider Business">
            <a:hlinkClick r:id="" action="ppaction://media"/>
            <a:extLst>
              <a:ext uri="{FF2B5EF4-FFF2-40B4-BE49-F238E27FC236}">
                <a16:creationId xmlns:a16="http://schemas.microsoft.com/office/drawing/2014/main" id="{7C55D6DE-E12B-C7E0-8DCE-CA7E2F2FF44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14550" y="1014413"/>
            <a:ext cx="7958138" cy="4502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757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A787C-6B99-AC60-AD9D-BFE67BEAC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we’ve learnt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EB5FF-875E-481B-74FC-9FAEDC741D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R&amp;D</a:t>
            </a:r>
          </a:p>
          <a:p>
            <a:r>
              <a:rPr lang="en-GB" dirty="0"/>
              <a:t>The R&amp;D Process</a:t>
            </a:r>
          </a:p>
          <a:p>
            <a:r>
              <a:rPr lang="en-GB" dirty="0"/>
              <a:t>How R&amp;D can be managed, costs and complexity</a:t>
            </a:r>
          </a:p>
          <a:p>
            <a:r>
              <a:rPr lang="en-GB"/>
              <a:t>Current/</a:t>
            </a:r>
            <a:r>
              <a:rPr lang="en-GB" dirty="0"/>
              <a:t>p</a:t>
            </a:r>
            <a:r>
              <a:rPr lang="en-GB"/>
              <a:t>ossible </a:t>
            </a:r>
            <a:r>
              <a:rPr lang="en-GB" dirty="0"/>
              <a:t>future priorities of R&amp;D</a:t>
            </a:r>
          </a:p>
        </p:txBody>
      </p:sp>
    </p:spTree>
    <p:extLst>
      <p:ext uri="{BB962C8B-B14F-4D97-AF65-F5344CB8AC3E}">
        <p14:creationId xmlns:p14="http://schemas.microsoft.com/office/powerpoint/2010/main" val="8843548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D3DC7-9E66-6F3A-E054-0EB474D08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How this relates to the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B591D3-513A-A140-A564-C46216C565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theory and knowledge we have learnt today can be included in task 1 and 2.</a:t>
            </a:r>
          </a:p>
          <a:p>
            <a:r>
              <a:rPr lang="en-GB" dirty="0"/>
              <a:t>To what extent is research and development happening in your organisation? Are there dedicated departments? This will give an indication of the importance that the organisation attaches to creativity and innovation. </a:t>
            </a:r>
          </a:p>
        </p:txBody>
      </p:sp>
    </p:spTree>
    <p:extLst>
      <p:ext uri="{BB962C8B-B14F-4D97-AF65-F5344CB8AC3E}">
        <p14:creationId xmlns:p14="http://schemas.microsoft.com/office/powerpoint/2010/main" val="21245069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DE21C-30D4-FF05-DDE9-26407C572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– Plan your Assignment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EB81C45-9E79-AA6B-C23F-90815EF67A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1684442"/>
              </p:ext>
            </p:extLst>
          </p:nvPr>
        </p:nvGraphicFramePr>
        <p:xfrm>
          <a:off x="819807" y="1600200"/>
          <a:ext cx="10762593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76193">
                  <a:extLst>
                    <a:ext uri="{9D8B030D-6E8A-4147-A177-3AD203B41FA5}">
                      <a16:colId xmlns:a16="http://schemas.microsoft.com/office/drawing/2014/main" val="3152759455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277368330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baseline="0" dirty="0"/>
                        <a:t>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aseline="0" dirty="0"/>
                        <a:t>Content – Models, theory, research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90061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aseline="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baseline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50863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aseline="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baseline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28787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aseline="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baseline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39441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aseline="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baseline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89423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aseline="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baseline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6370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aseline="0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baseline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98126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8655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09846-4011-FBB5-DAC3-4CDFA7957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– Research for your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953B1D-3DCE-D380-6C51-95CB5AC8A7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Find 5 sources to underpin your points regarding creativity and innovation in your sector and industry. </a:t>
            </a:r>
          </a:p>
        </p:txBody>
      </p:sp>
    </p:spTree>
    <p:extLst>
      <p:ext uri="{BB962C8B-B14F-4D97-AF65-F5344CB8AC3E}">
        <p14:creationId xmlns:p14="http://schemas.microsoft.com/office/powerpoint/2010/main" val="4286610173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354</TotalTime>
  <Words>766</Words>
  <Application>Microsoft Office PowerPoint</Application>
  <PresentationFormat>Widescreen</PresentationFormat>
  <Paragraphs>120</Paragraphs>
  <Slides>20</Slides>
  <Notes>10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Arial</vt:lpstr>
      <vt:lpstr>Calibri</vt:lpstr>
      <vt:lpstr>Myriad Pro</vt:lpstr>
      <vt:lpstr>ThemeUWTSD</vt:lpstr>
      <vt:lpstr>BMSW5013 Creativity and Innovation</vt:lpstr>
      <vt:lpstr>What we’ll cover today</vt:lpstr>
      <vt:lpstr>What is R&amp;D?</vt:lpstr>
      <vt:lpstr>Stages of New Product Development</vt:lpstr>
      <vt:lpstr>Product Lifecycle</vt:lpstr>
      <vt:lpstr>Extension strategies</vt:lpstr>
      <vt:lpstr>Activity</vt:lpstr>
      <vt:lpstr>The R&amp;D Process – Crib Gogh</vt:lpstr>
      <vt:lpstr>Activity – Crib Gogh</vt:lpstr>
      <vt:lpstr>The R&amp;D Process</vt:lpstr>
      <vt:lpstr>Case Study – The Body Shop</vt:lpstr>
      <vt:lpstr>Group Activity</vt:lpstr>
      <vt:lpstr>R&amp;D Management</vt:lpstr>
      <vt:lpstr>Costs</vt:lpstr>
      <vt:lpstr>Complexity</vt:lpstr>
      <vt:lpstr>The Metaverse</vt:lpstr>
      <vt:lpstr>What we’ve learnt today</vt:lpstr>
      <vt:lpstr>How this relates to the Assignment</vt:lpstr>
      <vt:lpstr>Activity – Plan your Assignment</vt:lpstr>
      <vt:lpstr>Activity – Research for your Assignment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Julie Thomas</cp:lastModifiedBy>
  <cp:revision>1</cp:revision>
  <dcterms:created xsi:type="dcterms:W3CDTF">2024-02-22T09:39:25Z</dcterms:created>
  <dcterms:modified xsi:type="dcterms:W3CDTF">2025-02-15T19:15:49Z</dcterms:modified>
</cp:coreProperties>
</file>