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725" r:id="rId1"/>
  </p:sldMasterIdLst>
  <p:notesMasterIdLst>
    <p:notesMasterId r:id="rId7"/>
  </p:notesMasterIdLst>
  <p:handoutMasterIdLst>
    <p:handoutMasterId r:id="rId8"/>
  </p:handoutMasterIdLst>
  <p:sldIdLst>
    <p:sldId id="710" r:id="rId2"/>
    <p:sldId id="711" r:id="rId3"/>
    <p:sldId id="712" r:id="rId4"/>
    <p:sldId id="713" r:id="rId5"/>
    <p:sldId id="589" r:id="rId6"/>
  </p:sldIdLst>
  <p:sldSz cx="9144000" cy="6858000" type="screen4x3"/>
  <p:notesSz cx="6854825" cy="9083675"/>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255997"/>
    <a:srgbClr val="808000"/>
    <a:srgbClr val="008000"/>
    <a:srgbClr val="336600"/>
    <a:srgbClr val="006600"/>
    <a:srgbClr val="C0C0C0"/>
    <a:srgbClr val="CC6600"/>
    <a:srgbClr val="336699"/>
    <a:srgbClr val="D3E30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304784-BD8F-414A-9BE5-9D9578FE0DC7}" v="80" dt="2021-01-27T17:22:20.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72263" autoAdjust="0"/>
  </p:normalViewPr>
  <p:slideViewPr>
    <p:cSldViewPr>
      <p:cViewPr varScale="1">
        <p:scale>
          <a:sx n="53" d="100"/>
          <a:sy n="53" d="100"/>
        </p:scale>
        <p:origin x="1608" y="6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37"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B5EDEE3-803E-400C-A573-9899854F1072}"/>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7" name="Rectangle 3">
            <a:extLst>
              <a:ext uri="{FF2B5EF4-FFF2-40B4-BE49-F238E27FC236}">
                <a16:creationId xmlns:a16="http://schemas.microsoft.com/office/drawing/2014/main" id="{55B09F7E-61FB-45F3-9F19-356A5288321E}"/>
              </a:ext>
            </a:extLst>
          </p:cNvPr>
          <p:cNvSpPr>
            <a:spLocks noGrp="1" noChangeArrowheads="1"/>
          </p:cNvSpPr>
          <p:nvPr>
            <p:ph type="dt" sz="quarter"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6148" name="Rectangle 4">
            <a:extLst>
              <a:ext uri="{FF2B5EF4-FFF2-40B4-BE49-F238E27FC236}">
                <a16:creationId xmlns:a16="http://schemas.microsoft.com/office/drawing/2014/main" id="{E943F7C8-BBC5-4F0D-A9A9-7B18BEC5BB2D}"/>
              </a:ext>
            </a:extLst>
          </p:cNvPr>
          <p:cNvSpPr>
            <a:spLocks noGrp="1" noChangeArrowheads="1"/>
          </p:cNvSpPr>
          <p:nvPr>
            <p:ph type="ftr" sz="quarter" idx="2"/>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9" name="Rectangle 5">
            <a:extLst>
              <a:ext uri="{FF2B5EF4-FFF2-40B4-BE49-F238E27FC236}">
                <a16:creationId xmlns:a16="http://schemas.microsoft.com/office/drawing/2014/main" id="{B85A36A7-D541-44BF-AF59-E97146D06558}"/>
              </a:ext>
            </a:extLst>
          </p:cNvPr>
          <p:cNvSpPr>
            <a:spLocks noGrp="1" noChangeArrowheads="1"/>
          </p:cNvSpPr>
          <p:nvPr>
            <p:ph type="sldNum" sz="quarter" idx="3"/>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41619E4A-6993-4F2F-A044-49CF37C3DEE7}" type="slidenum">
              <a:rPr lang="en-US" altLang="en-US"/>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21A7CCA-E97E-434D-9F6E-8EA5CC8F93ED}"/>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3" name="Rectangle 3">
            <a:extLst>
              <a:ext uri="{FF2B5EF4-FFF2-40B4-BE49-F238E27FC236}">
                <a16:creationId xmlns:a16="http://schemas.microsoft.com/office/drawing/2014/main" id="{7B2F2481-3608-401B-9BA4-8C875D6B21D6}"/>
              </a:ext>
            </a:extLst>
          </p:cNvPr>
          <p:cNvSpPr>
            <a:spLocks noGrp="1" noChangeArrowheads="1"/>
          </p:cNvSpPr>
          <p:nvPr>
            <p:ph type="dt"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4100" name="Rectangle 4">
            <a:extLst>
              <a:ext uri="{FF2B5EF4-FFF2-40B4-BE49-F238E27FC236}">
                <a16:creationId xmlns:a16="http://schemas.microsoft.com/office/drawing/2014/main" id="{3590D4C2-C0E8-497F-A2A2-E9A14001C2D3}"/>
              </a:ext>
            </a:extLst>
          </p:cNvPr>
          <p:cNvSpPr>
            <a:spLocks noGrp="1" noRot="1" noChangeAspect="1" noChangeArrowheads="1" noTextEdit="1"/>
          </p:cNvSpPr>
          <p:nvPr>
            <p:ph type="sldImg" idx="2"/>
          </p:nvPr>
        </p:nvSpPr>
        <p:spPr bwMode="auto">
          <a:xfrm>
            <a:off x="1157288" y="681038"/>
            <a:ext cx="4541837" cy="3406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a:extLst>
              <a:ext uri="{FF2B5EF4-FFF2-40B4-BE49-F238E27FC236}">
                <a16:creationId xmlns:a16="http://schemas.microsoft.com/office/drawing/2014/main" id="{36704536-8FF8-4531-B34E-AEC5C19A2D9E}"/>
              </a:ext>
            </a:extLst>
          </p:cNvPr>
          <p:cNvSpPr>
            <a:spLocks noGrp="1" noChangeArrowheads="1"/>
          </p:cNvSpPr>
          <p:nvPr>
            <p:ph type="body" sz="quarter" idx="3"/>
          </p:nvPr>
        </p:nvSpPr>
        <p:spPr bwMode="auto">
          <a:xfrm>
            <a:off x="914400" y="4314825"/>
            <a:ext cx="5026025" cy="408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5126" name="Rectangle 6">
            <a:extLst>
              <a:ext uri="{FF2B5EF4-FFF2-40B4-BE49-F238E27FC236}">
                <a16:creationId xmlns:a16="http://schemas.microsoft.com/office/drawing/2014/main" id="{9429FB2A-7FB0-46D4-9991-9B8D8876B609}"/>
              </a:ext>
            </a:extLst>
          </p:cNvPr>
          <p:cNvSpPr>
            <a:spLocks noGrp="1" noChangeArrowheads="1"/>
          </p:cNvSpPr>
          <p:nvPr>
            <p:ph type="ftr" sz="quarter" idx="4"/>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7" name="Rectangle 7">
            <a:extLst>
              <a:ext uri="{FF2B5EF4-FFF2-40B4-BE49-F238E27FC236}">
                <a16:creationId xmlns:a16="http://schemas.microsoft.com/office/drawing/2014/main" id="{B566019B-5687-4D60-AF58-9F464093C878}"/>
              </a:ext>
            </a:extLst>
          </p:cNvPr>
          <p:cNvSpPr>
            <a:spLocks noGrp="1" noChangeArrowheads="1"/>
          </p:cNvSpPr>
          <p:nvPr>
            <p:ph type="sldNum" sz="quarter" idx="5"/>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34DA9608-549B-4C06-95FD-868A3BC5443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p:cNvSpPr>
            <a:spLocks noGrp="1" noChangeArrowheads="1"/>
          </p:cNvSpPr>
          <p:nvPr>
            <p:ph type="sldNum" sz="quarter" idx="5"/>
          </p:nvPr>
        </p:nvSpPr>
        <p:spPr>
          <a:noFill/>
        </p:spPr>
        <p:txBody>
          <a:bodyPr/>
          <a:lstStyle>
            <a:lvl1pPr defTabSz="990600">
              <a:defRPr>
                <a:solidFill>
                  <a:schemeClr val="tx1"/>
                </a:solidFill>
                <a:latin typeface="Arial" panose="020B0604020202020204" pitchFamily="34" charset="0"/>
              </a:defRPr>
            </a:lvl1pPr>
            <a:lvl2pPr marL="742950" indent="-285750" defTabSz="990600">
              <a:defRPr>
                <a:solidFill>
                  <a:schemeClr val="tx1"/>
                </a:solidFill>
                <a:latin typeface="Arial" panose="020B0604020202020204" pitchFamily="34" charset="0"/>
              </a:defRPr>
            </a:lvl2pPr>
            <a:lvl3pPr marL="1143000" indent="-228600" defTabSz="990600">
              <a:defRPr>
                <a:solidFill>
                  <a:schemeClr val="tx1"/>
                </a:solidFill>
                <a:latin typeface="Arial" panose="020B0604020202020204" pitchFamily="34" charset="0"/>
              </a:defRPr>
            </a:lvl3pPr>
            <a:lvl4pPr marL="1600200" indent="-228600" defTabSz="990600">
              <a:defRPr>
                <a:solidFill>
                  <a:schemeClr val="tx1"/>
                </a:solidFill>
                <a:latin typeface="Arial" panose="020B0604020202020204" pitchFamily="34" charset="0"/>
              </a:defRPr>
            </a:lvl4pPr>
            <a:lvl5pPr marL="2057400" indent="-228600" defTabSz="990600">
              <a:defRPr>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a:solidFill>
                  <a:schemeClr val="tx1"/>
                </a:solidFill>
                <a:latin typeface="Arial" panose="020B0604020202020204" pitchFamily="34" charset="0"/>
              </a:defRPr>
            </a:lvl9pPr>
          </a:lstStyle>
          <a:p>
            <a:fld id="{0AD5B97A-AE27-449C-80DA-A17465C974C2}" type="slidenum">
              <a:rPr lang="en-US" altLang="en-US" smtClean="0">
                <a:latin typeface="Times New Roman" panose="02020603050405020304" pitchFamily="18" charset="0"/>
              </a:rPr>
              <a:pPr/>
              <a:t>0</a:t>
            </a:fld>
            <a:endParaRPr lang="en-US" altLang="en-US" dirty="0" smtClean="0">
              <a:latin typeface="Times New Roman" panose="02020603050405020304" pitchFamily="18" charset="0"/>
            </a:endParaRPr>
          </a:p>
        </p:txBody>
      </p:sp>
      <p:sp>
        <p:nvSpPr>
          <p:cNvPr id="6147" name="Rectangle 2"/>
          <p:cNvSpPr>
            <a:spLocks noRot="1" noChangeArrowheads="1" noTextEdit="1"/>
          </p:cNvSpPr>
          <p:nvPr>
            <p:ph type="sldImg"/>
          </p:nvPr>
        </p:nvSpPr>
        <p:spPr>
          <a:xfrm>
            <a:off x="993775" y="766763"/>
            <a:ext cx="5114925" cy="3836987"/>
          </a:xfrm>
          <a:ln/>
        </p:spPr>
      </p:sp>
      <p:sp>
        <p:nvSpPr>
          <p:cNvPr id="6148" name="Rectangle 3"/>
          <p:cNvSpPr>
            <a:spLocks noGrp="1" noChangeArrowheads="1"/>
          </p:cNvSpPr>
          <p:nvPr>
            <p:ph type="body" idx="1"/>
          </p:nvPr>
        </p:nvSpPr>
        <p:spPr>
          <a:noFill/>
        </p:spPr>
        <p:txBody>
          <a:bodyPr/>
          <a:lstStyle/>
          <a:p>
            <a:endParaRPr lang="en-US" altLang="en-US" dirty="0" smtClean="0"/>
          </a:p>
        </p:txBody>
      </p:sp>
    </p:spTree>
    <p:extLst>
      <p:ext uri="{BB962C8B-B14F-4D97-AF65-F5344CB8AC3E}">
        <p14:creationId xmlns:p14="http://schemas.microsoft.com/office/powerpoint/2010/main" val="2869715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may agree or disagree, </a:t>
            </a:r>
            <a:r>
              <a:rPr lang="en-GB" baseline="0" dirty="0" smtClean="0"/>
              <a:t>not sure?</a:t>
            </a:r>
          </a:p>
          <a:p>
            <a:endParaRPr lang="en-GB" baseline="0" dirty="0" smtClean="0"/>
          </a:p>
          <a:p>
            <a:r>
              <a:rPr lang="en-GB" baseline="0" dirty="0" smtClean="0"/>
              <a:t>As we move into a new module, we will be shifting our attention to leadership and change</a:t>
            </a:r>
          </a:p>
          <a:p>
            <a:r>
              <a:rPr lang="en-GB" baseline="0" dirty="0" smtClean="0"/>
              <a:t>Module is not about project management methodology – it’s about people because organisations don’t change, people do.</a:t>
            </a:r>
          </a:p>
          <a:p>
            <a:r>
              <a:rPr lang="en-GB" baseline="0" dirty="0" smtClean="0"/>
              <a:t>So how do you lead people through change is the central question of this module.</a:t>
            </a:r>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1</a:t>
            </a:fld>
            <a:endParaRPr lang="en-US" altLang="en-US" dirty="0"/>
          </a:p>
        </p:txBody>
      </p:sp>
    </p:spTree>
    <p:extLst>
      <p:ext uri="{BB962C8B-B14F-4D97-AF65-F5344CB8AC3E}">
        <p14:creationId xmlns:p14="http://schemas.microsoft.com/office/powerpoint/2010/main" val="32157767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Times New Roman" panose="02020603050405020304" pitchFamily="18" charset="0"/>
                <a:ea typeface="+mn-ea"/>
                <a:cs typeface="+mn-cs"/>
              </a:rPr>
              <a:t>Today’s environment of extreme dynamism calls for a degree of courage, judgment, and flexibility that only humans and teams led by humans can bring. A predictable world can be effectively dealt with by algorithms and equations. A messy world cannot, even in an age of increasingly intelligent machines. </a:t>
            </a:r>
            <a:r>
              <a:rPr lang="en-GB" sz="1200" b="1" i="0" u="none" strike="noStrike" kern="1200" baseline="0" dirty="0" smtClean="0">
                <a:solidFill>
                  <a:schemeClr val="tx1"/>
                </a:solidFill>
                <a:latin typeface="Times New Roman" panose="02020603050405020304" pitchFamily="18" charset="0"/>
                <a:ea typeface="+mn-ea"/>
                <a:cs typeface="+mn-cs"/>
              </a:rPr>
              <a:t> </a:t>
            </a:r>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4</a:t>
            </a:fld>
            <a:endParaRPr lang="en-US" altLang="en-US" dirty="0"/>
          </a:p>
        </p:txBody>
      </p:sp>
    </p:spTree>
    <p:extLst>
      <p:ext uri="{BB962C8B-B14F-4D97-AF65-F5344CB8AC3E}">
        <p14:creationId xmlns:p14="http://schemas.microsoft.com/office/powerpoint/2010/main" val="33795712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7310CF-D208-4DCA-A75D-36DC42B653E7}"/>
              </a:ext>
            </a:extLst>
          </p:cNvPr>
          <p:cNvSpPr>
            <a:spLocks noGrp="1"/>
          </p:cNvSpPr>
          <p:nvPr>
            <p:ph type="dt" sz="half" idx="10"/>
          </p:nvPr>
        </p:nvSpPr>
        <p:spPr>
          <a:xfrm>
            <a:off x="395288" y="6524625"/>
            <a:ext cx="971550" cy="219075"/>
          </a:xfrm>
        </p:spPr>
        <p:txBody>
          <a:bodyPr/>
          <a:lstStyle>
            <a:lvl1pPr>
              <a:defRPr/>
            </a:lvl1pPr>
          </a:lstStyle>
          <a:p>
            <a:pPr>
              <a:defRPr/>
            </a:pPr>
            <a:fld id="{402AE9DA-2056-4561-A1CD-CDDCA7D1D1D2}" type="datetimeFigureOut">
              <a:rPr lang="en-US"/>
              <a:pPr>
                <a:defRPr/>
              </a:pPr>
              <a:t>3/4/2021</a:t>
            </a:fld>
            <a:endParaRPr lang="en-US" dirty="0"/>
          </a:p>
        </p:txBody>
      </p:sp>
      <p:sp>
        <p:nvSpPr>
          <p:cNvPr id="5" name="Footer Placeholder 4">
            <a:extLst>
              <a:ext uri="{FF2B5EF4-FFF2-40B4-BE49-F238E27FC236}">
                <a16:creationId xmlns:a16="http://schemas.microsoft.com/office/drawing/2014/main" id="{88347D29-C3CD-4DCA-A699-5F614B3DD43B}"/>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85F5665E-8A53-400F-A6A4-151256E0350A}"/>
              </a:ext>
            </a:extLst>
          </p:cNvPr>
          <p:cNvSpPr>
            <a:spLocks noGrp="1"/>
          </p:cNvSpPr>
          <p:nvPr>
            <p:ph type="sldNum" sz="quarter" idx="12"/>
          </p:nvPr>
        </p:nvSpPr>
        <p:spPr/>
        <p:txBody>
          <a:bodyPr/>
          <a:lstStyle>
            <a:lvl1pPr>
              <a:defRPr/>
            </a:lvl1pPr>
          </a:lstStyle>
          <a:p>
            <a:fld id="{91F3F627-4833-4259-9028-BD18A125CA43}" type="slidenum">
              <a:rPr lang="en-US" altLang="en-US"/>
              <a:pPr/>
              <a:t>‹#›</a:t>
            </a:fld>
            <a:endParaRPr lang="en-US" altLang="en-US" dirty="0"/>
          </a:p>
        </p:txBody>
      </p:sp>
    </p:spTree>
    <p:extLst>
      <p:ext uri="{BB962C8B-B14F-4D97-AF65-F5344CB8AC3E}">
        <p14:creationId xmlns:p14="http://schemas.microsoft.com/office/powerpoint/2010/main" val="19894323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60C2-9137-421D-9C42-14645DA7458C}"/>
              </a:ext>
            </a:extLst>
          </p:cNvPr>
          <p:cNvSpPr>
            <a:spLocks noGrp="1"/>
          </p:cNvSpPr>
          <p:nvPr>
            <p:ph type="dt" sz="half" idx="10"/>
          </p:nvPr>
        </p:nvSpPr>
        <p:spPr/>
        <p:txBody>
          <a:bodyPr/>
          <a:lstStyle>
            <a:lvl1pPr>
              <a:defRPr/>
            </a:lvl1pPr>
          </a:lstStyle>
          <a:p>
            <a:pPr>
              <a:defRPr/>
            </a:pPr>
            <a:fld id="{3FC3F015-0184-46A2-815C-5CB3904927F0}" type="datetimeFigureOut">
              <a:rPr lang="en-US"/>
              <a:pPr>
                <a:defRPr/>
              </a:pPr>
              <a:t>3/4/2021</a:t>
            </a:fld>
            <a:endParaRPr lang="en-US" dirty="0"/>
          </a:p>
        </p:txBody>
      </p:sp>
      <p:sp>
        <p:nvSpPr>
          <p:cNvPr id="5" name="Footer Placeholder 4">
            <a:extLst>
              <a:ext uri="{FF2B5EF4-FFF2-40B4-BE49-F238E27FC236}">
                <a16:creationId xmlns:a16="http://schemas.microsoft.com/office/drawing/2014/main" id="{6A71C165-D8CB-4A35-AF99-8EC89CB7F0EB}"/>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2306C28C-3BA3-4C93-A76C-700D703A88D7}"/>
              </a:ext>
            </a:extLst>
          </p:cNvPr>
          <p:cNvSpPr>
            <a:spLocks noGrp="1"/>
          </p:cNvSpPr>
          <p:nvPr>
            <p:ph type="sldNum" sz="quarter" idx="12"/>
          </p:nvPr>
        </p:nvSpPr>
        <p:spPr/>
        <p:txBody>
          <a:bodyPr/>
          <a:lstStyle>
            <a:lvl1pPr>
              <a:defRPr/>
            </a:lvl1pPr>
          </a:lstStyle>
          <a:p>
            <a:fld id="{393469D9-DC9B-479C-9AFD-02501356F58F}" type="slidenum">
              <a:rPr lang="en-US" altLang="en-US"/>
              <a:pPr/>
              <a:t>‹#›</a:t>
            </a:fld>
            <a:endParaRPr lang="en-US" altLang="en-US" dirty="0"/>
          </a:p>
        </p:txBody>
      </p:sp>
    </p:spTree>
    <p:extLst>
      <p:ext uri="{BB962C8B-B14F-4D97-AF65-F5344CB8AC3E}">
        <p14:creationId xmlns:p14="http://schemas.microsoft.com/office/powerpoint/2010/main" val="40509112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4CBED-6546-4C6C-A1F7-56A6D3B74542}"/>
              </a:ext>
            </a:extLst>
          </p:cNvPr>
          <p:cNvSpPr>
            <a:spLocks noGrp="1"/>
          </p:cNvSpPr>
          <p:nvPr>
            <p:ph type="dt" sz="half" idx="10"/>
          </p:nvPr>
        </p:nvSpPr>
        <p:spPr/>
        <p:txBody>
          <a:bodyPr/>
          <a:lstStyle>
            <a:lvl1pPr>
              <a:defRPr/>
            </a:lvl1pPr>
          </a:lstStyle>
          <a:p>
            <a:pPr>
              <a:defRPr/>
            </a:pPr>
            <a:fld id="{CFB567D1-7A73-4D28-B429-0B14532917F1}" type="datetimeFigureOut">
              <a:rPr lang="en-US"/>
              <a:pPr>
                <a:defRPr/>
              </a:pPr>
              <a:t>3/4/2021</a:t>
            </a:fld>
            <a:endParaRPr lang="en-US" dirty="0"/>
          </a:p>
        </p:txBody>
      </p:sp>
      <p:sp>
        <p:nvSpPr>
          <p:cNvPr id="5" name="Slide Number Placeholder 5">
            <a:extLst>
              <a:ext uri="{FF2B5EF4-FFF2-40B4-BE49-F238E27FC236}">
                <a16:creationId xmlns:a16="http://schemas.microsoft.com/office/drawing/2014/main" id="{9E12AFDA-0601-483F-9BAB-9914F5E69256}"/>
              </a:ext>
            </a:extLst>
          </p:cNvPr>
          <p:cNvSpPr>
            <a:spLocks noGrp="1"/>
          </p:cNvSpPr>
          <p:nvPr>
            <p:ph type="sldNum" sz="quarter" idx="11"/>
          </p:nvPr>
        </p:nvSpPr>
        <p:spPr/>
        <p:txBody>
          <a:bodyPr/>
          <a:lstStyle>
            <a:lvl1pPr>
              <a:defRPr/>
            </a:lvl1pPr>
          </a:lstStyle>
          <a:p>
            <a:fld id="{AEA72ABC-6BC6-49B6-AFDA-56524CD2D40A}" type="slidenum">
              <a:rPr lang="en-US" altLang="en-US"/>
              <a:pPr/>
              <a:t>‹#›</a:t>
            </a:fld>
            <a:endParaRPr lang="en-US" altLang="en-US" dirty="0"/>
          </a:p>
        </p:txBody>
      </p:sp>
    </p:spTree>
    <p:extLst>
      <p:ext uri="{BB962C8B-B14F-4D97-AF65-F5344CB8AC3E}">
        <p14:creationId xmlns:p14="http://schemas.microsoft.com/office/powerpoint/2010/main" val="38346283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B3E8AC-8539-4C07-BD0E-DE5D6D02D8BB}"/>
              </a:ext>
            </a:extLst>
          </p:cNvPr>
          <p:cNvSpPr>
            <a:spLocks noGrp="1"/>
          </p:cNvSpPr>
          <p:nvPr>
            <p:ph type="dt" sz="half" idx="10"/>
          </p:nvPr>
        </p:nvSpPr>
        <p:spPr/>
        <p:txBody>
          <a:bodyPr/>
          <a:lstStyle>
            <a:lvl1pPr>
              <a:defRPr/>
            </a:lvl1pPr>
          </a:lstStyle>
          <a:p>
            <a:pPr>
              <a:defRPr/>
            </a:pPr>
            <a:fld id="{1D29530A-7918-494F-ACB4-20283BF012C7}" type="datetimeFigureOut">
              <a:rPr lang="en-US"/>
              <a:pPr>
                <a:defRPr/>
              </a:pPr>
              <a:t>3/4/2021</a:t>
            </a:fld>
            <a:endParaRPr lang="en-US" dirty="0"/>
          </a:p>
        </p:txBody>
      </p:sp>
      <p:sp>
        <p:nvSpPr>
          <p:cNvPr id="6" name="Slide Number Placeholder 5">
            <a:extLst>
              <a:ext uri="{FF2B5EF4-FFF2-40B4-BE49-F238E27FC236}">
                <a16:creationId xmlns:a16="http://schemas.microsoft.com/office/drawing/2014/main" id="{7FDA264A-A470-4CA1-B19A-1FEF7FA11D53}"/>
              </a:ext>
            </a:extLst>
          </p:cNvPr>
          <p:cNvSpPr>
            <a:spLocks noGrp="1"/>
          </p:cNvSpPr>
          <p:nvPr>
            <p:ph type="sldNum" sz="quarter" idx="11"/>
          </p:nvPr>
        </p:nvSpPr>
        <p:spPr/>
        <p:txBody>
          <a:bodyPr/>
          <a:lstStyle>
            <a:lvl1pPr>
              <a:defRPr/>
            </a:lvl1pPr>
          </a:lstStyle>
          <a:p>
            <a:fld id="{FE050CA8-2658-4F0A-A74E-E04F69843644}" type="slidenum">
              <a:rPr lang="en-US" altLang="en-US"/>
              <a:pPr/>
              <a:t>‹#›</a:t>
            </a:fld>
            <a:endParaRPr lang="en-US" altLang="en-US" dirty="0"/>
          </a:p>
        </p:txBody>
      </p:sp>
    </p:spTree>
    <p:extLst>
      <p:ext uri="{BB962C8B-B14F-4D97-AF65-F5344CB8AC3E}">
        <p14:creationId xmlns:p14="http://schemas.microsoft.com/office/powerpoint/2010/main" val="37376541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34F37C-1F00-48DE-A8C4-ECFD6C547F4D}"/>
              </a:ext>
            </a:extLst>
          </p:cNvPr>
          <p:cNvSpPr>
            <a:spLocks noGrp="1"/>
          </p:cNvSpPr>
          <p:nvPr>
            <p:ph type="dt" sz="half" idx="10"/>
          </p:nvPr>
        </p:nvSpPr>
        <p:spPr/>
        <p:txBody>
          <a:bodyPr/>
          <a:lstStyle>
            <a:lvl1pPr>
              <a:defRPr/>
            </a:lvl1pPr>
          </a:lstStyle>
          <a:p>
            <a:pPr>
              <a:defRPr/>
            </a:pPr>
            <a:fld id="{8DE8FF3C-1E5E-4CA4-8599-004387968F42}" type="datetimeFigureOut">
              <a:rPr lang="en-US"/>
              <a:pPr>
                <a:defRPr/>
              </a:pPr>
              <a:t>3/4/2021</a:t>
            </a:fld>
            <a:endParaRPr lang="en-US" dirty="0"/>
          </a:p>
        </p:txBody>
      </p:sp>
      <p:sp>
        <p:nvSpPr>
          <p:cNvPr id="8" name="Slide Number Placeholder 5">
            <a:extLst>
              <a:ext uri="{FF2B5EF4-FFF2-40B4-BE49-F238E27FC236}">
                <a16:creationId xmlns:a16="http://schemas.microsoft.com/office/drawing/2014/main" id="{CBE00681-E2D9-46D1-B444-5A72E2F48D36}"/>
              </a:ext>
            </a:extLst>
          </p:cNvPr>
          <p:cNvSpPr>
            <a:spLocks noGrp="1"/>
          </p:cNvSpPr>
          <p:nvPr>
            <p:ph type="sldNum" sz="quarter" idx="11"/>
          </p:nvPr>
        </p:nvSpPr>
        <p:spPr/>
        <p:txBody>
          <a:bodyPr/>
          <a:lstStyle>
            <a:lvl1pPr>
              <a:defRPr/>
            </a:lvl1pPr>
          </a:lstStyle>
          <a:p>
            <a:fld id="{208B183F-D341-4049-B5FC-B5AF8DCCA76E}" type="slidenum">
              <a:rPr lang="en-US" altLang="en-US"/>
              <a:pPr/>
              <a:t>‹#›</a:t>
            </a:fld>
            <a:endParaRPr lang="en-US" altLang="en-US" dirty="0"/>
          </a:p>
        </p:txBody>
      </p:sp>
    </p:spTree>
    <p:extLst>
      <p:ext uri="{BB962C8B-B14F-4D97-AF65-F5344CB8AC3E}">
        <p14:creationId xmlns:p14="http://schemas.microsoft.com/office/powerpoint/2010/main" val="11631075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0A41194-D772-4AC5-9EE4-B495CA6FFD62}"/>
              </a:ext>
            </a:extLst>
          </p:cNvPr>
          <p:cNvSpPr>
            <a:spLocks noGrp="1"/>
          </p:cNvSpPr>
          <p:nvPr>
            <p:ph type="dt" sz="half" idx="10"/>
          </p:nvPr>
        </p:nvSpPr>
        <p:spPr/>
        <p:txBody>
          <a:bodyPr/>
          <a:lstStyle>
            <a:lvl1pPr>
              <a:defRPr/>
            </a:lvl1pPr>
          </a:lstStyle>
          <a:p>
            <a:pPr>
              <a:defRPr/>
            </a:pPr>
            <a:fld id="{A056C26F-F1B7-4F3B-B3F4-ACE0D9A747DE}" type="datetimeFigureOut">
              <a:rPr lang="en-US"/>
              <a:pPr>
                <a:defRPr/>
              </a:pPr>
              <a:t>3/4/2021</a:t>
            </a:fld>
            <a:endParaRPr lang="en-US" dirty="0"/>
          </a:p>
        </p:txBody>
      </p:sp>
      <p:sp>
        <p:nvSpPr>
          <p:cNvPr id="4" name="Slide Number Placeholder 5">
            <a:extLst>
              <a:ext uri="{FF2B5EF4-FFF2-40B4-BE49-F238E27FC236}">
                <a16:creationId xmlns:a16="http://schemas.microsoft.com/office/drawing/2014/main" id="{552FC1F3-4E6A-4459-9219-F61F3D91E649}"/>
              </a:ext>
            </a:extLst>
          </p:cNvPr>
          <p:cNvSpPr>
            <a:spLocks noGrp="1"/>
          </p:cNvSpPr>
          <p:nvPr>
            <p:ph type="sldNum" sz="quarter" idx="11"/>
          </p:nvPr>
        </p:nvSpPr>
        <p:spPr/>
        <p:txBody>
          <a:bodyPr/>
          <a:lstStyle>
            <a:lvl1pPr>
              <a:defRPr/>
            </a:lvl1pPr>
          </a:lstStyle>
          <a:p>
            <a:fld id="{38A0D826-601F-4CCE-8E55-2081BFA7BDF4}" type="slidenum">
              <a:rPr lang="en-US" altLang="en-US"/>
              <a:pPr/>
              <a:t>‹#›</a:t>
            </a:fld>
            <a:endParaRPr lang="en-US" altLang="en-US" dirty="0"/>
          </a:p>
        </p:txBody>
      </p:sp>
    </p:spTree>
    <p:extLst>
      <p:ext uri="{BB962C8B-B14F-4D97-AF65-F5344CB8AC3E}">
        <p14:creationId xmlns:p14="http://schemas.microsoft.com/office/powerpoint/2010/main" val="25137524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3/4/2021</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42101834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A4250F3-CBDB-4A79-A409-ABA48097A0C7}"/>
              </a:ext>
            </a:extLst>
          </p:cNvPr>
          <p:cNvSpPr>
            <a:spLocks noGrp="1"/>
          </p:cNvSpPr>
          <p:nvPr>
            <p:ph type="dt" sz="half" idx="10"/>
          </p:nvPr>
        </p:nvSpPr>
        <p:spPr/>
        <p:txBody>
          <a:bodyPr/>
          <a:lstStyle>
            <a:lvl1pPr>
              <a:defRPr/>
            </a:lvl1pPr>
          </a:lstStyle>
          <a:p>
            <a:pPr>
              <a:defRPr/>
            </a:pPr>
            <a:fld id="{15C9DE3F-5799-4F99-89E3-46A8017CEB5A}" type="datetimeFigureOut">
              <a:rPr lang="en-US"/>
              <a:pPr>
                <a:defRPr/>
              </a:pPr>
              <a:t>3/4/2021</a:t>
            </a:fld>
            <a:endParaRPr lang="en-US" dirty="0"/>
          </a:p>
        </p:txBody>
      </p:sp>
      <p:sp>
        <p:nvSpPr>
          <p:cNvPr id="6" name="Slide Number Placeholder 5">
            <a:extLst>
              <a:ext uri="{FF2B5EF4-FFF2-40B4-BE49-F238E27FC236}">
                <a16:creationId xmlns:a16="http://schemas.microsoft.com/office/drawing/2014/main" id="{95F06879-4227-48AA-874F-A16A689EA075}"/>
              </a:ext>
            </a:extLst>
          </p:cNvPr>
          <p:cNvSpPr>
            <a:spLocks noGrp="1"/>
          </p:cNvSpPr>
          <p:nvPr>
            <p:ph type="sldNum" sz="quarter" idx="11"/>
          </p:nvPr>
        </p:nvSpPr>
        <p:spPr/>
        <p:txBody>
          <a:bodyPr/>
          <a:lstStyle>
            <a:lvl1pPr>
              <a:defRPr/>
            </a:lvl1pPr>
          </a:lstStyle>
          <a:p>
            <a:fld id="{9AC92756-0EBF-496D-8BB6-694E00B90F90}" type="slidenum">
              <a:rPr lang="en-US" altLang="en-US"/>
              <a:pPr/>
              <a:t>‹#›</a:t>
            </a:fld>
            <a:endParaRPr lang="en-US" altLang="en-US" dirty="0"/>
          </a:p>
        </p:txBody>
      </p:sp>
    </p:spTree>
    <p:extLst>
      <p:ext uri="{BB962C8B-B14F-4D97-AF65-F5344CB8AC3E}">
        <p14:creationId xmlns:p14="http://schemas.microsoft.com/office/powerpoint/2010/main" val="1847219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B7D8F9-9E00-42A8-B93F-E28079E9D046}"/>
              </a:ext>
            </a:extLst>
          </p:cNvPr>
          <p:cNvSpPr>
            <a:spLocks noGrp="1"/>
          </p:cNvSpPr>
          <p:nvPr>
            <p:ph type="dt" sz="half" idx="10"/>
          </p:nvPr>
        </p:nvSpPr>
        <p:spPr/>
        <p:txBody>
          <a:bodyPr/>
          <a:lstStyle>
            <a:lvl1pPr>
              <a:defRPr/>
            </a:lvl1pPr>
          </a:lstStyle>
          <a:p>
            <a:pPr>
              <a:defRPr/>
            </a:pPr>
            <a:fld id="{EE6E28AB-C5B4-4D3C-97F6-27E5B2273FE3}" type="datetimeFigureOut">
              <a:rPr lang="en-US"/>
              <a:pPr>
                <a:defRPr/>
              </a:pPr>
              <a:t>3/4/2021</a:t>
            </a:fld>
            <a:endParaRPr lang="en-US" dirty="0"/>
          </a:p>
        </p:txBody>
      </p:sp>
      <p:sp>
        <p:nvSpPr>
          <p:cNvPr id="6" name="Slide Number Placeholder 5">
            <a:extLst>
              <a:ext uri="{FF2B5EF4-FFF2-40B4-BE49-F238E27FC236}">
                <a16:creationId xmlns:a16="http://schemas.microsoft.com/office/drawing/2014/main" id="{FF4A564E-68AD-4CF1-ABF0-F6F4A8BA490C}"/>
              </a:ext>
            </a:extLst>
          </p:cNvPr>
          <p:cNvSpPr>
            <a:spLocks noGrp="1"/>
          </p:cNvSpPr>
          <p:nvPr>
            <p:ph type="sldNum" sz="quarter" idx="11"/>
          </p:nvPr>
        </p:nvSpPr>
        <p:spPr/>
        <p:txBody>
          <a:bodyPr/>
          <a:lstStyle>
            <a:lvl1pPr>
              <a:defRPr/>
            </a:lvl1pPr>
          </a:lstStyle>
          <a:p>
            <a:fld id="{A174AF80-A817-450F-A5A0-BD5D6EA3BBD6}" type="slidenum">
              <a:rPr lang="en-US" altLang="en-US"/>
              <a:pPr/>
              <a:t>‹#›</a:t>
            </a:fld>
            <a:endParaRPr lang="en-US" altLang="en-US" dirty="0"/>
          </a:p>
        </p:txBody>
      </p:sp>
    </p:spTree>
    <p:extLst>
      <p:ext uri="{BB962C8B-B14F-4D97-AF65-F5344CB8AC3E}">
        <p14:creationId xmlns:p14="http://schemas.microsoft.com/office/powerpoint/2010/main" val="1788015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C6F50-43F9-4571-B95D-66E0861C6413}"/>
              </a:ext>
            </a:extLst>
          </p:cNvPr>
          <p:cNvSpPr>
            <a:spLocks noGrp="1"/>
          </p:cNvSpPr>
          <p:nvPr>
            <p:ph type="dt" sz="half" idx="10"/>
          </p:nvPr>
        </p:nvSpPr>
        <p:spPr/>
        <p:txBody>
          <a:bodyPr/>
          <a:lstStyle>
            <a:lvl1pPr>
              <a:defRPr/>
            </a:lvl1pPr>
          </a:lstStyle>
          <a:p>
            <a:pPr>
              <a:defRPr/>
            </a:pPr>
            <a:fld id="{DDEFB6C6-79C3-4F89-9C9E-8C1D8F30A73D}" type="datetimeFigureOut">
              <a:rPr lang="en-US"/>
              <a:pPr>
                <a:defRPr/>
              </a:pPr>
              <a:t>3/4/2021</a:t>
            </a:fld>
            <a:endParaRPr lang="en-US" dirty="0"/>
          </a:p>
        </p:txBody>
      </p:sp>
      <p:sp>
        <p:nvSpPr>
          <p:cNvPr id="5" name="Slide Number Placeholder 5">
            <a:extLst>
              <a:ext uri="{FF2B5EF4-FFF2-40B4-BE49-F238E27FC236}">
                <a16:creationId xmlns:a16="http://schemas.microsoft.com/office/drawing/2014/main" id="{BE1CBC72-8292-4953-88E2-432B96AEEAD0}"/>
              </a:ext>
            </a:extLst>
          </p:cNvPr>
          <p:cNvSpPr>
            <a:spLocks noGrp="1"/>
          </p:cNvSpPr>
          <p:nvPr>
            <p:ph type="sldNum" sz="quarter" idx="11"/>
          </p:nvPr>
        </p:nvSpPr>
        <p:spPr/>
        <p:txBody>
          <a:bodyPr/>
          <a:lstStyle>
            <a:lvl1pPr>
              <a:defRPr/>
            </a:lvl1pPr>
          </a:lstStyle>
          <a:p>
            <a:fld id="{DC3AF285-893A-4AEC-8FEE-2A8D58F41ACD}" type="slidenum">
              <a:rPr lang="en-US" altLang="en-US"/>
              <a:pPr/>
              <a:t>‹#›</a:t>
            </a:fld>
            <a:endParaRPr lang="en-US" altLang="en-US" dirty="0"/>
          </a:p>
        </p:txBody>
      </p:sp>
    </p:spTree>
    <p:extLst>
      <p:ext uri="{BB962C8B-B14F-4D97-AF65-F5344CB8AC3E}">
        <p14:creationId xmlns:p14="http://schemas.microsoft.com/office/powerpoint/2010/main" val="16589747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F424B-3F4D-4DD7-920A-579FF8BB3C76}"/>
              </a:ext>
            </a:extLst>
          </p:cNvPr>
          <p:cNvSpPr>
            <a:spLocks noGrp="1"/>
          </p:cNvSpPr>
          <p:nvPr>
            <p:ph type="dt" sz="half" idx="10"/>
          </p:nvPr>
        </p:nvSpPr>
        <p:spPr/>
        <p:txBody>
          <a:bodyPr/>
          <a:lstStyle>
            <a:lvl1pPr>
              <a:defRPr/>
            </a:lvl1pPr>
          </a:lstStyle>
          <a:p>
            <a:pPr>
              <a:defRPr/>
            </a:pPr>
            <a:fld id="{BA7B6503-2913-4A70-9632-F71A1AE3CA2A}" type="datetimeFigureOut">
              <a:rPr lang="en-US"/>
              <a:pPr>
                <a:defRPr/>
              </a:pPr>
              <a:t>3/4/2021</a:t>
            </a:fld>
            <a:endParaRPr lang="en-US" dirty="0"/>
          </a:p>
        </p:txBody>
      </p:sp>
      <p:sp>
        <p:nvSpPr>
          <p:cNvPr id="5" name="Slide Number Placeholder 5">
            <a:extLst>
              <a:ext uri="{FF2B5EF4-FFF2-40B4-BE49-F238E27FC236}">
                <a16:creationId xmlns:a16="http://schemas.microsoft.com/office/drawing/2014/main" id="{B5F44F11-5C54-4BB5-8F00-B8982E6C96AB}"/>
              </a:ext>
            </a:extLst>
          </p:cNvPr>
          <p:cNvSpPr>
            <a:spLocks noGrp="1"/>
          </p:cNvSpPr>
          <p:nvPr>
            <p:ph type="sldNum" sz="quarter" idx="11"/>
          </p:nvPr>
        </p:nvSpPr>
        <p:spPr/>
        <p:txBody>
          <a:bodyPr/>
          <a:lstStyle>
            <a:lvl1pPr>
              <a:defRPr/>
            </a:lvl1pPr>
          </a:lstStyle>
          <a:p>
            <a:fld id="{8B1C11ED-A7A2-4B5C-9D9E-4DDF997ACE05}" type="slidenum">
              <a:rPr lang="en-US" altLang="en-US"/>
              <a:pPr/>
              <a:t>‹#›</a:t>
            </a:fld>
            <a:endParaRPr lang="en-US" altLang="en-US" dirty="0"/>
          </a:p>
        </p:txBody>
      </p:sp>
    </p:spTree>
    <p:extLst>
      <p:ext uri="{BB962C8B-B14F-4D97-AF65-F5344CB8AC3E}">
        <p14:creationId xmlns:p14="http://schemas.microsoft.com/office/powerpoint/2010/main" val="8252226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8754DC7-7F18-4385-9AB1-41F414A3F6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B7EBE12-6755-4CB4-A38A-85544100D11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137F54C-81AE-4B4A-9E79-DA4B094291C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BA37ACC8-7FC2-4F28-B656-FE57FA73C17D}" type="datetimeFigureOut">
              <a:rPr lang="en-US"/>
              <a:pPr>
                <a:defRPr/>
              </a:pPr>
              <a:t>3/4/2021</a:t>
            </a:fld>
            <a:endParaRPr lang="en-US" dirty="0"/>
          </a:p>
        </p:txBody>
      </p:sp>
      <p:sp>
        <p:nvSpPr>
          <p:cNvPr id="6" name="Slide Number Placeholder 5">
            <a:extLst>
              <a:ext uri="{FF2B5EF4-FFF2-40B4-BE49-F238E27FC236}">
                <a16:creationId xmlns:a16="http://schemas.microsoft.com/office/drawing/2014/main" id="{4F9FE220-A09F-49F0-ABFD-BF514E08CB4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888853-D099-474E-AA42-47E919A0F69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6.em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9144000" cy="5798916"/>
          </a:xfrm>
          <a:prstGeom prst="rect">
            <a:avLst/>
          </a:prstGeom>
        </p:spPr>
      </p:pic>
      <p:sp>
        <p:nvSpPr>
          <p:cNvPr id="5122" name="Rectangle 4"/>
          <p:cNvSpPr>
            <a:spLocks noGrp="1" noChangeArrowheads="1"/>
          </p:cNvSpPr>
          <p:nvPr>
            <p:ph type="title"/>
          </p:nvPr>
        </p:nvSpPr>
        <p:spPr>
          <a:xfrm>
            <a:off x="0" y="2205038"/>
            <a:ext cx="9144001" cy="1147762"/>
          </a:xfrm>
          <a:solidFill>
            <a:schemeClr val="bg1">
              <a:alpha val="70195"/>
            </a:schemeClr>
          </a:solidFill>
        </p:spPr>
        <p:txBody>
          <a:bodyPr/>
          <a:lstStyle/>
          <a:p>
            <a:r>
              <a:rPr lang="en-GB" altLang="en-US" b="1" dirty="0" smtClean="0">
                <a:solidFill>
                  <a:srgbClr val="660066"/>
                </a:solidFill>
                <a:latin typeface="Arial" panose="020B0604020202020204" pitchFamily="34" charset="0"/>
              </a:rPr>
              <a:t>Welcome</a:t>
            </a:r>
          </a:p>
        </p:txBody>
      </p:sp>
    </p:spTree>
    <p:extLst>
      <p:ext uri="{BB962C8B-B14F-4D97-AF65-F5344CB8AC3E}">
        <p14:creationId xmlns:p14="http://schemas.microsoft.com/office/powerpoint/2010/main" val="177144336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5715000"/>
          </a:xfrm>
          <a:prstGeom prst="rect">
            <a:avLst/>
          </a:prstGeom>
        </p:spPr>
      </p:pic>
      <p:sp>
        <p:nvSpPr>
          <p:cNvPr id="4" name="Rectangle 1"/>
          <p:cNvSpPr txBox="1">
            <a:spLocks noChangeArrowheads="1"/>
          </p:cNvSpPr>
          <p:nvPr/>
        </p:nvSpPr>
        <p:spPr>
          <a:xfrm>
            <a:off x="611188" y="2276475"/>
            <a:ext cx="8208962" cy="1873250"/>
          </a:xfrm>
          <a:prstGeom prst="rect">
            <a:avLst/>
          </a:prstGeom>
          <a:solidFill>
            <a:srgbClr val="000000">
              <a:alpha val="47842"/>
            </a:srgbClr>
          </a:solidFill>
        </p:spPr>
        <p:txBody>
          <a:bodyPr lIns="0" tIns="0" rIns="5078"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65088" indent="0" algn="ctr" eaLnBrk="1" hangingPunct="1">
              <a:buFont typeface="Times New Roman" panose="02020603050405020304" pitchFamily="18" charset="0"/>
              <a:buNone/>
            </a:pPr>
            <a:r>
              <a:rPr lang="en-US" altLang="en-US" sz="4600" b="0" dirty="0" smtClean="0">
                <a:solidFill>
                  <a:srgbClr val="FFFFFF"/>
                </a:solidFill>
                <a:latin typeface="Arial Bold" panose="020B0704020202020204" pitchFamily="34" charset="0"/>
                <a:cs typeface="Arial Bold" panose="020B0704020202020204" pitchFamily="34" charset="0"/>
                <a:sym typeface="Arial Bold" panose="020B0704020202020204" pitchFamily="34" charset="0"/>
              </a:rPr>
              <a:t>People don’t resist change – they resist being changed</a:t>
            </a:r>
            <a:endParaRPr lang="en-US" altLang="en-US" sz="4600" b="0" dirty="0" smtClean="0">
              <a:solidFill>
                <a:srgbClr val="FFFFFF"/>
              </a:solidFill>
              <a:latin typeface="Arial Bold" panose="020B0704020202020204" pitchFamily="34" charset="0"/>
              <a:cs typeface="ヒラギノ角ゴ ProN W6" charset="0"/>
              <a:sym typeface="Arial Bold" panose="020B0704020202020204" pitchFamily="34" charset="0"/>
            </a:endParaRPr>
          </a:p>
          <a:p>
            <a:pPr marL="65088" indent="0" algn="r" eaLnBrk="1" hangingPunct="1">
              <a:buFont typeface="Times New Roman" panose="02020603050405020304" pitchFamily="18" charset="0"/>
              <a:buNone/>
            </a:pPr>
            <a:r>
              <a:rPr lang="en-US" altLang="en-US" sz="1800" b="0" dirty="0" smtClean="0">
                <a:solidFill>
                  <a:srgbClr val="FFFFFF"/>
                </a:solidFill>
                <a:latin typeface="Arial Bold" panose="020B0704020202020204" pitchFamily="34" charset="0"/>
                <a:cs typeface="Arial Bold" panose="020B0704020202020204" pitchFamily="34" charset="0"/>
                <a:sym typeface="Arial Bold" panose="020B0704020202020204" pitchFamily="34" charset="0"/>
              </a:rPr>
              <a:t>Peter </a:t>
            </a:r>
            <a:r>
              <a:rPr lang="en-US" altLang="en-US" sz="1800" b="0" dirty="0" smtClean="0">
                <a:solidFill>
                  <a:srgbClr val="FFFFFF"/>
                </a:solidFill>
                <a:latin typeface="Arial Bold" panose="020B0704020202020204" pitchFamily="34" charset="0"/>
                <a:cs typeface="Arial Bold" panose="020B0704020202020204" pitchFamily="34" charset="0"/>
                <a:sym typeface="Arial Bold" panose="020B0704020202020204" pitchFamily="34" charset="0"/>
              </a:rPr>
              <a:t>Senge</a:t>
            </a:r>
            <a:endParaRPr lang="en-US" altLang="en-US" sz="1800" b="0" dirty="0" smtClean="0">
              <a:solidFill>
                <a:srgbClr val="FFFFFF"/>
              </a:solidFill>
              <a:latin typeface="Arial Bold" panose="020B0704020202020204" pitchFamily="34" charset="0"/>
              <a:cs typeface="ヒラギノ角ゴ ProN W6" charset="0"/>
              <a:sym typeface="Arial Bold" panose="020B0704020202020204" pitchFamily="34" charset="0"/>
            </a:endParaRPr>
          </a:p>
        </p:txBody>
      </p:sp>
    </p:spTree>
    <p:extLst>
      <p:ext uri="{BB962C8B-B14F-4D97-AF65-F5344CB8AC3E}">
        <p14:creationId xmlns:p14="http://schemas.microsoft.com/office/powerpoint/2010/main" val="24904524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ct 2"/>
          <p:cNvGraphicFramePr>
            <a:graphicFrameLocks noChangeAspect="1"/>
          </p:cNvGraphicFramePr>
          <p:nvPr>
            <p:extLst>
              <p:ext uri="{D42A27DB-BD31-4B8C-83A1-F6EECF244321}">
                <p14:modId xmlns:p14="http://schemas.microsoft.com/office/powerpoint/2010/main" val="1739282906"/>
              </p:ext>
            </p:extLst>
          </p:nvPr>
        </p:nvGraphicFramePr>
        <p:xfrm>
          <a:off x="0" y="838200"/>
          <a:ext cx="9144000" cy="4270375"/>
        </p:xfrm>
        <a:graphic>
          <a:graphicData uri="http://schemas.openxmlformats.org/presentationml/2006/ole">
            <mc:AlternateContent xmlns:mc="http://schemas.openxmlformats.org/markup-compatibility/2006">
              <mc:Choice xmlns:v="urn:schemas-microsoft-com:vml" Requires="v">
                <p:oleObj spid="_x0000_s1027" name="Document" r:id="rId3" imgW="8862198" imgH="4273446" progId="Word.Document.12">
                  <p:embed/>
                </p:oleObj>
              </mc:Choice>
              <mc:Fallback>
                <p:oleObj name="Document" r:id="rId3" imgW="8862198" imgH="4273446" progId="Word.Document.12">
                  <p:embed/>
                  <p:pic>
                    <p:nvPicPr>
                      <p:cNvPr id="0" name=""/>
                      <p:cNvPicPr/>
                      <p:nvPr/>
                    </p:nvPicPr>
                    <p:blipFill>
                      <a:blip r:embed="rId4"/>
                      <a:stretch>
                        <a:fillRect/>
                      </a:stretch>
                    </p:blipFill>
                    <p:spPr>
                      <a:xfrm>
                        <a:off x="0" y="838200"/>
                        <a:ext cx="9144000" cy="4270375"/>
                      </a:xfrm>
                      <a:prstGeom prst="rect">
                        <a:avLst/>
                      </a:prstGeom>
                    </p:spPr>
                  </p:pic>
                </p:oleObj>
              </mc:Fallback>
            </mc:AlternateContent>
          </a:graphicData>
        </a:graphic>
      </p:graphicFrame>
    </p:spTree>
    <p:extLst>
      <p:ext uri="{BB962C8B-B14F-4D97-AF65-F5344CB8AC3E}">
        <p14:creationId xmlns:p14="http://schemas.microsoft.com/office/powerpoint/2010/main" val="54173921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751045698"/>
              </p:ext>
            </p:extLst>
          </p:nvPr>
        </p:nvGraphicFramePr>
        <p:xfrm>
          <a:off x="533400" y="609600"/>
          <a:ext cx="8771526" cy="4815359"/>
        </p:xfrm>
        <a:graphic>
          <a:graphicData uri="http://schemas.openxmlformats.org/presentationml/2006/ole">
            <mc:AlternateContent xmlns:mc="http://schemas.openxmlformats.org/markup-compatibility/2006">
              <mc:Choice xmlns:v="urn:schemas-microsoft-com:vml" Requires="v">
                <p:oleObj spid="_x0000_s2051" name="Document" r:id="rId3" imgW="5737207" imgH="3148924" progId="Word.Document.12">
                  <p:embed/>
                </p:oleObj>
              </mc:Choice>
              <mc:Fallback>
                <p:oleObj name="Document" r:id="rId3" imgW="5737207" imgH="3148924" progId="Word.Document.12">
                  <p:embed/>
                  <p:pic>
                    <p:nvPicPr>
                      <p:cNvPr id="0" name=""/>
                      <p:cNvPicPr/>
                      <p:nvPr/>
                    </p:nvPicPr>
                    <p:blipFill>
                      <a:blip r:embed="rId4"/>
                      <a:stretch>
                        <a:fillRect/>
                      </a:stretch>
                    </p:blipFill>
                    <p:spPr>
                      <a:xfrm>
                        <a:off x="533400" y="609600"/>
                        <a:ext cx="8771526" cy="4815359"/>
                      </a:xfrm>
                      <a:prstGeom prst="rect">
                        <a:avLst/>
                      </a:prstGeom>
                    </p:spPr>
                  </p:pic>
                </p:oleObj>
              </mc:Fallback>
            </mc:AlternateContent>
          </a:graphicData>
        </a:graphic>
      </p:graphicFrame>
    </p:spTree>
    <p:extLst>
      <p:ext uri="{BB962C8B-B14F-4D97-AF65-F5344CB8AC3E}">
        <p14:creationId xmlns:p14="http://schemas.microsoft.com/office/powerpoint/2010/main" val="206679802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90314-E544-47E7-8DE1-4989DD1C3F6F}"/>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algn="ctr">
              <a:defRPr/>
            </a:pPr>
            <a:r>
              <a:rPr lang="en-GB" sz="4000" dirty="0" smtClean="0">
                <a:solidFill>
                  <a:schemeClr val="bg1"/>
                </a:solidFill>
                <a:cs typeface="Arial" charset="0"/>
              </a:rPr>
              <a:t>21</a:t>
            </a:r>
            <a:r>
              <a:rPr lang="en-GB" sz="4000" baseline="30000" dirty="0" smtClean="0">
                <a:solidFill>
                  <a:schemeClr val="bg1"/>
                </a:solidFill>
                <a:cs typeface="Arial" charset="0"/>
              </a:rPr>
              <a:t>st</a:t>
            </a:r>
            <a:r>
              <a:rPr lang="en-GB" sz="4000" dirty="0" smtClean="0">
                <a:solidFill>
                  <a:schemeClr val="bg1"/>
                </a:solidFill>
                <a:cs typeface="Arial" charset="0"/>
              </a:rPr>
              <a:t> Century Leadership…</a:t>
            </a:r>
            <a:endParaRPr lang="en-GB" sz="4000" dirty="0">
              <a:solidFill>
                <a:schemeClr val="bg1"/>
              </a:solidFill>
              <a:cs typeface="Arial" charset="0"/>
            </a:endParaRPr>
          </a:p>
        </p:txBody>
      </p:sp>
      <p:sp>
        <p:nvSpPr>
          <p:cNvPr id="2" name="Speech Bubble: Rectangle with Corners Rounded 1">
            <a:extLst>
              <a:ext uri="{FF2B5EF4-FFF2-40B4-BE49-F238E27FC236}">
                <a16:creationId xmlns:a16="http://schemas.microsoft.com/office/drawing/2014/main" id="{22AC425E-AF25-4B72-B300-77C32C61741A}"/>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Means operating in a new context characterised by changing demographics and customer expectations, the influx of new technologies, and a rapid pace of change.</a:t>
            </a:r>
          </a:p>
          <a:p>
            <a:pPr algn="ctr"/>
            <a:r>
              <a:rPr lang="en-GB" sz="2000" dirty="0" smtClean="0"/>
              <a:t>(Future Leadership Trends, Deloitte, 2019)</a:t>
            </a:r>
            <a:endParaRPr lang="en-GB" sz="2000" dirty="0"/>
          </a:p>
        </p:txBody>
      </p:sp>
      <p:sp>
        <p:nvSpPr>
          <p:cNvPr id="6" name="Speech Bubble: Rectangle with Corners Rounded 5">
            <a:extLst>
              <a:ext uri="{FF2B5EF4-FFF2-40B4-BE49-F238E27FC236}">
                <a16:creationId xmlns:a16="http://schemas.microsoft.com/office/drawing/2014/main" id="{8BFF524D-0572-4A2C-BF25-DA62B36305E3}"/>
              </a:ext>
            </a:extLst>
          </p:cNvPr>
          <p:cNvSpPr/>
          <p:nvPr/>
        </p:nvSpPr>
        <p:spPr>
          <a:xfrm>
            <a:off x="1295400" y="2514600"/>
            <a:ext cx="6781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b="0" dirty="0" smtClean="0"/>
              <a:t>MAKING THE SHIFT FROM “SURVIVE TO THRIVE” DEPENDS ON AN ORGANIZATION BECOMING DISTINCTLY HUMAN AT ITS CORE—A DIFFERENT WAY OF BEING THAT APPROACHES EVERY QUESTION, EVERY ISSUE, AND EVERY DECISION FROM A HUMAN ANGLE FIRST. (Global Human Capital Trends, Deloitte, 2021)</a:t>
            </a:r>
          </a:p>
          <a:p>
            <a:endParaRPr lang="en-GB" sz="1800" dirty="0" smtClean="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1790</TotalTime>
  <Words>221</Words>
  <Application>Microsoft Office PowerPoint</Application>
  <PresentationFormat>On-screen Show (4:3)</PresentationFormat>
  <Paragraphs>16</Paragraphs>
  <Slides>5</Slides>
  <Notes>3</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5</vt:i4>
      </vt:variant>
    </vt:vector>
  </HeadingPairs>
  <TitlesOfParts>
    <vt:vector size="12" baseType="lpstr">
      <vt:lpstr>Arial</vt:lpstr>
      <vt:lpstr>Arial Bold</vt:lpstr>
      <vt:lpstr>Myriad Pro</vt:lpstr>
      <vt:lpstr>Times New Roman</vt:lpstr>
      <vt:lpstr>ヒラギノ角ゴ ProN W6</vt:lpstr>
      <vt:lpstr>20140311PresentationUWTSDTemplate</vt:lpstr>
      <vt:lpstr>Microsoft Word Document</vt:lpstr>
      <vt:lpstr>Welcome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BMPF7021  Authenticity and the Role of Leader</dc:title>
  <dc:creator>Julie Crossman</dc:creator>
  <cp:lastModifiedBy>Sara Mills</cp:lastModifiedBy>
  <cp:revision>24</cp:revision>
  <dcterms:created xsi:type="dcterms:W3CDTF">2021-01-26T18:34:09Z</dcterms:created>
  <dcterms:modified xsi:type="dcterms:W3CDTF">2021-03-04T17:05:36Z</dcterms:modified>
</cp:coreProperties>
</file>