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7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0"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3BC9EF-2153-4ECB-9C23-594768855D01}" v="17" dt="2023-12-20T12:37:42.8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7" d="100"/>
          <a:sy n="97" d="100"/>
        </p:scale>
        <p:origin x="108"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82"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563BC9EF-2153-4ECB-9C23-594768855D01}"/>
    <pc:docChg chg="undo custSel addSld delSld modSld">
      <pc:chgData name="David Holley" userId="45123e1e-ac21-4ee3-b53e-8d97b4b34e1e" providerId="ADAL" clId="{563BC9EF-2153-4ECB-9C23-594768855D01}" dt="2023-12-20T12:37:42.830" v="481" actId="207"/>
      <pc:docMkLst>
        <pc:docMk/>
      </pc:docMkLst>
      <pc:sldChg chg="modSp mod">
        <pc:chgData name="David Holley" userId="45123e1e-ac21-4ee3-b53e-8d97b4b34e1e" providerId="ADAL" clId="{563BC9EF-2153-4ECB-9C23-594768855D01}" dt="2023-12-20T12:16:24.606" v="16" actId="20577"/>
        <pc:sldMkLst>
          <pc:docMk/>
          <pc:sldMk cId="811414407" sldId="256"/>
        </pc:sldMkLst>
        <pc:spChg chg="mod">
          <ac:chgData name="David Holley" userId="45123e1e-ac21-4ee3-b53e-8d97b4b34e1e" providerId="ADAL" clId="{563BC9EF-2153-4ECB-9C23-594768855D01}" dt="2023-12-20T12:16:24.606" v="16" actId="20577"/>
          <ac:spMkLst>
            <pc:docMk/>
            <pc:sldMk cId="811414407" sldId="256"/>
            <ac:spMk id="2" creationId="{B78D7964-B9D2-2CBA-0B12-4D5F48D59FC8}"/>
          </ac:spMkLst>
        </pc:spChg>
      </pc:sldChg>
      <pc:sldChg chg="add modNotes">
        <pc:chgData name="David Holley" userId="45123e1e-ac21-4ee3-b53e-8d97b4b34e1e" providerId="ADAL" clId="{563BC9EF-2153-4ECB-9C23-594768855D01}" dt="2023-12-20T12:17:11.328" v="18"/>
        <pc:sldMkLst>
          <pc:docMk/>
          <pc:sldMk cId="4130094646" sldId="257"/>
        </pc:sldMkLst>
      </pc:sldChg>
      <pc:sldChg chg="add modNotes">
        <pc:chgData name="David Holley" userId="45123e1e-ac21-4ee3-b53e-8d97b4b34e1e" providerId="ADAL" clId="{563BC9EF-2153-4ECB-9C23-594768855D01}" dt="2023-12-20T12:17:11.328" v="18"/>
        <pc:sldMkLst>
          <pc:docMk/>
          <pc:sldMk cId="3128974105" sldId="258"/>
        </pc:sldMkLst>
      </pc:sldChg>
      <pc:sldChg chg="add">
        <pc:chgData name="David Holley" userId="45123e1e-ac21-4ee3-b53e-8d97b4b34e1e" providerId="ADAL" clId="{563BC9EF-2153-4ECB-9C23-594768855D01}" dt="2023-12-20T12:17:11.328" v="18"/>
        <pc:sldMkLst>
          <pc:docMk/>
          <pc:sldMk cId="430878495" sldId="259"/>
        </pc:sldMkLst>
      </pc:sldChg>
      <pc:sldChg chg="modSp add mod">
        <pc:chgData name="David Holley" userId="45123e1e-ac21-4ee3-b53e-8d97b4b34e1e" providerId="ADAL" clId="{563BC9EF-2153-4ECB-9C23-594768855D01}" dt="2023-12-20T12:18:43.676" v="71" actId="20577"/>
        <pc:sldMkLst>
          <pc:docMk/>
          <pc:sldMk cId="2388190472" sldId="260"/>
        </pc:sldMkLst>
        <pc:spChg chg="mod">
          <ac:chgData name="David Holley" userId="45123e1e-ac21-4ee3-b53e-8d97b4b34e1e" providerId="ADAL" clId="{563BC9EF-2153-4ECB-9C23-594768855D01}" dt="2023-12-20T12:18:16.443" v="42" actId="1076"/>
          <ac:spMkLst>
            <pc:docMk/>
            <pc:sldMk cId="2388190472" sldId="260"/>
            <ac:spMk id="967682" creationId="{8E4CD9C4-7EA7-7631-0E0B-E26D03DE3B70}"/>
          </ac:spMkLst>
        </pc:spChg>
        <pc:graphicFrameChg chg="mod modGraphic">
          <ac:chgData name="David Holley" userId="45123e1e-ac21-4ee3-b53e-8d97b4b34e1e" providerId="ADAL" clId="{563BC9EF-2153-4ECB-9C23-594768855D01}" dt="2023-12-20T12:18:43.676" v="71" actId="20577"/>
          <ac:graphicFrameMkLst>
            <pc:docMk/>
            <pc:sldMk cId="2388190472" sldId="260"/>
            <ac:graphicFrameMk id="967701" creationId="{5AFEA1E3-AC90-2116-ED39-7FA7ACA258C7}"/>
          </ac:graphicFrameMkLst>
        </pc:graphicFrameChg>
      </pc:sldChg>
      <pc:sldChg chg="modSp add mod">
        <pc:chgData name="David Holley" userId="45123e1e-ac21-4ee3-b53e-8d97b4b34e1e" providerId="ADAL" clId="{563BC9EF-2153-4ECB-9C23-594768855D01}" dt="2023-12-20T12:18:51.043" v="72" actId="1076"/>
        <pc:sldMkLst>
          <pc:docMk/>
          <pc:sldMk cId="696107889" sldId="261"/>
        </pc:sldMkLst>
        <pc:spChg chg="mod">
          <ac:chgData name="David Holley" userId="45123e1e-ac21-4ee3-b53e-8d97b4b34e1e" providerId="ADAL" clId="{563BC9EF-2153-4ECB-9C23-594768855D01}" dt="2023-12-20T12:18:51.043" v="72" actId="1076"/>
          <ac:spMkLst>
            <pc:docMk/>
            <pc:sldMk cId="696107889" sldId="261"/>
            <ac:spMk id="968706" creationId="{97DD0187-B1EE-BA72-F036-D8B19D357321}"/>
          </ac:spMkLst>
        </pc:spChg>
      </pc:sldChg>
      <pc:sldChg chg="modSp add">
        <pc:chgData name="David Holley" userId="45123e1e-ac21-4ee3-b53e-8d97b4b34e1e" providerId="ADAL" clId="{563BC9EF-2153-4ECB-9C23-594768855D01}" dt="2023-12-20T12:17:11.328" v="18"/>
        <pc:sldMkLst>
          <pc:docMk/>
          <pc:sldMk cId="1578075638" sldId="262"/>
        </pc:sldMkLst>
        <pc:graphicFrameChg chg="mod">
          <ac:chgData name="David Holley" userId="45123e1e-ac21-4ee3-b53e-8d97b4b34e1e" providerId="ADAL" clId="{563BC9EF-2153-4ECB-9C23-594768855D01}" dt="2023-12-20T12:17:11.328" v="18"/>
          <ac:graphicFrameMkLst>
            <pc:docMk/>
            <pc:sldMk cId="1578075638" sldId="262"/>
            <ac:graphicFrameMk id="969749" creationId="{7B817170-D68C-F8AC-63E1-9A099606FED5}"/>
          </ac:graphicFrameMkLst>
        </pc:graphicFrameChg>
      </pc:sldChg>
      <pc:sldChg chg="modSp add">
        <pc:chgData name="David Holley" userId="45123e1e-ac21-4ee3-b53e-8d97b4b34e1e" providerId="ADAL" clId="{563BC9EF-2153-4ECB-9C23-594768855D01}" dt="2023-12-20T12:19:11.527" v="73" actId="207"/>
        <pc:sldMkLst>
          <pc:docMk/>
          <pc:sldMk cId="409970139" sldId="263"/>
        </pc:sldMkLst>
        <pc:spChg chg="mod">
          <ac:chgData name="David Holley" userId="45123e1e-ac21-4ee3-b53e-8d97b4b34e1e" providerId="ADAL" clId="{563BC9EF-2153-4ECB-9C23-594768855D01}" dt="2023-12-20T12:19:11.527" v="73" actId="207"/>
          <ac:spMkLst>
            <pc:docMk/>
            <pc:sldMk cId="409970139" sldId="263"/>
            <ac:spMk id="970772" creationId="{CD21F36F-AC0A-E41D-0CB8-6EA86D336C1D}"/>
          </ac:spMkLst>
        </pc:spChg>
      </pc:sldChg>
      <pc:sldChg chg="add">
        <pc:chgData name="David Holley" userId="45123e1e-ac21-4ee3-b53e-8d97b4b34e1e" providerId="ADAL" clId="{563BC9EF-2153-4ECB-9C23-594768855D01}" dt="2023-12-20T12:17:11.328" v="18"/>
        <pc:sldMkLst>
          <pc:docMk/>
          <pc:sldMk cId="2564611400" sldId="264"/>
        </pc:sldMkLst>
      </pc:sldChg>
      <pc:sldChg chg="modSp add">
        <pc:chgData name="David Holley" userId="45123e1e-ac21-4ee3-b53e-8d97b4b34e1e" providerId="ADAL" clId="{563BC9EF-2153-4ECB-9C23-594768855D01}" dt="2023-12-20T12:17:11.328" v="18"/>
        <pc:sldMkLst>
          <pc:docMk/>
          <pc:sldMk cId="2681158494" sldId="265"/>
        </pc:sldMkLst>
        <pc:graphicFrameChg chg="mod">
          <ac:chgData name="David Holley" userId="45123e1e-ac21-4ee3-b53e-8d97b4b34e1e" providerId="ADAL" clId="{563BC9EF-2153-4ECB-9C23-594768855D01}" dt="2023-12-20T12:17:11.328" v="18"/>
          <ac:graphicFrameMkLst>
            <pc:docMk/>
            <pc:sldMk cId="2681158494" sldId="265"/>
            <ac:graphicFrameMk id="972821" creationId="{04E78EAF-31FA-335C-F542-03CE095D5B21}"/>
          </ac:graphicFrameMkLst>
        </pc:graphicFrameChg>
      </pc:sldChg>
      <pc:sldChg chg="add">
        <pc:chgData name="David Holley" userId="45123e1e-ac21-4ee3-b53e-8d97b4b34e1e" providerId="ADAL" clId="{563BC9EF-2153-4ECB-9C23-594768855D01}" dt="2023-12-20T12:17:11.328" v="18"/>
        <pc:sldMkLst>
          <pc:docMk/>
          <pc:sldMk cId="3654915085" sldId="266"/>
        </pc:sldMkLst>
      </pc:sldChg>
      <pc:sldChg chg="add">
        <pc:chgData name="David Holley" userId="45123e1e-ac21-4ee3-b53e-8d97b4b34e1e" providerId="ADAL" clId="{563BC9EF-2153-4ECB-9C23-594768855D01}" dt="2023-12-20T12:17:11.328" v="18"/>
        <pc:sldMkLst>
          <pc:docMk/>
          <pc:sldMk cId="1219287863" sldId="267"/>
        </pc:sldMkLst>
      </pc:sldChg>
      <pc:sldChg chg="add">
        <pc:chgData name="David Holley" userId="45123e1e-ac21-4ee3-b53e-8d97b4b34e1e" providerId="ADAL" clId="{563BC9EF-2153-4ECB-9C23-594768855D01}" dt="2023-12-20T12:17:11.328" v="18"/>
        <pc:sldMkLst>
          <pc:docMk/>
          <pc:sldMk cId="3591637653" sldId="268"/>
        </pc:sldMkLst>
      </pc:sldChg>
      <pc:sldChg chg="modSp add">
        <pc:chgData name="David Holley" userId="45123e1e-ac21-4ee3-b53e-8d97b4b34e1e" providerId="ADAL" clId="{563BC9EF-2153-4ECB-9C23-594768855D01}" dt="2023-12-20T12:21:21.223" v="79" actId="1076"/>
        <pc:sldMkLst>
          <pc:docMk/>
          <pc:sldMk cId="3066248480" sldId="269"/>
        </pc:sldMkLst>
        <pc:spChg chg="mod">
          <ac:chgData name="David Holley" userId="45123e1e-ac21-4ee3-b53e-8d97b4b34e1e" providerId="ADAL" clId="{563BC9EF-2153-4ECB-9C23-594768855D01}" dt="2023-12-20T12:20:57.186" v="77" actId="208"/>
          <ac:spMkLst>
            <pc:docMk/>
            <pc:sldMk cId="3066248480" sldId="269"/>
            <ac:spMk id="976917" creationId="{4DE57B59-1CDD-AC42-72B4-E22342C2FC76}"/>
          </ac:spMkLst>
        </pc:spChg>
        <pc:spChg chg="mod">
          <ac:chgData name="David Holley" userId="45123e1e-ac21-4ee3-b53e-8d97b4b34e1e" providerId="ADAL" clId="{563BC9EF-2153-4ECB-9C23-594768855D01}" dt="2023-12-20T12:21:14.414" v="78" actId="208"/>
          <ac:spMkLst>
            <pc:docMk/>
            <pc:sldMk cId="3066248480" sldId="269"/>
            <ac:spMk id="976919" creationId="{A16B01EA-B0CC-0231-518F-7965E5FD06C0}"/>
          </ac:spMkLst>
        </pc:spChg>
        <pc:spChg chg="mod">
          <ac:chgData name="David Holley" userId="45123e1e-ac21-4ee3-b53e-8d97b4b34e1e" providerId="ADAL" clId="{563BC9EF-2153-4ECB-9C23-594768855D01}" dt="2023-12-20T12:20:19.645" v="75" actId="208"/>
          <ac:spMkLst>
            <pc:docMk/>
            <pc:sldMk cId="3066248480" sldId="269"/>
            <ac:spMk id="976920" creationId="{F575C4B7-C199-4664-3068-BBC1B56653B3}"/>
          </ac:spMkLst>
        </pc:spChg>
        <pc:spChg chg="mod">
          <ac:chgData name="David Holley" userId="45123e1e-ac21-4ee3-b53e-8d97b4b34e1e" providerId="ADAL" clId="{563BC9EF-2153-4ECB-9C23-594768855D01}" dt="2023-12-20T12:20:47.829" v="76" actId="208"/>
          <ac:spMkLst>
            <pc:docMk/>
            <pc:sldMk cId="3066248480" sldId="269"/>
            <ac:spMk id="976922" creationId="{0C847AB9-C20D-2C87-0C20-9FC91C2E44CF}"/>
          </ac:spMkLst>
        </pc:spChg>
        <pc:spChg chg="mod">
          <ac:chgData name="David Holley" userId="45123e1e-ac21-4ee3-b53e-8d97b4b34e1e" providerId="ADAL" clId="{563BC9EF-2153-4ECB-9C23-594768855D01}" dt="2023-12-20T12:20:47.829" v="76" actId="208"/>
          <ac:spMkLst>
            <pc:docMk/>
            <pc:sldMk cId="3066248480" sldId="269"/>
            <ac:spMk id="976923" creationId="{0E0D7E4E-CC2D-EBB4-717B-BEEFE0859A02}"/>
          </ac:spMkLst>
        </pc:spChg>
        <pc:picChg chg="mod">
          <ac:chgData name="David Holley" userId="45123e1e-ac21-4ee3-b53e-8d97b4b34e1e" providerId="ADAL" clId="{563BC9EF-2153-4ECB-9C23-594768855D01}" dt="2023-12-20T12:21:21.223" v="79" actId="1076"/>
          <ac:picMkLst>
            <pc:docMk/>
            <pc:sldMk cId="3066248480" sldId="269"/>
            <ac:picMk id="976925" creationId="{66A18B21-6FA6-2625-4CD9-6DDE8CCF5BA9}"/>
          </ac:picMkLst>
        </pc:picChg>
      </pc:sldChg>
      <pc:sldChg chg="modSp add">
        <pc:chgData name="David Holley" userId="45123e1e-ac21-4ee3-b53e-8d97b4b34e1e" providerId="ADAL" clId="{563BC9EF-2153-4ECB-9C23-594768855D01}" dt="2023-12-20T12:17:11.328" v="18"/>
        <pc:sldMkLst>
          <pc:docMk/>
          <pc:sldMk cId="1000213198" sldId="270"/>
        </pc:sldMkLst>
        <pc:graphicFrameChg chg="mod">
          <ac:chgData name="David Holley" userId="45123e1e-ac21-4ee3-b53e-8d97b4b34e1e" providerId="ADAL" clId="{563BC9EF-2153-4ECB-9C23-594768855D01}" dt="2023-12-20T12:17:11.328" v="18"/>
          <ac:graphicFrameMkLst>
            <pc:docMk/>
            <pc:sldMk cId="1000213198" sldId="270"/>
            <ac:graphicFrameMk id="977943" creationId="{FC6084F9-CA2A-8D32-BCBE-105BC60BFC1E}"/>
          </ac:graphicFrameMkLst>
        </pc:graphicFrameChg>
      </pc:sldChg>
      <pc:sldChg chg="add">
        <pc:chgData name="David Holley" userId="45123e1e-ac21-4ee3-b53e-8d97b4b34e1e" providerId="ADAL" clId="{563BC9EF-2153-4ECB-9C23-594768855D01}" dt="2023-12-20T12:17:11.328" v="18"/>
        <pc:sldMkLst>
          <pc:docMk/>
          <pc:sldMk cId="1451725063" sldId="271"/>
        </pc:sldMkLst>
      </pc:sldChg>
      <pc:sldChg chg="add">
        <pc:chgData name="David Holley" userId="45123e1e-ac21-4ee3-b53e-8d97b4b34e1e" providerId="ADAL" clId="{563BC9EF-2153-4ECB-9C23-594768855D01}" dt="2023-12-20T12:17:11.328" v="18"/>
        <pc:sldMkLst>
          <pc:docMk/>
          <pc:sldMk cId="1032862893" sldId="272"/>
        </pc:sldMkLst>
      </pc:sldChg>
      <pc:sldChg chg="add">
        <pc:chgData name="David Holley" userId="45123e1e-ac21-4ee3-b53e-8d97b4b34e1e" providerId="ADAL" clId="{563BC9EF-2153-4ECB-9C23-594768855D01}" dt="2023-12-20T12:17:11.328" v="18"/>
        <pc:sldMkLst>
          <pc:docMk/>
          <pc:sldMk cId="2017987520" sldId="273"/>
        </pc:sldMkLst>
      </pc:sldChg>
      <pc:sldChg chg="modSp add">
        <pc:chgData name="David Holley" userId="45123e1e-ac21-4ee3-b53e-8d97b4b34e1e" providerId="ADAL" clId="{563BC9EF-2153-4ECB-9C23-594768855D01}" dt="2023-12-20T12:17:11.328" v="18"/>
        <pc:sldMkLst>
          <pc:docMk/>
          <pc:sldMk cId="2064988235" sldId="274"/>
        </pc:sldMkLst>
        <pc:graphicFrameChg chg="mod">
          <ac:chgData name="David Holley" userId="45123e1e-ac21-4ee3-b53e-8d97b4b34e1e" providerId="ADAL" clId="{563BC9EF-2153-4ECB-9C23-594768855D01}" dt="2023-12-20T12:17:11.328" v="18"/>
          <ac:graphicFrameMkLst>
            <pc:docMk/>
            <pc:sldMk cId="2064988235" sldId="274"/>
            <ac:graphicFrameMk id="982037" creationId="{C1D836ED-F28B-4867-06C7-4A0624389F13}"/>
          </ac:graphicFrameMkLst>
        </pc:graphicFrameChg>
      </pc:sldChg>
      <pc:sldChg chg="modSp add">
        <pc:chgData name="David Holley" userId="45123e1e-ac21-4ee3-b53e-8d97b4b34e1e" providerId="ADAL" clId="{563BC9EF-2153-4ECB-9C23-594768855D01}" dt="2023-12-20T12:17:11.328" v="18"/>
        <pc:sldMkLst>
          <pc:docMk/>
          <pc:sldMk cId="361358377" sldId="275"/>
        </pc:sldMkLst>
        <pc:graphicFrameChg chg="mod">
          <ac:chgData name="David Holley" userId="45123e1e-ac21-4ee3-b53e-8d97b4b34e1e" providerId="ADAL" clId="{563BC9EF-2153-4ECB-9C23-594768855D01}" dt="2023-12-20T12:17:11.328" v="18"/>
          <ac:graphicFrameMkLst>
            <pc:docMk/>
            <pc:sldMk cId="361358377" sldId="275"/>
            <ac:graphicFrameMk id="983062" creationId="{F860D1EC-3125-005E-F3A4-99CB74AAC8E6}"/>
          </ac:graphicFrameMkLst>
        </pc:graphicFrameChg>
      </pc:sldChg>
      <pc:sldChg chg="add">
        <pc:chgData name="David Holley" userId="45123e1e-ac21-4ee3-b53e-8d97b4b34e1e" providerId="ADAL" clId="{563BC9EF-2153-4ECB-9C23-594768855D01}" dt="2023-12-20T12:17:11.328" v="18"/>
        <pc:sldMkLst>
          <pc:docMk/>
          <pc:sldMk cId="1009037494" sldId="276"/>
        </pc:sldMkLst>
      </pc:sldChg>
      <pc:sldChg chg="modSp add del">
        <pc:chgData name="David Holley" userId="45123e1e-ac21-4ee3-b53e-8d97b4b34e1e" providerId="ADAL" clId="{563BC9EF-2153-4ECB-9C23-594768855D01}" dt="2023-12-20T12:26:55.131" v="275" actId="47"/>
        <pc:sldMkLst>
          <pc:docMk/>
          <pc:sldMk cId="1327605601" sldId="277"/>
        </pc:sldMkLst>
        <pc:graphicFrameChg chg="mod">
          <ac:chgData name="David Holley" userId="45123e1e-ac21-4ee3-b53e-8d97b4b34e1e" providerId="ADAL" clId="{563BC9EF-2153-4ECB-9C23-594768855D01}" dt="2023-12-20T12:17:11.328" v="18"/>
          <ac:graphicFrameMkLst>
            <pc:docMk/>
            <pc:sldMk cId="1327605601" sldId="277"/>
            <ac:graphicFrameMk id="985109" creationId="{7B6921B7-3A6B-CE00-04C1-BC703D4BB70B}"/>
          </ac:graphicFrameMkLst>
        </pc:graphicFrameChg>
      </pc:sldChg>
      <pc:sldChg chg="modSp add del mod">
        <pc:chgData name="David Holley" userId="45123e1e-ac21-4ee3-b53e-8d97b4b34e1e" providerId="ADAL" clId="{563BC9EF-2153-4ECB-9C23-594768855D01}" dt="2023-12-20T12:26:55.878" v="276" actId="47"/>
        <pc:sldMkLst>
          <pc:docMk/>
          <pc:sldMk cId="2117693960" sldId="278"/>
        </pc:sldMkLst>
        <pc:graphicFrameChg chg="modGraphic">
          <ac:chgData name="David Holley" userId="45123e1e-ac21-4ee3-b53e-8d97b4b34e1e" providerId="ADAL" clId="{563BC9EF-2153-4ECB-9C23-594768855D01}" dt="2023-12-20T12:22:52.904" v="177" actId="20577"/>
          <ac:graphicFrameMkLst>
            <pc:docMk/>
            <pc:sldMk cId="2117693960" sldId="278"/>
            <ac:graphicFrameMk id="986131" creationId="{BB947E84-2B5F-66E3-3869-1B0EDB2CA428}"/>
          </ac:graphicFrameMkLst>
        </pc:graphicFrameChg>
      </pc:sldChg>
      <pc:sldChg chg="modSp add del mod">
        <pc:chgData name="David Holley" userId="45123e1e-ac21-4ee3-b53e-8d97b4b34e1e" providerId="ADAL" clId="{563BC9EF-2153-4ECB-9C23-594768855D01}" dt="2023-12-20T12:26:56.847" v="277" actId="47"/>
        <pc:sldMkLst>
          <pc:docMk/>
          <pc:sldMk cId="99551058" sldId="279"/>
        </pc:sldMkLst>
        <pc:graphicFrameChg chg="modGraphic">
          <ac:chgData name="David Holley" userId="45123e1e-ac21-4ee3-b53e-8d97b4b34e1e" providerId="ADAL" clId="{563BC9EF-2153-4ECB-9C23-594768855D01}" dt="2023-12-20T12:23:11.986" v="178" actId="20577"/>
          <ac:graphicFrameMkLst>
            <pc:docMk/>
            <pc:sldMk cId="99551058" sldId="279"/>
            <ac:graphicFrameMk id="987155" creationId="{5E41E1EB-7586-2EB1-C56B-FBCAB2BD1A0F}"/>
          </ac:graphicFrameMkLst>
        </pc:graphicFrameChg>
      </pc:sldChg>
      <pc:sldChg chg="add del">
        <pc:chgData name="David Holley" userId="45123e1e-ac21-4ee3-b53e-8d97b4b34e1e" providerId="ADAL" clId="{563BC9EF-2153-4ECB-9C23-594768855D01}" dt="2023-12-20T12:23:17.785" v="179" actId="47"/>
        <pc:sldMkLst>
          <pc:docMk/>
          <pc:sldMk cId="115605890" sldId="280"/>
        </pc:sldMkLst>
      </pc:sldChg>
      <pc:sldChg chg="add del">
        <pc:chgData name="David Holley" userId="45123e1e-ac21-4ee3-b53e-8d97b4b34e1e" providerId="ADAL" clId="{563BC9EF-2153-4ECB-9C23-594768855D01}" dt="2023-12-20T12:27:42.923" v="284" actId="27028"/>
        <pc:sldMkLst>
          <pc:docMk/>
          <pc:sldMk cId="741398242" sldId="280"/>
        </pc:sldMkLst>
      </pc:sldChg>
      <pc:sldChg chg="add">
        <pc:chgData name="David Holley" userId="45123e1e-ac21-4ee3-b53e-8d97b4b34e1e" providerId="ADAL" clId="{563BC9EF-2153-4ECB-9C23-594768855D01}" dt="2023-12-20T12:27:51.835" v="286"/>
        <pc:sldMkLst>
          <pc:docMk/>
          <pc:sldMk cId="3192315359" sldId="280"/>
        </pc:sldMkLst>
      </pc:sldChg>
      <pc:sldChg chg="add del">
        <pc:chgData name="David Holley" userId="45123e1e-ac21-4ee3-b53e-8d97b4b34e1e" providerId="ADAL" clId="{563BC9EF-2153-4ECB-9C23-594768855D01}" dt="2023-12-20T12:23:18.312" v="180" actId="47"/>
        <pc:sldMkLst>
          <pc:docMk/>
          <pc:sldMk cId="1309396234" sldId="281"/>
        </pc:sldMkLst>
      </pc:sldChg>
      <pc:sldChg chg="add">
        <pc:chgData name="David Holley" userId="45123e1e-ac21-4ee3-b53e-8d97b4b34e1e" providerId="ADAL" clId="{563BC9EF-2153-4ECB-9C23-594768855D01}" dt="2023-12-20T12:27:54.198" v="288"/>
        <pc:sldMkLst>
          <pc:docMk/>
          <pc:sldMk cId="4190454635" sldId="281"/>
        </pc:sldMkLst>
      </pc:sldChg>
      <pc:sldChg chg="add">
        <pc:chgData name="David Holley" userId="45123e1e-ac21-4ee3-b53e-8d97b4b34e1e" providerId="ADAL" clId="{563BC9EF-2153-4ECB-9C23-594768855D01}" dt="2023-12-20T12:27:55.398" v="290"/>
        <pc:sldMkLst>
          <pc:docMk/>
          <pc:sldMk cId="2804308130" sldId="282"/>
        </pc:sldMkLst>
      </pc:sldChg>
      <pc:sldChg chg="add del">
        <pc:chgData name="David Holley" userId="45123e1e-ac21-4ee3-b53e-8d97b4b34e1e" providerId="ADAL" clId="{563BC9EF-2153-4ECB-9C23-594768855D01}" dt="2023-12-20T12:23:18.750" v="181" actId="47"/>
        <pc:sldMkLst>
          <pc:docMk/>
          <pc:sldMk cId="3869118879" sldId="282"/>
        </pc:sldMkLst>
      </pc:sldChg>
      <pc:sldChg chg="add">
        <pc:chgData name="David Holley" userId="45123e1e-ac21-4ee3-b53e-8d97b4b34e1e" providerId="ADAL" clId="{563BC9EF-2153-4ECB-9C23-594768855D01}" dt="2023-12-20T12:27:56.631" v="292"/>
        <pc:sldMkLst>
          <pc:docMk/>
          <pc:sldMk cId="1789459291" sldId="283"/>
        </pc:sldMkLst>
      </pc:sldChg>
      <pc:sldChg chg="add del">
        <pc:chgData name="David Holley" userId="45123e1e-ac21-4ee3-b53e-8d97b4b34e1e" providerId="ADAL" clId="{563BC9EF-2153-4ECB-9C23-594768855D01}" dt="2023-12-20T12:23:18.982" v="182" actId="47"/>
        <pc:sldMkLst>
          <pc:docMk/>
          <pc:sldMk cId="1960262328" sldId="283"/>
        </pc:sldMkLst>
      </pc:sldChg>
      <pc:sldChg chg="add">
        <pc:chgData name="David Holley" userId="45123e1e-ac21-4ee3-b53e-8d97b4b34e1e" providerId="ADAL" clId="{563BC9EF-2153-4ECB-9C23-594768855D01}" dt="2023-12-20T12:27:58.133" v="294"/>
        <pc:sldMkLst>
          <pc:docMk/>
          <pc:sldMk cId="1310924925" sldId="284"/>
        </pc:sldMkLst>
      </pc:sldChg>
      <pc:sldChg chg="add del">
        <pc:chgData name="David Holley" userId="45123e1e-ac21-4ee3-b53e-8d97b4b34e1e" providerId="ADAL" clId="{563BC9EF-2153-4ECB-9C23-594768855D01}" dt="2023-12-20T12:23:19.182" v="183" actId="47"/>
        <pc:sldMkLst>
          <pc:docMk/>
          <pc:sldMk cId="1591021924" sldId="284"/>
        </pc:sldMkLst>
      </pc:sldChg>
      <pc:sldChg chg="add">
        <pc:chgData name="David Holley" userId="45123e1e-ac21-4ee3-b53e-8d97b4b34e1e" providerId="ADAL" clId="{563BC9EF-2153-4ECB-9C23-594768855D01}" dt="2023-12-20T12:27:59.651" v="296"/>
        <pc:sldMkLst>
          <pc:docMk/>
          <pc:sldMk cId="1579557894" sldId="285"/>
        </pc:sldMkLst>
      </pc:sldChg>
      <pc:sldChg chg="add del">
        <pc:chgData name="David Holley" userId="45123e1e-ac21-4ee3-b53e-8d97b4b34e1e" providerId="ADAL" clId="{563BC9EF-2153-4ECB-9C23-594768855D01}" dt="2023-12-20T12:23:19.367" v="184" actId="47"/>
        <pc:sldMkLst>
          <pc:docMk/>
          <pc:sldMk cId="3548159419" sldId="285"/>
        </pc:sldMkLst>
      </pc:sldChg>
      <pc:sldChg chg="add del">
        <pc:chgData name="David Holley" userId="45123e1e-ac21-4ee3-b53e-8d97b4b34e1e" providerId="ADAL" clId="{563BC9EF-2153-4ECB-9C23-594768855D01}" dt="2023-12-20T12:23:19.551" v="185" actId="47"/>
        <pc:sldMkLst>
          <pc:docMk/>
          <pc:sldMk cId="1992748266" sldId="286"/>
        </pc:sldMkLst>
      </pc:sldChg>
      <pc:sldChg chg="add">
        <pc:chgData name="David Holley" userId="45123e1e-ac21-4ee3-b53e-8d97b4b34e1e" providerId="ADAL" clId="{563BC9EF-2153-4ECB-9C23-594768855D01}" dt="2023-12-20T12:28:03.813" v="298"/>
        <pc:sldMkLst>
          <pc:docMk/>
          <pc:sldMk cId="3309511066" sldId="286"/>
        </pc:sldMkLst>
      </pc:sldChg>
      <pc:sldChg chg="modSp add mod">
        <pc:chgData name="David Holley" userId="45123e1e-ac21-4ee3-b53e-8d97b4b34e1e" providerId="ADAL" clId="{563BC9EF-2153-4ECB-9C23-594768855D01}" dt="2023-12-20T12:28:07.034" v="301" actId="27636"/>
        <pc:sldMkLst>
          <pc:docMk/>
          <pc:sldMk cId="2175266691" sldId="287"/>
        </pc:sldMkLst>
        <pc:spChg chg="mod">
          <ac:chgData name="David Holley" userId="45123e1e-ac21-4ee3-b53e-8d97b4b34e1e" providerId="ADAL" clId="{563BC9EF-2153-4ECB-9C23-594768855D01}" dt="2023-12-20T12:28:07.034" v="301" actId="27636"/>
          <ac:spMkLst>
            <pc:docMk/>
            <pc:sldMk cId="2175266691" sldId="287"/>
            <ac:spMk id="996355" creationId="{5E67811B-4504-B668-5FD6-A8F4C0F1056C}"/>
          </ac:spMkLst>
        </pc:spChg>
      </pc:sldChg>
      <pc:sldChg chg="modSp add del mod">
        <pc:chgData name="David Holley" userId="45123e1e-ac21-4ee3-b53e-8d97b4b34e1e" providerId="ADAL" clId="{563BC9EF-2153-4ECB-9C23-594768855D01}" dt="2023-12-20T12:23:19.730" v="186" actId="47"/>
        <pc:sldMkLst>
          <pc:docMk/>
          <pc:sldMk cId="3413416213" sldId="287"/>
        </pc:sldMkLst>
        <pc:spChg chg="mod">
          <ac:chgData name="David Holley" userId="45123e1e-ac21-4ee3-b53e-8d97b4b34e1e" providerId="ADAL" clId="{563BC9EF-2153-4ECB-9C23-594768855D01}" dt="2023-12-20T12:17:11.517" v="19" actId="27636"/>
          <ac:spMkLst>
            <pc:docMk/>
            <pc:sldMk cId="3413416213" sldId="287"/>
            <ac:spMk id="996355" creationId="{5E67811B-4504-B668-5FD6-A8F4C0F1056C}"/>
          </ac:spMkLst>
        </pc:spChg>
      </pc:sldChg>
      <pc:sldChg chg="add del">
        <pc:chgData name="David Holley" userId="45123e1e-ac21-4ee3-b53e-8d97b4b34e1e" providerId="ADAL" clId="{563BC9EF-2153-4ECB-9C23-594768855D01}" dt="2023-12-20T12:23:19.883" v="187" actId="47"/>
        <pc:sldMkLst>
          <pc:docMk/>
          <pc:sldMk cId="499677723" sldId="288"/>
        </pc:sldMkLst>
      </pc:sldChg>
      <pc:sldChg chg="add">
        <pc:chgData name="David Holley" userId="45123e1e-ac21-4ee3-b53e-8d97b4b34e1e" providerId="ADAL" clId="{563BC9EF-2153-4ECB-9C23-594768855D01}" dt="2023-12-20T12:28:08.636" v="303"/>
        <pc:sldMkLst>
          <pc:docMk/>
          <pc:sldMk cId="820712461" sldId="288"/>
        </pc:sldMkLst>
      </pc:sldChg>
      <pc:sldChg chg="modSp add mod">
        <pc:chgData name="David Holley" userId="45123e1e-ac21-4ee3-b53e-8d97b4b34e1e" providerId="ADAL" clId="{563BC9EF-2153-4ECB-9C23-594768855D01}" dt="2023-12-20T12:28:10.209" v="306" actId="27636"/>
        <pc:sldMkLst>
          <pc:docMk/>
          <pc:sldMk cId="1856554717" sldId="289"/>
        </pc:sldMkLst>
        <pc:spChg chg="mod">
          <ac:chgData name="David Holley" userId="45123e1e-ac21-4ee3-b53e-8d97b4b34e1e" providerId="ADAL" clId="{563BC9EF-2153-4ECB-9C23-594768855D01}" dt="2023-12-20T12:28:10.209" v="306" actId="27636"/>
          <ac:spMkLst>
            <pc:docMk/>
            <pc:sldMk cId="1856554717" sldId="289"/>
            <ac:spMk id="997378" creationId="{D22E1DA1-B3DA-E239-EC10-9BCB2A324D25}"/>
          </ac:spMkLst>
        </pc:spChg>
      </pc:sldChg>
      <pc:sldChg chg="modSp add del mod">
        <pc:chgData name="David Holley" userId="45123e1e-ac21-4ee3-b53e-8d97b4b34e1e" providerId="ADAL" clId="{563BC9EF-2153-4ECB-9C23-594768855D01}" dt="2023-12-20T12:23:20.081" v="188" actId="47"/>
        <pc:sldMkLst>
          <pc:docMk/>
          <pc:sldMk cId="3770201808" sldId="289"/>
        </pc:sldMkLst>
        <pc:spChg chg="mod">
          <ac:chgData name="David Holley" userId="45123e1e-ac21-4ee3-b53e-8d97b4b34e1e" providerId="ADAL" clId="{563BC9EF-2153-4ECB-9C23-594768855D01}" dt="2023-12-20T12:17:11.517" v="20" actId="27636"/>
          <ac:spMkLst>
            <pc:docMk/>
            <pc:sldMk cId="3770201808" sldId="289"/>
            <ac:spMk id="997378" creationId="{D22E1DA1-B3DA-E239-EC10-9BCB2A324D25}"/>
          </ac:spMkLst>
        </pc:spChg>
        <pc:graphicFrameChg chg="mod">
          <ac:chgData name="David Holley" userId="45123e1e-ac21-4ee3-b53e-8d97b4b34e1e" providerId="ADAL" clId="{563BC9EF-2153-4ECB-9C23-594768855D01}" dt="2023-12-20T12:17:11.328" v="18"/>
          <ac:graphicFrameMkLst>
            <pc:docMk/>
            <pc:sldMk cId="3770201808" sldId="289"/>
            <ac:graphicFrameMk id="997470" creationId="{066D3661-260F-5618-17A4-79C23F20A580}"/>
          </ac:graphicFrameMkLst>
        </pc:graphicFrameChg>
      </pc:sldChg>
      <pc:sldChg chg="modSp add mod">
        <pc:chgData name="David Holley" userId="45123e1e-ac21-4ee3-b53e-8d97b4b34e1e" providerId="ADAL" clId="{563BC9EF-2153-4ECB-9C23-594768855D01}" dt="2023-12-20T12:28:13.260" v="309" actId="27636"/>
        <pc:sldMkLst>
          <pc:docMk/>
          <pc:sldMk cId="186261330" sldId="290"/>
        </pc:sldMkLst>
        <pc:spChg chg="mod">
          <ac:chgData name="David Holley" userId="45123e1e-ac21-4ee3-b53e-8d97b4b34e1e" providerId="ADAL" clId="{563BC9EF-2153-4ECB-9C23-594768855D01}" dt="2023-12-20T12:28:13.260" v="309" actId="27636"/>
          <ac:spMkLst>
            <pc:docMk/>
            <pc:sldMk cId="186261330" sldId="290"/>
            <ac:spMk id="999446" creationId="{53C38013-2F03-391F-9911-62965CB40BD8}"/>
          </ac:spMkLst>
        </pc:spChg>
      </pc:sldChg>
      <pc:sldChg chg="modSp add del mod">
        <pc:chgData name="David Holley" userId="45123e1e-ac21-4ee3-b53e-8d97b4b34e1e" providerId="ADAL" clId="{563BC9EF-2153-4ECB-9C23-594768855D01}" dt="2023-12-20T12:23:20.231" v="189" actId="47"/>
        <pc:sldMkLst>
          <pc:docMk/>
          <pc:sldMk cId="3382253722" sldId="290"/>
        </pc:sldMkLst>
        <pc:spChg chg="mod">
          <ac:chgData name="David Holley" userId="45123e1e-ac21-4ee3-b53e-8d97b4b34e1e" providerId="ADAL" clId="{563BC9EF-2153-4ECB-9C23-594768855D01}" dt="2023-12-20T12:17:11.517" v="21" actId="27636"/>
          <ac:spMkLst>
            <pc:docMk/>
            <pc:sldMk cId="3382253722" sldId="290"/>
            <ac:spMk id="999446" creationId="{53C38013-2F03-391F-9911-62965CB40BD8}"/>
          </ac:spMkLst>
        </pc:spChg>
        <pc:graphicFrameChg chg="mod">
          <ac:chgData name="David Holley" userId="45123e1e-ac21-4ee3-b53e-8d97b4b34e1e" providerId="ADAL" clId="{563BC9EF-2153-4ECB-9C23-594768855D01}" dt="2023-12-20T12:17:11.328" v="18"/>
          <ac:graphicFrameMkLst>
            <pc:docMk/>
            <pc:sldMk cId="3382253722" sldId="290"/>
            <ac:graphicFrameMk id="999449" creationId="{48DBE043-9D86-44AA-9310-E3AE66AB71F4}"/>
          </ac:graphicFrameMkLst>
        </pc:graphicFrameChg>
      </pc:sldChg>
      <pc:sldChg chg="add">
        <pc:chgData name="David Holley" userId="45123e1e-ac21-4ee3-b53e-8d97b4b34e1e" providerId="ADAL" clId="{563BC9EF-2153-4ECB-9C23-594768855D01}" dt="2023-12-20T12:28:14.672" v="311"/>
        <pc:sldMkLst>
          <pc:docMk/>
          <pc:sldMk cId="985036498" sldId="291"/>
        </pc:sldMkLst>
      </pc:sldChg>
      <pc:sldChg chg="add del">
        <pc:chgData name="David Holley" userId="45123e1e-ac21-4ee3-b53e-8d97b4b34e1e" providerId="ADAL" clId="{563BC9EF-2153-4ECB-9C23-594768855D01}" dt="2023-12-20T12:23:20.399" v="190" actId="47"/>
        <pc:sldMkLst>
          <pc:docMk/>
          <pc:sldMk cId="1647993062" sldId="291"/>
        </pc:sldMkLst>
      </pc:sldChg>
      <pc:sldChg chg="modSp add del mod">
        <pc:chgData name="David Holley" userId="45123e1e-ac21-4ee3-b53e-8d97b4b34e1e" providerId="ADAL" clId="{563BC9EF-2153-4ECB-9C23-594768855D01}" dt="2023-12-20T12:23:20.584" v="191" actId="47"/>
        <pc:sldMkLst>
          <pc:docMk/>
          <pc:sldMk cId="180866620" sldId="292"/>
        </pc:sldMkLst>
        <pc:spChg chg="mod">
          <ac:chgData name="David Holley" userId="45123e1e-ac21-4ee3-b53e-8d97b4b34e1e" providerId="ADAL" clId="{563BC9EF-2153-4ECB-9C23-594768855D01}" dt="2023-12-20T12:17:11.533" v="22" actId="27636"/>
          <ac:spMkLst>
            <pc:docMk/>
            <pc:sldMk cId="180866620" sldId="292"/>
            <ac:spMk id="1003523" creationId="{27071770-F591-72A8-C095-BEF61C75F0D0}"/>
          </ac:spMkLst>
        </pc:spChg>
      </pc:sldChg>
      <pc:sldChg chg="modSp add mod">
        <pc:chgData name="David Holley" userId="45123e1e-ac21-4ee3-b53e-8d97b4b34e1e" providerId="ADAL" clId="{563BC9EF-2153-4ECB-9C23-594768855D01}" dt="2023-12-20T12:28:15.913" v="314" actId="27636"/>
        <pc:sldMkLst>
          <pc:docMk/>
          <pc:sldMk cId="1997380761" sldId="292"/>
        </pc:sldMkLst>
        <pc:spChg chg="mod">
          <ac:chgData name="David Holley" userId="45123e1e-ac21-4ee3-b53e-8d97b4b34e1e" providerId="ADAL" clId="{563BC9EF-2153-4ECB-9C23-594768855D01}" dt="2023-12-20T12:28:15.913" v="314" actId="27636"/>
          <ac:spMkLst>
            <pc:docMk/>
            <pc:sldMk cId="1997380761" sldId="292"/>
            <ac:spMk id="1003523" creationId="{27071770-F591-72A8-C095-BEF61C75F0D0}"/>
          </ac:spMkLst>
        </pc:spChg>
      </pc:sldChg>
      <pc:sldChg chg="add">
        <pc:chgData name="David Holley" userId="45123e1e-ac21-4ee3-b53e-8d97b4b34e1e" providerId="ADAL" clId="{563BC9EF-2153-4ECB-9C23-594768855D01}" dt="2023-12-20T12:28:17.184" v="316"/>
        <pc:sldMkLst>
          <pc:docMk/>
          <pc:sldMk cId="854154692" sldId="293"/>
        </pc:sldMkLst>
      </pc:sldChg>
      <pc:sldChg chg="add del">
        <pc:chgData name="David Holley" userId="45123e1e-ac21-4ee3-b53e-8d97b4b34e1e" providerId="ADAL" clId="{563BC9EF-2153-4ECB-9C23-594768855D01}" dt="2023-12-20T12:23:20.737" v="192" actId="47"/>
        <pc:sldMkLst>
          <pc:docMk/>
          <pc:sldMk cId="935425134" sldId="293"/>
        </pc:sldMkLst>
      </pc:sldChg>
      <pc:sldChg chg="modSp add del mod">
        <pc:chgData name="David Holley" userId="45123e1e-ac21-4ee3-b53e-8d97b4b34e1e" providerId="ADAL" clId="{563BC9EF-2153-4ECB-9C23-594768855D01}" dt="2023-12-20T12:23:20.953" v="193" actId="47"/>
        <pc:sldMkLst>
          <pc:docMk/>
          <pc:sldMk cId="2582790552" sldId="294"/>
        </pc:sldMkLst>
        <pc:spChg chg="mod">
          <ac:chgData name="David Holley" userId="45123e1e-ac21-4ee3-b53e-8d97b4b34e1e" providerId="ADAL" clId="{563BC9EF-2153-4ECB-9C23-594768855D01}" dt="2023-12-20T12:17:11.533" v="23" actId="27636"/>
          <ac:spMkLst>
            <pc:docMk/>
            <pc:sldMk cId="2582790552" sldId="294"/>
            <ac:spMk id="1006595" creationId="{811D3495-4853-B32A-18CC-54AB7FDF1143}"/>
          </ac:spMkLst>
        </pc:spChg>
        <pc:picChg chg="mod">
          <ac:chgData name="David Holley" userId="45123e1e-ac21-4ee3-b53e-8d97b4b34e1e" providerId="ADAL" clId="{563BC9EF-2153-4ECB-9C23-594768855D01}" dt="2023-12-20T12:18:01.829" v="41" actId="1076"/>
          <ac:picMkLst>
            <pc:docMk/>
            <pc:sldMk cId="2582790552" sldId="294"/>
            <ac:picMk id="1006604" creationId="{44FA1827-27C0-ADD9-5039-2D2E751AC9D5}"/>
          </ac:picMkLst>
        </pc:picChg>
      </pc:sldChg>
      <pc:sldChg chg="modSp add mod">
        <pc:chgData name="David Holley" userId="45123e1e-ac21-4ee3-b53e-8d97b4b34e1e" providerId="ADAL" clId="{563BC9EF-2153-4ECB-9C23-594768855D01}" dt="2023-12-20T12:28:18.450" v="319" actId="27636"/>
        <pc:sldMkLst>
          <pc:docMk/>
          <pc:sldMk cId="3477894890" sldId="294"/>
        </pc:sldMkLst>
        <pc:spChg chg="mod">
          <ac:chgData name="David Holley" userId="45123e1e-ac21-4ee3-b53e-8d97b4b34e1e" providerId="ADAL" clId="{563BC9EF-2153-4ECB-9C23-594768855D01}" dt="2023-12-20T12:28:18.450" v="319" actId="27636"/>
          <ac:spMkLst>
            <pc:docMk/>
            <pc:sldMk cId="3477894890" sldId="294"/>
            <ac:spMk id="1006595" creationId="{811D3495-4853-B32A-18CC-54AB7FDF1143}"/>
          </ac:spMkLst>
        </pc:spChg>
      </pc:sldChg>
      <pc:sldChg chg="add">
        <pc:chgData name="David Holley" userId="45123e1e-ac21-4ee3-b53e-8d97b4b34e1e" providerId="ADAL" clId="{563BC9EF-2153-4ECB-9C23-594768855D01}" dt="2023-12-20T12:28:19.643" v="321"/>
        <pc:sldMkLst>
          <pc:docMk/>
          <pc:sldMk cId="2113293600" sldId="295"/>
        </pc:sldMkLst>
      </pc:sldChg>
      <pc:sldChg chg="add del">
        <pc:chgData name="David Holley" userId="45123e1e-ac21-4ee3-b53e-8d97b4b34e1e" providerId="ADAL" clId="{563BC9EF-2153-4ECB-9C23-594768855D01}" dt="2023-12-20T12:23:21.182" v="194" actId="47"/>
        <pc:sldMkLst>
          <pc:docMk/>
          <pc:sldMk cId="3204341497" sldId="295"/>
        </pc:sldMkLst>
      </pc:sldChg>
      <pc:sldChg chg="add del">
        <pc:chgData name="David Holley" userId="45123e1e-ac21-4ee3-b53e-8d97b4b34e1e" providerId="ADAL" clId="{563BC9EF-2153-4ECB-9C23-594768855D01}" dt="2023-12-20T12:23:21.503" v="195" actId="47"/>
        <pc:sldMkLst>
          <pc:docMk/>
          <pc:sldMk cId="1695981231" sldId="296"/>
        </pc:sldMkLst>
      </pc:sldChg>
      <pc:sldChg chg="add">
        <pc:chgData name="David Holley" userId="45123e1e-ac21-4ee3-b53e-8d97b4b34e1e" providerId="ADAL" clId="{563BC9EF-2153-4ECB-9C23-594768855D01}" dt="2023-12-20T12:28:29.378" v="323"/>
        <pc:sldMkLst>
          <pc:docMk/>
          <pc:sldMk cId="3437367468" sldId="296"/>
        </pc:sldMkLst>
      </pc:sldChg>
      <pc:sldChg chg="add">
        <pc:chgData name="David Holley" userId="45123e1e-ac21-4ee3-b53e-8d97b4b34e1e" providerId="ADAL" clId="{563BC9EF-2153-4ECB-9C23-594768855D01}" dt="2023-12-20T12:28:31.473" v="325"/>
        <pc:sldMkLst>
          <pc:docMk/>
          <pc:sldMk cId="1160308436" sldId="297"/>
        </pc:sldMkLst>
      </pc:sldChg>
      <pc:sldChg chg="add del">
        <pc:chgData name="David Holley" userId="45123e1e-ac21-4ee3-b53e-8d97b4b34e1e" providerId="ADAL" clId="{563BC9EF-2153-4ECB-9C23-594768855D01}" dt="2023-12-20T12:23:21.817" v="196" actId="47"/>
        <pc:sldMkLst>
          <pc:docMk/>
          <pc:sldMk cId="3364910503" sldId="297"/>
        </pc:sldMkLst>
      </pc:sldChg>
      <pc:sldChg chg="add del">
        <pc:chgData name="David Holley" userId="45123e1e-ac21-4ee3-b53e-8d97b4b34e1e" providerId="ADAL" clId="{563BC9EF-2153-4ECB-9C23-594768855D01}" dt="2023-12-20T12:23:21.971" v="197" actId="47"/>
        <pc:sldMkLst>
          <pc:docMk/>
          <pc:sldMk cId="1414956743" sldId="298"/>
        </pc:sldMkLst>
      </pc:sldChg>
      <pc:sldChg chg="add">
        <pc:chgData name="David Holley" userId="45123e1e-ac21-4ee3-b53e-8d97b4b34e1e" providerId="ADAL" clId="{563BC9EF-2153-4ECB-9C23-594768855D01}" dt="2023-12-20T12:28:32.930" v="327"/>
        <pc:sldMkLst>
          <pc:docMk/>
          <pc:sldMk cId="2287383303" sldId="298"/>
        </pc:sldMkLst>
      </pc:sldChg>
      <pc:sldChg chg="add del">
        <pc:chgData name="David Holley" userId="45123e1e-ac21-4ee3-b53e-8d97b4b34e1e" providerId="ADAL" clId="{563BC9EF-2153-4ECB-9C23-594768855D01}" dt="2023-12-20T12:23:22.165" v="198" actId="47"/>
        <pc:sldMkLst>
          <pc:docMk/>
          <pc:sldMk cId="443345893" sldId="299"/>
        </pc:sldMkLst>
      </pc:sldChg>
      <pc:sldChg chg="add">
        <pc:chgData name="David Holley" userId="45123e1e-ac21-4ee3-b53e-8d97b4b34e1e" providerId="ADAL" clId="{563BC9EF-2153-4ECB-9C23-594768855D01}" dt="2023-12-20T12:28:34.371" v="329"/>
        <pc:sldMkLst>
          <pc:docMk/>
          <pc:sldMk cId="1250038675" sldId="299"/>
        </pc:sldMkLst>
      </pc:sldChg>
      <pc:sldChg chg="add del">
        <pc:chgData name="David Holley" userId="45123e1e-ac21-4ee3-b53e-8d97b4b34e1e" providerId="ADAL" clId="{563BC9EF-2153-4ECB-9C23-594768855D01}" dt="2023-12-20T12:23:22.340" v="199" actId="47"/>
        <pc:sldMkLst>
          <pc:docMk/>
          <pc:sldMk cId="171784338" sldId="300"/>
        </pc:sldMkLst>
      </pc:sldChg>
      <pc:sldChg chg="add">
        <pc:chgData name="David Holley" userId="45123e1e-ac21-4ee3-b53e-8d97b4b34e1e" providerId="ADAL" clId="{563BC9EF-2153-4ECB-9C23-594768855D01}" dt="2023-12-20T12:28:39.361" v="331"/>
        <pc:sldMkLst>
          <pc:docMk/>
          <pc:sldMk cId="3171653087" sldId="300"/>
        </pc:sldMkLst>
      </pc:sldChg>
      <pc:sldChg chg="add del">
        <pc:chgData name="David Holley" userId="45123e1e-ac21-4ee3-b53e-8d97b4b34e1e" providerId="ADAL" clId="{563BC9EF-2153-4ECB-9C23-594768855D01}" dt="2023-12-20T12:23:22.588" v="200" actId="47"/>
        <pc:sldMkLst>
          <pc:docMk/>
          <pc:sldMk cId="1637109447" sldId="301"/>
        </pc:sldMkLst>
      </pc:sldChg>
      <pc:sldChg chg="add">
        <pc:chgData name="David Holley" userId="45123e1e-ac21-4ee3-b53e-8d97b4b34e1e" providerId="ADAL" clId="{563BC9EF-2153-4ECB-9C23-594768855D01}" dt="2023-12-20T12:28:42.113" v="333"/>
        <pc:sldMkLst>
          <pc:docMk/>
          <pc:sldMk cId="2263961309" sldId="301"/>
        </pc:sldMkLst>
      </pc:sldChg>
      <pc:sldChg chg="modSp add del mod modNotes">
        <pc:chgData name="David Holley" userId="45123e1e-ac21-4ee3-b53e-8d97b4b34e1e" providerId="ADAL" clId="{563BC9EF-2153-4ECB-9C23-594768855D01}" dt="2023-12-20T12:23:22.841" v="201" actId="47"/>
        <pc:sldMkLst>
          <pc:docMk/>
          <pc:sldMk cId="1090396463" sldId="302"/>
        </pc:sldMkLst>
        <pc:spChg chg="mod">
          <ac:chgData name="David Holley" userId="45123e1e-ac21-4ee3-b53e-8d97b4b34e1e" providerId="ADAL" clId="{563BC9EF-2153-4ECB-9C23-594768855D01}" dt="2023-12-20T12:17:11.549" v="24" actId="27636"/>
          <ac:spMkLst>
            <pc:docMk/>
            <pc:sldMk cId="1090396463" sldId="302"/>
            <ac:spMk id="513026" creationId="{BE04E4A4-6A78-5C78-1097-24BA4E5F15F4}"/>
          </ac:spMkLst>
        </pc:spChg>
      </pc:sldChg>
      <pc:sldChg chg="modSp add mod modNotes">
        <pc:chgData name="David Holley" userId="45123e1e-ac21-4ee3-b53e-8d97b4b34e1e" providerId="ADAL" clId="{563BC9EF-2153-4ECB-9C23-594768855D01}" dt="2023-12-20T12:28:44.018" v="336" actId="27636"/>
        <pc:sldMkLst>
          <pc:docMk/>
          <pc:sldMk cId="2812926795" sldId="302"/>
        </pc:sldMkLst>
        <pc:spChg chg="mod">
          <ac:chgData name="David Holley" userId="45123e1e-ac21-4ee3-b53e-8d97b4b34e1e" providerId="ADAL" clId="{563BC9EF-2153-4ECB-9C23-594768855D01}" dt="2023-12-20T12:28:44.018" v="336" actId="27636"/>
          <ac:spMkLst>
            <pc:docMk/>
            <pc:sldMk cId="2812926795" sldId="302"/>
            <ac:spMk id="513026" creationId="{BE04E4A4-6A78-5C78-1097-24BA4E5F15F4}"/>
          </ac:spMkLst>
        </pc:spChg>
      </pc:sldChg>
      <pc:sldChg chg="add del modNotes">
        <pc:chgData name="David Holley" userId="45123e1e-ac21-4ee3-b53e-8d97b4b34e1e" providerId="ADAL" clId="{563BC9EF-2153-4ECB-9C23-594768855D01}" dt="2023-12-20T12:23:23.109" v="202" actId="47"/>
        <pc:sldMkLst>
          <pc:docMk/>
          <pc:sldMk cId="3525432758" sldId="303"/>
        </pc:sldMkLst>
      </pc:sldChg>
      <pc:sldChg chg="add modNotes">
        <pc:chgData name="David Holley" userId="45123e1e-ac21-4ee3-b53e-8d97b4b34e1e" providerId="ADAL" clId="{563BC9EF-2153-4ECB-9C23-594768855D01}" dt="2023-12-20T12:28:46.455" v="338"/>
        <pc:sldMkLst>
          <pc:docMk/>
          <pc:sldMk cId="3603788891" sldId="303"/>
        </pc:sldMkLst>
      </pc:sldChg>
      <pc:sldChg chg="modSp add mod modNotes">
        <pc:chgData name="David Holley" userId="45123e1e-ac21-4ee3-b53e-8d97b4b34e1e" providerId="ADAL" clId="{563BC9EF-2153-4ECB-9C23-594768855D01}" dt="2023-12-20T12:28:49.064" v="341" actId="27636"/>
        <pc:sldMkLst>
          <pc:docMk/>
          <pc:sldMk cId="788478945" sldId="304"/>
        </pc:sldMkLst>
        <pc:spChg chg="mod">
          <ac:chgData name="David Holley" userId="45123e1e-ac21-4ee3-b53e-8d97b4b34e1e" providerId="ADAL" clId="{563BC9EF-2153-4ECB-9C23-594768855D01}" dt="2023-12-20T12:28:49.064" v="341" actId="27636"/>
          <ac:spMkLst>
            <pc:docMk/>
            <pc:sldMk cId="788478945" sldId="304"/>
            <ac:spMk id="515074" creationId="{F1789679-FEA3-D985-163E-F2ABDB910792}"/>
          </ac:spMkLst>
        </pc:spChg>
      </pc:sldChg>
      <pc:sldChg chg="modSp add del mod modNotes">
        <pc:chgData name="David Holley" userId="45123e1e-ac21-4ee3-b53e-8d97b4b34e1e" providerId="ADAL" clId="{563BC9EF-2153-4ECB-9C23-594768855D01}" dt="2023-12-20T12:23:23.391" v="203" actId="47"/>
        <pc:sldMkLst>
          <pc:docMk/>
          <pc:sldMk cId="2601553175" sldId="304"/>
        </pc:sldMkLst>
        <pc:spChg chg="mod">
          <ac:chgData name="David Holley" userId="45123e1e-ac21-4ee3-b53e-8d97b4b34e1e" providerId="ADAL" clId="{563BC9EF-2153-4ECB-9C23-594768855D01}" dt="2023-12-20T12:17:11.549" v="25" actId="27636"/>
          <ac:spMkLst>
            <pc:docMk/>
            <pc:sldMk cId="2601553175" sldId="304"/>
            <ac:spMk id="515074" creationId="{F1789679-FEA3-D985-163E-F2ABDB910792}"/>
          </ac:spMkLst>
        </pc:spChg>
      </pc:sldChg>
      <pc:sldChg chg="modSp add mod modNotes">
        <pc:chgData name="David Holley" userId="45123e1e-ac21-4ee3-b53e-8d97b4b34e1e" providerId="ADAL" clId="{563BC9EF-2153-4ECB-9C23-594768855D01}" dt="2023-12-20T12:28:50.963" v="344" actId="27636"/>
        <pc:sldMkLst>
          <pc:docMk/>
          <pc:sldMk cId="1609903786" sldId="305"/>
        </pc:sldMkLst>
        <pc:spChg chg="mod">
          <ac:chgData name="David Holley" userId="45123e1e-ac21-4ee3-b53e-8d97b4b34e1e" providerId="ADAL" clId="{563BC9EF-2153-4ECB-9C23-594768855D01}" dt="2023-12-20T12:28:50.963" v="344" actId="27636"/>
          <ac:spMkLst>
            <pc:docMk/>
            <pc:sldMk cId="1609903786" sldId="305"/>
            <ac:spMk id="516098" creationId="{4F77BCAA-3B74-91FF-9CD0-19CFBB409ED9}"/>
          </ac:spMkLst>
        </pc:spChg>
      </pc:sldChg>
      <pc:sldChg chg="modSp add del mod modNotes">
        <pc:chgData name="David Holley" userId="45123e1e-ac21-4ee3-b53e-8d97b4b34e1e" providerId="ADAL" clId="{563BC9EF-2153-4ECB-9C23-594768855D01}" dt="2023-12-20T12:23:23.643" v="204" actId="47"/>
        <pc:sldMkLst>
          <pc:docMk/>
          <pc:sldMk cId="3431011648" sldId="305"/>
        </pc:sldMkLst>
        <pc:spChg chg="mod">
          <ac:chgData name="David Holley" userId="45123e1e-ac21-4ee3-b53e-8d97b4b34e1e" providerId="ADAL" clId="{563BC9EF-2153-4ECB-9C23-594768855D01}" dt="2023-12-20T12:17:11.557" v="26" actId="27636"/>
          <ac:spMkLst>
            <pc:docMk/>
            <pc:sldMk cId="3431011648" sldId="305"/>
            <ac:spMk id="516098" creationId="{4F77BCAA-3B74-91FF-9CD0-19CFBB409ED9}"/>
          </ac:spMkLst>
        </pc:spChg>
      </pc:sldChg>
      <pc:sldChg chg="modSp add mod modNotes">
        <pc:chgData name="David Holley" userId="45123e1e-ac21-4ee3-b53e-8d97b4b34e1e" providerId="ADAL" clId="{563BC9EF-2153-4ECB-9C23-594768855D01}" dt="2023-12-20T12:28:52.556" v="347" actId="27636"/>
        <pc:sldMkLst>
          <pc:docMk/>
          <pc:sldMk cId="2081984440" sldId="306"/>
        </pc:sldMkLst>
        <pc:spChg chg="mod">
          <ac:chgData name="David Holley" userId="45123e1e-ac21-4ee3-b53e-8d97b4b34e1e" providerId="ADAL" clId="{563BC9EF-2153-4ECB-9C23-594768855D01}" dt="2023-12-20T12:28:52.556" v="347" actId="27636"/>
          <ac:spMkLst>
            <pc:docMk/>
            <pc:sldMk cId="2081984440" sldId="306"/>
            <ac:spMk id="517122" creationId="{0EB9DB1A-93DF-C7E0-67DB-F77C52D4C07D}"/>
          </ac:spMkLst>
        </pc:spChg>
      </pc:sldChg>
      <pc:sldChg chg="modSp add del mod modNotes">
        <pc:chgData name="David Holley" userId="45123e1e-ac21-4ee3-b53e-8d97b4b34e1e" providerId="ADAL" clId="{563BC9EF-2153-4ECB-9C23-594768855D01}" dt="2023-12-20T12:23:23.907" v="205" actId="47"/>
        <pc:sldMkLst>
          <pc:docMk/>
          <pc:sldMk cId="3209896551" sldId="306"/>
        </pc:sldMkLst>
        <pc:spChg chg="mod">
          <ac:chgData name="David Holley" userId="45123e1e-ac21-4ee3-b53e-8d97b4b34e1e" providerId="ADAL" clId="{563BC9EF-2153-4ECB-9C23-594768855D01}" dt="2023-12-20T12:17:11.557" v="27" actId="27636"/>
          <ac:spMkLst>
            <pc:docMk/>
            <pc:sldMk cId="3209896551" sldId="306"/>
            <ac:spMk id="517122" creationId="{0EB9DB1A-93DF-C7E0-67DB-F77C52D4C07D}"/>
          </ac:spMkLst>
        </pc:spChg>
      </pc:sldChg>
      <pc:sldChg chg="modSp add del mod modNotes">
        <pc:chgData name="David Holley" userId="45123e1e-ac21-4ee3-b53e-8d97b4b34e1e" providerId="ADAL" clId="{563BC9EF-2153-4ECB-9C23-594768855D01}" dt="2023-12-20T12:23:24.171" v="206" actId="47"/>
        <pc:sldMkLst>
          <pc:docMk/>
          <pc:sldMk cId="793545602" sldId="307"/>
        </pc:sldMkLst>
        <pc:spChg chg="mod">
          <ac:chgData name="David Holley" userId="45123e1e-ac21-4ee3-b53e-8d97b4b34e1e" providerId="ADAL" clId="{563BC9EF-2153-4ECB-9C23-594768855D01}" dt="2023-12-20T12:17:11.557" v="28" actId="27636"/>
          <ac:spMkLst>
            <pc:docMk/>
            <pc:sldMk cId="793545602" sldId="307"/>
            <ac:spMk id="518146" creationId="{CE11AED9-3480-5FFB-D810-23155A113265}"/>
          </ac:spMkLst>
        </pc:spChg>
      </pc:sldChg>
      <pc:sldChg chg="modSp add mod modNotes">
        <pc:chgData name="David Holley" userId="45123e1e-ac21-4ee3-b53e-8d97b4b34e1e" providerId="ADAL" clId="{563BC9EF-2153-4ECB-9C23-594768855D01}" dt="2023-12-20T12:28:54.562" v="350" actId="27636"/>
        <pc:sldMkLst>
          <pc:docMk/>
          <pc:sldMk cId="2847638205" sldId="307"/>
        </pc:sldMkLst>
        <pc:spChg chg="mod">
          <ac:chgData name="David Holley" userId="45123e1e-ac21-4ee3-b53e-8d97b4b34e1e" providerId="ADAL" clId="{563BC9EF-2153-4ECB-9C23-594768855D01}" dt="2023-12-20T12:28:54.562" v="350" actId="27636"/>
          <ac:spMkLst>
            <pc:docMk/>
            <pc:sldMk cId="2847638205" sldId="307"/>
            <ac:spMk id="518146" creationId="{CE11AED9-3480-5FFB-D810-23155A113265}"/>
          </ac:spMkLst>
        </pc:spChg>
      </pc:sldChg>
      <pc:sldChg chg="modSp add mod modNotes">
        <pc:chgData name="David Holley" userId="45123e1e-ac21-4ee3-b53e-8d97b4b34e1e" providerId="ADAL" clId="{563BC9EF-2153-4ECB-9C23-594768855D01}" dt="2023-12-20T12:28:56.021" v="353" actId="27636"/>
        <pc:sldMkLst>
          <pc:docMk/>
          <pc:sldMk cId="639222173" sldId="308"/>
        </pc:sldMkLst>
        <pc:spChg chg="mod">
          <ac:chgData name="David Holley" userId="45123e1e-ac21-4ee3-b53e-8d97b4b34e1e" providerId="ADAL" clId="{563BC9EF-2153-4ECB-9C23-594768855D01}" dt="2023-12-20T12:28:56.021" v="353" actId="27636"/>
          <ac:spMkLst>
            <pc:docMk/>
            <pc:sldMk cId="639222173" sldId="308"/>
            <ac:spMk id="519170" creationId="{39B36A33-9E91-CBBE-AE15-AD938714C568}"/>
          </ac:spMkLst>
        </pc:spChg>
      </pc:sldChg>
      <pc:sldChg chg="modSp add del mod modNotes">
        <pc:chgData name="David Holley" userId="45123e1e-ac21-4ee3-b53e-8d97b4b34e1e" providerId="ADAL" clId="{563BC9EF-2153-4ECB-9C23-594768855D01}" dt="2023-12-20T12:23:24.423" v="207" actId="47"/>
        <pc:sldMkLst>
          <pc:docMk/>
          <pc:sldMk cId="4015025861" sldId="308"/>
        </pc:sldMkLst>
        <pc:spChg chg="mod">
          <ac:chgData name="David Holley" userId="45123e1e-ac21-4ee3-b53e-8d97b4b34e1e" providerId="ADAL" clId="{563BC9EF-2153-4ECB-9C23-594768855D01}" dt="2023-12-20T12:17:11.557" v="29" actId="27636"/>
          <ac:spMkLst>
            <pc:docMk/>
            <pc:sldMk cId="4015025861" sldId="308"/>
            <ac:spMk id="519170" creationId="{39B36A33-9E91-CBBE-AE15-AD938714C568}"/>
          </ac:spMkLst>
        </pc:spChg>
      </pc:sldChg>
      <pc:sldChg chg="modSp add del mod modNotes">
        <pc:chgData name="David Holley" userId="45123e1e-ac21-4ee3-b53e-8d97b4b34e1e" providerId="ADAL" clId="{563BC9EF-2153-4ECB-9C23-594768855D01}" dt="2023-12-20T12:26:47.449" v="250" actId="47"/>
        <pc:sldMkLst>
          <pc:docMk/>
          <pc:sldMk cId="296911795" sldId="309"/>
        </pc:sldMkLst>
        <pc:spChg chg="mod">
          <ac:chgData name="David Holley" userId="45123e1e-ac21-4ee3-b53e-8d97b4b34e1e" providerId="ADAL" clId="{563BC9EF-2153-4ECB-9C23-594768855D01}" dt="2023-12-20T12:24:01.449" v="248" actId="1076"/>
          <ac:spMkLst>
            <pc:docMk/>
            <pc:sldMk cId="296911795" sldId="309"/>
            <ac:spMk id="520253" creationId="{ED0E12E7-DFD1-42D9-E32F-511AE5CA4F3D}"/>
          </ac:spMkLst>
        </pc:spChg>
      </pc:sldChg>
      <pc:sldChg chg="modSp add mod modNotes">
        <pc:chgData name="David Holley" userId="45123e1e-ac21-4ee3-b53e-8d97b4b34e1e" providerId="ADAL" clId="{563BC9EF-2153-4ECB-9C23-594768855D01}" dt="2023-12-20T12:28:57.875" v="356" actId="27636"/>
        <pc:sldMkLst>
          <pc:docMk/>
          <pc:sldMk cId="4138592956" sldId="309"/>
        </pc:sldMkLst>
        <pc:spChg chg="mod">
          <ac:chgData name="David Holley" userId="45123e1e-ac21-4ee3-b53e-8d97b4b34e1e" providerId="ADAL" clId="{563BC9EF-2153-4ECB-9C23-594768855D01}" dt="2023-12-20T12:28:57.875" v="356" actId="27636"/>
          <ac:spMkLst>
            <pc:docMk/>
            <pc:sldMk cId="4138592956" sldId="309"/>
            <ac:spMk id="520253" creationId="{ED0E12E7-DFD1-42D9-E32F-511AE5CA4F3D}"/>
          </ac:spMkLst>
        </pc:spChg>
      </pc:sldChg>
      <pc:sldChg chg="modSp add mod modNotes">
        <pc:chgData name="David Holley" userId="45123e1e-ac21-4ee3-b53e-8d97b4b34e1e" providerId="ADAL" clId="{563BC9EF-2153-4ECB-9C23-594768855D01}" dt="2023-12-20T12:28:59.597" v="359" actId="27636"/>
        <pc:sldMkLst>
          <pc:docMk/>
          <pc:sldMk cId="612230069" sldId="310"/>
        </pc:sldMkLst>
        <pc:spChg chg="mod">
          <ac:chgData name="David Holley" userId="45123e1e-ac21-4ee3-b53e-8d97b4b34e1e" providerId="ADAL" clId="{563BC9EF-2153-4ECB-9C23-594768855D01}" dt="2023-12-20T12:28:59.597" v="359" actId="27636"/>
          <ac:spMkLst>
            <pc:docMk/>
            <pc:sldMk cId="612230069" sldId="310"/>
            <ac:spMk id="521275" creationId="{7C48655F-6A54-85A7-EB57-13D1C3942D55}"/>
          </ac:spMkLst>
        </pc:spChg>
      </pc:sldChg>
      <pc:sldChg chg="modSp add del mod modNotes">
        <pc:chgData name="David Holley" userId="45123e1e-ac21-4ee3-b53e-8d97b4b34e1e" providerId="ADAL" clId="{563BC9EF-2153-4ECB-9C23-594768855D01}" dt="2023-12-20T12:26:47.565" v="251" actId="47"/>
        <pc:sldMkLst>
          <pc:docMk/>
          <pc:sldMk cId="3779427615" sldId="310"/>
        </pc:sldMkLst>
        <pc:spChg chg="mod">
          <ac:chgData name="David Holley" userId="45123e1e-ac21-4ee3-b53e-8d97b4b34e1e" providerId="ADAL" clId="{563BC9EF-2153-4ECB-9C23-594768855D01}" dt="2023-12-20T12:17:11.557" v="31" actId="27636"/>
          <ac:spMkLst>
            <pc:docMk/>
            <pc:sldMk cId="3779427615" sldId="310"/>
            <ac:spMk id="521275" creationId="{7C48655F-6A54-85A7-EB57-13D1C3942D55}"/>
          </ac:spMkLst>
        </pc:spChg>
      </pc:sldChg>
      <pc:sldChg chg="modSp add del mod modNotes">
        <pc:chgData name="David Holley" userId="45123e1e-ac21-4ee3-b53e-8d97b4b34e1e" providerId="ADAL" clId="{563BC9EF-2153-4ECB-9C23-594768855D01}" dt="2023-12-20T12:26:47.734" v="252" actId="47"/>
        <pc:sldMkLst>
          <pc:docMk/>
          <pc:sldMk cId="1310805505" sldId="311"/>
        </pc:sldMkLst>
        <pc:spChg chg="mod">
          <ac:chgData name="David Holley" userId="45123e1e-ac21-4ee3-b53e-8d97b4b34e1e" providerId="ADAL" clId="{563BC9EF-2153-4ECB-9C23-594768855D01}" dt="2023-12-20T12:17:11.573" v="32" actId="27636"/>
          <ac:spMkLst>
            <pc:docMk/>
            <pc:sldMk cId="1310805505" sldId="311"/>
            <ac:spMk id="522298" creationId="{14434498-3AE7-FB5D-C7D6-C4B8FE948A22}"/>
          </ac:spMkLst>
        </pc:spChg>
      </pc:sldChg>
      <pc:sldChg chg="modSp add mod modNotes">
        <pc:chgData name="David Holley" userId="45123e1e-ac21-4ee3-b53e-8d97b4b34e1e" providerId="ADAL" clId="{563BC9EF-2153-4ECB-9C23-594768855D01}" dt="2023-12-20T12:29:01.216" v="362" actId="27636"/>
        <pc:sldMkLst>
          <pc:docMk/>
          <pc:sldMk cId="3199309623" sldId="311"/>
        </pc:sldMkLst>
        <pc:spChg chg="mod">
          <ac:chgData name="David Holley" userId="45123e1e-ac21-4ee3-b53e-8d97b4b34e1e" providerId="ADAL" clId="{563BC9EF-2153-4ECB-9C23-594768855D01}" dt="2023-12-20T12:29:01.216" v="362" actId="27636"/>
          <ac:spMkLst>
            <pc:docMk/>
            <pc:sldMk cId="3199309623" sldId="311"/>
            <ac:spMk id="522298" creationId="{14434498-3AE7-FB5D-C7D6-C4B8FE948A22}"/>
          </ac:spMkLst>
        </pc:spChg>
      </pc:sldChg>
      <pc:sldChg chg="modSp add mod modNotes">
        <pc:chgData name="David Holley" userId="45123e1e-ac21-4ee3-b53e-8d97b4b34e1e" providerId="ADAL" clId="{563BC9EF-2153-4ECB-9C23-594768855D01}" dt="2023-12-20T12:29:02.533" v="365" actId="27636"/>
        <pc:sldMkLst>
          <pc:docMk/>
          <pc:sldMk cId="2125224963" sldId="312"/>
        </pc:sldMkLst>
        <pc:spChg chg="mod">
          <ac:chgData name="David Holley" userId="45123e1e-ac21-4ee3-b53e-8d97b4b34e1e" providerId="ADAL" clId="{563BC9EF-2153-4ECB-9C23-594768855D01}" dt="2023-12-20T12:29:02.533" v="365" actId="27636"/>
          <ac:spMkLst>
            <pc:docMk/>
            <pc:sldMk cId="2125224963" sldId="312"/>
            <ac:spMk id="523326" creationId="{720F8A75-0A40-56FD-ACB2-8380851882EF}"/>
          </ac:spMkLst>
        </pc:spChg>
      </pc:sldChg>
      <pc:sldChg chg="modSp add del mod modNotes">
        <pc:chgData name="David Holley" userId="45123e1e-ac21-4ee3-b53e-8d97b4b34e1e" providerId="ADAL" clId="{563BC9EF-2153-4ECB-9C23-594768855D01}" dt="2023-12-20T12:26:47.905" v="253" actId="47"/>
        <pc:sldMkLst>
          <pc:docMk/>
          <pc:sldMk cId="2770311565" sldId="312"/>
        </pc:sldMkLst>
        <pc:spChg chg="mod">
          <ac:chgData name="David Holley" userId="45123e1e-ac21-4ee3-b53e-8d97b4b34e1e" providerId="ADAL" clId="{563BC9EF-2153-4ECB-9C23-594768855D01}" dt="2023-12-20T12:17:11.573" v="33" actId="27636"/>
          <ac:spMkLst>
            <pc:docMk/>
            <pc:sldMk cId="2770311565" sldId="312"/>
            <ac:spMk id="523326" creationId="{720F8A75-0A40-56FD-ACB2-8380851882EF}"/>
          </ac:spMkLst>
        </pc:spChg>
      </pc:sldChg>
      <pc:sldChg chg="add modNotes">
        <pc:chgData name="David Holley" userId="45123e1e-ac21-4ee3-b53e-8d97b4b34e1e" providerId="ADAL" clId="{563BC9EF-2153-4ECB-9C23-594768855D01}" dt="2023-12-20T12:29:03.851" v="367"/>
        <pc:sldMkLst>
          <pc:docMk/>
          <pc:sldMk cId="407898233" sldId="313"/>
        </pc:sldMkLst>
      </pc:sldChg>
      <pc:sldChg chg="add del modNotes">
        <pc:chgData name="David Holley" userId="45123e1e-ac21-4ee3-b53e-8d97b4b34e1e" providerId="ADAL" clId="{563BC9EF-2153-4ECB-9C23-594768855D01}" dt="2023-12-20T12:26:48.066" v="254" actId="47"/>
        <pc:sldMkLst>
          <pc:docMk/>
          <pc:sldMk cId="3519689689" sldId="313"/>
        </pc:sldMkLst>
      </pc:sldChg>
      <pc:sldChg chg="modSp add del mod modNotes">
        <pc:chgData name="David Holley" userId="45123e1e-ac21-4ee3-b53e-8d97b4b34e1e" providerId="ADAL" clId="{563BC9EF-2153-4ECB-9C23-594768855D01}" dt="2023-12-20T12:26:48.250" v="255" actId="47"/>
        <pc:sldMkLst>
          <pc:docMk/>
          <pc:sldMk cId="2341974823" sldId="314"/>
        </pc:sldMkLst>
        <pc:spChg chg="mod">
          <ac:chgData name="David Holley" userId="45123e1e-ac21-4ee3-b53e-8d97b4b34e1e" providerId="ADAL" clId="{563BC9EF-2153-4ECB-9C23-594768855D01}" dt="2023-12-20T12:17:11.573" v="34" actId="27636"/>
          <ac:spMkLst>
            <pc:docMk/>
            <pc:sldMk cId="2341974823" sldId="314"/>
            <ac:spMk id="525390" creationId="{463E39A6-901A-0322-479E-DC375B8B6CAC}"/>
          </ac:spMkLst>
        </pc:spChg>
      </pc:sldChg>
      <pc:sldChg chg="modSp add mod modNotes">
        <pc:chgData name="David Holley" userId="45123e1e-ac21-4ee3-b53e-8d97b4b34e1e" providerId="ADAL" clId="{563BC9EF-2153-4ECB-9C23-594768855D01}" dt="2023-12-20T12:29:05.348" v="370" actId="27636"/>
        <pc:sldMkLst>
          <pc:docMk/>
          <pc:sldMk cId="2994752126" sldId="314"/>
        </pc:sldMkLst>
        <pc:spChg chg="mod">
          <ac:chgData name="David Holley" userId="45123e1e-ac21-4ee3-b53e-8d97b4b34e1e" providerId="ADAL" clId="{563BC9EF-2153-4ECB-9C23-594768855D01}" dt="2023-12-20T12:29:05.348" v="370" actId="27636"/>
          <ac:spMkLst>
            <pc:docMk/>
            <pc:sldMk cId="2994752126" sldId="314"/>
            <ac:spMk id="525390" creationId="{463E39A6-901A-0322-479E-DC375B8B6CAC}"/>
          </ac:spMkLst>
        </pc:spChg>
      </pc:sldChg>
      <pc:sldChg chg="modSp add del mod modNotes">
        <pc:chgData name="David Holley" userId="45123e1e-ac21-4ee3-b53e-8d97b4b34e1e" providerId="ADAL" clId="{563BC9EF-2153-4ECB-9C23-594768855D01}" dt="2023-12-20T12:26:48.419" v="256" actId="47"/>
        <pc:sldMkLst>
          <pc:docMk/>
          <pc:sldMk cId="2547952395" sldId="315"/>
        </pc:sldMkLst>
        <pc:spChg chg="mod">
          <ac:chgData name="David Holley" userId="45123e1e-ac21-4ee3-b53e-8d97b4b34e1e" providerId="ADAL" clId="{563BC9EF-2153-4ECB-9C23-594768855D01}" dt="2023-12-20T12:17:11.573" v="35" actId="27636"/>
          <ac:spMkLst>
            <pc:docMk/>
            <pc:sldMk cId="2547952395" sldId="315"/>
            <ac:spMk id="526402" creationId="{ABBFE971-C6F6-A823-7CF2-19DC3D552E43}"/>
          </ac:spMkLst>
        </pc:spChg>
      </pc:sldChg>
      <pc:sldChg chg="modSp add mod modNotes">
        <pc:chgData name="David Holley" userId="45123e1e-ac21-4ee3-b53e-8d97b4b34e1e" providerId="ADAL" clId="{563BC9EF-2153-4ECB-9C23-594768855D01}" dt="2023-12-20T12:29:07.074" v="373" actId="27636"/>
        <pc:sldMkLst>
          <pc:docMk/>
          <pc:sldMk cId="3836463723" sldId="315"/>
        </pc:sldMkLst>
        <pc:spChg chg="mod">
          <ac:chgData name="David Holley" userId="45123e1e-ac21-4ee3-b53e-8d97b4b34e1e" providerId="ADAL" clId="{563BC9EF-2153-4ECB-9C23-594768855D01}" dt="2023-12-20T12:29:07.074" v="373" actId="27636"/>
          <ac:spMkLst>
            <pc:docMk/>
            <pc:sldMk cId="3836463723" sldId="315"/>
            <ac:spMk id="526402" creationId="{ABBFE971-C6F6-A823-7CF2-19DC3D552E43}"/>
          </ac:spMkLst>
        </pc:spChg>
      </pc:sldChg>
      <pc:sldChg chg="modSp add del mod modNotes">
        <pc:chgData name="David Holley" userId="45123e1e-ac21-4ee3-b53e-8d97b4b34e1e" providerId="ADAL" clId="{563BC9EF-2153-4ECB-9C23-594768855D01}" dt="2023-12-20T12:26:48.598" v="257" actId="47"/>
        <pc:sldMkLst>
          <pc:docMk/>
          <pc:sldMk cId="2046438298" sldId="316"/>
        </pc:sldMkLst>
        <pc:spChg chg="mod">
          <ac:chgData name="David Holley" userId="45123e1e-ac21-4ee3-b53e-8d97b4b34e1e" providerId="ADAL" clId="{563BC9EF-2153-4ECB-9C23-594768855D01}" dt="2023-12-20T12:17:11.589" v="36" actId="27636"/>
          <ac:spMkLst>
            <pc:docMk/>
            <pc:sldMk cId="2046438298" sldId="316"/>
            <ac:spMk id="527427" creationId="{B6EBE59F-6D95-D14A-A990-A69124A853BD}"/>
          </ac:spMkLst>
        </pc:spChg>
      </pc:sldChg>
      <pc:sldChg chg="modSp add mod modNotes">
        <pc:chgData name="David Holley" userId="45123e1e-ac21-4ee3-b53e-8d97b4b34e1e" providerId="ADAL" clId="{563BC9EF-2153-4ECB-9C23-594768855D01}" dt="2023-12-20T12:29:09.478" v="376" actId="27636"/>
        <pc:sldMkLst>
          <pc:docMk/>
          <pc:sldMk cId="3059035471" sldId="316"/>
        </pc:sldMkLst>
        <pc:spChg chg="mod">
          <ac:chgData name="David Holley" userId="45123e1e-ac21-4ee3-b53e-8d97b4b34e1e" providerId="ADAL" clId="{563BC9EF-2153-4ECB-9C23-594768855D01}" dt="2023-12-20T12:29:09.478" v="376" actId="27636"/>
          <ac:spMkLst>
            <pc:docMk/>
            <pc:sldMk cId="3059035471" sldId="316"/>
            <ac:spMk id="527427" creationId="{B6EBE59F-6D95-D14A-A990-A69124A853BD}"/>
          </ac:spMkLst>
        </pc:spChg>
      </pc:sldChg>
      <pc:sldChg chg="modSp add mod modNotes">
        <pc:chgData name="David Holley" userId="45123e1e-ac21-4ee3-b53e-8d97b4b34e1e" providerId="ADAL" clId="{563BC9EF-2153-4ECB-9C23-594768855D01}" dt="2023-12-20T12:29:11.611" v="379" actId="27636"/>
        <pc:sldMkLst>
          <pc:docMk/>
          <pc:sldMk cId="1666730622" sldId="317"/>
        </pc:sldMkLst>
        <pc:spChg chg="mod">
          <ac:chgData name="David Holley" userId="45123e1e-ac21-4ee3-b53e-8d97b4b34e1e" providerId="ADAL" clId="{563BC9EF-2153-4ECB-9C23-594768855D01}" dt="2023-12-20T12:29:11.611" v="379" actId="27636"/>
          <ac:spMkLst>
            <pc:docMk/>
            <pc:sldMk cId="1666730622" sldId="317"/>
            <ac:spMk id="528386" creationId="{B9264D3C-E932-181D-919B-465F035B8AD0}"/>
          </ac:spMkLst>
        </pc:spChg>
      </pc:sldChg>
      <pc:sldChg chg="modSp add del mod modNotes">
        <pc:chgData name="David Holley" userId="45123e1e-ac21-4ee3-b53e-8d97b4b34e1e" providerId="ADAL" clId="{563BC9EF-2153-4ECB-9C23-594768855D01}" dt="2023-12-20T12:26:48.791" v="258" actId="47"/>
        <pc:sldMkLst>
          <pc:docMk/>
          <pc:sldMk cId="4087361362" sldId="317"/>
        </pc:sldMkLst>
        <pc:spChg chg="mod">
          <ac:chgData name="David Holley" userId="45123e1e-ac21-4ee3-b53e-8d97b4b34e1e" providerId="ADAL" clId="{563BC9EF-2153-4ECB-9C23-594768855D01}" dt="2023-12-20T12:17:11.589" v="37" actId="27636"/>
          <ac:spMkLst>
            <pc:docMk/>
            <pc:sldMk cId="4087361362" sldId="317"/>
            <ac:spMk id="528386" creationId="{B9264D3C-E932-181D-919B-465F035B8AD0}"/>
          </ac:spMkLst>
        </pc:spChg>
      </pc:sldChg>
      <pc:sldChg chg="modSp add del modNotes">
        <pc:chgData name="David Holley" userId="45123e1e-ac21-4ee3-b53e-8d97b4b34e1e" providerId="ADAL" clId="{563BC9EF-2153-4ECB-9C23-594768855D01}" dt="2023-12-20T12:26:48.992" v="259" actId="47"/>
        <pc:sldMkLst>
          <pc:docMk/>
          <pc:sldMk cId="511888659" sldId="318"/>
        </pc:sldMkLst>
        <pc:picChg chg="mod">
          <ac:chgData name="David Holley" userId="45123e1e-ac21-4ee3-b53e-8d97b4b34e1e" providerId="ADAL" clId="{563BC9EF-2153-4ECB-9C23-594768855D01}" dt="2023-12-20T12:25:29.699" v="249" actId="207"/>
          <ac:picMkLst>
            <pc:docMk/>
            <pc:sldMk cId="511888659" sldId="318"/>
            <ac:picMk id="529412" creationId="{EC7DABD8-F002-7436-CF3D-E109BCBFE109}"/>
          </ac:picMkLst>
        </pc:picChg>
      </pc:sldChg>
      <pc:sldChg chg="add modNotes">
        <pc:chgData name="David Holley" userId="45123e1e-ac21-4ee3-b53e-8d97b4b34e1e" providerId="ADAL" clId="{563BC9EF-2153-4ECB-9C23-594768855D01}" dt="2023-12-20T12:29:13.105" v="381"/>
        <pc:sldMkLst>
          <pc:docMk/>
          <pc:sldMk cId="1777780725" sldId="318"/>
        </pc:sldMkLst>
      </pc:sldChg>
      <pc:sldChg chg="modSp add mod modNotes">
        <pc:chgData name="David Holley" userId="45123e1e-ac21-4ee3-b53e-8d97b4b34e1e" providerId="ADAL" clId="{563BC9EF-2153-4ECB-9C23-594768855D01}" dt="2023-12-20T12:29:15.948" v="384" actId="27636"/>
        <pc:sldMkLst>
          <pc:docMk/>
          <pc:sldMk cId="261727814" sldId="319"/>
        </pc:sldMkLst>
        <pc:spChg chg="mod">
          <ac:chgData name="David Holley" userId="45123e1e-ac21-4ee3-b53e-8d97b4b34e1e" providerId="ADAL" clId="{563BC9EF-2153-4ECB-9C23-594768855D01}" dt="2023-12-20T12:29:15.948" v="384" actId="27636"/>
          <ac:spMkLst>
            <pc:docMk/>
            <pc:sldMk cId="261727814" sldId="319"/>
            <ac:spMk id="530434" creationId="{2719FBA2-DE4C-D540-0DD8-10E1BE434CF7}"/>
          </ac:spMkLst>
        </pc:spChg>
      </pc:sldChg>
      <pc:sldChg chg="modSp add del mod modNotes">
        <pc:chgData name="David Holley" userId="45123e1e-ac21-4ee3-b53e-8d97b4b34e1e" providerId="ADAL" clId="{563BC9EF-2153-4ECB-9C23-594768855D01}" dt="2023-12-20T12:26:49.235" v="260" actId="47"/>
        <pc:sldMkLst>
          <pc:docMk/>
          <pc:sldMk cId="1468343817" sldId="319"/>
        </pc:sldMkLst>
        <pc:spChg chg="mod">
          <ac:chgData name="David Holley" userId="45123e1e-ac21-4ee3-b53e-8d97b4b34e1e" providerId="ADAL" clId="{563BC9EF-2153-4ECB-9C23-594768855D01}" dt="2023-12-20T12:17:11.589" v="38" actId="27636"/>
          <ac:spMkLst>
            <pc:docMk/>
            <pc:sldMk cId="1468343817" sldId="319"/>
            <ac:spMk id="530434" creationId="{2719FBA2-DE4C-D540-0DD8-10E1BE434CF7}"/>
          </ac:spMkLst>
        </pc:spChg>
        <pc:graphicFrameChg chg="mod">
          <ac:chgData name="David Holley" userId="45123e1e-ac21-4ee3-b53e-8d97b4b34e1e" providerId="ADAL" clId="{563BC9EF-2153-4ECB-9C23-594768855D01}" dt="2023-12-20T12:17:11.328" v="18"/>
          <ac:graphicFrameMkLst>
            <pc:docMk/>
            <pc:sldMk cId="1468343817" sldId="319"/>
            <ac:graphicFrameMk id="530436" creationId="{36FA4CB6-55C6-AB37-E35A-F236D10DBAB6}"/>
          </ac:graphicFrameMkLst>
        </pc:graphicFrameChg>
      </pc:sldChg>
      <pc:sldChg chg="addSp delSp modSp add mod modAnim modNotes">
        <pc:chgData name="David Holley" userId="45123e1e-ac21-4ee3-b53e-8d97b4b34e1e" providerId="ADAL" clId="{563BC9EF-2153-4ECB-9C23-594768855D01}" dt="2023-12-20T12:29:38.518" v="390" actId="478"/>
        <pc:sldMkLst>
          <pc:docMk/>
          <pc:sldMk cId="2516644267" sldId="320"/>
        </pc:sldMkLst>
        <pc:spChg chg="add del mod">
          <ac:chgData name="David Holley" userId="45123e1e-ac21-4ee3-b53e-8d97b4b34e1e" providerId="ADAL" clId="{563BC9EF-2153-4ECB-9C23-594768855D01}" dt="2023-12-20T12:29:31.926" v="389" actId="478"/>
          <ac:spMkLst>
            <pc:docMk/>
            <pc:sldMk cId="2516644267" sldId="320"/>
            <ac:spMk id="2" creationId="{959A9100-0BA6-983F-5800-FAAACABCA4BA}"/>
          </ac:spMkLst>
        </pc:spChg>
        <pc:spChg chg="mod">
          <ac:chgData name="David Holley" userId="45123e1e-ac21-4ee3-b53e-8d97b4b34e1e" providerId="ADAL" clId="{563BC9EF-2153-4ECB-9C23-594768855D01}" dt="2023-12-20T12:29:17.783" v="387" actId="27636"/>
          <ac:spMkLst>
            <pc:docMk/>
            <pc:sldMk cId="2516644267" sldId="320"/>
            <ac:spMk id="552967" creationId="{31E96E53-07D7-EF5B-0658-CBAF8D820FF5}"/>
          </ac:spMkLst>
        </pc:spChg>
        <pc:spChg chg="del">
          <ac:chgData name="David Holley" userId="45123e1e-ac21-4ee3-b53e-8d97b4b34e1e" providerId="ADAL" clId="{563BC9EF-2153-4ECB-9C23-594768855D01}" dt="2023-12-20T12:29:38.518" v="390" actId="478"/>
          <ac:spMkLst>
            <pc:docMk/>
            <pc:sldMk cId="2516644267" sldId="320"/>
            <ac:spMk id="552973" creationId="{D878ACC8-EAB7-4801-C42E-6FE2F6A4DDD6}"/>
          </ac:spMkLst>
        </pc:spChg>
        <pc:picChg chg="del">
          <ac:chgData name="David Holley" userId="45123e1e-ac21-4ee3-b53e-8d97b4b34e1e" providerId="ADAL" clId="{563BC9EF-2153-4ECB-9C23-594768855D01}" dt="2023-12-20T12:29:26.952" v="388" actId="478"/>
          <ac:picMkLst>
            <pc:docMk/>
            <pc:sldMk cId="2516644267" sldId="320"/>
            <ac:picMk id="552983" creationId="{DCBCED08-3B89-5451-0BD1-1D1A79792B10}"/>
          </ac:picMkLst>
        </pc:picChg>
      </pc:sldChg>
      <pc:sldChg chg="modSp add del mod modNotes">
        <pc:chgData name="David Holley" userId="45123e1e-ac21-4ee3-b53e-8d97b4b34e1e" providerId="ADAL" clId="{563BC9EF-2153-4ECB-9C23-594768855D01}" dt="2023-12-20T12:26:49.478" v="261" actId="47"/>
        <pc:sldMkLst>
          <pc:docMk/>
          <pc:sldMk cId="3766025475" sldId="320"/>
        </pc:sldMkLst>
        <pc:spChg chg="mod">
          <ac:chgData name="David Holley" userId="45123e1e-ac21-4ee3-b53e-8d97b4b34e1e" providerId="ADAL" clId="{563BC9EF-2153-4ECB-9C23-594768855D01}" dt="2023-12-20T12:17:11.589" v="39" actId="27636"/>
          <ac:spMkLst>
            <pc:docMk/>
            <pc:sldMk cId="3766025475" sldId="320"/>
            <ac:spMk id="552967" creationId="{31E96E53-07D7-EF5B-0658-CBAF8D820FF5}"/>
          </ac:spMkLst>
        </pc:spChg>
      </pc:sldChg>
      <pc:sldChg chg="add del modNotes">
        <pc:chgData name="David Holley" userId="45123e1e-ac21-4ee3-b53e-8d97b4b34e1e" providerId="ADAL" clId="{563BC9EF-2153-4ECB-9C23-594768855D01}" dt="2023-12-20T12:26:49.720" v="262" actId="47"/>
        <pc:sldMkLst>
          <pc:docMk/>
          <pc:sldMk cId="2316392116" sldId="321"/>
        </pc:sldMkLst>
      </pc:sldChg>
      <pc:sldChg chg="modSp add mod modNotes">
        <pc:chgData name="David Holley" userId="45123e1e-ac21-4ee3-b53e-8d97b4b34e1e" providerId="ADAL" clId="{563BC9EF-2153-4ECB-9C23-594768855D01}" dt="2023-12-20T12:37:19.005" v="480" actId="1076"/>
        <pc:sldMkLst>
          <pc:docMk/>
          <pc:sldMk cId="4200151354" sldId="321"/>
        </pc:sldMkLst>
        <pc:spChg chg="mod">
          <ac:chgData name="David Holley" userId="45123e1e-ac21-4ee3-b53e-8d97b4b34e1e" providerId="ADAL" clId="{563BC9EF-2153-4ECB-9C23-594768855D01}" dt="2023-12-20T12:37:19.005" v="480" actId="1076"/>
          <ac:spMkLst>
            <pc:docMk/>
            <pc:sldMk cId="4200151354" sldId="321"/>
            <ac:spMk id="531458" creationId="{F9FD3CA3-1DE3-FB0D-5247-D499F2F183AF}"/>
          </ac:spMkLst>
        </pc:spChg>
      </pc:sldChg>
      <pc:sldChg chg="add del modNotes">
        <pc:chgData name="David Holley" userId="45123e1e-ac21-4ee3-b53e-8d97b4b34e1e" providerId="ADAL" clId="{563BC9EF-2153-4ECB-9C23-594768855D01}" dt="2023-12-20T12:26:49.936" v="263" actId="47"/>
        <pc:sldMkLst>
          <pc:docMk/>
          <pc:sldMk cId="789919724" sldId="322"/>
        </pc:sldMkLst>
      </pc:sldChg>
      <pc:sldChg chg="modSp add mod modNotes">
        <pc:chgData name="David Holley" userId="45123e1e-ac21-4ee3-b53e-8d97b4b34e1e" providerId="ADAL" clId="{563BC9EF-2153-4ECB-9C23-594768855D01}" dt="2023-12-20T12:37:42.830" v="481" actId="207"/>
        <pc:sldMkLst>
          <pc:docMk/>
          <pc:sldMk cId="2917662598" sldId="322"/>
        </pc:sldMkLst>
        <pc:spChg chg="mod">
          <ac:chgData name="David Holley" userId="45123e1e-ac21-4ee3-b53e-8d97b4b34e1e" providerId="ADAL" clId="{563BC9EF-2153-4ECB-9C23-594768855D01}" dt="2023-12-20T12:36:58.697" v="471" actId="403"/>
          <ac:spMkLst>
            <pc:docMk/>
            <pc:sldMk cId="2917662598" sldId="322"/>
            <ac:spMk id="532487" creationId="{7DB8CF17-598D-7A08-EA0D-AEEA3DBE0CFB}"/>
          </ac:spMkLst>
        </pc:spChg>
        <pc:spChg chg="mod">
          <ac:chgData name="David Holley" userId="45123e1e-ac21-4ee3-b53e-8d97b4b34e1e" providerId="ADAL" clId="{563BC9EF-2153-4ECB-9C23-594768855D01}" dt="2023-12-20T12:37:42.830" v="481" actId="207"/>
          <ac:spMkLst>
            <pc:docMk/>
            <pc:sldMk cId="2917662598" sldId="322"/>
            <ac:spMk id="532492" creationId="{6CC950CC-CD85-2D75-778A-CC0E508A3B26}"/>
          </ac:spMkLst>
        </pc:spChg>
        <pc:spChg chg="mod">
          <ac:chgData name="David Holley" userId="45123e1e-ac21-4ee3-b53e-8d97b4b34e1e" providerId="ADAL" clId="{563BC9EF-2153-4ECB-9C23-594768855D01}" dt="2023-12-20T12:37:42.830" v="481" actId="207"/>
          <ac:spMkLst>
            <pc:docMk/>
            <pc:sldMk cId="2917662598" sldId="322"/>
            <ac:spMk id="532496" creationId="{B6CDCC51-A52A-ED6E-F59E-B199EDF8070B}"/>
          </ac:spMkLst>
        </pc:spChg>
        <pc:spChg chg="mod">
          <ac:chgData name="David Holley" userId="45123e1e-ac21-4ee3-b53e-8d97b4b34e1e" providerId="ADAL" clId="{563BC9EF-2153-4ECB-9C23-594768855D01}" dt="2023-12-20T12:37:42.830" v="481" actId="207"/>
          <ac:spMkLst>
            <pc:docMk/>
            <pc:sldMk cId="2917662598" sldId="322"/>
            <ac:spMk id="532498" creationId="{9C56305A-8AC9-7E97-3A30-0A2A24522524}"/>
          </ac:spMkLst>
        </pc:spChg>
      </pc:sldChg>
      <pc:sldChg chg="add del modNotes">
        <pc:chgData name="David Holley" userId="45123e1e-ac21-4ee3-b53e-8d97b4b34e1e" providerId="ADAL" clId="{563BC9EF-2153-4ECB-9C23-594768855D01}" dt="2023-12-20T12:26:50.142" v="264" actId="47"/>
        <pc:sldMkLst>
          <pc:docMk/>
          <pc:sldMk cId="307693532" sldId="323"/>
        </pc:sldMkLst>
      </pc:sldChg>
      <pc:sldChg chg="modSp add mod modNotes">
        <pc:chgData name="David Holley" userId="45123e1e-ac21-4ee3-b53e-8d97b4b34e1e" providerId="ADAL" clId="{563BC9EF-2153-4ECB-9C23-594768855D01}" dt="2023-12-20T12:34:58.170" v="456" actId="113"/>
        <pc:sldMkLst>
          <pc:docMk/>
          <pc:sldMk cId="1150780908" sldId="323"/>
        </pc:sldMkLst>
        <pc:spChg chg="mod">
          <ac:chgData name="David Holley" userId="45123e1e-ac21-4ee3-b53e-8d97b4b34e1e" providerId="ADAL" clId="{563BC9EF-2153-4ECB-9C23-594768855D01}" dt="2023-12-20T12:34:58.170" v="456" actId="113"/>
          <ac:spMkLst>
            <pc:docMk/>
            <pc:sldMk cId="1150780908" sldId="323"/>
            <ac:spMk id="533510" creationId="{A881E82E-2CE1-05D5-B8C8-7F425F8BF776}"/>
          </ac:spMkLst>
        </pc:spChg>
        <pc:spChg chg="mod">
          <ac:chgData name="David Holley" userId="45123e1e-ac21-4ee3-b53e-8d97b4b34e1e" providerId="ADAL" clId="{563BC9EF-2153-4ECB-9C23-594768855D01}" dt="2023-12-20T12:34:06.118" v="440" actId="207"/>
          <ac:spMkLst>
            <pc:docMk/>
            <pc:sldMk cId="1150780908" sldId="323"/>
            <ac:spMk id="533515" creationId="{BD90B79D-4BBF-50A4-917B-3D107FB8A9B5}"/>
          </ac:spMkLst>
        </pc:spChg>
        <pc:spChg chg="mod">
          <ac:chgData name="David Holley" userId="45123e1e-ac21-4ee3-b53e-8d97b4b34e1e" providerId="ADAL" clId="{563BC9EF-2153-4ECB-9C23-594768855D01}" dt="2023-12-20T12:34:06.118" v="440" actId="207"/>
          <ac:spMkLst>
            <pc:docMk/>
            <pc:sldMk cId="1150780908" sldId="323"/>
            <ac:spMk id="533519" creationId="{FEF30935-00A7-F661-8C20-CBB5497C44FD}"/>
          </ac:spMkLst>
        </pc:spChg>
        <pc:spChg chg="mod">
          <ac:chgData name="David Holley" userId="45123e1e-ac21-4ee3-b53e-8d97b4b34e1e" providerId="ADAL" clId="{563BC9EF-2153-4ECB-9C23-594768855D01}" dt="2023-12-20T12:34:06.118" v="440" actId="207"/>
          <ac:spMkLst>
            <pc:docMk/>
            <pc:sldMk cId="1150780908" sldId="323"/>
            <ac:spMk id="533521" creationId="{B95CF649-B5BA-1CAF-31F2-4996B1679983}"/>
          </ac:spMkLst>
        </pc:spChg>
        <pc:spChg chg="mod">
          <ac:chgData name="David Holley" userId="45123e1e-ac21-4ee3-b53e-8d97b4b34e1e" providerId="ADAL" clId="{563BC9EF-2153-4ECB-9C23-594768855D01}" dt="2023-12-20T12:34:06.118" v="440" actId="207"/>
          <ac:spMkLst>
            <pc:docMk/>
            <pc:sldMk cId="1150780908" sldId="323"/>
            <ac:spMk id="533534" creationId="{11AF2226-18A8-498B-D0A2-3058E0450F3C}"/>
          </ac:spMkLst>
        </pc:spChg>
        <pc:spChg chg="mod">
          <ac:chgData name="David Holley" userId="45123e1e-ac21-4ee3-b53e-8d97b4b34e1e" providerId="ADAL" clId="{563BC9EF-2153-4ECB-9C23-594768855D01}" dt="2023-12-20T12:34:06.118" v="440" actId="207"/>
          <ac:spMkLst>
            <pc:docMk/>
            <pc:sldMk cId="1150780908" sldId="323"/>
            <ac:spMk id="533535" creationId="{1B124573-548D-F5AA-10F4-61209B97D098}"/>
          </ac:spMkLst>
        </pc:spChg>
        <pc:spChg chg="mod">
          <ac:chgData name="David Holley" userId="45123e1e-ac21-4ee3-b53e-8d97b4b34e1e" providerId="ADAL" clId="{563BC9EF-2153-4ECB-9C23-594768855D01}" dt="2023-12-20T12:34:06.118" v="440" actId="207"/>
          <ac:spMkLst>
            <pc:docMk/>
            <pc:sldMk cId="1150780908" sldId="323"/>
            <ac:spMk id="533536" creationId="{E24E3E37-CBA3-398B-8EEF-AAC7F19CBD32}"/>
          </ac:spMkLst>
        </pc:spChg>
        <pc:spChg chg="mod">
          <ac:chgData name="David Holley" userId="45123e1e-ac21-4ee3-b53e-8d97b4b34e1e" providerId="ADAL" clId="{563BC9EF-2153-4ECB-9C23-594768855D01}" dt="2023-12-20T12:34:06.118" v="440" actId="207"/>
          <ac:spMkLst>
            <pc:docMk/>
            <pc:sldMk cId="1150780908" sldId="323"/>
            <ac:spMk id="533539" creationId="{B8DBDCBD-9FAB-F8A0-9E53-07BBB113FBC2}"/>
          </ac:spMkLst>
        </pc:spChg>
        <pc:spChg chg="mod">
          <ac:chgData name="David Holley" userId="45123e1e-ac21-4ee3-b53e-8d97b4b34e1e" providerId="ADAL" clId="{563BC9EF-2153-4ECB-9C23-594768855D01}" dt="2023-12-20T12:34:06.118" v="440" actId="207"/>
          <ac:spMkLst>
            <pc:docMk/>
            <pc:sldMk cId="1150780908" sldId="323"/>
            <ac:spMk id="533540" creationId="{9339A2D5-79A9-6AA0-2E90-62B3948713A0}"/>
          </ac:spMkLst>
        </pc:spChg>
        <pc:spChg chg="mod">
          <ac:chgData name="David Holley" userId="45123e1e-ac21-4ee3-b53e-8d97b4b34e1e" providerId="ADAL" clId="{563BC9EF-2153-4ECB-9C23-594768855D01}" dt="2023-12-20T12:34:06.118" v="440" actId="207"/>
          <ac:spMkLst>
            <pc:docMk/>
            <pc:sldMk cId="1150780908" sldId="323"/>
            <ac:spMk id="533541" creationId="{004D51CF-5CFC-BA46-23CD-BBA74FD882FB}"/>
          </ac:spMkLst>
        </pc:spChg>
        <pc:spChg chg="mod">
          <ac:chgData name="David Holley" userId="45123e1e-ac21-4ee3-b53e-8d97b4b34e1e" providerId="ADAL" clId="{563BC9EF-2153-4ECB-9C23-594768855D01}" dt="2023-12-20T12:34:11.035" v="441" actId="1076"/>
          <ac:spMkLst>
            <pc:docMk/>
            <pc:sldMk cId="1150780908" sldId="323"/>
            <ac:spMk id="533542" creationId="{90418C0F-0463-7E6B-1EDC-EC06666696EA}"/>
          </ac:spMkLst>
        </pc:spChg>
        <pc:spChg chg="mod">
          <ac:chgData name="David Holley" userId="45123e1e-ac21-4ee3-b53e-8d97b4b34e1e" providerId="ADAL" clId="{563BC9EF-2153-4ECB-9C23-594768855D01}" dt="2023-12-20T12:34:13.477" v="442" actId="1076"/>
          <ac:spMkLst>
            <pc:docMk/>
            <pc:sldMk cId="1150780908" sldId="323"/>
            <ac:spMk id="533543" creationId="{0C95D93C-019D-0A4E-AF76-163C79B8B735}"/>
          </ac:spMkLst>
        </pc:spChg>
      </pc:sldChg>
      <pc:sldChg chg="modSp add del modNotes">
        <pc:chgData name="David Holley" userId="45123e1e-ac21-4ee3-b53e-8d97b4b34e1e" providerId="ADAL" clId="{563BC9EF-2153-4ECB-9C23-594768855D01}" dt="2023-12-20T12:26:50.406" v="265" actId="47"/>
        <pc:sldMkLst>
          <pc:docMk/>
          <pc:sldMk cId="894024869" sldId="324"/>
        </pc:sldMkLst>
        <pc:graphicFrameChg chg="mod">
          <ac:chgData name="David Holley" userId="45123e1e-ac21-4ee3-b53e-8d97b4b34e1e" providerId="ADAL" clId="{563BC9EF-2153-4ECB-9C23-594768855D01}" dt="2023-12-20T12:17:11.328" v="18"/>
          <ac:graphicFrameMkLst>
            <pc:docMk/>
            <pc:sldMk cId="894024869" sldId="324"/>
            <ac:graphicFrameMk id="534531" creationId="{6999E3DD-1A3E-B8C4-A6A7-58ACEA4CBCB5}"/>
          </ac:graphicFrameMkLst>
        </pc:graphicFrameChg>
      </pc:sldChg>
      <pc:sldChg chg="modSp add mod modNotes">
        <pc:chgData name="David Holley" userId="45123e1e-ac21-4ee3-b53e-8d97b4b34e1e" providerId="ADAL" clId="{563BC9EF-2153-4ECB-9C23-594768855D01}" dt="2023-12-20T12:34:50.761" v="453" actId="113"/>
        <pc:sldMkLst>
          <pc:docMk/>
          <pc:sldMk cId="1927391272" sldId="324"/>
        </pc:sldMkLst>
        <pc:spChg chg="mod">
          <ac:chgData name="David Holley" userId="45123e1e-ac21-4ee3-b53e-8d97b4b34e1e" providerId="ADAL" clId="{563BC9EF-2153-4ECB-9C23-594768855D01}" dt="2023-12-20T12:34:50.761" v="453" actId="113"/>
          <ac:spMkLst>
            <pc:docMk/>
            <pc:sldMk cId="1927391272" sldId="324"/>
            <ac:spMk id="534530" creationId="{E9B655B6-D9CF-8F70-D072-BBD7A38EC535}"/>
          </ac:spMkLst>
        </pc:spChg>
        <pc:graphicFrameChg chg="mod">
          <ac:chgData name="David Holley" userId="45123e1e-ac21-4ee3-b53e-8d97b4b34e1e" providerId="ADAL" clId="{563BC9EF-2153-4ECB-9C23-594768855D01}" dt="2023-12-20T12:29:46.173" v="398"/>
          <ac:graphicFrameMkLst>
            <pc:docMk/>
            <pc:sldMk cId="1927391272" sldId="324"/>
            <ac:graphicFrameMk id="534531" creationId="{6999E3DD-1A3E-B8C4-A6A7-58ACEA4CBCB5}"/>
          </ac:graphicFrameMkLst>
        </pc:graphicFrameChg>
      </pc:sldChg>
      <pc:sldChg chg="modSp add del modNotes">
        <pc:chgData name="David Holley" userId="45123e1e-ac21-4ee3-b53e-8d97b4b34e1e" providerId="ADAL" clId="{563BC9EF-2153-4ECB-9C23-594768855D01}" dt="2023-12-20T12:26:50.738" v="266" actId="47"/>
        <pc:sldMkLst>
          <pc:docMk/>
          <pc:sldMk cId="70665489" sldId="325"/>
        </pc:sldMkLst>
        <pc:graphicFrameChg chg="mod">
          <ac:chgData name="David Holley" userId="45123e1e-ac21-4ee3-b53e-8d97b4b34e1e" providerId="ADAL" clId="{563BC9EF-2153-4ECB-9C23-594768855D01}" dt="2023-12-20T12:17:11.328" v="18"/>
          <ac:graphicFrameMkLst>
            <pc:docMk/>
            <pc:sldMk cId="70665489" sldId="325"/>
            <ac:graphicFrameMk id="535555" creationId="{C55DC07C-3ABA-C3C9-2546-8A814789A69D}"/>
          </ac:graphicFrameMkLst>
        </pc:graphicFrameChg>
      </pc:sldChg>
      <pc:sldChg chg="modSp add mod modNotes">
        <pc:chgData name="David Holley" userId="45123e1e-ac21-4ee3-b53e-8d97b4b34e1e" providerId="ADAL" clId="{563BC9EF-2153-4ECB-9C23-594768855D01}" dt="2023-12-20T12:35:11.522" v="460" actId="113"/>
        <pc:sldMkLst>
          <pc:docMk/>
          <pc:sldMk cId="2121341659" sldId="325"/>
        </pc:sldMkLst>
        <pc:spChg chg="mod">
          <ac:chgData name="David Holley" userId="45123e1e-ac21-4ee3-b53e-8d97b4b34e1e" providerId="ADAL" clId="{563BC9EF-2153-4ECB-9C23-594768855D01}" dt="2023-12-20T12:35:11.522" v="460" actId="113"/>
          <ac:spMkLst>
            <pc:docMk/>
            <pc:sldMk cId="2121341659" sldId="325"/>
            <ac:spMk id="535554" creationId="{21F0559F-15C0-47E3-7D74-735F8707F564}"/>
          </ac:spMkLst>
        </pc:spChg>
        <pc:graphicFrameChg chg="mod">
          <ac:chgData name="David Holley" userId="45123e1e-ac21-4ee3-b53e-8d97b4b34e1e" providerId="ADAL" clId="{563BC9EF-2153-4ECB-9C23-594768855D01}" dt="2023-12-20T12:29:47.807" v="400"/>
          <ac:graphicFrameMkLst>
            <pc:docMk/>
            <pc:sldMk cId="2121341659" sldId="325"/>
            <ac:graphicFrameMk id="535555" creationId="{C55DC07C-3ABA-C3C9-2546-8A814789A69D}"/>
          </ac:graphicFrameMkLst>
        </pc:graphicFrameChg>
      </pc:sldChg>
      <pc:sldChg chg="modSp add mod modNotes">
        <pc:chgData name="David Holley" userId="45123e1e-ac21-4ee3-b53e-8d97b4b34e1e" providerId="ADAL" clId="{563BC9EF-2153-4ECB-9C23-594768855D01}" dt="2023-12-20T12:35:21.243" v="461" actId="113"/>
        <pc:sldMkLst>
          <pc:docMk/>
          <pc:sldMk cId="519859153" sldId="326"/>
        </pc:sldMkLst>
        <pc:spChg chg="mod">
          <ac:chgData name="David Holley" userId="45123e1e-ac21-4ee3-b53e-8d97b4b34e1e" providerId="ADAL" clId="{563BC9EF-2153-4ECB-9C23-594768855D01}" dt="2023-12-20T12:35:21.243" v="461" actId="113"/>
          <ac:spMkLst>
            <pc:docMk/>
            <pc:sldMk cId="519859153" sldId="326"/>
            <ac:spMk id="536578" creationId="{D4BF8A53-06B7-AE7B-3996-B7EA7292C6FD}"/>
          </ac:spMkLst>
        </pc:spChg>
        <pc:spChg chg="mod">
          <ac:chgData name="David Holley" userId="45123e1e-ac21-4ee3-b53e-8d97b4b34e1e" providerId="ADAL" clId="{563BC9EF-2153-4ECB-9C23-594768855D01}" dt="2023-12-20T12:30:21.030" v="413" actId="1076"/>
          <ac:spMkLst>
            <pc:docMk/>
            <pc:sldMk cId="519859153" sldId="326"/>
            <ac:spMk id="536579" creationId="{934E424D-B8C2-CB17-34D9-4E0A1B95B7E5}"/>
          </ac:spMkLst>
        </pc:spChg>
      </pc:sldChg>
      <pc:sldChg chg="add del modNotes">
        <pc:chgData name="David Holley" userId="45123e1e-ac21-4ee3-b53e-8d97b4b34e1e" providerId="ADAL" clId="{563BC9EF-2153-4ECB-9C23-594768855D01}" dt="2023-12-20T12:26:51.101" v="267" actId="47"/>
        <pc:sldMkLst>
          <pc:docMk/>
          <pc:sldMk cId="1397237353" sldId="326"/>
        </pc:sldMkLst>
      </pc:sldChg>
      <pc:sldChg chg="add del modNotes">
        <pc:chgData name="David Holley" userId="45123e1e-ac21-4ee3-b53e-8d97b4b34e1e" providerId="ADAL" clId="{563BC9EF-2153-4ECB-9C23-594768855D01}" dt="2023-12-20T12:26:51.355" v="268" actId="47"/>
        <pc:sldMkLst>
          <pc:docMk/>
          <pc:sldMk cId="2436327109" sldId="327"/>
        </pc:sldMkLst>
      </pc:sldChg>
      <pc:sldChg chg="modSp add mod modNotes">
        <pc:chgData name="David Holley" userId="45123e1e-ac21-4ee3-b53e-8d97b4b34e1e" providerId="ADAL" clId="{563BC9EF-2153-4ECB-9C23-594768855D01}" dt="2023-12-20T12:35:28.636" v="462" actId="113"/>
        <pc:sldMkLst>
          <pc:docMk/>
          <pc:sldMk cId="3320868803" sldId="327"/>
        </pc:sldMkLst>
        <pc:spChg chg="mod">
          <ac:chgData name="David Holley" userId="45123e1e-ac21-4ee3-b53e-8d97b4b34e1e" providerId="ADAL" clId="{563BC9EF-2153-4ECB-9C23-594768855D01}" dt="2023-12-20T12:35:28.636" v="462" actId="113"/>
          <ac:spMkLst>
            <pc:docMk/>
            <pc:sldMk cId="3320868803" sldId="327"/>
            <ac:spMk id="537602" creationId="{49C6DA77-F1E4-C4CE-BCFE-180623372D9E}"/>
          </ac:spMkLst>
        </pc:spChg>
      </pc:sldChg>
      <pc:sldChg chg="modSp add mod modNotes">
        <pc:chgData name="David Holley" userId="45123e1e-ac21-4ee3-b53e-8d97b4b34e1e" providerId="ADAL" clId="{563BC9EF-2153-4ECB-9C23-594768855D01}" dt="2023-12-20T12:35:39.842" v="465" actId="113"/>
        <pc:sldMkLst>
          <pc:docMk/>
          <pc:sldMk cId="815707579" sldId="328"/>
        </pc:sldMkLst>
        <pc:spChg chg="mod">
          <ac:chgData name="David Holley" userId="45123e1e-ac21-4ee3-b53e-8d97b4b34e1e" providerId="ADAL" clId="{563BC9EF-2153-4ECB-9C23-594768855D01}" dt="2023-12-20T12:35:39.842" v="465" actId="113"/>
          <ac:spMkLst>
            <pc:docMk/>
            <pc:sldMk cId="815707579" sldId="328"/>
            <ac:spMk id="538626" creationId="{D630B461-9F4F-F134-F276-CBE6DD0255D0}"/>
          </ac:spMkLst>
        </pc:spChg>
      </pc:sldChg>
      <pc:sldChg chg="add del modNotes">
        <pc:chgData name="David Holley" userId="45123e1e-ac21-4ee3-b53e-8d97b4b34e1e" providerId="ADAL" clId="{563BC9EF-2153-4ECB-9C23-594768855D01}" dt="2023-12-20T12:26:51.555" v="269" actId="47"/>
        <pc:sldMkLst>
          <pc:docMk/>
          <pc:sldMk cId="1893497126" sldId="328"/>
        </pc:sldMkLst>
      </pc:sldChg>
      <pc:sldChg chg="add del modNotes">
        <pc:chgData name="David Holley" userId="45123e1e-ac21-4ee3-b53e-8d97b4b34e1e" providerId="ADAL" clId="{563BC9EF-2153-4ECB-9C23-594768855D01}" dt="2023-12-20T12:27:11.069" v="280" actId="47"/>
        <pc:sldMkLst>
          <pc:docMk/>
          <pc:sldMk cId="551423782" sldId="329"/>
        </pc:sldMkLst>
      </pc:sldChg>
      <pc:sldChg chg="modSp add mod modNotes">
        <pc:chgData name="David Holley" userId="45123e1e-ac21-4ee3-b53e-8d97b4b34e1e" providerId="ADAL" clId="{563BC9EF-2153-4ECB-9C23-594768855D01}" dt="2023-12-20T12:31:21.504" v="427" actId="1076"/>
        <pc:sldMkLst>
          <pc:docMk/>
          <pc:sldMk cId="3167275879" sldId="329"/>
        </pc:sldMkLst>
        <pc:spChg chg="mod">
          <ac:chgData name="David Holley" userId="45123e1e-ac21-4ee3-b53e-8d97b4b34e1e" providerId="ADAL" clId="{563BC9EF-2153-4ECB-9C23-594768855D01}" dt="2023-12-20T12:31:17.378" v="426" actId="1076"/>
          <ac:spMkLst>
            <pc:docMk/>
            <pc:sldMk cId="3167275879" sldId="329"/>
            <ac:spMk id="539650" creationId="{9187DF43-0F14-1315-E463-C3121B741783}"/>
          </ac:spMkLst>
        </pc:spChg>
        <pc:spChg chg="mod">
          <ac:chgData name="David Holley" userId="45123e1e-ac21-4ee3-b53e-8d97b4b34e1e" providerId="ADAL" clId="{563BC9EF-2153-4ECB-9C23-594768855D01}" dt="2023-12-20T12:31:21.504" v="427" actId="1076"/>
          <ac:spMkLst>
            <pc:docMk/>
            <pc:sldMk cId="3167275879" sldId="329"/>
            <ac:spMk id="539652" creationId="{BB7B1A95-BFD5-1835-29B6-3A2428C2E6C1}"/>
          </ac:spMkLst>
        </pc:spChg>
      </pc:sldChg>
      <pc:sldChg chg="modSp add mod modNotes">
        <pc:chgData name="David Holley" userId="45123e1e-ac21-4ee3-b53e-8d97b4b34e1e" providerId="ADAL" clId="{563BC9EF-2153-4ECB-9C23-594768855D01}" dt="2023-12-20T12:31:46.103" v="432" actId="1076"/>
        <pc:sldMkLst>
          <pc:docMk/>
          <pc:sldMk cId="1596531254" sldId="330"/>
        </pc:sldMkLst>
        <pc:spChg chg="mod">
          <ac:chgData name="David Holley" userId="45123e1e-ac21-4ee3-b53e-8d97b4b34e1e" providerId="ADAL" clId="{563BC9EF-2153-4ECB-9C23-594768855D01}" dt="2023-12-20T12:31:46.103" v="432" actId="1076"/>
          <ac:spMkLst>
            <pc:docMk/>
            <pc:sldMk cId="1596531254" sldId="330"/>
            <ac:spMk id="540674" creationId="{4CC34F66-AE44-1314-81B3-45D8679CE532}"/>
          </ac:spMkLst>
        </pc:spChg>
        <pc:graphicFrameChg chg="mod">
          <ac:chgData name="David Holley" userId="45123e1e-ac21-4ee3-b53e-8d97b4b34e1e" providerId="ADAL" clId="{563BC9EF-2153-4ECB-9C23-594768855D01}" dt="2023-12-20T12:29:59.014" v="410"/>
          <ac:graphicFrameMkLst>
            <pc:docMk/>
            <pc:sldMk cId="1596531254" sldId="330"/>
            <ac:graphicFrameMk id="540676" creationId="{E609149C-6AED-3D54-0856-2D046BD97AB8}"/>
          </ac:graphicFrameMkLst>
        </pc:graphicFrameChg>
      </pc:sldChg>
      <pc:sldChg chg="modSp add del modNotes">
        <pc:chgData name="David Holley" userId="45123e1e-ac21-4ee3-b53e-8d97b4b34e1e" providerId="ADAL" clId="{563BC9EF-2153-4ECB-9C23-594768855D01}" dt="2023-12-20T12:27:13.023" v="281" actId="47"/>
        <pc:sldMkLst>
          <pc:docMk/>
          <pc:sldMk cId="2160077421" sldId="330"/>
        </pc:sldMkLst>
        <pc:graphicFrameChg chg="mod">
          <ac:chgData name="David Holley" userId="45123e1e-ac21-4ee3-b53e-8d97b4b34e1e" providerId="ADAL" clId="{563BC9EF-2153-4ECB-9C23-594768855D01}" dt="2023-12-20T12:17:11.328" v="18"/>
          <ac:graphicFrameMkLst>
            <pc:docMk/>
            <pc:sldMk cId="2160077421" sldId="330"/>
            <ac:graphicFrameMk id="540676" creationId="{E609149C-6AED-3D54-0856-2D046BD97AB8}"/>
          </ac:graphicFrameMkLst>
        </pc:graphicFrameChg>
      </pc:sldChg>
      <pc:sldMasterChg chg="addSldLayout">
        <pc:chgData name="David Holley" userId="45123e1e-ac21-4ee3-b53e-8d97b4b34e1e" providerId="ADAL" clId="{563BC9EF-2153-4ECB-9C23-594768855D01}" dt="2023-12-20T12:17:11.281" v="17" actId="27028"/>
        <pc:sldMasterMkLst>
          <pc:docMk/>
          <pc:sldMasterMk cId="361255097" sldId="2147483677"/>
        </pc:sldMasterMkLst>
        <pc:sldLayoutChg chg="add">
          <pc:chgData name="David Holley" userId="45123e1e-ac21-4ee3-b53e-8d97b4b34e1e" providerId="ADAL" clId="{563BC9EF-2153-4ECB-9C23-594768855D01}" dt="2023-12-20T12:17:11.281" v="17" actId="27028"/>
          <pc:sldLayoutMkLst>
            <pc:docMk/>
            <pc:sldMasterMk cId="361255097" sldId="2147483677"/>
            <pc:sldLayoutMk cId="1443611131" sldId="2147483689"/>
          </pc:sldLayoutMkLst>
        </pc:sldLayoutChg>
        <pc:sldLayoutChg chg="add replId">
          <pc:chgData name="David Holley" userId="45123e1e-ac21-4ee3-b53e-8d97b4b34e1e" providerId="ADAL" clId="{563BC9EF-2153-4ECB-9C23-594768855D01}" dt="2023-12-20T12:17:11.281" v="17" actId="27028"/>
          <pc:sldLayoutMkLst>
            <pc:docMk/>
            <pc:sldMasterMk cId="361255097" sldId="2147483677"/>
            <pc:sldLayoutMk cId="161107529" sldId="2147483690"/>
          </pc:sldLayoutMkLst>
        </pc:sldLayoutChg>
        <pc:sldLayoutChg chg="add replId">
          <pc:chgData name="David Holley" userId="45123e1e-ac21-4ee3-b53e-8d97b4b34e1e" providerId="ADAL" clId="{563BC9EF-2153-4ECB-9C23-594768855D01}" dt="2023-12-20T12:17:11.281" v="17" actId="27028"/>
          <pc:sldLayoutMkLst>
            <pc:docMk/>
            <pc:sldMasterMk cId="361255097" sldId="2147483677"/>
            <pc:sldLayoutMk cId="3328764708" sldId="2147483691"/>
          </pc:sldLayoutMkLst>
        </pc:sldLayoutChg>
        <pc:sldLayoutChg chg="add replId">
          <pc:chgData name="David Holley" userId="45123e1e-ac21-4ee3-b53e-8d97b4b34e1e" providerId="ADAL" clId="{563BC9EF-2153-4ECB-9C23-594768855D01}" dt="2023-12-20T12:17:11.281" v="17" actId="27028"/>
          <pc:sldLayoutMkLst>
            <pc:docMk/>
            <pc:sldMasterMk cId="361255097" sldId="2147483677"/>
            <pc:sldLayoutMk cId="165262312" sldId="214748369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3DFAE5-812F-4DC8-8674-4BFC9F283329}" type="datetimeFigureOut">
              <a:rPr lang="en-GB" smtClean="0"/>
              <a:t>20/12/2023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7C61D8-D238-4921-A312-D11A8D148F33}" type="slidenum">
              <a:rPr lang="en-GB" smtClean="0"/>
              <a:t>‹#›</a:t>
            </a:fld>
            <a:endParaRPr lang="en-GB"/>
          </a:p>
        </p:txBody>
      </p:sp>
    </p:spTree>
    <p:extLst>
      <p:ext uri="{BB962C8B-B14F-4D97-AF65-F5344CB8AC3E}">
        <p14:creationId xmlns:p14="http://schemas.microsoft.com/office/powerpoint/2010/main" val="8320971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5C40DA2-B3AE-2C2C-8D1C-5FD50B595AB8}"/>
              </a:ext>
            </a:extLst>
          </p:cNvPr>
          <p:cNvSpPr>
            <a:spLocks noGrp="1" noChangeArrowheads="1"/>
          </p:cNvSpPr>
          <p:nvPr>
            <p:ph type="sldNum" sz="quarter" idx="5"/>
          </p:nvPr>
        </p:nvSpPr>
        <p:spPr>
          <a:ln/>
        </p:spPr>
        <p:txBody>
          <a:bodyPr/>
          <a:lstStyle/>
          <a:p>
            <a:fld id="{600DF22A-B289-4E49-9DFC-2295F99DB346}" type="slidenum">
              <a:rPr lang="en-GB" altLang="en-US"/>
              <a:pPr/>
              <a:t>2</a:t>
            </a:fld>
            <a:endParaRPr lang="en-GB" altLang="en-US"/>
          </a:p>
        </p:txBody>
      </p:sp>
      <p:sp>
        <p:nvSpPr>
          <p:cNvPr id="912386" name="Rectangle 2">
            <a:extLst>
              <a:ext uri="{FF2B5EF4-FFF2-40B4-BE49-F238E27FC236}">
                <a16:creationId xmlns:a16="http://schemas.microsoft.com/office/drawing/2014/main" id="{9A37CFC6-996A-7E58-9FC7-1A4F87177CBA}"/>
              </a:ext>
            </a:extLst>
          </p:cNvPr>
          <p:cNvSpPr>
            <a:spLocks noGrp="1" noRot="1" noChangeAspect="1" noChangeArrowheads="1" noTextEdit="1"/>
          </p:cNvSpPr>
          <p:nvPr>
            <p:ph type="sldImg"/>
          </p:nvPr>
        </p:nvSpPr>
        <p:spPr>
          <a:xfrm>
            <a:off x="90488" y="744538"/>
            <a:ext cx="6616700" cy="3722687"/>
          </a:xfrm>
          <a:ln/>
        </p:spPr>
      </p:sp>
      <p:sp>
        <p:nvSpPr>
          <p:cNvPr id="912387" name="Rectangle 3">
            <a:extLst>
              <a:ext uri="{FF2B5EF4-FFF2-40B4-BE49-F238E27FC236}">
                <a16:creationId xmlns:a16="http://schemas.microsoft.com/office/drawing/2014/main" id="{BBB2E9F3-A46C-3703-CC0C-C15BAB731523}"/>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6E04689-C73B-2948-19E7-22A87B0D70E9}"/>
              </a:ext>
            </a:extLst>
          </p:cNvPr>
          <p:cNvSpPr>
            <a:spLocks noGrp="1" noChangeArrowheads="1"/>
          </p:cNvSpPr>
          <p:nvPr>
            <p:ph type="sldNum" sz="quarter" idx="5"/>
          </p:nvPr>
        </p:nvSpPr>
        <p:spPr>
          <a:ln/>
        </p:spPr>
        <p:txBody>
          <a:bodyPr/>
          <a:lstStyle/>
          <a:p>
            <a:fld id="{51AB15D6-CC26-4654-B3AB-735B560E8B72}" type="slidenum">
              <a:rPr lang="en-GB" altLang="en-US"/>
              <a:pPr/>
              <a:t>3</a:t>
            </a:fld>
            <a:endParaRPr lang="en-GB" altLang="en-US"/>
          </a:p>
        </p:txBody>
      </p:sp>
      <p:sp>
        <p:nvSpPr>
          <p:cNvPr id="512002" name="Rectangle 2">
            <a:extLst>
              <a:ext uri="{FF2B5EF4-FFF2-40B4-BE49-F238E27FC236}">
                <a16:creationId xmlns:a16="http://schemas.microsoft.com/office/drawing/2014/main" id="{EA35D849-C8C4-3AA2-BAA6-C5DAB1F277C9}"/>
              </a:ext>
            </a:extLst>
          </p:cNvPr>
          <p:cNvSpPr>
            <a:spLocks noGrp="1" noRot="1" noChangeAspect="1" noChangeArrowheads="1" noTextEdit="1"/>
          </p:cNvSpPr>
          <p:nvPr>
            <p:ph type="sldImg"/>
          </p:nvPr>
        </p:nvSpPr>
        <p:spPr>
          <a:xfrm>
            <a:off x="98425" y="744538"/>
            <a:ext cx="6610350" cy="3719512"/>
          </a:xfrm>
          <a:ln/>
        </p:spPr>
      </p:sp>
      <p:sp>
        <p:nvSpPr>
          <p:cNvPr id="512003" name="Rectangle 3">
            <a:extLst>
              <a:ext uri="{FF2B5EF4-FFF2-40B4-BE49-F238E27FC236}">
                <a16:creationId xmlns:a16="http://schemas.microsoft.com/office/drawing/2014/main" id="{82E09B48-2A76-CE80-CE3F-44D9F2B1FAEB}"/>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C6E47C9-3E88-43F1-47CB-4F684B88A6A4}"/>
              </a:ext>
            </a:extLst>
          </p:cNvPr>
          <p:cNvSpPr>
            <a:spLocks noGrp="1" noChangeArrowheads="1"/>
          </p:cNvSpPr>
          <p:nvPr>
            <p:ph type="sldNum" sz="quarter" idx="5"/>
          </p:nvPr>
        </p:nvSpPr>
        <p:spPr>
          <a:ln/>
        </p:spPr>
        <p:txBody>
          <a:bodyPr/>
          <a:lstStyle/>
          <a:p>
            <a:fld id="{723B143A-7804-43E8-80D5-43BAD993D408}" type="slidenum">
              <a:rPr lang="en-GB" altLang="en-US"/>
              <a:pPr/>
              <a:t>47</a:t>
            </a:fld>
            <a:endParaRPr lang="en-GB" altLang="en-US"/>
          </a:p>
        </p:txBody>
      </p:sp>
      <p:sp>
        <p:nvSpPr>
          <p:cNvPr id="913410" name="Rectangle 2">
            <a:extLst>
              <a:ext uri="{FF2B5EF4-FFF2-40B4-BE49-F238E27FC236}">
                <a16:creationId xmlns:a16="http://schemas.microsoft.com/office/drawing/2014/main" id="{8BB78656-4C33-6A5C-0544-4DF659A970AA}"/>
              </a:ext>
            </a:extLst>
          </p:cNvPr>
          <p:cNvSpPr>
            <a:spLocks noGrp="1" noRot="1" noChangeAspect="1" noChangeArrowheads="1" noTextEdit="1"/>
          </p:cNvSpPr>
          <p:nvPr>
            <p:ph type="sldImg"/>
          </p:nvPr>
        </p:nvSpPr>
        <p:spPr>
          <a:xfrm>
            <a:off x="90488" y="744538"/>
            <a:ext cx="6616700" cy="3722687"/>
          </a:xfrm>
          <a:ln/>
        </p:spPr>
      </p:sp>
      <p:sp>
        <p:nvSpPr>
          <p:cNvPr id="913411" name="Rectangle 3">
            <a:extLst>
              <a:ext uri="{FF2B5EF4-FFF2-40B4-BE49-F238E27FC236}">
                <a16:creationId xmlns:a16="http://schemas.microsoft.com/office/drawing/2014/main" id="{C4F5E208-BE7F-E3F2-C38C-EDD36EBE504C}"/>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50C5720-B536-38C6-067E-7DA431E7406F}"/>
              </a:ext>
            </a:extLst>
          </p:cNvPr>
          <p:cNvSpPr>
            <a:spLocks noGrp="1" noChangeArrowheads="1"/>
          </p:cNvSpPr>
          <p:nvPr>
            <p:ph type="sldNum" sz="quarter" idx="5"/>
          </p:nvPr>
        </p:nvSpPr>
        <p:spPr>
          <a:ln/>
        </p:spPr>
        <p:txBody>
          <a:bodyPr/>
          <a:lstStyle/>
          <a:p>
            <a:fld id="{D74C829D-15A2-4320-8B56-F990DBAC5CA9}" type="slidenum">
              <a:rPr lang="en-GB" altLang="en-US"/>
              <a:pPr/>
              <a:t>48</a:t>
            </a:fld>
            <a:endParaRPr lang="en-GB" altLang="en-US"/>
          </a:p>
        </p:txBody>
      </p:sp>
      <p:sp>
        <p:nvSpPr>
          <p:cNvPr id="914434" name="Rectangle 2">
            <a:extLst>
              <a:ext uri="{FF2B5EF4-FFF2-40B4-BE49-F238E27FC236}">
                <a16:creationId xmlns:a16="http://schemas.microsoft.com/office/drawing/2014/main" id="{FE520F18-0377-1CDB-DA73-A01E5B28D783}"/>
              </a:ext>
            </a:extLst>
          </p:cNvPr>
          <p:cNvSpPr>
            <a:spLocks noGrp="1" noRot="1" noChangeAspect="1" noChangeArrowheads="1" noTextEdit="1"/>
          </p:cNvSpPr>
          <p:nvPr>
            <p:ph type="sldImg"/>
          </p:nvPr>
        </p:nvSpPr>
        <p:spPr>
          <a:xfrm>
            <a:off x="90488" y="744538"/>
            <a:ext cx="6616700" cy="3722687"/>
          </a:xfrm>
          <a:ln/>
        </p:spPr>
      </p:sp>
      <p:sp>
        <p:nvSpPr>
          <p:cNvPr id="914435" name="Rectangle 3">
            <a:extLst>
              <a:ext uri="{FF2B5EF4-FFF2-40B4-BE49-F238E27FC236}">
                <a16:creationId xmlns:a16="http://schemas.microsoft.com/office/drawing/2014/main" id="{45292E7C-E974-2D9F-6BE3-61D8ECB58BF0}"/>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2C42FC1-AC2D-3EC7-109E-CE3C942C734B}"/>
              </a:ext>
            </a:extLst>
          </p:cNvPr>
          <p:cNvSpPr>
            <a:spLocks noGrp="1" noChangeArrowheads="1"/>
          </p:cNvSpPr>
          <p:nvPr>
            <p:ph type="sldNum" sz="quarter" idx="5"/>
          </p:nvPr>
        </p:nvSpPr>
        <p:spPr>
          <a:ln/>
        </p:spPr>
        <p:txBody>
          <a:bodyPr/>
          <a:lstStyle/>
          <a:p>
            <a:fld id="{37271EB3-E65B-4953-82AC-ABADF1DB3150}" type="slidenum">
              <a:rPr lang="en-GB" altLang="en-US"/>
              <a:pPr/>
              <a:t>49</a:t>
            </a:fld>
            <a:endParaRPr lang="en-GB" altLang="en-US"/>
          </a:p>
        </p:txBody>
      </p:sp>
      <p:sp>
        <p:nvSpPr>
          <p:cNvPr id="915458" name="Rectangle 2">
            <a:extLst>
              <a:ext uri="{FF2B5EF4-FFF2-40B4-BE49-F238E27FC236}">
                <a16:creationId xmlns:a16="http://schemas.microsoft.com/office/drawing/2014/main" id="{4FD306A7-ADE4-33F0-DB1E-3F9ADF2B0EC0}"/>
              </a:ext>
            </a:extLst>
          </p:cNvPr>
          <p:cNvSpPr>
            <a:spLocks noGrp="1" noRot="1" noChangeAspect="1" noChangeArrowheads="1" noTextEdit="1"/>
          </p:cNvSpPr>
          <p:nvPr>
            <p:ph type="sldImg"/>
          </p:nvPr>
        </p:nvSpPr>
        <p:spPr>
          <a:xfrm>
            <a:off x="90488" y="744538"/>
            <a:ext cx="6616700" cy="3722687"/>
          </a:xfrm>
          <a:ln/>
        </p:spPr>
      </p:sp>
      <p:sp>
        <p:nvSpPr>
          <p:cNvPr id="915459" name="Rectangle 3">
            <a:extLst>
              <a:ext uri="{FF2B5EF4-FFF2-40B4-BE49-F238E27FC236}">
                <a16:creationId xmlns:a16="http://schemas.microsoft.com/office/drawing/2014/main" id="{4B9DA868-AA6F-D71C-85CA-A1123EA82CE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72217035-7FFE-164F-8261-3FACB36B2874}"/>
              </a:ext>
            </a:extLst>
          </p:cNvPr>
          <p:cNvSpPr>
            <a:spLocks noGrp="1" noChangeArrowheads="1"/>
          </p:cNvSpPr>
          <p:nvPr>
            <p:ph type="sldNum" sz="quarter" idx="5"/>
          </p:nvPr>
        </p:nvSpPr>
        <p:spPr>
          <a:ln/>
        </p:spPr>
        <p:txBody>
          <a:bodyPr/>
          <a:lstStyle/>
          <a:p>
            <a:fld id="{9D8347F8-F28A-4AA4-8CFD-C4D65DBAE787}" type="slidenum">
              <a:rPr lang="en-GB" altLang="en-US"/>
              <a:pPr/>
              <a:t>50</a:t>
            </a:fld>
            <a:endParaRPr lang="en-GB" altLang="en-US"/>
          </a:p>
        </p:txBody>
      </p:sp>
      <p:sp>
        <p:nvSpPr>
          <p:cNvPr id="916482" name="Rectangle 2">
            <a:extLst>
              <a:ext uri="{FF2B5EF4-FFF2-40B4-BE49-F238E27FC236}">
                <a16:creationId xmlns:a16="http://schemas.microsoft.com/office/drawing/2014/main" id="{99499C63-3E0B-668A-244B-50D49DD7247F}"/>
              </a:ext>
            </a:extLst>
          </p:cNvPr>
          <p:cNvSpPr>
            <a:spLocks noGrp="1" noRot="1" noChangeAspect="1" noChangeArrowheads="1" noTextEdit="1"/>
          </p:cNvSpPr>
          <p:nvPr>
            <p:ph type="sldImg"/>
          </p:nvPr>
        </p:nvSpPr>
        <p:spPr>
          <a:xfrm>
            <a:off x="90488" y="744538"/>
            <a:ext cx="6616700" cy="3722687"/>
          </a:xfrm>
          <a:ln/>
        </p:spPr>
      </p:sp>
      <p:sp>
        <p:nvSpPr>
          <p:cNvPr id="916483" name="Rectangle 3">
            <a:extLst>
              <a:ext uri="{FF2B5EF4-FFF2-40B4-BE49-F238E27FC236}">
                <a16:creationId xmlns:a16="http://schemas.microsoft.com/office/drawing/2014/main" id="{C6D52D1B-CE2B-CD10-ABAC-2DB3A42D3296}"/>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CCE50F9F-CC3A-3E8A-980D-2456167D6E13}"/>
              </a:ext>
            </a:extLst>
          </p:cNvPr>
          <p:cNvSpPr>
            <a:spLocks noGrp="1" noChangeArrowheads="1"/>
          </p:cNvSpPr>
          <p:nvPr>
            <p:ph type="sldNum" sz="quarter" idx="5"/>
          </p:nvPr>
        </p:nvSpPr>
        <p:spPr>
          <a:ln/>
        </p:spPr>
        <p:txBody>
          <a:bodyPr/>
          <a:lstStyle/>
          <a:p>
            <a:fld id="{A7D75766-DA7F-4F23-8B1C-C2A8C57563A5}" type="slidenum">
              <a:rPr lang="en-GB" altLang="en-US"/>
              <a:pPr/>
              <a:t>51</a:t>
            </a:fld>
            <a:endParaRPr lang="en-GB" altLang="en-US"/>
          </a:p>
        </p:txBody>
      </p:sp>
      <p:sp>
        <p:nvSpPr>
          <p:cNvPr id="917506" name="Rectangle 2">
            <a:extLst>
              <a:ext uri="{FF2B5EF4-FFF2-40B4-BE49-F238E27FC236}">
                <a16:creationId xmlns:a16="http://schemas.microsoft.com/office/drawing/2014/main" id="{23E11628-C210-EF2D-D781-9A59A65D2FAF}"/>
              </a:ext>
            </a:extLst>
          </p:cNvPr>
          <p:cNvSpPr>
            <a:spLocks noGrp="1" noRot="1" noChangeAspect="1" noChangeArrowheads="1" noTextEdit="1"/>
          </p:cNvSpPr>
          <p:nvPr>
            <p:ph type="sldImg"/>
          </p:nvPr>
        </p:nvSpPr>
        <p:spPr>
          <a:xfrm>
            <a:off x="90488" y="744538"/>
            <a:ext cx="6616700" cy="3722687"/>
          </a:xfrm>
          <a:ln/>
        </p:spPr>
      </p:sp>
      <p:sp>
        <p:nvSpPr>
          <p:cNvPr id="917507" name="Rectangle 3">
            <a:extLst>
              <a:ext uri="{FF2B5EF4-FFF2-40B4-BE49-F238E27FC236}">
                <a16:creationId xmlns:a16="http://schemas.microsoft.com/office/drawing/2014/main" id="{C8002919-F01E-748B-B243-792127CB3CB8}"/>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B8B31B3B-1CAC-E4DA-A980-5C2B2F5F9235}"/>
              </a:ext>
            </a:extLst>
          </p:cNvPr>
          <p:cNvSpPr>
            <a:spLocks noGrp="1" noChangeArrowheads="1"/>
          </p:cNvSpPr>
          <p:nvPr>
            <p:ph type="sldNum" sz="quarter" idx="5"/>
          </p:nvPr>
        </p:nvSpPr>
        <p:spPr>
          <a:ln/>
        </p:spPr>
        <p:txBody>
          <a:bodyPr/>
          <a:lstStyle/>
          <a:p>
            <a:fld id="{8D86AEDA-3DD1-41B5-834E-79CDE1845111}" type="slidenum">
              <a:rPr lang="en-GB" altLang="en-US"/>
              <a:pPr/>
              <a:t>52</a:t>
            </a:fld>
            <a:endParaRPr lang="en-GB" altLang="en-US"/>
          </a:p>
        </p:txBody>
      </p:sp>
      <p:sp>
        <p:nvSpPr>
          <p:cNvPr id="918530" name="Rectangle 2">
            <a:extLst>
              <a:ext uri="{FF2B5EF4-FFF2-40B4-BE49-F238E27FC236}">
                <a16:creationId xmlns:a16="http://schemas.microsoft.com/office/drawing/2014/main" id="{EB9D25E4-5711-03E0-EB40-1930782C4A5D}"/>
              </a:ext>
            </a:extLst>
          </p:cNvPr>
          <p:cNvSpPr>
            <a:spLocks noGrp="1" noRot="1" noChangeAspect="1" noChangeArrowheads="1" noTextEdit="1"/>
          </p:cNvSpPr>
          <p:nvPr>
            <p:ph type="sldImg"/>
          </p:nvPr>
        </p:nvSpPr>
        <p:spPr>
          <a:xfrm>
            <a:off x="90488" y="744538"/>
            <a:ext cx="6616700" cy="3722687"/>
          </a:xfrm>
          <a:ln/>
        </p:spPr>
      </p:sp>
      <p:sp>
        <p:nvSpPr>
          <p:cNvPr id="918531" name="Rectangle 3">
            <a:extLst>
              <a:ext uri="{FF2B5EF4-FFF2-40B4-BE49-F238E27FC236}">
                <a16:creationId xmlns:a16="http://schemas.microsoft.com/office/drawing/2014/main" id="{7AD5FFB8-1E42-3E83-A7C3-2FA28DBBC5B2}"/>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E9000976-DE90-80F2-1FE5-2D8272B9CF39}"/>
              </a:ext>
            </a:extLst>
          </p:cNvPr>
          <p:cNvSpPr>
            <a:spLocks noGrp="1" noChangeArrowheads="1"/>
          </p:cNvSpPr>
          <p:nvPr>
            <p:ph type="sldNum" sz="quarter" idx="5"/>
          </p:nvPr>
        </p:nvSpPr>
        <p:spPr>
          <a:ln/>
        </p:spPr>
        <p:txBody>
          <a:bodyPr/>
          <a:lstStyle/>
          <a:p>
            <a:fld id="{AD1A9A96-6884-4159-B861-EE49F0FC731D}" type="slidenum">
              <a:rPr lang="en-GB" altLang="en-US"/>
              <a:pPr/>
              <a:t>53</a:t>
            </a:fld>
            <a:endParaRPr lang="en-GB" altLang="en-US"/>
          </a:p>
        </p:txBody>
      </p:sp>
      <p:sp>
        <p:nvSpPr>
          <p:cNvPr id="919554" name="Rectangle 2">
            <a:extLst>
              <a:ext uri="{FF2B5EF4-FFF2-40B4-BE49-F238E27FC236}">
                <a16:creationId xmlns:a16="http://schemas.microsoft.com/office/drawing/2014/main" id="{632D26FD-D9C2-AE34-27D4-1EA33DE2E84F}"/>
              </a:ext>
            </a:extLst>
          </p:cNvPr>
          <p:cNvSpPr>
            <a:spLocks noGrp="1" noRot="1" noChangeAspect="1" noChangeArrowheads="1" noTextEdit="1"/>
          </p:cNvSpPr>
          <p:nvPr>
            <p:ph type="sldImg"/>
          </p:nvPr>
        </p:nvSpPr>
        <p:spPr>
          <a:xfrm>
            <a:off x="90488" y="744538"/>
            <a:ext cx="6616700" cy="3722687"/>
          </a:xfrm>
          <a:ln/>
        </p:spPr>
      </p:sp>
      <p:sp>
        <p:nvSpPr>
          <p:cNvPr id="919555" name="Rectangle 3">
            <a:extLst>
              <a:ext uri="{FF2B5EF4-FFF2-40B4-BE49-F238E27FC236}">
                <a16:creationId xmlns:a16="http://schemas.microsoft.com/office/drawing/2014/main" id="{BE258958-1F4B-F042-81BA-E3F5A52E062F}"/>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1BEE9AC1-7BCD-81BE-3070-C526E895F1D9}"/>
              </a:ext>
            </a:extLst>
          </p:cNvPr>
          <p:cNvSpPr>
            <a:spLocks noGrp="1" noChangeArrowheads="1"/>
          </p:cNvSpPr>
          <p:nvPr>
            <p:ph type="sldNum" sz="quarter" idx="5"/>
          </p:nvPr>
        </p:nvSpPr>
        <p:spPr>
          <a:ln/>
        </p:spPr>
        <p:txBody>
          <a:bodyPr/>
          <a:lstStyle/>
          <a:p>
            <a:fld id="{D752A086-DA1D-4F17-BE18-11ED5567BE9A}" type="slidenum">
              <a:rPr lang="en-GB" altLang="en-US"/>
              <a:pPr/>
              <a:t>54</a:t>
            </a:fld>
            <a:endParaRPr lang="en-GB" altLang="en-US"/>
          </a:p>
        </p:txBody>
      </p:sp>
      <p:sp>
        <p:nvSpPr>
          <p:cNvPr id="920578" name="Rectangle 2">
            <a:extLst>
              <a:ext uri="{FF2B5EF4-FFF2-40B4-BE49-F238E27FC236}">
                <a16:creationId xmlns:a16="http://schemas.microsoft.com/office/drawing/2014/main" id="{36835588-54CA-41FF-1F98-3719FC1B6896}"/>
              </a:ext>
            </a:extLst>
          </p:cNvPr>
          <p:cNvSpPr>
            <a:spLocks noGrp="1" noRot="1" noChangeAspect="1" noChangeArrowheads="1" noTextEdit="1"/>
          </p:cNvSpPr>
          <p:nvPr>
            <p:ph type="sldImg"/>
          </p:nvPr>
        </p:nvSpPr>
        <p:spPr>
          <a:xfrm>
            <a:off x="90488" y="744538"/>
            <a:ext cx="6616700" cy="3722687"/>
          </a:xfrm>
          <a:ln/>
        </p:spPr>
      </p:sp>
      <p:sp>
        <p:nvSpPr>
          <p:cNvPr id="920579" name="Rectangle 3">
            <a:extLst>
              <a:ext uri="{FF2B5EF4-FFF2-40B4-BE49-F238E27FC236}">
                <a16:creationId xmlns:a16="http://schemas.microsoft.com/office/drawing/2014/main" id="{29C6322E-2E89-BC1F-1F0D-30A3091B00D2}"/>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F4D8E746-2DA7-C35A-D7CE-F7BDA9C8B277}"/>
              </a:ext>
            </a:extLst>
          </p:cNvPr>
          <p:cNvSpPr>
            <a:spLocks noGrp="1" noChangeArrowheads="1"/>
          </p:cNvSpPr>
          <p:nvPr>
            <p:ph type="sldNum" sz="quarter" idx="5"/>
          </p:nvPr>
        </p:nvSpPr>
        <p:spPr>
          <a:ln/>
        </p:spPr>
        <p:txBody>
          <a:bodyPr/>
          <a:lstStyle/>
          <a:p>
            <a:fld id="{F61E94FC-49CA-4615-802B-EB57D87E542E}" type="slidenum">
              <a:rPr lang="en-GB" altLang="en-US"/>
              <a:pPr/>
              <a:t>55</a:t>
            </a:fld>
            <a:endParaRPr lang="en-GB" altLang="en-US"/>
          </a:p>
        </p:txBody>
      </p:sp>
      <p:sp>
        <p:nvSpPr>
          <p:cNvPr id="921602" name="Rectangle 2">
            <a:extLst>
              <a:ext uri="{FF2B5EF4-FFF2-40B4-BE49-F238E27FC236}">
                <a16:creationId xmlns:a16="http://schemas.microsoft.com/office/drawing/2014/main" id="{729C2929-282C-CF38-FFA0-D298F690F63F}"/>
              </a:ext>
            </a:extLst>
          </p:cNvPr>
          <p:cNvSpPr>
            <a:spLocks noGrp="1" noRot="1" noChangeAspect="1" noChangeArrowheads="1" noTextEdit="1"/>
          </p:cNvSpPr>
          <p:nvPr>
            <p:ph type="sldImg"/>
          </p:nvPr>
        </p:nvSpPr>
        <p:spPr>
          <a:xfrm>
            <a:off x="90488" y="744538"/>
            <a:ext cx="6616700" cy="3722687"/>
          </a:xfrm>
          <a:ln/>
        </p:spPr>
      </p:sp>
      <p:sp>
        <p:nvSpPr>
          <p:cNvPr id="921603" name="Rectangle 3">
            <a:extLst>
              <a:ext uri="{FF2B5EF4-FFF2-40B4-BE49-F238E27FC236}">
                <a16:creationId xmlns:a16="http://schemas.microsoft.com/office/drawing/2014/main" id="{902379C2-BA92-CA2F-C29C-6D30FA5F8EC7}"/>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1ED91A69-1CF0-41C5-A0AB-B36D073FB0A5}"/>
              </a:ext>
            </a:extLst>
          </p:cNvPr>
          <p:cNvSpPr>
            <a:spLocks noGrp="1" noChangeArrowheads="1"/>
          </p:cNvSpPr>
          <p:nvPr>
            <p:ph type="sldNum" sz="quarter" idx="5"/>
          </p:nvPr>
        </p:nvSpPr>
        <p:spPr>
          <a:ln/>
        </p:spPr>
        <p:txBody>
          <a:bodyPr/>
          <a:lstStyle/>
          <a:p>
            <a:fld id="{D28FCE2C-89F4-42A6-8E8F-891750B206D9}" type="slidenum">
              <a:rPr lang="en-GB" altLang="en-US"/>
              <a:pPr/>
              <a:t>56</a:t>
            </a:fld>
            <a:endParaRPr lang="en-GB" altLang="en-US"/>
          </a:p>
        </p:txBody>
      </p:sp>
      <p:sp>
        <p:nvSpPr>
          <p:cNvPr id="922626" name="Rectangle 2">
            <a:extLst>
              <a:ext uri="{FF2B5EF4-FFF2-40B4-BE49-F238E27FC236}">
                <a16:creationId xmlns:a16="http://schemas.microsoft.com/office/drawing/2014/main" id="{EDF57D68-529D-7243-3BAF-C5E188C5A76E}"/>
              </a:ext>
            </a:extLst>
          </p:cNvPr>
          <p:cNvSpPr>
            <a:spLocks noGrp="1" noRot="1" noChangeAspect="1" noChangeArrowheads="1" noTextEdit="1"/>
          </p:cNvSpPr>
          <p:nvPr>
            <p:ph type="sldImg"/>
          </p:nvPr>
        </p:nvSpPr>
        <p:spPr>
          <a:xfrm>
            <a:off x="90488" y="744538"/>
            <a:ext cx="6616700" cy="3722687"/>
          </a:xfrm>
          <a:ln/>
        </p:spPr>
      </p:sp>
      <p:sp>
        <p:nvSpPr>
          <p:cNvPr id="922627" name="Rectangle 3">
            <a:extLst>
              <a:ext uri="{FF2B5EF4-FFF2-40B4-BE49-F238E27FC236}">
                <a16:creationId xmlns:a16="http://schemas.microsoft.com/office/drawing/2014/main" id="{3CDF2E06-B311-F2F9-CA18-0C8B162E2B43}"/>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23AC7A0-B60F-7C43-71DE-29EEA1987B1C}"/>
              </a:ext>
            </a:extLst>
          </p:cNvPr>
          <p:cNvSpPr>
            <a:spLocks noGrp="1" noChangeArrowheads="1"/>
          </p:cNvSpPr>
          <p:nvPr>
            <p:ph type="sldNum" sz="quarter" idx="5"/>
          </p:nvPr>
        </p:nvSpPr>
        <p:spPr>
          <a:ln/>
        </p:spPr>
        <p:txBody>
          <a:bodyPr/>
          <a:lstStyle/>
          <a:p>
            <a:fld id="{06040F89-14AC-4118-8D17-74310D3D6BAB}" type="slidenum">
              <a:rPr lang="en-GB" altLang="en-US"/>
              <a:pPr/>
              <a:t>57</a:t>
            </a:fld>
            <a:endParaRPr lang="en-GB" altLang="en-US"/>
          </a:p>
        </p:txBody>
      </p:sp>
      <p:sp>
        <p:nvSpPr>
          <p:cNvPr id="923650" name="Rectangle 2">
            <a:extLst>
              <a:ext uri="{FF2B5EF4-FFF2-40B4-BE49-F238E27FC236}">
                <a16:creationId xmlns:a16="http://schemas.microsoft.com/office/drawing/2014/main" id="{18221A70-419F-9B5E-DDA3-9D5A045E8311}"/>
              </a:ext>
            </a:extLst>
          </p:cNvPr>
          <p:cNvSpPr>
            <a:spLocks noGrp="1" noRot="1" noChangeAspect="1" noChangeArrowheads="1" noTextEdit="1"/>
          </p:cNvSpPr>
          <p:nvPr>
            <p:ph type="sldImg"/>
          </p:nvPr>
        </p:nvSpPr>
        <p:spPr>
          <a:xfrm>
            <a:off x="90488" y="744538"/>
            <a:ext cx="6616700" cy="3722687"/>
          </a:xfrm>
          <a:ln/>
        </p:spPr>
      </p:sp>
      <p:sp>
        <p:nvSpPr>
          <p:cNvPr id="923651" name="Rectangle 3">
            <a:extLst>
              <a:ext uri="{FF2B5EF4-FFF2-40B4-BE49-F238E27FC236}">
                <a16:creationId xmlns:a16="http://schemas.microsoft.com/office/drawing/2014/main" id="{D85246EB-1C34-208F-F4F8-A9B2B3FA043E}"/>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9F4931E9-9C4F-65A9-3DC8-DBF4089504DC}"/>
              </a:ext>
            </a:extLst>
          </p:cNvPr>
          <p:cNvSpPr>
            <a:spLocks noGrp="1" noChangeArrowheads="1"/>
          </p:cNvSpPr>
          <p:nvPr>
            <p:ph type="sldNum" sz="quarter" idx="5"/>
          </p:nvPr>
        </p:nvSpPr>
        <p:spPr>
          <a:ln/>
        </p:spPr>
        <p:txBody>
          <a:bodyPr/>
          <a:lstStyle/>
          <a:p>
            <a:fld id="{27E65E7C-678A-4036-967B-743DF001C1DA}" type="slidenum">
              <a:rPr lang="en-GB" altLang="en-US"/>
              <a:pPr/>
              <a:t>58</a:t>
            </a:fld>
            <a:endParaRPr lang="en-GB" altLang="en-US"/>
          </a:p>
        </p:txBody>
      </p:sp>
      <p:sp>
        <p:nvSpPr>
          <p:cNvPr id="924674" name="Rectangle 2">
            <a:extLst>
              <a:ext uri="{FF2B5EF4-FFF2-40B4-BE49-F238E27FC236}">
                <a16:creationId xmlns:a16="http://schemas.microsoft.com/office/drawing/2014/main" id="{7EC8AD23-D0AC-7032-E0D9-6ECEFB443DF8}"/>
              </a:ext>
            </a:extLst>
          </p:cNvPr>
          <p:cNvSpPr>
            <a:spLocks noGrp="1" noRot="1" noChangeAspect="1" noChangeArrowheads="1" noTextEdit="1"/>
          </p:cNvSpPr>
          <p:nvPr>
            <p:ph type="sldImg"/>
          </p:nvPr>
        </p:nvSpPr>
        <p:spPr>
          <a:xfrm>
            <a:off x="90488" y="744538"/>
            <a:ext cx="6616700" cy="3722687"/>
          </a:xfrm>
          <a:ln/>
        </p:spPr>
      </p:sp>
      <p:sp>
        <p:nvSpPr>
          <p:cNvPr id="924675" name="Rectangle 3">
            <a:extLst>
              <a:ext uri="{FF2B5EF4-FFF2-40B4-BE49-F238E27FC236}">
                <a16:creationId xmlns:a16="http://schemas.microsoft.com/office/drawing/2014/main" id="{27DCEA80-2FFB-2123-1387-8C23DAF8F15D}"/>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0AABACD5-7CBC-D838-4BE1-1AAA8D2FD2F7}"/>
              </a:ext>
            </a:extLst>
          </p:cNvPr>
          <p:cNvSpPr>
            <a:spLocks noGrp="1" noChangeArrowheads="1"/>
          </p:cNvSpPr>
          <p:nvPr>
            <p:ph type="sldNum" sz="quarter" idx="5"/>
          </p:nvPr>
        </p:nvSpPr>
        <p:spPr>
          <a:ln/>
        </p:spPr>
        <p:txBody>
          <a:bodyPr/>
          <a:lstStyle/>
          <a:p>
            <a:fld id="{539D3540-DE8D-4B87-882D-CA362B772695}" type="slidenum">
              <a:rPr lang="en-GB" altLang="en-US"/>
              <a:pPr/>
              <a:t>59</a:t>
            </a:fld>
            <a:endParaRPr lang="en-GB" altLang="en-US"/>
          </a:p>
        </p:txBody>
      </p:sp>
      <p:sp>
        <p:nvSpPr>
          <p:cNvPr id="925698" name="Rectangle 2">
            <a:extLst>
              <a:ext uri="{FF2B5EF4-FFF2-40B4-BE49-F238E27FC236}">
                <a16:creationId xmlns:a16="http://schemas.microsoft.com/office/drawing/2014/main" id="{A16A26EF-7473-003C-7AD0-D45FFF5CB3A9}"/>
              </a:ext>
            </a:extLst>
          </p:cNvPr>
          <p:cNvSpPr>
            <a:spLocks noGrp="1" noRot="1" noChangeAspect="1" noChangeArrowheads="1" noTextEdit="1"/>
          </p:cNvSpPr>
          <p:nvPr>
            <p:ph type="sldImg"/>
          </p:nvPr>
        </p:nvSpPr>
        <p:spPr>
          <a:xfrm>
            <a:off x="90488" y="744538"/>
            <a:ext cx="6616700" cy="3722687"/>
          </a:xfrm>
          <a:ln/>
        </p:spPr>
      </p:sp>
      <p:sp>
        <p:nvSpPr>
          <p:cNvPr id="925699" name="Rectangle 3">
            <a:extLst>
              <a:ext uri="{FF2B5EF4-FFF2-40B4-BE49-F238E27FC236}">
                <a16:creationId xmlns:a16="http://schemas.microsoft.com/office/drawing/2014/main" id="{0E5F43ED-364E-CDD2-3D1B-5094BF5ED32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9B36BC44-C4B1-D1EB-CD6E-A8BA34E4EF36}"/>
              </a:ext>
            </a:extLst>
          </p:cNvPr>
          <p:cNvSpPr>
            <a:spLocks noGrp="1" noChangeArrowheads="1"/>
          </p:cNvSpPr>
          <p:nvPr>
            <p:ph type="sldNum" sz="quarter" idx="5"/>
          </p:nvPr>
        </p:nvSpPr>
        <p:spPr>
          <a:ln/>
        </p:spPr>
        <p:txBody>
          <a:bodyPr/>
          <a:lstStyle/>
          <a:p>
            <a:fld id="{6C139669-4A53-40BC-925B-B45A1851D254}" type="slidenum">
              <a:rPr lang="en-GB" altLang="en-US"/>
              <a:pPr/>
              <a:t>60</a:t>
            </a:fld>
            <a:endParaRPr lang="en-GB" altLang="en-US"/>
          </a:p>
        </p:txBody>
      </p:sp>
      <p:sp>
        <p:nvSpPr>
          <p:cNvPr id="926722" name="Rectangle 2">
            <a:extLst>
              <a:ext uri="{FF2B5EF4-FFF2-40B4-BE49-F238E27FC236}">
                <a16:creationId xmlns:a16="http://schemas.microsoft.com/office/drawing/2014/main" id="{D0F9A1B6-7974-13DC-53D8-F6C1D1FAF82A}"/>
              </a:ext>
            </a:extLst>
          </p:cNvPr>
          <p:cNvSpPr>
            <a:spLocks noGrp="1" noRot="1" noChangeAspect="1" noChangeArrowheads="1" noTextEdit="1"/>
          </p:cNvSpPr>
          <p:nvPr>
            <p:ph type="sldImg"/>
          </p:nvPr>
        </p:nvSpPr>
        <p:spPr>
          <a:xfrm>
            <a:off x="90488" y="744538"/>
            <a:ext cx="6616700" cy="3722687"/>
          </a:xfrm>
          <a:ln/>
        </p:spPr>
      </p:sp>
      <p:sp>
        <p:nvSpPr>
          <p:cNvPr id="926723" name="Rectangle 3">
            <a:extLst>
              <a:ext uri="{FF2B5EF4-FFF2-40B4-BE49-F238E27FC236}">
                <a16:creationId xmlns:a16="http://schemas.microsoft.com/office/drawing/2014/main" id="{7E7D215C-106E-B6D7-F857-D8B316CDBB0D}"/>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3E4121A-DBF6-F837-183E-DB5D03CC7A40}"/>
              </a:ext>
            </a:extLst>
          </p:cNvPr>
          <p:cNvSpPr>
            <a:spLocks noGrp="1" noChangeArrowheads="1"/>
          </p:cNvSpPr>
          <p:nvPr>
            <p:ph type="sldNum" sz="quarter" idx="5"/>
          </p:nvPr>
        </p:nvSpPr>
        <p:spPr>
          <a:ln/>
        </p:spPr>
        <p:txBody>
          <a:bodyPr/>
          <a:lstStyle/>
          <a:p>
            <a:fld id="{61EBE451-8823-4FA4-81D6-909A99F96A62}" type="slidenum">
              <a:rPr lang="en-GB" altLang="en-US"/>
              <a:pPr/>
              <a:t>61</a:t>
            </a:fld>
            <a:endParaRPr lang="en-GB" altLang="en-US"/>
          </a:p>
        </p:txBody>
      </p:sp>
      <p:sp>
        <p:nvSpPr>
          <p:cNvPr id="927746" name="Rectangle 2">
            <a:extLst>
              <a:ext uri="{FF2B5EF4-FFF2-40B4-BE49-F238E27FC236}">
                <a16:creationId xmlns:a16="http://schemas.microsoft.com/office/drawing/2014/main" id="{5073670D-DD33-645D-E4AE-8410A211D67A}"/>
              </a:ext>
            </a:extLst>
          </p:cNvPr>
          <p:cNvSpPr>
            <a:spLocks noGrp="1" noRot="1" noChangeAspect="1" noChangeArrowheads="1" noTextEdit="1"/>
          </p:cNvSpPr>
          <p:nvPr>
            <p:ph type="sldImg"/>
          </p:nvPr>
        </p:nvSpPr>
        <p:spPr>
          <a:xfrm>
            <a:off x="90488" y="744538"/>
            <a:ext cx="6616700" cy="3722687"/>
          </a:xfrm>
          <a:ln/>
        </p:spPr>
      </p:sp>
      <p:sp>
        <p:nvSpPr>
          <p:cNvPr id="927747" name="Rectangle 3">
            <a:extLst>
              <a:ext uri="{FF2B5EF4-FFF2-40B4-BE49-F238E27FC236}">
                <a16:creationId xmlns:a16="http://schemas.microsoft.com/office/drawing/2014/main" id="{B702F14B-2029-C199-CDA4-4B2E1769F6C2}"/>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4F1EC83F-E9D0-C6DC-227B-64B05ADA2FF2}"/>
              </a:ext>
            </a:extLst>
          </p:cNvPr>
          <p:cNvSpPr>
            <a:spLocks noGrp="1" noChangeArrowheads="1"/>
          </p:cNvSpPr>
          <p:nvPr>
            <p:ph type="sldNum" sz="quarter" idx="5"/>
          </p:nvPr>
        </p:nvSpPr>
        <p:spPr>
          <a:ln/>
        </p:spPr>
        <p:txBody>
          <a:bodyPr/>
          <a:lstStyle/>
          <a:p>
            <a:fld id="{983E1B30-3B48-48F2-85C2-C7E8ED45BB28}" type="slidenum">
              <a:rPr lang="en-GB" altLang="en-US"/>
              <a:pPr/>
              <a:t>62</a:t>
            </a:fld>
            <a:endParaRPr lang="en-GB" altLang="en-US"/>
          </a:p>
        </p:txBody>
      </p:sp>
      <p:sp>
        <p:nvSpPr>
          <p:cNvPr id="928770" name="Rectangle 2">
            <a:extLst>
              <a:ext uri="{FF2B5EF4-FFF2-40B4-BE49-F238E27FC236}">
                <a16:creationId xmlns:a16="http://schemas.microsoft.com/office/drawing/2014/main" id="{DE83495F-2546-CF7A-944C-D52632CD45D2}"/>
              </a:ext>
            </a:extLst>
          </p:cNvPr>
          <p:cNvSpPr>
            <a:spLocks noGrp="1" noRot="1" noChangeAspect="1" noChangeArrowheads="1" noTextEdit="1"/>
          </p:cNvSpPr>
          <p:nvPr>
            <p:ph type="sldImg"/>
          </p:nvPr>
        </p:nvSpPr>
        <p:spPr>
          <a:xfrm>
            <a:off x="90488" y="744538"/>
            <a:ext cx="6616700" cy="3722687"/>
          </a:xfrm>
          <a:ln/>
        </p:spPr>
      </p:sp>
      <p:sp>
        <p:nvSpPr>
          <p:cNvPr id="928771" name="Rectangle 3">
            <a:extLst>
              <a:ext uri="{FF2B5EF4-FFF2-40B4-BE49-F238E27FC236}">
                <a16:creationId xmlns:a16="http://schemas.microsoft.com/office/drawing/2014/main" id="{A700639F-6BB7-B7F1-66B6-61C424FF1C9E}"/>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B36B1258-932E-A043-4D81-0563D3F28B26}"/>
              </a:ext>
            </a:extLst>
          </p:cNvPr>
          <p:cNvSpPr>
            <a:spLocks noGrp="1" noChangeArrowheads="1"/>
          </p:cNvSpPr>
          <p:nvPr>
            <p:ph type="sldNum" sz="quarter" idx="5"/>
          </p:nvPr>
        </p:nvSpPr>
        <p:spPr>
          <a:ln/>
        </p:spPr>
        <p:txBody>
          <a:bodyPr/>
          <a:lstStyle/>
          <a:p>
            <a:fld id="{7A89AD57-1672-4ECF-893A-E68E4946444E}" type="slidenum">
              <a:rPr lang="en-GB" altLang="en-US"/>
              <a:pPr/>
              <a:t>63</a:t>
            </a:fld>
            <a:endParaRPr lang="en-GB" altLang="en-US"/>
          </a:p>
        </p:txBody>
      </p:sp>
      <p:sp>
        <p:nvSpPr>
          <p:cNvPr id="929794" name="Rectangle 2">
            <a:extLst>
              <a:ext uri="{FF2B5EF4-FFF2-40B4-BE49-F238E27FC236}">
                <a16:creationId xmlns:a16="http://schemas.microsoft.com/office/drawing/2014/main" id="{D5E00874-38A3-A09B-0BA7-E8E4C338E6EA}"/>
              </a:ext>
            </a:extLst>
          </p:cNvPr>
          <p:cNvSpPr>
            <a:spLocks noGrp="1" noRot="1" noChangeAspect="1" noChangeArrowheads="1" noTextEdit="1"/>
          </p:cNvSpPr>
          <p:nvPr>
            <p:ph type="sldImg"/>
          </p:nvPr>
        </p:nvSpPr>
        <p:spPr>
          <a:xfrm>
            <a:off x="90488" y="744538"/>
            <a:ext cx="6616700" cy="3722687"/>
          </a:xfrm>
          <a:ln/>
        </p:spPr>
      </p:sp>
      <p:sp>
        <p:nvSpPr>
          <p:cNvPr id="929795" name="Rectangle 3">
            <a:extLst>
              <a:ext uri="{FF2B5EF4-FFF2-40B4-BE49-F238E27FC236}">
                <a16:creationId xmlns:a16="http://schemas.microsoft.com/office/drawing/2014/main" id="{118F01B2-66F6-2024-8CE6-09B2BB94A50E}"/>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7BF18A6B-D3DD-2017-EBE2-69F98D4DD954}"/>
              </a:ext>
            </a:extLst>
          </p:cNvPr>
          <p:cNvSpPr>
            <a:spLocks noGrp="1" noChangeArrowheads="1"/>
          </p:cNvSpPr>
          <p:nvPr>
            <p:ph type="sldNum" sz="quarter" idx="5"/>
          </p:nvPr>
        </p:nvSpPr>
        <p:spPr>
          <a:ln/>
        </p:spPr>
        <p:txBody>
          <a:bodyPr/>
          <a:lstStyle/>
          <a:p>
            <a:fld id="{6D8A4625-B31E-4FCC-B6AF-2EA04228D151}" type="slidenum">
              <a:rPr lang="en-GB" altLang="en-US"/>
              <a:pPr/>
              <a:t>64</a:t>
            </a:fld>
            <a:endParaRPr lang="en-GB" altLang="en-US"/>
          </a:p>
        </p:txBody>
      </p:sp>
      <p:sp>
        <p:nvSpPr>
          <p:cNvPr id="930818" name="Rectangle 2">
            <a:extLst>
              <a:ext uri="{FF2B5EF4-FFF2-40B4-BE49-F238E27FC236}">
                <a16:creationId xmlns:a16="http://schemas.microsoft.com/office/drawing/2014/main" id="{D3C68F1F-3BD3-C0C4-2A89-6AF6B4687473}"/>
              </a:ext>
            </a:extLst>
          </p:cNvPr>
          <p:cNvSpPr>
            <a:spLocks noGrp="1" noRot="1" noChangeAspect="1" noChangeArrowheads="1" noTextEdit="1"/>
          </p:cNvSpPr>
          <p:nvPr>
            <p:ph type="sldImg"/>
          </p:nvPr>
        </p:nvSpPr>
        <p:spPr>
          <a:xfrm>
            <a:off x="90488" y="744538"/>
            <a:ext cx="6616700" cy="3722687"/>
          </a:xfrm>
          <a:ln/>
        </p:spPr>
      </p:sp>
      <p:sp>
        <p:nvSpPr>
          <p:cNvPr id="930819" name="Rectangle 3">
            <a:extLst>
              <a:ext uri="{FF2B5EF4-FFF2-40B4-BE49-F238E27FC236}">
                <a16:creationId xmlns:a16="http://schemas.microsoft.com/office/drawing/2014/main" id="{902B0A2E-CC1E-895C-18E8-74173E788AFE}"/>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F67275F-07B6-61F3-8568-4D4F3FF2E35D}"/>
              </a:ext>
            </a:extLst>
          </p:cNvPr>
          <p:cNvSpPr>
            <a:spLocks noGrp="1" noChangeArrowheads="1"/>
          </p:cNvSpPr>
          <p:nvPr>
            <p:ph type="sldNum" sz="quarter" idx="5"/>
          </p:nvPr>
        </p:nvSpPr>
        <p:spPr>
          <a:ln/>
        </p:spPr>
        <p:txBody>
          <a:bodyPr/>
          <a:lstStyle/>
          <a:p>
            <a:fld id="{43829AD7-1FE5-4AC7-895D-D099338A9E61}" type="slidenum">
              <a:rPr lang="en-GB" altLang="en-US"/>
              <a:pPr/>
              <a:t>65</a:t>
            </a:fld>
            <a:endParaRPr lang="en-GB" altLang="en-US"/>
          </a:p>
        </p:txBody>
      </p:sp>
      <p:sp>
        <p:nvSpPr>
          <p:cNvPr id="931842" name="Rectangle 2">
            <a:extLst>
              <a:ext uri="{FF2B5EF4-FFF2-40B4-BE49-F238E27FC236}">
                <a16:creationId xmlns:a16="http://schemas.microsoft.com/office/drawing/2014/main" id="{AAF5A572-ED8F-9305-4211-C80E5211E33C}"/>
              </a:ext>
            </a:extLst>
          </p:cNvPr>
          <p:cNvSpPr>
            <a:spLocks noGrp="1" noRot="1" noChangeAspect="1" noChangeArrowheads="1" noTextEdit="1"/>
          </p:cNvSpPr>
          <p:nvPr>
            <p:ph type="sldImg"/>
          </p:nvPr>
        </p:nvSpPr>
        <p:spPr>
          <a:xfrm>
            <a:off x="90488" y="744538"/>
            <a:ext cx="6616700" cy="3722687"/>
          </a:xfrm>
          <a:ln/>
        </p:spPr>
      </p:sp>
      <p:sp>
        <p:nvSpPr>
          <p:cNvPr id="931843" name="Rectangle 3">
            <a:extLst>
              <a:ext uri="{FF2B5EF4-FFF2-40B4-BE49-F238E27FC236}">
                <a16:creationId xmlns:a16="http://schemas.microsoft.com/office/drawing/2014/main" id="{85294991-59CA-7D9D-639D-C3E44135E9D9}"/>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32CE825-14D2-F94B-6E8F-AC40A274F39C}"/>
              </a:ext>
            </a:extLst>
          </p:cNvPr>
          <p:cNvSpPr>
            <a:spLocks noGrp="1" noChangeArrowheads="1"/>
          </p:cNvSpPr>
          <p:nvPr>
            <p:ph type="sldNum" sz="quarter" idx="5"/>
          </p:nvPr>
        </p:nvSpPr>
        <p:spPr>
          <a:ln/>
        </p:spPr>
        <p:txBody>
          <a:bodyPr/>
          <a:lstStyle/>
          <a:p>
            <a:fld id="{6C7B0EA2-9CF8-465E-B6FB-DD2DB5C804A7}" type="slidenum">
              <a:rPr lang="en-GB" altLang="en-US"/>
              <a:pPr/>
              <a:t>66</a:t>
            </a:fld>
            <a:endParaRPr lang="en-GB" altLang="en-US"/>
          </a:p>
        </p:txBody>
      </p:sp>
      <p:sp>
        <p:nvSpPr>
          <p:cNvPr id="932866" name="Rectangle 2">
            <a:extLst>
              <a:ext uri="{FF2B5EF4-FFF2-40B4-BE49-F238E27FC236}">
                <a16:creationId xmlns:a16="http://schemas.microsoft.com/office/drawing/2014/main" id="{36A2064A-BB18-4A30-D678-1418ED87C319}"/>
              </a:ext>
            </a:extLst>
          </p:cNvPr>
          <p:cNvSpPr>
            <a:spLocks noGrp="1" noRot="1" noChangeAspect="1" noChangeArrowheads="1" noTextEdit="1"/>
          </p:cNvSpPr>
          <p:nvPr>
            <p:ph type="sldImg"/>
          </p:nvPr>
        </p:nvSpPr>
        <p:spPr>
          <a:xfrm>
            <a:off x="90488" y="744538"/>
            <a:ext cx="6616700" cy="3722687"/>
          </a:xfrm>
          <a:ln/>
        </p:spPr>
      </p:sp>
      <p:sp>
        <p:nvSpPr>
          <p:cNvPr id="932867" name="Rectangle 3">
            <a:extLst>
              <a:ext uri="{FF2B5EF4-FFF2-40B4-BE49-F238E27FC236}">
                <a16:creationId xmlns:a16="http://schemas.microsoft.com/office/drawing/2014/main" id="{BFFAD594-A4D6-E7B5-83E2-3560AD48F4E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3A1F8C49-7D2F-BC1E-4490-288158A9C1E0}"/>
              </a:ext>
            </a:extLst>
          </p:cNvPr>
          <p:cNvSpPr>
            <a:spLocks noGrp="1" noChangeArrowheads="1"/>
          </p:cNvSpPr>
          <p:nvPr>
            <p:ph type="sldNum" sz="quarter" idx="5"/>
          </p:nvPr>
        </p:nvSpPr>
        <p:spPr>
          <a:ln/>
        </p:spPr>
        <p:txBody>
          <a:bodyPr/>
          <a:lstStyle/>
          <a:p>
            <a:fld id="{EB144D19-91AE-43A6-AED2-73546E024B0B}" type="slidenum">
              <a:rPr lang="en-GB" altLang="en-US"/>
              <a:pPr/>
              <a:t>67</a:t>
            </a:fld>
            <a:endParaRPr lang="en-GB" altLang="en-US"/>
          </a:p>
        </p:txBody>
      </p:sp>
      <p:sp>
        <p:nvSpPr>
          <p:cNvPr id="933890" name="Rectangle 2">
            <a:extLst>
              <a:ext uri="{FF2B5EF4-FFF2-40B4-BE49-F238E27FC236}">
                <a16:creationId xmlns:a16="http://schemas.microsoft.com/office/drawing/2014/main" id="{015734FF-2FD7-585E-C21B-8CF2BC49A661}"/>
              </a:ext>
            </a:extLst>
          </p:cNvPr>
          <p:cNvSpPr>
            <a:spLocks noGrp="1" noRot="1" noChangeAspect="1" noChangeArrowheads="1" noTextEdit="1"/>
          </p:cNvSpPr>
          <p:nvPr>
            <p:ph type="sldImg"/>
          </p:nvPr>
        </p:nvSpPr>
        <p:spPr>
          <a:xfrm>
            <a:off x="90488" y="744538"/>
            <a:ext cx="6616700" cy="3722687"/>
          </a:xfrm>
          <a:ln/>
        </p:spPr>
      </p:sp>
      <p:sp>
        <p:nvSpPr>
          <p:cNvPr id="933891" name="Rectangle 3">
            <a:extLst>
              <a:ext uri="{FF2B5EF4-FFF2-40B4-BE49-F238E27FC236}">
                <a16:creationId xmlns:a16="http://schemas.microsoft.com/office/drawing/2014/main" id="{220F549D-5D81-9609-664F-EFCB3834254F}"/>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78211D9-756B-FEFA-57DE-F0D94900318E}"/>
              </a:ext>
            </a:extLst>
          </p:cNvPr>
          <p:cNvSpPr>
            <a:spLocks noGrp="1" noChangeArrowheads="1"/>
          </p:cNvSpPr>
          <p:nvPr>
            <p:ph type="sldNum" sz="quarter" idx="5"/>
          </p:nvPr>
        </p:nvSpPr>
        <p:spPr>
          <a:ln/>
        </p:spPr>
        <p:txBody>
          <a:bodyPr/>
          <a:lstStyle/>
          <a:p>
            <a:fld id="{82A7C6B9-5D42-4A04-B423-765BFB9E2072}" type="slidenum">
              <a:rPr lang="en-GB" altLang="en-US"/>
              <a:pPr/>
              <a:t>68</a:t>
            </a:fld>
            <a:endParaRPr lang="en-GB" altLang="en-US"/>
          </a:p>
        </p:txBody>
      </p:sp>
      <p:sp>
        <p:nvSpPr>
          <p:cNvPr id="934914" name="Rectangle 2">
            <a:extLst>
              <a:ext uri="{FF2B5EF4-FFF2-40B4-BE49-F238E27FC236}">
                <a16:creationId xmlns:a16="http://schemas.microsoft.com/office/drawing/2014/main" id="{5E5A07B8-D1A3-FDD1-034F-6AC32C0A5D97}"/>
              </a:ext>
            </a:extLst>
          </p:cNvPr>
          <p:cNvSpPr>
            <a:spLocks noGrp="1" noRot="1" noChangeAspect="1" noChangeArrowheads="1" noTextEdit="1"/>
          </p:cNvSpPr>
          <p:nvPr>
            <p:ph type="sldImg"/>
          </p:nvPr>
        </p:nvSpPr>
        <p:spPr>
          <a:xfrm>
            <a:off x="90488" y="744538"/>
            <a:ext cx="6616700" cy="3722687"/>
          </a:xfrm>
          <a:ln/>
        </p:spPr>
      </p:sp>
      <p:sp>
        <p:nvSpPr>
          <p:cNvPr id="934915" name="Rectangle 3">
            <a:extLst>
              <a:ext uri="{FF2B5EF4-FFF2-40B4-BE49-F238E27FC236}">
                <a16:creationId xmlns:a16="http://schemas.microsoft.com/office/drawing/2014/main" id="{DB723DF5-E203-97C9-2C26-2A1029D6C286}"/>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98DBF88F-BCE3-CD86-C81D-934BADB157ED}"/>
              </a:ext>
            </a:extLst>
          </p:cNvPr>
          <p:cNvSpPr>
            <a:spLocks noGrp="1" noChangeArrowheads="1"/>
          </p:cNvSpPr>
          <p:nvPr>
            <p:ph type="sldNum" sz="quarter" idx="5"/>
          </p:nvPr>
        </p:nvSpPr>
        <p:spPr>
          <a:ln/>
        </p:spPr>
        <p:txBody>
          <a:bodyPr/>
          <a:lstStyle/>
          <a:p>
            <a:fld id="{B2BAA43C-4C51-457C-9A51-7890923B4876}" type="slidenum">
              <a:rPr lang="en-GB" altLang="en-US"/>
              <a:pPr/>
              <a:t>69</a:t>
            </a:fld>
            <a:endParaRPr lang="en-GB" altLang="en-US"/>
          </a:p>
        </p:txBody>
      </p:sp>
      <p:sp>
        <p:nvSpPr>
          <p:cNvPr id="935938" name="Rectangle 2">
            <a:extLst>
              <a:ext uri="{FF2B5EF4-FFF2-40B4-BE49-F238E27FC236}">
                <a16:creationId xmlns:a16="http://schemas.microsoft.com/office/drawing/2014/main" id="{7CFDA74C-F9E5-731B-F955-662BB5CD646E}"/>
              </a:ext>
            </a:extLst>
          </p:cNvPr>
          <p:cNvSpPr>
            <a:spLocks noGrp="1" noRot="1" noChangeAspect="1" noChangeArrowheads="1" noTextEdit="1"/>
          </p:cNvSpPr>
          <p:nvPr>
            <p:ph type="sldImg"/>
          </p:nvPr>
        </p:nvSpPr>
        <p:spPr>
          <a:xfrm>
            <a:off x="90488" y="744538"/>
            <a:ext cx="6616700" cy="3722687"/>
          </a:xfrm>
          <a:ln/>
        </p:spPr>
      </p:sp>
      <p:sp>
        <p:nvSpPr>
          <p:cNvPr id="935939" name="Rectangle 3">
            <a:extLst>
              <a:ext uri="{FF2B5EF4-FFF2-40B4-BE49-F238E27FC236}">
                <a16:creationId xmlns:a16="http://schemas.microsoft.com/office/drawing/2014/main" id="{8AE60108-8741-2A0F-9945-D4C8FE8B4145}"/>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AF4E41D-5BDA-11D3-7802-978C5D464A4E}"/>
              </a:ext>
            </a:extLst>
          </p:cNvPr>
          <p:cNvSpPr>
            <a:spLocks noGrp="1" noChangeArrowheads="1"/>
          </p:cNvSpPr>
          <p:nvPr>
            <p:ph type="sldNum" sz="quarter" idx="5"/>
          </p:nvPr>
        </p:nvSpPr>
        <p:spPr>
          <a:ln/>
        </p:spPr>
        <p:txBody>
          <a:bodyPr/>
          <a:lstStyle/>
          <a:p>
            <a:fld id="{0F702028-CE1D-45A9-AC71-43D0BFBD1CCE}" type="slidenum">
              <a:rPr lang="en-GB" altLang="en-US"/>
              <a:pPr/>
              <a:t>70</a:t>
            </a:fld>
            <a:endParaRPr lang="en-GB" altLang="en-US"/>
          </a:p>
        </p:txBody>
      </p:sp>
      <p:sp>
        <p:nvSpPr>
          <p:cNvPr id="936962" name="Rectangle 2">
            <a:extLst>
              <a:ext uri="{FF2B5EF4-FFF2-40B4-BE49-F238E27FC236}">
                <a16:creationId xmlns:a16="http://schemas.microsoft.com/office/drawing/2014/main" id="{E2CC3CA1-7A8C-6E10-844F-F0DA1DA39A22}"/>
              </a:ext>
            </a:extLst>
          </p:cNvPr>
          <p:cNvSpPr>
            <a:spLocks noGrp="1" noRot="1" noChangeAspect="1" noChangeArrowheads="1" noTextEdit="1"/>
          </p:cNvSpPr>
          <p:nvPr>
            <p:ph type="sldImg"/>
          </p:nvPr>
        </p:nvSpPr>
        <p:spPr>
          <a:xfrm>
            <a:off x="90488" y="744538"/>
            <a:ext cx="6616700" cy="3722687"/>
          </a:xfrm>
          <a:ln/>
        </p:spPr>
      </p:sp>
      <p:sp>
        <p:nvSpPr>
          <p:cNvPr id="936963" name="Rectangle 3">
            <a:extLst>
              <a:ext uri="{FF2B5EF4-FFF2-40B4-BE49-F238E27FC236}">
                <a16:creationId xmlns:a16="http://schemas.microsoft.com/office/drawing/2014/main" id="{37840ED5-7E54-F670-649E-61126A1567FE}"/>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EA9AF061-5886-51D8-DA83-4FFC163D1057}"/>
              </a:ext>
            </a:extLst>
          </p:cNvPr>
          <p:cNvSpPr>
            <a:spLocks noGrp="1" noChangeArrowheads="1"/>
          </p:cNvSpPr>
          <p:nvPr>
            <p:ph type="sldNum" sz="quarter" idx="5"/>
          </p:nvPr>
        </p:nvSpPr>
        <p:spPr>
          <a:ln/>
        </p:spPr>
        <p:txBody>
          <a:bodyPr/>
          <a:lstStyle/>
          <a:p>
            <a:fld id="{59F40E2D-A264-4553-A933-F85358E39CA9}" type="slidenum">
              <a:rPr lang="en-GB" altLang="en-US"/>
              <a:pPr/>
              <a:t>71</a:t>
            </a:fld>
            <a:endParaRPr lang="en-GB" altLang="en-US"/>
          </a:p>
        </p:txBody>
      </p:sp>
      <p:sp>
        <p:nvSpPr>
          <p:cNvPr id="937986" name="Rectangle 2">
            <a:extLst>
              <a:ext uri="{FF2B5EF4-FFF2-40B4-BE49-F238E27FC236}">
                <a16:creationId xmlns:a16="http://schemas.microsoft.com/office/drawing/2014/main" id="{32A8F407-1F78-4F52-736A-30259300FDB1}"/>
              </a:ext>
            </a:extLst>
          </p:cNvPr>
          <p:cNvSpPr>
            <a:spLocks noGrp="1" noRot="1" noChangeAspect="1" noChangeArrowheads="1" noTextEdit="1"/>
          </p:cNvSpPr>
          <p:nvPr>
            <p:ph type="sldImg"/>
          </p:nvPr>
        </p:nvSpPr>
        <p:spPr>
          <a:xfrm>
            <a:off x="90488" y="744538"/>
            <a:ext cx="6616700" cy="3722687"/>
          </a:xfrm>
          <a:ln/>
        </p:spPr>
      </p:sp>
      <p:sp>
        <p:nvSpPr>
          <p:cNvPr id="937987" name="Rectangle 3">
            <a:extLst>
              <a:ext uri="{FF2B5EF4-FFF2-40B4-BE49-F238E27FC236}">
                <a16:creationId xmlns:a16="http://schemas.microsoft.com/office/drawing/2014/main" id="{9D155A12-C701-EA4A-57B2-20F81843B74D}"/>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0055F3A-9622-3757-F37A-987E9EBD3683}"/>
              </a:ext>
            </a:extLst>
          </p:cNvPr>
          <p:cNvSpPr>
            <a:spLocks noGrp="1" noChangeArrowheads="1"/>
          </p:cNvSpPr>
          <p:nvPr>
            <p:ph type="sldNum" sz="quarter" idx="5"/>
          </p:nvPr>
        </p:nvSpPr>
        <p:spPr>
          <a:ln/>
        </p:spPr>
        <p:txBody>
          <a:bodyPr/>
          <a:lstStyle/>
          <a:p>
            <a:fld id="{EFC9246B-1D61-498F-ABB2-B4C2407B6CC9}" type="slidenum">
              <a:rPr lang="en-GB" altLang="en-US"/>
              <a:pPr/>
              <a:t>72</a:t>
            </a:fld>
            <a:endParaRPr lang="en-GB" altLang="en-US"/>
          </a:p>
        </p:txBody>
      </p:sp>
      <p:sp>
        <p:nvSpPr>
          <p:cNvPr id="939010" name="Rectangle 2">
            <a:extLst>
              <a:ext uri="{FF2B5EF4-FFF2-40B4-BE49-F238E27FC236}">
                <a16:creationId xmlns:a16="http://schemas.microsoft.com/office/drawing/2014/main" id="{29D0824A-083B-D671-73B8-29A3BB803D46}"/>
              </a:ext>
            </a:extLst>
          </p:cNvPr>
          <p:cNvSpPr>
            <a:spLocks noGrp="1" noRot="1" noChangeAspect="1" noChangeArrowheads="1" noTextEdit="1"/>
          </p:cNvSpPr>
          <p:nvPr>
            <p:ph type="sldImg"/>
          </p:nvPr>
        </p:nvSpPr>
        <p:spPr>
          <a:xfrm>
            <a:off x="90488" y="744538"/>
            <a:ext cx="6616700" cy="3722687"/>
          </a:xfrm>
          <a:ln/>
        </p:spPr>
      </p:sp>
      <p:sp>
        <p:nvSpPr>
          <p:cNvPr id="939011" name="Rectangle 3">
            <a:extLst>
              <a:ext uri="{FF2B5EF4-FFF2-40B4-BE49-F238E27FC236}">
                <a16:creationId xmlns:a16="http://schemas.microsoft.com/office/drawing/2014/main" id="{728B86FC-6A53-7C3F-96E1-46D29797AE4D}"/>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99A20A4-7551-7FC8-0AE3-9C6ECEE4E570}"/>
              </a:ext>
            </a:extLst>
          </p:cNvPr>
          <p:cNvSpPr>
            <a:spLocks noGrp="1" noChangeArrowheads="1"/>
          </p:cNvSpPr>
          <p:nvPr>
            <p:ph type="sldNum" sz="quarter" idx="5"/>
          </p:nvPr>
        </p:nvSpPr>
        <p:spPr>
          <a:ln/>
        </p:spPr>
        <p:txBody>
          <a:bodyPr/>
          <a:lstStyle/>
          <a:p>
            <a:fld id="{9CA80968-4244-4479-98D7-BA8254BDBB3F}" type="slidenum">
              <a:rPr lang="en-GB" altLang="en-US"/>
              <a:pPr/>
              <a:t>73</a:t>
            </a:fld>
            <a:endParaRPr lang="en-GB" altLang="en-US"/>
          </a:p>
        </p:txBody>
      </p:sp>
      <p:sp>
        <p:nvSpPr>
          <p:cNvPr id="940034" name="Rectangle 2">
            <a:extLst>
              <a:ext uri="{FF2B5EF4-FFF2-40B4-BE49-F238E27FC236}">
                <a16:creationId xmlns:a16="http://schemas.microsoft.com/office/drawing/2014/main" id="{7B96B9ED-8846-ECB5-72F6-AF5A83341B91}"/>
              </a:ext>
            </a:extLst>
          </p:cNvPr>
          <p:cNvSpPr>
            <a:spLocks noGrp="1" noRot="1" noChangeAspect="1" noChangeArrowheads="1" noTextEdit="1"/>
          </p:cNvSpPr>
          <p:nvPr>
            <p:ph type="sldImg"/>
          </p:nvPr>
        </p:nvSpPr>
        <p:spPr>
          <a:xfrm>
            <a:off x="90488" y="744538"/>
            <a:ext cx="6616700" cy="3722687"/>
          </a:xfrm>
          <a:ln/>
        </p:spPr>
      </p:sp>
      <p:sp>
        <p:nvSpPr>
          <p:cNvPr id="940035" name="Rectangle 3">
            <a:extLst>
              <a:ext uri="{FF2B5EF4-FFF2-40B4-BE49-F238E27FC236}">
                <a16:creationId xmlns:a16="http://schemas.microsoft.com/office/drawing/2014/main" id="{8F3837CE-1B37-EBD1-38C4-5EA1E3E2566A}"/>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EBD1637E-CAF5-E589-981E-56FB01856601}"/>
              </a:ext>
            </a:extLst>
          </p:cNvPr>
          <p:cNvSpPr>
            <a:spLocks noGrp="1" noChangeArrowheads="1"/>
          </p:cNvSpPr>
          <p:nvPr>
            <p:ph type="sldNum" sz="quarter" idx="5"/>
          </p:nvPr>
        </p:nvSpPr>
        <p:spPr>
          <a:ln/>
        </p:spPr>
        <p:txBody>
          <a:bodyPr/>
          <a:lstStyle/>
          <a:p>
            <a:fld id="{A05100B6-6FB9-400C-BBE6-1A44A052DED9}" type="slidenum">
              <a:rPr lang="en-GB" altLang="en-US"/>
              <a:pPr/>
              <a:t>74</a:t>
            </a:fld>
            <a:endParaRPr lang="en-GB" altLang="en-US"/>
          </a:p>
        </p:txBody>
      </p:sp>
      <p:sp>
        <p:nvSpPr>
          <p:cNvPr id="941058" name="Rectangle 2">
            <a:extLst>
              <a:ext uri="{FF2B5EF4-FFF2-40B4-BE49-F238E27FC236}">
                <a16:creationId xmlns:a16="http://schemas.microsoft.com/office/drawing/2014/main" id="{59145523-164C-2753-8AF2-4383D2F4DC45}"/>
              </a:ext>
            </a:extLst>
          </p:cNvPr>
          <p:cNvSpPr>
            <a:spLocks noGrp="1" noRot="1" noChangeAspect="1" noChangeArrowheads="1" noTextEdit="1"/>
          </p:cNvSpPr>
          <p:nvPr>
            <p:ph type="sldImg"/>
          </p:nvPr>
        </p:nvSpPr>
        <p:spPr>
          <a:xfrm>
            <a:off x="90488" y="744538"/>
            <a:ext cx="6616700" cy="3722687"/>
          </a:xfrm>
          <a:ln/>
        </p:spPr>
      </p:sp>
      <p:sp>
        <p:nvSpPr>
          <p:cNvPr id="941059" name="Rectangle 3">
            <a:extLst>
              <a:ext uri="{FF2B5EF4-FFF2-40B4-BE49-F238E27FC236}">
                <a16:creationId xmlns:a16="http://schemas.microsoft.com/office/drawing/2014/main" id="{0DB94ADB-D50E-6B27-ECCF-EEDAEEC1D1E9}"/>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F7336F65-74AC-7EF2-BC25-EE0421E8B76F}"/>
              </a:ext>
            </a:extLst>
          </p:cNvPr>
          <p:cNvSpPr>
            <a:spLocks noGrp="1" noChangeArrowheads="1"/>
          </p:cNvSpPr>
          <p:nvPr>
            <p:ph type="sldNum" sz="quarter" idx="5"/>
          </p:nvPr>
        </p:nvSpPr>
        <p:spPr>
          <a:ln/>
        </p:spPr>
        <p:txBody>
          <a:bodyPr/>
          <a:lstStyle/>
          <a:p>
            <a:fld id="{160793BE-750C-4E91-97C7-16461766BD59}" type="slidenum">
              <a:rPr lang="en-GB" altLang="en-US"/>
              <a:pPr/>
              <a:t>75</a:t>
            </a:fld>
            <a:endParaRPr lang="en-GB" altLang="en-US"/>
          </a:p>
        </p:txBody>
      </p:sp>
      <p:sp>
        <p:nvSpPr>
          <p:cNvPr id="942082" name="Rectangle 2">
            <a:extLst>
              <a:ext uri="{FF2B5EF4-FFF2-40B4-BE49-F238E27FC236}">
                <a16:creationId xmlns:a16="http://schemas.microsoft.com/office/drawing/2014/main" id="{79420429-E4E4-F3C1-09F8-C1B4B4509C5C}"/>
              </a:ext>
            </a:extLst>
          </p:cNvPr>
          <p:cNvSpPr>
            <a:spLocks noGrp="1" noRot="1" noChangeAspect="1" noChangeArrowheads="1" noTextEdit="1"/>
          </p:cNvSpPr>
          <p:nvPr>
            <p:ph type="sldImg"/>
          </p:nvPr>
        </p:nvSpPr>
        <p:spPr>
          <a:xfrm>
            <a:off x="90488" y="744538"/>
            <a:ext cx="6616700" cy="3722687"/>
          </a:xfrm>
          <a:ln/>
        </p:spPr>
      </p:sp>
      <p:sp>
        <p:nvSpPr>
          <p:cNvPr id="942083" name="Rectangle 3">
            <a:extLst>
              <a:ext uri="{FF2B5EF4-FFF2-40B4-BE49-F238E27FC236}">
                <a16:creationId xmlns:a16="http://schemas.microsoft.com/office/drawing/2014/main" id="{EB250587-E3C8-5399-1486-4819AA0AE6EA}"/>
              </a:ext>
            </a:extLst>
          </p:cNvPr>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5DCF5-C65F-4AEA-76CF-2D87BC1C63F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BD42C7-CC87-060A-65F6-CED2CA8492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18410FF-0EFD-44A5-79F7-FB106905EDF4}"/>
              </a:ext>
            </a:extLst>
          </p:cNvPr>
          <p:cNvSpPr>
            <a:spLocks noGrp="1"/>
          </p:cNvSpPr>
          <p:nvPr>
            <p:ph type="dt" sz="half" idx="10"/>
          </p:nvPr>
        </p:nvSpPr>
        <p:spPr/>
        <p:txBody>
          <a:bodyPr/>
          <a:lstStyle/>
          <a:p>
            <a:fld id="{F57F71ED-6536-43DB-87DE-2F320D0D9027}" type="datetimeFigureOut">
              <a:rPr lang="en-GB" smtClean="0"/>
              <a:t>20/12/2023</a:t>
            </a:fld>
            <a:endParaRPr lang="en-GB"/>
          </a:p>
        </p:txBody>
      </p:sp>
      <p:sp>
        <p:nvSpPr>
          <p:cNvPr id="5" name="Footer Placeholder 4">
            <a:extLst>
              <a:ext uri="{FF2B5EF4-FFF2-40B4-BE49-F238E27FC236}">
                <a16:creationId xmlns:a16="http://schemas.microsoft.com/office/drawing/2014/main" id="{D091C719-9A14-08CB-9322-390D1FF764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95D273-99FE-7CCD-9EC1-3FE0CFD2221E}"/>
              </a:ext>
            </a:extLst>
          </p:cNvPr>
          <p:cNvSpPr>
            <a:spLocks noGrp="1"/>
          </p:cNvSpPr>
          <p:nvPr>
            <p:ph type="sldNum" sz="quarter" idx="12"/>
          </p:nvPr>
        </p:nvSpPr>
        <p:spPr/>
        <p:txBody>
          <a:bodyPr/>
          <a:lstStyle/>
          <a:p>
            <a:fld id="{AE901F83-FECB-455D-A458-0A969A101335}" type="slidenum">
              <a:rPr lang="en-GB" smtClean="0"/>
              <a:t>‹#›</a:t>
            </a:fld>
            <a:endParaRPr lang="en-GB"/>
          </a:p>
        </p:txBody>
      </p:sp>
    </p:spTree>
    <p:extLst>
      <p:ext uri="{BB962C8B-B14F-4D97-AF65-F5344CB8AC3E}">
        <p14:creationId xmlns:p14="http://schemas.microsoft.com/office/powerpoint/2010/main" val="831943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9515-6F1E-C3A6-333D-FB56478A87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BA35FF-77F1-0135-0E95-047C7E06C4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48C60C-4867-F1A7-F81E-D2B3840D5B3A}"/>
              </a:ext>
            </a:extLst>
          </p:cNvPr>
          <p:cNvSpPr>
            <a:spLocks noGrp="1"/>
          </p:cNvSpPr>
          <p:nvPr>
            <p:ph type="dt" sz="half" idx="10"/>
          </p:nvPr>
        </p:nvSpPr>
        <p:spPr/>
        <p:txBody>
          <a:bodyPr/>
          <a:lstStyle/>
          <a:p>
            <a:fld id="{F57F71ED-6536-43DB-87DE-2F320D0D9027}" type="datetimeFigureOut">
              <a:rPr lang="en-GB" smtClean="0"/>
              <a:t>20/12/2023</a:t>
            </a:fld>
            <a:endParaRPr lang="en-GB"/>
          </a:p>
        </p:txBody>
      </p:sp>
      <p:sp>
        <p:nvSpPr>
          <p:cNvPr id="5" name="Footer Placeholder 4">
            <a:extLst>
              <a:ext uri="{FF2B5EF4-FFF2-40B4-BE49-F238E27FC236}">
                <a16:creationId xmlns:a16="http://schemas.microsoft.com/office/drawing/2014/main" id="{6C9639CA-517D-C292-7CFA-AB3748C04D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B517DD-F961-075C-85A1-0E8BB1098BE4}"/>
              </a:ext>
            </a:extLst>
          </p:cNvPr>
          <p:cNvSpPr>
            <a:spLocks noGrp="1"/>
          </p:cNvSpPr>
          <p:nvPr>
            <p:ph type="sldNum" sz="quarter" idx="12"/>
          </p:nvPr>
        </p:nvSpPr>
        <p:spPr/>
        <p:txBody>
          <a:bodyPr/>
          <a:lstStyle/>
          <a:p>
            <a:fld id="{AE901F83-FECB-455D-A458-0A969A101335}" type="slidenum">
              <a:rPr lang="en-GB" smtClean="0"/>
              <a:t>‹#›</a:t>
            </a:fld>
            <a:endParaRPr lang="en-GB"/>
          </a:p>
        </p:txBody>
      </p:sp>
    </p:spTree>
    <p:extLst>
      <p:ext uri="{BB962C8B-B14F-4D97-AF65-F5344CB8AC3E}">
        <p14:creationId xmlns:p14="http://schemas.microsoft.com/office/powerpoint/2010/main" val="142783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ADB65-3431-206B-8C1A-535598FE39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7D9D2A-DD19-BADD-8724-F0F8D9838F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263543-14BB-018A-F827-B189D24BCBC5}"/>
              </a:ext>
            </a:extLst>
          </p:cNvPr>
          <p:cNvSpPr>
            <a:spLocks noGrp="1"/>
          </p:cNvSpPr>
          <p:nvPr>
            <p:ph type="dt" sz="half" idx="10"/>
          </p:nvPr>
        </p:nvSpPr>
        <p:spPr/>
        <p:txBody>
          <a:bodyPr/>
          <a:lstStyle/>
          <a:p>
            <a:fld id="{F57F71ED-6536-43DB-87DE-2F320D0D9027}" type="datetimeFigureOut">
              <a:rPr lang="en-GB" smtClean="0"/>
              <a:t>20/12/2023</a:t>
            </a:fld>
            <a:endParaRPr lang="en-GB"/>
          </a:p>
        </p:txBody>
      </p:sp>
      <p:sp>
        <p:nvSpPr>
          <p:cNvPr id="5" name="Footer Placeholder 4">
            <a:extLst>
              <a:ext uri="{FF2B5EF4-FFF2-40B4-BE49-F238E27FC236}">
                <a16:creationId xmlns:a16="http://schemas.microsoft.com/office/drawing/2014/main" id="{5B446266-9E42-B67E-B09B-D9759A1B2C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45FBD9-56D6-1F0A-DE4C-73AECDFA9B75}"/>
              </a:ext>
            </a:extLst>
          </p:cNvPr>
          <p:cNvSpPr>
            <a:spLocks noGrp="1"/>
          </p:cNvSpPr>
          <p:nvPr>
            <p:ph type="sldNum" sz="quarter" idx="12"/>
          </p:nvPr>
        </p:nvSpPr>
        <p:spPr/>
        <p:txBody>
          <a:bodyPr/>
          <a:lstStyle/>
          <a:p>
            <a:fld id="{AE901F83-FECB-455D-A458-0A969A101335}" type="slidenum">
              <a:rPr lang="en-GB" smtClean="0"/>
              <a:t>‹#›</a:t>
            </a:fld>
            <a:endParaRPr lang="en-GB"/>
          </a:p>
        </p:txBody>
      </p:sp>
    </p:spTree>
    <p:extLst>
      <p:ext uri="{BB962C8B-B14F-4D97-AF65-F5344CB8AC3E}">
        <p14:creationId xmlns:p14="http://schemas.microsoft.com/office/powerpoint/2010/main" val="4286827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2C235-7FB2-3B12-D8BB-7ABDC01CE4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34169A-65B9-C1D7-13BF-CACBF029EBB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91E45DA-6FC8-F5A6-D0D5-5002373CE4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40FDBF-8348-81AF-AD13-9C5F651AF399}"/>
              </a:ext>
            </a:extLst>
          </p:cNvPr>
          <p:cNvSpPr>
            <a:spLocks noGrp="1"/>
          </p:cNvSpPr>
          <p:nvPr>
            <p:ph type="dt" sz="half" idx="10"/>
          </p:nvPr>
        </p:nvSpPr>
        <p:spPr/>
        <p:txBody>
          <a:bodyPr/>
          <a:lstStyle/>
          <a:p>
            <a:fld id="{F57F71ED-6536-43DB-87DE-2F320D0D9027}" type="datetimeFigureOut">
              <a:rPr lang="en-GB" smtClean="0"/>
              <a:t>20/12/2023</a:t>
            </a:fld>
            <a:endParaRPr lang="en-GB"/>
          </a:p>
        </p:txBody>
      </p:sp>
      <p:sp>
        <p:nvSpPr>
          <p:cNvPr id="6" name="Footer Placeholder 5">
            <a:extLst>
              <a:ext uri="{FF2B5EF4-FFF2-40B4-BE49-F238E27FC236}">
                <a16:creationId xmlns:a16="http://schemas.microsoft.com/office/drawing/2014/main" id="{F31D2E1B-1C1D-ED58-1C99-9F6ED7950A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D09436-09B4-D180-EAE2-04BBC488076B}"/>
              </a:ext>
            </a:extLst>
          </p:cNvPr>
          <p:cNvSpPr>
            <a:spLocks noGrp="1"/>
          </p:cNvSpPr>
          <p:nvPr>
            <p:ph type="sldNum" sz="quarter" idx="12"/>
          </p:nvPr>
        </p:nvSpPr>
        <p:spPr/>
        <p:txBody>
          <a:bodyPr/>
          <a:lstStyle/>
          <a:p>
            <a:fld id="{AE901F83-FECB-455D-A458-0A969A101335}" type="slidenum">
              <a:rPr lang="en-GB" smtClean="0"/>
              <a:t>‹#›</a:t>
            </a:fld>
            <a:endParaRPr lang="en-GB"/>
          </a:p>
        </p:txBody>
      </p:sp>
    </p:spTree>
    <p:extLst>
      <p:ext uri="{BB962C8B-B14F-4D97-AF65-F5344CB8AC3E}">
        <p14:creationId xmlns:p14="http://schemas.microsoft.com/office/powerpoint/2010/main" val="2670562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07681-4CBF-A523-E223-92BBC0C82D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7299F5-06CF-8C1E-7311-D22E4A70D6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806D162-75AF-6AF1-5153-9339C87D4A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F84E6C-26EF-BEB1-0A89-0AFD06B959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FFADAA3-3CFC-E2D1-5AC9-A93C075BDF7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4B91BA2-1100-F067-3074-280C2E446FDC}"/>
              </a:ext>
            </a:extLst>
          </p:cNvPr>
          <p:cNvSpPr>
            <a:spLocks noGrp="1"/>
          </p:cNvSpPr>
          <p:nvPr>
            <p:ph type="dt" sz="half" idx="10"/>
          </p:nvPr>
        </p:nvSpPr>
        <p:spPr/>
        <p:txBody>
          <a:bodyPr/>
          <a:lstStyle/>
          <a:p>
            <a:fld id="{F57F71ED-6536-43DB-87DE-2F320D0D9027}" type="datetimeFigureOut">
              <a:rPr lang="en-GB" smtClean="0"/>
              <a:t>20/12/2023</a:t>
            </a:fld>
            <a:endParaRPr lang="en-GB"/>
          </a:p>
        </p:txBody>
      </p:sp>
      <p:sp>
        <p:nvSpPr>
          <p:cNvPr id="8" name="Footer Placeholder 7">
            <a:extLst>
              <a:ext uri="{FF2B5EF4-FFF2-40B4-BE49-F238E27FC236}">
                <a16:creationId xmlns:a16="http://schemas.microsoft.com/office/drawing/2014/main" id="{9AC1FE71-D8B6-3100-9D46-D22B52B7D1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B92E2B-72EC-7BBC-2266-F2C05797A729}"/>
              </a:ext>
            </a:extLst>
          </p:cNvPr>
          <p:cNvSpPr>
            <a:spLocks noGrp="1"/>
          </p:cNvSpPr>
          <p:nvPr>
            <p:ph type="sldNum" sz="quarter" idx="12"/>
          </p:nvPr>
        </p:nvSpPr>
        <p:spPr/>
        <p:txBody>
          <a:bodyPr/>
          <a:lstStyle/>
          <a:p>
            <a:fld id="{AE901F83-FECB-455D-A458-0A969A101335}" type="slidenum">
              <a:rPr lang="en-GB" smtClean="0"/>
              <a:t>‹#›</a:t>
            </a:fld>
            <a:endParaRPr lang="en-GB"/>
          </a:p>
        </p:txBody>
      </p:sp>
    </p:spTree>
    <p:extLst>
      <p:ext uri="{BB962C8B-B14F-4D97-AF65-F5344CB8AC3E}">
        <p14:creationId xmlns:p14="http://schemas.microsoft.com/office/powerpoint/2010/main" val="4127386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91B64-C1F0-A5BB-5245-7FE2AF9B5A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0FC7F2E-297C-83E9-E1A2-00CFBF5B12D0}"/>
              </a:ext>
            </a:extLst>
          </p:cNvPr>
          <p:cNvSpPr>
            <a:spLocks noGrp="1"/>
          </p:cNvSpPr>
          <p:nvPr>
            <p:ph type="dt" sz="half" idx="10"/>
          </p:nvPr>
        </p:nvSpPr>
        <p:spPr/>
        <p:txBody>
          <a:bodyPr/>
          <a:lstStyle/>
          <a:p>
            <a:fld id="{F57F71ED-6536-43DB-87DE-2F320D0D9027}" type="datetimeFigureOut">
              <a:rPr lang="en-GB" smtClean="0"/>
              <a:t>20/12/2023</a:t>
            </a:fld>
            <a:endParaRPr lang="en-GB"/>
          </a:p>
        </p:txBody>
      </p:sp>
      <p:sp>
        <p:nvSpPr>
          <p:cNvPr id="4" name="Footer Placeholder 3">
            <a:extLst>
              <a:ext uri="{FF2B5EF4-FFF2-40B4-BE49-F238E27FC236}">
                <a16:creationId xmlns:a16="http://schemas.microsoft.com/office/drawing/2014/main" id="{4DA0B3A1-A603-BAF7-B9D1-F43FA63B0B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5DCDA6-462C-EB76-89DA-D96A3A44EF67}"/>
              </a:ext>
            </a:extLst>
          </p:cNvPr>
          <p:cNvSpPr>
            <a:spLocks noGrp="1"/>
          </p:cNvSpPr>
          <p:nvPr>
            <p:ph type="sldNum" sz="quarter" idx="12"/>
          </p:nvPr>
        </p:nvSpPr>
        <p:spPr/>
        <p:txBody>
          <a:bodyPr/>
          <a:lstStyle/>
          <a:p>
            <a:fld id="{AE901F83-FECB-455D-A458-0A969A101335}" type="slidenum">
              <a:rPr lang="en-GB" smtClean="0"/>
              <a:t>‹#›</a:t>
            </a:fld>
            <a:endParaRPr lang="en-GB"/>
          </a:p>
        </p:txBody>
      </p:sp>
    </p:spTree>
    <p:extLst>
      <p:ext uri="{BB962C8B-B14F-4D97-AF65-F5344CB8AC3E}">
        <p14:creationId xmlns:p14="http://schemas.microsoft.com/office/powerpoint/2010/main" val="394220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A81761-A161-F6B4-B491-9F28AE166476}"/>
              </a:ext>
            </a:extLst>
          </p:cNvPr>
          <p:cNvSpPr>
            <a:spLocks noGrp="1"/>
          </p:cNvSpPr>
          <p:nvPr>
            <p:ph type="dt" sz="half" idx="10"/>
          </p:nvPr>
        </p:nvSpPr>
        <p:spPr/>
        <p:txBody>
          <a:bodyPr/>
          <a:lstStyle/>
          <a:p>
            <a:fld id="{F57F71ED-6536-43DB-87DE-2F320D0D9027}" type="datetimeFigureOut">
              <a:rPr lang="en-GB" smtClean="0"/>
              <a:t>20/12/2023</a:t>
            </a:fld>
            <a:endParaRPr lang="en-GB"/>
          </a:p>
        </p:txBody>
      </p:sp>
      <p:sp>
        <p:nvSpPr>
          <p:cNvPr id="3" name="Footer Placeholder 2">
            <a:extLst>
              <a:ext uri="{FF2B5EF4-FFF2-40B4-BE49-F238E27FC236}">
                <a16:creationId xmlns:a16="http://schemas.microsoft.com/office/drawing/2014/main" id="{370158FC-E23F-07CC-1F2F-2A6DD183590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6C16619-D86C-0CEF-D72F-BDA9767CF767}"/>
              </a:ext>
            </a:extLst>
          </p:cNvPr>
          <p:cNvSpPr>
            <a:spLocks noGrp="1"/>
          </p:cNvSpPr>
          <p:nvPr>
            <p:ph type="sldNum" sz="quarter" idx="12"/>
          </p:nvPr>
        </p:nvSpPr>
        <p:spPr/>
        <p:txBody>
          <a:bodyPr/>
          <a:lstStyle/>
          <a:p>
            <a:fld id="{AE901F83-FECB-455D-A458-0A969A101335}" type="slidenum">
              <a:rPr lang="en-GB" smtClean="0"/>
              <a:t>‹#›</a:t>
            </a:fld>
            <a:endParaRPr lang="en-GB"/>
          </a:p>
        </p:txBody>
      </p:sp>
    </p:spTree>
    <p:extLst>
      <p:ext uri="{BB962C8B-B14F-4D97-AF65-F5344CB8AC3E}">
        <p14:creationId xmlns:p14="http://schemas.microsoft.com/office/powerpoint/2010/main" val="1820070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2C6D5-5D41-7782-408B-0322CEE47A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EC552A-FBE1-E60E-B1C9-7C463CE851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7D5B1C-8711-62A2-351D-060F244A46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86C74E-692F-7ABE-E06B-6D3FF910AE28}"/>
              </a:ext>
            </a:extLst>
          </p:cNvPr>
          <p:cNvSpPr>
            <a:spLocks noGrp="1"/>
          </p:cNvSpPr>
          <p:nvPr>
            <p:ph type="dt" sz="half" idx="10"/>
          </p:nvPr>
        </p:nvSpPr>
        <p:spPr/>
        <p:txBody>
          <a:bodyPr/>
          <a:lstStyle/>
          <a:p>
            <a:fld id="{F57F71ED-6536-43DB-87DE-2F320D0D9027}" type="datetimeFigureOut">
              <a:rPr lang="en-GB" smtClean="0"/>
              <a:t>20/12/2023</a:t>
            </a:fld>
            <a:endParaRPr lang="en-GB"/>
          </a:p>
        </p:txBody>
      </p:sp>
      <p:sp>
        <p:nvSpPr>
          <p:cNvPr id="6" name="Footer Placeholder 5">
            <a:extLst>
              <a:ext uri="{FF2B5EF4-FFF2-40B4-BE49-F238E27FC236}">
                <a16:creationId xmlns:a16="http://schemas.microsoft.com/office/drawing/2014/main" id="{EF98EA36-F436-E129-BD74-1D0DB93C64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5C8726-4C08-4FDF-6B99-7CD37A64AABA}"/>
              </a:ext>
            </a:extLst>
          </p:cNvPr>
          <p:cNvSpPr>
            <a:spLocks noGrp="1"/>
          </p:cNvSpPr>
          <p:nvPr>
            <p:ph type="sldNum" sz="quarter" idx="12"/>
          </p:nvPr>
        </p:nvSpPr>
        <p:spPr/>
        <p:txBody>
          <a:bodyPr/>
          <a:lstStyle/>
          <a:p>
            <a:fld id="{AE901F83-FECB-455D-A458-0A969A101335}" type="slidenum">
              <a:rPr lang="en-GB" smtClean="0"/>
              <a:t>‹#›</a:t>
            </a:fld>
            <a:endParaRPr lang="en-GB"/>
          </a:p>
        </p:txBody>
      </p:sp>
    </p:spTree>
    <p:extLst>
      <p:ext uri="{BB962C8B-B14F-4D97-AF65-F5344CB8AC3E}">
        <p14:creationId xmlns:p14="http://schemas.microsoft.com/office/powerpoint/2010/main" val="2415160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5B0F7-1D8C-089E-1595-5DDA261B4E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D12140E-8AF8-D8D4-E2CD-E996812FFA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761B98-532C-6726-B64C-432000ED67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07AA21-4873-DF9B-83CE-F528436836EE}"/>
              </a:ext>
            </a:extLst>
          </p:cNvPr>
          <p:cNvSpPr>
            <a:spLocks noGrp="1"/>
          </p:cNvSpPr>
          <p:nvPr>
            <p:ph type="dt" sz="half" idx="10"/>
          </p:nvPr>
        </p:nvSpPr>
        <p:spPr/>
        <p:txBody>
          <a:bodyPr/>
          <a:lstStyle/>
          <a:p>
            <a:fld id="{F57F71ED-6536-43DB-87DE-2F320D0D9027}" type="datetimeFigureOut">
              <a:rPr lang="en-GB" smtClean="0"/>
              <a:t>20/12/2023</a:t>
            </a:fld>
            <a:endParaRPr lang="en-GB"/>
          </a:p>
        </p:txBody>
      </p:sp>
      <p:sp>
        <p:nvSpPr>
          <p:cNvPr id="6" name="Footer Placeholder 5">
            <a:extLst>
              <a:ext uri="{FF2B5EF4-FFF2-40B4-BE49-F238E27FC236}">
                <a16:creationId xmlns:a16="http://schemas.microsoft.com/office/drawing/2014/main" id="{C8B2D808-7705-33E7-FC6F-6AE5BD92E9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9503FF-696C-11EB-C154-C147F8EAB9B0}"/>
              </a:ext>
            </a:extLst>
          </p:cNvPr>
          <p:cNvSpPr>
            <a:spLocks noGrp="1"/>
          </p:cNvSpPr>
          <p:nvPr>
            <p:ph type="sldNum" sz="quarter" idx="12"/>
          </p:nvPr>
        </p:nvSpPr>
        <p:spPr/>
        <p:txBody>
          <a:bodyPr/>
          <a:lstStyle/>
          <a:p>
            <a:fld id="{AE901F83-FECB-455D-A458-0A969A101335}" type="slidenum">
              <a:rPr lang="en-GB" smtClean="0"/>
              <a:t>‹#›</a:t>
            </a:fld>
            <a:endParaRPr lang="en-GB"/>
          </a:p>
        </p:txBody>
      </p:sp>
    </p:spTree>
    <p:extLst>
      <p:ext uri="{BB962C8B-B14F-4D97-AF65-F5344CB8AC3E}">
        <p14:creationId xmlns:p14="http://schemas.microsoft.com/office/powerpoint/2010/main" val="3913047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E64C1-28B8-B340-5C07-F98B93F3B5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6F94ED-D56D-B327-FCC9-652965F236B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817049-68E8-C9E6-1D58-77915410A3BA}"/>
              </a:ext>
            </a:extLst>
          </p:cNvPr>
          <p:cNvSpPr>
            <a:spLocks noGrp="1"/>
          </p:cNvSpPr>
          <p:nvPr>
            <p:ph type="dt" sz="half" idx="10"/>
          </p:nvPr>
        </p:nvSpPr>
        <p:spPr/>
        <p:txBody>
          <a:bodyPr/>
          <a:lstStyle/>
          <a:p>
            <a:fld id="{F57F71ED-6536-43DB-87DE-2F320D0D9027}" type="datetimeFigureOut">
              <a:rPr lang="en-GB" smtClean="0"/>
              <a:t>20/12/2023</a:t>
            </a:fld>
            <a:endParaRPr lang="en-GB"/>
          </a:p>
        </p:txBody>
      </p:sp>
      <p:sp>
        <p:nvSpPr>
          <p:cNvPr id="5" name="Footer Placeholder 4">
            <a:extLst>
              <a:ext uri="{FF2B5EF4-FFF2-40B4-BE49-F238E27FC236}">
                <a16:creationId xmlns:a16="http://schemas.microsoft.com/office/drawing/2014/main" id="{D41C0725-67AE-A27F-87F9-D6CD232DCA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989785-9A17-798A-692F-4FBCEB8B47A6}"/>
              </a:ext>
            </a:extLst>
          </p:cNvPr>
          <p:cNvSpPr>
            <a:spLocks noGrp="1"/>
          </p:cNvSpPr>
          <p:nvPr>
            <p:ph type="sldNum" sz="quarter" idx="12"/>
          </p:nvPr>
        </p:nvSpPr>
        <p:spPr/>
        <p:txBody>
          <a:bodyPr/>
          <a:lstStyle/>
          <a:p>
            <a:fld id="{AE901F83-FECB-455D-A458-0A969A101335}" type="slidenum">
              <a:rPr lang="en-GB" smtClean="0"/>
              <a:t>‹#›</a:t>
            </a:fld>
            <a:endParaRPr lang="en-GB"/>
          </a:p>
        </p:txBody>
      </p:sp>
    </p:spTree>
    <p:extLst>
      <p:ext uri="{BB962C8B-B14F-4D97-AF65-F5344CB8AC3E}">
        <p14:creationId xmlns:p14="http://schemas.microsoft.com/office/powerpoint/2010/main" val="324038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94EADE-A4BB-AAC0-BAE1-2E88AE3C782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8724D5-DDEB-8BD0-00E2-274364C0355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867502-3896-DC79-D7CE-CFED5C5DBE62}"/>
              </a:ext>
            </a:extLst>
          </p:cNvPr>
          <p:cNvSpPr>
            <a:spLocks noGrp="1"/>
          </p:cNvSpPr>
          <p:nvPr>
            <p:ph type="dt" sz="half" idx="10"/>
          </p:nvPr>
        </p:nvSpPr>
        <p:spPr/>
        <p:txBody>
          <a:bodyPr/>
          <a:lstStyle/>
          <a:p>
            <a:fld id="{F57F71ED-6536-43DB-87DE-2F320D0D9027}" type="datetimeFigureOut">
              <a:rPr lang="en-GB" smtClean="0"/>
              <a:t>20/12/2023</a:t>
            </a:fld>
            <a:endParaRPr lang="en-GB"/>
          </a:p>
        </p:txBody>
      </p:sp>
      <p:sp>
        <p:nvSpPr>
          <p:cNvPr id="5" name="Footer Placeholder 4">
            <a:extLst>
              <a:ext uri="{FF2B5EF4-FFF2-40B4-BE49-F238E27FC236}">
                <a16:creationId xmlns:a16="http://schemas.microsoft.com/office/drawing/2014/main" id="{71946962-A5E1-05AE-6CCE-BF4433A0C0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2FE449-181F-0DE7-45A8-6A897619A4A4}"/>
              </a:ext>
            </a:extLst>
          </p:cNvPr>
          <p:cNvSpPr>
            <a:spLocks noGrp="1"/>
          </p:cNvSpPr>
          <p:nvPr>
            <p:ph type="sldNum" sz="quarter" idx="12"/>
          </p:nvPr>
        </p:nvSpPr>
        <p:spPr/>
        <p:txBody>
          <a:bodyPr/>
          <a:lstStyle/>
          <a:p>
            <a:fld id="{AE901F83-FECB-455D-A458-0A969A101335}" type="slidenum">
              <a:rPr lang="en-GB" smtClean="0"/>
              <a:t>‹#›</a:t>
            </a:fld>
            <a:endParaRPr lang="en-GB"/>
          </a:p>
        </p:txBody>
      </p:sp>
    </p:spTree>
    <p:extLst>
      <p:ext uri="{BB962C8B-B14F-4D97-AF65-F5344CB8AC3E}">
        <p14:creationId xmlns:p14="http://schemas.microsoft.com/office/powerpoint/2010/main" val="37943571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B2CC7-A364-0514-81E0-AD93BCEC6C51}"/>
              </a:ext>
            </a:extLst>
          </p:cNvPr>
          <p:cNvSpPr>
            <a:spLocks noGrp="1"/>
          </p:cNvSpPr>
          <p:nvPr>
            <p:ph type="title"/>
          </p:nvPr>
        </p:nvSpPr>
        <p:spPr>
          <a:xfrm>
            <a:off x="516467" y="93664"/>
            <a:ext cx="8580967" cy="522287"/>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94206C-4A98-E2F4-E1EA-EC4EDAF4A8E8}"/>
              </a:ext>
            </a:extLst>
          </p:cNvPr>
          <p:cNvSpPr>
            <a:spLocks noGrp="1"/>
          </p:cNvSpPr>
          <p:nvPr>
            <p:ph type="body" sz="half" idx="1"/>
          </p:nvPr>
        </p:nvSpPr>
        <p:spPr>
          <a:xfrm>
            <a:off x="914400" y="1239838"/>
            <a:ext cx="5080000" cy="43751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2092DA-BF57-C60E-B412-B26A9D82E50C}"/>
              </a:ext>
            </a:extLst>
          </p:cNvPr>
          <p:cNvSpPr>
            <a:spLocks noGrp="1"/>
          </p:cNvSpPr>
          <p:nvPr>
            <p:ph sz="half" idx="2"/>
          </p:nvPr>
        </p:nvSpPr>
        <p:spPr>
          <a:xfrm>
            <a:off x="6197600" y="1239838"/>
            <a:ext cx="5080000" cy="43751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a:extLst>
              <a:ext uri="{FF2B5EF4-FFF2-40B4-BE49-F238E27FC236}">
                <a16:creationId xmlns:a16="http://schemas.microsoft.com/office/drawing/2014/main" id="{8C58C0D0-D417-8352-A4CC-C661D635C34C}"/>
              </a:ext>
            </a:extLst>
          </p:cNvPr>
          <p:cNvSpPr>
            <a:spLocks noGrp="1"/>
          </p:cNvSpPr>
          <p:nvPr>
            <p:ph type="ftr" sz="quarter" idx="10"/>
          </p:nvPr>
        </p:nvSpPr>
        <p:spPr>
          <a:xfrm>
            <a:off x="8331200" y="6561138"/>
            <a:ext cx="3860800" cy="296862"/>
          </a:xfrm>
        </p:spPr>
        <p:txBody>
          <a:bodyPr/>
          <a:lstStyle>
            <a:lvl1pPr>
              <a:defRPr/>
            </a:lvl1pPr>
          </a:lstStyle>
          <a:p>
            <a:endParaRPr lang="en-GB" altLang="en-US"/>
          </a:p>
        </p:txBody>
      </p:sp>
    </p:spTree>
    <p:extLst>
      <p:ext uri="{BB962C8B-B14F-4D97-AF65-F5344CB8AC3E}">
        <p14:creationId xmlns:p14="http://schemas.microsoft.com/office/powerpoint/2010/main" val="1443611131"/>
      </p:ext>
    </p:extLst>
  </p:cSld>
  <p:clrMapOvr>
    <a:masterClrMapping/>
  </p:clrMapOvr>
  <p:transition>
    <p:wipe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67A2A-C08A-CC1C-AD40-3023BFACDDAB}"/>
              </a:ext>
            </a:extLst>
          </p:cNvPr>
          <p:cNvSpPr>
            <a:spLocks noGrp="1"/>
          </p:cNvSpPr>
          <p:nvPr>
            <p:ph type="title"/>
          </p:nvPr>
        </p:nvSpPr>
        <p:spPr>
          <a:xfrm>
            <a:off x="516467" y="93664"/>
            <a:ext cx="8580967" cy="522287"/>
          </a:xfrm>
        </p:spPr>
        <p:txBody>
          <a:bodyPr/>
          <a:lstStyle/>
          <a:p>
            <a:r>
              <a:rPr lang="en-US"/>
              <a:t>Click to edit Master title style</a:t>
            </a:r>
            <a:endParaRPr lang="en-GB"/>
          </a:p>
        </p:txBody>
      </p:sp>
      <p:sp>
        <p:nvSpPr>
          <p:cNvPr id="3" name="SmartArt Placeholder 2">
            <a:extLst>
              <a:ext uri="{FF2B5EF4-FFF2-40B4-BE49-F238E27FC236}">
                <a16:creationId xmlns:a16="http://schemas.microsoft.com/office/drawing/2014/main" id="{DEBB72E7-93A3-221D-3FF0-A382D646001C}"/>
              </a:ext>
            </a:extLst>
          </p:cNvPr>
          <p:cNvSpPr>
            <a:spLocks noGrp="1"/>
          </p:cNvSpPr>
          <p:nvPr>
            <p:ph type="dgm" idx="1"/>
          </p:nvPr>
        </p:nvSpPr>
        <p:spPr>
          <a:xfrm>
            <a:off x="914400" y="1239838"/>
            <a:ext cx="10363200" cy="4375150"/>
          </a:xfrm>
        </p:spPr>
        <p:txBody>
          <a:bodyPr/>
          <a:lstStyle/>
          <a:p>
            <a:endParaRPr lang="en-GB"/>
          </a:p>
        </p:txBody>
      </p:sp>
      <p:sp>
        <p:nvSpPr>
          <p:cNvPr id="4" name="Footer Placeholder 3">
            <a:extLst>
              <a:ext uri="{FF2B5EF4-FFF2-40B4-BE49-F238E27FC236}">
                <a16:creationId xmlns:a16="http://schemas.microsoft.com/office/drawing/2014/main" id="{07926102-D57B-6A24-15AD-B48FF5626B33}"/>
              </a:ext>
            </a:extLst>
          </p:cNvPr>
          <p:cNvSpPr>
            <a:spLocks noGrp="1"/>
          </p:cNvSpPr>
          <p:nvPr>
            <p:ph type="ftr" sz="quarter" idx="10"/>
          </p:nvPr>
        </p:nvSpPr>
        <p:spPr>
          <a:xfrm>
            <a:off x="8331200" y="6561138"/>
            <a:ext cx="3860800" cy="296862"/>
          </a:xfrm>
        </p:spPr>
        <p:txBody>
          <a:bodyPr/>
          <a:lstStyle>
            <a:lvl1pPr>
              <a:defRPr/>
            </a:lvl1pPr>
          </a:lstStyle>
          <a:p>
            <a:endParaRPr lang="en-GB" altLang="en-US"/>
          </a:p>
        </p:txBody>
      </p:sp>
    </p:spTree>
    <p:extLst>
      <p:ext uri="{BB962C8B-B14F-4D97-AF65-F5344CB8AC3E}">
        <p14:creationId xmlns:p14="http://schemas.microsoft.com/office/powerpoint/2010/main" val="161107529"/>
      </p:ext>
    </p:extLst>
  </p:cSld>
  <p:clrMapOvr>
    <a:masterClrMapping/>
  </p:clrMapOvr>
  <p:transition>
    <p:wipe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xAndMedia" preserve="1">
  <p:cSld name="Title, Text and Media Cli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6EB08-BB00-2D97-2441-F19855790813}"/>
              </a:ext>
            </a:extLst>
          </p:cNvPr>
          <p:cNvSpPr>
            <a:spLocks noGrp="1"/>
          </p:cNvSpPr>
          <p:nvPr>
            <p:ph type="title"/>
          </p:nvPr>
        </p:nvSpPr>
        <p:spPr>
          <a:xfrm>
            <a:off x="516467" y="93664"/>
            <a:ext cx="8580967" cy="522287"/>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B7A7A2B-38AF-6F82-A3F8-4507671D9F2C}"/>
              </a:ext>
            </a:extLst>
          </p:cNvPr>
          <p:cNvSpPr>
            <a:spLocks noGrp="1"/>
          </p:cNvSpPr>
          <p:nvPr>
            <p:ph type="body" sz="half" idx="1"/>
          </p:nvPr>
        </p:nvSpPr>
        <p:spPr>
          <a:xfrm>
            <a:off x="914400" y="1239838"/>
            <a:ext cx="5080000" cy="43751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Media Placeholder 3">
            <a:extLst>
              <a:ext uri="{FF2B5EF4-FFF2-40B4-BE49-F238E27FC236}">
                <a16:creationId xmlns:a16="http://schemas.microsoft.com/office/drawing/2014/main" id="{E09122CF-E078-A393-8721-CB0B2F7D4CFF}"/>
              </a:ext>
            </a:extLst>
          </p:cNvPr>
          <p:cNvSpPr>
            <a:spLocks noGrp="1"/>
          </p:cNvSpPr>
          <p:nvPr>
            <p:ph type="media" sz="half" idx="2"/>
          </p:nvPr>
        </p:nvSpPr>
        <p:spPr>
          <a:xfrm>
            <a:off x="6197600" y="1239838"/>
            <a:ext cx="5080000" cy="4375150"/>
          </a:xfrm>
        </p:spPr>
        <p:txBody>
          <a:bodyPr/>
          <a:lstStyle/>
          <a:p>
            <a:endParaRPr lang="en-GB"/>
          </a:p>
        </p:txBody>
      </p:sp>
      <p:sp>
        <p:nvSpPr>
          <p:cNvPr id="5" name="Footer Placeholder 4">
            <a:extLst>
              <a:ext uri="{FF2B5EF4-FFF2-40B4-BE49-F238E27FC236}">
                <a16:creationId xmlns:a16="http://schemas.microsoft.com/office/drawing/2014/main" id="{381550A7-110B-13F7-3D7A-D106444B1951}"/>
              </a:ext>
            </a:extLst>
          </p:cNvPr>
          <p:cNvSpPr>
            <a:spLocks noGrp="1"/>
          </p:cNvSpPr>
          <p:nvPr>
            <p:ph type="ftr" sz="quarter" idx="10"/>
          </p:nvPr>
        </p:nvSpPr>
        <p:spPr>
          <a:xfrm>
            <a:off x="8331200" y="6561138"/>
            <a:ext cx="3860800" cy="296862"/>
          </a:xfrm>
        </p:spPr>
        <p:txBody>
          <a:bodyPr/>
          <a:lstStyle>
            <a:lvl1pPr>
              <a:defRPr/>
            </a:lvl1pPr>
          </a:lstStyle>
          <a:p>
            <a:endParaRPr lang="en-GB" altLang="en-US"/>
          </a:p>
        </p:txBody>
      </p:sp>
    </p:spTree>
    <p:extLst>
      <p:ext uri="{BB962C8B-B14F-4D97-AF65-F5344CB8AC3E}">
        <p14:creationId xmlns:p14="http://schemas.microsoft.com/office/powerpoint/2010/main" val="3328764708"/>
      </p:ext>
    </p:extLst>
  </p:cSld>
  <p:clrMapOvr>
    <a:masterClrMapping/>
  </p:clrMapOvr>
  <p:transition>
    <p:wipe dir="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00D1C-BE0F-848A-072B-61613EC62DE6}"/>
              </a:ext>
            </a:extLst>
          </p:cNvPr>
          <p:cNvSpPr>
            <a:spLocks noGrp="1"/>
          </p:cNvSpPr>
          <p:nvPr>
            <p:ph type="title"/>
          </p:nvPr>
        </p:nvSpPr>
        <p:spPr>
          <a:xfrm>
            <a:off x="516467" y="93664"/>
            <a:ext cx="8580967" cy="522287"/>
          </a:xfrm>
        </p:spPr>
        <p:txBody>
          <a:bodyPr/>
          <a:lstStyle/>
          <a:p>
            <a:r>
              <a:rPr lang="en-US"/>
              <a:t>Click to edit Master title style</a:t>
            </a:r>
            <a:endParaRPr lang="en-GB"/>
          </a:p>
        </p:txBody>
      </p:sp>
      <p:sp>
        <p:nvSpPr>
          <p:cNvPr id="3" name="Table Placeholder 2">
            <a:extLst>
              <a:ext uri="{FF2B5EF4-FFF2-40B4-BE49-F238E27FC236}">
                <a16:creationId xmlns:a16="http://schemas.microsoft.com/office/drawing/2014/main" id="{FAF3A06E-0D36-FA67-2087-2D8F5223E029}"/>
              </a:ext>
            </a:extLst>
          </p:cNvPr>
          <p:cNvSpPr>
            <a:spLocks noGrp="1"/>
          </p:cNvSpPr>
          <p:nvPr>
            <p:ph type="tbl" idx="1"/>
          </p:nvPr>
        </p:nvSpPr>
        <p:spPr>
          <a:xfrm>
            <a:off x="914400" y="1239838"/>
            <a:ext cx="10363200" cy="4375150"/>
          </a:xfrm>
        </p:spPr>
        <p:txBody>
          <a:bodyPr/>
          <a:lstStyle/>
          <a:p>
            <a:endParaRPr lang="en-GB"/>
          </a:p>
        </p:txBody>
      </p:sp>
      <p:sp>
        <p:nvSpPr>
          <p:cNvPr id="4" name="Footer Placeholder 3">
            <a:extLst>
              <a:ext uri="{FF2B5EF4-FFF2-40B4-BE49-F238E27FC236}">
                <a16:creationId xmlns:a16="http://schemas.microsoft.com/office/drawing/2014/main" id="{3D582386-5A99-0013-9AC0-B01C966A8D08}"/>
              </a:ext>
            </a:extLst>
          </p:cNvPr>
          <p:cNvSpPr>
            <a:spLocks noGrp="1"/>
          </p:cNvSpPr>
          <p:nvPr>
            <p:ph type="ftr" sz="quarter" idx="10"/>
          </p:nvPr>
        </p:nvSpPr>
        <p:spPr>
          <a:xfrm>
            <a:off x="8331200" y="6561138"/>
            <a:ext cx="3860800" cy="296862"/>
          </a:xfrm>
        </p:spPr>
        <p:txBody>
          <a:bodyPr/>
          <a:lstStyle>
            <a:lvl1pPr>
              <a:defRPr/>
            </a:lvl1pPr>
          </a:lstStyle>
          <a:p>
            <a:endParaRPr lang="en-GB" altLang="en-US"/>
          </a:p>
        </p:txBody>
      </p:sp>
    </p:spTree>
    <p:extLst>
      <p:ext uri="{BB962C8B-B14F-4D97-AF65-F5344CB8AC3E}">
        <p14:creationId xmlns:p14="http://schemas.microsoft.com/office/powerpoint/2010/main" val="165262312"/>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6CB84A-235F-4366-8F43-61D9AD479E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885442-1004-526B-72AE-F8E52224AF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269811-62A5-1046-389C-819015EFB1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7F71ED-6536-43DB-87DE-2F320D0D9027}" type="datetimeFigureOut">
              <a:rPr lang="en-GB" smtClean="0"/>
              <a:t>20/12/2023</a:t>
            </a:fld>
            <a:endParaRPr lang="en-GB"/>
          </a:p>
        </p:txBody>
      </p:sp>
      <p:sp>
        <p:nvSpPr>
          <p:cNvPr id="5" name="Footer Placeholder 4">
            <a:extLst>
              <a:ext uri="{FF2B5EF4-FFF2-40B4-BE49-F238E27FC236}">
                <a16:creationId xmlns:a16="http://schemas.microsoft.com/office/drawing/2014/main" id="{3A249ED8-A54E-F664-0C26-89C15A18C3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94D7B3A-4B88-D069-4C92-7C7B933CC3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E901F83-FECB-455D-A458-0A969A101335}" type="slidenum">
              <a:rPr lang="en-GB" smtClean="0"/>
              <a:t>‹#›</a:t>
            </a:fld>
            <a:endParaRPr lang="en-GB"/>
          </a:p>
        </p:txBody>
      </p:sp>
    </p:spTree>
    <p:extLst>
      <p:ext uri="{BB962C8B-B14F-4D97-AF65-F5344CB8AC3E}">
        <p14:creationId xmlns:p14="http://schemas.microsoft.com/office/powerpoint/2010/main" val="36125509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image" Target="../media/image17.gif"/><Relationship Id="rId1" Type="http://schemas.openxmlformats.org/officeDocument/2006/relationships/slideLayout" Target="../slideLayouts/slideLayout2.xml"/><Relationship Id="rId4" Type="http://schemas.openxmlformats.org/officeDocument/2006/relationships/image" Target="../media/image18.wmf"/></Relationships>
</file>

<file path=ppt/slides/_rels/slide32.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3.wmf"/><Relationship Id="rId2" Type="http://schemas.openxmlformats.org/officeDocument/2006/relationships/oleObject" Target="../embeddings/oleObject2.bin"/><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42.xml.rels><?xml version="1.0" encoding="UTF-8" standalone="yes"?>
<Relationships xmlns="http://schemas.openxmlformats.org/package/2006/relationships"><Relationship Id="rId3" Type="http://schemas.openxmlformats.org/officeDocument/2006/relationships/image" Target="../media/image24.wmf"/><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4.wmf"/><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4.wmf"/><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file:///\\greenlnk.net\home\H1\ROGD0422\Ammunition%20Design%20Course\2009\Stuff%20to%20create%20presentations\Projectile%20Design\Media\AutomaticLoading.WMV" TargetMode="External"/><Relationship Id="rId1" Type="http://schemas.openxmlformats.org/officeDocument/2006/relationships/video" Target="file:///\\greenlnk.net\home\H1\ROGD0422\Ammunition%20Design%20Course\2009\Stuff%20to%20create%20presentations\Projectile%20Design\Media\ManualLoading.WMV" TargetMode="Externa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notesSlide" Target="../notesSlides/notesSlide4.xml"/></Relationships>
</file>

<file path=ppt/slides/_rels/slide4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13.xml"/><Relationship Id="rId5" Type="http://schemas.openxmlformats.org/officeDocument/2006/relationships/image" Target="../media/image32.jpeg"/><Relationship Id="rId4" Type="http://schemas.openxmlformats.org/officeDocument/2006/relationships/image" Target="../media/image31.jpeg"/></Relationships>
</file>

<file path=ppt/slides/_rels/slide5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35.png"/></Relationships>
</file>

<file path=ppt/slides/_rels/slide5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40.png"/></Relationships>
</file>

<file path=ppt/slides/_rels/slide62.xml.rels><?xml version="1.0" encoding="UTF-8" standalone="yes"?>
<Relationships xmlns="http://schemas.openxmlformats.org/package/2006/relationships"><Relationship Id="rId3" Type="http://schemas.openxmlformats.org/officeDocument/2006/relationships/hyperlink" Target="Stuff%20to%20create%20presentations/Projectile%20Design/Media/Rd47.mpg" TargetMode="External"/><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6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65.xml.rels><?xml version="1.0" encoding="UTF-8" standalone="yes"?>
<Relationships xmlns="http://schemas.openxmlformats.org/package/2006/relationships"><Relationship Id="rId3" Type="http://schemas.openxmlformats.org/officeDocument/2006/relationships/image" Target="../media/image42.wmf"/><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8" Type="http://schemas.openxmlformats.org/officeDocument/2006/relationships/hyperlink" Target="http://images.google.com/imgres?imgurl=http://photos12.flickr.com/18568291_0ff6527cdc_m.jpg&amp;imgrefurl=http://eaglespeak.blogspot.com/2005_06_01_archive.html&amp;h=173&amp;w=230&amp;sz=10&amp;hl=en&amp;start=2&amp;um=1&amp;tbnid=kFyzb0NuXRw-QM:&amp;tbnh=81&amp;tbnw=108&amp;prev=/images%3Fq%3DUK%2Bnavy%2Bships%26svnum%3D10%26um%3D1%26hl%3Den" TargetMode="External"/><Relationship Id="rId13" Type="http://schemas.openxmlformats.org/officeDocument/2006/relationships/hyperlink" Target="http://www.defenceimagedatabase.mod.uk/fotoweb/Preview.fwx?position=8&amp;archiveType=ImageFolder&amp;sorting=ModifiedTimeAsc&amp;search=as90&amp;fileId=82009AFCAB28BB7B4818188E6EE0F5842527F21A9EA60BCB068E1C97D7AA43F0BA877BF55CF600ED1D3DB01BD3914663A1E6105597F48704A1E6105597F48704448C94435A012AAC513741741DE1AE2BA12A976DACE51EE4C0B7452A5D46239C7E6804130641D565757216E7E14162887AB6C5433D996708B1B27D6FAA6410C2" TargetMode="External"/><Relationship Id="rId3" Type="http://schemas.openxmlformats.org/officeDocument/2006/relationships/image" Target="../media/image43.jpeg"/><Relationship Id="rId7" Type="http://schemas.openxmlformats.org/officeDocument/2006/relationships/image" Target="../media/image46.jpeg"/><Relationship Id="rId12" Type="http://schemas.openxmlformats.org/officeDocument/2006/relationships/image" Target="../media/image50.jpe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hyperlink" Target="http://images.google.com/imgres?imgurl=http://www.minihelicopter.net/CH47Chinook/CH-47%2520Chinook.jpg&amp;imgrefurl=http://www.minihelicopter.net/CH47Chinook/index.htm&amp;h=746&amp;w=600&amp;sz=45&amp;hl=en&amp;start=1&amp;um=1&amp;tbnid=B6fGpRxhkZFP8M:&amp;tbnh=141&amp;tbnw=113&amp;prev=/images%3Fq%3Dchinook%2Bhelicopter%26svnum%3D10%26um%3D1%26hl%3Den%26sa%3DN" TargetMode="External"/><Relationship Id="rId11" Type="http://schemas.openxmlformats.org/officeDocument/2006/relationships/image" Target="../media/image49.jpeg"/><Relationship Id="rId5" Type="http://schemas.openxmlformats.org/officeDocument/2006/relationships/image" Target="../media/image45.jpeg"/><Relationship Id="rId15" Type="http://schemas.openxmlformats.org/officeDocument/2006/relationships/image" Target="../media/image52.jpeg"/><Relationship Id="rId10" Type="http://schemas.openxmlformats.org/officeDocument/2006/relationships/image" Target="../media/image48.jpeg"/><Relationship Id="rId4" Type="http://schemas.openxmlformats.org/officeDocument/2006/relationships/image" Target="../media/image44.jpeg"/><Relationship Id="rId9" Type="http://schemas.openxmlformats.org/officeDocument/2006/relationships/image" Target="../media/image47.jpeg"/><Relationship Id="rId14" Type="http://schemas.openxmlformats.org/officeDocument/2006/relationships/image" Target="../media/image51.jpeg"/></Relationships>
</file>

<file path=ppt/slides/_rels/slide6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71.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54.emf"/><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56.png"/></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D7964-B9D2-2CBA-0B12-4D5F48D59FC8}"/>
              </a:ext>
            </a:extLst>
          </p:cNvPr>
          <p:cNvSpPr>
            <a:spLocks noGrp="1"/>
          </p:cNvSpPr>
          <p:nvPr>
            <p:ph type="ctrTitle"/>
          </p:nvPr>
        </p:nvSpPr>
        <p:spPr/>
        <p:txBody>
          <a:bodyPr/>
          <a:lstStyle/>
          <a:p>
            <a:r>
              <a:rPr lang="en-GB" dirty="0"/>
              <a:t>Shell Manufacture</a:t>
            </a:r>
          </a:p>
        </p:txBody>
      </p:sp>
      <p:sp>
        <p:nvSpPr>
          <p:cNvPr id="3" name="Subtitle 2">
            <a:extLst>
              <a:ext uri="{FF2B5EF4-FFF2-40B4-BE49-F238E27FC236}">
                <a16:creationId xmlns:a16="http://schemas.microsoft.com/office/drawing/2014/main" id="{6D266B12-5D4B-D819-B846-7D3FD344F42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811414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9876" name="Rectangle 4">
            <a:extLst>
              <a:ext uri="{FF2B5EF4-FFF2-40B4-BE49-F238E27FC236}">
                <a16:creationId xmlns:a16="http://schemas.microsoft.com/office/drawing/2014/main" id="{16DA8915-9A7B-0C31-302D-F75DECD26964}"/>
              </a:ext>
            </a:extLst>
          </p:cNvPr>
          <p:cNvSpPr>
            <a:spLocks noGrp="1" noChangeAspect="1" noChangeArrowheads="1"/>
          </p:cNvSpPr>
          <p:nvPr>
            <p:ph type="ctrTitle"/>
          </p:nvPr>
        </p:nvSpPr>
        <p:spPr/>
        <p:txBody>
          <a:bodyPr/>
          <a:lstStyle/>
          <a:p>
            <a:r>
              <a:rPr lang="en-GB" altLang="en-US" sz="3200"/>
              <a:t>Additional Design Considerations</a:t>
            </a:r>
          </a:p>
        </p:txBody>
      </p:sp>
      <p:sp>
        <p:nvSpPr>
          <p:cNvPr id="719877" name="Rectangle 5">
            <a:extLst>
              <a:ext uri="{FF2B5EF4-FFF2-40B4-BE49-F238E27FC236}">
                <a16:creationId xmlns:a16="http://schemas.microsoft.com/office/drawing/2014/main" id="{031CC18D-C5F6-5C33-70D7-767FB8398D79}"/>
              </a:ext>
            </a:extLst>
          </p:cNvPr>
          <p:cNvSpPr>
            <a:spLocks noGrp="1" noChangeAspect="1" noChangeArrowheads="1"/>
          </p:cNvSpPr>
          <p:nvPr>
            <p:ph type="subTitle" idx="1"/>
          </p:nvPr>
        </p:nvSpPr>
        <p:spPr/>
        <p:txBody>
          <a:bodyPr/>
          <a:lstStyle/>
          <a:p>
            <a:r>
              <a:rPr lang="en-GB" altLang="en-US"/>
              <a:t>Gavin Crimmings</a:t>
            </a:r>
          </a:p>
        </p:txBody>
      </p:sp>
    </p:spTree>
    <p:extLst>
      <p:ext uri="{BB962C8B-B14F-4D97-AF65-F5344CB8AC3E}">
        <p14:creationId xmlns:p14="http://schemas.microsoft.com/office/powerpoint/2010/main" val="4130094646"/>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0978" name="Rectangle 2">
            <a:extLst>
              <a:ext uri="{FF2B5EF4-FFF2-40B4-BE49-F238E27FC236}">
                <a16:creationId xmlns:a16="http://schemas.microsoft.com/office/drawing/2014/main" id="{85068431-DA20-3EE6-557C-00B1710BFAC9}"/>
              </a:ext>
            </a:extLst>
          </p:cNvPr>
          <p:cNvSpPr>
            <a:spLocks noGrp="1" noChangeArrowheads="1"/>
          </p:cNvSpPr>
          <p:nvPr>
            <p:ph type="title"/>
          </p:nvPr>
        </p:nvSpPr>
        <p:spPr/>
        <p:txBody>
          <a:bodyPr/>
          <a:lstStyle/>
          <a:p>
            <a:pPr algn="ctr"/>
            <a:r>
              <a:rPr lang="en-GB" altLang="en-US"/>
              <a:t>Additional Design Considerations</a:t>
            </a:r>
          </a:p>
        </p:txBody>
      </p:sp>
      <p:sp>
        <p:nvSpPr>
          <p:cNvPr id="510979" name="Rectangle 3">
            <a:extLst>
              <a:ext uri="{FF2B5EF4-FFF2-40B4-BE49-F238E27FC236}">
                <a16:creationId xmlns:a16="http://schemas.microsoft.com/office/drawing/2014/main" id="{9F5DDD0C-3148-E7FE-05E1-54E0CE2A9B70}"/>
              </a:ext>
            </a:extLst>
          </p:cNvPr>
          <p:cNvSpPr>
            <a:spLocks noGrp="1" noChangeArrowheads="1"/>
          </p:cNvSpPr>
          <p:nvPr>
            <p:ph type="body" idx="1"/>
          </p:nvPr>
        </p:nvSpPr>
        <p:spPr/>
        <p:txBody>
          <a:bodyPr/>
          <a:lstStyle/>
          <a:p>
            <a:r>
              <a:rPr lang="en-GB" altLang="en-US"/>
              <a:t>Shell body manufacture</a:t>
            </a:r>
          </a:p>
          <a:p>
            <a:r>
              <a:rPr lang="en-GB" altLang="en-US"/>
              <a:t>Charge to case bond</a:t>
            </a:r>
          </a:p>
          <a:p>
            <a:r>
              <a:rPr lang="en-GB" altLang="en-US"/>
              <a:t>Filling integrity</a:t>
            </a:r>
          </a:p>
          <a:p>
            <a:r>
              <a:rPr lang="en-GB" altLang="en-US"/>
              <a:t>Loading</a:t>
            </a:r>
          </a:p>
          <a:p>
            <a:r>
              <a:rPr lang="en-GB" altLang="en-US"/>
              <a:t>Driving band design</a:t>
            </a:r>
          </a:p>
          <a:p>
            <a:r>
              <a:rPr lang="en-GB" altLang="en-US"/>
              <a:t>Base Bleed Units</a:t>
            </a:r>
          </a:p>
          <a:p>
            <a:r>
              <a:rPr lang="en-GB" altLang="en-US"/>
              <a:t>Designing for the munitions life cycle</a:t>
            </a:r>
          </a:p>
        </p:txBody>
      </p:sp>
    </p:spTree>
    <p:extLst>
      <p:ext uri="{BB962C8B-B14F-4D97-AF65-F5344CB8AC3E}">
        <p14:creationId xmlns:p14="http://schemas.microsoft.com/office/powerpoint/2010/main" val="3128974105"/>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6658" name="Rectangle 2">
            <a:extLst>
              <a:ext uri="{FF2B5EF4-FFF2-40B4-BE49-F238E27FC236}">
                <a16:creationId xmlns:a16="http://schemas.microsoft.com/office/drawing/2014/main" id="{7B3210F5-F013-79F0-DBA2-B00DC54EA316}"/>
              </a:ext>
            </a:extLst>
          </p:cNvPr>
          <p:cNvSpPr>
            <a:spLocks noGrp="1" noChangeAspect="1" noChangeArrowheads="1"/>
          </p:cNvSpPr>
          <p:nvPr>
            <p:ph type="ctrTitle"/>
          </p:nvPr>
        </p:nvSpPr>
        <p:spPr/>
        <p:txBody>
          <a:bodyPr/>
          <a:lstStyle/>
          <a:p>
            <a:r>
              <a:rPr lang="en-GB" altLang="en-US"/>
              <a:t>Shell Body Manufacture</a:t>
            </a:r>
          </a:p>
        </p:txBody>
      </p:sp>
      <p:sp>
        <p:nvSpPr>
          <p:cNvPr id="966659" name="Rectangle 3">
            <a:extLst>
              <a:ext uri="{FF2B5EF4-FFF2-40B4-BE49-F238E27FC236}">
                <a16:creationId xmlns:a16="http://schemas.microsoft.com/office/drawing/2014/main" id="{FF8CC0CD-7F32-BE75-2114-3B59F65C325D}"/>
              </a:ext>
            </a:extLst>
          </p:cNvPr>
          <p:cNvSpPr>
            <a:spLocks noGrp="1" noChangeArrowheads="1"/>
          </p:cNvSpPr>
          <p:nvPr>
            <p:ph type="subTitle" idx="1"/>
          </p:nvPr>
        </p:nvSpPr>
        <p:spPr>
          <a:ln/>
        </p:spPr>
        <p:txBody>
          <a:bodyPr/>
          <a:lstStyle/>
          <a:p>
            <a:endParaRPr lang="en-US" altLang="en-US"/>
          </a:p>
        </p:txBody>
      </p:sp>
    </p:spTree>
    <p:extLst>
      <p:ext uri="{BB962C8B-B14F-4D97-AF65-F5344CB8AC3E}">
        <p14:creationId xmlns:p14="http://schemas.microsoft.com/office/powerpoint/2010/main" val="4308784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a:extLst>
              <a:ext uri="{FF2B5EF4-FFF2-40B4-BE49-F238E27FC236}">
                <a16:creationId xmlns:a16="http://schemas.microsoft.com/office/drawing/2014/main" id="{8E4CD9C4-7EA7-7631-0E0B-E26D03DE3B70}"/>
              </a:ext>
            </a:extLst>
          </p:cNvPr>
          <p:cNvSpPr>
            <a:spLocks noGrp="1" noChangeArrowheads="1"/>
          </p:cNvSpPr>
          <p:nvPr>
            <p:ph type="title"/>
          </p:nvPr>
        </p:nvSpPr>
        <p:spPr>
          <a:xfrm>
            <a:off x="307258" y="0"/>
            <a:ext cx="10515600" cy="1325563"/>
          </a:xfrm>
        </p:spPr>
        <p:txBody>
          <a:bodyPr/>
          <a:lstStyle/>
          <a:p>
            <a:r>
              <a:rPr lang="en-GB" altLang="en-US" dirty="0"/>
              <a:t>Shell Body Manufacture</a:t>
            </a:r>
          </a:p>
        </p:txBody>
      </p:sp>
      <p:graphicFrame>
        <p:nvGraphicFramePr>
          <p:cNvPr id="967701" name="Group 21">
            <a:extLst>
              <a:ext uri="{FF2B5EF4-FFF2-40B4-BE49-F238E27FC236}">
                <a16:creationId xmlns:a16="http://schemas.microsoft.com/office/drawing/2014/main" id="{5AFEA1E3-AC90-2116-ED39-7FA7ACA258C7}"/>
              </a:ext>
            </a:extLst>
          </p:cNvPr>
          <p:cNvGraphicFramePr>
            <a:graphicFrameLocks noGrp="1"/>
          </p:cNvGraphicFramePr>
          <p:nvPr>
            <p:ph sz="half" idx="2"/>
            <p:extLst>
              <p:ext uri="{D42A27DB-BD31-4B8C-83A1-F6EECF244321}">
                <p14:modId xmlns:p14="http://schemas.microsoft.com/office/powerpoint/2010/main" val="3705682217"/>
              </p:ext>
            </p:extLst>
          </p:nvPr>
        </p:nvGraphicFramePr>
        <p:xfrm>
          <a:off x="1865314" y="1473200"/>
          <a:ext cx="8359775" cy="3073401"/>
        </p:xfrm>
        <a:graphic>
          <a:graphicData uri="http://schemas.openxmlformats.org/drawingml/2006/table">
            <a:tbl>
              <a:tblPr/>
              <a:tblGrid>
                <a:gridCol w="4187825">
                  <a:extLst>
                    <a:ext uri="{9D8B030D-6E8A-4147-A177-3AD203B41FA5}">
                      <a16:colId xmlns:a16="http://schemas.microsoft.com/office/drawing/2014/main" val="2639177628"/>
                    </a:ext>
                  </a:extLst>
                </a:gridCol>
                <a:gridCol w="4171950">
                  <a:extLst>
                    <a:ext uri="{9D8B030D-6E8A-4147-A177-3AD203B41FA5}">
                      <a16:colId xmlns:a16="http://schemas.microsoft.com/office/drawing/2014/main" val="3054547760"/>
                    </a:ext>
                  </a:extLst>
                </a:gridCol>
              </a:tblGrid>
              <a:tr h="5667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013134065"/>
                  </a:ext>
                </a:extLst>
              </a:tr>
              <a:tr h="250666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1" i="0" u="none" strike="noStrike" cap="none" normalizeH="0" baseline="0" dirty="0">
                          <a:ln>
                            <a:noFill/>
                          </a:ln>
                          <a:solidFill>
                            <a:schemeClr val="tx1"/>
                          </a:solidFill>
                          <a:effectLst/>
                          <a:latin typeface="Arial" panose="020B0604020202020204" pitchFamily="34" charset="0"/>
                        </a:rPr>
                        <a:t>Gothic section billet delivered from Steel supplier to Manufacturer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95218592"/>
                  </a:ext>
                </a:extLst>
              </a:tr>
            </a:tbl>
          </a:graphicData>
        </a:graphic>
      </p:graphicFrame>
      <p:sp>
        <p:nvSpPr>
          <p:cNvPr id="967699" name="Rectangle 19">
            <a:extLst>
              <a:ext uri="{FF2B5EF4-FFF2-40B4-BE49-F238E27FC236}">
                <a16:creationId xmlns:a16="http://schemas.microsoft.com/office/drawing/2014/main" id="{5525E519-683C-0D64-3D9A-87CB4199B5C0}"/>
              </a:ext>
            </a:extLst>
          </p:cNvPr>
          <p:cNvSpPr>
            <a:spLocks noChangeArrowheads="1"/>
          </p:cNvSpPr>
          <p:nvPr/>
        </p:nvSpPr>
        <p:spPr bwMode="auto">
          <a:xfrm rot="10800000">
            <a:off x="7645400" y="2146300"/>
            <a:ext cx="850900" cy="850900"/>
          </a:xfrm>
          <a:prstGeom prst="rect">
            <a:avLst/>
          </a:prstGeom>
          <a:solidFill>
            <a:schemeClr val="accent1"/>
          </a:solidFill>
          <a:ln w="9525">
            <a:miter lim="800000"/>
            <a:headEnd/>
            <a:tailEnd/>
          </a:ln>
          <a:effectLst/>
          <a:scene3d>
            <a:camera prst="legacyObliqueTopRight">
              <a:rot lat="17099998" lon="0" rev="0"/>
            </a:camera>
            <a:lightRig rig="legacyNormal3" dir="b"/>
          </a:scene3d>
          <a:sp3d extrusionH="1801800" prstMaterial="legacyMatte">
            <a:bevelT w="13500" h="13500" prst="angle"/>
            <a:bevelB w="13500" h="13500" prst="angle"/>
            <a:extrusionClr>
              <a:schemeClr val="accent1"/>
            </a:extrusionClr>
            <a:contourClr>
              <a:schemeClr val="accent1"/>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flatTx/>
          </a:bodyPr>
          <a:lstStyle/>
          <a:p>
            <a:endParaRPr lang="en-GB" sz="1400"/>
          </a:p>
        </p:txBody>
      </p:sp>
    </p:spTree>
    <p:extLst>
      <p:ext uri="{BB962C8B-B14F-4D97-AF65-F5344CB8AC3E}">
        <p14:creationId xmlns:p14="http://schemas.microsoft.com/office/powerpoint/2010/main" val="2388190472"/>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8706" name="Rectangle 2">
            <a:extLst>
              <a:ext uri="{FF2B5EF4-FFF2-40B4-BE49-F238E27FC236}">
                <a16:creationId xmlns:a16="http://schemas.microsoft.com/office/drawing/2014/main" id="{97DD0187-B1EE-BA72-F036-D8B19D357321}"/>
              </a:ext>
            </a:extLst>
          </p:cNvPr>
          <p:cNvSpPr>
            <a:spLocks noGrp="1" noChangeArrowheads="1"/>
          </p:cNvSpPr>
          <p:nvPr>
            <p:ph type="title"/>
          </p:nvPr>
        </p:nvSpPr>
        <p:spPr>
          <a:xfrm>
            <a:off x="454742" y="147638"/>
            <a:ext cx="10515600" cy="1325563"/>
          </a:xfrm>
        </p:spPr>
        <p:txBody>
          <a:bodyPr/>
          <a:lstStyle/>
          <a:p>
            <a:r>
              <a:rPr lang="en-GB" altLang="en-US" dirty="0"/>
              <a:t>Shell Body Manufacture</a:t>
            </a:r>
          </a:p>
        </p:txBody>
      </p:sp>
      <p:graphicFrame>
        <p:nvGraphicFramePr>
          <p:cNvPr id="968724" name="Group 20">
            <a:extLst>
              <a:ext uri="{FF2B5EF4-FFF2-40B4-BE49-F238E27FC236}">
                <a16:creationId xmlns:a16="http://schemas.microsoft.com/office/drawing/2014/main" id="{57ADA5E1-BB32-1CB4-3504-857A0D3962BD}"/>
              </a:ext>
            </a:extLst>
          </p:cNvPr>
          <p:cNvGraphicFramePr>
            <a:graphicFrameLocks noGrp="1"/>
          </p:cNvGraphicFramePr>
          <p:nvPr>
            <p:ph sz="half" idx="2"/>
          </p:nvPr>
        </p:nvGraphicFramePr>
        <p:xfrm>
          <a:off x="1865314" y="1473201"/>
          <a:ext cx="8359775" cy="3122613"/>
        </p:xfrm>
        <a:graphic>
          <a:graphicData uri="http://schemas.openxmlformats.org/drawingml/2006/table">
            <a:tbl>
              <a:tblPr/>
              <a:tblGrid>
                <a:gridCol w="4187825">
                  <a:extLst>
                    <a:ext uri="{9D8B030D-6E8A-4147-A177-3AD203B41FA5}">
                      <a16:colId xmlns:a16="http://schemas.microsoft.com/office/drawing/2014/main" val="593182500"/>
                    </a:ext>
                  </a:extLst>
                </a:gridCol>
                <a:gridCol w="4171950">
                  <a:extLst>
                    <a:ext uri="{9D8B030D-6E8A-4147-A177-3AD203B41FA5}">
                      <a16:colId xmlns:a16="http://schemas.microsoft.com/office/drawing/2014/main" val="1639316892"/>
                    </a:ext>
                  </a:extLst>
                </a:gridCol>
              </a:tblGrid>
              <a:tr h="6429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693687189"/>
                  </a:ext>
                </a:extLst>
              </a:tr>
              <a:tr h="247967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1" i="0" u="none" strike="noStrike" cap="none" normalizeH="0" baseline="0">
                          <a:ln>
                            <a:noFill/>
                          </a:ln>
                          <a:solidFill>
                            <a:schemeClr val="tx1"/>
                          </a:solidFill>
                          <a:effectLst/>
                          <a:latin typeface="Arial" panose="020B0604020202020204" pitchFamily="34" charset="0"/>
                        </a:rPr>
                        <a:t>Induction heat billet to 1100 </a:t>
                      </a:r>
                      <a:r>
                        <a:rPr kumimoji="0" lang="en-US" altLang="en-US" sz="1600" b="1" i="0" u="none" strike="noStrike" cap="none" normalizeH="0" baseline="0">
                          <a:ln>
                            <a:noFill/>
                          </a:ln>
                          <a:solidFill>
                            <a:schemeClr val="tx1"/>
                          </a:solidFill>
                          <a:effectLst/>
                          <a:latin typeface="Arial" panose="020B0604020202020204" pitchFamily="34" charset="0"/>
                        </a:rPr>
                        <a:t>°C</a:t>
                      </a:r>
                      <a:endParaRPr kumimoji="0" lang="en-GB" altLang="en-US" sz="1600" b="1" i="0" u="none" strike="noStrike" cap="none" normalizeH="0" baseline="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279893486"/>
                  </a:ext>
                </a:extLst>
              </a:tr>
            </a:tbl>
          </a:graphicData>
        </a:graphic>
      </p:graphicFrame>
      <p:sp>
        <p:nvSpPr>
          <p:cNvPr id="968725" name="Rectangle 21">
            <a:extLst>
              <a:ext uri="{FF2B5EF4-FFF2-40B4-BE49-F238E27FC236}">
                <a16:creationId xmlns:a16="http://schemas.microsoft.com/office/drawing/2014/main" id="{F501ABD3-AA4F-A1D6-F27D-0D6E2D7DF8BB}"/>
              </a:ext>
            </a:extLst>
          </p:cNvPr>
          <p:cNvSpPr>
            <a:spLocks noChangeArrowheads="1"/>
          </p:cNvSpPr>
          <p:nvPr/>
        </p:nvSpPr>
        <p:spPr bwMode="auto">
          <a:xfrm rot="10800000">
            <a:off x="7645400" y="2146300"/>
            <a:ext cx="850900" cy="850900"/>
          </a:xfrm>
          <a:prstGeom prst="rect">
            <a:avLst/>
          </a:prstGeom>
          <a:gradFill rotWithShape="1">
            <a:gsLst>
              <a:gs pos="0">
                <a:srgbClr val="FF0000"/>
              </a:gs>
              <a:gs pos="50000">
                <a:srgbClr val="FF0000">
                  <a:gamma/>
                  <a:shade val="46275"/>
                  <a:invGamma/>
                </a:srgbClr>
              </a:gs>
              <a:gs pos="100000">
                <a:srgbClr val="FF0000"/>
              </a:gs>
            </a:gsLst>
            <a:lin ang="5400000" scaled="1"/>
          </a:gradFill>
          <a:ln w="9525">
            <a:miter lim="800000"/>
            <a:headEnd/>
            <a:tailEnd/>
          </a:ln>
          <a:effectLst/>
          <a:scene3d>
            <a:camera prst="legacyObliqueTopRight">
              <a:rot lat="17400000" lon="0" rev="0"/>
            </a:camera>
            <a:lightRig rig="legacyNormal3" dir="b"/>
          </a:scene3d>
          <a:sp3d extrusionH="1801800" prstMaterial="legacyMatte">
            <a:bevelT w="13500" h="13500" prst="angle"/>
            <a:bevelB w="13500" h="13500" prst="angle"/>
            <a:extrusionClr>
              <a:srgbClr val="FF0000"/>
            </a:extrusionClr>
            <a:contourClr>
              <a:srgbClr val="FF0000"/>
            </a:contourClr>
          </a:sp3d>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flatTx/>
          </a:bodyPr>
          <a:lstStyle/>
          <a:p>
            <a:endParaRPr lang="en-GB" sz="1400"/>
          </a:p>
        </p:txBody>
      </p:sp>
    </p:spTree>
    <p:extLst>
      <p:ext uri="{BB962C8B-B14F-4D97-AF65-F5344CB8AC3E}">
        <p14:creationId xmlns:p14="http://schemas.microsoft.com/office/powerpoint/2010/main" val="696107889"/>
      </p:ext>
    </p:extLst>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9730" name="Rectangle 2">
            <a:extLst>
              <a:ext uri="{FF2B5EF4-FFF2-40B4-BE49-F238E27FC236}">
                <a16:creationId xmlns:a16="http://schemas.microsoft.com/office/drawing/2014/main" id="{E1ECF083-76FC-0F84-92A6-1DECD7D15A02}"/>
              </a:ext>
            </a:extLst>
          </p:cNvPr>
          <p:cNvSpPr>
            <a:spLocks noGrp="1" noChangeArrowheads="1"/>
          </p:cNvSpPr>
          <p:nvPr>
            <p:ph type="title"/>
          </p:nvPr>
        </p:nvSpPr>
        <p:spPr/>
        <p:txBody>
          <a:bodyPr/>
          <a:lstStyle/>
          <a:p>
            <a:r>
              <a:rPr lang="en-GB" altLang="en-US"/>
              <a:t>Shell Body Manufacture</a:t>
            </a:r>
          </a:p>
        </p:txBody>
      </p:sp>
      <p:graphicFrame>
        <p:nvGraphicFramePr>
          <p:cNvPr id="969749" name="Group 21">
            <a:extLst>
              <a:ext uri="{FF2B5EF4-FFF2-40B4-BE49-F238E27FC236}">
                <a16:creationId xmlns:a16="http://schemas.microsoft.com/office/drawing/2014/main" id="{7B817170-D68C-F8AC-63E1-9A099606FED5}"/>
              </a:ext>
            </a:extLst>
          </p:cNvPr>
          <p:cNvGraphicFramePr>
            <a:graphicFrameLocks noGrp="1"/>
          </p:cNvGraphicFramePr>
          <p:nvPr>
            <p:ph sz="half" idx="2"/>
          </p:nvPr>
        </p:nvGraphicFramePr>
        <p:xfrm>
          <a:off x="1865314" y="1473200"/>
          <a:ext cx="8359775" cy="4127501"/>
        </p:xfrm>
        <a:graphic>
          <a:graphicData uri="http://schemas.openxmlformats.org/drawingml/2006/table">
            <a:tbl>
              <a:tblPr/>
              <a:tblGrid>
                <a:gridCol w="4187825">
                  <a:extLst>
                    <a:ext uri="{9D8B030D-6E8A-4147-A177-3AD203B41FA5}">
                      <a16:colId xmlns:a16="http://schemas.microsoft.com/office/drawing/2014/main" val="2634961805"/>
                    </a:ext>
                  </a:extLst>
                </a:gridCol>
                <a:gridCol w="4171950">
                  <a:extLst>
                    <a:ext uri="{9D8B030D-6E8A-4147-A177-3AD203B41FA5}">
                      <a16:colId xmlns:a16="http://schemas.microsoft.com/office/drawing/2014/main" val="3743645486"/>
                    </a:ext>
                  </a:extLst>
                </a:gridCol>
              </a:tblGrid>
              <a:tr h="5667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228331370"/>
                  </a:ext>
                </a:extLst>
              </a:tr>
              <a:tr h="356076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1" i="0" u="none" strike="noStrike" cap="none" normalizeH="0" baseline="0">
                          <a:ln>
                            <a:noFill/>
                          </a:ln>
                          <a:solidFill>
                            <a:schemeClr val="tx1"/>
                          </a:solidFill>
                          <a:effectLst/>
                          <a:latin typeface="Arial" panose="020B0604020202020204" pitchFamily="34" charset="0"/>
                        </a:rPr>
                        <a:t>Squeeze billet to form tapered corners in 300 ton press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567828704"/>
                  </a:ext>
                </a:extLst>
              </a:tr>
            </a:tbl>
          </a:graphicData>
        </a:graphic>
      </p:graphicFrame>
      <p:pic>
        <p:nvPicPr>
          <p:cNvPr id="969746" name="Picture 18">
            <a:extLst>
              <a:ext uri="{FF2B5EF4-FFF2-40B4-BE49-F238E27FC236}">
                <a16:creationId xmlns:a16="http://schemas.microsoft.com/office/drawing/2014/main" id="{76A905F7-12DD-6723-B16B-7A202F3AA39A}"/>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29335" r="39226"/>
          <a:stretch>
            <a:fillRect/>
          </a:stretch>
        </p:blipFill>
        <p:spPr bwMode="auto">
          <a:xfrm>
            <a:off x="7204076" y="2089150"/>
            <a:ext cx="1922463" cy="3500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78075638"/>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0754" name="Rectangle 2">
            <a:extLst>
              <a:ext uri="{FF2B5EF4-FFF2-40B4-BE49-F238E27FC236}">
                <a16:creationId xmlns:a16="http://schemas.microsoft.com/office/drawing/2014/main" id="{0B814BAA-045D-3C4B-A410-26C8C125223D}"/>
              </a:ext>
            </a:extLst>
          </p:cNvPr>
          <p:cNvSpPr>
            <a:spLocks noGrp="1" noChangeArrowheads="1"/>
          </p:cNvSpPr>
          <p:nvPr>
            <p:ph type="title"/>
          </p:nvPr>
        </p:nvSpPr>
        <p:spPr/>
        <p:txBody>
          <a:bodyPr/>
          <a:lstStyle/>
          <a:p>
            <a:r>
              <a:rPr lang="en-GB" altLang="en-US"/>
              <a:t>Shell Body Manufacture</a:t>
            </a:r>
          </a:p>
        </p:txBody>
      </p:sp>
      <p:graphicFrame>
        <p:nvGraphicFramePr>
          <p:cNvPr id="970771" name="Group 19">
            <a:extLst>
              <a:ext uri="{FF2B5EF4-FFF2-40B4-BE49-F238E27FC236}">
                <a16:creationId xmlns:a16="http://schemas.microsoft.com/office/drawing/2014/main" id="{D51FA430-4E0C-28CC-67C3-13D1ADC4A718}"/>
              </a:ext>
            </a:extLst>
          </p:cNvPr>
          <p:cNvGraphicFramePr>
            <a:graphicFrameLocks noGrp="1"/>
          </p:cNvGraphicFramePr>
          <p:nvPr>
            <p:ph sz="half" idx="2"/>
          </p:nvPr>
        </p:nvGraphicFramePr>
        <p:xfrm>
          <a:off x="1865314" y="1473201"/>
          <a:ext cx="8359775" cy="2754313"/>
        </p:xfrm>
        <a:graphic>
          <a:graphicData uri="http://schemas.openxmlformats.org/drawingml/2006/table">
            <a:tbl>
              <a:tblPr/>
              <a:tblGrid>
                <a:gridCol w="4187825">
                  <a:extLst>
                    <a:ext uri="{9D8B030D-6E8A-4147-A177-3AD203B41FA5}">
                      <a16:colId xmlns:a16="http://schemas.microsoft.com/office/drawing/2014/main" val="2965158460"/>
                    </a:ext>
                  </a:extLst>
                </a:gridCol>
                <a:gridCol w="4171950">
                  <a:extLst>
                    <a:ext uri="{9D8B030D-6E8A-4147-A177-3AD203B41FA5}">
                      <a16:colId xmlns:a16="http://schemas.microsoft.com/office/drawing/2014/main" val="1187297628"/>
                    </a:ext>
                  </a:extLst>
                </a:gridCol>
              </a:tblGrid>
              <a:tr h="5667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51104619"/>
                  </a:ext>
                </a:extLst>
              </a:tr>
              <a:tr h="218757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1" i="0" u="none" strike="noStrike" cap="none" normalizeH="0" baseline="0">
                          <a:ln>
                            <a:noFill/>
                          </a:ln>
                          <a:solidFill>
                            <a:schemeClr val="tx1"/>
                          </a:solidFill>
                          <a:effectLst/>
                          <a:latin typeface="Arial" panose="020B0604020202020204" pitchFamily="34" charset="0"/>
                        </a:rPr>
                        <a:t>Auto transfer to 500 ton pierce press, and pierce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101413830"/>
                  </a:ext>
                </a:extLst>
              </a:tr>
            </a:tbl>
          </a:graphicData>
        </a:graphic>
      </p:graphicFrame>
      <p:sp>
        <p:nvSpPr>
          <p:cNvPr id="970772" name="Rectangle 20">
            <a:extLst>
              <a:ext uri="{FF2B5EF4-FFF2-40B4-BE49-F238E27FC236}">
                <a16:creationId xmlns:a16="http://schemas.microsoft.com/office/drawing/2014/main" id="{CD21F36F-AC0A-E41D-0CB8-6EA86D336C1D}"/>
              </a:ext>
            </a:extLst>
          </p:cNvPr>
          <p:cNvSpPr>
            <a:spLocks noChangeArrowheads="1"/>
          </p:cNvSpPr>
          <p:nvPr/>
        </p:nvSpPr>
        <p:spPr bwMode="auto">
          <a:xfrm>
            <a:off x="7366000" y="2197100"/>
            <a:ext cx="1371600" cy="1816100"/>
          </a:xfrm>
          <a:prstGeom prst="rect">
            <a:avLst/>
          </a:prstGeom>
          <a:solidFill>
            <a:schemeClr val="tx1"/>
          </a:solidFill>
          <a:ln w="9525">
            <a:solidFill>
              <a:schemeClr val="bg2"/>
            </a:solidFill>
            <a:miter lim="800000"/>
            <a:headEnd/>
            <a:tailEnd/>
          </a:ln>
          <a:effectLst/>
        </p:spPr>
        <p:txBody>
          <a:bodyPr wrap="square" lIns="90000" tIns="46800" rIns="90000" bIns="46800" anchor="ctr">
            <a:spAutoFit/>
          </a:bodyPr>
          <a:lstStyle/>
          <a:p>
            <a:endParaRPr lang="en-GB" sz="1400"/>
          </a:p>
        </p:txBody>
      </p:sp>
      <p:sp>
        <p:nvSpPr>
          <p:cNvPr id="970773" name="Oval 21">
            <a:extLst>
              <a:ext uri="{FF2B5EF4-FFF2-40B4-BE49-F238E27FC236}">
                <a16:creationId xmlns:a16="http://schemas.microsoft.com/office/drawing/2014/main" id="{1F959AFA-1080-CA44-D775-86081EDF4516}"/>
              </a:ext>
            </a:extLst>
          </p:cNvPr>
          <p:cNvSpPr>
            <a:spLocks noChangeArrowheads="1"/>
          </p:cNvSpPr>
          <p:nvPr/>
        </p:nvSpPr>
        <p:spPr bwMode="auto">
          <a:xfrm>
            <a:off x="7645400" y="2882900"/>
            <a:ext cx="800100" cy="901700"/>
          </a:xfrm>
          <a:prstGeom prst="ellipse">
            <a:avLst/>
          </a:prstGeom>
          <a:solidFill>
            <a:srgbClr val="E1DFCF"/>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970774" name="AutoShape 22">
            <a:extLst>
              <a:ext uri="{FF2B5EF4-FFF2-40B4-BE49-F238E27FC236}">
                <a16:creationId xmlns:a16="http://schemas.microsoft.com/office/drawing/2014/main" id="{14850910-6603-61A5-53A5-62667A51B32B}"/>
              </a:ext>
            </a:extLst>
          </p:cNvPr>
          <p:cNvSpPr>
            <a:spLocks noChangeArrowheads="1"/>
          </p:cNvSpPr>
          <p:nvPr/>
        </p:nvSpPr>
        <p:spPr bwMode="auto">
          <a:xfrm>
            <a:off x="7607300" y="2209800"/>
            <a:ext cx="889000" cy="1206500"/>
          </a:xfrm>
          <a:custGeom>
            <a:avLst/>
            <a:gdLst>
              <a:gd name="G0" fmla="+- 1284 0 0"/>
              <a:gd name="G1" fmla="+- 21600 0 1284"/>
              <a:gd name="G2" fmla="*/ 1284 1 2"/>
              <a:gd name="G3" fmla="+- 21600 0 G2"/>
              <a:gd name="G4" fmla="+/ 1284 21600 2"/>
              <a:gd name="G5" fmla="+/ G1 0 2"/>
              <a:gd name="G6" fmla="*/ 21600 21600 1284"/>
              <a:gd name="G7" fmla="*/ G6 1 2"/>
              <a:gd name="G8" fmla="+- 21600 0 G7"/>
              <a:gd name="G9" fmla="*/ 21600 1 2"/>
              <a:gd name="G10" fmla="+- 1284 0 G9"/>
              <a:gd name="G11" fmla="?: G10 G8 0"/>
              <a:gd name="G12" fmla="?: G10 G7 21600"/>
              <a:gd name="T0" fmla="*/ 20958 w 21600"/>
              <a:gd name="T1" fmla="*/ 10800 h 21600"/>
              <a:gd name="T2" fmla="*/ 10800 w 21600"/>
              <a:gd name="T3" fmla="*/ 21600 h 21600"/>
              <a:gd name="T4" fmla="*/ 642 w 21600"/>
              <a:gd name="T5" fmla="*/ 10800 h 21600"/>
              <a:gd name="T6" fmla="*/ 10800 w 21600"/>
              <a:gd name="T7" fmla="*/ 0 h 21600"/>
              <a:gd name="T8" fmla="*/ 2442 w 21600"/>
              <a:gd name="T9" fmla="*/ 2442 h 21600"/>
              <a:gd name="T10" fmla="*/ 19158 w 21600"/>
              <a:gd name="T11" fmla="*/ 19158 h 21600"/>
            </a:gdLst>
            <a:ahLst/>
            <a:cxnLst>
              <a:cxn ang="0">
                <a:pos x="T0" y="T1"/>
              </a:cxn>
              <a:cxn ang="0">
                <a:pos x="T2" y="T3"/>
              </a:cxn>
              <a:cxn ang="0">
                <a:pos x="T4" y="T5"/>
              </a:cxn>
              <a:cxn ang="0">
                <a:pos x="T6" y="T7"/>
              </a:cxn>
            </a:cxnLst>
            <a:rect l="T8" t="T9" r="T10" b="T11"/>
            <a:pathLst>
              <a:path w="21600" h="21600">
                <a:moveTo>
                  <a:pt x="0" y="0"/>
                </a:moveTo>
                <a:lnTo>
                  <a:pt x="1284" y="21600"/>
                </a:lnTo>
                <a:lnTo>
                  <a:pt x="20316" y="21600"/>
                </a:lnTo>
                <a:lnTo>
                  <a:pt x="21600" y="0"/>
                </a:lnTo>
                <a:close/>
              </a:path>
            </a:pathLst>
          </a:custGeom>
          <a:solidFill>
            <a:srgbClr val="E1DFC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Tree>
    <p:extLst>
      <p:ext uri="{BB962C8B-B14F-4D97-AF65-F5344CB8AC3E}">
        <p14:creationId xmlns:p14="http://schemas.microsoft.com/office/powerpoint/2010/main" val="409970139"/>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1778" name="Rectangle 2">
            <a:extLst>
              <a:ext uri="{FF2B5EF4-FFF2-40B4-BE49-F238E27FC236}">
                <a16:creationId xmlns:a16="http://schemas.microsoft.com/office/drawing/2014/main" id="{85828BFD-71DF-F865-6DAC-1519AA406529}"/>
              </a:ext>
            </a:extLst>
          </p:cNvPr>
          <p:cNvSpPr>
            <a:spLocks noGrp="1" noChangeArrowheads="1"/>
          </p:cNvSpPr>
          <p:nvPr>
            <p:ph type="title"/>
          </p:nvPr>
        </p:nvSpPr>
        <p:spPr/>
        <p:txBody>
          <a:bodyPr/>
          <a:lstStyle/>
          <a:p>
            <a:r>
              <a:rPr lang="en-GB" altLang="en-US"/>
              <a:t>Shell Body Manufacture</a:t>
            </a:r>
          </a:p>
        </p:txBody>
      </p:sp>
      <p:graphicFrame>
        <p:nvGraphicFramePr>
          <p:cNvPr id="971795" name="Group 19">
            <a:extLst>
              <a:ext uri="{FF2B5EF4-FFF2-40B4-BE49-F238E27FC236}">
                <a16:creationId xmlns:a16="http://schemas.microsoft.com/office/drawing/2014/main" id="{1E4D9459-AC2C-C8C8-493C-7D5AFAC0B5BB}"/>
              </a:ext>
            </a:extLst>
          </p:cNvPr>
          <p:cNvGraphicFramePr>
            <a:graphicFrameLocks noGrp="1"/>
          </p:cNvGraphicFramePr>
          <p:nvPr>
            <p:ph sz="half" idx="2"/>
          </p:nvPr>
        </p:nvGraphicFramePr>
        <p:xfrm>
          <a:off x="1865314" y="1473201"/>
          <a:ext cx="8359775" cy="2754313"/>
        </p:xfrm>
        <a:graphic>
          <a:graphicData uri="http://schemas.openxmlformats.org/drawingml/2006/table">
            <a:tbl>
              <a:tblPr/>
              <a:tblGrid>
                <a:gridCol w="4187825">
                  <a:extLst>
                    <a:ext uri="{9D8B030D-6E8A-4147-A177-3AD203B41FA5}">
                      <a16:colId xmlns:a16="http://schemas.microsoft.com/office/drawing/2014/main" val="1553248052"/>
                    </a:ext>
                  </a:extLst>
                </a:gridCol>
                <a:gridCol w="4171950">
                  <a:extLst>
                    <a:ext uri="{9D8B030D-6E8A-4147-A177-3AD203B41FA5}">
                      <a16:colId xmlns:a16="http://schemas.microsoft.com/office/drawing/2014/main" val="2144487502"/>
                    </a:ext>
                  </a:extLst>
                </a:gridCol>
              </a:tblGrid>
              <a:tr h="5667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098969654"/>
                  </a:ext>
                </a:extLst>
              </a:tr>
              <a:tr h="218757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rPr>
                        <a:t>Auto transfer to base cool. Cold water is fed into the cavity to cool the base, and to clean scale and graphite from the cavity</a:t>
                      </a:r>
                    </a:p>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GB" altLang="en-US" sz="1600" b="1" i="0" u="none" strike="noStrike" cap="none" normalizeH="0" baseline="0">
                        <a:ln>
                          <a:noFill/>
                        </a:ln>
                        <a:solidFill>
                          <a:srgbClr val="000000"/>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981338207"/>
                  </a:ext>
                </a:extLst>
              </a:tr>
            </a:tbl>
          </a:graphicData>
        </a:graphic>
      </p:graphicFrame>
    </p:spTree>
    <p:extLst>
      <p:ext uri="{BB962C8B-B14F-4D97-AF65-F5344CB8AC3E}">
        <p14:creationId xmlns:p14="http://schemas.microsoft.com/office/powerpoint/2010/main" val="2564611400"/>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02" name="Rectangle 2">
            <a:extLst>
              <a:ext uri="{FF2B5EF4-FFF2-40B4-BE49-F238E27FC236}">
                <a16:creationId xmlns:a16="http://schemas.microsoft.com/office/drawing/2014/main" id="{5B0C7063-24B4-B519-7663-0F7C62857EB4}"/>
              </a:ext>
            </a:extLst>
          </p:cNvPr>
          <p:cNvSpPr>
            <a:spLocks noGrp="1" noChangeArrowheads="1"/>
          </p:cNvSpPr>
          <p:nvPr>
            <p:ph type="title"/>
          </p:nvPr>
        </p:nvSpPr>
        <p:spPr/>
        <p:txBody>
          <a:bodyPr/>
          <a:lstStyle/>
          <a:p>
            <a:r>
              <a:rPr lang="en-GB" altLang="en-US"/>
              <a:t>Shell Body Manufacture</a:t>
            </a:r>
          </a:p>
        </p:txBody>
      </p:sp>
      <p:graphicFrame>
        <p:nvGraphicFramePr>
          <p:cNvPr id="972821" name="Group 21">
            <a:extLst>
              <a:ext uri="{FF2B5EF4-FFF2-40B4-BE49-F238E27FC236}">
                <a16:creationId xmlns:a16="http://schemas.microsoft.com/office/drawing/2014/main" id="{04E78EAF-31FA-335C-F542-03CE095D5B21}"/>
              </a:ext>
            </a:extLst>
          </p:cNvPr>
          <p:cNvGraphicFramePr>
            <a:graphicFrameLocks noGrp="1"/>
          </p:cNvGraphicFramePr>
          <p:nvPr>
            <p:ph sz="half" idx="2"/>
          </p:nvPr>
        </p:nvGraphicFramePr>
        <p:xfrm>
          <a:off x="1865314" y="1473200"/>
          <a:ext cx="8359775" cy="4165601"/>
        </p:xfrm>
        <a:graphic>
          <a:graphicData uri="http://schemas.openxmlformats.org/drawingml/2006/table">
            <a:tbl>
              <a:tblPr/>
              <a:tblGrid>
                <a:gridCol w="4187825">
                  <a:extLst>
                    <a:ext uri="{9D8B030D-6E8A-4147-A177-3AD203B41FA5}">
                      <a16:colId xmlns:a16="http://schemas.microsoft.com/office/drawing/2014/main" val="1165939945"/>
                    </a:ext>
                  </a:extLst>
                </a:gridCol>
                <a:gridCol w="4171950">
                  <a:extLst>
                    <a:ext uri="{9D8B030D-6E8A-4147-A177-3AD203B41FA5}">
                      <a16:colId xmlns:a16="http://schemas.microsoft.com/office/drawing/2014/main" val="3964948950"/>
                    </a:ext>
                  </a:extLst>
                </a:gridCol>
              </a:tblGrid>
              <a:tr h="5667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876376866"/>
                  </a:ext>
                </a:extLst>
              </a:tr>
              <a:tr h="359886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rPr>
                        <a:t>Manually transfer to 120 ton draw. Press and draw</a:t>
                      </a:r>
                    </a:p>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GB" altLang="en-US" sz="1800" b="1" i="0" u="none" strike="noStrike" cap="none" normalizeH="0" baseline="0">
                        <a:ln>
                          <a:noFill/>
                        </a:ln>
                        <a:solidFill>
                          <a:srgbClr val="000000"/>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98395694"/>
                  </a:ext>
                </a:extLst>
              </a:tr>
            </a:tbl>
          </a:graphicData>
        </a:graphic>
      </p:graphicFrame>
      <p:pic>
        <p:nvPicPr>
          <p:cNvPr id="972818" name="Picture 18">
            <a:extLst>
              <a:ext uri="{FF2B5EF4-FFF2-40B4-BE49-F238E27FC236}">
                <a16:creationId xmlns:a16="http://schemas.microsoft.com/office/drawing/2014/main" id="{ACA66061-78C5-CB68-77A9-6ACD24CB4064}"/>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20630" r="25966"/>
          <a:stretch>
            <a:fillRect/>
          </a:stretch>
        </p:blipFill>
        <p:spPr bwMode="auto">
          <a:xfrm>
            <a:off x="6423026" y="2112964"/>
            <a:ext cx="3108325" cy="3330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1158494"/>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3826" name="Rectangle 2">
            <a:extLst>
              <a:ext uri="{FF2B5EF4-FFF2-40B4-BE49-F238E27FC236}">
                <a16:creationId xmlns:a16="http://schemas.microsoft.com/office/drawing/2014/main" id="{127EA97E-A5DE-E07F-CD22-139A9F743A88}"/>
              </a:ext>
            </a:extLst>
          </p:cNvPr>
          <p:cNvSpPr>
            <a:spLocks noGrp="1" noChangeArrowheads="1"/>
          </p:cNvSpPr>
          <p:nvPr>
            <p:ph type="title"/>
          </p:nvPr>
        </p:nvSpPr>
        <p:spPr/>
        <p:txBody>
          <a:bodyPr/>
          <a:lstStyle/>
          <a:p>
            <a:r>
              <a:rPr lang="en-GB" altLang="en-US"/>
              <a:t>Shell Body Manufacture</a:t>
            </a:r>
          </a:p>
        </p:txBody>
      </p:sp>
      <p:graphicFrame>
        <p:nvGraphicFramePr>
          <p:cNvPr id="973843" name="Group 19">
            <a:extLst>
              <a:ext uri="{FF2B5EF4-FFF2-40B4-BE49-F238E27FC236}">
                <a16:creationId xmlns:a16="http://schemas.microsoft.com/office/drawing/2014/main" id="{3E204065-CD22-E25E-CC6D-2D58CE1F534F}"/>
              </a:ext>
            </a:extLst>
          </p:cNvPr>
          <p:cNvGraphicFramePr>
            <a:graphicFrameLocks noGrp="1"/>
          </p:cNvGraphicFramePr>
          <p:nvPr>
            <p:ph sz="half" idx="2"/>
          </p:nvPr>
        </p:nvGraphicFramePr>
        <p:xfrm>
          <a:off x="1865314" y="1473201"/>
          <a:ext cx="8359775" cy="2754313"/>
        </p:xfrm>
        <a:graphic>
          <a:graphicData uri="http://schemas.openxmlformats.org/drawingml/2006/table">
            <a:tbl>
              <a:tblPr/>
              <a:tblGrid>
                <a:gridCol w="4187825">
                  <a:extLst>
                    <a:ext uri="{9D8B030D-6E8A-4147-A177-3AD203B41FA5}">
                      <a16:colId xmlns:a16="http://schemas.microsoft.com/office/drawing/2014/main" val="3892665329"/>
                    </a:ext>
                  </a:extLst>
                </a:gridCol>
                <a:gridCol w="4171950">
                  <a:extLst>
                    <a:ext uri="{9D8B030D-6E8A-4147-A177-3AD203B41FA5}">
                      <a16:colId xmlns:a16="http://schemas.microsoft.com/office/drawing/2014/main" val="1793323631"/>
                    </a:ext>
                  </a:extLst>
                </a:gridCol>
              </a:tblGrid>
              <a:tr h="5667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804357804"/>
                  </a:ext>
                </a:extLst>
              </a:tr>
              <a:tr h="218757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1" i="0" u="none" strike="noStrike" cap="none" normalizeH="0" baseline="0">
                          <a:ln>
                            <a:noFill/>
                          </a:ln>
                          <a:solidFill>
                            <a:schemeClr val="tx1"/>
                          </a:solidFill>
                          <a:effectLst/>
                          <a:latin typeface="Arial" panose="020B0604020202020204" pitchFamily="34" charset="0"/>
                        </a:rPr>
                        <a:t>Auto transfer to cooling conveyor for controlled cooling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961116765"/>
                  </a:ext>
                </a:extLst>
              </a:tr>
            </a:tbl>
          </a:graphicData>
        </a:graphic>
      </p:graphicFrame>
    </p:spTree>
    <p:extLst>
      <p:ext uri="{BB962C8B-B14F-4D97-AF65-F5344CB8AC3E}">
        <p14:creationId xmlns:p14="http://schemas.microsoft.com/office/powerpoint/2010/main" val="3654915085"/>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4850" name="Rectangle 2">
            <a:extLst>
              <a:ext uri="{FF2B5EF4-FFF2-40B4-BE49-F238E27FC236}">
                <a16:creationId xmlns:a16="http://schemas.microsoft.com/office/drawing/2014/main" id="{19826C7A-EE03-022C-8740-2732CA2905F4}"/>
              </a:ext>
            </a:extLst>
          </p:cNvPr>
          <p:cNvSpPr>
            <a:spLocks noGrp="1" noChangeArrowheads="1"/>
          </p:cNvSpPr>
          <p:nvPr>
            <p:ph type="title"/>
          </p:nvPr>
        </p:nvSpPr>
        <p:spPr/>
        <p:txBody>
          <a:bodyPr/>
          <a:lstStyle/>
          <a:p>
            <a:r>
              <a:rPr lang="en-GB" altLang="en-US"/>
              <a:t>Shell Body Manufacture</a:t>
            </a:r>
          </a:p>
        </p:txBody>
      </p:sp>
      <p:graphicFrame>
        <p:nvGraphicFramePr>
          <p:cNvPr id="974867" name="Group 19">
            <a:extLst>
              <a:ext uri="{FF2B5EF4-FFF2-40B4-BE49-F238E27FC236}">
                <a16:creationId xmlns:a16="http://schemas.microsoft.com/office/drawing/2014/main" id="{ECA08D4B-DD4B-50E7-B307-00199751BC42}"/>
              </a:ext>
            </a:extLst>
          </p:cNvPr>
          <p:cNvGraphicFramePr>
            <a:graphicFrameLocks noGrp="1"/>
          </p:cNvGraphicFramePr>
          <p:nvPr>
            <p:ph sz="half" idx="2"/>
          </p:nvPr>
        </p:nvGraphicFramePr>
        <p:xfrm>
          <a:off x="1865314" y="1473201"/>
          <a:ext cx="8359775" cy="2754313"/>
        </p:xfrm>
        <a:graphic>
          <a:graphicData uri="http://schemas.openxmlformats.org/drawingml/2006/table">
            <a:tbl>
              <a:tblPr/>
              <a:tblGrid>
                <a:gridCol w="4187825">
                  <a:extLst>
                    <a:ext uri="{9D8B030D-6E8A-4147-A177-3AD203B41FA5}">
                      <a16:colId xmlns:a16="http://schemas.microsoft.com/office/drawing/2014/main" val="2123810368"/>
                    </a:ext>
                  </a:extLst>
                </a:gridCol>
                <a:gridCol w="4171950">
                  <a:extLst>
                    <a:ext uri="{9D8B030D-6E8A-4147-A177-3AD203B41FA5}">
                      <a16:colId xmlns:a16="http://schemas.microsoft.com/office/drawing/2014/main" val="2282688998"/>
                    </a:ext>
                  </a:extLst>
                </a:gridCol>
              </a:tblGrid>
              <a:tr h="5667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746730977"/>
                  </a:ext>
                </a:extLst>
              </a:tr>
              <a:tr h="218757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rPr>
                        <a:t>Shot blast cavity</a:t>
                      </a:r>
                    </a:p>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GB" altLang="en-US" sz="1600" b="1" i="0" u="none" strike="noStrike" cap="none" normalizeH="0" baseline="0">
                        <a:ln>
                          <a:noFill/>
                        </a:ln>
                        <a:solidFill>
                          <a:srgbClr val="000000"/>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188881975"/>
                  </a:ext>
                </a:extLst>
              </a:tr>
            </a:tbl>
          </a:graphicData>
        </a:graphic>
      </p:graphicFrame>
    </p:spTree>
    <p:extLst>
      <p:ext uri="{BB962C8B-B14F-4D97-AF65-F5344CB8AC3E}">
        <p14:creationId xmlns:p14="http://schemas.microsoft.com/office/powerpoint/2010/main" val="1219287863"/>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5874" name="Rectangle 2">
            <a:extLst>
              <a:ext uri="{FF2B5EF4-FFF2-40B4-BE49-F238E27FC236}">
                <a16:creationId xmlns:a16="http://schemas.microsoft.com/office/drawing/2014/main" id="{F050089A-CD9C-A4C8-D734-66AD2031108F}"/>
              </a:ext>
            </a:extLst>
          </p:cNvPr>
          <p:cNvSpPr>
            <a:spLocks noGrp="1" noChangeArrowheads="1"/>
          </p:cNvSpPr>
          <p:nvPr>
            <p:ph type="title"/>
          </p:nvPr>
        </p:nvSpPr>
        <p:spPr/>
        <p:txBody>
          <a:bodyPr/>
          <a:lstStyle/>
          <a:p>
            <a:r>
              <a:rPr lang="en-GB" altLang="en-US"/>
              <a:t>Shell Body Manufacture</a:t>
            </a:r>
          </a:p>
        </p:txBody>
      </p:sp>
      <p:graphicFrame>
        <p:nvGraphicFramePr>
          <p:cNvPr id="975892" name="Group 20">
            <a:extLst>
              <a:ext uri="{FF2B5EF4-FFF2-40B4-BE49-F238E27FC236}">
                <a16:creationId xmlns:a16="http://schemas.microsoft.com/office/drawing/2014/main" id="{B187FCBB-5473-C92A-B051-EFB8848E09C5}"/>
              </a:ext>
            </a:extLst>
          </p:cNvPr>
          <p:cNvGraphicFramePr>
            <a:graphicFrameLocks noGrp="1"/>
          </p:cNvGraphicFramePr>
          <p:nvPr>
            <p:ph sz="half" idx="2"/>
          </p:nvPr>
        </p:nvGraphicFramePr>
        <p:xfrm>
          <a:off x="1865314" y="1473201"/>
          <a:ext cx="8359775" cy="2754313"/>
        </p:xfrm>
        <a:graphic>
          <a:graphicData uri="http://schemas.openxmlformats.org/drawingml/2006/table">
            <a:tbl>
              <a:tblPr/>
              <a:tblGrid>
                <a:gridCol w="4187825">
                  <a:extLst>
                    <a:ext uri="{9D8B030D-6E8A-4147-A177-3AD203B41FA5}">
                      <a16:colId xmlns:a16="http://schemas.microsoft.com/office/drawing/2014/main" val="1525531171"/>
                    </a:ext>
                  </a:extLst>
                </a:gridCol>
                <a:gridCol w="4171950">
                  <a:extLst>
                    <a:ext uri="{9D8B030D-6E8A-4147-A177-3AD203B41FA5}">
                      <a16:colId xmlns:a16="http://schemas.microsoft.com/office/drawing/2014/main" val="2016960875"/>
                    </a:ext>
                  </a:extLst>
                </a:gridCol>
              </a:tblGrid>
              <a:tr h="5667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989553345"/>
                  </a:ext>
                </a:extLst>
              </a:tr>
              <a:tr h="218757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rPr>
                        <a:t>Load forging to expanding internal mandrel on CNC Lathe. Turn O.D. to form heading ‘up-stand’ and rear features</a:t>
                      </a:r>
                    </a:p>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GB" altLang="en-US" sz="1800" b="1" i="0" u="none" strike="noStrike" cap="none" normalizeH="0" baseline="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08103378"/>
                  </a:ext>
                </a:extLst>
              </a:tr>
            </a:tbl>
          </a:graphicData>
        </a:graphic>
      </p:graphicFrame>
      <p:pic>
        <p:nvPicPr>
          <p:cNvPr id="975890" name="Picture 18">
            <a:extLst>
              <a:ext uri="{FF2B5EF4-FFF2-40B4-BE49-F238E27FC236}">
                <a16:creationId xmlns:a16="http://schemas.microsoft.com/office/drawing/2014/main" id="{A5D99C38-CEB0-3460-4588-5F4C5C460EA3}"/>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165850" y="2051051"/>
            <a:ext cx="3778250" cy="2162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1637653"/>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6898" name="Rectangle 2">
            <a:extLst>
              <a:ext uri="{FF2B5EF4-FFF2-40B4-BE49-F238E27FC236}">
                <a16:creationId xmlns:a16="http://schemas.microsoft.com/office/drawing/2014/main" id="{F7FD833D-930A-39CD-BBB5-3B0E489271F9}"/>
              </a:ext>
            </a:extLst>
          </p:cNvPr>
          <p:cNvSpPr>
            <a:spLocks noGrp="1" noChangeArrowheads="1"/>
          </p:cNvSpPr>
          <p:nvPr>
            <p:ph type="title"/>
          </p:nvPr>
        </p:nvSpPr>
        <p:spPr/>
        <p:txBody>
          <a:bodyPr/>
          <a:lstStyle/>
          <a:p>
            <a:r>
              <a:rPr lang="en-GB" altLang="en-US"/>
              <a:t>Shell Body Manufacture</a:t>
            </a:r>
          </a:p>
        </p:txBody>
      </p:sp>
      <p:graphicFrame>
        <p:nvGraphicFramePr>
          <p:cNvPr id="976918" name="Group 22">
            <a:extLst>
              <a:ext uri="{FF2B5EF4-FFF2-40B4-BE49-F238E27FC236}">
                <a16:creationId xmlns:a16="http://schemas.microsoft.com/office/drawing/2014/main" id="{3ABEEF47-F537-2DDD-22DA-5B638547832A}"/>
              </a:ext>
            </a:extLst>
          </p:cNvPr>
          <p:cNvGraphicFramePr>
            <a:graphicFrameLocks noGrp="1"/>
          </p:cNvGraphicFramePr>
          <p:nvPr>
            <p:ph sz="half" idx="2"/>
          </p:nvPr>
        </p:nvGraphicFramePr>
        <p:xfrm>
          <a:off x="1865314" y="1473200"/>
          <a:ext cx="8359775" cy="4356100"/>
        </p:xfrm>
        <a:graphic>
          <a:graphicData uri="http://schemas.openxmlformats.org/drawingml/2006/table">
            <a:tbl>
              <a:tblPr/>
              <a:tblGrid>
                <a:gridCol w="4187825">
                  <a:extLst>
                    <a:ext uri="{9D8B030D-6E8A-4147-A177-3AD203B41FA5}">
                      <a16:colId xmlns:a16="http://schemas.microsoft.com/office/drawing/2014/main" val="2626741679"/>
                    </a:ext>
                  </a:extLst>
                </a:gridCol>
                <a:gridCol w="4171950">
                  <a:extLst>
                    <a:ext uri="{9D8B030D-6E8A-4147-A177-3AD203B41FA5}">
                      <a16:colId xmlns:a16="http://schemas.microsoft.com/office/drawing/2014/main" val="367396121"/>
                    </a:ext>
                  </a:extLst>
                </a:gridCol>
              </a:tblGrid>
              <a:tr h="812800">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11171679"/>
                  </a:ext>
                </a:extLst>
              </a:tr>
              <a:tr h="3543300">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rPr>
                        <a:t>Induction heat open end of shell to 900</a:t>
                      </a:r>
                      <a:r>
                        <a:rPr kumimoji="0" lang="en-US" altLang="en-US" sz="1600" b="1" i="0" u="none" strike="noStrike" cap="none" normalizeH="0" baseline="0">
                          <a:ln>
                            <a:noFill/>
                          </a:ln>
                          <a:solidFill>
                            <a:schemeClr val="tx1"/>
                          </a:solidFill>
                          <a:effectLst/>
                          <a:latin typeface="Arial" panose="020B0604020202020204" pitchFamily="34" charset="0"/>
                          <a:cs typeface="Arial" panose="020B0604020202020204" pitchFamily="34" charset="0"/>
                        </a:rPr>
                        <a:t>°C</a:t>
                      </a:r>
                    </a:p>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GB" altLang="en-US" sz="1600" b="1" i="0" u="none" strike="noStrike" cap="none" normalizeH="0" baseline="0">
                        <a:ln>
                          <a:noFill/>
                        </a:ln>
                        <a:solidFill>
                          <a:srgbClr val="000000"/>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915591110"/>
                  </a:ext>
                </a:extLst>
              </a:tr>
            </a:tbl>
          </a:graphicData>
        </a:graphic>
      </p:graphicFrame>
      <p:sp>
        <p:nvSpPr>
          <p:cNvPr id="976917" name="Rectangle 21">
            <a:extLst>
              <a:ext uri="{FF2B5EF4-FFF2-40B4-BE49-F238E27FC236}">
                <a16:creationId xmlns:a16="http://schemas.microsoft.com/office/drawing/2014/main" id="{4DE57B59-1CDD-AC42-72B4-E22342C2FC76}"/>
              </a:ext>
            </a:extLst>
          </p:cNvPr>
          <p:cNvSpPr>
            <a:spLocks noChangeArrowheads="1"/>
          </p:cNvSpPr>
          <p:nvPr/>
        </p:nvSpPr>
        <p:spPr bwMode="auto">
          <a:xfrm>
            <a:off x="7696200" y="4140200"/>
            <a:ext cx="774700" cy="1168400"/>
          </a:xfrm>
          <a:prstGeom prst="rect">
            <a:avLst/>
          </a:prstGeom>
          <a:blipFill dpi="0" rotWithShape="1">
            <a:blip r:embed="rId2"/>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976919" name="AutoShape 23">
            <a:extLst>
              <a:ext uri="{FF2B5EF4-FFF2-40B4-BE49-F238E27FC236}">
                <a16:creationId xmlns:a16="http://schemas.microsoft.com/office/drawing/2014/main" id="{A16B01EA-B0CC-0231-518F-7965E5FD06C0}"/>
              </a:ext>
            </a:extLst>
          </p:cNvPr>
          <p:cNvSpPr>
            <a:spLocks noChangeArrowheads="1"/>
          </p:cNvSpPr>
          <p:nvPr/>
        </p:nvSpPr>
        <p:spPr bwMode="auto">
          <a:xfrm>
            <a:off x="7696200" y="5308600"/>
            <a:ext cx="774700" cy="431800"/>
          </a:xfrm>
          <a:custGeom>
            <a:avLst/>
            <a:gdLst>
              <a:gd name="G0" fmla="+- 1219 0 0"/>
              <a:gd name="G1" fmla="+- 21600 0 1219"/>
              <a:gd name="G2" fmla="*/ 1219 1 2"/>
              <a:gd name="G3" fmla="+- 21600 0 G2"/>
              <a:gd name="G4" fmla="+/ 1219 21600 2"/>
              <a:gd name="G5" fmla="+/ G1 0 2"/>
              <a:gd name="G6" fmla="*/ 21600 21600 1219"/>
              <a:gd name="G7" fmla="*/ G6 1 2"/>
              <a:gd name="G8" fmla="+- 21600 0 G7"/>
              <a:gd name="G9" fmla="*/ 21600 1 2"/>
              <a:gd name="G10" fmla="+- 1219 0 G9"/>
              <a:gd name="G11" fmla="?: G10 G8 0"/>
              <a:gd name="G12" fmla="?: G10 G7 21600"/>
              <a:gd name="T0" fmla="*/ 20990 w 21600"/>
              <a:gd name="T1" fmla="*/ 10800 h 21600"/>
              <a:gd name="T2" fmla="*/ 10800 w 21600"/>
              <a:gd name="T3" fmla="*/ 21600 h 21600"/>
              <a:gd name="T4" fmla="*/ 610 w 21600"/>
              <a:gd name="T5" fmla="*/ 10800 h 21600"/>
              <a:gd name="T6" fmla="*/ 10800 w 21600"/>
              <a:gd name="T7" fmla="*/ 0 h 21600"/>
              <a:gd name="T8" fmla="*/ 2410 w 21600"/>
              <a:gd name="T9" fmla="*/ 2410 h 21600"/>
              <a:gd name="T10" fmla="*/ 19190 w 21600"/>
              <a:gd name="T11" fmla="*/ 19190 h 21600"/>
            </a:gdLst>
            <a:ahLst/>
            <a:cxnLst>
              <a:cxn ang="0">
                <a:pos x="T0" y="T1"/>
              </a:cxn>
              <a:cxn ang="0">
                <a:pos x="T2" y="T3"/>
              </a:cxn>
              <a:cxn ang="0">
                <a:pos x="T4" y="T5"/>
              </a:cxn>
              <a:cxn ang="0">
                <a:pos x="T6" y="T7"/>
              </a:cxn>
            </a:cxnLst>
            <a:rect l="T8" t="T9" r="T10" b="T11"/>
            <a:pathLst>
              <a:path w="21600" h="21600">
                <a:moveTo>
                  <a:pt x="0" y="0"/>
                </a:moveTo>
                <a:lnTo>
                  <a:pt x="1219" y="21600"/>
                </a:lnTo>
                <a:lnTo>
                  <a:pt x="20381" y="21600"/>
                </a:lnTo>
                <a:lnTo>
                  <a:pt x="21600" y="0"/>
                </a:lnTo>
                <a:close/>
              </a:path>
            </a:pathLst>
          </a:custGeom>
          <a:blipFill dpi="0" rotWithShape="1">
            <a:blip r:embed="rId2"/>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976920" name="AutoShape 24">
            <a:extLst>
              <a:ext uri="{FF2B5EF4-FFF2-40B4-BE49-F238E27FC236}">
                <a16:creationId xmlns:a16="http://schemas.microsoft.com/office/drawing/2014/main" id="{F575C4B7-C199-4664-3068-BBC1B56653B3}"/>
              </a:ext>
            </a:extLst>
          </p:cNvPr>
          <p:cNvSpPr>
            <a:spLocks noChangeArrowheads="1"/>
          </p:cNvSpPr>
          <p:nvPr/>
        </p:nvSpPr>
        <p:spPr bwMode="auto">
          <a:xfrm rot="10800000">
            <a:off x="7696200" y="2919413"/>
            <a:ext cx="774700" cy="1219200"/>
          </a:xfrm>
          <a:custGeom>
            <a:avLst/>
            <a:gdLst>
              <a:gd name="G0" fmla="+- 771 0 0"/>
              <a:gd name="G1" fmla="+- 21600 0 771"/>
              <a:gd name="G2" fmla="*/ 771 1 2"/>
              <a:gd name="G3" fmla="+- 21600 0 G2"/>
              <a:gd name="G4" fmla="+/ 771 21600 2"/>
              <a:gd name="G5" fmla="+/ G1 0 2"/>
              <a:gd name="G6" fmla="*/ 21600 21600 771"/>
              <a:gd name="G7" fmla="*/ G6 1 2"/>
              <a:gd name="G8" fmla="+- 21600 0 G7"/>
              <a:gd name="G9" fmla="*/ 21600 1 2"/>
              <a:gd name="G10" fmla="+- 771 0 G9"/>
              <a:gd name="G11" fmla="?: G10 G8 0"/>
              <a:gd name="G12" fmla="?: G10 G7 21600"/>
              <a:gd name="T0" fmla="*/ 21214 w 21600"/>
              <a:gd name="T1" fmla="*/ 10800 h 21600"/>
              <a:gd name="T2" fmla="*/ 10800 w 21600"/>
              <a:gd name="T3" fmla="*/ 21600 h 21600"/>
              <a:gd name="T4" fmla="*/ 386 w 21600"/>
              <a:gd name="T5" fmla="*/ 10800 h 21600"/>
              <a:gd name="T6" fmla="*/ 10800 w 21600"/>
              <a:gd name="T7" fmla="*/ 0 h 21600"/>
              <a:gd name="T8" fmla="*/ 2186 w 21600"/>
              <a:gd name="T9" fmla="*/ 2186 h 21600"/>
              <a:gd name="T10" fmla="*/ 19414 w 21600"/>
              <a:gd name="T11" fmla="*/ 19414 h 21600"/>
            </a:gdLst>
            <a:ahLst/>
            <a:cxnLst>
              <a:cxn ang="0">
                <a:pos x="T0" y="T1"/>
              </a:cxn>
              <a:cxn ang="0">
                <a:pos x="T2" y="T3"/>
              </a:cxn>
              <a:cxn ang="0">
                <a:pos x="T4" y="T5"/>
              </a:cxn>
              <a:cxn ang="0">
                <a:pos x="T6" y="T7"/>
              </a:cxn>
            </a:cxnLst>
            <a:rect l="T8" t="T9" r="T10" b="T11"/>
            <a:pathLst>
              <a:path w="21600" h="21600">
                <a:moveTo>
                  <a:pt x="0" y="0"/>
                </a:moveTo>
                <a:lnTo>
                  <a:pt x="771" y="21600"/>
                </a:lnTo>
                <a:lnTo>
                  <a:pt x="20829" y="21600"/>
                </a:lnTo>
                <a:lnTo>
                  <a:pt x="21600" y="0"/>
                </a:lnTo>
                <a:close/>
              </a:path>
            </a:pathLst>
          </a:custGeom>
          <a:blipFill dpi="0" rotWithShape="1">
            <a:blip r:embed="rId2"/>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976922" name="Freeform 26">
            <a:extLst>
              <a:ext uri="{FF2B5EF4-FFF2-40B4-BE49-F238E27FC236}">
                <a16:creationId xmlns:a16="http://schemas.microsoft.com/office/drawing/2014/main" id="{0C847AB9-C20D-2C87-0C20-9FC91C2E44CF}"/>
              </a:ext>
            </a:extLst>
          </p:cNvPr>
          <p:cNvSpPr>
            <a:spLocks/>
          </p:cNvSpPr>
          <p:nvPr/>
        </p:nvSpPr>
        <p:spPr bwMode="auto">
          <a:xfrm>
            <a:off x="7648575" y="2919414"/>
            <a:ext cx="76200" cy="219075"/>
          </a:xfrm>
          <a:custGeom>
            <a:avLst/>
            <a:gdLst>
              <a:gd name="T0" fmla="*/ 45 w 48"/>
              <a:gd name="T1" fmla="*/ 138 h 138"/>
              <a:gd name="T2" fmla="*/ 0 w 48"/>
              <a:gd name="T3" fmla="*/ 111 h 138"/>
              <a:gd name="T4" fmla="*/ 0 w 48"/>
              <a:gd name="T5" fmla="*/ 42 h 138"/>
              <a:gd name="T6" fmla="*/ 48 w 48"/>
              <a:gd name="T7" fmla="*/ 0 h 138"/>
              <a:gd name="T8" fmla="*/ 45 w 48"/>
              <a:gd name="T9" fmla="*/ 138 h 138"/>
            </a:gdLst>
            <a:ahLst/>
            <a:cxnLst>
              <a:cxn ang="0">
                <a:pos x="T0" y="T1"/>
              </a:cxn>
              <a:cxn ang="0">
                <a:pos x="T2" y="T3"/>
              </a:cxn>
              <a:cxn ang="0">
                <a:pos x="T4" y="T5"/>
              </a:cxn>
              <a:cxn ang="0">
                <a:pos x="T6" y="T7"/>
              </a:cxn>
              <a:cxn ang="0">
                <a:pos x="T8" y="T9"/>
              </a:cxn>
            </a:cxnLst>
            <a:rect l="0" t="0" r="r" b="b"/>
            <a:pathLst>
              <a:path w="48" h="138">
                <a:moveTo>
                  <a:pt x="45" y="138"/>
                </a:moveTo>
                <a:cubicBezTo>
                  <a:pt x="31" y="124"/>
                  <a:pt x="9" y="120"/>
                  <a:pt x="0" y="111"/>
                </a:cubicBezTo>
                <a:lnTo>
                  <a:pt x="0" y="42"/>
                </a:lnTo>
                <a:lnTo>
                  <a:pt x="48" y="0"/>
                </a:lnTo>
                <a:lnTo>
                  <a:pt x="45" y="138"/>
                </a:lnTo>
                <a:close/>
              </a:path>
            </a:pathLst>
          </a:custGeom>
          <a:blipFill dpi="0" rotWithShape="1">
            <a:blip r:embed="rId2"/>
            <a:srcRect/>
            <a:tile tx="0" ty="0" sx="100000" sy="100000" flip="none" algn="tl"/>
          </a:blipFill>
          <a:ln w="9525" cap="flat" cmpd="sng">
            <a:solidFill>
              <a:schemeClr val="tx1"/>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976923" name="Freeform 27">
            <a:extLst>
              <a:ext uri="{FF2B5EF4-FFF2-40B4-BE49-F238E27FC236}">
                <a16:creationId xmlns:a16="http://schemas.microsoft.com/office/drawing/2014/main" id="{0E0D7E4E-CC2D-EBB4-717B-BEEFE0859A02}"/>
              </a:ext>
            </a:extLst>
          </p:cNvPr>
          <p:cNvSpPr>
            <a:spLocks/>
          </p:cNvSpPr>
          <p:nvPr/>
        </p:nvSpPr>
        <p:spPr bwMode="auto">
          <a:xfrm flipH="1">
            <a:off x="8442325" y="2917826"/>
            <a:ext cx="76200" cy="219075"/>
          </a:xfrm>
          <a:custGeom>
            <a:avLst/>
            <a:gdLst>
              <a:gd name="T0" fmla="*/ 45 w 48"/>
              <a:gd name="T1" fmla="*/ 138 h 138"/>
              <a:gd name="T2" fmla="*/ 0 w 48"/>
              <a:gd name="T3" fmla="*/ 111 h 138"/>
              <a:gd name="T4" fmla="*/ 0 w 48"/>
              <a:gd name="T5" fmla="*/ 42 h 138"/>
              <a:gd name="T6" fmla="*/ 48 w 48"/>
              <a:gd name="T7" fmla="*/ 0 h 138"/>
              <a:gd name="T8" fmla="*/ 45 w 48"/>
              <a:gd name="T9" fmla="*/ 138 h 138"/>
            </a:gdLst>
            <a:ahLst/>
            <a:cxnLst>
              <a:cxn ang="0">
                <a:pos x="T0" y="T1"/>
              </a:cxn>
              <a:cxn ang="0">
                <a:pos x="T2" y="T3"/>
              </a:cxn>
              <a:cxn ang="0">
                <a:pos x="T4" y="T5"/>
              </a:cxn>
              <a:cxn ang="0">
                <a:pos x="T6" y="T7"/>
              </a:cxn>
              <a:cxn ang="0">
                <a:pos x="T8" y="T9"/>
              </a:cxn>
            </a:cxnLst>
            <a:rect l="0" t="0" r="r" b="b"/>
            <a:pathLst>
              <a:path w="48" h="138">
                <a:moveTo>
                  <a:pt x="45" y="138"/>
                </a:moveTo>
                <a:cubicBezTo>
                  <a:pt x="31" y="124"/>
                  <a:pt x="9" y="120"/>
                  <a:pt x="0" y="111"/>
                </a:cubicBezTo>
                <a:lnTo>
                  <a:pt x="0" y="42"/>
                </a:lnTo>
                <a:lnTo>
                  <a:pt x="48" y="0"/>
                </a:lnTo>
                <a:lnTo>
                  <a:pt x="45" y="138"/>
                </a:lnTo>
                <a:close/>
              </a:path>
            </a:pathLst>
          </a:custGeom>
          <a:blipFill dpi="0" rotWithShape="1">
            <a:blip r:embed="rId2"/>
            <a:srcRect/>
            <a:tile tx="0" ty="0" sx="100000" sy="100000" flip="none" algn="tl"/>
          </a:blipFill>
          <a:ln w="9525" cap="flat" cmpd="sng">
            <a:solidFill>
              <a:schemeClr val="tx1"/>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pic>
        <p:nvPicPr>
          <p:cNvPr id="976925" name="Picture 29">
            <a:extLst>
              <a:ext uri="{FF2B5EF4-FFF2-40B4-BE49-F238E27FC236}">
                <a16:creationId xmlns:a16="http://schemas.microsoft.com/office/drawing/2014/main" id="{66A18B21-6FA6-2625-4CD9-6DDE8CCF5BA9}"/>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r="51915"/>
          <a:stretch>
            <a:fillRect/>
          </a:stretch>
        </p:blipFill>
        <p:spPr bwMode="auto">
          <a:xfrm>
            <a:off x="7343237" y="2717800"/>
            <a:ext cx="1890712" cy="1871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6248480"/>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7922" name="Rectangle 2">
            <a:extLst>
              <a:ext uri="{FF2B5EF4-FFF2-40B4-BE49-F238E27FC236}">
                <a16:creationId xmlns:a16="http://schemas.microsoft.com/office/drawing/2014/main" id="{6A4C4274-8AF9-654E-C76E-0CE1DD8F4B45}"/>
              </a:ext>
            </a:extLst>
          </p:cNvPr>
          <p:cNvSpPr>
            <a:spLocks noGrp="1" noChangeArrowheads="1"/>
          </p:cNvSpPr>
          <p:nvPr>
            <p:ph type="title"/>
          </p:nvPr>
        </p:nvSpPr>
        <p:spPr/>
        <p:txBody>
          <a:bodyPr/>
          <a:lstStyle/>
          <a:p>
            <a:r>
              <a:rPr lang="en-GB" altLang="en-US"/>
              <a:t>Shell Body Manufacture</a:t>
            </a:r>
          </a:p>
        </p:txBody>
      </p:sp>
      <p:graphicFrame>
        <p:nvGraphicFramePr>
          <p:cNvPr id="977943" name="Group 23">
            <a:extLst>
              <a:ext uri="{FF2B5EF4-FFF2-40B4-BE49-F238E27FC236}">
                <a16:creationId xmlns:a16="http://schemas.microsoft.com/office/drawing/2014/main" id="{FC6084F9-CA2A-8D32-BCBE-105BC60BFC1E}"/>
              </a:ext>
            </a:extLst>
          </p:cNvPr>
          <p:cNvGraphicFramePr>
            <a:graphicFrameLocks noGrp="1"/>
          </p:cNvGraphicFramePr>
          <p:nvPr>
            <p:ph sz="half" idx="2"/>
          </p:nvPr>
        </p:nvGraphicFramePr>
        <p:xfrm>
          <a:off x="1865314" y="1473200"/>
          <a:ext cx="8359775" cy="3962401"/>
        </p:xfrm>
        <a:graphic>
          <a:graphicData uri="http://schemas.openxmlformats.org/drawingml/2006/table">
            <a:tbl>
              <a:tblPr/>
              <a:tblGrid>
                <a:gridCol w="4187825">
                  <a:extLst>
                    <a:ext uri="{9D8B030D-6E8A-4147-A177-3AD203B41FA5}">
                      <a16:colId xmlns:a16="http://schemas.microsoft.com/office/drawing/2014/main" val="2267534243"/>
                    </a:ext>
                  </a:extLst>
                </a:gridCol>
                <a:gridCol w="4171950">
                  <a:extLst>
                    <a:ext uri="{9D8B030D-6E8A-4147-A177-3AD203B41FA5}">
                      <a16:colId xmlns:a16="http://schemas.microsoft.com/office/drawing/2014/main" val="3339468712"/>
                    </a:ext>
                  </a:extLst>
                </a:gridCol>
              </a:tblGrid>
              <a:tr h="5667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199557957"/>
                  </a:ext>
                </a:extLst>
              </a:tr>
              <a:tr h="339566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1" i="0" u="none" strike="noStrike" cap="none" normalizeH="0" baseline="0">
                          <a:ln>
                            <a:noFill/>
                          </a:ln>
                          <a:solidFill>
                            <a:schemeClr val="tx1"/>
                          </a:solidFill>
                          <a:effectLst/>
                          <a:latin typeface="Arial" panose="020B0604020202020204" pitchFamily="34" charset="0"/>
                        </a:rPr>
                        <a:t>Press to form shell ogive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869135239"/>
                  </a:ext>
                </a:extLst>
              </a:tr>
            </a:tbl>
          </a:graphicData>
        </a:graphic>
      </p:graphicFrame>
      <p:pic>
        <p:nvPicPr>
          <p:cNvPr id="977938" name="Picture 18">
            <a:extLst>
              <a:ext uri="{FF2B5EF4-FFF2-40B4-BE49-F238E27FC236}">
                <a16:creationId xmlns:a16="http://schemas.microsoft.com/office/drawing/2014/main" id="{12D46FFC-9B15-C0BB-3FFC-7D1510DFFDDA}"/>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17143" r="24202"/>
          <a:stretch>
            <a:fillRect/>
          </a:stretch>
        </p:blipFill>
        <p:spPr bwMode="auto">
          <a:xfrm>
            <a:off x="6572250" y="2147888"/>
            <a:ext cx="3168650" cy="3092450"/>
          </a:xfrm>
          <a:prstGeom prst="rect">
            <a:avLst/>
          </a:prstGeom>
          <a:noFill/>
          <a:extLst>
            <a:ext uri="{909E8E84-426E-40DD-AFC4-6F175D3DCCD1}">
              <a14:hiddenFill xmlns:a14="http://schemas.microsoft.com/office/drawing/2010/main">
                <a:solidFill>
                  <a:srgbClr val="FFFFFF"/>
                </a:solidFill>
              </a14:hiddenFill>
            </a:ext>
          </a:extLst>
        </p:spPr>
      </p:pic>
      <p:pic>
        <p:nvPicPr>
          <p:cNvPr id="977939" name="Picture 19">
            <a:extLst>
              <a:ext uri="{FF2B5EF4-FFF2-40B4-BE49-F238E27FC236}">
                <a16:creationId xmlns:a16="http://schemas.microsoft.com/office/drawing/2014/main" id="{FBB7ADA2-6861-2195-DAD4-37077F5410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8038" y="2463800"/>
            <a:ext cx="3790950" cy="2844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0213198"/>
      </p:ext>
    </p:extLst>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8946" name="Rectangle 2">
            <a:extLst>
              <a:ext uri="{FF2B5EF4-FFF2-40B4-BE49-F238E27FC236}">
                <a16:creationId xmlns:a16="http://schemas.microsoft.com/office/drawing/2014/main" id="{4B4C15F5-DE7B-7EB1-05A9-6012D1B05135}"/>
              </a:ext>
            </a:extLst>
          </p:cNvPr>
          <p:cNvSpPr>
            <a:spLocks noGrp="1" noChangeArrowheads="1"/>
          </p:cNvSpPr>
          <p:nvPr>
            <p:ph type="title"/>
          </p:nvPr>
        </p:nvSpPr>
        <p:spPr/>
        <p:txBody>
          <a:bodyPr/>
          <a:lstStyle/>
          <a:p>
            <a:r>
              <a:rPr lang="en-GB" altLang="en-US"/>
              <a:t>Shell Body Manufacture</a:t>
            </a:r>
          </a:p>
        </p:txBody>
      </p:sp>
      <p:graphicFrame>
        <p:nvGraphicFramePr>
          <p:cNvPr id="978966" name="Group 22">
            <a:extLst>
              <a:ext uri="{FF2B5EF4-FFF2-40B4-BE49-F238E27FC236}">
                <a16:creationId xmlns:a16="http://schemas.microsoft.com/office/drawing/2014/main" id="{08C9715A-1CEE-D725-9533-62BF86949441}"/>
              </a:ext>
            </a:extLst>
          </p:cNvPr>
          <p:cNvGraphicFramePr>
            <a:graphicFrameLocks noGrp="1"/>
          </p:cNvGraphicFramePr>
          <p:nvPr>
            <p:ph sz="half" idx="2"/>
          </p:nvPr>
        </p:nvGraphicFramePr>
        <p:xfrm>
          <a:off x="1865314" y="1473200"/>
          <a:ext cx="8359775" cy="4216400"/>
        </p:xfrm>
        <a:graphic>
          <a:graphicData uri="http://schemas.openxmlformats.org/drawingml/2006/table">
            <a:tbl>
              <a:tblPr/>
              <a:tblGrid>
                <a:gridCol w="4187825">
                  <a:extLst>
                    <a:ext uri="{9D8B030D-6E8A-4147-A177-3AD203B41FA5}">
                      <a16:colId xmlns:a16="http://schemas.microsoft.com/office/drawing/2014/main" val="1091842881"/>
                    </a:ext>
                  </a:extLst>
                </a:gridCol>
                <a:gridCol w="4171950">
                  <a:extLst>
                    <a:ext uri="{9D8B030D-6E8A-4147-A177-3AD203B41FA5}">
                      <a16:colId xmlns:a16="http://schemas.microsoft.com/office/drawing/2014/main" val="2431915440"/>
                    </a:ext>
                  </a:extLst>
                </a:gridCol>
              </a:tblGrid>
              <a:tr h="546100">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375347049"/>
                  </a:ext>
                </a:extLst>
              </a:tr>
              <a:tr h="3670300">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rPr>
                        <a:t>Heat treatment to harden steel, quench in oil, clean, and temper</a:t>
                      </a:r>
                    </a:p>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GB" altLang="en-US" sz="1800" b="1" i="0" u="none" strike="noStrike" cap="none" normalizeH="0" baseline="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359244641"/>
                  </a:ext>
                </a:extLst>
              </a:tr>
            </a:tbl>
          </a:graphicData>
        </a:graphic>
      </p:graphicFrame>
      <p:pic>
        <p:nvPicPr>
          <p:cNvPr id="978964" name="Picture 20">
            <a:extLst>
              <a:ext uri="{FF2B5EF4-FFF2-40B4-BE49-F238E27FC236}">
                <a16:creationId xmlns:a16="http://schemas.microsoft.com/office/drawing/2014/main" id="{BC329035-756F-3272-5749-CC024A4752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44701" y="2667000"/>
            <a:ext cx="3776663" cy="2832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1725063"/>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9970" name="Rectangle 2">
            <a:extLst>
              <a:ext uri="{FF2B5EF4-FFF2-40B4-BE49-F238E27FC236}">
                <a16:creationId xmlns:a16="http://schemas.microsoft.com/office/drawing/2014/main" id="{3ABB2F67-BDB0-F1A4-33C8-EDD50866859C}"/>
              </a:ext>
            </a:extLst>
          </p:cNvPr>
          <p:cNvSpPr>
            <a:spLocks noGrp="1" noChangeArrowheads="1"/>
          </p:cNvSpPr>
          <p:nvPr>
            <p:ph type="title"/>
          </p:nvPr>
        </p:nvSpPr>
        <p:spPr/>
        <p:txBody>
          <a:bodyPr/>
          <a:lstStyle/>
          <a:p>
            <a:r>
              <a:rPr lang="en-GB" altLang="en-US"/>
              <a:t>Shell Body Manufacture</a:t>
            </a:r>
          </a:p>
        </p:txBody>
      </p:sp>
      <p:graphicFrame>
        <p:nvGraphicFramePr>
          <p:cNvPr id="979987" name="Group 19">
            <a:extLst>
              <a:ext uri="{FF2B5EF4-FFF2-40B4-BE49-F238E27FC236}">
                <a16:creationId xmlns:a16="http://schemas.microsoft.com/office/drawing/2014/main" id="{22C68D04-C375-27D6-A5BD-38CD95A6E07B}"/>
              </a:ext>
            </a:extLst>
          </p:cNvPr>
          <p:cNvGraphicFramePr>
            <a:graphicFrameLocks noGrp="1"/>
          </p:cNvGraphicFramePr>
          <p:nvPr>
            <p:ph sz="half" idx="2"/>
          </p:nvPr>
        </p:nvGraphicFramePr>
        <p:xfrm>
          <a:off x="1865314" y="1473201"/>
          <a:ext cx="8359775" cy="2754313"/>
        </p:xfrm>
        <a:graphic>
          <a:graphicData uri="http://schemas.openxmlformats.org/drawingml/2006/table">
            <a:tbl>
              <a:tblPr/>
              <a:tblGrid>
                <a:gridCol w="4187825">
                  <a:extLst>
                    <a:ext uri="{9D8B030D-6E8A-4147-A177-3AD203B41FA5}">
                      <a16:colId xmlns:a16="http://schemas.microsoft.com/office/drawing/2014/main" val="2697713482"/>
                    </a:ext>
                  </a:extLst>
                </a:gridCol>
                <a:gridCol w="4171950">
                  <a:extLst>
                    <a:ext uri="{9D8B030D-6E8A-4147-A177-3AD203B41FA5}">
                      <a16:colId xmlns:a16="http://schemas.microsoft.com/office/drawing/2014/main" val="2516403190"/>
                    </a:ext>
                  </a:extLst>
                </a:gridCol>
              </a:tblGrid>
              <a:tr h="5667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8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8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018561714"/>
                  </a:ext>
                </a:extLst>
              </a:tr>
              <a:tr h="218757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1" i="0" u="none" strike="noStrike" cap="none" normalizeH="0" baseline="0">
                          <a:ln>
                            <a:noFill/>
                          </a:ln>
                          <a:solidFill>
                            <a:schemeClr val="tx1"/>
                          </a:solidFill>
                          <a:effectLst/>
                          <a:latin typeface="Arial" panose="020B0604020202020204" pitchFamily="34" charset="0"/>
                        </a:rPr>
                        <a:t>Machine fuze </a:t>
                      </a:r>
                    </a:p>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1" i="0" u="none" strike="noStrike" cap="none" normalizeH="0" baseline="0">
                          <a:ln>
                            <a:noFill/>
                          </a:ln>
                          <a:solidFill>
                            <a:schemeClr val="tx1"/>
                          </a:solidFill>
                          <a:effectLst/>
                          <a:latin typeface="Arial" panose="020B0604020202020204" pitchFamily="34" charset="0"/>
                        </a:rPr>
                        <a:t>bore and</a:t>
                      </a:r>
                    </a:p>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1" i="0" u="none" strike="noStrike" cap="none" normalizeH="0" baseline="0">
                          <a:ln>
                            <a:noFill/>
                          </a:ln>
                          <a:solidFill>
                            <a:schemeClr val="tx1"/>
                          </a:solidFill>
                          <a:effectLst/>
                          <a:latin typeface="Arial" panose="020B0604020202020204" pitchFamily="34" charset="0"/>
                        </a:rPr>
                        <a:t>establish </a:t>
                      </a:r>
                    </a:p>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1" i="0" u="none" strike="noStrike" cap="none" normalizeH="0" baseline="0">
                          <a:ln>
                            <a:noFill/>
                          </a:ln>
                          <a:solidFill>
                            <a:schemeClr val="tx1"/>
                          </a:solidFill>
                          <a:effectLst/>
                          <a:latin typeface="Arial" panose="020B0604020202020204" pitchFamily="34" charset="0"/>
                        </a:rPr>
                        <a:t>datums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391153793"/>
                  </a:ext>
                </a:extLst>
              </a:tr>
            </a:tbl>
          </a:graphicData>
        </a:graphic>
      </p:graphicFrame>
    </p:spTree>
    <p:extLst>
      <p:ext uri="{BB962C8B-B14F-4D97-AF65-F5344CB8AC3E}">
        <p14:creationId xmlns:p14="http://schemas.microsoft.com/office/powerpoint/2010/main" val="1032862893"/>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0994" name="Rectangle 2">
            <a:extLst>
              <a:ext uri="{FF2B5EF4-FFF2-40B4-BE49-F238E27FC236}">
                <a16:creationId xmlns:a16="http://schemas.microsoft.com/office/drawing/2014/main" id="{41E72FDC-5D17-D628-6739-17542208E39B}"/>
              </a:ext>
            </a:extLst>
          </p:cNvPr>
          <p:cNvSpPr>
            <a:spLocks noGrp="1" noChangeArrowheads="1"/>
          </p:cNvSpPr>
          <p:nvPr>
            <p:ph type="title"/>
          </p:nvPr>
        </p:nvSpPr>
        <p:spPr/>
        <p:txBody>
          <a:bodyPr/>
          <a:lstStyle/>
          <a:p>
            <a:r>
              <a:rPr lang="en-GB" altLang="en-US"/>
              <a:t>Shell Body Manufacture</a:t>
            </a:r>
          </a:p>
        </p:txBody>
      </p:sp>
      <p:graphicFrame>
        <p:nvGraphicFramePr>
          <p:cNvPr id="981011" name="Group 19">
            <a:extLst>
              <a:ext uri="{FF2B5EF4-FFF2-40B4-BE49-F238E27FC236}">
                <a16:creationId xmlns:a16="http://schemas.microsoft.com/office/drawing/2014/main" id="{86249D68-6C44-CE2B-7023-C99D106448BF}"/>
              </a:ext>
            </a:extLst>
          </p:cNvPr>
          <p:cNvGraphicFramePr>
            <a:graphicFrameLocks noGrp="1"/>
          </p:cNvGraphicFramePr>
          <p:nvPr>
            <p:ph sz="half" idx="2"/>
          </p:nvPr>
        </p:nvGraphicFramePr>
        <p:xfrm>
          <a:off x="1865314" y="1473201"/>
          <a:ext cx="8359775" cy="2754313"/>
        </p:xfrm>
        <a:graphic>
          <a:graphicData uri="http://schemas.openxmlformats.org/drawingml/2006/table">
            <a:tbl>
              <a:tblPr/>
              <a:tblGrid>
                <a:gridCol w="4187825">
                  <a:extLst>
                    <a:ext uri="{9D8B030D-6E8A-4147-A177-3AD203B41FA5}">
                      <a16:colId xmlns:a16="http://schemas.microsoft.com/office/drawing/2014/main" val="1157388898"/>
                    </a:ext>
                  </a:extLst>
                </a:gridCol>
                <a:gridCol w="4171950">
                  <a:extLst>
                    <a:ext uri="{9D8B030D-6E8A-4147-A177-3AD203B41FA5}">
                      <a16:colId xmlns:a16="http://schemas.microsoft.com/office/drawing/2014/main" val="113390261"/>
                    </a:ext>
                  </a:extLst>
                </a:gridCol>
              </a:tblGrid>
              <a:tr h="5667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089103070"/>
                  </a:ext>
                </a:extLst>
              </a:tr>
              <a:tr h="218757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rPr>
                        <a:t>By gripping the fuze bore, machine O.D. &amp; rear features</a:t>
                      </a:r>
                    </a:p>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GB" altLang="en-US" sz="1600" b="1" i="0" u="none" strike="noStrike" cap="none" normalizeH="0" baseline="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411179725"/>
                  </a:ext>
                </a:extLst>
              </a:tr>
            </a:tbl>
          </a:graphicData>
        </a:graphic>
      </p:graphicFrame>
    </p:spTree>
    <p:extLst>
      <p:ext uri="{BB962C8B-B14F-4D97-AF65-F5344CB8AC3E}">
        <p14:creationId xmlns:p14="http://schemas.microsoft.com/office/powerpoint/2010/main" val="2017987520"/>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2018" name="Rectangle 2">
            <a:extLst>
              <a:ext uri="{FF2B5EF4-FFF2-40B4-BE49-F238E27FC236}">
                <a16:creationId xmlns:a16="http://schemas.microsoft.com/office/drawing/2014/main" id="{DCFB1C6E-9EF5-05B9-B3AE-71A7FD7FDF32}"/>
              </a:ext>
            </a:extLst>
          </p:cNvPr>
          <p:cNvSpPr>
            <a:spLocks noGrp="1" noChangeArrowheads="1"/>
          </p:cNvSpPr>
          <p:nvPr>
            <p:ph type="title"/>
          </p:nvPr>
        </p:nvSpPr>
        <p:spPr/>
        <p:txBody>
          <a:bodyPr/>
          <a:lstStyle/>
          <a:p>
            <a:r>
              <a:rPr lang="en-GB" altLang="en-US"/>
              <a:t>Shell Body Manufacture</a:t>
            </a:r>
          </a:p>
        </p:txBody>
      </p:sp>
      <p:graphicFrame>
        <p:nvGraphicFramePr>
          <p:cNvPr id="982037" name="Group 21">
            <a:extLst>
              <a:ext uri="{FF2B5EF4-FFF2-40B4-BE49-F238E27FC236}">
                <a16:creationId xmlns:a16="http://schemas.microsoft.com/office/drawing/2014/main" id="{C1D836ED-F28B-4867-06C7-4A0624389F13}"/>
              </a:ext>
            </a:extLst>
          </p:cNvPr>
          <p:cNvGraphicFramePr>
            <a:graphicFrameLocks noGrp="1"/>
          </p:cNvGraphicFramePr>
          <p:nvPr>
            <p:ph sz="half" idx="2"/>
          </p:nvPr>
        </p:nvGraphicFramePr>
        <p:xfrm>
          <a:off x="1865314" y="1473200"/>
          <a:ext cx="8359775" cy="4064001"/>
        </p:xfrm>
        <a:graphic>
          <a:graphicData uri="http://schemas.openxmlformats.org/drawingml/2006/table">
            <a:tbl>
              <a:tblPr/>
              <a:tblGrid>
                <a:gridCol w="4187825">
                  <a:extLst>
                    <a:ext uri="{9D8B030D-6E8A-4147-A177-3AD203B41FA5}">
                      <a16:colId xmlns:a16="http://schemas.microsoft.com/office/drawing/2014/main" val="2878401338"/>
                    </a:ext>
                  </a:extLst>
                </a:gridCol>
                <a:gridCol w="4171950">
                  <a:extLst>
                    <a:ext uri="{9D8B030D-6E8A-4147-A177-3AD203B41FA5}">
                      <a16:colId xmlns:a16="http://schemas.microsoft.com/office/drawing/2014/main" val="1906579629"/>
                    </a:ext>
                  </a:extLst>
                </a:gridCol>
              </a:tblGrid>
              <a:tr h="5667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8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8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038989212"/>
                  </a:ext>
                </a:extLst>
              </a:tr>
              <a:tr h="349726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1" i="0" u="none" strike="noStrike" cap="none" normalizeH="0" baseline="0">
                          <a:ln>
                            <a:noFill/>
                          </a:ln>
                          <a:solidFill>
                            <a:schemeClr val="tx1"/>
                          </a:solidFill>
                          <a:effectLst/>
                          <a:latin typeface="Arial" panose="020B0604020202020204" pitchFamily="34" charset="0"/>
                        </a:rPr>
                        <a:t>Machine rear detail, wavy groove and machine to weight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443466567"/>
                  </a:ext>
                </a:extLst>
              </a:tr>
            </a:tbl>
          </a:graphicData>
        </a:graphic>
      </p:graphicFrame>
      <p:pic>
        <p:nvPicPr>
          <p:cNvPr id="982034" name="Picture 18">
            <a:extLst>
              <a:ext uri="{FF2B5EF4-FFF2-40B4-BE49-F238E27FC236}">
                <a16:creationId xmlns:a16="http://schemas.microsoft.com/office/drawing/2014/main" id="{E7B98F6C-4445-8D7A-BE2B-EFBCBBCE6AB9}"/>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22520" r="28235"/>
          <a:stretch>
            <a:fillRect/>
          </a:stretch>
        </p:blipFill>
        <p:spPr bwMode="auto">
          <a:xfrm>
            <a:off x="6630988" y="2198688"/>
            <a:ext cx="2736850" cy="3179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4988235"/>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42" name="Rectangle 2">
            <a:extLst>
              <a:ext uri="{FF2B5EF4-FFF2-40B4-BE49-F238E27FC236}">
                <a16:creationId xmlns:a16="http://schemas.microsoft.com/office/drawing/2014/main" id="{C187FA53-EEFE-AA60-49EC-06F8D906875C}"/>
              </a:ext>
            </a:extLst>
          </p:cNvPr>
          <p:cNvSpPr>
            <a:spLocks noGrp="1" noChangeArrowheads="1"/>
          </p:cNvSpPr>
          <p:nvPr>
            <p:ph type="title"/>
          </p:nvPr>
        </p:nvSpPr>
        <p:spPr/>
        <p:txBody>
          <a:bodyPr/>
          <a:lstStyle/>
          <a:p>
            <a:r>
              <a:rPr lang="en-GB" altLang="en-US"/>
              <a:t>Shell Body Manufacture</a:t>
            </a:r>
          </a:p>
        </p:txBody>
      </p:sp>
      <p:graphicFrame>
        <p:nvGraphicFramePr>
          <p:cNvPr id="983062" name="Group 22">
            <a:extLst>
              <a:ext uri="{FF2B5EF4-FFF2-40B4-BE49-F238E27FC236}">
                <a16:creationId xmlns:a16="http://schemas.microsoft.com/office/drawing/2014/main" id="{F860D1EC-3125-005E-F3A4-99CB74AAC8E6}"/>
              </a:ext>
            </a:extLst>
          </p:cNvPr>
          <p:cNvGraphicFramePr>
            <a:graphicFrameLocks noGrp="1"/>
          </p:cNvGraphicFramePr>
          <p:nvPr>
            <p:ph sz="half" idx="2"/>
          </p:nvPr>
        </p:nvGraphicFramePr>
        <p:xfrm>
          <a:off x="1865314" y="1473200"/>
          <a:ext cx="8359775" cy="4330701"/>
        </p:xfrm>
        <a:graphic>
          <a:graphicData uri="http://schemas.openxmlformats.org/drawingml/2006/table">
            <a:tbl>
              <a:tblPr/>
              <a:tblGrid>
                <a:gridCol w="4187825">
                  <a:extLst>
                    <a:ext uri="{9D8B030D-6E8A-4147-A177-3AD203B41FA5}">
                      <a16:colId xmlns:a16="http://schemas.microsoft.com/office/drawing/2014/main" val="4282427378"/>
                    </a:ext>
                  </a:extLst>
                </a:gridCol>
                <a:gridCol w="4171950">
                  <a:extLst>
                    <a:ext uri="{9D8B030D-6E8A-4147-A177-3AD203B41FA5}">
                      <a16:colId xmlns:a16="http://schemas.microsoft.com/office/drawing/2014/main" val="1825619853"/>
                    </a:ext>
                  </a:extLst>
                </a:gridCol>
              </a:tblGrid>
              <a:tr h="5667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612321346"/>
                  </a:ext>
                </a:extLst>
              </a:tr>
              <a:tr h="376396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1" i="0" u="none" strike="noStrike" cap="none" normalizeH="0" baseline="0">
                          <a:ln>
                            <a:noFill/>
                          </a:ln>
                          <a:solidFill>
                            <a:schemeClr val="tx1"/>
                          </a:solidFill>
                          <a:effectLst/>
                          <a:latin typeface="Arial" panose="020B0604020202020204" pitchFamily="34" charset="0"/>
                        </a:rPr>
                        <a:t>Press driving band into groove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999007393"/>
                  </a:ext>
                </a:extLst>
              </a:tr>
            </a:tbl>
          </a:graphicData>
        </a:graphic>
      </p:graphicFrame>
      <p:pic>
        <p:nvPicPr>
          <p:cNvPr id="983058" name="Picture 18">
            <a:extLst>
              <a:ext uri="{FF2B5EF4-FFF2-40B4-BE49-F238E27FC236}">
                <a16:creationId xmlns:a16="http://schemas.microsoft.com/office/drawing/2014/main" id="{66852182-FF9A-DD75-0DDF-534CBA68763C}"/>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30252" r="40337"/>
          <a:stretch>
            <a:fillRect/>
          </a:stretch>
        </p:blipFill>
        <p:spPr bwMode="auto">
          <a:xfrm>
            <a:off x="7235825" y="2251075"/>
            <a:ext cx="1733550" cy="3373438"/>
          </a:xfrm>
          <a:prstGeom prst="rect">
            <a:avLst/>
          </a:prstGeom>
          <a:noFill/>
          <a:extLst>
            <a:ext uri="{909E8E84-426E-40DD-AFC4-6F175D3DCCD1}">
              <a14:hiddenFill xmlns:a14="http://schemas.microsoft.com/office/drawing/2010/main">
                <a:solidFill>
                  <a:srgbClr val="FFFFFF"/>
                </a:solidFill>
              </a14:hiddenFill>
            </a:ext>
          </a:extLst>
        </p:spPr>
      </p:pic>
      <p:pic>
        <p:nvPicPr>
          <p:cNvPr id="983061" name="Picture 21">
            <a:extLst>
              <a:ext uri="{FF2B5EF4-FFF2-40B4-BE49-F238E27FC236}">
                <a16:creationId xmlns:a16="http://schemas.microsoft.com/office/drawing/2014/main" id="{71124E02-E383-D8EB-B3CE-B9BF530A97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3900" y="2692400"/>
            <a:ext cx="3894138" cy="2921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358377"/>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4066" name="Rectangle 2">
            <a:extLst>
              <a:ext uri="{FF2B5EF4-FFF2-40B4-BE49-F238E27FC236}">
                <a16:creationId xmlns:a16="http://schemas.microsoft.com/office/drawing/2014/main" id="{1BF2ABE4-E16D-D65A-9242-C44A18542E8F}"/>
              </a:ext>
            </a:extLst>
          </p:cNvPr>
          <p:cNvSpPr>
            <a:spLocks noGrp="1" noChangeArrowheads="1"/>
          </p:cNvSpPr>
          <p:nvPr>
            <p:ph type="title"/>
          </p:nvPr>
        </p:nvSpPr>
        <p:spPr/>
        <p:txBody>
          <a:bodyPr/>
          <a:lstStyle/>
          <a:p>
            <a:r>
              <a:rPr lang="en-GB" altLang="en-US"/>
              <a:t>Shell Body Manufacture</a:t>
            </a:r>
          </a:p>
        </p:txBody>
      </p:sp>
      <p:graphicFrame>
        <p:nvGraphicFramePr>
          <p:cNvPr id="984083" name="Group 19">
            <a:extLst>
              <a:ext uri="{FF2B5EF4-FFF2-40B4-BE49-F238E27FC236}">
                <a16:creationId xmlns:a16="http://schemas.microsoft.com/office/drawing/2014/main" id="{1B74A6E0-A2A1-B910-5A5C-1B25BF48F920}"/>
              </a:ext>
            </a:extLst>
          </p:cNvPr>
          <p:cNvGraphicFramePr>
            <a:graphicFrameLocks noGrp="1"/>
          </p:cNvGraphicFramePr>
          <p:nvPr>
            <p:ph sz="half" idx="2"/>
          </p:nvPr>
        </p:nvGraphicFramePr>
        <p:xfrm>
          <a:off x="1865314" y="1473201"/>
          <a:ext cx="8359775" cy="2754313"/>
        </p:xfrm>
        <a:graphic>
          <a:graphicData uri="http://schemas.openxmlformats.org/drawingml/2006/table">
            <a:tbl>
              <a:tblPr/>
              <a:tblGrid>
                <a:gridCol w="4187825">
                  <a:extLst>
                    <a:ext uri="{9D8B030D-6E8A-4147-A177-3AD203B41FA5}">
                      <a16:colId xmlns:a16="http://schemas.microsoft.com/office/drawing/2014/main" val="269478029"/>
                    </a:ext>
                  </a:extLst>
                </a:gridCol>
                <a:gridCol w="4171950">
                  <a:extLst>
                    <a:ext uri="{9D8B030D-6E8A-4147-A177-3AD203B41FA5}">
                      <a16:colId xmlns:a16="http://schemas.microsoft.com/office/drawing/2014/main" val="139562786"/>
                    </a:ext>
                  </a:extLst>
                </a:gridCol>
              </a:tblGrid>
              <a:tr h="5667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337123914"/>
                  </a:ext>
                </a:extLst>
              </a:tr>
              <a:tr h="218757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1" i="0" u="none" strike="noStrike" cap="none" normalizeH="0" baseline="0">
                          <a:ln>
                            <a:noFill/>
                          </a:ln>
                          <a:solidFill>
                            <a:schemeClr val="tx1"/>
                          </a:solidFill>
                          <a:effectLst/>
                          <a:latin typeface="Arial" panose="020B0604020202020204" pitchFamily="34" charset="0"/>
                        </a:rPr>
                        <a:t>Turn driving band and tap fuze bore</a:t>
                      </a:r>
                    </a:p>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GB" altLang="en-US" sz="1600" b="1" i="0" u="none" strike="noStrike" cap="none" normalizeH="0" baseline="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003548810"/>
                  </a:ext>
                </a:extLst>
              </a:tr>
            </a:tbl>
          </a:graphicData>
        </a:graphic>
      </p:graphicFrame>
    </p:spTree>
    <p:extLst>
      <p:ext uri="{BB962C8B-B14F-4D97-AF65-F5344CB8AC3E}">
        <p14:creationId xmlns:p14="http://schemas.microsoft.com/office/powerpoint/2010/main" val="1009037494"/>
      </p:ext>
    </p:extLst>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5090" name="Rectangle 2">
            <a:extLst>
              <a:ext uri="{FF2B5EF4-FFF2-40B4-BE49-F238E27FC236}">
                <a16:creationId xmlns:a16="http://schemas.microsoft.com/office/drawing/2014/main" id="{15778606-2056-335C-5C9C-1C4A5CCEF5DB}"/>
              </a:ext>
            </a:extLst>
          </p:cNvPr>
          <p:cNvSpPr>
            <a:spLocks noGrp="1" noChangeArrowheads="1"/>
          </p:cNvSpPr>
          <p:nvPr>
            <p:ph type="title"/>
          </p:nvPr>
        </p:nvSpPr>
        <p:spPr/>
        <p:txBody>
          <a:bodyPr/>
          <a:lstStyle/>
          <a:p>
            <a:r>
              <a:rPr lang="en-GB" altLang="en-US"/>
              <a:t>Shell Body Manufacture</a:t>
            </a:r>
          </a:p>
        </p:txBody>
      </p:sp>
      <p:graphicFrame>
        <p:nvGraphicFramePr>
          <p:cNvPr id="985109" name="Group 21">
            <a:extLst>
              <a:ext uri="{FF2B5EF4-FFF2-40B4-BE49-F238E27FC236}">
                <a16:creationId xmlns:a16="http://schemas.microsoft.com/office/drawing/2014/main" id="{7B6921B7-3A6B-CE00-04C1-BC703D4BB70B}"/>
              </a:ext>
            </a:extLst>
          </p:cNvPr>
          <p:cNvGraphicFramePr>
            <a:graphicFrameLocks noGrp="1"/>
          </p:cNvGraphicFramePr>
          <p:nvPr>
            <p:ph sz="half" idx="2"/>
          </p:nvPr>
        </p:nvGraphicFramePr>
        <p:xfrm>
          <a:off x="1865314" y="1473200"/>
          <a:ext cx="8359775" cy="4140201"/>
        </p:xfrm>
        <a:graphic>
          <a:graphicData uri="http://schemas.openxmlformats.org/drawingml/2006/table">
            <a:tbl>
              <a:tblPr/>
              <a:tblGrid>
                <a:gridCol w="4187825">
                  <a:extLst>
                    <a:ext uri="{9D8B030D-6E8A-4147-A177-3AD203B41FA5}">
                      <a16:colId xmlns:a16="http://schemas.microsoft.com/office/drawing/2014/main" val="461307667"/>
                    </a:ext>
                  </a:extLst>
                </a:gridCol>
                <a:gridCol w="4171950">
                  <a:extLst>
                    <a:ext uri="{9D8B030D-6E8A-4147-A177-3AD203B41FA5}">
                      <a16:colId xmlns:a16="http://schemas.microsoft.com/office/drawing/2014/main" val="998124944"/>
                    </a:ext>
                  </a:extLst>
                </a:gridCol>
              </a:tblGrid>
              <a:tr h="5667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855202662"/>
                  </a:ext>
                </a:extLst>
              </a:tr>
              <a:tr h="357346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1" i="0" u="none" strike="noStrike" cap="none" normalizeH="0" baseline="0">
                          <a:ln>
                            <a:noFill/>
                          </a:ln>
                          <a:solidFill>
                            <a:schemeClr val="tx1"/>
                          </a:solidFill>
                          <a:effectLst/>
                          <a:latin typeface="Arial" panose="020B0604020202020204" pitchFamily="34" charset="0"/>
                        </a:rPr>
                        <a:t>Shot blast </a:t>
                      </a:r>
                    </a:p>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1" i="0" u="none" strike="noStrike" cap="none" normalizeH="0" baseline="0">
                          <a:ln>
                            <a:noFill/>
                          </a:ln>
                          <a:solidFill>
                            <a:schemeClr val="tx1"/>
                          </a:solidFill>
                          <a:effectLst/>
                          <a:latin typeface="Arial" panose="020B0604020202020204" pitchFamily="34" charset="0"/>
                        </a:rPr>
                        <a:t>cavity and </a:t>
                      </a:r>
                    </a:p>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1" i="0" u="none" strike="noStrike" cap="none" normalizeH="0" baseline="0">
                          <a:ln>
                            <a:noFill/>
                          </a:ln>
                          <a:solidFill>
                            <a:schemeClr val="tx1"/>
                          </a:solidFill>
                          <a:effectLst/>
                          <a:latin typeface="Arial" panose="020B0604020202020204" pitchFamily="34" charset="0"/>
                        </a:rPr>
                        <a:t>de-magnetise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426738506"/>
                  </a:ext>
                </a:extLst>
              </a:tr>
            </a:tbl>
          </a:graphicData>
        </a:graphic>
      </p:graphicFrame>
      <p:pic>
        <p:nvPicPr>
          <p:cNvPr id="985106" name="Picture 18">
            <a:extLst>
              <a:ext uri="{FF2B5EF4-FFF2-40B4-BE49-F238E27FC236}">
                <a16:creationId xmlns:a16="http://schemas.microsoft.com/office/drawing/2014/main" id="{DC60282D-D423-491F-0305-8429304BCA61}"/>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19496" r="31932"/>
          <a:stretch>
            <a:fillRect/>
          </a:stretch>
        </p:blipFill>
        <p:spPr bwMode="auto">
          <a:xfrm>
            <a:off x="6527800" y="2071689"/>
            <a:ext cx="2859088" cy="3368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7605601"/>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6114" name="Rectangle 2">
            <a:extLst>
              <a:ext uri="{FF2B5EF4-FFF2-40B4-BE49-F238E27FC236}">
                <a16:creationId xmlns:a16="http://schemas.microsoft.com/office/drawing/2014/main" id="{33B46F17-45C8-9411-45F5-2A9B5780BB92}"/>
              </a:ext>
            </a:extLst>
          </p:cNvPr>
          <p:cNvSpPr>
            <a:spLocks noGrp="1" noChangeArrowheads="1"/>
          </p:cNvSpPr>
          <p:nvPr>
            <p:ph type="title"/>
          </p:nvPr>
        </p:nvSpPr>
        <p:spPr/>
        <p:txBody>
          <a:bodyPr/>
          <a:lstStyle/>
          <a:p>
            <a:r>
              <a:rPr lang="en-GB" altLang="en-US"/>
              <a:t>Shell Body Manufacture</a:t>
            </a:r>
          </a:p>
        </p:txBody>
      </p:sp>
      <p:graphicFrame>
        <p:nvGraphicFramePr>
          <p:cNvPr id="986131" name="Group 19">
            <a:extLst>
              <a:ext uri="{FF2B5EF4-FFF2-40B4-BE49-F238E27FC236}">
                <a16:creationId xmlns:a16="http://schemas.microsoft.com/office/drawing/2014/main" id="{BB947E84-2B5F-66E3-3869-1B0EDB2CA428}"/>
              </a:ext>
            </a:extLst>
          </p:cNvPr>
          <p:cNvGraphicFramePr>
            <a:graphicFrameLocks noGrp="1"/>
          </p:cNvGraphicFramePr>
          <p:nvPr>
            <p:ph sz="half" idx="2"/>
            <p:extLst>
              <p:ext uri="{D42A27DB-BD31-4B8C-83A1-F6EECF244321}">
                <p14:modId xmlns:p14="http://schemas.microsoft.com/office/powerpoint/2010/main" val="59753008"/>
              </p:ext>
            </p:extLst>
          </p:nvPr>
        </p:nvGraphicFramePr>
        <p:xfrm>
          <a:off x="1865314" y="1473201"/>
          <a:ext cx="8359775" cy="2754313"/>
        </p:xfrm>
        <a:graphic>
          <a:graphicData uri="http://schemas.openxmlformats.org/drawingml/2006/table">
            <a:tbl>
              <a:tblPr/>
              <a:tblGrid>
                <a:gridCol w="4187825">
                  <a:extLst>
                    <a:ext uri="{9D8B030D-6E8A-4147-A177-3AD203B41FA5}">
                      <a16:colId xmlns:a16="http://schemas.microsoft.com/office/drawing/2014/main" val="3282185258"/>
                    </a:ext>
                  </a:extLst>
                </a:gridCol>
                <a:gridCol w="4171950">
                  <a:extLst>
                    <a:ext uri="{9D8B030D-6E8A-4147-A177-3AD203B41FA5}">
                      <a16:colId xmlns:a16="http://schemas.microsoft.com/office/drawing/2014/main" val="3072086364"/>
                    </a:ext>
                  </a:extLst>
                </a:gridCol>
              </a:tblGrid>
              <a:tr h="5667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69155399"/>
                  </a:ext>
                </a:extLst>
              </a:tr>
              <a:tr h="218757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rPr>
                        <a:t>Phosphate - internally and externally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6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rPr>
                        <a:t>(Surface treatment may change with technology and REACH issues. OXSILAN)</a:t>
                      </a:r>
                    </a:p>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GB" altLang="en-US" sz="1600" b="1" i="0" u="none" strike="noStrike" cap="none" normalizeH="0" baseline="0" dirty="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1" i="0" u="none" strike="noStrike" cap="none" normalizeH="0" baseline="0" dirty="0">
                          <a:ln>
                            <a:noFill/>
                          </a:ln>
                          <a:solidFill>
                            <a:schemeClr val="tx1"/>
                          </a:solidFill>
                          <a:effectLst/>
                          <a:latin typeface="Arial" panose="020B0604020202020204" pitchFamily="34" charset="0"/>
                        </a:rPr>
                        <a:t>Surface treatment acts as both a limited steel substrate protection (especially important for </a:t>
                      </a:r>
                      <a:r>
                        <a:rPr kumimoji="0" lang="en-GB" altLang="en-US" sz="1600" b="1" i="0" u="none" strike="noStrike" cap="none" normalizeH="0" baseline="0" dirty="0" err="1">
                          <a:ln>
                            <a:noFill/>
                          </a:ln>
                          <a:solidFill>
                            <a:schemeClr val="tx1"/>
                          </a:solidFill>
                          <a:effectLst/>
                          <a:latin typeface="Arial" panose="020B0604020202020204" pitchFamily="34" charset="0"/>
                        </a:rPr>
                        <a:t>fuze</a:t>
                      </a:r>
                      <a:r>
                        <a:rPr kumimoji="0" lang="en-GB" altLang="en-US" sz="1600" b="1" i="0" u="none" strike="noStrike" cap="none" normalizeH="0" baseline="0" dirty="0">
                          <a:ln>
                            <a:noFill/>
                          </a:ln>
                          <a:solidFill>
                            <a:schemeClr val="tx1"/>
                          </a:solidFill>
                          <a:effectLst/>
                          <a:latin typeface="Arial" panose="020B0604020202020204" pitchFamily="34" charset="0"/>
                        </a:rPr>
                        <a:t> thread) and a key for subsequent coats.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600818064"/>
                  </a:ext>
                </a:extLst>
              </a:tr>
            </a:tbl>
          </a:graphicData>
        </a:graphic>
      </p:graphicFrame>
    </p:spTree>
    <p:extLst>
      <p:ext uri="{BB962C8B-B14F-4D97-AF65-F5344CB8AC3E}">
        <p14:creationId xmlns:p14="http://schemas.microsoft.com/office/powerpoint/2010/main" val="2117693960"/>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7138" name="Rectangle 2">
            <a:extLst>
              <a:ext uri="{FF2B5EF4-FFF2-40B4-BE49-F238E27FC236}">
                <a16:creationId xmlns:a16="http://schemas.microsoft.com/office/drawing/2014/main" id="{170A28D3-36D1-58E7-A312-622030AE0366}"/>
              </a:ext>
            </a:extLst>
          </p:cNvPr>
          <p:cNvSpPr>
            <a:spLocks noGrp="1" noChangeArrowheads="1"/>
          </p:cNvSpPr>
          <p:nvPr>
            <p:ph type="title"/>
          </p:nvPr>
        </p:nvSpPr>
        <p:spPr/>
        <p:txBody>
          <a:bodyPr/>
          <a:lstStyle/>
          <a:p>
            <a:r>
              <a:rPr lang="en-GB" altLang="en-US"/>
              <a:t>Shell Body Manufacture</a:t>
            </a:r>
          </a:p>
        </p:txBody>
      </p:sp>
      <p:graphicFrame>
        <p:nvGraphicFramePr>
          <p:cNvPr id="987155" name="Group 19">
            <a:extLst>
              <a:ext uri="{FF2B5EF4-FFF2-40B4-BE49-F238E27FC236}">
                <a16:creationId xmlns:a16="http://schemas.microsoft.com/office/drawing/2014/main" id="{5E41E1EB-7586-2EB1-C56B-FBCAB2BD1A0F}"/>
              </a:ext>
            </a:extLst>
          </p:cNvPr>
          <p:cNvGraphicFramePr>
            <a:graphicFrameLocks noGrp="1"/>
          </p:cNvGraphicFramePr>
          <p:nvPr>
            <p:ph sz="half" idx="2"/>
            <p:extLst>
              <p:ext uri="{D42A27DB-BD31-4B8C-83A1-F6EECF244321}">
                <p14:modId xmlns:p14="http://schemas.microsoft.com/office/powerpoint/2010/main" val="889168883"/>
              </p:ext>
            </p:extLst>
          </p:nvPr>
        </p:nvGraphicFramePr>
        <p:xfrm>
          <a:off x="1865314" y="1473201"/>
          <a:ext cx="8359775" cy="2754313"/>
        </p:xfrm>
        <a:graphic>
          <a:graphicData uri="http://schemas.openxmlformats.org/drawingml/2006/table">
            <a:tbl>
              <a:tblPr/>
              <a:tblGrid>
                <a:gridCol w="4187825">
                  <a:extLst>
                    <a:ext uri="{9D8B030D-6E8A-4147-A177-3AD203B41FA5}">
                      <a16:colId xmlns:a16="http://schemas.microsoft.com/office/drawing/2014/main" val="1237660595"/>
                    </a:ext>
                  </a:extLst>
                </a:gridCol>
                <a:gridCol w="4171950">
                  <a:extLst>
                    <a:ext uri="{9D8B030D-6E8A-4147-A177-3AD203B41FA5}">
                      <a16:colId xmlns:a16="http://schemas.microsoft.com/office/drawing/2014/main" val="1961731705"/>
                    </a:ext>
                  </a:extLst>
                </a:gridCol>
              </a:tblGrid>
              <a:tr h="5667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2000" b="1" i="0" u="none" strike="noStrike" cap="none" normalizeH="0" baseline="0">
                          <a:ln>
                            <a:noFill/>
                          </a:ln>
                          <a:solidFill>
                            <a:schemeClr val="tx1"/>
                          </a:solidFill>
                          <a:effectLst/>
                          <a:latin typeface="Arial" panose="020B0604020202020204" pitchFamily="34" charset="0"/>
                        </a:rPr>
                        <a:t>Component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772844860"/>
                  </a:ext>
                </a:extLst>
              </a:tr>
              <a:tr h="218757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rPr>
                        <a:t>Varnish cavity and cure. Prime paint external and cure. Paint top coat and stove.</a:t>
                      </a:r>
                    </a:p>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GB" altLang="en-US" sz="1600" b="1" i="0" u="none" strike="noStrike" cap="none" normalizeH="0" baseline="0" dirty="0">
                        <a:ln>
                          <a:noFill/>
                        </a:ln>
                        <a:solidFill>
                          <a:schemeClr val="tx1"/>
                        </a:solidFill>
                        <a:effectLst/>
                        <a:latin typeface="Arial" panose="020B0604020202020204" pitchFamily="34"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579438">
                        <a:spcBef>
                          <a:spcPct val="10000"/>
                        </a:spcBef>
                        <a:spcAft>
                          <a:spcPct val="10000"/>
                        </a:spcAft>
                        <a:buClr>
                          <a:srgbClr val="FF1C1C"/>
                        </a:buClr>
                        <a:defRPr sz="1600">
                          <a:solidFill>
                            <a:schemeClr val="tx1"/>
                          </a:solidFill>
                          <a:latin typeface="Arial" panose="020B0604020202020204" pitchFamily="34" charset="0"/>
                        </a:defRPr>
                      </a:lvl2pPr>
                      <a:lvl3pPr marL="114617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09738">
                        <a:spcBef>
                          <a:spcPct val="10000"/>
                        </a:spcBef>
                        <a:spcAft>
                          <a:spcPct val="10000"/>
                        </a:spcAft>
                        <a:buClr>
                          <a:srgbClr val="FF1C1C"/>
                        </a:buClr>
                        <a:defRPr sz="1600">
                          <a:solidFill>
                            <a:schemeClr val="tx1"/>
                          </a:solidFill>
                          <a:latin typeface="Arial" panose="020B0604020202020204" pitchFamily="34" charset="0"/>
                        </a:defRPr>
                      </a:lvl4pPr>
                      <a:lvl5pPr marL="22860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7432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2004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6576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11480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893989260"/>
                  </a:ext>
                </a:extLst>
              </a:tr>
            </a:tbl>
          </a:graphicData>
        </a:graphic>
      </p:graphicFrame>
    </p:spTree>
    <p:extLst>
      <p:ext uri="{BB962C8B-B14F-4D97-AF65-F5344CB8AC3E}">
        <p14:creationId xmlns:p14="http://schemas.microsoft.com/office/powerpoint/2010/main" val="99551058"/>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8164" name="Rectangle 4">
            <a:extLst>
              <a:ext uri="{FF2B5EF4-FFF2-40B4-BE49-F238E27FC236}">
                <a16:creationId xmlns:a16="http://schemas.microsoft.com/office/drawing/2014/main" id="{D9E38F05-F30D-7D27-BD1E-47897C9B7168}"/>
              </a:ext>
            </a:extLst>
          </p:cNvPr>
          <p:cNvSpPr>
            <a:spLocks noGrp="1" noChangeAspect="1" noChangeArrowheads="1"/>
          </p:cNvSpPr>
          <p:nvPr>
            <p:ph type="ctrTitle"/>
          </p:nvPr>
        </p:nvSpPr>
        <p:spPr/>
        <p:txBody>
          <a:bodyPr/>
          <a:lstStyle/>
          <a:p>
            <a:r>
              <a:rPr lang="en-GB" altLang="en-US"/>
              <a:t>Charge to case bond</a:t>
            </a:r>
          </a:p>
        </p:txBody>
      </p:sp>
      <p:sp>
        <p:nvSpPr>
          <p:cNvPr id="988165" name="Rectangle 5">
            <a:extLst>
              <a:ext uri="{FF2B5EF4-FFF2-40B4-BE49-F238E27FC236}">
                <a16:creationId xmlns:a16="http://schemas.microsoft.com/office/drawing/2014/main" id="{076C33FB-CA18-A8F1-5D33-E43D0F5468D2}"/>
              </a:ext>
            </a:extLst>
          </p:cNvPr>
          <p:cNvSpPr>
            <a:spLocks noGrp="1" noChangeAspect="1" noChangeArrowheads="1"/>
          </p:cNvSpPr>
          <p:nvPr>
            <p:ph type="subTitle" idx="1"/>
          </p:nvPr>
        </p:nvSpPr>
        <p:spPr/>
        <p:txBody>
          <a:bodyPr/>
          <a:lstStyle/>
          <a:p>
            <a:endParaRPr lang="en-US" altLang="en-US"/>
          </a:p>
        </p:txBody>
      </p:sp>
    </p:spTree>
    <p:extLst>
      <p:ext uri="{BB962C8B-B14F-4D97-AF65-F5344CB8AC3E}">
        <p14:creationId xmlns:p14="http://schemas.microsoft.com/office/powerpoint/2010/main" val="3192315359"/>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0210" name="Rectangle 2">
            <a:extLst>
              <a:ext uri="{FF2B5EF4-FFF2-40B4-BE49-F238E27FC236}">
                <a16:creationId xmlns:a16="http://schemas.microsoft.com/office/drawing/2014/main" id="{725C2971-F0EE-6C22-A0C8-819F6E2694AA}"/>
              </a:ext>
            </a:extLst>
          </p:cNvPr>
          <p:cNvSpPr>
            <a:spLocks noGrp="1" noChangeArrowheads="1"/>
          </p:cNvSpPr>
          <p:nvPr>
            <p:ph type="title"/>
          </p:nvPr>
        </p:nvSpPr>
        <p:spPr/>
        <p:txBody>
          <a:bodyPr/>
          <a:lstStyle/>
          <a:p>
            <a:r>
              <a:rPr lang="en-GB" altLang="en-US"/>
              <a:t>Charge to case bond</a:t>
            </a:r>
          </a:p>
        </p:txBody>
      </p:sp>
      <p:sp>
        <p:nvSpPr>
          <p:cNvPr id="990211" name="Rectangle 3">
            <a:extLst>
              <a:ext uri="{FF2B5EF4-FFF2-40B4-BE49-F238E27FC236}">
                <a16:creationId xmlns:a16="http://schemas.microsoft.com/office/drawing/2014/main" id="{87B72529-42BE-6F9F-4D1C-79915EF430F6}"/>
              </a:ext>
            </a:extLst>
          </p:cNvPr>
          <p:cNvSpPr>
            <a:spLocks noGrp="1" noChangeArrowheads="1"/>
          </p:cNvSpPr>
          <p:nvPr>
            <p:ph type="body" idx="1"/>
          </p:nvPr>
        </p:nvSpPr>
        <p:spPr/>
        <p:txBody>
          <a:bodyPr/>
          <a:lstStyle/>
          <a:p>
            <a:r>
              <a:rPr lang="en-GB" altLang="en-US"/>
              <a:t>Why is the charge to case bond an important consideration?</a:t>
            </a:r>
          </a:p>
          <a:p>
            <a:pPr>
              <a:buFont typeface="Wingdings" panose="05000000000000000000" pitchFamily="2" charset="2"/>
              <a:buNone/>
            </a:pPr>
            <a:endParaRPr lang="en-GB" altLang="en-US"/>
          </a:p>
          <a:p>
            <a:pPr lvl="1"/>
            <a:r>
              <a:rPr lang="en-GB" altLang="en-US"/>
              <a:t>Coefficient of thermal expansion of explosive compositions typically higher than case materials</a:t>
            </a:r>
          </a:p>
          <a:p>
            <a:pPr lvl="1">
              <a:buFontTx/>
              <a:buNone/>
            </a:pPr>
            <a:endParaRPr lang="en-GB" altLang="en-US"/>
          </a:p>
          <a:p>
            <a:pPr lvl="1"/>
            <a:r>
              <a:rPr lang="en-GB" altLang="en-US"/>
              <a:t>Effects of bond type on filling loads</a:t>
            </a:r>
          </a:p>
          <a:p>
            <a:pPr lvl="1">
              <a:buFontTx/>
              <a:buNone/>
            </a:pPr>
            <a:endParaRPr lang="en-GB" altLang="en-US"/>
          </a:p>
          <a:p>
            <a:pPr lvl="1"/>
            <a:r>
              <a:rPr lang="en-GB" altLang="en-US"/>
              <a:t>Sensitivity to base gaps </a:t>
            </a:r>
          </a:p>
          <a:p>
            <a:pPr lvl="1"/>
            <a:endParaRPr lang="en-GB" altLang="en-US"/>
          </a:p>
          <a:p>
            <a:pPr lvl="1"/>
            <a:r>
              <a:rPr lang="en-GB" altLang="en-US"/>
              <a:t>Transfer of spin</a:t>
            </a:r>
          </a:p>
        </p:txBody>
      </p:sp>
    </p:spTree>
    <p:extLst>
      <p:ext uri="{BB962C8B-B14F-4D97-AF65-F5344CB8AC3E}">
        <p14:creationId xmlns:p14="http://schemas.microsoft.com/office/powerpoint/2010/main" val="4190454635"/>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1234" name="Rectangle 2">
            <a:extLst>
              <a:ext uri="{FF2B5EF4-FFF2-40B4-BE49-F238E27FC236}">
                <a16:creationId xmlns:a16="http://schemas.microsoft.com/office/drawing/2014/main" id="{37A05655-F4CC-6225-A1BA-3CB799E10681}"/>
              </a:ext>
            </a:extLst>
          </p:cNvPr>
          <p:cNvSpPr>
            <a:spLocks noGrp="1" noChangeArrowheads="1"/>
          </p:cNvSpPr>
          <p:nvPr>
            <p:ph type="title"/>
          </p:nvPr>
        </p:nvSpPr>
        <p:spPr/>
        <p:txBody>
          <a:bodyPr/>
          <a:lstStyle/>
          <a:p>
            <a:r>
              <a:rPr lang="en-GB" altLang="en-US"/>
              <a:t>Charge to case bond</a:t>
            </a:r>
          </a:p>
        </p:txBody>
      </p:sp>
      <p:sp>
        <p:nvSpPr>
          <p:cNvPr id="991235" name="Rectangle 3">
            <a:extLst>
              <a:ext uri="{FF2B5EF4-FFF2-40B4-BE49-F238E27FC236}">
                <a16:creationId xmlns:a16="http://schemas.microsoft.com/office/drawing/2014/main" id="{6B801C10-FCE3-4A6B-8E94-0A5DA2A4EC1C}"/>
              </a:ext>
            </a:extLst>
          </p:cNvPr>
          <p:cNvSpPr>
            <a:spLocks noGrp="1" noChangeArrowheads="1"/>
          </p:cNvSpPr>
          <p:nvPr>
            <p:ph type="body" idx="1"/>
          </p:nvPr>
        </p:nvSpPr>
        <p:spPr/>
        <p:txBody>
          <a:bodyPr/>
          <a:lstStyle/>
          <a:p>
            <a:r>
              <a:rPr lang="en-GB" altLang="en-US"/>
              <a:t>Coefficient of thermal expansion</a:t>
            </a:r>
          </a:p>
          <a:p>
            <a:pPr lvl="1"/>
            <a:r>
              <a:rPr lang="en-GB" altLang="en-US"/>
              <a:t>Typical values</a:t>
            </a:r>
          </a:p>
          <a:p>
            <a:pPr lvl="2"/>
            <a:r>
              <a:rPr lang="en-GB" altLang="en-US"/>
              <a:t>Steel                   </a:t>
            </a:r>
            <a:r>
              <a:rPr lang="en-GB" altLang="en-US">
                <a:sym typeface="Symbol" panose="05050102010706020507" pitchFamily="18" charset="2"/>
              </a:rPr>
              <a:t></a:t>
            </a:r>
            <a:r>
              <a:rPr lang="en-GB" altLang="en-US"/>
              <a:t>11 x 10</a:t>
            </a:r>
            <a:r>
              <a:rPr lang="en-GB" altLang="en-US" baseline="30000"/>
              <a:t>-6</a:t>
            </a:r>
            <a:r>
              <a:rPr lang="en-GB" altLang="en-US"/>
              <a:t> ppm/</a:t>
            </a:r>
            <a:r>
              <a:rPr lang="en-US" altLang="en-US">
                <a:cs typeface="Arial" panose="020B0604020202020204" pitchFamily="34" charset="0"/>
              </a:rPr>
              <a:t>°C</a:t>
            </a:r>
          </a:p>
          <a:p>
            <a:pPr lvl="2"/>
            <a:r>
              <a:rPr lang="en-GB" altLang="en-US"/>
              <a:t>Aluminium          </a:t>
            </a:r>
            <a:r>
              <a:rPr lang="en-GB" altLang="en-US">
                <a:sym typeface="Symbol" panose="05050102010706020507" pitchFamily="18" charset="2"/>
              </a:rPr>
              <a:t></a:t>
            </a:r>
            <a:r>
              <a:rPr lang="en-GB" altLang="en-US"/>
              <a:t> 23 x 10</a:t>
            </a:r>
            <a:r>
              <a:rPr lang="en-GB" altLang="en-US" baseline="30000"/>
              <a:t>-6</a:t>
            </a:r>
            <a:r>
              <a:rPr lang="en-GB" altLang="en-US"/>
              <a:t> ppm/</a:t>
            </a:r>
            <a:r>
              <a:rPr lang="en-US" altLang="en-US">
                <a:cs typeface="Arial" panose="020B0604020202020204" pitchFamily="34" charset="0"/>
              </a:rPr>
              <a:t>°C</a:t>
            </a:r>
            <a:endParaRPr lang="en-GB" altLang="en-US"/>
          </a:p>
          <a:p>
            <a:pPr lvl="2"/>
            <a:r>
              <a:rPr lang="en-GB" altLang="en-US"/>
              <a:t>RDX/TNT           </a:t>
            </a:r>
            <a:r>
              <a:rPr lang="en-GB" altLang="en-US">
                <a:sym typeface="Symbol" panose="05050102010706020507" pitchFamily="18" charset="2"/>
              </a:rPr>
              <a:t></a:t>
            </a:r>
            <a:r>
              <a:rPr lang="en-GB" altLang="en-US"/>
              <a:t> 45 x 10</a:t>
            </a:r>
            <a:r>
              <a:rPr lang="en-GB" altLang="en-US" baseline="30000"/>
              <a:t>-6</a:t>
            </a:r>
            <a:r>
              <a:rPr lang="en-GB" altLang="en-US"/>
              <a:t> ppm/</a:t>
            </a:r>
            <a:r>
              <a:rPr lang="en-US" altLang="en-US">
                <a:cs typeface="Arial" panose="020B0604020202020204" pitchFamily="34" charset="0"/>
              </a:rPr>
              <a:t>°C</a:t>
            </a:r>
            <a:endParaRPr lang="en-GB" altLang="en-US"/>
          </a:p>
          <a:p>
            <a:pPr lvl="2"/>
            <a:r>
              <a:rPr lang="en-GB" altLang="en-US"/>
              <a:t>Cast PBX           </a:t>
            </a:r>
            <a:r>
              <a:rPr lang="en-GB" altLang="en-US">
                <a:sym typeface="Symbol" panose="05050102010706020507" pitchFamily="18" charset="2"/>
              </a:rPr>
              <a:t></a:t>
            </a:r>
            <a:r>
              <a:rPr lang="en-GB" altLang="en-US"/>
              <a:t> 126 x 10</a:t>
            </a:r>
            <a:r>
              <a:rPr lang="en-GB" altLang="en-US" baseline="30000"/>
              <a:t>-6</a:t>
            </a:r>
            <a:r>
              <a:rPr lang="en-GB" altLang="en-US"/>
              <a:t> ppm/</a:t>
            </a:r>
            <a:r>
              <a:rPr lang="en-US" altLang="en-US">
                <a:cs typeface="Arial" panose="020B0604020202020204" pitchFamily="34" charset="0"/>
              </a:rPr>
              <a:t>°C</a:t>
            </a:r>
          </a:p>
          <a:p>
            <a:pPr lvl="2">
              <a:buFont typeface="Wingdings" panose="05000000000000000000" pitchFamily="2" charset="2"/>
              <a:buNone/>
            </a:pPr>
            <a:endParaRPr lang="en-GB" altLang="en-US"/>
          </a:p>
          <a:p>
            <a:pPr>
              <a:buFont typeface="Wingdings" panose="05000000000000000000" pitchFamily="2" charset="2"/>
              <a:buNone/>
            </a:pPr>
            <a:endParaRPr lang="en-GB" altLang="en-US"/>
          </a:p>
        </p:txBody>
      </p:sp>
    </p:spTree>
    <p:extLst>
      <p:ext uri="{BB962C8B-B14F-4D97-AF65-F5344CB8AC3E}">
        <p14:creationId xmlns:p14="http://schemas.microsoft.com/office/powerpoint/2010/main" val="2804308130"/>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2258" name="Rectangle 2">
            <a:extLst>
              <a:ext uri="{FF2B5EF4-FFF2-40B4-BE49-F238E27FC236}">
                <a16:creationId xmlns:a16="http://schemas.microsoft.com/office/drawing/2014/main" id="{1CCE5B59-A51B-076E-F370-E8550106F10D}"/>
              </a:ext>
            </a:extLst>
          </p:cNvPr>
          <p:cNvSpPr>
            <a:spLocks noGrp="1" noChangeArrowheads="1"/>
          </p:cNvSpPr>
          <p:nvPr>
            <p:ph type="title"/>
          </p:nvPr>
        </p:nvSpPr>
        <p:spPr/>
        <p:txBody>
          <a:bodyPr/>
          <a:lstStyle/>
          <a:p>
            <a:r>
              <a:rPr lang="en-GB" altLang="en-US"/>
              <a:t>Charge to case bond</a:t>
            </a:r>
          </a:p>
        </p:txBody>
      </p:sp>
      <p:sp>
        <p:nvSpPr>
          <p:cNvPr id="992259" name="Rectangle 3">
            <a:extLst>
              <a:ext uri="{FF2B5EF4-FFF2-40B4-BE49-F238E27FC236}">
                <a16:creationId xmlns:a16="http://schemas.microsoft.com/office/drawing/2014/main" id="{02134D99-EB6F-CF7C-42A6-2BC955ABC080}"/>
              </a:ext>
            </a:extLst>
          </p:cNvPr>
          <p:cNvSpPr>
            <a:spLocks noGrp="1" noChangeArrowheads="1"/>
          </p:cNvSpPr>
          <p:nvPr>
            <p:ph type="body" idx="1"/>
          </p:nvPr>
        </p:nvSpPr>
        <p:spPr/>
        <p:txBody>
          <a:bodyPr/>
          <a:lstStyle/>
          <a:p>
            <a:r>
              <a:rPr lang="en-GB" altLang="en-US"/>
              <a:t>Charge integrity</a:t>
            </a:r>
          </a:p>
          <a:p>
            <a:pPr lvl="1"/>
            <a:r>
              <a:rPr lang="en-GB" altLang="en-US"/>
              <a:t>At temperatures &lt; manufacturing temperature (i.e. cast temp / cure temperature) the filling will contract more than the metal case</a:t>
            </a:r>
          </a:p>
          <a:p>
            <a:pPr lvl="1"/>
            <a:endParaRPr lang="en-GB" altLang="en-US"/>
          </a:p>
          <a:p>
            <a:pPr lvl="1"/>
            <a:r>
              <a:rPr lang="en-GB" altLang="en-US"/>
              <a:t>If the filling is stuck, then the bond will try to restrict the contraction</a:t>
            </a:r>
          </a:p>
          <a:p>
            <a:pPr lvl="1">
              <a:buFontTx/>
              <a:buNone/>
            </a:pPr>
            <a:endParaRPr lang="en-GB" altLang="en-US"/>
          </a:p>
          <a:p>
            <a:pPr lvl="1"/>
            <a:r>
              <a:rPr lang="en-GB" altLang="en-US"/>
              <a:t>Cracks or high stresses can occur during manufacturing or due pre-stressed areas failing during environmental rigours</a:t>
            </a:r>
          </a:p>
        </p:txBody>
      </p:sp>
      <p:pic>
        <p:nvPicPr>
          <p:cNvPr id="992263" name="Picture 7">
            <a:extLst>
              <a:ext uri="{FF2B5EF4-FFF2-40B4-BE49-F238E27FC236}">
                <a16:creationId xmlns:a16="http://schemas.microsoft.com/office/drawing/2014/main" id="{8C9193A2-18E7-85EC-36A7-3CD9F93E02FD}"/>
              </a:ext>
            </a:extLst>
          </p:cNvPr>
          <p:cNvPicPr>
            <a:picLocks noChangeAspect="1" noChangeArrowheads="1"/>
          </p:cNvPicPr>
          <p:nvPr/>
        </p:nvPicPr>
        <p:blipFill>
          <a:blip r:embed="rId2">
            <a:clrChange>
              <a:clrFrom>
                <a:srgbClr val="23234B"/>
              </a:clrFrom>
              <a:clrTo>
                <a:srgbClr val="23234B">
                  <a:alpha val="0"/>
                </a:srgbClr>
              </a:clrTo>
            </a:clrChange>
            <a:extLst>
              <a:ext uri="{28A0092B-C50C-407E-A947-70E740481C1C}">
                <a14:useLocalDpi xmlns:a14="http://schemas.microsoft.com/office/drawing/2010/main" val="0"/>
              </a:ext>
            </a:extLst>
          </a:blip>
          <a:srcRect t="27943" b="27698"/>
          <a:stretch>
            <a:fillRect/>
          </a:stretch>
        </p:blipFill>
        <p:spPr bwMode="auto">
          <a:xfrm>
            <a:off x="2179639" y="4637089"/>
            <a:ext cx="7921625" cy="1868487"/>
          </a:xfrm>
          <a:prstGeom prst="rect">
            <a:avLst/>
          </a:prstGeom>
          <a:noFill/>
          <a:extLst>
            <a:ext uri="{909E8E84-426E-40DD-AFC4-6F175D3DCCD1}">
              <a14:hiddenFill xmlns:a14="http://schemas.microsoft.com/office/drawing/2010/main">
                <a:solidFill>
                  <a:srgbClr val="FFFFFF"/>
                </a:solidFill>
              </a14:hiddenFill>
            </a:ext>
          </a:extLst>
        </p:spPr>
      </p:pic>
      <p:pic>
        <p:nvPicPr>
          <p:cNvPr id="992264" name="Picture 8">
            <a:extLst>
              <a:ext uri="{FF2B5EF4-FFF2-40B4-BE49-F238E27FC236}">
                <a16:creationId xmlns:a16="http://schemas.microsoft.com/office/drawing/2014/main" id="{5FCF8E66-BA8D-830A-341B-EC9D994C5FCA}"/>
              </a:ext>
            </a:extLst>
          </p:cNvPr>
          <p:cNvPicPr>
            <a:picLocks noChangeAspect="1" noChangeArrowheads="1"/>
          </p:cNvPicPr>
          <p:nvPr/>
        </p:nvPicPr>
        <p:blipFill>
          <a:blip r:embed="rId3">
            <a:clrChange>
              <a:clrFrom>
                <a:srgbClr val="23234B"/>
              </a:clrFrom>
              <a:clrTo>
                <a:srgbClr val="23234B">
                  <a:alpha val="0"/>
                </a:srgbClr>
              </a:clrTo>
            </a:clrChange>
            <a:extLst>
              <a:ext uri="{28A0092B-C50C-407E-A947-70E740481C1C}">
                <a14:useLocalDpi xmlns:a14="http://schemas.microsoft.com/office/drawing/2010/main" val="0"/>
              </a:ext>
            </a:extLst>
          </a:blip>
          <a:srcRect t="27435" b="24359"/>
          <a:stretch>
            <a:fillRect/>
          </a:stretch>
        </p:blipFill>
        <p:spPr bwMode="auto">
          <a:xfrm>
            <a:off x="2387600" y="4597400"/>
            <a:ext cx="7708900" cy="2057400"/>
          </a:xfrm>
          <a:prstGeom prst="rect">
            <a:avLst/>
          </a:prstGeom>
          <a:noFill/>
          <a:extLst>
            <a:ext uri="{909E8E84-426E-40DD-AFC4-6F175D3DCCD1}">
              <a14:hiddenFill xmlns:a14="http://schemas.microsoft.com/office/drawing/2010/main">
                <a:solidFill>
                  <a:srgbClr val="FFFFFF"/>
                </a:solidFill>
              </a14:hiddenFill>
            </a:ext>
          </a:extLst>
        </p:spPr>
      </p:pic>
      <p:sp>
        <p:nvSpPr>
          <p:cNvPr id="992265" name="Line 9">
            <a:extLst>
              <a:ext uri="{FF2B5EF4-FFF2-40B4-BE49-F238E27FC236}">
                <a16:creationId xmlns:a16="http://schemas.microsoft.com/office/drawing/2014/main" id="{91E72F14-E4C7-9B81-869B-A3E746C5E761}"/>
              </a:ext>
            </a:extLst>
          </p:cNvPr>
          <p:cNvSpPr>
            <a:spLocks noChangeShapeType="1"/>
          </p:cNvSpPr>
          <p:nvPr/>
        </p:nvSpPr>
        <p:spPr bwMode="auto">
          <a:xfrm>
            <a:off x="4413250" y="4927600"/>
            <a:ext cx="0" cy="298450"/>
          </a:xfrm>
          <a:prstGeom prst="line">
            <a:avLst/>
          </a:prstGeom>
          <a:noFill/>
          <a:ln w="25400">
            <a:solidFill>
              <a:schemeClr val="tx2"/>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992266" name="Line 10">
            <a:extLst>
              <a:ext uri="{FF2B5EF4-FFF2-40B4-BE49-F238E27FC236}">
                <a16:creationId xmlns:a16="http://schemas.microsoft.com/office/drawing/2014/main" id="{71135708-5D1D-8B2A-09E1-3DEA325994F9}"/>
              </a:ext>
            </a:extLst>
          </p:cNvPr>
          <p:cNvSpPr>
            <a:spLocks noChangeShapeType="1"/>
          </p:cNvSpPr>
          <p:nvPr/>
        </p:nvSpPr>
        <p:spPr bwMode="auto">
          <a:xfrm flipV="1">
            <a:off x="4408488" y="4941888"/>
            <a:ext cx="698500" cy="0"/>
          </a:xfrm>
          <a:prstGeom prst="line">
            <a:avLst/>
          </a:prstGeom>
          <a:noFill/>
          <a:ln w="25400">
            <a:solidFill>
              <a:schemeClr val="tx2"/>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992267" name="Line 11">
            <a:extLst>
              <a:ext uri="{FF2B5EF4-FFF2-40B4-BE49-F238E27FC236}">
                <a16:creationId xmlns:a16="http://schemas.microsoft.com/office/drawing/2014/main" id="{F338982B-4995-32CB-162C-173062AEB6E2}"/>
              </a:ext>
            </a:extLst>
          </p:cNvPr>
          <p:cNvSpPr>
            <a:spLocks noChangeShapeType="1"/>
          </p:cNvSpPr>
          <p:nvPr/>
        </p:nvSpPr>
        <p:spPr bwMode="auto">
          <a:xfrm>
            <a:off x="4403725" y="4943475"/>
            <a:ext cx="292100" cy="120650"/>
          </a:xfrm>
          <a:prstGeom prst="line">
            <a:avLst/>
          </a:prstGeom>
          <a:noFill/>
          <a:ln w="25400">
            <a:solidFill>
              <a:schemeClr val="tx2"/>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992268" name="Text Box 12">
            <a:extLst>
              <a:ext uri="{FF2B5EF4-FFF2-40B4-BE49-F238E27FC236}">
                <a16:creationId xmlns:a16="http://schemas.microsoft.com/office/drawing/2014/main" id="{8D4EDBFB-1A84-7354-D429-ABD11658BA5F}"/>
              </a:ext>
            </a:extLst>
          </p:cNvPr>
          <p:cNvSpPr txBox="1">
            <a:spLocks noChangeArrowheads="1"/>
          </p:cNvSpPr>
          <p:nvPr/>
        </p:nvSpPr>
        <p:spPr bwMode="auto">
          <a:xfrm>
            <a:off x="3694113" y="5211764"/>
            <a:ext cx="1625600" cy="27918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200" b="1">
                <a:solidFill>
                  <a:schemeClr val="tx2"/>
                </a:solidFill>
              </a:rPr>
              <a:t>Radial contraction</a:t>
            </a:r>
          </a:p>
        </p:txBody>
      </p:sp>
      <p:sp>
        <p:nvSpPr>
          <p:cNvPr id="992269" name="Text Box 13">
            <a:extLst>
              <a:ext uri="{FF2B5EF4-FFF2-40B4-BE49-F238E27FC236}">
                <a16:creationId xmlns:a16="http://schemas.microsoft.com/office/drawing/2014/main" id="{C9D7DFB4-14BB-64D2-3F6D-B865A5E8CC61}"/>
              </a:ext>
            </a:extLst>
          </p:cNvPr>
          <p:cNvSpPr txBox="1">
            <a:spLocks noChangeArrowheads="1"/>
          </p:cNvSpPr>
          <p:nvPr/>
        </p:nvSpPr>
        <p:spPr bwMode="auto">
          <a:xfrm>
            <a:off x="5073650" y="4699000"/>
            <a:ext cx="1625600" cy="463846"/>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200" b="1">
                <a:solidFill>
                  <a:schemeClr val="tx2"/>
                </a:solidFill>
              </a:rPr>
              <a:t>Longitudinal contraction</a:t>
            </a:r>
          </a:p>
        </p:txBody>
      </p:sp>
      <p:sp>
        <p:nvSpPr>
          <p:cNvPr id="992270" name="Oval 14">
            <a:extLst>
              <a:ext uri="{FF2B5EF4-FFF2-40B4-BE49-F238E27FC236}">
                <a16:creationId xmlns:a16="http://schemas.microsoft.com/office/drawing/2014/main" id="{796A8126-E75F-C4B3-1317-AB85B9C57404}"/>
              </a:ext>
            </a:extLst>
          </p:cNvPr>
          <p:cNvSpPr>
            <a:spLocks noChangeArrowheads="1"/>
          </p:cNvSpPr>
          <p:nvPr/>
        </p:nvSpPr>
        <p:spPr bwMode="auto">
          <a:xfrm>
            <a:off x="3378200" y="4298950"/>
            <a:ext cx="3079750" cy="1536700"/>
          </a:xfrm>
          <a:prstGeom prst="ellipse">
            <a:avLst/>
          </a:prstGeom>
          <a:noFill/>
          <a:ln w="41275">
            <a:solidFill>
              <a:schemeClr val="hlink"/>
            </a:solidFill>
            <a:round/>
            <a:headEnd/>
            <a:tailEnd/>
          </a:ln>
          <a:effectLst/>
          <a:extLst>
            <a:ext uri="{909E8E84-426E-40DD-AFC4-6F175D3DCCD1}">
              <a14:hiddenFill xmlns:a14="http://schemas.microsoft.com/office/drawing/2010/main">
                <a:solidFill>
                  <a:schemeClr val="hlink"/>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992271" name="Text Box 15">
            <a:extLst>
              <a:ext uri="{FF2B5EF4-FFF2-40B4-BE49-F238E27FC236}">
                <a16:creationId xmlns:a16="http://schemas.microsoft.com/office/drawing/2014/main" id="{002E489C-1444-C107-E597-96F571542A90}"/>
              </a:ext>
            </a:extLst>
          </p:cNvPr>
          <p:cNvSpPr txBox="1">
            <a:spLocks noChangeArrowheads="1"/>
          </p:cNvSpPr>
          <p:nvPr/>
        </p:nvSpPr>
        <p:spPr bwMode="auto">
          <a:xfrm>
            <a:off x="4094164" y="3948113"/>
            <a:ext cx="164147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b="1">
                <a:solidFill>
                  <a:schemeClr val="hlink"/>
                </a:solidFill>
              </a:rPr>
              <a:t>Periphery Cracks</a:t>
            </a:r>
          </a:p>
        </p:txBody>
      </p:sp>
      <p:sp>
        <p:nvSpPr>
          <p:cNvPr id="992272" name="Lock">
            <a:extLst>
              <a:ext uri="{FF2B5EF4-FFF2-40B4-BE49-F238E27FC236}">
                <a16:creationId xmlns:a16="http://schemas.microsoft.com/office/drawing/2014/main" id="{9693F085-56DD-1BA0-4FA8-49078D927192}"/>
              </a:ext>
            </a:extLst>
          </p:cNvPr>
          <p:cNvSpPr>
            <a:spLocks noEditPoints="1" noChangeArrowheads="1"/>
          </p:cNvSpPr>
          <p:nvPr/>
        </p:nvSpPr>
        <p:spPr bwMode="auto">
          <a:xfrm>
            <a:off x="6497639" y="4781550"/>
            <a:ext cx="161925" cy="171450"/>
          </a:xfrm>
          <a:custGeom>
            <a:avLst/>
            <a:gdLst>
              <a:gd name="T0" fmla="*/ 10800 w 21600"/>
              <a:gd name="T1" fmla="*/ 0 h 21600"/>
              <a:gd name="T2" fmla="*/ 21600 w 21600"/>
              <a:gd name="T3" fmla="*/ 9606 h 21600"/>
              <a:gd name="T4" fmla="*/ 10800 w 21600"/>
              <a:gd name="T5" fmla="*/ 21600 h 21600"/>
              <a:gd name="T6" fmla="*/ 0 w 21600"/>
              <a:gd name="T7" fmla="*/ 9606 h 21600"/>
              <a:gd name="T8" fmla="*/ 744 w 21600"/>
              <a:gd name="T9" fmla="*/ 9904 h 21600"/>
              <a:gd name="T10" fmla="*/ 21134 w 21600"/>
              <a:gd name="T11" fmla="*/ 15335 h 21600"/>
            </a:gdLst>
            <a:ahLst/>
            <a:cxnLst>
              <a:cxn ang="0">
                <a:pos x="T0" y="T1"/>
              </a:cxn>
              <a:cxn ang="0">
                <a:pos x="T2" y="T3"/>
              </a:cxn>
              <a:cxn ang="0">
                <a:pos x="T4" y="T5"/>
              </a:cxn>
              <a:cxn ang="0">
                <a:pos x="T6" y="T7"/>
              </a:cxn>
            </a:cxnLst>
            <a:rect l="T8" t="T9" r="T10" b="T11"/>
            <a:pathLst>
              <a:path w="21600" h="21600" extrusionOk="0">
                <a:moveTo>
                  <a:pt x="93" y="9606"/>
                </a:moveTo>
                <a:lnTo>
                  <a:pt x="2048" y="9606"/>
                </a:lnTo>
                <a:lnTo>
                  <a:pt x="2048" y="4713"/>
                </a:lnTo>
                <a:lnTo>
                  <a:pt x="2420" y="3818"/>
                </a:lnTo>
                <a:lnTo>
                  <a:pt x="2979" y="3028"/>
                </a:lnTo>
                <a:lnTo>
                  <a:pt x="3537" y="2446"/>
                </a:lnTo>
                <a:lnTo>
                  <a:pt x="3956" y="1998"/>
                </a:lnTo>
                <a:lnTo>
                  <a:pt x="4492" y="1581"/>
                </a:lnTo>
                <a:lnTo>
                  <a:pt x="5143" y="1238"/>
                </a:lnTo>
                <a:lnTo>
                  <a:pt x="5912" y="880"/>
                </a:lnTo>
                <a:lnTo>
                  <a:pt x="6587" y="641"/>
                </a:lnTo>
                <a:lnTo>
                  <a:pt x="7518" y="372"/>
                </a:lnTo>
                <a:lnTo>
                  <a:pt x="8425" y="208"/>
                </a:lnTo>
                <a:lnTo>
                  <a:pt x="9496" y="59"/>
                </a:lnTo>
                <a:lnTo>
                  <a:pt x="10637" y="14"/>
                </a:lnTo>
                <a:lnTo>
                  <a:pt x="11614" y="59"/>
                </a:lnTo>
                <a:lnTo>
                  <a:pt x="12382" y="119"/>
                </a:lnTo>
                <a:lnTo>
                  <a:pt x="13034" y="253"/>
                </a:lnTo>
                <a:lnTo>
                  <a:pt x="13779" y="417"/>
                </a:lnTo>
                <a:lnTo>
                  <a:pt x="14500" y="611"/>
                </a:lnTo>
                <a:lnTo>
                  <a:pt x="14733" y="686"/>
                </a:lnTo>
                <a:lnTo>
                  <a:pt x="14989" y="790"/>
                </a:lnTo>
                <a:lnTo>
                  <a:pt x="15175" y="865"/>
                </a:lnTo>
                <a:lnTo>
                  <a:pt x="15385" y="954"/>
                </a:lnTo>
                <a:lnTo>
                  <a:pt x="15431" y="969"/>
                </a:lnTo>
                <a:lnTo>
                  <a:pt x="15594" y="1059"/>
                </a:lnTo>
                <a:lnTo>
                  <a:pt x="15757" y="1148"/>
                </a:lnTo>
                <a:lnTo>
                  <a:pt x="15920" y="1267"/>
                </a:lnTo>
                <a:lnTo>
                  <a:pt x="16106" y="1372"/>
                </a:lnTo>
                <a:lnTo>
                  <a:pt x="16665" y="1730"/>
                </a:lnTo>
                <a:lnTo>
                  <a:pt x="17014" y="1998"/>
                </a:lnTo>
                <a:lnTo>
                  <a:pt x="17480" y="2356"/>
                </a:lnTo>
                <a:lnTo>
                  <a:pt x="17852" y="2804"/>
                </a:lnTo>
                <a:lnTo>
                  <a:pt x="18178" y="3192"/>
                </a:lnTo>
                <a:lnTo>
                  <a:pt x="18527" y="3639"/>
                </a:lnTo>
                <a:lnTo>
                  <a:pt x="18806" y="4132"/>
                </a:lnTo>
                <a:lnTo>
                  <a:pt x="19086" y="4713"/>
                </a:lnTo>
                <a:lnTo>
                  <a:pt x="19272" y="5191"/>
                </a:lnTo>
                <a:lnTo>
                  <a:pt x="19295" y="9606"/>
                </a:lnTo>
                <a:lnTo>
                  <a:pt x="21600" y="9606"/>
                </a:lnTo>
                <a:lnTo>
                  <a:pt x="21600" y="16289"/>
                </a:lnTo>
                <a:lnTo>
                  <a:pt x="21413" y="17184"/>
                </a:lnTo>
                <a:lnTo>
                  <a:pt x="21041" y="17900"/>
                </a:lnTo>
                <a:lnTo>
                  <a:pt x="20668" y="18377"/>
                </a:lnTo>
                <a:lnTo>
                  <a:pt x="20343" y="18855"/>
                </a:lnTo>
                <a:lnTo>
                  <a:pt x="19924" y="19332"/>
                </a:lnTo>
                <a:lnTo>
                  <a:pt x="19388" y="19809"/>
                </a:lnTo>
                <a:lnTo>
                  <a:pt x="18806" y="20242"/>
                </a:lnTo>
                <a:lnTo>
                  <a:pt x="18062" y="20585"/>
                </a:lnTo>
                <a:lnTo>
                  <a:pt x="17270" y="20883"/>
                </a:lnTo>
                <a:lnTo>
                  <a:pt x="16525" y="21182"/>
                </a:lnTo>
                <a:lnTo>
                  <a:pt x="15548" y="21420"/>
                </a:lnTo>
                <a:lnTo>
                  <a:pt x="14803" y="21540"/>
                </a:lnTo>
                <a:lnTo>
                  <a:pt x="13662" y="21674"/>
                </a:lnTo>
                <a:lnTo>
                  <a:pt x="8379" y="21659"/>
                </a:lnTo>
                <a:lnTo>
                  <a:pt x="7168" y="21540"/>
                </a:lnTo>
                <a:lnTo>
                  <a:pt x="6098" y="21331"/>
                </a:lnTo>
                <a:lnTo>
                  <a:pt x="5050" y="21092"/>
                </a:lnTo>
                <a:lnTo>
                  <a:pt x="4003" y="20764"/>
                </a:lnTo>
                <a:lnTo>
                  <a:pt x="3258" y="20391"/>
                </a:lnTo>
                <a:lnTo>
                  <a:pt x="2769" y="20123"/>
                </a:lnTo>
                <a:lnTo>
                  <a:pt x="2281" y="19720"/>
                </a:lnTo>
                <a:lnTo>
                  <a:pt x="1862" y="19407"/>
                </a:lnTo>
                <a:lnTo>
                  <a:pt x="1489" y="19079"/>
                </a:lnTo>
                <a:lnTo>
                  <a:pt x="1070" y="18676"/>
                </a:lnTo>
                <a:lnTo>
                  <a:pt x="744" y="18258"/>
                </a:lnTo>
                <a:lnTo>
                  <a:pt x="325" y="17661"/>
                </a:lnTo>
                <a:lnTo>
                  <a:pt x="162" y="17035"/>
                </a:lnTo>
                <a:lnTo>
                  <a:pt x="93" y="16468"/>
                </a:lnTo>
                <a:lnTo>
                  <a:pt x="93" y="9606"/>
                </a:lnTo>
                <a:close/>
                <a:moveTo>
                  <a:pt x="6098" y="9591"/>
                </a:moveTo>
                <a:lnTo>
                  <a:pt x="6098" y="5220"/>
                </a:lnTo>
                <a:lnTo>
                  <a:pt x="6191" y="4907"/>
                </a:lnTo>
                <a:lnTo>
                  <a:pt x="6307" y="4639"/>
                </a:lnTo>
                <a:lnTo>
                  <a:pt x="6517" y="4370"/>
                </a:lnTo>
                <a:lnTo>
                  <a:pt x="6680" y="4087"/>
                </a:lnTo>
                <a:lnTo>
                  <a:pt x="6889" y="3878"/>
                </a:lnTo>
                <a:lnTo>
                  <a:pt x="7308" y="3520"/>
                </a:lnTo>
                <a:lnTo>
                  <a:pt x="7843" y="3281"/>
                </a:lnTo>
                <a:lnTo>
                  <a:pt x="8402" y="3013"/>
                </a:lnTo>
                <a:lnTo>
                  <a:pt x="9031" y="2834"/>
                </a:lnTo>
                <a:lnTo>
                  <a:pt x="9659" y="2700"/>
                </a:lnTo>
                <a:lnTo>
                  <a:pt x="10497" y="2625"/>
                </a:lnTo>
                <a:lnTo>
                  <a:pt x="11125" y="2655"/>
                </a:lnTo>
                <a:lnTo>
                  <a:pt x="11987" y="2789"/>
                </a:lnTo>
                <a:lnTo>
                  <a:pt x="12522" y="2893"/>
                </a:lnTo>
                <a:lnTo>
                  <a:pt x="13011" y="3028"/>
                </a:lnTo>
                <a:lnTo>
                  <a:pt x="13290" y="3192"/>
                </a:lnTo>
                <a:lnTo>
                  <a:pt x="13709" y="3371"/>
                </a:lnTo>
                <a:lnTo>
                  <a:pt x="13872" y="3505"/>
                </a:lnTo>
                <a:lnTo>
                  <a:pt x="14058" y="3639"/>
                </a:lnTo>
                <a:lnTo>
                  <a:pt x="14291" y="3788"/>
                </a:lnTo>
                <a:lnTo>
                  <a:pt x="14431" y="3953"/>
                </a:lnTo>
                <a:lnTo>
                  <a:pt x="14617" y="4102"/>
                </a:lnTo>
                <a:lnTo>
                  <a:pt x="14826" y="4311"/>
                </a:lnTo>
                <a:lnTo>
                  <a:pt x="14919" y="4534"/>
                </a:lnTo>
                <a:lnTo>
                  <a:pt x="15036" y="4773"/>
                </a:lnTo>
                <a:lnTo>
                  <a:pt x="15175" y="5027"/>
                </a:lnTo>
                <a:lnTo>
                  <a:pt x="15245" y="5220"/>
                </a:lnTo>
                <a:lnTo>
                  <a:pt x="15245" y="9591"/>
                </a:lnTo>
                <a:lnTo>
                  <a:pt x="6098" y="9591"/>
                </a:lnTo>
                <a:close/>
              </a:path>
              <a:path w="21600" h="21600" extrusionOk="0">
                <a:moveTo>
                  <a:pt x="93" y="9606"/>
                </a:moveTo>
                <a:lnTo>
                  <a:pt x="21600" y="9606"/>
                </a:lnTo>
                <a:close/>
              </a:path>
              <a:path w="21600" h="21600" extrusionOk="0">
                <a:moveTo>
                  <a:pt x="11684" y="17109"/>
                </a:moveTo>
                <a:lnTo>
                  <a:pt x="12266" y="19317"/>
                </a:lnTo>
                <a:lnTo>
                  <a:pt x="9659" y="19317"/>
                </a:lnTo>
                <a:lnTo>
                  <a:pt x="10287" y="17124"/>
                </a:lnTo>
                <a:lnTo>
                  <a:pt x="10008" y="16975"/>
                </a:lnTo>
                <a:lnTo>
                  <a:pt x="9799" y="16722"/>
                </a:lnTo>
                <a:lnTo>
                  <a:pt x="9752" y="16408"/>
                </a:lnTo>
                <a:lnTo>
                  <a:pt x="9822" y="16170"/>
                </a:lnTo>
                <a:lnTo>
                  <a:pt x="10008" y="16006"/>
                </a:lnTo>
                <a:lnTo>
                  <a:pt x="10148" y="15871"/>
                </a:lnTo>
                <a:lnTo>
                  <a:pt x="10381" y="15782"/>
                </a:lnTo>
                <a:lnTo>
                  <a:pt x="10660" y="15692"/>
                </a:lnTo>
                <a:lnTo>
                  <a:pt x="11009" y="15677"/>
                </a:lnTo>
                <a:lnTo>
                  <a:pt x="11288" y="15722"/>
                </a:lnTo>
                <a:lnTo>
                  <a:pt x="11614" y="15782"/>
                </a:lnTo>
                <a:lnTo>
                  <a:pt x="11893" y="15946"/>
                </a:lnTo>
                <a:lnTo>
                  <a:pt x="12033" y="16080"/>
                </a:lnTo>
                <a:lnTo>
                  <a:pt x="12173" y="16229"/>
                </a:lnTo>
                <a:lnTo>
                  <a:pt x="12196" y="16408"/>
                </a:lnTo>
                <a:lnTo>
                  <a:pt x="12103" y="16722"/>
                </a:lnTo>
                <a:lnTo>
                  <a:pt x="11987" y="16856"/>
                </a:lnTo>
                <a:lnTo>
                  <a:pt x="11847" y="16975"/>
                </a:lnTo>
                <a:lnTo>
                  <a:pt x="11684" y="17109"/>
                </a:lnTo>
              </a:path>
            </a:pathLst>
          </a:custGeom>
          <a:solidFill>
            <a:srgbClr val="C0C0C0"/>
          </a:solidFill>
          <a:ln w="38100">
            <a:solidFill>
              <a:srgbClr val="000000"/>
            </a:solidFill>
            <a:miter lim="800000"/>
            <a:headEnd/>
            <a:tailEnd/>
          </a:ln>
        </p:spPr>
        <p:txBody>
          <a:bodyPr/>
          <a:lstStyle/>
          <a:p>
            <a:endParaRPr lang="en-GB" sz="1400"/>
          </a:p>
        </p:txBody>
      </p:sp>
      <p:sp>
        <p:nvSpPr>
          <p:cNvPr id="992273" name="Lock">
            <a:extLst>
              <a:ext uri="{FF2B5EF4-FFF2-40B4-BE49-F238E27FC236}">
                <a16:creationId xmlns:a16="http://schemas.microsoft.com/office/drawing/2014/main" id="{68BD2BAF-F4C3-3858-C1CF-CB67C9C29D9F}"/>
              </a:ext>
            </a:extLst>
          </p:cNvPr>
          <p:cNvSpPr>
            <a:spLocks noEditPoints="1" noChangeArrowheads="1"/>
          </p:cNvSpPr>
          <p:nvPr/>
        </p:nvSpPr>
        <p:spPr bwMode="auto">
          <a:xfrm>
            <a:off x="3952876" y="4884738"/>
            <a:ext cx="161925" cy="171450"/>
          </a:xfrm>
          <a:custGeom>
            <a:avLst/>
            <a:gdLst>
              <a:gd name="T0" fmla="*/ 10800 w 21600"/>
              <a:gd name="T1" fmla="*/ 0 h 21600"/>
              <a:gd name="T2" fmla="*/ 21600 w 21600"/>
              <a:gd name="T3" fmla="*/ 9606 h 21600"/>
              <a:gd name="T4" fmla="*/ 10800 w 21600"/>
              <a:gd name="T5" fmla="*/ 21600 h 21600"/>
              <a:gd name="T6" fmla="*/ 0 w 21600"/>
              <a:gd name="T7" fmla="*/ 9606 h 21600"/>
              <a:gd name="T8" fmla="*/ 744 w 21600"/>
              <a:gd name="T9" fmla="*/ 9904 h 21600"/>
              <a:gd name="T10" fmla="*/ 21134 w 21600"/>
              <a:gd name="T11" fmla="*/ 15335 h 21600"/>
            </a:gdLst>
            <a:ahLst/>
            <a:cxnLst>
              <a:cxn ang="0">
                <a:pos x="T0" y="T1"/>
              </a:cxn>
              <a:cxn ang="0">
                <a:pos x="T2" y="T3"/>
              </a:cxn>
              <a:cxn ang="0">
                <a:pos x="T4" y="T5"/>
              </a:cxn>
              <a:cxn ang="0">
                <a:pos x="T6" y="T7"/>
              </a:cxn>
            </a:cxnLst>
            <a:rect l="T8" t="T9" r="T10" b="T11"/>
            <a:pathLst>
              <a:path w="21600" h="21600" extrusionOk="0">
                <a:moveTo>
                  <a:pt x="93" y="9606"/>
                </a:moveTo>
                <a:lnTo>
                  <a:pt x="2048" y="9606"/>
                </a:lnTo>
                <a:lnTo>
                  <a:pt x="2048" y="4713"/>
                </a:lnTo>
                <a:lnTo>
                  <a:pt x="2420" y="3818"/>
                </a:lnTo>
                <a:lnTo>
                  <a:pt x="2979" y="3028"/>
                </a:lnTo>
                <a:lnTo>
                  <a:pt x="3537" y="2446"/>
                </a:lnTo>
                <a:lnTo>
                  <a:pt x="3956" y="1998"/>
                </a:lnTo>
                <a:lnTo>
                  <a:pt x="4492" y="1581"/>
                </a:lnTo>
                <a:lnTo>
                  <a:pt x="5143" y="1238"/>
                </a:lnTo>
                <a:lnTo>
                  <a:pt x="5912" y="880"/>
                </a:lnTo>
                <a:lnTo>
                  <a:pt x="6587" y="641"/>
                </a:lnTo>
                <a:lnTo>
                  <a:pt x="7518" y="372"/>
                </a:lnTo>
                <a:lnTo>
                  <a:pt x="8425" y="208"/>
                </a:lnTo>
                <a:lnTo>
                  <a:pt x="9496" y="59"/>
                </a:lnTo>
                <a:lnTo>
                  <a:pt x="10637" y="14"/>
                </a:lnTo>
                <a:lnTo>
                  <a:pt x="11614" y="59"/>
                </a:lnTo>
                <a:lnTo>
                  <a:pt x="12382" y="119"/>
                </a:lnTo>
                <a:lnTo>
                  <a:pt x="13034" y="253"/>
                </a:lnTo>
                <a:lnTo>
                  <a:pt x="13779" y="417"/>
                </a:lnTo>
                <a:lnTo>
                  <a:pt x="14500" y="611"/>
                </a:lnTo>
                <a:lnTo>
                  <a:pt x="14733" y="686"/>
                </a:lnTo>
                <a:lnTo>
                  <a:pt x="14989" y="790"/>
                </a:lnTo>
                <a:lnTo>
                  <a:pt x="15175" y="865"/>
                </a:lnTo>
                <a:lnTo>
                  <a:pt x="15385" y="954"/>
                </a:lnTo>
                <a:lnTo>
                  <a:pt x="15431" y="969"/>
                </a:lnTo>
                <a:lnTo>
                  <a:pt x="15594" y="1059"/>
                </a:lnTo>
                <a:lnTo>
                  <a:pt x="15757" y="1148"/>
                </a:lnTo>
                <a:lnTo>
                  <a:pt x="15920" y="1267"/>
                </a:lnTo>
                <a:lnTo>
                  <a:pt x="16106" y="1372"/>
                </a:lnTo>
                <a:lnTo>
                  <a:pt x="16665" y="1730"/>
                </a:lnTo>
                <a:lnTo>
                  <a:pt x="17014" y="1998"/>
                </a:lnTo>
                <a:lnTo>
                  <a:pt x="17480" y="2356"/>
                </a:lnTo>
                <a:lnTo>
                  <a:pt x="17852" y="2804"/>
                </a:lnTo>
                <a:lnTo>
                  <a:pt x="18178" y="3192"/>
                </a:lnTo>
                <a:lnTo>
                  <a:pt x="18527" y="3639"/>
                </a:lnTo>
                <a:lnTo>
                  <a:pt x="18806" y="4132"/>
                </a:lnTo>
                <a:lnTo>
                  <a:pt x="19086" y="4713"/>
                </a:lnTo>
                <a:lnTo>
                  <a:pt x="19272" y="5191"/>
                </a:lnTo>
                <a:lnTo>
                  <a:pt x="19295" y="9606"/>
                </a:lnTo>
                <a:lnTo>
                  <a:pt x="21600" y="9606"/>
                </a:lnTo>
                <a:lnTo>
                  <a:pt x="21600" y="16289"/>
                </a:lnTo>
                <a:lnTo>
                  <a:pt x="21413" y="17184"/>
                </a:lnTo>
                <a:lnTo>
                  <a:pt x="21041" y="17900"/>
                </a:lnTo>
                <a:lnTo>
                  <a:pt x="20668" y="18377"/>
                </a:lnTo>
                <a:lnTo>
                  <a:pt x="20343" y="18855"/>
                </a:lnTo>
                <a:lnTo>
                  <a:pt x="19924" y="19332"/>
                </a:lnTo>
                <a:lnTo>
                  <a:pt x="19388" y="19809"/>
                </a:lnTo>
                <a:lnTo>
                  <a:pt x="18806" y="20242"/>
                </a:lnTo>
                <a:lnTo>
                  <a:pt x="18062" y="20585"/>
                </a:lnTo>
                <a:lnTo>
                  <a:pt x="17270" y="20883"/>
                </a:lnTo>
                <a:lnTo>
                  <a:pt x="16525" y="21182"/>
                </a:lnTo>
                <a:lnTo>
                  <a:pt x="15548" y="21420"/>
                </a:lnTo>
                <a:lnTo>
                  <a:pt x="14803" y="21540"/>
                </a:lnTo>
                <a:lnTo>
                  <a:pt x="13662" y="21674"/>
                </a:lnTo>
                <a:lnTo>
                  <a:pt x="8379" y="21659"/>
                </a:lnTo>
                <a:lnTo>
                  <a:pt x="7168" y="21540"/>
                </a:lnTo>
                <a:lnTo>
                  <a:pt x="6098" y="21331"/>
                </a:lnTo>
                <a:lnTo>
                  <a:pt x="5050" y="21092"/>
                </a:lnTo>
                <a:lnTo>
                  <a:pt x="4003" y="20764"/>
                </a:lnTo>
                <a:lnTo>
                  <a:pt x="3258" y="20391"/>
                </a:lnTo>
                <a:lnTo>
                  <a:pt x="2769" y="20123"/>
                </a:lnTo>
                <a:lnTo>
                  <a:pt x="2281" y="19720"/>
                </a:lnTo>
                <a:lnTo>
                  <a:pt x="1862" y="19407"/>
                </a:lnTo>
                <a:lnTo>
                  <a:pt x="1489" y="19079"/>
                </a:lnTo>
                <a:lnTo>
                  <a:pt x="1070" y="18676"/>
                </a:lnTo>
                <a:lnTo>
                  <a:pt x="744" y="18258"/>
                </a:lnTo>
                <a:lnTo>
                  <a:pt x="325" y="17661"/>
                </a:lnTo>
                <a:lnTo>
                  <a:pt x="162" y="17035"/>
                </a:lnTo>
                <a:lnTo>
                  <a:pt x="93" y="16468"/>
                </a:lnTo>
                <a:lnTo>
                  <a:pt x="93" y="9606"/>
                </a:lnTo>
                <a:close/>
                <a:moveTo>
                  <a:pt x="6098" y="9591"/>
                </a:moveTo>
                <a:lnTo>
                  <a:pt x="6098" y="5220"/>
                </a:lnTo>
                <a:lnTo>
                  <a:pt x="6191" y="4907"/>
                </a:lnTo>
                <a:lnTo>
                  <a:pt x="6307" y="4639"/>
                </a:lnTo>
                <a:lnTo>
                  <a:pt x="6517" y="4370"/>
                </a:lnTo>
                <a:lnTo>
                  <a:pt x="6680" y="4087"/>
                </a:lnTo>
                <a:lnTo>
                  <a:pt x="6889" y="3878"/>
                </a:lnTo>
                <a:lnTo>
                  <a:pt x="7308" y="3520"/>
                </a:lnTo>
                <a:lnTo>
                  <a:pt x="7843" y="3281"/>
                </a:lnTo>
                <a:lnTo>
                  <a:pt x="8402" y="3013"/>
                </a:lnTo>
                <a:lnTo>
                  <a:pt x="9031" y="2834"/>
                </a:lnTo>
                <a:lnTo>
                  <a:pt x="9659" y="2700"/>
                </a:lnTo>
                <a:lnTo>
                  <a:pt x="10497" y="2625"/>
                </a:lnTo>
                <a:lnTo>
                  <a:pt x="11125" y="2655"/>
                </a:lnTo>
                <a:lnTo>
                  <a:pt x="11987" y="2789"/>
                </a:lnTo>
                <a:lnTo>
                  <a:pt x="12522" y="2893"/>
                </a:lnTo>
                <a:lnTo>
                  <a:pt x="13011" y="3028"/>
                </a:lnTo>
                <a:lnTo>
                  <a:pt x="13290" y="3192"/>
                </a:lnTo>
                <a:lnTo>
                  <a:pt x="13709" y="3371"/>
                </a:lnTo>
                <a:lnTo>
                  <a:pt x="13872" y="3505"/>
                </a:lnTo>
                <a:lnTo>
                  <a:pt x="14058" y="3639"/>
                </a:lnTo>
                <a:lnTo>
                  <a:pt x="14291" y="3788"/>
                </a:lnTo>
                <a:lnTo>
                  <a:pt x="14431" y="3953"/>
                </a:lnTo>
                <a:lnTo>
                  <a:pt x="14617" y="4102"/>
                </a:lnTo>
                <a:lnTo>
                  <a:pt x="14826" y="4311"/>
                </a:lnTo>
                <a:lnTo>
                  <a:pt x="14919" y="4534"/>
                </a:lnTo>
                <a:lnTo>
                  <a:pt x="15036" y="4773"/>
                </a:lnTo>
                <a:lnTo>
                  <a:pt x="15175" y="5027"/>
                </a:lnTo>
                <a:lnTo>
                  <a:pt x="15245" y="5220"/>
                </a:lnTo>
                <a:lnTo>
                  <a:pt x="15245" y="9591"/>
                </a:lnTo>
                <a:lnTo>
                  <a:pt x="6098" y="9591"/>
                </a:lnTo>
                <a:close/>
              </a:path>
              <a:path w="21600" h="21600" extrusionOk="0">
                <a:moveTo>
                  <a:pt x="93" y="9606"/>
                </a:moveTo>
                <a:lnTo>
                  <a:pt x="21600" y="9606"/>
                </a:lnTo>
                <a:close/>
              </a:path>
              <a:path w="21600" h="21600" extrusionOk="0">
                <a:moveTo>
                  <a:pt x="11684" y="17109"/>
                </a:moveTo>
                <a:lnTo>
                  <a:pt x="12266" y="19317"/>
                </a:lnTo>
                <a:lnTo>
                  <a:pt x="9659" y="19317"/>
                </a:lnTo>
                <a:lnTo>
                  <a:pt x="10287" y="17124"/>
                </a:lnTo>
                <a:lnTo>
                  <a:pt x="10008" y="16975"/>
                </a:lnTo>
                <a:lnTo>
                  <a:pt x="9799" y="16722"/>
                </a:lnTo>
                <a:lnTo>
                  <a:pt x="9752" y="16408"/>
                </a:lnTo>
                <a:lnTo>
                  <a:pt x="9822" y="16170"/>
                </a:lnTo>
                <a:lnTo>
                  <a:pt x="10008" y="16006"/>
                </a:lnTo>
                <a:lnTo>
                  <a:pt x="10148" y="15871"/>
                </a:lnTo>
                <a:lnTo>
                  <a:pt x="10381" y="15782"/>
                </a:lnTo>
                <a:lnTo>
                  <a:pt x="10660" y="15692"/>
                </a:lnTo>
                <a:lnTo>
                  <a:pt x="11009" y="15677"/>
                </a:lnTo>
                <a:lnTo>
                  <a:pt x="11288" y="15722"/>
                </a:lnTo>
                <a:lnTo>
                  <a:pt x="11614" y="15782"/>
                </a:lnTo>
                <a:lnTo>
                  <a:pt x="11893" y="15946"/>
                </a:lnTo>
                <a:lnTo>
                  <a:pt x="12033" y="16080"/>
                </a:lnTo>
                <a:lnTo>
                  <a:pt x="12173" y="16229"/>
                </a:lnTo>
                <a:lnTo>
                  <a:pt x="12196" y="16408"/>
                </a:lnTo>
                <a:lnTo>
                  <a:pt x="12103" y="16722"/>
                </a:lnTo>
                <a:lnTo>
                  <a:pt x="11987" y="16856"/>
                </a:lnTo>
                <a:lnTo>
                  <a:pt x="11847" y="16975"/>
                </a:lnTo>
                <a:lnTo>
                  <a:pt x="11684" y="17109"/>
                </a:lnTo>
              </a:path>
            </a:pathLst>
          </a:custGeom>
          <a:solidFill>
            <a:srgbClr val="C0C0C0"/>
          </a:solidFill>
          <a:ln w="38100">
            <a:solidFill>
              <a:srgbClr val="000000"/>
            </a:solidFill>
            <a:miter lim="800000"/>
            <a:headEnd/>
            <a:tailEnd/>
          </a:ln>
        </p:spPr>
        <p:txBody>
          <a:bodyPr/>
          <a:lstStyle/>
          <a:p>
            <a:endParaRPr lang="en-GB" sz="1400"/>
          </a:p>
        </p:txBody>
      </p:sp>
      <p:sp>
        <p:nvSpPr>
          <p:cNvPr id="992274" name="Lock">
            <a:extLst>
              <a:ext uri="{FF2B5EF4-FFF2-40B4-BE49-F238E27FC236}">
                <a16:creationId xmlns:a16="http://schemas.microsoft.com/office/drawing/2014/main" id="{135185E9-7A25-9C8A-4A7F-8E6E222DDFD9}"/>
              </a:ext>
            </a:extLst>
          </p:cNvPr>
          <p:cNvSpPr>
            <a:spLocks noEditPoints="1" noChangeArrowheads="1"/>
          </p:cNvSpPr>
          <p:nvPr/>
        </p:nvSpPr>
        <p:spPr bwMode="auto">
          <a:xfrm>
            <a:off x="3897314" y="6042025"/>
            <a:ext cx="161925" cy="171450"/>
          </a:xfrm>
          <a:custGeom>
            <a:avLst/>
            <a:gdLst>
              <a:gd name="T0" fmla="*/ 10800 w 21600"/>
              <a:gd name="T1" fmla="*/ 0 h 21600"/>
              <a:gd name="T2" fmla="*/ 21600 w 21600"/>
              <a:gd name="T3" fmla="*/ 9606 h 21600"/>
              <a:gd name="T4" fmla="*/ 10800 w 21600"/>
              <a:gd name="T5" fmla="*/ 21600 h 21600"/>
              <a:gd name="T6" fmla="*/ 0 w 21600"/>
              <a:gd name="T7" fmla="*/ 9606 h 21600"/>
              <a:gd name="T8" fmla="*/ 744 w 21600"/>
              <a:gd name="T9" fmla="*/ 9904 h 21600"/>
              <a:gd name="T10" fmla="*/ 21134 w 21600"/>
              <a:gd name="T11" fmla="*/ 15335 h 21600"/>
            </a:gdLst>
            <a:ahLst/>
            <a:cxnLst>
              <a:cxn ang="0">
                <a:pos x="T0" y="T1"/>
              </a:cxn>
              <a:cxn ang="0">
                <a:pos x="T2" y="T3"/>
              </a:cxn>
              <a:cxn ang="0">
                <a:pos x="T4" y="T5"/>
              </a:cxn>
              <a:cxn ang="0">
                <a:pos x="T6" y="T7"/>
              </a:cxn>
            </a:cxnLst>
            <a:rect l="T8" t="T9" r="T10" b="T11"/>
            <a:pathLst>
              <a:path w="21600" h="21600" extrusionOk="0">
                <a:moveTo>
                  <a:pt x="93" y="9606"/>
                </a:moveTo>
                <a:lnTo>
                  <a:pt x="2048" y="9606"/>
                </a:lnTo>
                <a:lnTo>
                  <a:pt x="2048" y="4713"/>
                </a:lnTo>
                <a:lnTo>
                  <a:pt x="2420" y="3818"/>
                </a:lnTo>
                <a:lnTo>
                  <a:pt x="2979" y="3028"/>
                </a:lnTo>
                <a:lnTo>
                  <a:pt x="3537" y="2446"/>
                </a:lnTo>
                <a:lnTo>
                  <a:pt x="3956" y="1998"/>
                </a:lnTo>
                <a:lnTo>
                  <a:pt x="4492" y="1581"/>
                </a:lnTo>
                <a:lnTo>
                  <a:pt x="5143" y="1238"/>
                </a:lnTo>
                <a:lnTo>
                  <a:pt x="5912" y="880"/>
                </a:lnTo>
                <a:lnTo>
                  <a:pt x="6587" y="641"/>
                </a:lnTo>
                <a:lnTo>
                  <a:pt x="7518" y="372"/>
                </a:lnTo>
                <a:lnTo>
                  <a:pt x="8425" y="208"/>
                </a:lnTo>
                <a:lnTo>
                  <a:pt x="9496" y="59"/>
                </a:lnTo>
                <a:lnTo>
                  <a:pt x="10637" y="14"/>
                </a:lnTo>
                <a:lnTo>
                  <a:pt x="11614" y="59"/>
                </a:lnTo>
                <a:lnTo>
                  <a:pt x="12382" y="119"/>
                </a:lnTo>
                <a:lnTo>
                  <a:pt x="13034" y="253"/>
                </a:lnTo>
                <a:lnTo>
                  <a:pt x="13779" y="417"/>
                </a:lnTo>
                <a:lnTo>
                  <a:pt x="14500" y="611"/>
                </a:lnTo>
                <a:lnTo>
                  <a:pt x="14733" y="686"/>
                </a:lnTo>
                <a:lnTo>
                  <a:pt x="14989" y="790"/>
                </a:lnTo>
                <a:lnTo>
                  <a:pt x="15175" y="865"/>
                </a:lnTo>
                <a:lnTo>
                  <a:pt x="15385" y="954"/>
                </a:lnTo>
                <a:lnTo>
                  <a:pt x="15431" y="969"/>
                </a:lnTo>
                <a:lnTo>
                  <a:pt x="15594" y="1059"/>
                </a:lnTo>
                <a:lnTo>
                  <a:pt x="15757" y="1148"/>
                </a:lnTo>
                <a:lnTo>
                  <a:pt x="15920" y="1267"/>
                </a:lnTo>
                <a:lnTo>
                  <a:pt x="16106" y="1372"/>
                </a:lnTo>
                <a:lnTo>
                  <a:pt x="16665" y="1730"/>
                </a:lnTo>
                <a:lnTo>
                  <a:pt x="17014" y="1998"/>
                </a:lnTo>
                <a:lnTo>
                  <a:pt x="17480" y="2356"/>
                </a:lnTo>
                <a:lnTo>
                  <a:pt x="17852" y="2804"/>
                </a:lnTo>
                <a:lnTo>
                  <a:pt x="18178" y="3192"/>
                </a:lnTo>
                <a:lnTo>
                  <a:pt x="18527" y="3639"/>
                </a:lnTo>
                <a:lnTo>
                  <a:pt x="18806" y="4132"/>
                </a:lnTo>
                <a:lnTo>
                  <a:pt x="19086" y="4713"/>
                </a:lnTo>
                <a:lnTo>
                  <a:pt x="19272" y="5191"/>
                </a:lnTo>
                <a:lnTo>
                  <a:pt x="19295" y="9606"/>
                </a:lnTo>
                <a:lnTo>
                  <a:pt x="21600" y="9606"/>
                </a:lnTo>
                <a:lnTo>
                  <a:pt x="21600" y="16289"/>
                </a:lnTo>
                <a:lnTo>
                  <a:pt x="21413" y="17184"/>
                </a:lnTo>
                <a:lnTo>
                  <a:pt x="21041" y="17900"/>
                </a:lnTo>
                <a:lnTo>
                  <a:pt x="20668" y="18377"/>
                </a:lnTo>
                <a:lnTo>
                  <a:pt x="20343" y="18855"/>
                </a:lnTo>
                <a:lnTo>
                  <a:pt x="19924" y="19332"/>
                </a:lnTo>
                <a:lnTo>
                  <a:pt x="19388" y="19809"/>
                </a:lnTo>
                <a:lnTo>
                  <a:pt x="18806" y="20242"/>
                </a:lnTo>
                <a:lnTo>
                  <a:pt x="18062" y="20585"/>
                </a:lnTo>
                <a:lnTo>
                  <a:pt x="17270" y="20883"/>
                </a:lnTo>
                <a:lnTo>
                  <a:pt x="16525" y="21182"/>
                </a:lnTo>
                <a:lnTo>
                  <a:pt x="15548" y="21420"/>
                </a:lnTo>
                <a:lnTo>
                  <a:pt x="14803" y="21540"/>
                </a:lnTo>
                <a:lnTo>
                  <a:pt x="13662" y="21674"/>
                </a:lnTo>
                <a:lnTo>
                  <a:pt x="8379" y="21659"/>
                </a:lnTo>
                <a:lnTo>
                  <a:pt x="7168" y="21540"/>
                </a:lnTo>
                <a:lnTo>
                  <a:pt x="6098" y="21331"/>
                </a:lnTo>
                <a:lnTo>
                  <a:pt x="5050" y="21092"/>
                </a:lnTo>
                <a:lnTo>
                  <a:pt x="4003" y="20764"/>
                </a:lnTo>
                <a:lnTo>
                  <a:pt x="3258" y="20391"/>
                </a:lnTo>
                <a:lnTo>
                  <a:pt x="2769" y="20123"/>
                </a:lnTo>
                <a:lnTo>
                  <a:pt x="2281" y="19720"/>
                </a:lnTo>
                <a:lnTo>
                  <a:pt x="1862" y="19407"/>
                </a:lnTo>
                <a:lnTo>
                  <a:pt x="1489" y="19079"/>
                </a:lnTo>
                <a:lnTo>
                  <a:pt x="1070" y="18676"/>
                </a:lnTo>
                <a:lnTo>
                  <a:pt x="744" y="18258"/>
                </a:lnTo>
                <a:lnTo>
                  <a:pt x="325" y="17661"/>
                </a:lnTo>
                <a:lnTo>
                  <a:pt x="162" y="17035"/>
                </a:lnTo>
                <a:lnTo>
                  <a:pt x="93" y="16468"/>
                </a:lnTo>
                <a:lnTo>
                  <a:pt x="93" y="9606"/>
                </a:lnTo>
                <a:close/>
                <a:moveTo>
                  <a:pt x="6098" y="9591"/>
                </a:moveTo>
                <a:lnTo>
                  <a:pt x="6098" y="5220"/>
                </a:lnTo>
                <a:lnTo>
                  <a:pt x="6191" y="4907"/>
                </a:lnTo>
                <a:lnTo>
                  <a:pt x="6307" y="4639"/>
                </a:lnTo>
                <a:lnTo>
                  <a:pt x="6517" y="4370"/>
                </a:lnTo>
                <a:lnTo>
                  <a:pt x="6680" y="4087"/>
                </a:lnTo>
                <a:lnTo>
                  <a:pt x="6889" y="3878"/>
                </a:lnTo>
                <a:lnTo>
                  <a:pt x="7308" y="3520"/>
                </a:lnTo>
                <a:lnTo>
                  <a:pt x="7843" y="3281"/>
                </a:lnTo>
                <a:lnTo>
                  <a:pt x="8402" y="3013"/>
                </a:lnTo>
                <a:lnTo>
                  <a:pt x="9031" y="2834"/>
                </a:lnTo>
                <a:lnTo>
                  <a:pt x="9659" y="2700"/>
                </a:lnTo>
                <a:lnTo>
                  <a:pt x="10497" y="2625"/>
                </a:lnTo>
                <a:lnTo>
                  <a:pt x="11125" y="2655"/>
                </a:lnTo>
                <a:lnTo>
                  <a:pt x="11987" y="2789"/>
                </a:lnTo>
                <a:lnTo>
                  <a:pt x="12522" y="2893"/>
                </a:lnTo>
                <a:lnTo>
                  <a:pt x="13011" y="3028"/>
                </a:lnTo>
                <a:lnTo>
                  <a:pt x="13290" y="3192"/>
                </a:lnTo>
                <a:lnTo>
                  <a:pt x="13709" y="3371"/>
                </a:lnTo>
                <a:lnTo>
                  <a:pt x="13872" y="3505"/>
                </a:lnTo>
                <a:lnTo>
                  <a:pt x="14058" y="3639"/>
                </a:lnTo>
                <a:lnTo>
                  <a:pt x="14291" y="3788"/>
                </a:lnTo>
                <a:lnTo>
                  <a:pt x="14431" y="3953"/>
                </a:lnTo>
                <a:lnTo>
                  <a:pt x="14617" y="4102"/>
                </a:lnTo>
                <a:lnTo>
                  <a:pt x="14826" y="4311"/>
                </a:lnTo>
                <a:lnTo>
                  <a:pt x="14919" y="4534"/>
                </a:lnTo>
                <a:lnTo>
                  <a:pt x="15036" y="4773"/>
                </a:lnTo>
                <a:lnTo>
                  <a:pt x="15175" y="5027"/>
                </a:lnTo>
                <a:lnTo>
                  <a:pt x="15245" y="5220"/>
                </a:lnTo>
                <a:lnTo>
                  <a:pt x="15245" y="9591"/>
                </a:lnTo>
                <a:lnTo>
                  <a:pt x="6098" y="9591"/>
                </a:lnTo>
                <a:close/>
              </a:path>
              <a:path w="21600" h="21600" extrusionOk="0">
                <a:moveTo>
                  <a:pt x="93" y="9606"/>
                </a:moveTo>
                <a:lnTo>
                  <a:pt x="21600" y="9606"/>
                </a:lnTo>
                <a:close/>
              </a:path>
              <a:path w="21600" h="21600" extrusionOk="0">
                <a:moveTo>
                  <a:pt x="11684" y="17109"/>
                </a:moveTo>
                <a:lnTo>
                  <a:pt x="12266" y="19317"/>
                </a:lnTo>
                <a:lnTo>
                  <a:pt x="9659" y="19317"/>
                </a:lnTo>
                <a:lnTo>
                  <a:pt x="10287" y="17124"/>
                </a:lnTo>
                <a:lnTo>
                  <a:pt x="10008" y="16975"/>
                </a:lnTo>
                <a:lnTo>
                  <a:pt x="9799" y="16722"/>
                </a:lnTo>
                <a:lnTo>
                  <a:pt x="9752" y="16408"/>
                </a:lnTo>
                <a:lnTo>
                  <a:pt x="9822" y="16170"/>
                </a:lnTo>
                <a:lnTo>
                  <a:pt x="10008" y="16006"/>
                </a:lnTo>
                <a:lnTo>
                  <a:pt x="10148" y="15871"/>
                </a:lnTo>
                <a:lnTo>
                  <a:pt x="10381" y="15782"/>
                </a:lnTo>
                <a:lnTo>
                  <a:pt x="10660" y="15692"/>
                </a:lnTo>
                <a:lnTo>
                  <a:pt x="11009" y="15677"/>
                </a:lnTo>
                <a:lnTo>
                  <a:pt x="11288" y="15722"/>
                </a:lnTo>
                <a:lnTo>
                  <a:pt x="11614" y="15782"/>
                </a:lnTo>
                <a:lnTo>
                  <a:pt x="11893" y="15946"/>
                </a:lnTo>
                <a:lnTo>
                  <a:pt x="12033" y="16080"/>
                </a:lnTo>
                <a:lnTo>
                  <a:pt x="12173" y="16229"/>
                </a:lnTo>
                <a:lnTo>
                  <a:pt x="12196" y="16408"/>
                </a:lnTo>
                <a:lnTo>
                  <a:pt x="12103" y="16722"/>
                </a:lnTo>
                <a:lnTo>
                  <a:pt x="11987" y="16856"/>
                </a:lnTo>
                <a:lnTo>
                  <a:pt x="11847" y="16975"/>
                </a:lnTo>
                <a:lnTo>
                  <a:pt x="11684" y="17109"/>
                </a:lnTo>
              </a:path>
            </a:pathLst>
          </a:custGeom>
          <a:solidFill>
            <a:srgbClr val="C0C0C0"/>
          </a:solidFill>
          <a:ln w="38100">
            <a:solidFill>
              <a:srgbClr val="000000"/>
            </a:solidFill>
            <a:miter lim="800000"/>
            <a:headEnd/>
            <a:tailEnd/>
          </a:ln>
        </p:spPr>
        <p:txBody>
          <a:bodyPr/>
          <a:lstStyle/>
          <a:p>
            <a:endParaRPr lang="en-GB" sz="1400"/>
          </a:p>
        </p:txBody>
      </p:sp>
      <p:sp>
        <p:nvSpPr>
          <p:cNvPr id="992275" name="Lock">
            <a:extLst>
              <a:ext uri="{FF2B5EF4-FFF2-40B4-BE49-F238E27FC236}">
                <a16:creationId xmlns:a16="http://schemas.microsoft.com/office/drawing/2014/main" id="{DA944891-95A2-E3E0-A1BB-4D1CD80BC727}"/>
              </a:ext>
            </a:extLst>
          </p:cNvPr>
          <p:cNvSpPr>
            <a:spLocks noEditPoints="1" noChangeArrowheads="1"/>
          </p:cNvSpPr>
          <p:nvPr/>
        </p:nvSpPr>
        <p:spPr bwMode="auto">
          <a:xfrm>
            <a:off x="6492876" y="6161088"/>
            <a:ext cx="161925" cy="171450"/>
          </a:xfrm>
          <a:custGeom>
            <a:avLst/>
            <a:gdLst>
              <a:gd name="T0" fmla="*/ 10800 w 21600"/>
              <a:gd name="T1" fmla="*/ 0 h 21600"/>
              <a:gd name="T2" fmla="*/ 21600 w 21600"/>
              <a:gd name="T3" fmla="*/ 9606 h 21600"/>
              <a:gd name="T4" fmla="*/ 10800 w 21600"/>
              <a:gd name="T5" fmla="*/ 21600 h 21600"/>
              <a:gd name="T6" fmla="*/ 0 w 21600"/>
              <a:gd name="T7" fmla="*/ 9606 h 21600"/>
              <a:gd name="T8" fmla="*/ 744 w 21600"/>
              <a:gd name="T9" fmla="*/ 9904 h 21600"/>
              <a:gd name="T10" fmla="*/ 21134 w 21600"/>
              <a:gd name="T11" fmla="*/ 15335 h 21600"/>
            </a:gdLst>
            <a:ahLst/>
            <a:cxnLst>
              <a:cxn ang="0">
                <a:pos x="T0" y="T1"/>
              </a:cxn>
              <a:cxn ang="0">
                <a:pos x="T2" y="T3"/>
              </a:cxn>
              <a:cxn ang="0">
                <a:pos x="T4" y="T5"/>
              </a:cxn>
              <a:cxn ang="0">
                <a:pos x="T6" y="T7"/>
              </a:cxn>
            </a:cxnLst>
            <a:rect l="T8" t="T9" r="T10" b="T11"/>
            <a:pathLst>
              <a:path w="21600" h="21600" extrusionOk="0">
                <a:moveTo>
                  <a:pt x="93" y="9606"/>
                </a:moveTo>
                <a:lnTo>
                  <a:pt x="2048" y="9606"/>
                </a:lnTo>
                <a:lnTo>
                  <a:pt x="2048" y="4713"/>
                </a:lnTo>
                <a:lnTo>
                  <a:pt x="2420" y="3818"/>
                </a:lnTo>
                <a:lnTo>
                  <a:pt x="2979" y="3028"/>
                </a:lnTo>
                <a:lnTo>
                  <a:pt x="3537" y="2446"/>
                </a:lnTo>
                <a:lnTo>
                  <a:pt x="3956" y="1998"/>
                </a:lnTo>
                <a:lnTo>
                  <a:pt x="4492" y="1581"/>
                </a:lnTo>
                <a:lnTo>
                  <a:pt x="5143" y="1238"/>
                </a:lnTo>
                <a:lnTo>
                  <a:pt x="5912" y="880"/>
                </a:lnTo>
                <a:lnTo>
                  <a:pt x="6587" y="641"/>
                </a:lnTo>
                <a:lnTo>
                  <a:pt x="7518" y="372"/>
                </a:lnTo>
                <a:lnTo>
                  <a:pt x="8425" y="208"/>
                </a:lnTo>
                <a:lnTo>
                  <a:pt x="9496" y="59"/>
                </a:lnTo>
                <a:lnTo>
                  <a:pt x="10637" y="14"/>
                </a:lnTo>
                <a:lnTo>
                  <a:pt x="11614" y="59"/>
                </a:lnTo>
                <a:lnTo>
                  <a:pt x="12382" y="119"/>
                </a:lnTo>
                <a:lnTo>
                  <a:pt x="13034" y="253"/>
                </a:lnTo>
                <a:lnTo>
                  <a:pt x="13779" y="417"/>
                </a:lnTo>
                <a:lnTo>
                  <a:pt x="14500" y="611"/>
                </a:lnTo>
                <a:lnTo>
                  <a:pt x="14733" y="686"/>
                </a:lnTo>
                <a:lnTo>
                  <a:pt x="14989" y="790"/>
                </a:lnTo>
                <a:lnTo>
                  <a:pt x="15175" y="865"/>
                </a:lnTo>
                <a:lnTo>
                  <a:pt x="15385" y="954"/>
                </a:lnTo>
                <a:lnTo>
                  <a:pt x="15431" y="969"/>
                </a:lnTo>
                <a:lnTo>
                  <a:pt x="15594" y="1059"/>
                </a:lnTo>
                <a:lnTo>
                  <a:pt x="15757" y="1148"/>
                </a:lnTo>
                <a:lnTo>
                  <a:pt x="15920" y="1267"/>
                </a:lnTo>
                <a:lnTo>
                  <a:pt x="16106" y="1372"/>
                </a:lnTo>
                <a:lnTo>
                  <a:pt x="16665" y="1730"/>
                </a:lnTo>
                <a:lnTo>
                  <a:pt x="17014" y="1998"/>
                </a:lnTo>
                <a:lnTo>
                  <a:pt x="17480" y="2356"/>
                </a:lnTo>
                <a:lnTo>
                  <a:pt x="17852" y="2804"/>
                </a:lnTo>
                <a:lnTo>
                  <a:pt x="18178" y="3192"/>
                </a:lnTo>
                <a:lnTo>
                  <a:pt x="18527" y="3639"/>
                </a:lnTo>
                <a:lnTo>
                  <a:pt x="18806" y="4132"/>
                </a:lnTo>
                <a:lnTo>
                  <a:pt x="19086" y="4713"/>
                </a:lnTo>
                <a:lnTo>
                  <a:pt x="19272" y="5191"/>
                </a:lnTo>
                <a:lnTo>
                  <a:pt x="19295" y="9606"/>
                </a:lnTo>
                <a:lnTo>
                  <a:pt x="21600" y="9606"/>
                </a:lnTo>
                <a:lnTo>
                  <a:pt x="21600" y="16289"/>
                </a:lnTo>
                <a:lnTo>
                  <a:pt x="21413" y="17184"/>
                </a:lnTo>
                <a:lnTo>
                  <a:pt x="21041" y="17900"/>
                </a:lnTo>
                <a:lnTo>
                  <a:pt x="20668" y="18377"/>
                </a:lnTo>
                <a:lnTo>
                  <a:pt x="20343" y="18855"/>
                </a:lnTo>
                <a:lnTo>
                  <a:pt x="19924" y="19332"/>
                </a:lnTo>
                <a:lnTo>
                  <a:pt x="19388" y="19809"/>
                </a:lnTo>
                <a:lnTo>
                  <a:pt x="18806" y="20242"/>
                </a:lnTo>
                <a:lnTo>
                  <a:pt x="18062" y="20585"/>
                </a:lnTo>
                <a:lnTo>
                  <a:pt x="17270" y="20883"/>
                </a:lnTo>
                <a:lnTo>
                  <a:pt x="16525" y="21182"/>
                </a:lnTo>
                <a:lnTo>
                  <a:pt x="15548" y="21420"/>
                </a:lnTo>
                <a:lnTo>
                  <a:pt x="14803" y="21540"/>
                </a:lnTo>
                <a:lnTo>
                  <a:pt x="13662" y="21674"/>
                </a:lnTo>
                <a:lnTo>
                  <a:pt x="8379" y="21659"/>
                </a:lnTo>
                <a:lnTo>
                  <a:pt x="7168" y="21540"/>
                </a:lnTo>
                <a:lnTo>
                  <a:pt x="6098" y="21331"/>
                </a:lnTo>
                <a:lnTo>
                  <a:pt x="5050" y="21092"/>
                </a:lnTo>
                <a:lnTo>
                  <a:pt x="4003" y="20764"/>
                </a:lnTo>
                <a:lnTo>
                  <a:pt x="3258" y="20391"/>
                </a:lnTo>
                <a:lnTo>
                  <a:pt x="2769" y="20123"/>
                </a:lnTo>
                <a:lnTo>
                  <a:pt x="2281" y="19720"/>
                </a:lnTo>
                <a:lnTo>
                  <a:pt x="1862" y="19407"/>
                </a:lnTo>
                <a:lnTo>
                  <a:pt x="1489" y="19079"/>
                </a:lnTo>
                <a:lnTo>
                  <a:pt x="1070" y="18676"/>
                </a:lnTo>
                <a:lnTo>
                  <a:pt x="744" y="18258"/>
                </a:lnTo>
                <a:lnTo>
                  <a:pt x="325" y="17661"/>
                </a:lnTo>
                <a:lnTo>
                  <a:pt x="162" y="17035"/>
                </a:lnTo>
                <a:lnTo>
                  <a:pt x="93" y="16468"/>
                </a:lnTo>
                <a:lnTo>
                  <a:pt x="93" y="9606"/>
                </a:lnTo>
                <a:close/>
                <a:moveTo>
                  <a:pt x="6098" y="9591"/>
                </a:moveTo>
                <a:lnTo>
                  <a:pt x="6098" y="5220"/>
                </a:lnTo>
                <a:lnTo>
                  <a:pt x="6191" y="4907"/>
                </a:lnTo>
                <a:lnTo>
                  <a:pt x="6307" y="4639"/>
                </a:lnTo>
                <a:lnTo>
                  <a:pt x="6517" y="4370"/>
                </a:lnTo>
                <a:lnTo>
                  <a:pt x="6680" y="4087"/>
                </a:lnTo>
                <a:lnTo>
                  <a:pt x="6889" y="3878"/>
                </a:lnTo>
                <a:lnTo>
                  <a:pt x="7308" y="3520"/>
                </a:lnTo>
                <a:lnTo>
                  <a:pt x="7843" y="3281"/>
                </a:lnTo>
                <a:lnTo>
                  <a:pt x="8402" y="3013"/>
                </a:lnTo>
                <a:lnTo>
                  <a:pt x="9031" y="2834"/>
                </a:lnTo>
                <a:lnTo>
                  <a:pt x="9659" y="2700"/>
                </a:lnTo>
                <a:lnTo>
                  <a:pt x="10497" y="2625"/>
                </a:lnTo>
                <a:lnTo>
                  <a:pt x="11125" y="2655"/>
                </a:lnTo>
                <a:lnTo>
                  <a:pt x="11987" y="2789"/>
                </a:lnTo>
                <a:lnTo>
                  <a:pt x="12522" y="2893"/>
                </a:lnTo>
                <a:lnTo>
                  <a:pt x="13011" y="3028"/>
                </a:lnTo>
                <a:lnTo>
                  <a:pt x="13290" y="3192"/>
                </a:lnTo>
                <a:lnTo>
                  <a:pt x="13709" y="3371"/>
                </a:lnTo>
                <a:lnTo>
                  <a:pt x="13872" y="3505"/>
                </a:lnTo>
                <a:lnTo>
                  <a:pt x="14058" y="3639"/>
                </a:lnTo>
                <a:lnTo>
                  <a:pt x="14291" y="3788"/>
                </a:lnTo>
                <a:lnTo>
                  <a:pt x="14431" y="3953"/>
                </a:lnTo>
                <a:lnTo>
                  <a:pt x="14617" y="4102"/>
                </a:lnTo>
                <a:lnTo>
                  <a:pt x="14826" y="4311"/>
                </a:lnTo>
                <a:lnTo>
                  <a:pt x="14919" y="4534"/>
                </a:lnTo>
                <a:lnTo>
                  <a:pt x="15036" y="4773"/>
                </a:lnTo>
                <a:lnTo>
                  <a:pt x="15175" y="5027"/>
                </a:lnTo>
                <a:lnTo>
                  <a:pt x="15245" y="5220"/>
                </a:lnTo>
                <a:lnTo>
                  <a:pt x="15245" y="9591"/>
                </a:lnTo>
                <a:lnTo>
                  <a:pt x="6098" y="9591"/>
                </a:lnTo>
                <a:close/>
              </a:path>
              <a:path w="21600" h="21600" extrusionOk="0">
                <a:moveTo>
                  <a:pt x="93" y="9606"/>
                </a:moveTo>
                <a:lnTo>
                  <a:pt x="21600" y="9606"/>
                </a:lnTo>
                <a:close/>
              </a:path>
              <a:path w="21600" h="21600" extrusionOk="0">
                <a:moveTo>
                  <a:pt x="11684" y="17109"/>
                </a:moveTo>
                <a:lnTo>
                  <a:pt x="12266" y="19317"/>
                </a:lnTo>
                <a:lnTo>
                  <a:pt x="9659" y="19317"/>
                </a:lnTo>
                <a:lnTo>
                  <a:pt x="10287" y="17124"/>
                </a:lnTo>
                <a:lnTo>
                  <a:pt x="10008" y="16975"/>
                </a:lnTo>
                <a:lnTo>
                  <a:pt x="9799" y="16722"/>
                </a:lnTo>
                <a:lnTo>
                  <a:pt x="9752" y="16408"/>
                </a:lnTo>
                <a:lnTo>
                  <a:pt x="9822" y="16170"/>
                </a:lnTo>
                <a:lnTo>
                  <a:pt x="10008" y="16006"/>
                </a:lnTo>
                <a:lnTo>
                  <a:pt x="10148" y="15871"/>
                </a:lnTo>
                <a:lnTo>
                  <a:pt x="10381" y="15782"/>
                </a:lnTo>
                <a:lnTo>
                  <a:pt x="10660" y="15692"/>
                </a:lnTo>
                <a:lnTo>
                  <a:pt x="11009" y="15677"/>
                </a:lnTo>
                <a:lnTo>
                  <a:pt x="11288" y="15722"/>
                </a:lnTo>
                <a:lnTo>
                  <a:pt x="11614" y="15782"/>
                </a:lnTo>
                <a:lnTo>
                  <a:pt x="11893" y="15946"/>
                </a:lnTo>
                <a:lnTo>
                  <a:pt x="12033" y="16080"/>
                </a:lnTo>
                <a:lnTo>
                  <a:pt x="12173" y="16229"/>
                </a:lnTo>
                <a:lnTo>
                  <a:pt x="12196" y="16408"/>
                </a:lnTo>
                <a:lnTo>
                  <a:pt x="12103" y="16722"/>
                </a:lnTo>
                <a:lnTo>
                  <a:pt x="11987" y="16856"/>
                </a:lnTo>
                <a:lnTo>
                  <a:pt x="11847" y="16975"/>
                </a:lnTo>
                <a:lnTo>
                  <a:pt x="11684" y="17109"/>
                </a:lnTo>
              </a:path>
            </a:pathLst>
          </a:custGeom>
          <a:solidFill>
            <a:srgbClr val="C0C0C0"/>
          </a:solidFill>
          <a:ln w="38100">
            <a:solidFill>
              <a:srgbClr val="000000"/>
            </a:solidFill>
            <a:miter lim="800000"/>
            <a:headEnd/>
            <a:tailEnd/>
          </a:ln>
        </p:spPr>
        <p:txBody>
          <a:bodyPr/>
          <a:lstStyle/>
          <a:p>
            <a:endParaRPr lang="en-GB" sz="1400"/>
          </a:p>
        </p:txBody>
      </p:sp>
      <p:sp>
        <p:nvSpPr>
          <p:cNvPr id="992276" name="Lock">
            <a:extLst>
              <a:ext uri="{FF2B5EF4-FFF2-40B4-BE49-F238E27FC236}">
                <a16:creationId xmlns:a16="http://schemas.microsoft.com/office/drawing/2014/main" id="{FD3BBC35-AC55-3CB6-CF83-45E1F7360981}"/>
              </a:ext>
            </a:extLst>
          </p:cNvPr>
          <p:cNvSpPr>
            <a:spLocks noEditPoints="1" noChangeArrowheads="1"/>
          </p:cNvSpPr>
          <p:nvPr/>
        </p:nvSpPr>
        <p:spPr bwMode="auto">
          <a:xfrm>
            <a:off x="5110164" y="6124575"/>
            <a:ext cx="161925" cy="171450"/>
          </a:xfrm>
          <a:custGeom>
            <a:avLst/>
            <a:gdLst>
              <a:gd name="T0" fmla="*/ 10800 w 21600"/>
              <a:gd name="T1" fmla="*/ 0 h 21600"/>
              <a:gd name="T2" fmla="*/ 21600 w 21600"/>
              <a:gd name="T3" fmla="*/ 9606 h 21600"/>
              <a:gd name="T4" fmla="*/ 10800 w 21600"/>
              <a:gd name="T5" fmla="*/ 21600 h 21600"/>
              <a:gd name="T6" fmla="*/ 0 w 21600"/>
              <a:gd name="T7" fmla="*/ 9606 h 21600"/>
              <a:gd name="T8" fmla="*/ 744 w 21600"/>
              <a:gd name="T9" fmla="*/ 9904 h 21600"/>
              <a:gd name="T10" fmla="*/ 21134 w 21600"/>
              <a:gd name="T11" fmla="*/ 15335 h 21600"/>
            </a:gdLst>
            <a:ahLst/>
            <a:cxnLst>
              <a:cxn ang="0">
                <a:pos x="T0" y="T1"/>
              </a:cxn>
              <a:cxn ang="0">
                <a:pos x="T2" y="T3"/>
              </a:cxn>
              <a:cxn ang="0">
                <a:pos x="T4" y="T5"/>
              </a:cxn>
              <a:cxn ang="0">
                <a:pos x="T6" y="T7"/>
              </a:cxn>
            </a:cxnLst>
            <a:rect l="T8" t="T9" r="T10" b="T11"/>
            <a:pathLst>
              <a:path w="21600" h="21600" extrusionOk="0">
                <a:moveTo>
                  <a:pt x="93" y="9606"/>
                </a:moveTo>
                <a:lnTo>
                  <a:pt x="2048" y="9606"/>
                </a:lnTo>
                <a:lnTo>
                  <a:pt x="2048" y="4713"/>
                </a:lnTo>
                <a:lnTo>
                  <a:pt x="2420" y="3818"/>
                </a:lnTo>
                <a:lnTo>
                  <a:pt x="2979" y="3028"/>
                </a:lnTo>
                <a:lnTo>
                  <a:pt x="3537" y="2446"/>
                </a:lnTo>
                <a:lnTo>
                  <a:pt x="3956" y="1998"/>
                </a:lnTo>
                <a:lnTo>
                  <a:pt x="4492" y="1581"/>
                </a:lnTo>
                <a:lnTo>
                  <a:pt x="5143" y="1238"/>
                </a:lnTo>
                <a:lnTo>
                  <a:pt x="5912" y="880"/>
                </a:lnTo>
                <a:lnTo>
                  <a:pt x="6587" y="641"/>
                </a:lnTo>
                <a:lnTo>
                  <a:pt x="7518" y="372"/>
                </a:lnTo>
                <a:lnTo>
                  <a:pt x="8425" y="208"/>
                </a:lnTo>
                <a:lnTo>
                  <a:pt x="9496" y="59"/>
                </a:lnTo>
                <a:lnTo>
                  <a:pt x="10637" y="14"/>
                </a:lnTo>
                <a:lnTo>
                  <a:pt x="11614" y="59"/>
                </a:lnTo>
                <a:lnTo>
                  <a:pt x="12382" y="119"/>
                </a:lnTo>
                <a:lnTo>
                  <a:pt x="13034" y="253"/>
                </a:lnTo>
                <a:lnTo>
                  <a:pt x="13779" y="417"/>
                </a:lnTo>
                <a:lnTo>
                  <a:pt x="14500" y="611"/>
                </a:lnTo>
                <a:lnTo>
                  <a:pt x="14733" y="686"/>
                </a:lnTo>
                <a:lnTo>
                  <a:pt x="14989" y="790"/>
                </a:lnTo>
                <a:lnTo>
                  <a:pt x="15175" y="865"/>
                </a:lnTo>
                <a:lnTo>
                  <a:pt x="15385" y="954"/>
                </a:lnTo>
                <a:lnTo>
                  <a:pt x="15431" y="969"/>
                </a:lnTo>
                <a:lnTo>
                  <a:pt x="15594" y="1059"/>
                </a:lnTo>
                <a:lnTo>
                  <a:pt x="15757" y="1148"/>
                </a:lnTo>
                <a:lnTo>
                  <a:pt x="15920" y="1267"/>
                </a:lnTo>
                <a:lnTo>
                  <a:pt x="16106" y="1372"/>
                </a:lnTo>
                <a:lnTo>
                  <a:pt x="16665" y="1730"/>
                </a:lnTo>
                <a:lnTo>
                  <a:pt x="17014" y="1998"/>
                </a:lnTo>
                <a:lnTo>
                  <a:pt x="17480" y="2356"/>
                </a:lnTo>
                <a:lnTo>
                  <a:pt x="17852" y="2804"/>
                </a:lnTo>
                <a:lnTo>
                  <a:pt x="18178" y="3192"/>
                </a:lnTo>
                <a:lnTo>
                  <a:pt x="18527" y="3639"/>
                </a:lnTo>
                <a:lnTo>
                  <a:pt x="18806" y="4132"/>
                </a:lnTo>
                <a:lnTo>
                  <a:pt x="19086" y="4713"/>
                </a:lnTo>
                <a:lnTo>
                  <a:pt x="19272" y="5191"/>
                </a:lnTo>
                <a:lnTo>
                  <a:pt x="19295" y="9606"/>
                </a:lnTo>
                <a:lnTo>
                  <a:pt x="21600" y="9606"/>
                </a:lnTo>
                <a:lnTo>
                  <a:pt x="21600" y="16289"/>
                </a:lnTo>
                <a:lnTo>
                  <a:pt x="21413" y="17184"/>
                </a:lnTo>
                <a:lnTo>
                  <a:pt x="21041" y="17900"/>
                </a:lnTo>
                <a:lnTo>
                  <a:pt x="20668" y="18377"/>
                </a:lnTo>
                <a:lnTo>
                  <a:pt x="20343" y="18855"/>
                </a:lnTo>
                <a:lnTo>
                  <a:pt x="19924" y="19332"/>
                </a:lnTo>
                <a:lnTo>
                  <a:pt x="19388" y="19809"/>
                </a:lnTo>
                <a:lnTo>
                  <a:pt x="18806" y="20242"/>
                </a:lnTo>
                <a:lnTo>
                  <a:pt x="18062" y="20585"/>
                </a:lnTo>
                <a:lnTo>
                  <a:pt x="17270" y="20883"/>
                </a:lnTo>
                <a:lnTo>
                  <a:pt x="16525" y="21182"/>
                </a:lnTo>
                <a:lnTo>
                  <a:pt x="15548" y="21420"/>
                </a:lnTo>
                <a:lnTo>
                  <a:pt x="14803" y="21540"/>
                </a:lnTo>
                <a:lnTo>
                  <a:pt x="13662" y="21674"/>
                </a:lnTo>
                <a:lnTo>
                  <a:pt x="8379" y="21659"/>
                </a:lnTo>
                <a:lnTo>
                  <a:pt x="7168" y="21540"/>
                </a:lnTo>
                <a:lnTo>
                  <a:pt x="6098" y="21331"/>
                </a:lnTo>
                <a:lnTo>
                  <a:pt x="5050" y="21092"/>
                </a:lnTo>
                <a:lnTo>
                  <a:pt x="4003" y="20764"/>
                </a:lnTo>
                <a:lnTo>
                  <a:pt x="3258" y="20391"/>
                </a:lnTo>
                <a:lnTo>
                  <a:pt x="2769" y="20123"/>
                </a:lnTo>
                <a:lnTo>
                  <a:pt x="2281" y="19720"/>
                </a:lnTo>
                <a:lnTo>
                  <a:pt x="1862" y="19407"/>
                </a:lnTo>
                <a:lnTo>
                  <a:pt x="1489" y="19079"/>
                </a:lnTo>
                <a:lnTo>
                  <a:pt x="1070" y="18676"/>
                </a:lnTo>
                <a:lnTo>
                  <a:pt x="744" y="18258"/>
                </a:lnTo>
                <a:lnTo>
                  <a:pt x="325" y="17661"/>
                </a:lnTo>
                <a:lnTo>
                  <a:pt x="162" y="17035"/>
                </a:lnTo>
                <a:lnTo>
                  <a:pt x="93" y="16468"/>
                </a:lnTo>
                <a:lnTo>
                  <a:pt x="93" y="9606"/>
                </a:lnTo>
                <a:close/>
                <a:moveTo>
                  <a:pt x="6098" y="9591"/>
                </a:moveTo>
                <a:lnTo>
                  <a:pt x="6098" y="5220"/>
                </a:lnTo>
                <a:lnTo>
                  <a:pt x="6191" y="4907"/>
                </a:lnTo>
                <a:lnTo>
                  <a:pt x="6307" y="4639"/>
                </a:lnTo>
                <a:lnTo>
                  <a:pt x="6517" y="4370"/>
                </a:lnTo>
                <a:lnTo>
                  <a:pt x="6680" y="4087"/>
                </a:lnTo>
                <a:lnTo>
                  <a:pt x="6889" y="3878"/>
                </a:lnTo>
                <a:lnTo>
                  <a:pt x="7308" y="3520"/>
                </a:lnTo>
                <a:lnTo>
                  <a:pt x="7843" y="3281"/>
                </a:lnTo>
                <a:lnTo>
                  <a:pt x="8402" y="3013"/>
                </a:lnTo>
                <a:lnTo>
                  <a:pt x="9031" y="2834"/>
                </a:lnTo>
                <a:lnTo>
                  <a:pt x="9659" y="2700"/>
                </a:lnTo>
                <a:lnTo>
                  <a:pt x="10497" y="2625"/>
                </a:lnTo>
                <a:lnTo>
                  <a:pt x="11125" y="2655"/>
                </a:lnTo>
                <a:lnTo>
                  <a:pt x="11987" y="2789"/>
                </a:lnTo>
                <a:lnTo>
                  <a:pt x="12522" y="2893"/>
                </a:lnTo>
                <a:lnTo>
                  <a:pt x="13011" y="3028"/>
                </a:lnTo>
                <a:lnTo>
                  <a:pt x="13290" y="3192"/>
                </a:lnTo>
                <a:lnTo>
                  <a:pt x="13709" y="3371"/>
                </a:lnTo>
                <a:lnTo>
                  <a:pt x="13872" y="3505"/>
                </a:lnTo>
                <a:lnTo>
                  <a:pt x="14058" y="3639"/>
                </a:lnTo>
                <a:lnTo>
                  <a:pt x="14291" y="3788"/>
                </a:lnTo>
                <a:lnTo>
                  <a:pt x="14431" y="3953"/>
                </a:lnTo>
                <a:lnTo>
                  <a:pt x="14617" y="4102"/>
                </a:lnTo>
                <a:lnTo>
                  <a:pt x="14826" y="4311"/>
                </a:lnTo>
                <a:lnTo>
                  <a:pt x="14919" y="4534"/>
                </a:lnTo>
                <a:lnTo>
                  <a:pt x="15036" y="4773"/>
                </a:lnTo>
                <a:lnTo>
                  <a:pt x="15175" y="5027"/>
                </a:lnTo>
                <a:lnTo>
                  <a:pt x="15245" y="5220"/>
                </a:lnTo>
                <a:lnTo>
                  <a:pt x="15245" y="9591"/>
                </a:lnTo>
                <a:lnTo>
                  <a:pt x="6098" y="9591"/>
                </a:lnTo>
                <a:close/>
              </a:path>
              <a:path w="21600" h="21600" extrusionOk="0">
                <a:moveTo>
                  <a:pt x="93" y="9606"/>
                </a:moveTo>
                <a:lnTo>
                  <a:pt x="21600" y="9606"/>
                </a:lnTo>
                <a:close/>
              </a:path>
              <a:path w="21600" h="21600" extrusionOk="0">
                <a:moveTo>
                  <a:pt x="11684" y="17109"/>
                </a:moveTo>
                <a:lnTo>
                  <a:pt x="12266" y="19317"/>
                </a:lnTo>
                <a:lnTo>
                  <a:pt x="9659" y="19317"/>
                </a:lnTo>
                <a:lnTo>
                  <a:pt x="10287" y="17124"/>
                </a:lnTo>
                <a:lnTo>
                  <a:pt x="10008" y="16975"/>
                </a:lnTo>
                <a:lnTo>
                  <a:pt x="9799" y="16722"/>
                </a:lnTo>
                <a:lnTo>
                  <a:pt x="9752" y="16408"/>
                </a:lnTo>
                <a:lnTo>
                  <a:pt x="9822" y="16170"/>
                </a:lnTo>
                <a:lnTo>
                  <a:pt x="10008" y="16006"/>
                </a:lnTo>
                <a:lnTo>
                  <a:pt x="10148" y="15871"/>
                </a:lnTo>
                <a:lnTo>
                  <a:pt x="10381" y="15782"/>
                </a:lnTo>
                <a:lnTo>
                  <a:pt x="10660" y="15692"/>
                </a:lnTo>
                <a:lnTo>
                  <a:pt x="11009" y="15677"/>
                </a:lnTo>
                <a:lnTo>
                  <a:pt x="11288" y="15722"/>
                </a:lnTo>
                <a:lnTo>
                  <a:pt x="11614" y="15782"/>
                </a:lnTo>
                <a:lnTo>
                  <a:pt x="11893" y="15946"/>
                </a:lnTo>
                <a:lnTo>
                  <a:pt x="12033" y="16080"/>
                </a:lnTo>
                <a:lnTo>
                  <a:pt x="12173" y="16229"/>
                </a:lnTo>
                <a:lnTo>
                  <a:pt x="12196" y="16408"/>
                </a:lnTo>
                <a:lnTo>
                  <a:pt x="12103" y="16722"/>
                </a:lnTo>
                <a:lnTo>
                  <a:pt x="11987" y="16856"/>
                </a:lnTo>
                <a:lnTo>
                  <a:pt x="11847" y="16975"/>
                </a:lnTo>
                <a:lnTo>
                  <a:pt x="11684" y="17109"/>
                </a:lnTo>
              </a:path>
            </a:pathLst>
          </a:custGeom>
          <a:solidFill>
            <a:srgbClr val="C0C0C0"/>
          </a:solidFill>
          <a:ln w="38100">
            <a:solidFill>
              <a:srgbClr val="000000"/>
            </a:solidFill>
            <a:miter lim="800000"/>
            <a:headEnd/>
            <a:tailEnd/>
          </a:ln>
        </p:spPr>
        <p:txBody>
          <a:bodyPr/>
          <a:lstStyle/>
          <a:p>
            <a:endParaRPr lang="en-GB" sz="1400"/>
          </a:p>
        </p:txBody>
      </p:sp>
      <p:sp>
        <p:nvSpPr>
          <p:cNvPr id="992277" name="Freeform 21">
            <a:extLst>
              <a:ext uri="{FF2B5EF4-FFF2-40B4-BE49-F238E27FC236}">
                <a16:creationId xmlns:a16="http://schemas.microsoft.com/office/drawing/2014/main" id="{F419A4D1-416D-77F6-530F-CB86F3257A65}"/>
              </a:ext>
            </a:extLst>
          </p:cNvPr>
          <p:cNvSpPr>
            <a:spLocks/>
          </p:cNvSpPr>
          <p:nvPr/>
        </p:nvSpPr>
        <p:spPr bwMode="auto">
          <a:xfrm rot="16684355">
            <a:off x="8143082" y="4761707"/>
            <a:ext cx="119063" cy="1574800"/>
          </a:xfrm>
          <a:custGeom>
            <a:avLst/>
            <a:gdLst>
              <a:gd name="T0" fmla="*/ 23 w 75"/>
              <a:gd name="T1" fmla="*/ 0 h 992"/>
              <a:gd name="T2" fmla="*/ 31 w 75"/>
              <a:gd name="T3" fmla="*/ 296 h 992"/>
              <a:gd name="T4" fmla="*/ 59 w 75"/>
              <a:gd name="T5" fmla="*/ 588 h 992"/>
              <a:gd name="T6" fmla="*/ 75 w 75"/>
              <a:gd name="T7" fmla="*/ 992 h 992"/>
            </a:gdLst>
            <a:ahLst/>
            <a:cxnLst>
              <a:cxn ang="0">
                <a:pos x="T0" y="T1"/>
              </a:cxn>
              <a:cxn ang="0">
                <a:pos x="T2" y="T3"/>
              </a:cxn>
              <a:cxn ang="0">
                <a:pos x="T4" y="T5"/>
              </a:cxn>
              <a:cxn ang="0">
                <a:pos x="T6" y="T7"/>
              </a:cxn>
            </a:cxnLst>
            <a:rect l="0" t="0" r="r" b="b"/>
            <a:pathLst>
              <a:path w="75" h="992">
                <a:moveTo>
                  <a:pt x="23" y="0"/>
                </a:moveTo>
                <a:cubicBezTo>
                  <a:pt x="19" y="96"/>
                  <a:pt x="0" y="204"/>
                  <a:pt x="31" y="296"/>
                </a:cubicBezTo>
                <a:cubicBezTo>
                  <a:pt x="34" y="459"/>
                  <a:pt x="31" y="474"/>
                  <a:pt x="59" y="588"/>
                </a:cubicBezTo>
                <a:cubicBezTo>
                  <a:pt x="68" y="722"/>
                  <a:pt x="75" y="858"/>
                  <a:pt x="75" y="992"/>
                </a:cubicBezTo>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992278" name="Lock">
            <a:extLst>
              <a:ext uri="{FF2B5EF4-FFF2-40B4-BE49-F238E27FC236}">
                <a16:creationId xmlns:a16="http://schemas.microsoft.com/office/drawing/2014/main" id="{830D0F9F-5B32-53F4-1DC6-53916150C260}"/>
              </a:ext>
            </a:extLst>
          </p:cNvPr>
          <p:cNvSpPr>
            <a:spLocks noEditPoints="1" noChangeArrowheads="1"/>
          </p:cNvSpPr>
          <p:nvPr/>
        </p:nvSpPr>
        <p:spPr bwMode="auto">
          <a:xfrm>
            <a:off x="7566026" y="4821238"/>
            <a:ext cx="161925" cy="171450"/>
          </a:xfrm>
          <a:custGeom>
            <a:avLst/>
            <a:gdLst>
              <a:gd name="T0" fmla="*/ 10800 w 21600"/>
              <a:gd name="T1" fmla="*/ 0 h 21600"/>
              <a:gd name="T2" fmla="*/ 21600 w 21600"/>
              <a:gd name="T3" fmla="*/ 9606 h 21600"/>
              <a:gd name="T4" fmla="*/ 10800 w 21600"/>
              <a:gd name="T5" fmla="*/ 21600 h 21600"/>
              <a:gd name="T6" fmla="*/ 0 w 21600"/>
              <a:gd name="T7" fmla="*/ 9606 h 21600"/>
              <a:gd name="T8" fmla="*/ 744 w 21600"/>
              <a:gd name="T9" fmla="*/ 9904 h 21600"/>
              <a:gd name="T10" fmla="*/ 21134 w 21600"/>
              <a:gd name="T11" fmla="*/ 15335 h 21600"/>
            </a:gdLst>
            <a:ahLst/>
            <a:cxnLst>
              <a:cxn ang="0">
                <a:pos x="T0" y="T1"/>
              </a:cxn>
              <a:cxn ang="0">
                <a:pos x="T2" y="T3"/>
              </a:cxn>
              <a:cxn ang="0">
                <a:pos x="T4" y="T5"/>
              </a:cxn>
              <a:cxn ang="0">
                <a:pos x="T6" y="T7"/>
              </a:cxn>
            </a:cxnLst>
            <a:rect l="T8" t="T9" r="T10" b="T11"/>
            <a:pathLst>
              <a:path w="21600" h="21600" extrusionOk="0">
                <a:moveTo>
                  <a:pt x="93" y="9606"/>
                </a:moveTo>
                <a:lnTo>
                  <a:pt x="2048" y="9606"/>
                </a:lnTo>
                <a:lnTo>
                  <a:pt x="2048" y="4713"/>
                </a:lnTo>
                <a:lnTo>
                  <a:pt x="2420" y="3818"/>
                </a:lnTo>
                <a:lnTo>
                  <a:pt x="2979" y="3028"/>
                </a:lnTo>
                <a:lnTo>
                  <a:pt x="3537" y="2446"/>
                </a:lnTo>
                <a:lnTo>
                  <a:pt x="3956" y="1998"/>
                </a:lnTo>
                <a:lnTo>
                  <a:pt x="4492" y="1581"/>
                </a:lnTo>
                <a:lnTo>
                  <a:pt x="5143" y="1238"/>
                </a:lnTo>
                <a:lnTo>
                  <a:pt x="5912" y="880"/>
                </a:lnTo>
                <a:lnTo>
                  <a:pt x="6587" y="641"/>
                </a:lnTo>
                <a:lnTo>
                  <a:pt x="7518" y="372"/>
                </a:lnTo>
                <a:lnTo>
                  <a:pt x="8425" y="208"/>
                </a:lnTo>
                <a:lnTo>
                  <a:pt x="9496" y="59"/>
                </a:lnTo>
                <a:lnTo>
                  <a:pt x="10637" y="14"/>
                </a:lnTo>
                <a:lnTo>
                  <a:pt x="11614" y="59"/>
                </a:lnTo>
                <a:lnTo>
                  <a:pt x="12382" y="119"/>
                </a:lnTo>
                <a:lnTo>
                  <a:pt x="13034" y="253"/>
                </a:lnTo>
                <a:lnTo>
                  <a:pt x="13779" y="417"/>
                </a:lnTo>
                <a:lnTo>
                  <a:pt x="14500" y="611"/>
                </a:lnTo>
                <a:lnTo>
                  <a:pt x="14733" y="686"/>
                </a:lnTo>
                <a:lnTo>
                  <a:pt x="14989" y="790"/>
                </a:lnTo>
                <a:lnTo>
                  <a:pt x="15175" y="865"/>
                </a:lnTo>
                <a:lnTo>
                  <a:pt x="15385" y="954"/>
                </a:lnTo>
                <a:lnTo>
                  <a:pt x="15431" y="969"/>
                </a:lnTo>
                <a:lnTo>
                  <a:pt x="15594" y="1059"/>
                </a:lnTo>
                <a:lnTo>
                  <a:pt x="15757" y="1148"/>
                </a:lnTo>
                <a:lnTo>
                  <a:pt x="15920" y="1267"/>
                </a:lnTo>
                <a:lnTo>
                  <a:pt x="16106" y="1372"/>
                </a:lnTo>
                <a:lnTo>
                  <a:pt x="16665" y="1730"/>
                </a:lnTo>
                <a:lnTo>
                  <a:pt x="17014" y="1998"/>
                </a:lnTo>
                <a:lnTo>
                  <a:pt x="17480" y="2356"/>
                </a:lnTo>
                <a:lnTo>
                  <a:pt x="17852" y="2804"/>
                </a:lnTo>
                <a:lnTo>
                  <a:pt x="18178" y="3192"/>
                </a:lnTo>
                <a:lnTo>
                  <a:pt x="18527" y="3639"/>
                </a:lnTo>
                <a:lnTo>
                  <a:pt x="18806" y="4132"/>
                </a:lnTo>
                <a:lnTo>
                  <a:pt x="19086" y="4713"/>
                </a:lnTo>
                <a:lnTo>
                  <a:pt x="19272" y="5191"/>
                </a:lnTo>
                <a:lnTo>
                  <a:pt x="19295" y="9606"/>
                </a:lnTo>
                <a:lnTo>
                  <a:pt x="21600" y="9606"/>
                </a:lnTo>
                <a:lnTo>
                  <a:pt x="21600" y="16289"/>
                </a:lnTo>
                <a:lnTo>
                  <a:pt x="21413" y="17184"/>
                </a:lnTo>
                <a:lnTo>
                  <a:pt x="21041" y="17900"/>
                </a:lnTo>
                <a:lnTo>
                  <a:pt x="20668" y="18377"/>
                </a:lnTo>
                <a:lnTo>
                  <a:pt x="20343" y="18855"/>
                </a:lnTo>
                <a:lnTo>
                  <a:pt x="19924" y="19332"/>
                </a:lnTo>
                <a:lnTo>
                  <a:pt x="19388" y="19809"/>
                </a:lnTo>
                <a:lnTo>
                  <a:pt x="18806" y="20242"/>
                </a:lnTo>
                <a:lnTo>
                  <a:pt x="18062" y="20585"/>
                </a:lnTo>
                <a:lnTo>
                  <a:pt x="17270" y="20883"/>
                </a:lnTo>
                <a:lnTo>
                  <a:pt x="16525" y="21182"/>
                </a:lnTo>
                <a:lnTo>
                  <a:pt x="15548" y="21420"/>
                </a:lnTo>
                <a:lnTo>
                  <a:pt x="14803" y="21540"/>
                </a:lnTo>
                <a:lnTo>
                  <a:pt x="13662" y="21674"/>
                </a:lnTo>
                <a:lnTo>
                  <a:pt x="8379" y="21659"/>
                </a:lnTo>
                <a:lnTo>
                  <a:pt x="7168" y="21540"/>
                </a:lnTo>
                <a:lnTo>
                  <a:pt x="6098" y="21331"/>
                </a:lnTo>
                <a:lnTo>
                  <a:pt x="5050" y="21092"/>
                </a:lnTo>
                <a:lnTo>
                  <a:pt x="4003" y="20764"/>
                </a:lnTo>
                <a:lnTo>
                  <a:pt x="3258" y="20391"/>
                </a:lnTo>
                <a:lnTo>
                  <a:pt x="2769" y="20123"/>
                </a:lnTo>
                <a:lnTo>
                  <a:pt x="2281" y="19720"/>
                </a:lnTo>
                <a:lnTo>
                  <a:pt x="1862" y="19407"/>
                </a:lnTo>
                <a:lnTo>
                  <a:pt x="1489" y="19079"/>
                </a:lnTo>
                <a:lnTo>
                  <a:pt x="1070" y="18676"/>
                </a:lnTo>
                <a:lnTo>
                  <a:pt x="744" y="18258"/>
                </a:lnTo>
                <a:lnTo>
                  <a:pt x="325" y="17661"/>
                </a:lnTo>
                <a:lnTo>
                  <a:pt x="162" y="17035"/>
                </a:lnTo>
                <a:lnTo>
                  <a:pt x="93" y="16468"/>
                </a:lnTo>
                <a:lnTo>
                  <a:pt x="93" y="9606"/>
                </a:lnTo>
                <a:close/>
                <a:moveTo>
                  <a:pt x="6098" y="9591"/>
                </a:moveTo>
                <a:lnTo>
                  <a:pt x="6098" y="5220"/>
                </a:lnTo>
                <a:lnTo>
                  <a:pt x="6191" y="4907"/>
                </a:lnTo>
                <a:lnTo>
                  <a:pt x="6307" y="4639"/>
                </a:lnTo>
                <a:lnTo>
                  <a:pt x="6517" y="4370"/>
                </a:lnTo>
                <a:lnTo>
                  <a:pt x="6680" y="4087"/>
                </a:lnTo>
                <a:lnTo>
                  <a:pt x="6889" y="3878"/>
                </a:lnTo>
                <a:lnTo>
                  <a:pt x="7308" y="3520"/>
                </a:lnTo>
                <a:lnTo>
                  <a:pt x="7843" y="3281"/>
                </a:lnTo>
                <a:lnTo>
                  <a:pt x="8402" y="3013"/>
                </a:lnTo>
                <a:lnTo>
                  <a:pt x="9031" y="2834"/>
                </a:lnTo>
                <a:lnTo>
                  <a:pt x="9659" y="2700"/>
                </a:lnTo>
                <a:lnTo>
                  <a:pt x="10497" y="2625"/>
                </a:lnTo>
                <a:lnTo>
                  <a:pt x="11125" y="2655"/>
                </a:lnTo>
                <a:lnTo>
                  <a:pt x="11987" y="2789"/>
                </a:lnTo>
                <a:lnTo>
                  <a:pt x="12522" y="2893"/>
                </a:lnTo>
                <a:lnTo>
                  <a:pt x="13011" y="3028"/>
                </a:lnTo>
                <a:lnTo>
                  <a:pt x="13290" y="3192"/>
                </a:lnTo>
                <a:lnTo>
                  <a:pt x="13709" y="3371"/>
                </a:lnTo>
                <a:lnTo>
                  <a:pt x="13872" y="3505"/>
                </a:lnTo>
                <a:lnTo>
                  <a:pt x="14058" y="3639"/>
                </a:lnTo>
                <a:lnTo>
                  <a:pt x="14291" y="3788"/>
                </a:lnTo>
                <a:lnTo>
                  <a:pt x="14431" y="3953"/>
                </a:lnTo>
                <a:lnTo>
                  <a:pt x="14617" y="4102"/>
                </a:lnTo>
                <a:lnTo>
                  <a:pt x="14826" y="4311"/>
                </a:lnTo>
                <a:lnTo>
                  <a:pt x="14919" y="4534"/>
                </a:lnTo>
                <a:lnTo>
                  <a:pt x="15036" y="4773"/>
                </a:lnTo>
                <a:lnTo>
                  <a:pt x="15175" y="5027"/>
                </a:lnTo>
                <a:lnTo>
                  <a:pt x="15245" y="5220"/>
                </a:lnTo>
                <a:lnTo>
                  <a:pt x="15245" y="9591"/>
                </a:lnTo>
                <a:lnTo>
                  <a:pt x="6098" y="9591"/>
                </a:lnTo>
                <a:close/>
              </a:path>
              <a:path w="21600" h="21600" extrusionOk="0">
                <a:moveTo>
                  <a:pt x="93" y="9606"/>
                </a:moveTo>
                <a:lnTo>
                  <a:pt x="21600" y="9606"/>
                </a:lnTo>
                <a:close/>
              </a:path>
              <a:path w="21600" h="21600" extrusionOk="0">
                <a:moveTo>
                  <a:pt x="11684" y="17109"/>
                </a:moveTo>
                <a:lnTo>
                  <a:pt x="12266" y="19317"/>
                </a:lnTo>
                <a:lnTo>
                  <a:pt x="9659" y="19317"/>
                </a:lnTo>
                <a:lnTo>
                  <a:pt x="10287" y="17124"/>
                </a:lnTo>
                <a:lnTo>
                  <a:pt x="10008" y="16975"/>
                </a:lnTo>
                <a:lnTo>
                  <a:pt x="9799" y="16722"/>
                </a:lnTo>
                <a:lnTo>
                  <a:pt x="9752" y="16408"/>
                </a:lnTo>
                <a:lnTo>
                  <a:pt x="9822" y="16170"/>
                </a:lnTo>
                <a:lnTo>
                  <a:pt x="10008" y="16006"/>
                </a:lnTo>
                <a:lnTo>
                  <a:pt x="10148" y="15871"/>
                </a:lnTo>
                <a:lnTo>
                  <a:pt x="10381" y="15782"/>
                </a:lnTo>
                <a:lnTo>
                  <a:pt x="10660" y="15692"/>
                </a:lnTo>
                <a:lnTo>
                  <a:pt x="11009" y="15677"/>
                </a:lnTo>
                <a:lnTo>
                  <a:pt x="11288" y="15722"/>
                </a:lnTo>
                <a:lnTo>
                  <a:pt x="11614" y="15782"/>
                </a:lnTo>
                <a:lnTo>
                  <a:pt x="11893" y="15946"/>
                </a:lnTo>
                <a:lnTo>
                  <a:pt x="12033" y="16080"/>
                </a:lnTo>
                <a:lnTo>
                  <a:pt x="12173" y="16229"/>
                </a:lnTo>
                <a:lnTo>
                  <a:pt x="12196" y="16408"/>
                </a:lnTo>
                <a:lnTo>
                  <a:pt x="12103" y="16722"/>
                </a:lnTo>
                <a:lnTo>
                  <a:pt x="11987" y="16856"/>
                </a:lnTo>
                <a:lnTo>
                  <a:pt x="11847" y="16975"/>
                </a:lnTo>
                <a:lnTo>
                  <a:pt x="11684" y="17109"/>
                </a:lnTo>
              </a:path>
            </a:pathLst>
          </a:custGeom>
          <a:solidFill>
            <a:srgbClr val="C0C0C0"/>
          </a:solidFill>
          <a:ln w="38100">
            <a:solidFill>
              <a:srgbClr val="000000"/>
            </a:solidFill>
            <a:miter lim="800000"/>
            <a:headEnd/>
            <a:tailEnd/>
          </a:ln>
        </p:spPr>
        <p:txBody>
          <a:bodyPr/>
          <a:lstStyle/>
          <a:p>
            <a:endParaRPr lang="en-GB" sz="1400"/>
          </a:p>
        </p:txBody>
      </p:sp>
      <p:sp>
        <p:nvSpPr>
          <p:cNvPr id="992279" name="Lock">
            <a:extLst>
              <a:ext uri="{FF2B5EF4-FFF2-40B4-BE49-F238E27FC236}">
                <a16:creationId xmlns:a16="http://schemas.microsoft.com/office/drawing/2014/main" id="{9EB96F3B-EFA9-D3DE-5245-403538DDAA04}"/>
              </a:ext>
            </a:extLst>
          </p:cNvPr>
          <p:cNvSpPr>
            <a:spLocks noEditPoints="1" noChangeArrowheads="1"/>
          </p:cNvSpPr>
          <p:nvPr/>
        </p:nvSpPr>
        <p:spPr bwMode="auto">
          <a:xfrm>
            <a:off x="8755064" y="4930775"/>
            <a:ext cx="161925" cy="171450"/>
          </a:xfrm>
          <a:custGeom>
            <a:avLst/>
            <a:gdLst>
              <a:gd name="T0" fmla="*/ 10800 w 21600"/>
              <a:gd name="T1" fmla="*/ 0 h 21600"/>
              <a:gd name="T2" fmla="*/ 21600 w 21600"/>
              <a:gd name="T3" fmla="*/ 9606 h 21600"/>
              <a:gd name="T4" fmla="*/ 10800 w 21600"/>
              <a:gd name="T5" fmla="*/ 21600 h 21600"/>
              <a:gd name="T6" fmla="*/ 0 w 21600"/>
              <a:gd name="T7" fmla="*/ 9606 h 21600"/>
              <a:gd name="T8" fmla="*/ 744 w 21600"/>
              <a:gd name="T9" fmla="*/ 9904 h 21600"/>
              <a:gd name="T10" fmla="*/ 21134 w 21600"/>
              <a:gd name="T11" fmla="*/ 15335 h 21600"/>
            </a:gdLst>
            <a:ahLst/>
            <a:cxnLst>
              <a:cxn ang="0">
                <a:pos x="T0" y="T1"/>
              </a:cxn>
              <a:cxn ang="0">
                <a:pos x="T2" y="T3"/>
              </a:cxn>
              <a:cxn ang="0">
                <a:pos x="T4" y="T5"/>
              </a:cxn>
              <a:cxn ang="0">
                <a:pos x="T6" y="T7"/>
              </a:cxn>
            </a:cxnLst>
            <a:rect l="T8" t="T9" r="T10" b="T11"/>
            <a:pathLst>
              <a:path w="21600" h="21600" extrusionOk="0">
                <a:moveTo>
                  <a:pt x="93" y="9606"/>
                </a:moveTo>
                <a:lnTo>
                  <a:pt x="2048" y="9606"/>
                </a:lnTo>
                <a:lnTo>
                  <a:pt x="2048" y="4713"/>
                </a:lnTo>
                <a:lnTo>
                  <a:pt x="2420" y="3818"/>
                </a:lnTo>
                <a:lnTo>
                  <a:pt x="2979" y="3028"/>
                </a:lnTo>
                <a:lnTo>
                  <a:pt x="3537" y="2446"/>
                </a:lnTo>
                <a:lnTo>
                  <a:pt x="3956" y="1998"/>
                </a:lnTo>
                <a:lnTo>
                  <a:pt x="4492" y="1581"/>
                </a:lnTo>
                <a:lnTo>
                  <a:pt x="5143" y="1238"/>
                </a:lnTo>
                <a:lnTo>
                  <a:pt x="5912" y="880"/>
                </a:lnTo>
                <a:lnTo>
                  <a:pt x="6587" y="641"/>
                </a:lnTo>
                <a:lnTo>
                  <a:pt x="7518" y="372"/>
                </a:lnTo>
                <a:lnTo>
                  <a:pt x="8425" y="208"/>
                </a:lnTo>
                <a:lnTo>
                  <a:pt x="9496" y="59"/>
                </a:lnTo>
                <a:lnTo>
                  <a:pt x="10637" y="14"/>
                </a:lnTo>
                <a:lnTo>
                  <a:pt x="11614" y="59"/>
                </a:lnTo>
                <a:lnTo>
                  <a:pt x="12382" y="119"/>
                </a:lnTo>
                <a:lnTo>
                  <a:pt x="13034" y="253"/>
                </a:lnTo>
                <a:lnTo>
                  <a:pt x="13779" y="417"/>
                </a:lnTo>
                <a:lnTo>
                  <a:pt x="14500" y="611"/>
                </a:lnTo>
                <a:lnTo>
                  <a:pt x="14733" y="686"/>
                </a:lnTo>
                <a:lnTo>
                  <a:pt x="14989" y="790"/>
                </a:lnTo>
                <a:lnTo>
                  <a:pt x="15175" y="865"/>
                </a:lnTo>
                <a:lnTo>
                  <a:pt x="15385" y="954"/>
                </a:lnTo>
                <a:lnTo>
                  <a:pt x="15431" y="969"/>
                </a:lnTo>
                <a:lnTo>
                  <a:pt x="15594" y="1059"/>
                </a:lnTo>
                <a:lnTo>
                  <a:pt x="15757" y="1148"/>
                </a:lnTo>
                <a:lnTo>
                  <a:pt x="15920" y="1267"/>
                </a:lnTo>
                <a:lnTo>
                  <a:pt x="16106" y="1372"/>
                </a:lnTo>
                <a:lnTo>
                  <a:pt x="16665" y="1730"/>
                </a:lnTo>
                <a:lnTo>
                  <a:pt x="17014" y="1998"/>
                </a:lnTo>
                <a:lnTo>
                  <a:pt x="17480" y="2356"/>
                </a:lnTo>
                <a:lnTo>
                  <a:pt x="17852" y="2804"/>
                </a:lnTo>
                <a:lnTo>
                  <a:pt x="18178" y="3192"/>
                </a:lnTo>
                <a:lnTo>
                  <a:pt x="18527" y="3639"/>
                </a:lnTo>
                <a:lnTo>
                  <a:pt x="18806" y="4132"/>
                </a:lnTo>
                <a:lnTo>
                  <a:pt x="19086" y="4713"/>
                </a:lnTo>
                <a:lnTo>
                  <a:pt x="19272" y="5191"/>
                </a:lnTo>
                <a:lnTo>
                  <a:pt x="19295" y="9606"/>
                </a:lnTo>
                <a:lnTo>
                  <a:pt x="21600" y="9606"/>
                </a:lnTo>
                <a:lnTo>
                  <a:pt x="21600" y="16289"/>
                </a:lnTo>
                <a:lnTo>
                  <a:pt x="21413" y="17184"/>
                </a:lnTo>
                <a:lnTo>
                  <a:pt x="21041" y="17900"/>
                </a:lnTo>
                <a:lnTo>
                  <a:pt x="20668" y="18377"/>
                </a:lnTo>
                <a:lnTo>
                  <a:pt x="20343" y="18855"/>
                </a:lnTo>
                <a:lnTo>
                  <a:pt x="19924" y="19332"/>
                </a:lnTo>
                <a:lnTo>
                  <a:pt x="19388" y="19809"/>
                </a:lnTo>
                <a:lnTo>
                  <a:pt x="18806" y="20242"/>
                </a:lnTo>
                <a:lnTo>
                  <a:pt x="18062" y="20585"/>
                </a:lnTo>
                <a:lnTo>
                  <a:pt x="17270" y="20883"/>
                </a:lnTo>
                <a:lnTo>
                  <a:pt x="16525" y="21182"/>
                </a:lnTo>
                <a:lnTo>
                  <a:pt x="15548" y="21420"/>
                </a:lnTo>
                <a:lnTo>
                  <a:pt x="14803" y="21540"/>
                </a:lnTo>
                <a:lnTo>
                  <a:pt x="13662" y="21674"/>
                </a:lnTo>
                <a:lnTo>
                  <a:pt x="8379" y="21659"/>
                </a:lnTo>
                <a:lnTo>
                  <a:pt x="7168" y="21540"/>
                </a:lnTo>
                <a:lnTo>
                  <a:pt x="6098" y="21331"/>
                </a:lnTo>
                <a:lnTo>
                  <a:pt x="5050" y="21092"/>
                </a:lnTo>
                <a:lnTo>
                  <a:pt x="4003" y="20764"/>
                </a:lnTo>
                <a:lnTo>
                  <a:pt x="3258" y="20391"/>
                </a:lnTo>
                <a:lnTo>
                  <a:pt x="2769" y="20123"/>
                </a:lnTo>
                <a:lnTo>
                  <a:pt x="2281" y="19720"/>
                </a:lnTo>
                <a:lnTo>
                  <a:pt x="1862" y="19407"/>
                </a:lnTo>
                <a:lnTo>
                  <a:pt x="1489" y="19079"/>
                </a:lnTo>
                <a:lnTo>
                  <a:pt x="1070" y="18676"/>
                </a:lnTo>
                <a:lnTo>
                  <a:pt x="744" y="18258"/>
                </a:lnTo>
                <a:lnTo>
                  <a:pt x="325" y="17661"/>
                </a:lnTo>
                <a:lnTo>
                  <a:pt x="162" y="17035"/>
                </a:lnTo>
                <a:lnTo>
                  <a:pt x="93" y="16468"/>
                </a:lnTo>
                <a:lnTo>
                  <a:pt x="93" y="9606"/>
                </a:lnTo>
                <a:close/>
                <a:moveTo>
                  <a:pt x="6098" y="9591"/>
                </a:moveTo>
                <a:lnTo>
                  <a:pt x="6098" y="5220"/>
                </a:lnTo>
                <a:lnTo>
                  <a:pt x="6191" y="4907"/>
                </a:lnTo>
                <a:lnTo>
                  <a:pt x="6307" y="4639"/>
                </a:lnTo>
                <a:lnTo>
                  <a:pt x="6517" y="4370"/>
                </a:lnTo>
                <a:lnTo>
                  <a:pt x="6680" y="4087"/>
                </a:lnTo>
                <a:lnTo>
                  <a:pt x="6889" y="3878"/>
                </a:lnTo>
                <a:lnTo>
                  <a:pt x="7308" y="3520"/>
                </a:lnTo>
                <a:lnTo>
                  <a:pt x="7843" y="3281"/>
                </a:lnTo>
                <a:lnTo>
                  <a:pt x="8402" y="3013"/>
                </a:lnTo>
                <a:lnTo>
                  <a:pt x="9031" y="2834"/>
                </a:lnTo>
                <a:lnTo>
                  <a:pt x="9659" y="2700"/>
                </a:lnTo>
                <a:lnTo>
                  <a:pt x="10497" y="2625"/>
                </a:lnTo>
                <a:lnTo>
                  <a:pt x="11125" y="2655"/>
                </a:lnTo>
                <a:lnTo>
                  <a:pt x="11987" y="2789"/>
                </a:lnTo>
                <a:lnTo>
                  <a:pt x="12522" y="2893"/>
                </a:lnTo>
                <a:lnTo>
                  <a:pt x="13011" y="3028"/>
                </a:lnTo>
                <a:lnTo>
                  <a:pt x="13290" y="3192"/>
                </a:lnTo>
                <a:lnTo>
                  <a:pt x="13709" y="3371"/>
                </a:lnTo>
                <a:lnTo>
                  <a:pt x="13872" y="3505"/>
                </a:lnTo>
                <a:lnTo>
                  <a:pt x="14058" y="3639"/>
                </a:lnTo>
                <a:lnTo>
                  <a:pt x="14291" y="3788"/>
                </a:lnTo>
                <a:lnTo>
                  <a:pt x="14431" y="3953"/>
                </a:lnTo>
                <a:lnTo>
                  <a:pt x="14617" y="4102"/>
                </a:lnTo>
                <a:lnTo>
                  <a:pt x="14826" y="4311"/>
                </a:lnTo>
                <a:lnTo>
                  <a:pt x="14919" y="4534"/>
                </a:lnTo>
                <a:lnTo>
                  <a:pt x="15036" y="4773"/>
                </a:lnTo>
                <a:lnTo>
                  <a:pt x="15175" y="5027"/>
                </a:lnTo>
                <a:lnTo>
                  <a:pt x="15245" y="5220"/>
                </a:lnTo>
                <a:lnTo>
                  <a:pt x="15245" y="9591"/>
                </a:lnTo>
                <a:lnTo>
                  <a:pt x="6098" y="9591"/>
                </a:lnTo>
                <a:close/>
              </a:path>
              <a:path w="21600" h="21600" extrusionOk="0">
                <a:moveTo>
                  <a:pt x="93" y="9606"/>
                </a:moveTo>
                <a:lnTo>
                  <a:pt x="21600" y="9606"/>
                </a:lnTo>
                <a:close/>
              </a:path>
              <a:path w="21600" h="21600" extrusionOk="0">
                <a:moveTo>
                  <a:pt x="11684" y="17109"/>
                </a:moveTo>
                <a:lnTo>
                  <a:pt x="12266" y="19317"/>
                </a:lnTo>
                <a:lnTo>
                  <a:pt x="9659" y="19317"/>
                </a:lnTo>
                <a:lnTo>
                  <a:pt x="10287" y="17124"/>
                </a:lnTo>
                <a:lnTo>
                  <a:pt x="10008" y="16975"/>
                </a:lnTo>
                <a:lnTo>
                  <a:pt x="9799" y="16722"/>
                </a:lnTo>
                <a:lnTo>
                  <a:pt x="9752" y="16408"/>
                </a:lnTo>
                <a:lnTo>
                  <a:pt x="9822" y="16170"/>
                </a:lnTo>
                <a:lnTo>
                  <a:pt x="10008" y="16006"/>
                </a:lnTo>
                <a:lnTo>
                  <a:pt x="10148" y="15871"/>
                </a:lnTo>
                <a:lnTo>
                  <a:pt x="10381" y="15782"/>
                </a:lnTo>
                <a:lnTo>
                  <a:pt x="10660" y="15692"/>
                </a:lnTo>
                <a:lnTo>
                  <a:pt x="11009" y="15677"/>
                </a:lnTo>
                <a:lnTo>
                  <a:pt x="11288" y="15722"/>
                </a:lnTo>
                <a:lnTo>
                  <a:pt x="11614" y="15782"/>
                </a:lnTo>
                <a:lnTo>
                  <a:pt x="11893" y="15946"/>
                </a:lnTo>
                <a:lnTo>
                  <a:pt x="12033" y="16080"/>
                </a:lnTo>
                <a:lnTo>
                  <a:pt x="12173" y="16229"/>
                </a:lnTo>
                <a:lnTo>
                  <a:pt x="12196" y="16408"/>
                </a:lnTo>
                <a:lnTo>
                  <a:pt x="12103" y="16722"/>
                </a:lnTo>
                <a:lnTo>
                  <a:pt x="11987" y="16856"/>
                </a:lnTo>
                <a:lnTo>
                  <a:pt x="11847" y="16975"/>
                </a:lnTo>
                <a:lnTo>
                  <a:pt x="11684" y="17109"/>
                </a:lnTo>
              </a:path>
            </a:pathLst>
          </a:custGeom>
          <a:solidFill>
            <a:srgbClr val="C0C0C0"/>
          </a:solidFill>
          <a:ln w="38100">
            <a:solidFill>
              <a:srgbClr val="000000"/>
            </a:solidFill>
            <a:miter lim="800000"/>
            <a:headEnd/>
            <a:tailEnd/>
          </a:ln>
        </p:spPr>
        <p:txBody>
          <a:bodyPr/>
          <a:lstStyle/>
          <a:p>
            <a:endParaRPr lang="en-GB" sz="1400"/>
          </a:p>
        </p:txBody>
      </p:sp>
      <p:sp>
        <p:nvSpPr>
          <p:cNvPr id="992280" name="Lock">
            <a:extLst>
              <a:ext uri="{FF2B5EF4-FFF2-40B4-BE49-F238E27FC236}">
                <a16:creationId xmlns:a16="http://schemas.microsoft.com/office/drawing/2014/main" id="{C6B32CB5-BFB5-E854-4C1F-4A252047DE32}"/>
              </a:ext>
            </a:extLst>
          </p:cNvPr>
          <p:cNvSpPr>
            <a:spLocks noEditPoints="1" noChangeArrowheads="1"/>
          </p:cNvSpPr>
          <p:nvPr/>
        </p:nvSpPr>
        <p:spPr bwMode="auto">
          <a:xfrm>
            <a:off x="9569451" y="5434013"/>
            <a:ext cx="161925" cy="171450"/>
          </a:xfrm>
          <a:custGeom>
            <a:avLst/>
            <a:gdLst>
              <a:gd name="T0" fmla="*/ 10800 w 21600"/>
              <a:gd name="T1" fmla="*/ 0 h 21600"/>
              <a:gd name="T2" fmla="*/ 21600 w 21600"/>
              <a:gd name="T3" fmla="*/ 9606 h 21600"/>
              <a:gd name="T4" fmla="*/ 10800 w 21600"/>
              <a:gd name="T5" fmla="*/ 21600 h 21600"/>
              <a:gd name="T6" fmla="*/ 0 w 21600"/>
              <a:gd name="T7" fmla="*/ 9606 h 21600"/>
              <a:gd name="T8" fmla="*/ 744 w 21600"/>
              <a:gd name="T9" fmla="*/ 9904 h 21600"/>
              <a:gd name="T10" fmla="*/ 21134 w 21600"/>
              <a:gd name="T11" fmla="*/ 15335 h 21600"/>
            </a:gdLst>
            <a:ahLst/>
            <a:cxnLst>
              <a:cxn ang="0">
                <a:pos x="T0" y="T1"/>
              </a:cxn>
              <a:cxn ang="0">
                <a:pos x="T2" y="T3"/>
              </a:cxn>
              <a:cxn ang="0">
                <a:pos x="T4" y="T5"/>
              </a:cxn>
              <a:cxn ang="0">
                <a:pos x="T6" y="T7"/>
              </a:cxn>
            </a:cxnLst>
            <a:rect l="T8" t="T9" r="T10" b="T11"/>
            <a:pathLst>
              <a:path w="21600" h="21600" extrusionOk="0">
                <a:moveTo>
                  <a:pt x="93" y="9606"/>
                </a:moveTo>
                <a:lnTo>
                  <a:pt x="2048" y="9606"/>
                </a:lnTo>
                <a:lnTo>
                  <a:pt x="2048" y="4713"/>
                </a:lnTo>
                <a:lnTo>
                  <a:pt x="2420" y="3818"/>
                </a:lnTo>
                <a:lnTo>
                  <a:pt x="2979" y="3028"/>
                </a:lnTo>
                <a:lnTo>
                  <a:pt x="3537" y="2446"/>
                </a:lnTo>
                <a:lnTo>
                  <a:pt x="3956" y="1998"/>
                </a:lnTo>
                <a:lnTo>
                  <a:pt x="4492" y="1581"/>
                </a:lnTo>
                <a:lnTo>
                  <a:pt x="5143" y="1238"/>
                </a:lnTo>
                <a:lnTo>
                  <a:pt x="5912" y="880"/>
                </a:lnTo>
                <a:lnTo>
                  <a:pt x="6587" y="641"/>
                </a:lnTo>
                <a:lnTo>
                  <a:pt x="7518" y="372"/>
                </a:lnTo>
                <a:lnTo>
                  <a:pt x="8425" y="208"/>
                </a:lnTo>
                <a:lnTo>
                  <a:pt x="9496" y="59"/>
                </a:lnTo>
                <a:lnTo>
                  <a:pt x="10637" y="14"/>
                </a:lnTo>
                <a:lnTo>
                  <a:pt x="11614" y="59"/>
                </a:lnTo>
                <a:lnTo>
                  <a:pt x="12382" y="119"/>
                </a:lnTo>
                <a:lnTo>
                  <a:pt x="13034" y="253"/>
                </a:lnTo>
                <a:lnTo>
                  <a:pt x="13779" y="417"/>
                </a:lnTo>
                <a:lnTo>
                  <a:pt x="14500" y="611"/>
                </a:lnTo>
                <a:lnTo>
                  <a:pt x="14733" y="686"/>
                </a:lnTo>
                <a:lnTo>
                  <a:pt x="14989" y="790"/>
                </a:lnTo>
                <a:lnTo>
                  <a:pt x="15175" y="865"/>
                </a:lnTo>
                <a:lnTo>
                  <a:pt x="15385" y="954"/>
                </a:lnTo>
                <a:lnTo>
                  <a:pt x="15431" y="969"/>
                </a:lnTo>
                <a:lnTo>
                  <a:pt x="15594" y="1059"/>
                </a:lnTo>
                <a:lnTo>
                  <a:pt x="15757" y="1148"/>
                </a:lnTo>
                <a:lnTo>
                  <a:pt x="15920" y="1267"/>
                </a:lnTo>
                <a:lnTo>
                  <a:pt x="16106" y="1372"/>
                </a:lnTo>
                <a:lnTo>
                  <a:pt x="16665" y="1730"/>
                </a:lnTo>
                <a:lnTo>
                  <a:pt x="17014" y="1998"/>
                </a:lnTo>
                <a:lnTo>
                  <a:pt x="17480" y="2356"/>
                </a:lnTo>
                <a:lnTo>
                  <a:pt x="17852" y="2804"/>
                </a:lnTo>
                <a:lnTo>
                  <a:pt x="18178" y="3192"/>
                </a:lnTo>
                <a:lnTo>
                  <a:pt x="18527" y="3639"/>
                </a:lnTo>
                <a:lnTo>
                  <a:pt x="18806" y="4132"/>
                </a:lnTo>
                <a:lnTo>
                  <a:pt x="19086" y="4713"/>
                </a:lnTo>
                <a:lnTo>
                  <a:pt x="19272" y="5191"/>
                </a:lnTo>
                <a:lnTo>
                  <a:pt x="19295" y="9606"/>
                </a:lnTo>
                <a:lnTo>
                  <a:pt x="21600" y="9606"/>
                </a:lnTo>
                <a:lnTo>
                  <a:pt x="21600" y="16289"/>
                </a:lnTo>
                <a:lnTo>
                  <a:pt x="21413" y="17184"/>
                </a:lnTo>
                <a:lnTo>
                  <a:pt x="21041" y="17900"/>
                </a:lnTo>
                <a:lnTo>
                  <a:pt x="20668" y="18377"/>
                </a:lnTo>
                <a:lnTo>
                  <a:pt x="20343" y="18855"/>
                </a:lnTo>
                <a:lnTo>
                  <a:pt x="19924" y="19332"/>
                </a:lnTo>
                <a:lnTo>
                  <a:pt x="19388" y="19809"/>
                </a:lnTo>
                <a:lnTo>
                  <a:pt x="18806" y="20242"/>
                </a:lnTo>
                <a:lnTo>
                  <a:pt x="18062" y="20585"/>
                </a:lnTo>
                <a:lnTo>
                  <a:pt x="17270" y="20883"/>
                </a:lnTo>
                <a:lnTo>
                  <a:pt x="16525" y="21182"/>
                </a:lnTo>
                <a:lnTo>
                  <a:pt x="15548" y="21420"/>
                </a:lnTo>
                <a:lnTo>
                  <a:pt x="14803" y="21540"/>
                </a:lnTo>
                <a:lnTo>
                  <a:pt x="13662" y="21674"/>
                </a:lnTo>
                <a:lnTo>
                  <a:pt x="8379" y="21659"/>
                </a:lnTo>
                <a:lnTo>
                  <a:pt x="7168" y="21540"/>
                </a:lnTo>
                <a:lnTo>
                  <a:pt x="6098" y="21331"/>
                </a:lnTo>
                <a:lnTo>
                  <a:pt x="5050" y="21092"/>
                </a:lnTo>
                <a:lnTo>
                  <a:pt x="4003" y="20764"/>
                </a:lnTo>
                <a:lnTo>
                  <a:pt x="3258" y="20391"/>
                </a:lnTo>
                <a:lnTo>
                  <a:pt x="2769" y="20123"/>
                </a:lnTo>
                <a:lnTo>
                  <a:pt x="2281" y="19720"/>
                </a:lnTo>
                <a:lnTo>
                  <a:pt x="1862" y="19407"/>
                </a:lnTo>
                <a:lnTo>
                  <a:pt x="1489" y="19079"/>
                </a:lnTo>
                <a:lnTo>
                  <a:pt x="1070" y="18676"/>
                </a:lnTo>
                <a:lnTo>
                  <a:pt x="744" y="18258"/>
                </a:lnTo>
                <a:lnTo>
                  <a:pt x="325" y="17661"/>
                </a:lnTo>
                <a:lnTo>
                  <a:pt x="162" y="17035"/>
                </a:lnTo>
                <a:lnTo>
                  <a:pt x="93" y="16468"/>
                </a:lnTo>
                <a:lnTo>
                  <a:pt x="93" y="9606"/>
                </a:lnTo>
                <a:close/>
                <a:moveTo>
                  <a:pt x="6098" y="9591"/>
                </a:moveTo>
                <a:lnTo>
                  <a:pt x="6098" y="5220"/>
                </a:lnTo>
                <a:lnTo>
                  <a:pt x="6191" y="4907"/>
                </a:lnTo>
                <a:lnTo>
                  <a:pt x="6307" y="4639"/>
                </a:lnTo>
                <a:lnTo>
                  <a:pt x="6517" y="4370"/>
                </a:lnTo>
                <a:lnTo>
                  <a:pt x="6680" y="4087"/>
                </a:lnTo>
                <a:lnTo>
                  <a:pt x="6889" y="3878"/>
                </a:lnTo>
                <a:lnTo>
                  <a:pt x="7308" y="3520"/>
                </a:lnTo>
                <a:lnTo>
                  <a:pt x="7843" y="3281"/>
                </a:lnTo>
                <a:lnTo>
                  <a:pt x="8402" y="3013"/>
                </a:lnTo>
                <a:lnTo>
                  <a:pt x="9031" y="2834"/>
                </a:lnTo>
                <a:lnTo>
                  <a:pt x="9659" y="2700"/>
                </a:lnTo>
                <a:lnTo>
                  <a:pt x="10497" y="2625"/>
                </a:lnTo>
                <a:lnTo>
                  <a:pt x="11125" y="2655"/>
                </a:lnTo>
                <a:lnTo>
                  <a:pt x="11987" y="2789"/>
                </a:lnTo>
                <a:lnTo>
                  <a:pt x="12522" y="2893"/>
                </a:lnTo>
                <a:lnTo>
                  <a:pt x="13011" y="3028"/>
                </a:lnTo>
                <a:lnTo>
                  <a:pt x="13290" y="3192"/>
                </a:lnTo>
                <a:lnTo>
                  <a:pt x="13709" y="3371"/>
                </a:lnTo>
                <a:lnTo>
                  <a:pt x="13872" y="3505"/>
                </a:lnTo>
                <a:lnTo>
                  <a:pt x="14058" y="3639"/>
                </a:lnTo>
                <a:lnTo>
                  <a:pt x="14291" y="3788"/>
                </a:lnTo>
                <a:lnTo>
                  <a:pt x="14431" y="3953"/>
                </a:lnTo>
                <a:lnTo>
                  <a:pt x="14617" y="4102"/>
                </a:lnTo>
                <a:lnTo>
                  <a:pt x="14826" y="4311"/>
                </a:lnTo>
                <a:lnTo>
                  <a:pt x="14919" y="4534"/>
                </a:lnTo>
                <a:lnTo>
                  <a:pt x="15036" y="4773"/>
                </a:lnTo>
                <a:lnTo>
                  <a:pt x="15175" y="5027"/>
                </a:lnTo>
                <a:lnTo>
                  <a:pt x="15245" y="5220"/>
                </a:lnTo>
                <a:lnTo>
                  <a:pt x="15245" y="9591"/>
                </a:lnTo>
                <a:lnTo>
                  <a:pt x="6098" y="9591"/>
                </a:lnTo>
                <a:close/>
              </a:path>
              <a:path w="21600" h="21600" extrusionOk="0">
                <a:moveTo>
                  <a:pt x="93" y="9606"/>
                </a:moveTo>
                <a:lnTo>
                  <a:pt x="21600" y="9606"/>
                </a:lnTo>
                <a:close/>
              </a:path>
              <a:path w="21600" h="21600" extrusionOk="0">
                <a:moveTo>
                  <a:pt x="11684" y="17109"/>
                </a:moveTo>
                <a:lnTo>
                  <a:pt x="12266" y="19317"/>
                </a:lnTo>
                <a:lnTo>
                  <a:pt x="9659" y="19317"/>
                </a:lnTo>
                <a:lnTo>
                  <a:pt x="10287" y="17124"/>
                </a:lnTo>
                <a:lnTo>
                  <a:pt x="10008" y="16975"/>
                </a:lnTo>
                <a:lnTo>
                  <a:pt x="9799" y="16722"/>
                </a:lnTo>
                <a:lnTo>
                  <a:pt x="9752" y="16408"/>
                </a:lnTo>
                <a:lnTo>
                  <a:pt x="9822" y="16170"/>
                </a:lnTo>
                <a:lnTo>
                  <a:pt x="10008" y="16006"/>
                </a:lnTo>
                <a:lnTo>
                  <a:pt x="10148" y="15871"/>
                </a:lnTo>
                <a:lnTo>
                  <a:pt x="10381" y="15782"/>
                </a:lnTo>
                <a:lnTo>
                  <a:pt x="10660" y="15692"/>
                </a:lnTo>
                <a:lnTo>
                  <a:pt x="11009" y="15677"/>
                </a:lnTo>
                <a:lnTo>
                  <a:pt x="11288" y="15722"/>
                </a:lnTo>
                <a:lnTo>
                  <a:pt x="11614" y="15782"/>
                </a:lnTo>
                <a:lnTo>
                  <a:pt x="11893" y="15946"/>
                </a:lnTo>
                <a:lnTo>
                  <a:pt x="12033" y="16080"/>
                </a:lnTo>
                <a:lnTo>
                  <a:pt x="12173" y="16229"/>
                </a:lnTo>
                <a:lnTo>
                  <a:pt x="12196" y="16408"/>
                </a:lnTo>
                <a:lnTo>
                  <a:pt x="12103" y="16722"/>
                </a:lnTo>
                <a:lnTo>
                  <a:pt x="11987" y="16856"/>
                </a:lnTo>
                <a:lnTo>
                  <a:pt x="11847" y="16975"/>
                </a:lnTo>
                <a:lnTo>
                  <a:pt x="11684" y="17109"/>
                </a:lnTo>
              </a:path>
            </a:pathLst>
          </a:custGeom>
          <a:solidFill>
            <a:srgbClr val="C0C0C0"/>
          </a:solidFill>
          <a:ln w="38100">
            <a:solidFill>
              <a:srgbClr val="000000"/>
            </a:solidFill>
            <a:miter lim="800000"/>
            <a:headEnd/>
            <a:tailEnd/>
          </a:ln>
        </p:spPr>
        <p:txBody>
          <a:bodyPr/>
          <a:lstStyle/>
          <a:p>
            <a:endParaRPr lang="en-GB" sz="1400"/>
          </a:p>
        </p:txBody>
      </p:sp>
      <p:sp>
        <p:nvSpPr>
          <p:cNvPr id="992281" name="Lock">
            <a:extLst>
              <a:ext uri="{FF2B5EF4-FFF2-40B4-BE49-F238E27FC236}">
                <a16:creationId xmlns:a16="http://schemas.microsoft.com/office/drawing/2014/main" id="{55E7DDEC-2AE7-2E7F-D59E-80A5E39D8EB6}"/>
              </a:ext>
            </a:extLst>
          </p:cNvPr>
          <p:cNvSpPr>
            <a:spLocks noEditPoints="1" noChangeArrowheads="1"/>
          </p:cNvSpPr>
          <p:nvPr/>
        </p:nvSpPr>
        <p:spPr bwMode="auto">
          <a:xfrm>
            <a:off x="7542214" y="6105525"/>
            <a:ext cx="161925" cy="171450"/>
          </a:xfrm>
          <a:custGeom>
            <a:avLst/>
            <a:gdLst>
              <a:gd name="T0" fmla="*/ 10800 w 21600"/>
              <a:gd name="T1" fmla="*/ 0 h 21600"/>
              <a:gd name="T2" fmla="*/ 21600 w 21600"/>
              <a:gd name="T3" fmla="*/ 9606 h 21600"/>
              <a:gd name="T4" fmla="*/ 10800 w 21600"/>
              <a:gd name="T5" fmla="*/ 21600 h 21600"/>
              <a:gd name="T6" fmla="*/ 0 w 21600"/>
              <a:gd name="T7" fmla="*/ 9606 h 21600"/>
              <a:gd name="T8" fmla="*/ 744 w 21600"/>
              <a:gd name="T9" fmla="*/ 9904 h 21600"/>
              <a:gd name="T10" fmla="*/ 21134 w 21600"/>
              <a:gd name="T11" fmla="*/ 15335 h 21600"/>
            </a:gdLst>
            <a:ahLst/>
            <a:cxnLst>
              <a:cxn ang="0">
                <a:pos x="T0" y="T1"/>
              </a:cxn>
              <a:cxn ang="0">
                <a:pos x="T2" y="T3"/>
              </a:cxn>
              <a:cxn ang="0">
                <a:pos x="T4" y="T5"/>
              </a:cxn>
              <a:cxn ang="0">
                <a:pos x="T6" y="T7"/>
              </a:cxn>
            </a:cxnLst>
            <a:rect l="T8" t="T9" r="T10" b="T11"/>
            <a:pathLst>
              <a:path w="21600" h="21600" extrusionOk="0">
                <a:moveTo>
                  <a:pt x="93" y="9606"/>
                </a:moveTo>
                <a:lnTo>
                  <a:pt x="2048" y="9606"/>
                </a:lnTo>
                <a:lnTo>
                  <a:pt x="2048" y="4713"/>
                </a:lnTo>
                <a:lnTo>
                  <a:pt x="2420" y="3818"/>
                </a:lnTo>
                <a:lnTo>
                  <a:pt x="2979" y="3028"/>
                </a:lnTo>
                <a:lnTo>
                  <a:pt x="3537" y="2446"/>
                </a:lnTo>
                <a:lnTo>
                  <a:pt x="3956" y="1998"/>
                </a:lnTo>
                <a:lnTo>
                  <a:pt x="4492" y="1581"/>
                </a:lnTo>
                <a:lnTo>
                  <a:pt x="5143" y="1238"/>
                </a:lnTo>
                <a:lnTo>
                  <a:pt x="5912" y="880"/>
                </a:lnTo>
                <a:lnTo>
                  <a:pt x="6587" y="641"/>
                </a:lnTo>
                <a:lnTo>
                  <a:pt x="7518" y="372"/>
                </a:lnTo>
                <a:lnTo>
                  <a:pt x="8425" y="208"/>
                </a:lnTo>
                <a:lnTo>
                  <a:pt x="9496" y="59"/>
                </a:lnTo>
                <a:lnTo>
                  <a:pt x="10637" y="14"/>
                </a:lnTo>
                <a:lnTo>
                  <a:pt x="11614" y="59"/>
                </a:lnTo>
                <a:lnTo>
                  <a:pt x="12382" y="119"/>
                </a:lnTo>
                <a:lnTo>
                  <a:pt x="13034" y="253"/>
                </a:lnTo>
                <a:lnTo>
                  <a:pt x="13779" y="417"/>
                </a:lnTo>
                <a:lnTo>
                  <a:pt x="14500" y="611"/>
                </a:lnTo>
                <a:lnTo>
                  <a:pt x="14733" y="686"/>
                </a:lnTo>
                <a:lnTo>
                  <a:pt x="14989" y="790"/>
                </a:lnTo>
                <a:lnTo>
                  <a:pt x="15175" y="865"/>
                </a:lnTo>
                <a:lnTo>
                  <a:pt x="15385" y="954"/>
                </a:lnTo>
                <a:lnTo>
                  <a:pt x="15431" y="969"/>
                </a:lnTo>
                <a:lnTo>
                  <a:pt x="15594" y="1059"/>
                </a:lnTo>
                <a:lnTo>
                  <a:pt x="15757" y="1148"/>
                </a:lnTo>
                <a:lnTo>
                  <a:pt x="15920" y="1267"/>
                </a:lnTo>
                <a:lnTo>
                  <a:pt x="16106" y="1372"/>
                </a:lnTo>
                <a:lnTo>
                  <a:pt x="16665" y="1730"/>
                </a:lnTo>
                <a:lnTo>
                  <a:pt x="17014" y="1998"/>
                </a:lnTo>
                <a:lnTo>
                  <a:pt x="17480" y="2356"/>
                </a:lnTo>
                <a:lnTo>
                  <a:pt x="17852" y="2804"/>
                </a:lnTo>
                <a:lnTo>
                  <a:pt x="18178" y="3192"/>
                </a:lnTo>
                <a:lnTo>
                  <a:pt x="18527" y="3639"/>
                </a:lnTo>
                <a:lnTo>
                  <a:pt x="18806" y="4132"/>
                </a:lnTo>
                <a:lnTo>
                  <a:pt x="19086" y="4713"/>
                </a:lnTo>
                <a:lnTo>
                  <a:pt x="19272" y="5191"/>
                </a:lnTo>
                <a:lnTo>
                  <a:pt x="19295" y="9606"/>
                </a:lnTo>
                <a:lnTo>
                  <a:pt x="21600" y="9606"/>
                </a:lnTo>
                <a:lnTo>
                  <a:pt x="21600" y="16289"/>
                </a:lnTo>
                <a:lnTo>
                  <a:pt x="21413" y="17184"/>
                </a:lnTo>
                <a:lnTo>
                  <a:pt x="21041" y="17900"/>
                </a:lnTo>
                <a:lnTo>
                  <a:pt x="20668" y="18377"/>
                </a:lnTo>
                <a:lnTo>
                  <a:pt x="20343" y="18855"/>
                </a:lnTo>
                <a:lnTo>
                  <a:pt x="19924" y="19332"/>
                </a:lnTo>
                <a:lnTo>
                  <a:pt x="19388" y="19809"/>
                </a:lnTo>
                <a:lnTo>
                  <a:pt x="18806" y="20242"/>
                </a:lnTo>
                <a:lnTo>
                  <a:pt x="18062" y="20585"/>
                </a:lnTo>
                <a:lnTo>
                  <a:pt x="17270" y="20883"/>
                </a:lnTo>
                <a:lnTo>
                  <a:pt x="16525" y="21182"/>
                </a:lnTo>
                <a:lnTo>
                  <a:pt x="15548" y="21420"/>
                </a:lnTo>
                <a:lnTo>
                  <a:pt x="14803" y="21540"/>
                </a:lnTo>
                <a:lnTo>
                  <a:pt x="13662" y="21674"/>
                </a:lnTo>
                <a:lnTo>
                  <a:pt x="8379" y="21659"/>
                </a:lnTo>
                <a:lnTo>
                  <a:pt x="7168" y="21540"/>
                </a:lnTo>
                <a:lnTo>
                  <a:pt x="6098" y="21331"/>
                </a:lnTo>
                <a:lnTo>
                  <a:pt x="5050" y="21092"/>
                </a:lnTo>
                <a:lnTo>
                  <a:pt x="4003" y="20764"/>
                </a:lnTo>
                <a:lnTo>
                  <a:pt x="3258" y="20391"/>
                </a:lnTo>
                <a:lnTo>
                  <a:pt x="2769" y="20123"/>
                </a:lnTo>
                <a:lnTo>
                  <a:pt x="2281" y="19720"/>
                </a:lnTo>
                <a:lnTo>
                  <a:pt x="1862" y="19407"/>
                </a:lnTo>
                <a:lnTo>
                  <a:pt x="1489" y="19079"/>
                </a:lnTo>
                <a:lnTo>
                  <a:pt x="1070" y="18676"/>
                </a:lnTo>
                <a:lnTo>
                  <a:pt x="744" y="18258"/>
                </a:lnTo>
                <a:lnTo>
                  <a:pt x="325" y="17661"/>
                </a:lnTo>
                <a:lnTo>
                  <a:pt x="162" y="17035"/>
                </a:lnTo>
                <a:lnTo>
                  <a:pt x="93" y="16468"/>
                </a:lnTo>
                <a:lnTo>
                  <a:pt x="93" y="9606"/>
                </a:lnTo>
                <a:close/>
                <a:moveTo>
                  <a:pt x="6098" y="9591"/>
                </a:moveTo>
                <a:lnTo>
                  <a:pt x="6098" y="5220"/>
                </a:lnTo>
                <a:lnTo>
                  <a:pt x="6191" y="4907"/>
                </a:lnTo>
                <a:lnTo>
                  <a:pt x="6307" y="4639"/>
                </a:lnTo>
                <a:lnTo>
                  <a:pt x="6517" y="4370"/>
                </a:lnTo>
                <a:lnTo>
                  <a:pt x="6680" y="4087"/>
                </a:lnTo>
                <a:lnTo>
                  <a:pt x="6889" y="3878"/>
                </a:lnTo>
                <a:lnTo>
                  <a:pt x="7308" y="3520"/>
                </a:lnTo>
                <a:lnTo>
                  <a:pt x="7843" y="3281"/>
                </a:lnTo>
                <a:lnTo>
                  <a:pt x="8402" y="3013"/>
                </a:lnTo>
                <a:lnTo>
                  <a:pt x="9031" y="2834"/>
                </a:lnTo>
                <a:lnTo>
                  <a:pt x="9659" y="2700"/>
                </a:lnTo>
                <a:lnTo>
                  <a:pt x="10497" y="2625"/>
                </a:lnTo>
                <a:lnTo>
                  <a:pt x="11125" y="2655"/>
                </a:lnTo>
                <a:lnTo>
                  <a:pt x="11987" y="2789"/>
                </a:lnTo>
                <a:lnTo>
                  <a:pt x="12522" y="2893"/>
                </a:lnTo>
                <a:lnTo>
                  <a:pt x="13011" y="3028"/>
                </a:lnTo>
                <a:lnTo>
                  <a:pt x="13290" y="3192"/>
                </a:lnTo>
                <a:lnTo>
                  <a:pt x="13709" y="3371"/>
                </a:lnTo>
                <a:lnTo>
                  <a:pt x="13872" y="3505"/>
                </a:lnTo>
                <a:lnTo>
                  <a:pt x="14058" y="3639"/>
                </a:lnTo>
                <a:lnTo>
                  <a:pt x="14291" y="3788"/>
                </a:lnTo>
                <a:lnTo>
                  <a:pt x="14431" y="3953"/>
                </a:lnTo>
                <a:lnTo>
                  <a:pt x="14617" y="4102"/>
                </a:lnTo>
                <a:lnTo>
                  <a:pt x="14826" y="4311"/>
                </a:lnTo>
                <a:lnTo>
                  <a:pt x="14919" y="4534"/>
                </a:lnTo>
                <a:lnTo>
                  <a:pt x="15036" y="4773"/>
                </a:lnTo>
                <a:lnTo>
                  <a:pt x="15175" y="5027"/>
                </a:lnTo>
                <a:lnTo>
                  <a:pt x="15245" y="5220"/>
                </a:lnTo>
                <a:lnTo>
                  <a:pt x="15245" y="9591"/>
                </a:lnTo>
                <a:lnTo>
                  <a:pt x="6098" y="9591"/>
                </a:lnTo>
                <a:close/>
              </a:path>
              <a:path w="21600" h="21600" extrusionOk="0">
                <a:moveTo>
                  <a:pt x="93" y="9606"/>
                </a:moveTo>
                <a:lnTo>
                  <a:pt x="21600" y="9606"/>
                </a:lnTo>
                <a:close/>
              </a:path>
              <a:path w="21600" h="21600" extrusionOk="0">
                <a:moveTo>
                  <a:pt x="11684" y="17109"/>
                </a:moveTo>
                <a:lnTo>
                  <a:pt x="12266" y="19317"/>
                </a:lnTo>
                <a:lnTo>
                  <a:pt x="9659" y="19317"/>
                </a:lnTo>
                <a:lnTo>
                  <a:pt x="10287" y="17124"/>
                </a:lnTo>
                <a:lnTo>
                  <a:pt x="10008" y="16975"/>
                </a:lnTo>
                <a:lnTo>
                  <a:pt x="9799" y="16722"/>
                </a:lnTo>
                <a:lnTo>
                  <a:pt x="9752" y="16408"/>
                </a:lnTo>
                <a:lnTo>
                  <a:pt x="9822" y="16170"/>
                </a:lnTo>
                <a:lnTo>
                  <a:pt x="10008" y="16006"/>
                </a:lnTo>
                <a:lnTo>
                  <a:pt x="10148" y="15871"/>
                </a:lnTo>
                <a:lnTo>
                  <a:pt x="10381" y="15782"/>
                </a:lnTo>
                <a:lnTo>
                  <a:pt x="10660" y="15692"/>
                </a:lnTo>
                <a:lnTo>
                  <a:pt x="11009" y="15677"/>
                </a:lnTo>
                <a:lnTo>
                  <a:pt x="11288" y="15722"/>
                </a:lnTo>
                <a:lnTo>
                  <a:pt x="11614" y="15782"/>
                </a:lnTo>
                <a:lnTo>
                  <a:pt x="11893" y="15946"/>
                </a:lnTo>
                <a:lnTo>
                  <a:pt x="12033" y="16080"/>
                </a:lnTo>
                <a:lnTo>
                  <a:pt x="12173" y="16229"/>
                </a:lnTo>
                <a:lnTo>
                  <a:pt x="12196" y="16408"/>
                </a:lnTo>
                <a:lnTo>
                  <a:pt x="12103" y="16722"/>
                </a:lnTo>
                <a:lnTo>
                  <a:pt x="11987" y="16856"/>
                </a:lnTo>
                <a:lnTo>
                  <a:pt x="11847" y="16975"/>
                </a:lnTo>
                <a:lnTo>
                  <a:pt x="11684" y="17109"/>
                </a:lnTo>
              </a:path>
            </a:pathLst>
          </a:custGeom>
          <a:solidFill>
            <a:srgbClr val="C0C0C0"/>
          </a:solidFill>
          <a:ln w="38100">
            <a:solidFill>
              <a:srgbClr val="000000"/>
            </a:solidFill>
            <a:miter lim="800000"/>
            <a:headEnd/>
            <a:tailEnd/>
          </a:ln>
        </p:spPr>
        <p:txBody>
          <a:bodyPr/>
          <a:lstStyle/>
          <a:p>
            <a:endParaRPr lang="en-GB" sz="1400"/>
          </a:p>
        </p:txBody>
      </p:sp>
      <p:sp>
        <p:nvSpPr>
          <p:cNvPr id="992282" name="Lock">
            <a:extLst>
              <a:ext uri="{FF2B5EF4-FFF2-40B4-BE49-F238E27FC236}">
                <a16:creationId xmlns:a16="http://schemas.microsoft.com/office/drawing/2014/main" id="{6704C25A-56E2-5CEB-1BB2-8854B4BCA18D}"/>
              </a:ext>
            </a:extLst>
          </p:cNvPr>
          <p:cNvSpPr>
            <a:spLocks noEditPoints="1" noChangeArrowheads="1"/>
          </p:cNvSpPr>
          <p:nvPr/>
        </p:nvSpPr>
        <p:spPr bwMode="auto">
          <a:xfrm>
            <a:off x="8832851" y="5992813"/>
            <a:ext cx="161925" cy="171450"/>
          </a:xfrm>
          <a:custGeom>
            <a:avLst/>
            <a:gdLst>
              <a:gd name="T0" fmla="*/ 10800 w 21600"/>
              <a:gd name="T1" fmla="*/ 0 h 21600"/>
              <a:gd name="T2" fmla="*/ 21600 w 21600"/>
              <a:gd name="T3" fmla="*/ 9606 h 21600"/>
              <a:gd name="T4" fmla="*/ 10800 w 21600"/>
              <a:gd name="T5" fmla="*/ 21600 h 21600"/>
              <a:gd name="T6" fmla="*/ 0 w 21600"/>
              <a:gd name="T7" fmla="*/ 9606 h 21600"/>
              <a:gd name="T8" fmla="*/ 744 w 21600"/>
              <a:gd name="T9" fmla="*/ 9904 h 21600"/>
              <a:gd name="T10" fmla="*/ 21134 w 21600"/>
              <a:gd name="T11" fmla="*/ 15335 h 21600"/>
            </a:gdLst>
            <a:ahLst/>
            <a:cxnLst>
              <a:cxn ang="0">
                <a:pos x="T0" y="T1"/>
              </a:cxn>
              <a:cxn ang="0">
                <a:pos x="T2" y="T3"/>
              </a:cxn>
              <a:cxn ang="0">
                <a:pos x="T4" y="T5"/>
              </a:cxn>
              <a:cxn ang="0">
                <a:pos x="T6" y="T7"/>
              </a:cxn>
            </a:cxnLst>
            <a:rect l="T8" t="T9" r="T10" b="T11"/>
            <a:pathLst>
              <a:path w="21600" h="21600" extrusionOk="0">
                <a:moveTo>
                  <a:pt x="93" y="9606"/>
                </a:moveTo>
                <a:lnTo>
                  <a:pt x="2048" y="9606"/>
                </a:lnTo>
                <a:lnTo>
                  <a:pt x="2048" y="4713"/>
                </a:lnTo>
                <a:lnTo>
                  <a:pt x="2420" y="3818"/>
                </a:lnTo>
                <a:lnTo>
                  <a:pt x="2979" y="3028"/>
                </a:lnTo>
                <a:lnTo>
                  <a:pt x="3537" y="2446"/>
                </a:lnTo>
                <a:lnTo>
                  <a:pt x="3956" y="1998"/>
                </a:lnTo>
                <a:lnTo>
                  <a:pt x="4492" y="1581"/>
                </a:lnTo>
                <a:lnTo>
                  <a:pt x="5143" y="1238"/>
                </a:lnTo>
                <a:lnTo>
                  <a:pt x="5912" y="880"/>
                </a:lnTo>
                <a:lnTo>
                  <a:pt x="6587" y="641"/>
                </a:lnTo>
                <a:lnTo>
                  <a:pt x="7518" y="372"/>
                </a:lnTo>
                <a:lnTo>
                  <a:pt x="8425" y="208"/>
                </a:lnTo>
                <a:lnTo>
                  <a:pt x="9496" y="59"/>
                </a:lnTo>
                <a:lnTo>
                  <a:pt x="10637" y="14"/>
                </a:lnTo>
                <a:lnTo>
                  <a:pt x="11614" y="59"/>
                </a:lnTo>
                <a:lnTo>
                  <a:pt x="12382" y="119"/>
                </a:lnTo>
                <a:lnTo>
                  <a:pt x="13034" y="253"/>
                </a:lnTo>
                <a:lnTo>
                  <a:pt x="13779" y="417"/>
                </a:lnTo>
                <a:lnTo>
                  <a:pt x="14500" y="611"/>
                </a:lnTo>
                <a:lnTo>
                  <a:pt x="14733" y="686"/>
                </a:lnTo>
                <a:lnTo>
                  <a:pt x="14989" y="790"/>
                </a:lnTo>
                <a:lnTo>
                  <a:pt x="15175" y="865"/>
                </a:lnTo>
                <a:lnTo>
                  <a:pt x="15385" y="954"/>
                </a:lnTo>
                <a:lnTo>
                  <a:pt x="15431" y="969"/>
                </a:lnTo>
                <a:lnTo>
                  <a:pt x="15594" y="1059"/>
                </a:lnTo>
                <a:lnTo>
                  <a:pt x="15757" y="1148"/>
                </a:lnTo>
                <a:lnTo>
                  <a:pt x="15920" y="1267"/>
                </a:lnTo>
                <a:lnTo>
                  <a:pt x="16106" y="1372"/>
                </a:lnTo>
                <a:lnTo>
                  <a:pt x="16665" y="1730"/>
                </a:lnTo>
                <a:lnTo>
                  <a:pt x="17014" y="1998"/>
                </a:lnTo>
                <a:lnTo>
                  <a:pt x="17480" y="2356"/>
                </a:lnTo>
                <a:lnTo>
                  <a:pt x="17852" y="2804"/>
                </a:lnTo>
                <a:lnTo>
                  <a:pt x="18178" y="3192"/>
                </a:lnTo>
                <a:lnTo>
                  <a:pt x="18527" y="3639"/>
                </a:lnTo>
                <a:lnTo>
                  <a:pt x="18806" y="4132"/>
                </a:lnTo>
                <a:lnTo>
                  <a:pt x="19086" y="4713"/>
                </a:lnTo>
                <a:lnTo>
                  <a:pt x="19272" y="5191"/>
                </a:lnTo>
                <a:lnTo>
                  <a:pt x="19295" y="9606"/>
                </a:lnTo>
                <a:lnTo>
                  <a:pt x="21600" y="9606"/>
                </a:lnTo>
                <a:lnTo>
                  <a:pt x="21600" y="16289"/>
                </a:lnTo>
                <a:lnTo>
                  <a:pt x="21413" y="17184"/>
                </a:lnTo>
                <a:lnTo>
                  <a:pt x="21041" y="17900"/>
                </a:lnTo>
                <a:lnTo>
                  <a:pt x="20668" y="18377"/>
                </a:lnTo>
                <a:lnTo>
                  <a:pt x="20343" y="18855"/>
                </a:lnTo>
                <a:lnTo>
                  <a:pt x="19924" y="19332"/>
                </a:lnTo>
                <a:lnTo>
                  <a:pt x="19388" y="19809"/>
                </a:lnTo>
                <a:lnTo>
                  <a:pt x="18806" y="20242"/>
                </a:lnTo>
                <a:lnTo>
                  <a:pt x="18062" y="20585"/>
                </a:lnTo>
                <a:lnTo>
                  <a:pt x="17270" y="20883"/>
                </a:lnTo>
                <a:lnTo>
                  <a:pt x="16525" y="21182"/>
                </a:lnTo>
                <a:lnTo>
                  <a:pt x="15548" y="21420"/>
                </a:lnTo>
                <a:lnTo>
                  <a:pt x="14803" y="21540"/>
                </a:lnTo>
                <a:lnTo>
                  <a:pt x="13662" y="21674"/>
                </a:lnTo>
                <a:lnTo>
                  <a:pt x="8379" y="21659"/>
                </a:lnTo>
                <a:lnTo>
                  <a:pt x="7168" y="21540"/>
                </a:lnTo>
                <a:lnTo>
                  <a:pt x="6098" y="21331"/>
                </a:lnTo>
                <a:lnTo>
                  <a:pt x="5050" y="21092"/>
                </a:lnTo>
                <a:lnTo>
                  <a:pt x="4003" y="20764"/>
                </a:lnTo>
                <a:lnTo>
                  <a:pt x="3258" y="20391"/>
                </a:lnTo>
                <a:lnTo>
                  <a:pt x="2769" y="20123"/>
                </a:lnTo>
                <a:lnTo>
                  <a:pt x="2281" y="19720"/>
                </a:lnTo>
                <a:lnTo>
                  <a:pt x="1862" y="19407"/>
                </a:lnTo>
                <a:lnTo>
                  <a:pt x="1489" y="19079"/>
                </a:lnTo>
                <a:lnTo>
                  <a:pt x="1070" y="18676"/>
                </a:lnTo>
                <a:lnTo>
                  <a:pt x="744" y="18258"/>
                </a:lnTo>
                <a:lnTo>
                  <a:pt x="325" y="17661"/>
                </a:lnTo>
                <a:lnTo>
                  <a:pt x="162" y="17035"/>
                </a:lnTo>
                <a:lnTo>
                  <a:pt x="93" y="16468"/>
                </a:lnTo>
                <a:lnTo>
                  <a:pt x="93" y="9606"/>
                </a:lnTo>
                <a:close/>
                <a:moveTo>
                  <a:pt x="6098" y="9591"/>
                </a:moveTo>
                <a:lnTo>
                  <a:pt x="6098" y="5220"/>
                </a:lnTo>
                <a:lnTo>
                  <a:pt x="6191" y="4907"/>
                </a:lnTo>
                <a:lnTo>
                  <a:pt x="6307" y="4639"/>
                </a:lnTo>
                <a:lnTo>
                  <a:pt x="6517" y="4370"/>
                </a:lnTo>
                <a:lnTo>
                  <a:pt x="6680" y="4087"/>
                </a:lnTo>
                <a:lnTo>
                  <a:pt x="6889" y="3878"/>
                </a:lnTo>
                <a:lnTo>
                  <a:pt x="7308" y="3520"/>
                </a:lnTo>
                <a:lnTo>
                  <a:pt x="7843" y="3281"/>
                </a:lnTo>
                <a:lnTo>
                  <a:pt x="8402" y="3013"/>
                </a:lnTo>
                <a:lnTo>
                  <a:pt x="9031" y="2834"/>
                </a:lnTo>
                <a:lnTo>
                  <a:pt x="9659" y="2700"/>
                </a:lnTo>
                <a:lnTo>
                  <a:pt x="10497" y="2625"/>
                </a:lnTo>
                <a:lnTo>
                  <a:pt x="11125" y="2655"/>
                </a:lnTo>
                <a:lnTo>
                  <a:pt x="11987" y="2789"/>
                </a:lnTo>
                <a:lnTo>
                  <a:pt x="12522" y="2893"/>
                </a:lnTo>
                <a:lnTo>
                  <a:pt x="13011" y="3028"/>
                </a:lnTo>
                <a:lnTo>
                  <a:pt x="13290" y="3192"/>
                </a:lnTo>
                <a:lnTo>
                  <a:pt x="13709" y="3371"/>
                </a:lnTo>
                <a:lnTo>
                  <a:pt x="13872" y="3505"/>
                </a:lnTo>
                <a:lnTo>
                  <a:pt x="14058" y="3639"/>
                </a:lnTo>
                <a:lnTo>
                  <a:pt x="14291" y="3788"/>
                </a:lnTo>
                <a:lnTo>
                  <a:pt x="14431" y="3953"/>
                </a:lnTo>
                <a:lnTo>
                  <a:pt x="14617" y="4102"/>
                </a:lnTo>
                <a:lnTo>
                  <a:pt x="14826" y="4311"/>
                </a:lnTo>
                <a:lnTo>
                  <a:pt x="14919" y="4534"/>
                </a:lnTo>
                <a:lnTo>
                  <a:pt x="15036" y="4773"/>
                </a:lnTo>
                <a:lnTo>
                  <a:pt x="15175" y="5027"/>
                </a:lnTo>
                <a:lnTo>
                  <a:pt x="15245" y="5220"/>
                </a:lnTo>
                <a:lnTo>
                  <a:pt x="15245" y="9591"/>
                </a:lnTo>
                <a:lnTo>
                  <a:pt x="6098" y="9591"/>
                </a:lnTo>
                <a:close/>
              </a:path>
              <a:path w="21600" h="21600" extrusionOk="0">
                <a:moveTo>
                  <a:pt x="93" y="9606"/>
                </a:moveTo>
                <a:lnTo>
                  <a:pt x="21600" y="9606"/>
                </a:lnTo>
                <a:close/>
              </a:path>
              <a:path w="21600" h="21600" extrusionOk="0">
                <a:moveTo>
                  <a:pt x="11684" y="17109"/>
                </a:moveTo>
                <a:lnTo>
                  <a:pt x="12266" y="19317"/>
                </a:lnTo>
                <a:lnTo>
                  <a:pt x="9659" y="19317"/>
                </a:lnTo>
                <a:lnTo>
                  <a:pt x="10287" y="17124"/>
                </a:lnTo>
                <a:lnTo>
                  <a:pt x="10008" y="16975"/>
                </a:lnTo>
                <a:lnTo>
                  <a:pt x="9799" y="16722"/>
                </a:lnTo>
                <a:lnTo>
                  <a:pt x="9752" y="16408"/>
                </a:lnTo>
                <a:lnTo>
                  <a:pt x="9822" y="16170"/>
                </a:lnTo>
                <a:lnTo>
                  <a:pt x="10008" y="16006"/>
                </a:lnTo>
                <a:lnTo>
                  <a:pt x="10148" y="15871"/>
                </a:lnTo>
                <a:lnTo>
                  <a:pt x="10381" y="15782"/>
                </a:lnTo>
                <a:lnTo>
                  <a:pt x="10660" y="15692"/>
                </a:lnTo>
                <a:lnTo>
                  <a:pt x="11009" y="15677"/>
                </a:lnTo>
                <a:lnTo>
                  <a:pt x="11288" y="15722"/>
                </a:lnTo>
                <a:lnTo>
                  <a:pt x="11614" y="15782"/>
                </a:lnTo>
                <a:lnTo>
                  <a:pt x="11893" y="15946"/>
                </a:lnTo>
                <a:lnTo>
                  <a:pt x="12033" y="16080"/>
                </a:lnTo>
                <a:lnTo>
                  <a:pt x="12173" y="16229"/>
                </a:lnTo>
                <a:lnTo>
                  <a:pt x="12196" y="16408"/>
                </a:lnTo>
                <a:lnTo>
                  <a:pt x="12103" y="16722"/>
                </a:lnTo>
                <a:lnTo>
                  <a:pt x="11987" y="16856"/>
                </a:lnTo>
                <a:lnTo>
                  <a:pt x="11847" y="16975"/>
                </a:lnTo>
                <a:lnTo>
                  <a:pt x="11684" y="17109"/>
                </a:lnTo>
              </a:path>
            </a:pathLst>
          </a:custGeom>
          <a:solidFill>
            <a:srgbClr val="C0C0C0"/>
          </a:solidFill>
          <a:ln w="38100">
            <a:solidFill>
              <a:srgbClr val="000000"/>
            </a:solidFill>
            <a:miter lim="800000"/>
            <a:headEnd/>
            <a:tailEnd/>
          </a:ln>
        </p:spPr>
        <p:txBody>
          <a:bodyPr/>
          <a:lstStyle/>
          <a:p>
            <a:endParaRPr lang="en-GB" sz="1400"/>
          </a:p>
        </p:txBody>
      </p:sp>
      <p:sp>
        <p:nvSpPr>
          <p:cNvPr id="992283" name="Line 27">
            <a:extLst>
              <a:ext uri="{FF2B5EF4-FFF2-40B4-BE49-F238E27FC236}">
                <a16:creationId xmlns:a16="http://schemas.microsoft.com/office/drawing/2014/main" id="{E5916150-76CC-573E-7B69-259E0797B14B}"/>
              </a:ext>
            </a:extLst>
          </p:cNvPr>
          <p:cNvSpPr>
            <a:spLocks noChangeShapeType="1"/>
          </p:cNvSpPr>
          <p:nvPr/>
        </p:nvSpPr>
        <p:spPr bwMode="auto">
          <a:xfrm flipV="1">
            <a:off x="7562850" y="5295900"/>
            <a:ext cx="0" cy="133350"/>
          </a:xfrm>
          <a:prstGeom prst="line">
            <a:avLst/>
          </a:prstGeom>
          <a:noFill/>
          <a:ln w="12700">
            <a:solidFill>
              <a:schemeClr val="tx2"/>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992284" name="Line 28">
            <a:extLst>
              <a:ext uri="{FF2B5EF4-FFF2-40B4-BE49-F238E27FC236}">
                <a16:creationId xmlns:a16="http://schemas.microsoft.com/office/drawing/2014/main" id="{D0DB5859-8CAD-93AD-0A03-0E5AC53D749F}"/>
              </a:ext>
            </a:extLst>
          </p:cNvPr>
          <p:cNvSpPr>
            <a:spLocks noChangeShapeType="1"/>
          </p:cNvSpPr>
          <p:nvPr/>
        </p:nvSpPr>
        <p:spPr bwMode="auto">
          <a:xfrm flipV="1">
            <a:off x="8008938" y="5354638"/>
            <a:ext cx="0" cy="133350"/>
          </a:xfrm>
          <a:prstGeom prst="line">
            <a:avLst/>
          </a:prstGeom>
          <a:noFill/>
          <a:ln w="12700">
            <a:solidFill>
              <a:schemeClr val="tx2"/>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992285" name="Line 29">
            <a:extLst>
              <a:ext uri="{FF2B5EF4-FFF2-40B4-BE49-F238E27FC236}">
                <a16:creationId xmlns:a16="http://schemas.microsoft.com/office/drawing/2014/main" id="{7C1A4F97-453F-1620-3DEA-01A4ADC2AA60}"/>
              </a:ext>
            </a:extLst>
          </p:cNvPr>
          <p:cNvSpPr>
            <a:spLocks noChangeShapeType="1"/>
          </p:cNvSpPr>
          <p:nvPr/>
        </p:nvSpPr>
        <p:spPr bwMode="auto">
          <a:xfrm flipV="1">
            <a:off x="8448675" y="5362575"/>
            <a:ext cx="0" cy="133350"/>
          </a:xfrm>
          <a:prstGeom prst="line">
            <a:avLst/>
          </a:prstGeom>
          <a:noFill/>
          <a:ln w="12700">
            <a:solidFill>
              <a:schemeClr val="tx2"/>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992286" name="Line 30">
            <a:extLst>
              <a:ext uri="{FF2B5EF4-FFF2-40B4-BE49-F238E27FC236}">
                <a16:creationId xmlns:a16="http://schemas.microsoft.com/office/drawing/2014/main" id="{7E9543BA-1E7D-C5FC-4CA8-C5B57F279F2B}"/>
              </a:ext>
            </a:extLst>
          </p:cNvPr>
          <p:cNvSpPr>
            <a:spLocks noChangeShapeType="1"/>
          </p:cNvSpPr>
          <p:nvPr/>
        </p:nvSpPr>
        <p:spPr bwMode="auto">
          <a:xfrm flipV="1">
            <a:off x="8924925" y="5426075"/>
            <a:ext cx="0" cy="133350"/>
          </a:xfrm>
          <a:prstGeom prst="line">
            <a:avLst/>
          </a:prstGeom>
          <a:noFill/>
          <a:ln w="12700">
            <a:solidFill>
              <a:schemeClr val="tx2"/>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992287" name="Line 31">
            <a:extLst>
              <a:ext uri="{FF2B5EF4-FFF2-40B4-BE49-F238E27FC236}">
                <a16:creationId xmlns:a16="http://schemas.microsoft.com/office/drawing/2014/main" id="{82FFF23F-ACDF-6C3D-C9DD-E34FCE3FDFBB}"/>
              </a:ext>
            </a:extLst>
          </p:cNvPr>
          <p:cNvSpPr>
            <a:spLocks noChangeShapeType="1"/>
          </p:cNvSpPr>
          <p:nvPr/>
        </p:nvSpPr>
        <p:spPr bwMode="auto">
          <a:xfrm rot="21420000" flipH="1">
            <a:off x="8920163" y="5624513"/>
            <a:ext cx="6350" cy="127000"/>
          </a:xfrm>
          <a:prstGeom prst="line">
            <a:avLst/>
          </a:prstGeom>
          <a:noFill/>
          <a:ln w="12700">
            <a:solidFill>
              <a:schemeClr val="tx2"/>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992288" name="Line 32">
            <a:extLst>
              <a:ext uri="{FF2B5EF4-FFF2-40B4-BE49-F238E27FC236}">
                <a16:creationId xmlns:a16="http://schemas.microsoft.com/office/drawing/2014/main" id="{1C8F515F-3782-1D7E-860A-D57F5DD28C61}"/>
              </a:ext>
            </a:extLst>
          </p:cNvPr>
          <p:cNvSpPr>
            <a:spLocks noChangeShapeType="1"/>
          </p:cNvSpPr>
          <p:nvPr/>
        </p:nvSpPr>
        <p:spPr bwMode="auto">
          <a:xfrm rot="21420000" flipH="1">
            <a:off x="8439150" y="5581650"/>
            <a:ext cx="6350" cy="127000"/>
          </a:xfrm>
          <a:prstGeom prst="line">
            <a:avLst/>
          </a:prstGeom>
          <a:noFill/>
          <a:ln w="12700">
            <a:solidFill>
              <a:schemeClr val="tx2"/>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992289" name="Line 33">
            <a:extLst>
              <a:ext uri="{FF2B5EF4-FFF2-40B4-BE49-F238E27FC236}">
                <a16:creationId xmlns:a16="http://schemas.microsoft.com/office/drawing/2014/main" id="{AB95C2AB-2767-66C7-37E6-24DC5BD04F6D}"/>
              </a:ext>
            </a:extLst>
          </p:cNvPr>
          <p:cNvSpPr>
            <a:spLocks noChangeShapeType="1"/>
          </p:cNvSpPr>
          <p:nvPr/>
        </p:nvSpPr>
        <p:spPr bwMode="auto">
          <a:xfrm rot="21420000" flipH="1">
            <a:off x="8002588" y="5564188"/>
            <a:ext cx="6350" cy="127000"/>
          </a:xfrm>
          <a:prstGeom prst="line">
            <a:avLst/>
          </a:prstGeom>
          <a:noFill/>
          <a:ln w="12700">
            <a:solidFill>
              <a:schemeClr val="tx2"/>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992290" name="Line 34">
            <a:extLst>
              <a:ext uri="{FF2B5EF4-FFF2-40B4-BE49-F238E27FC236}">
                <a16:creationId xmlns:a16="http://schemas.microsoft.com/office/drawing/2014/main" id="{04D3066D-0D1A-4449-4312-BEB7562C0C64}"/>
              </a:ext>
            </a:extLst>
          </p:cNvPr>
          <p:cNvSpPr>
            <a:spLocks noChangeShapeType="1"/>
          </p:cNvSpPr>
          <p:nvPr/>
        </p:nvSpPr>
        <p:spPr bwMode="auto">
          <a:xfrm rot="21420000" flipH="1">
            <a:off x="7546975" y="5546725"/>
            <a:ext cx="6350" cy="127000"/>
          </a:xfrm>
          <a:prstGeom prst="line">
            <a:avLst/>
          </a:prstGeom>
          <a:noFill/>
          <a:ln w="12700">
            <a:solidFill>
              <a:schemeClr val="tx2"/>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992291" name="Oval 35">
            <a:extLst>
              <a:ext uri="{FF2B5EF4-FFF2-40B4-BE49-F238E27FC236}">
                <a16:creationId xmlns:a16="http://schemas.microsoft.com/office/drawing/2014/main" id="{DE5FE2D2-44A8-1112-E8D9-D403666C5831}"/>
              </a:ext>
            </a:extLst>
          </p:cNvPr>
          <p:cNvSpPr>
            <a:spLocks noChangeArrowheads="1"/>
          </p:cNvSpPr>
          <p:nvPr/>
        </p:nvSpPr>
        <p:spPr bwMode="auto">
          <a:xfrm>
            <a:off x="6986588" y="4948238"/>
            <a:ext cx="2343150" cy="1143000"/>
          </a:xfrm>
          <a:prstGeom prst="ellipse">
            <a:avLst/>
          </a:prstGeom>
          <a:noFill/>
          <a:ln w="41275">
            <a:solidFill>
              <a:schemeClr val="hlink"/>
            </a:solidFill>
            <a:round/>
            <a:headEnd/>
            <a:tailEnd/>
          </a:ln>
          <a:effectLst/>
          <a:extLst>
            <a:ext uri="{909E8E84-426E-40DD-AFC4-6F175D3DCCD1}">
              <a14:hiddenFill xmlns:a14="http://schemas.microsoft.com/office/drawing/2010/main">
                <a:solidFill>
                  <a:schemeClr val="hlink"/>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992292" name="Text Box 36">
            <a:extLst>
              <a:ext uri="{FF2B5EF4-FFF2-40B4-BE49-F238E27FC236}">
                <a16:creationId xmlns:a16="http://schemas.microsoft.com/office/drawing/2014/main" id="{62AA2865-18A6-AAFC-962E-84CEC85FED89}"/>
              </a:ext>
            </a:extLst>
          </p:cNvPr>
          <p:cNvSpPr txBox="1">
            <a:spLocks noChangeArrowheads="1"/>
          </p:cNvSpPr>
          <p:nvPr/>
        </p:nvSpPr>
        <p:spPr bwMode="auto">
          <a:xfrm>
            <a:off x="7829551" y="4654550"/>
            <a:ext cx="1433513"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b="1">
                <a:solidFill>
                  <a:schemeClr val="hlink"/>
                </a:solidFill>
              </a:rPr>
              <a:t>Charge Cracks</a:t>
            </a:r>
          </a:p>
        </p:txBody>
      </p:sp>
    </p:spTree>
    <p:extLst>
      <p:ext uri="{BB962C8B-B14F-4D97-AF65-F5344CB8AC3E}">
        <p14:creationId xmlns:p14="http://schemas.microsoft.com/office/powerpoint/2010/main" val="1789459291"/>
      </p:ext>
    </p:extLst>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82" name="Rectangle 2">
            <a:extLst>
              <a:ext uri="{FF2B5EF4-FFF2-40B4-BE49-F238E27FC236}">
                <a16:creationId xmlns:a16="http://schemas.microsoft.com/office/drawing/2014/main" id="{9A818715-CDE2-36A7-DD45-48C6D1FFBED3}"/>
              </a:ext>
            </a:extLst>
          </p:cNvPr>
          <p:cNvSpPr>
            <a:spLocks noGrp="1" noChangeArrowheads="1"/>
          </p:cNvSpPr>
          <p:nvPr>
            <p:ph type="title"/>
          </p:nvPr>
        </p:nvSpPr>
        <p:spPr/>
        <p:txBody>
          <a:bodyPr/>
          <a:lstStyle/>
          <a:p>
            <a:r>
              <a:rPr lang="en-GB" altLang="en-US"/>
              <a:t>Charge to case bond</a:t>
            </a:r>
          </a:p>
        </p:txBody>
      </p:sp>
      <p:sp>
        <p:nvSpPr>
          <p:cNvPr id="993283" name="Rectangle 3">
            <a:extLst>
              <a:ext uri="{FF2B5EF4-FFF2-40B4-BE49-F238E27FC236}">
                <a16:creationId xmlns:a16="http://schemas.microsoft.com/office/drawing/2014/main" id="{862773AA-1E73-3F7F-FF49-F82C4F5EDCB5}"/>
              </a:ext>
            </a:extLst>
          </p:cNvPr>
          <p:cNvSpPr>
            <a:spLocks noGrp="1" noChangeArrowheads="1"/>
          </p:cNvSpPr>
          <p:nvPr>
            <p:ph type="body" idx="1"/>
          </p:nvPr>
        </p:nvSpPr>
        <p:spPr/>
        <p:txBody>
          <a:bodyPr/>
          <a:lstStyle/>
          <a:p>
            <a:r>
              <a:rPr lang="en-GB" altLang="en-US"/>
              <a:t>Charge loads</a:t>
            </a:r>
          </a:p>
          <a:p>
            <a:pPr lvl="1"/>
            <a:r>
              <a:rPr lang="en-GB" altLang="en-US"/>
              <a:t>Significant reduction in filling loads are present in stiff charges bonded to the case</a:t>
            </a:r>
          </a:p>
          <a:p>
            <a:pPr lvl="1"/>
            <a:r>
              <a:rPr lang="en-GB" altLang="en-US"/>
              <a:t>Example below is for a 105mm projectile (nom. Filling mass 2.8 kg) fired at 20,000g.</a:t>
            </a:r>
          </a:p>
          <a:p>
            <a:pPr lvl="1"/>
            <a:endParaRPr lang="en-GB" altLang="en-US"/>
          </a:p>
        </p:txBody>
      </p:sp>
      <p:pic>
        <p:nvPicPr>
          <p:cNvPr id="993317" name="Picture 37">
            <a:extLst>
              <a:ext uri="{FF2B5EF4-FFF2-40B4-BE49-F238E27FC236}">
                <a16:creationId xmlns:a16="http://schemas.microsoft.com/office/drawing/2014/main" id="{7801D25B-155A-05C5-4A49-ED3350EE9A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9101" y="3398839"/>
            <a:ext cx="4156075" cy="284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93319" name="Picture 39">
            <a:extLst>
              <a:ext uri="{FF2B5EF4-FFF2-40B4-BE49-F238E27FC236}">
                <a16:creationId xmlns:a16="http://schemas.microsoft.com/office/drawing/2014/main" id="{52E08DD8-E9E1-A0BE-4703-27A190686C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6500" y="3395664"/>
            <a:ext cx="4154488" cy="284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93320" name="Text Box 40">
            <a:extLst>
              <a:ext uri="{FF2B5EF4-FFF2-40B4-BE49-F238E27FC236}">
                <a16:creationId xmlns:a16="http://schemas.microsoft.com/office/drawing/2014/main" id="{406B3F66-C7F9-FB1D-1132-A3D7D2A4D737}"/>
              </a:ext>
            </a:extLst>
          </p:cNvPr>
          <p:cNvSpPr txBox="1">
            <a:spLocks noChangeArrowheads="1"/>
          </p:cNvSpPr>
          <p:nvPr/>
        </p:nvSpPr>
        <p:spPr bwMode="auto">
          <a:xfrm>
            <a:off x="2182813" y="6259513"/>
            <a:ext cx="313690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b="1"/>
              <a:t>Peak filling pressure circa 120 MPa</a:t>
            </a:r>
          </a:p>
        </p:txBody>
      </p:sp>
      <p:sp>
        <p:nvSpPr>
          <p:cNvPr id="993321" name="Text Box 41">
            <a:extLst>
              <a:ext uri="{FF2B5EF4-FFF2-40B4-BE49-F238E27FC236}">
                <a16:creationId xmlns:a16="http://schemas.microsoft.com/office/drawing/2014/main" id="{6EE557E6-F1B9-B814-D13B-98B7C779F24B}"/>
              </a:ext>
            </a:extLst>
          </p:cNvPr>
          <p:cNvSpPr txBox="1">
            <a:spLocks noChangeArrowheads="1"/>
          </p:cNvSpPr>
          <p:nvPr/>
        </p:nvSpPr>
        <p:spPr bwMode="auto">
          <a:xfrm>
            <a:off x="6845301" y="6261100"/>
            <a:ext cx="303847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b="1"/>
              <a:t>Peak filling pressure circa 65 MPa</a:t>
            </a:r>
          </a:p>
        </p:txBody>
      </p:sp>
      <p:sp>
        <p:nvSpPr>
          <p:cNvPr id="993322" name="Text Box 42">
            <a:extLst>
              <a:ext uri="{FF2B5EF4-FFF2-40B4-BE49-F238E27FC236}">
                <a16:creationId xmlns:a16="http://schemas.microsoft.com/office/drawing/2014/main" id="{5C6F3F7B-0FAE-4EF8-5063-8963E727A69A}"/>
              </a:ext>
            </a:extLst>
          </p:cNvPr>
          <p:cNvSpPr txBox="1">
            <a:spLocks noChangeArrowheads="1"/>
          </p:cNvSpPr>
          <p:nvPr/>
        </p:nvSpPr>
        <p:spPr bwMode="auto">
          <a:xfrm>
            <a:off x="2946400" y="3108325"/>
            <a:ext cx="1665288"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b="1"/>
              <a:t>Zero bond ( </a:t>
            </a:r>
            <a:r>
              <a:rPr lang="en-GB" altLang="en-US" sz="1400" b="1">
                <a:sym typeface="Symbol" panose="05050102010706020507" pitchFamily="18" charset="2"/>
              </a:rPr>
              <a:t> = 0)</a:t>
            </a:r>
          </a:p>
        </p:txBody>
      </p:sp>
      <p:sp>
        <p:nvSpPr>
          <p:cNvPr id="993323" name="Text Box 43">
            <a:extLst>
              <a:ext uri="{FF2B5EF4-FFF2-40B4-BE49-F238E27FC236}">
                <a16:creationId xmlns:a16="http://schemas.microsoft.com/office/drawing/2014/main" id="{7B63A0A9-7566-C1A0-EDB9-6C27E30EDCDC}"/>
              </a:ext>
            </a:extLst>
          </p:cNvPr>
          <p:cNvSpPr txBox="1">
            <a:spLocks noChangeArrowheads="1"/>
          </p:cNvSpPr>
          <p:nvPr/>
        </p:nvSpPr>
        <p:spPr bwMode="auto">
          <a:xfrm>
            <a:off x="7583488" y="3109913"/>
            <a:ext cx="1903412"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b="1"/>
              <a:t>Small bond ( </a:t>
            </a:r>
            <a:r>
              <a:rPr lang="en-GB" altLang="en-US" sz="1400" b="1">
                <a:sym typeface="Symbol" panose="05050102010706020507" pitchFamily="18" charset="2"/>
              </a:rPr>
              <a:t> = 0.1)</a:t>
            </a:r>
          </a:p>
        </p:txBody>
      </p:sp>
    </p:spTree>
    <p:extLst>
      <p:ext uri="{BB962C8B-B14F-4D97-AF65-F5344CB8AC3E}">
        <p14:creationId xmlns:p14="http://schemas.microsoft.com/office/powerpoint/2010/main" val="1310924925"/>
      </p:ext>
    </p:extLst>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4306" name="Rectangle 2">
            <a:extLst>
              <a:ext uri="{FF2B5EF4-FFF2-40B4-BE49-F238E27FC236}">
                <a16:creationId xmlns:a16="http://schemas.microsoft.com/office/drawing/2014/main" id="{06ADC3E6-51BA-8844-8C95-5957C9FC6FFC}"/>
              </a:ext>
            </a:extLst>
          </p:cNvPr>
          <p:cNvSpPr>
            <a:spLocks noGrp="1" noChangeArrowheads="1"/>
          </p:cNvSpPr>
          <p:nvPr>
            <p:ph type="title"/>
          </p:nvPr>
        </p:nvSpPr>
        <p:spPr/>
        <p:txBody>
          <a:bodyPr/>
          <a:lstStyle/>
          <a:p>
            <a:r>
              <a:rPr lang="en-GB" altLang="en-US"/>
              <a:t>Charge to case bond</a:t>
            </a:r>
          </a:p>
        </p:txBody>
      </p:sp>
      <p:sp>
        <p:nvSpPr>
          <p:cNvPr id="994307" name="Rectangle 3">
            <a:extLst>
              <a:ext uri="{FF2B5EF4-FFF2-40B4-BE49-F238E27FC236}">
                <a16:creationId xmlns:a16="http://schemas.microsoft.com/office/drawing/2014/main" id="{362E033B-5152-831D-5DC8-050082518F9D}"/>
              </a:ext>
            </a:extLst>
          </p:cNvPr>
          <p:cNvSpPr>
            <a:spLocks noGrp="1" noChangeArrowheads="1"/>
          </p:cNvSpPr>
          <p:nvPr>
            <p:ph type="body" idx="1"/>
          </p:nvPr>
        </p:nvSpPr>
        <p:spPr/>
        <p:txBody>
          <a:bodyPr/>
          <a:lstStyle/>
          <a:p>
            <a:r>
              <a:rPr lang="en-GB" altLang="en-US"/>
              <a:t>Sensitivity to base gaps</a:t>
            </a:r>
          </a:p>
          <a:p>
            <a:pPr lvl="1"/>
            <a:r>
              <a:rPr lang="en-GB" altLang="en-US"/>
              <a:t>Designs with stuck charges are sensitive to ignition due to adiabatic heating of the air</a:t>
            </a:r>
          </a:p>
        </p:txBody>
      </p:sp>
      <p:pic>
        <p:nvPicPr>
          <p:cNvPr id="994314" name="Picture 10">
            <a:extLst>
              <a:ext uri="{FF2B5EF4-FFF2-40B4-BE49-F238E27FC236}">
                <a16:creationId xmlns:a16="http://schemas.microsoft.com/office/drawing/2014/main" id="{43ACE921-60EC-9EA7-975D-D86FB03A35B4}"/>
              </a:ext>
            </a:extLst>
          </p:cNvPr>
          <p:cNvPicPr>
            <a:picLocks noChangeAspect="1" noChangeArrowheads="1"/>
          </p:cNvPicPr>
          <p:nvPr/>
        </p:nvPicPr>
        <p:blipFill>
          <a:blip r:embed="rId2">
            <a:clrChange>
              <a:clrFrom>
                <a:srgbClr val="23234B"/>
              </a:clrFrom>
              <a:clrTo>
                <a:srgbClr val="23234B">
                  <a:alpha val="0"/>
                </a:srgbClr>
              </a:clrTo>
            </a:clrChange>
            <a:extLst>
              <a:ext uri="{28A0092B-C50C-407E-A947-70E740481C1C}">
                <a14:useLocalDpi xmlns:a14="http://schemas.microsoft.com/office/drawing/2010/main" val="0"/>
              </a:ext>
            </a:extLst>
          </a:blip>
          <a:srcRect l="59117" t="27882" b="27698"/>
          <a:stretch>
            <a:fillRect/>
          </a:stretch>
        </p:blipFill>
        <p:spPr bwMode="auto">
          <a:xfrm>
            <a:off x="1978026" y="3124200"/>
            <a:ext cx="3794125" cy="2281238"/>
          </a:xfrm>
          <a:prstGeom prst="rect">
            <a:avLst/>
          </a:prstGeom>
          <a:noFill/>
          <a:extLst>
            <a:ext uri="{909E8E84-426E-40DD-AFC4-6F175D3DCCD1}">
              <a14:hiddenFill xmlns:a14="http://schemas.microsoft.com/office/drawing/2010/main">
                <a:solidFill>
                  <a:srgbClr val="FFFFFF"/>
                </a:solidFill>
              </a14:hiddenFill>
            </a:ext>
          </a:extLst>
        </p:spPr>
      </p:pic>
      <p:pic>
        <p:nvPicPr>
          <p:cNvPr id="994315" name="Picture 11">
            <a:extLst>
              <a:ext uri="{FF2B5EF4-FFF2-40B4-BE49-F238E27FC236}">
                <a16:creationId xmlns:a16="http://schemas.microsoft.com/office/drawing/2014/main" id="{B6763AD2-CBAD-90A4-E4EB-6FB16F889788}"/>
              </a:ext>
            </a:extLst>
          </p:cNvPr>
          <p:cNvPicPr>
            <a:picLocks noChangeAspect="1" noChangeArrowheads="1"/>
          </p:cNvPicPr>
          <p:nvPr/>
        </p:nvPicPr>
        <p:blipFill>
          <a:blip r:embed="rId3">
            <a:clrChange>
              <a:clrFrom>
                <a:srgbClr val="23234B"/>
              </a:clrFrom>
              <a:clrTo>
                <a:srgbClr val="23234B">
                  <a:alpha val="0"/>
                </a:srgbClr>
              </a:clrTo>
            </a:clrChange>
            <a:extLst>
              <a:ext uri="{28A0092B-C50C-407E-A947-70E740481C1C}">
                <a14:useLocalDpi xmlns:a14="http://schemas.microsoft.com/office/drawing/2010/main" val="0"/>
              </a:ext>
            </a:extLst>
          </a:blip>
          <a:srcRect l="59648" t="28094" b="27879"/>
          <a:stretch>
            <a:fillRect/>
          </a:stretch>
        </p:blipFill>
        <p:spPr bwMode="auto">
          <a:xfrm>
            <a:off x="1981200" y="3116263"/>
            <a:ext cx="3644900" cy="2286000"/>
          </a:xfrm>
          <a:prstGeom prst="rect">
            <a:avLst/>
          </a:prstGeom>
          <a:noFill/>
          <a:extLst>
            <a:ext uri="{909E8E84-426E-40DD-AFC4-6F175D3DCCD1}">
              <a14:hiddenFill xmlns:a14="http://schemas.microsoft.com/office/drawing/2010/main">
                <a:solidFill>
                  <a:srgbClr val="FFFFFF"/>
                </a:solidFill>
              </a14:hiddenFill>
            </a:ext>
          </a:extLst>
        </p:spPr>
      </p:pic>
      <p:sp>
        <p:nvSpPr>
          <p:cNvPr id="994316" name="AutoShape 12">
            <a:extLst>
              <a:ext uri="{FF2B5EF4-FFF2-40B4-BE49-F238E27FC236}">
                <a16:creationId xmlns:a16="http://schemas.microsoft.com/office/drawing/2014/main" id="{E3CA9E85-7330-9EB7-15A1-839C9C03F44B}"/>
              </a:ext>
            </a:extLst>
          </p:cNvPr>
          <p:cNvSpPr>
            <a:spLocks noChangeArrowheads="1"/>
          </p:cNvSpPr>
          <p:nvPr/>
        </p:nvSpPr>
        <p:spPr bwMode="auto">
          <a:xfrm>
            <a:off x="2244726" y="3903663"/>
            <a:ext cx="2157413" cy="658812"/>
          </a:xfrm>
          <a:prstGeom prst="notchedRightArrow">
            <a:avLst>
              <a:gd name="adj1" fmla="val 50000"/>
              <a:gd name="adj2" fmla="val 81868"/>
            </a:avLst>
          </a:prstGeom>
          <a:solidFill>
            <a:srgbClr val="FF6600"/>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spcBef>
                <a:spcPct val="20000"/>
              </a:spcBef>
              <a:buFont typeface="Arial" panose="020B0604020202020204" pitchFamily="34" charset="0"/>
              <a:buNone/>
            </a:pPr>
            <a:r>
              <a:rPr lang="en-GB" altLang="en-US" sz="1800" b="1">
                <a:cs typeface="Arial" panose="020B0604020202020204" pitchFamily="34" charset="0"/>
              </a:rPr>
              <a:t>Setback</a:t>
            </a:r>
          </a:p>
        </p:txBody>
      </p:sp>
      <p:grpSp>
        <p:nvGrpSpPr>
          <p:cNvPr id="994317" name="Group 13">
            <a:extLst>
              <a:ext uri="{FF2B5EF4-FFF2-40B4-BE49-F238E27FC236}">
                <a16:creationId xmlns:a16="http://schemas.microsoft.com/office/drawing/2014/main" id="{2E5DD9E1-EA45-A59B-3C6F-2112CCD277FB}"/>
              </a:ext>
            </a:extLst>
          </p:cNvPr>
          <p:cNvGrpSpPr>
            <a:grpSpLocks/>
          </p:cNvGrpSpPr>
          <p:nvPr/>
        </p:nvGrpSpPr>
        <p:grpSpPr bwMode="auto">
          <a:xfrm>
            <a:off x="4662488" y="3708401"/>
            <a:ext cx="469900" cy="1071563"/>
            <a:chOff x="3417" y="2120"/>
            <a:chExt cx="296" cy="675"/>
          </a:xfrm>
        </p:grpSpPr>
        <p:sp>
          <p:nvSpPr>
            <p:cNvPr id="994318" name="AutoShape 14">
              <a:extLst>
                <a:ext uri="{FF2B5EF4-FFF2-40B4-BE49-F238E27FC236}">
                  <a16:creationId xmlns:a16="http://schemas.microsoft.com/office/drawing/2014/main" id="{CD16264B-4406-C0C1-BE45-62A57CFBFB54}"/>
                </a:ext>
              </a:extLst>
            </p:cNvPr>
            <p:cNvSpPr>
              <a:spLocks noChangeArrowheads="1"/>
            </p:cNvSpPr>
            <p:nvPr/>
          </p:nvSpPr>
          <p:spPr bwMode="auto">
            <a:xfrm>
              <a:off x="3417" y="2120"/>
              <a:ext cx="167" cy="132"/>
            </a:xfrm>
            <a:prstGeom prst="rightArrow">
              <a:avLst>
                <a:gd name="adj1" fmla="val 41935"/>
                <a:gd name="adj2" fmla="val 52715"/>
              </a:avLst>
            </a:prstGeom>
            <a:solidFill>
              <a:srgbClr val="FF6600"/>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994319" name="AutoShape 15">
              <a:extLst>
                <a:ext uri="{FF2B5EF4-FFF2-40B4-BE49-F238E27FC236}">
                  <a16:creationId xmlns:a16="http://schemas.microsoft.com/office/drawing/2014/main" id="{B5ECF99F-D635-E2CD-627B-7246526B4DFA}"/>
                </a:ext>
              </a:extLst>
            </p:cNvPr>
            <p:cNvSpPr>
              <a:spLocks noChangeArrowheads="1"/>
            </p:cNvSpPr>
            <p:nvPr/>
          </p:nvSpPr>
          <p:spPr bwMode="auto">
            <a:xfrm>
              <a:off x="3504" y="2221"/>
              <a:ext cx="167" cy="132"/>
            </a:xfrm>
            <a:prstGeom prst="rightArrow">
              <a:avLst>
                <a:gd name="adj1" fmla="val 41935"/>
                <a:gd name="adj2" fmla="val 52715"/>
              </a:avLst>
            </a:prstGeom>
            <a:solidFill>
              <a:srgbClr val="FF6600"/>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994320" name="AutoShape 16">
              <a:extLst>
                <a:ext uri="{FF2B5EF4-FFF2-40B4-BE49-F238E27FC236}">
                  <a16:creationId xmlns:a16="http://schemas.microsoft.com/office/drawing/2014/main" id="{87FB1F5F-3E76-B413-6506-B7DFB7DA67EC}"/>
                </a:ext>
              </a:extLst>
            </p:cNvPr>
            <p:cNvSpPr>
              <a:spLocks noChangeArrowheads="1"/>
            </p:cNvSpPr>
            <p:nvPr/>
          </p:nvSpPr>
          <p:spPr bwMode="auto">
            <a:xfrm>
              <a:off x="3542" y="2343"/>
              <a:ext cx="167" cy="132"/>
            </a:xfrm>
            <a:prstGeom prst="rightArrow">
              <a:avLst>
                <a:gd name="adj1" fmla="val 41935"/>
                <a:gd name="adj2" fmla="val 52715"/>
              </a:avLst>
            </a:prstGeom>
            <a:solidFill>
              <a:srgbClr val="FF6600"/>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994321" name="AutoShape 17">
              <a:extLst>
                <a:ext uri="{FF2B5EF4-FFF2-40B4-BE49-F238E27FC236}">
                  <a16:creationId xmlns:a16="http://schemas.microsoft.com/office/drawing/2014/main" id="{1020E95C-CD92-BCA0-E18C-C2D90A8A7DA7}"/>
                </a:ext>
              </a:extLst>
            </p:cNvPr>
            <p:cNvSpPr>
              <a:spLocks noChangeArrowheads="1"/>
            </p:cNvSpPr>
            <p:nvPr/>
          </p:nvSpPr>
          <p:spPr bwMode="auto">
            <a:xfrm flipV="1">
              <a:off x="3546" y="2452"/>
              <a:ext cx="167" cy="132"/>
            </a:xfrm>
            <a:prstGeom prst="rightArrow">
              <a:avLst>
                <a:gd name="adj1" fmla="val 41935"/>
                <a:gd name="adj2" fmla="val 52715"/>
              </a:avLst>
            </a:prstGeom>
            <a:solidFill>
              <a:srgbClr val="FF6600"/>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994322" name="AutoShape 18">
              <a:extLst>
                <a:ext uri="{FF2B5EF4-FFF2-40B4-BE49-F238E27FC236}">
                  <a16:creationId xmlns:a16="http://schemas.microsoft.com/office/drawing/2014/main" id="{11CDD735-9B41-B0E6-DFC1-60599A466F77}"/>
                </a:ext>
              </a:extLst>
            </p:cNvPr>
            <p:cNvSpPr>
              <a:spLocks noChangeArrowheads="1"/>
            </p:cNvSpPr>
            <p:nvPr/>
          </p:nvSpPr>
          <p:spPr bwMode="auto">
            <a:xfrm flipV="1">
              <a:off x="3507" y="2560"/>
              <a:ext cx="167" cy="132"/>
            </a:xfrm>
            <a:prstGeom prst="rightArrow">
              <a:avLst>
                <a:gd name="adj1" fmla="val 41935"/>
                <a:gd name="adj2" fmla="val 52715"/>
              </a:avLst>
            </a:prstGeom>
            <a:solidFill>
              <a:srgbClr val="FF6600"/>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994323" name="AutoShape 19">
              <a:extLst>
                <a:ext uri="{FF2B5EF4-FFF2-40B4-BE49-F238E27FC236}">
                  <a16:creationId xmlns:a16="http://schemas.microsoft.com/office/drawing/2014/main" id="{9392E6F1-7AAB-E7B0-5FAB-6AD950AABDF4}"/>
                </a:ext>
              </a:extLst>
            </p:cNvPr>
            <p:cNvSpPr>
              <a:spLocks noChangeArrowheads="1"/>
            </p:cNvSpPr>
            <p:nvPr/>
          </p:nvSpPr>
          <p:spPr bwMode="auto">
            <a:xfrm flipV="1">
              <a:off x="3423" y="2663"/>
              <a:ext cx="167" cy="132"/>
            </a:xfrm>
            <a:prstGeom prst="rightArrow">
              <a:avLst>
                <a:gd name="adj1" fmla="val 41935"/>
                <a:gd name="adj2" fmla="val 52715"/>
              </a:avLst>
            </a:prstGeom>
            <a:solidFill>
              <a:srgbClr val="FF6600"/>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grpSp>
      <p:sp>
        <p:nvSpPr>
          <p:cNvPr id="994325" name="AutoShape 21">
            <a:extLst>
              <a:ext uri="{FF2B5EF4-FFF2-40B4-BE49-F238E27FC236}">
                <a16:creationId xmlns:a16="http://schemas.microsoft.com/office/drawing/2014/main" id="{13507131-DB52-6B1C-FC75-6102DB20966D}"/>
              </a:ext>
            </a:extLst>
          </p:cNvPr>
          <p:cNvSpPr>
            <a:spLocks noChangeArrowheads="1"/>
          </p:cNvSpPr>
          <p:nvPr/>
        </p:nvSpPr>
        <p:spPr bwMode="auto">
          <a:xfrm rot="10800000">
            <a:off x="4868863" y="4545014"/>
            <a:ext cx="373062" cy="509587"/>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779ED3"/>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994326" name="AutoShape 22">
            <a:extLst>
              <a:ext uri="{FF2B5EF4-FFF2-40B4-BE49-F238E27FC236}">
                <a16:creationId xmlns:a16="http://schemas.microsoft.com/office/drawing/2014/main" id="{5B74B983-77E6-3485-34DB-10471C739E80}"/>
              </a:ext>
            </a:extLst>
          </p:cNvPr>
          <p:cNvSpPr>
            <a:spLocks noChangeArrowheads="1"/>
          </p:cNvSpPr>
          <p:nvPr/>
        </p:nvSpPr>
        <p:spPr bwMode="auto">
          <a:xfrm rot="10800000" flipV="1">
            <a:off x="4873626" y="3482975"/>
            <a:ext cx="373063" cy="509588"/>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779ED3"/>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994327" name="Text Box 23">
            <a:extLst>
              <a:ext uri="{FF2B5EF4-FFF2-40B4-BE49-F238E27FC236}">
                <a16:creationId xmlns:a16="http://schemas.microsoft.com/office/drawing/2014/main" id="{9B6C8496-F12B-243C-BC5A-59A039DFF30F}"/>
              </a:ext>
            </a:extLst>
          </p:cNvPr>
          <p:cNvSpPr txBox="1">
            <a:spLocks noChangeArrowheads="1"/>
          </p:cNvSpPr>
          <p:nvPr/>
        </p:nvSpPr>
        <p:spPr bwMode="auto">
          <a:xfrm>
            <a:off x="4110038" y="2844801"/>
            <a:ext cx="1746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1" hangingPunct="1">
              <a:spcBef>
                <a:spcPct val="20000"/>
              </a:spcBef>
              <a:buFont typeface="Arial" panose="020B0604020202020204" pitchFamily="34" charset="0"/>
              <a:buNone/>
            </a:pPr>
            <a:r>
              <a:rPr lang="en-GB" altLang="en-US" sz="1800" b="1">
                <a:solidFill>
                  <a:srgbClr val="779ED3"/>
                </a:solidFill>
                <a:cs typeface="Arial" panose="020B0604020202020204" pitchFamily="34" charset="0"/>
              </a:rPr>
              <a:t>No path for air</a:t>
            </a:r>
          </a:p>
        </p:txBody>
      </p:sp>
      <p:pic>
        <p:nvPicPr>
          <p:cNvPr id="994328" name="Picture 24">
            <a:extLst>
              <a:ext uri="{FF2B5EF4-FFF2-40B4-BE49-F238E27FC236}">
                <a16:creationId xmlns:a16="http://schemas.microsoft.com/office/drawing/2014/main" id="{177FD2C2-2AAF-039F-741C-C2D7591BCDAB}"/>
              </a:ext>
            </a:extLst>
          </p:cNvPr>
          <p:cNvPicPr>
            <a:picLocks noChangeAspect="1" noChangeArrowheads="1"/>
          </p:cNvPicPr>
          <p:nvPr/>
        </p:nvPicPr>
        <p:blipFill>
          <a:blip r:embed="rId2">
            <a:clrChange>
              <a:clrFrom>
                <a:srgbClr val="23234B"/>
              </a:clrFrom>
              <a:clrTo>
                <a:srgbClr val="23234B">
                  <a:alpha val="0"/>
                </a:srgbClr>
              </a:clrTo>
            </a:clrChange>
            <a:extLst>
              <a:ext uri="{28A0092B-C50C-407E-A947-70E740481C1C}">
                <a14:useLocalDpi xmlns:a14="http://schemas.microsoft.com/office/drawing/2010/main" val="0"/>
              </a:ext>
            </a:extLst>
          </a:blip>
          <a:srcRect l="59117" t="27882" b="27698"/>
          <a:stretch>
            <a:fillRect/>
          </a:stretch>
        </p:blipFill>
        <p:spPr bwMode="auto">
          <a:xfrm>
            <a:off x="6746876" y="3098800"/>
            <a:ext cx="3673475" cy="2281238"/>
          </a:xfrm>
          <a:prstGeom prst="rect">
            <a:avLst/>
          </a:prstGeom>
          <a:noFill/>
          <a:extLst>
            <a:ext uri="{909E8E84-426E-40DD-AFC4-6F175D3DCCD1}">
              <a14:hiddenFill xmlns:a14="http://schemas.microsoft.com/office/drawing/2010/main">
                <a:solidFill>
                  <a:srgbClr val="FFFFFF"/>
                </a:solidFill>
              </a14:hiddenFill>
            </a:ext>
          </a:extLst>
        </p:spPr>
      </p:pic>
      <p:pic>
        <p:nvPicPr>
          <p:cNvPr id="994329" name="Picture 25">
            <a:extLst>
              <a:ext uri="{FF2B5EF4-FFF2-40B4-BE49-F238E27FC236}">
                <a16:creationId xmlns:a16="http://schemas.microsoft.com/office/drawing/2014/main" id="{A3319932-A92E-971C-BD77-881572B08969}"/>
              </a:ext>
            </a:extLst>
          </p:cNvPr>
          <p:cNvPicPr>
            <a:picLocks noChangeAspect="1" noChangeArrowheads="1"/>
          </p:cNvPicPr>
          <p:nvPr/>
        </p:nvPicPr>
        <p:blipFill>
          <a:blip r:embed="rId3">
            <a:clrChange>
              <a:clrFrom>
                <a:srgbClr val="23234B"/>
              </a:clrFrom>
              <a:clrTo>
                <a:srgbClr val="23234B">
                  <a:alpha val="0"/>
                </a:srgbClr>
              </a:clrTo>
            </a:clrChange>
            <a:extLst>
              <a:ext uri="{28A0092B-C50C-407E-A947-70E740481C1C}">
                <a14:useLocalDpi xmlns:a14="http://schemas.microsoft.com/office/drawing/2010/main" val="0"/>
              </a:ext>
            </a:extLst>
          </a:blip>
          <a:srcRect l="59648" t="28094" b="27879"/>
          <a:stretch>
            <a:fillRect/>
          </a:stretch>
        </p:blipFill>
        <p:spPr bwMode="auto">
          <a:xfrm>
            <a:off x="6769100" y="3097213"/>
            <a:ext cx="3644900" cy="2252662"/>
          </a:xfrm>
          <a:prstGeom prst="rect">
            <a:avLst/>
          </a:prstGeom>
          <a:noFill/>
          <a:extLst>
            <a:ext uri="{909E8E84-426E-40DD-AFC4-6F175D3DCCD1}">
              <a14:hiddenFill xmlns:a14="http://schemas.microsoft.com/office/drawing/2010/main">
                <a:solidFill>
                  <a:srgbClr val="FFFFFF"/>
                </a:solidFill>
              </a14:hiddenFill>
            </a:ext>
          </a:extLst>
        </p:spPr>
      </p:pic>
      <p:sp>
        <p:nvSpPr>
          <p:cNvPr id="994330" name="AutoShape 26">
            <a:extLst>
              <a:ext uri="{FF2B5EF4-FFF2-40B4-BE49-F238E27FC236}">
                <a16:creationId xmlns:a16="http://schemas.microsoft.com/office/drawing/2014/main" id="{17E831CB-1B32-24A1-EA51-B2B10E4F51A0}"/>
              </a:ext>
            </a:extLst>
          </p:cNvPr>
          <p:cNvSpPr>
            <a:spLocks noChangeArrowheads="1"/>
          </p:cNvSpPr>
          <p:nvPr/>
        </p:nvSpPr>
        <p:spPr bwMode="auto">
          <a:xfrm>
            <a:off x="6892926" y="3878263"/>
            <a:ext cx="2157413" cy="658812"/>
          </a:xfrm>
          <a:prstGeom prst="notchedRightArrow">
            <a:avLst>
              <a:gd name="adj1" fmla="val 50000"/>
              <a:gd name="adj2" fmla="val 81868"/>
            </a:avLst>
          </a:prstGeom>
          <a:solidFill>
            <a:srgbClr val="FF6600"/>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spcBef>
                <a:spcPct val="20000"/>
              </a:spcBef>
              <a:buFont typeface="Arial" panose="020B0604020202020204" pitchFamily="34" charset="0"/>
              <a:buNone/>
            </a:pPr>
            <a:r>
              <a:rPr lang="en-GB" altLang="en-US" sz="1800" b="1">
                <a:cs typeface="Arial" panose="020B0604020202020204" pitchFamily="34" charset="0"/>
              </a:rPr>
              <a:t>Setback</a:t>
            </a:r>
          </a:p>
        </p:txBody>
      </p:sp>
      <p:grpSp>
        <p:nvGrpSpPr>
          <p:cNvPr id="994331" name="Group 27">
            <a:extLst>
              <a:ext uri="{FF2B5EF4-FFF2-40B4-BE49-F238E27FC236}">
                <a16:creationId xmlns:a16="http://schemas.microsoft.com/office/drawing/2014/main" id="{96E32B02-DC86-7C1B-44ED-11EBE62AF129}"/>
              </a:ext>
            </a:extLst>
          </p:cNvPr>
          <p:cNvGrpSpPr>
            <a:grpSpLocks/>
          </p:cNvGrpSpPr>
          <p:nvPr/>
        </p:nvGrpSpPr>
        <p:grpSpPr bwMode="auto">
          <a:xfrm>
            <a:off x="9310688" y="3683001"/>
            <a:ext cx="469900" cy="1071563"/>
            <a:chOff x="3417" y="2120"/>
            <a:chExt cx="296" cy="675"/>
          </a:xfrm>
        </p:grpSpPr>
        <p:sp>
          <p:nvSpPr>
            <p:cNvPr id="994332" name="AutoShape 28">
              <a:extLst>
                <a:ext uri="{FF2B5EF4-FFF2-40B4-BE49-F238E27FC236}">
                  <a16:creationId xmlns:a16="http://schemas.microsoft.com/office/drawing/2014/main" id="{83625398-B586-B3C2-720F-05B309D1D971}"/>
                </a:ext>
              </a:extLst>
            </p:cNvPr>
            <p:cNvSpPr>
              <a:spLocks noChangeArrowheads="1"/>
            </p:cNvSpPr>
            <p:nvPr/>
          </p:nvSpPr>
          <p:spPr bwMode="auto">
            <a:xfrm>
              <a:off x="3417" y="2120"/>
              <a:ext cx="167" cy="132"/>
            </a:xfrm>
            <a:prstGeom prst="rightArrow">
              <a:avLst>
                <a:gd name="adj1" fmla="val 41935"/>
                <a:gd name="adj2" fmla="val 52715"/>
              </a:avLst>
            </a:prstGeom>
            <a:solidFill>
              <a:srgbClr val="FF6600"/>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994333" name="AutoShape 29">
              <a:extLst>
                <a:ext uri="{FF2B5EF4-FFF2-40B4-BE49-F238E27FC236}">
                  <a16:creationId xmlns:a16="http://schemas.microsoft.com/office/drawing/2014/main" id="{04C97FAF-F961-4DDC-62F9-947710765461}"/>
                </a:ext>
              </a:extLst>
            </p:cNvPr>
            <p:cNvSpPr>
              <a:spLocks noChangeArrowheads="1"/>
            </p:cNvSpPr>
            <p:nvPr/>
          </p:nvSpPr>
          <p:spPr bwMode="auto">
            <a:xfrm>
              <a:off x="3504" y="2221"/>
              <a:ext cx="167" cy="132"/>
            </a:xfrm>
            <a:prstGeom prst="rightArrow">
              <a:avLst>
                <a:gd name="adj1" fmla="val 41935"/>
                <a:gd name="adj2" fmla="val 52715"/>
              </a:avLst>
            </a:prstGeom>
            <a:solidFill>
              <a:srgbClr val="FF6600"/>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994334" name="AutoShape 30">
              <a:extLst>
                <a:ext uri="{FF2B5EF4-FFF2-40B4-BE49-F238E27FC236}">
                  <a16:creationId xmlns:a16="http://schemas.microsoft.com/office/drawing/2014/main" id="{15B04F8E-1ABC-2E01-505C-4CF87A7E9750}"/>
                </a:ext>
              </a:extLst>
            </p:cNvPr>
            <p:cNvSpPr>
              <a:spLocks noChangeArrowheads="1"/>
            </p:cNvSpPr>
            <p:nvPr/>
          </p:nvSpPr>
          <p:spPr bwMode="auto">
            <a:xfrm>
              <a:off x="3542" y="2343"/>
              <a:ext cx="167" cy="132"/>
            </a:xfrm>
            <a:prstGeom prst="rightArrow">
              <a:avLst>
                <a:gd name="adj1" fmla="val 41935"/>
                <a:gd name="adj2" fmla="val 52715"/>
              </a:avLst>
            </a:prstGeom>
            <a:solidFill>
              <a:srgbClr val="FF6600"/>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994335" name="AutoShape 31">
              <a:extLst>
                <a:ext uri="{FF2B5EF4-FFF2-40B4-BE49-F238E27FC236}">
                  <a16:creationId xmlns:a16="http://schemas.microsoft.com/office/drawing/2014/main" id="{81BD6CB8-65DD-D4CA-A4BB-B211CBA2C651}"/>
                </a:ext>
              </a:extLst>
            </p:cNvPr>
            <p:cNvSpPr>
              <a:spLocks noChangeArrowheads="1"/>
            </p:cNvSpPr>
            <p:nvPr/>
          </p:nvSpPr>
          <p:spPr bwMode="auto">
            <a:xfrm flipV="1">
              <a:off x="3546" y="2452"/>
              <a:ext cx="167" cy="132"/>
            </a:xfrm>
            <a:prstGeom prst="rightArrow">
              <a:avLst>
                <a:gd name="adj1" fmla="val 41935"/>
                <a:gd name="adj2" fmla="val 52715"/>
              </a:avLst>
            </a:prstGeom>
            <a:solidFill>
              <a:srgbClr val="FF6600"/>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994336" name="AutoShape 32">
              <a:extLst>
                <a:ext uri="{FF2B5EF4-FFF2-40B4-BE49-F238E27FC236}">
                  <a16:creationId xmlns:a16="http://schemas.microsoft.com/office/drawing/2014/main" id="{2BCB7622-B569-9C00-4D62-E313864B7F39}"/>
                </a:ext>
              </a:extLst>
            </p:cNvPr>
            <p:cNvSpPr>
              <a:spLocks noChangeArrowheads="1"/>
            </p:cNvSpPr>
            <p:nvPr/>
          </p:nvSpPr>
          <p:spPr bwMode="auto">
            <a:xfrm flipV="1">
              <a:off x="3507" y="2560"/>
              <a:ext cx="167" cy="132"/>
            </a:xfrm>
            <a:prstGeom prst="rightArrow">
              <a:avLst>
                <a:gd name="adj1" fmla="val 41935"/>
                <a:gd name="adj2" fmla="val 52715"/>
              </a:avLst>
            </a:prstGeom>
            <a:solidFill>
              <a:srgbClr val="FF6600"/>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994337" name="AutoShape 33">
              <a:extLst>
                <a:ext uri="{FF2B5EF4-FFF2-40B4-BE49-F238E27FC236}">
                  <a16:creationId xmlns:a16="http://schemas.microsoft.com/office/drawing/2014/main" id="{72A08551-43C9-AD61-592F-D6402812CA86}"/>
                </a:ext>
              </a:extLst>
            </p:cNvPr>
            <p:cNvSpPr>
              <a:spLocks noChangeArrowheads="1"/>
            </p:cNvSpPr>
            <p:nvPr/>
          </p:nvSpPr>
          <p:spPr bwMode="auto">
            <a:xfrm flipV="1">
              <a:off x="3423" y="2663"/>
              <a:ext cx="167" cy="132"/>
            </a:xfrm>
            <a:prstGeom prst="rightArrow">
              <a:avLst>
                <a:gd name="adj1" fmla="val 41935"/>
                <a:gd name="adj2" fmla="val 52715"/>
              </a:avLst>
            </a:prstGeom>
            <a:solidFill>
              <a:srgbClr val="FF6600"/>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grpSp>
      <p:sp>
        <p:nvSpPr>
          <p:cNvPr id="994338" name="AutoShape 34">
            <a:extLst>
              <a:ext uri="{FF2B5EF4-FFF2-40B4-BE49-F238E27FC236}">
                <a16:creationId xmlns:a16="http://schemas.microsoft.com/office/drawing/2014/main" id="{0900C1D9-09B0-8F45-37EA-9F1A88012E8A}"/>
              </a:ext>
            </a:extLst>
          </p:cNvPr>
          <p:cNvSpPr>
            <a:spLocks noChangeArrowheads="1"/>
          </p:cNvSpPr>
          <p:nvPr/>
        </p:nvSpPr>
        <p:spPr bwMode="auto">
          <a:xfrm rot="549741">
            <a:off x="9043988" y="3495675"/>
            <a:ext cx="387350" cy="179388"/>
          </a:xfrm>
          <a:prstGeom prst="leftArrow">
            <a:avLst>
              <a:gd name="adj1" fmla="val 51611"/>
              <a:gd name="adj2" fmla="val 114412"/>
            </a:avLst>
          </a:prstGeom>
          <a:solidFill>
            <a:srgbClr val="779ED3"/>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994339" name="AutoShape 35">
            <a:extLst>
              <a:ext uri="{FF2B5EF4-FFF2-40B4-BE49-F238E27FC236}">
                <a16:creationId xmlns:a16="http://schemas.microsoft.com/office/drawing/2014/main" id="{E6629731-C56F-7D64-704B-93DC2BCCCF8F}"/>
              </a:ext>
            </a:extLst>
          </p:cNvPr>
          <p:cNvSpPr>
            <a:spLocks noChangeArrowheads="1"/>
          </p:cNvSpPr>
          <p:nvPr/>
        </p:nvSpPr>
        <p:spPr bwMode="auto">
          <a:xfrm rot="549741">
            <a:off x="8559800" y="3444875"/>
            <a:ext cx="387350" cy="179388"/>
          </a:xfrm>
          <a:prstGeom prst="leftArrow">
            <a:avLst>
              <a:gd name="adj1" fmla="val 51611"/>
              <a:gd name="adj2" fmla="val 114412"/>
            </a:avLst>
          </a:prstGeom>
          <a:solidFill>
            <a:srgbClr val="779ED3"/>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994340" name="AutoShape 36">
            <a:extLst>
              <a:ext uri="{FF2B5EF4-FFF2-40B4-BE49-F238E27FC236}">
                <a16:creationId xmlns:a16="http://schemas.microsoft.com/office/drawing/2014/main" id="{A5DC8EB2-9398-2C5A-BAC7-6BD91896AEE2}"/>
              </a:ext>
            </a:extLst>
          </p:cNvPr>
          <p:cNvSpPr>
            <a:spLocks noChangeArrowheads="1"/>
          </p:cNvSpPr>
          <p:nvPr/>
        </p:nvSpPr>
        <p:spPr bwMode="auto">
          <a:xfrm rot="549741">
            <a:off x="8031163" y="3405189"/>
            <a:ext cx="387350" cy="179387"/>
          </a:xfrm>
          <a:prstGeom prst="leftArrow">
            <a:avLst>
              <a:gd name="adj1" fmla="val 51611"/>
              <a:gd name="adj2" fmla="val 114413"/>
            </a:avLst>
          </a:prstGeom>
          <a:solidFill>
            <a:srgbClr val="779ED3"/>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994341" name="AutoShape 37">
            <a:extLst>
              <a:ext uri="{FF2B5EF4-FFF2-40B4-BE49-F238E27FC236}">
                <a16:creationId xmlns:a16="http://schemas.microsoft.com/office/drawing/2014/main" id="{15B3B041-2858-E09D-F8AA-C24741FC308F}"/>
              </a:ext>
            </a:extLst>
          </p:cNvPr>
          <p:cNvSpPr>
            <a:spLocks noChangeArrowheads="1"/>
          </p:cNvSpPr>
          <p:nvPr/>
        </p:nvSpPr>
        <p:spPr bwMode="auto">
          <a:xfrm rot="549741">
            <a:off x="7491413" y="3354389"/>
            <a:ext cx="387350" cy="179387"/>
          </a:xfrm>
          <a:prstGeom prst="leftArrow">
            <a:avLst>
              <a:gd name="adj1" fmla="val 51611"/>
              <a:gd name="adj2" fmla="val 114413"/>
            </a:avLst>
          </a:prstGeom>
          <a:solidFill>
            <a:srgbClr val="779ED3"/>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994342" name="AutoShape 38">
            <a:extLst>
              <a:ext uri="{FF2B5EF4-FFF2-40B4-BE49-F238E27FC236}">
                <a16:creationId xmlns:a16="http://schemas.microsoft.com/office/drawing/2014/main" id="{55944C92-6CD6-22CD-2CC3-DE4F86B79160}"/>
              </a:ext>
            </a:extLst>
          </p:cNvPr>
          <p:cNvSpPr>
            <a:spLocks noChangeArrowheads="1"/>
          </p:cNvSpPr>
          <p:nvPr/>
        </p:nvSpPr>
        <p:spPr bwMode="auto">
          <a:xfrm rot="549741">
            <a:off x="6940550" y="3314700"/>
            <a:ext cx="387350" cy="179388"/>
          </a:xfrm>
          <a:prstGeom prst="leftArrow">
            <a:avLst>
              <a:gd name="adj1" fmla="val 51611"/>
              <a:gd name="adj2" fmla="val 114412"/>
            </a:avLst>
          </a:prstGeom>
          <a:solidFill>
            <a:srgbClr val="779ED3"/>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994343" name="Text Box 39">
            <a:extLst>
              <a:ext uri="{FF2B5EF4-FFF2-40B4-BE49-F238E27FC236}">
                <a16:creationId xmlns:a16="http://schemas.microsoft.com/office/drawing/2014/main" id="{41C8EFD3-372C-293F-D3F3-0188919F51E5}"/>
              </a:ext>
            </a:extLst>
          </p:cNvPr>
          <p:cNvSpPr txBox="1">
            <a:spLocks noChangeArrowheads="1"/>
          </p:cNvSpPr>
          <p:nvPr/>
        </p:nvSpPr>
        <p:spPr bwMode="auto">
          <a:xfrm>
            <a:off x="6392864" y="2419350"/>
            <a:ext cx="4275137"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1" hangingPunct="1">
              <a:spcBef>
                <a:spcPct val="20000"/>
              </a:spcBef>
              <a:buFont typeface="Arial" panose="020B0604020202020204" pitchFamily="34" charset="0"/>
              <a:buNone/>
            </a:pPr>
            <a:r>
              <a:rPr lang="en-GB" altLang="en-US" sz="1800" b="1">
                <a:solidFill>
                  <a:srgbClr val="779ED3"/>
                </a:solidFill>
                <a:cs typeface="Arial" panose="020B0604020202020204" pitchFamily="34" charset="0"/>
              </a:rPr>
              <a:t>Air evacuated to front of shell due to setback (Poisson’s ratio) and spin</a:t>
            </a:r>
          </a:p>
        </p:txBody>
      </p:sp>
      <p:sp>
        <p:nvSpPr>
          <p:cNvPr id="994344" name="Text Box 40">
            <a:extLst>
              <a:ext uri="{FF2B5EF4-FFF2-40B4-BE49-F238E27FC236}">
                <a16:creationId xmlns:a16="http://schemas.microsoft.com/office/drawing/2014/main" id="{09945FE5-697B-53CD-C967-4DFFA518E627}"/>
              </a:ext>
            </a:extLst>
          </p:cNvPr>
          <p:cNvSpPr txBox="1">
            <a:spLocks noChangeArrowheads="1"/>
          </p:cNvSpPr>
          <p:nvPr/>
        </p:nvSpPr>
        <p:spPr bwMode="auto">
          <a:xfrm>
            <a:off x="3148014" y="5445125"/>
            <a:ext cx="733425" cy="34073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600" b="1"/>
              <a:t>Stuck</a:t>
            </a:r>
          </a:p>
        </p:txBody>
      </p:sp>
      <p:sp>
        <p:nvSpPr>
          <p:cNvPr id="994345" name="Text Box 41">
            <a:extLst>
              <a:ext uri="{FF2B5EF4-FFF2-40B4-BE49-F238E27FC236}">
                <a16:creationId xmlns:a16="http://schemas.microsoft.com/office/drawing/2014/main" id="{DD9E377C-7A9F-43E8-5BD0-AF731AFBBC06}"/>
              </a:ext>
            </a:extLst>
          </p:cNvPr>
          <p:cNvSpPr txBox="1">
            <a:spLocks noChangeArrowheads="1"/>
          </p:cNvSpPr>
          <p:nvPr/>
        </p:nvSpPr>
        <p:spPr bwMode="auto">
          <a:xfrm>
            <a:off x="7975601" y="5434013"/>
            <a:ext cx="981075" cy="34073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600" b="1"/>
              <a:t>Unstuck</a:t>
            </a:r>
          </a:p>
        </p:txBody>
      </p:sp>
    </p:spTree>
    <p:extLst>
      <p:ext uri="{BB962C8B-B14F-4D97-AF65-F5344CB8AC3E}">
        <p14:creationId xmlns:p14="http://schemas.microsoft.com/office/powerpoint/2010/main" val="157955789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9431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943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431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5336" name="Rectangle 8">
            <a:extLst>
              <a:ext uri="{FF2B5EF4-FFF2-40B4-BE49-F238E27FC236}">
                <a16:creationId xmlns:a16="http://schemas.microsoft.com/office/drawing/2014/main" id="{C75A4AB4-A7AB-24CE-A922-AC2990EE26CB}"/>
              </a:ext>
            </a:extLst>
          </p:cNvPr>
          <p:cNvSpPr>
            <a:spLocks noChangeArrowheads="1"/>
          </p:cNvSpPr>
          <p:nvPr/>
        </p:nvSpPr>
        <p:spPr bwMode="auto">
          <a:xfrm>
            <a:off x="8064500" y="3302000"/>
            <a:ext cx="1943100" cy="1193800"/>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995330" name="Rectangle 2">
            <a:extLst>
              <a:ext uri="{FF2B5EF4-FFF2-40B4-BE49-F238E27FC236}">
                <a16:creationId xmlns:a16="http://schemas.microsoft.com/office/drawing/2014/main" id="{AD45FDD7-3233-66D3-26A5-AA9B9F4616AF}"/>
              </a:ext>
            </a:extLst>
          </p:cNvPr>
          <p:cNvSpPr>
            <a:spLocks noGrp="1" noChangeArrowheads="1"/>
          </p:cNvSpPr>
          <p:nvPr>
            <p:ph type="title"/>
          </p:nvPr>
        </p:nvSpPr>
        <p:spPr/>
        <p:txBody>
          <a:bodyPr/>
          <a:lstStyle/>
          <a:p>
            <a:r>
              <a:rPr lang="en-GB" altLang="en-US"/>
              <a:t>Charge to case bond</a:t>
            </a:r>
          </a:p>
        </p:txBody>
      </p:sp>
      <p:sp>
        <p:nvSpPr>
          <p:cNvPr id="995331" name="Rectangle 3">
            <a:extLst>
              <a:ext uri="{FF2B5EF4-FFF2-40B4-BE49-F238E27FC236}">
                <a16:creationId xmlns:a16="http://schemas.microsoft.com/office/drawing/2014/main" id="{4FCBE830-CD19-E44C-45EE-B62F5A7833C8}"/>
              </a:ext>
            </a:extLst>
          </p:cNvPr>
          <p:cNvSpPr>
            <a:spLocks noGrp="1" noChangeArrowheads="1"/>
          </p:cNvSpPr>
          <p:nvPr>
            <p:ph type="body" idx="1"/>
          </p:nvPr>
        </p:nvSpPr>
        <p:spPr/>
        <p:txBody>
          <a:bodyPr/>
          <a:lstStyle/>
          <a:p>
            <a:r>
              <a:rPr lang="en-GB" altLang="en-US"/>
              <a:t>Sensitivity to base gaps</a:t>
            </a:r>
          </a:p>
          <a:p>
            <a:pPr lvl="1"/>
            <a:r>
              <a:rPr lang="en-GB" altLang="en-US"/>
              <a:t>For true adiabatic thermodynamic conditions, assume no heat transfer.</a:t>
            </a:r>
          </a:p>
          <a:p>
            <a:pPr lvl="1"/>
            <a:r>
              <a:rPr lang="en-GB" altLang="en-US"/>
              <a:t>Using combination of FE, ideal gas and combined gas law, the following conditions can be calculated.</a:t>
            </a:r>
          </a:p>
        </p:txBody>
      </p:sp>
      <p:pic>
        <p:nvPicPr>
          <p:cNvPr id="995332" name="Picture 4">
            <a:extLst>
              <a:ext uri="{FF2B5EF4-FFF2-40B4-BE49-F238E27FC236}">
                <a16:creationId xmlns:a16="http://schemas.microsoft.com/office/drawing/2014/main" id="{F11B1E9F-9E2F-D8CB-A95D-57340EA036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02001" y="3136901"/>
            <a:ext cx="4398963" cy="3298825"/>
          </a:xfrm>
          <a:prstGeom prst="rect">
            <a:avLst/>
          </a:prstGeom>
          <a:noFill/>
          <a:extLst>
            <a:ext uri="{909E8E84-426E-40DD-AFC4-6F175D3DCCD1}">
              <a14:hiddenFill xmlns:a14="http://schemas.microsoft.com/office/drawing/2010/main">
                <a:solidFill>
                  <a:srgbClr val="FFFFFF"/>
                </a:solidFill>
              </a14:hiddenFill>
            </a:ext>
          </a:extLst>
        </p:spPr>
      </p:pic>
      <p:sp>
        <p:nvSpPr>
          <p:cNvPr id="995335" name="Rectangle 7">
            <a:extLst>
              <a:ext uri="{FF2B5EF4-FFF2-40B4-BE49-F238E27FC236}">
                <a16:creationId xmlns:a16="http://schemas.microsoft.com/office/drawing/2014/main" id="{D2D05E79-8E7F-935B-FC18-D70577FFD344}"/>
              </a:ext>
            </a:extLst>
          </p:cNvPr>
          <p:cNvSpPr>
            <a:spLocks noChangeArrowheads="1"/>
          </p:cNvSpPr>
          <p:nvPr/>
        </p:nvSpPr>
        <p:spPr bwMode="auto">
          <a:xfrm>
            <a:off x="1524000" y="3067050"/>
            <a:ext cx="9144000" cy="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graphicFrame>
        <p:nvGraphicFramePr>
          <p:cNvPr id="995334" name="Object 6">
            <a:extLst>
              <a:ext uri="{FF2B5EF4-FFF2-40B4-BE49-F238E27FC236}">
                <a16:creationId xmlns:a16="http://schemas.microsoft.com/office/drawing/2014/main" id="{E46FDB6D-CA5A-B784-2200-C532D46C39B7}"/>
              </a:ext>
            </a:extLst>
          </p:cNvPr>
          <p:cNvGraphicFramePr>
            <a:graphicFrameLocks noChangeAspect="1"/>
          </p:cNvGraphicFramePr>
          <p:nvPr/>
        </p:nvGraphicFramePr>
        <p:xfrm>
          <a:off x="8221663" y="3419476"/>
          <a:ext cx="1714500" cy="969963"/>
        </p:xfrm>
        <a:graphic>
          <a:graphicData uri="http://schemas.openxmlformats.org/presentationml/2006/ole">
            <mc:AlternateContent xmlns:mc="http://schemas.openxmlformats.org/markup-compatibility/2006">
              <mc:Choice xmlns:v="urn:schemas-microsoft-com:vml" Requires="v">
                <p:oleObj name="Equation" r:id="rId3" imgW="774360" imgH="431640" progId="Equation.3">
                  <p:embed/>
                </p:oleObj>
              </mc:Choice>
              <mc:Fallback>
                <p:oleObj name="Equation" r:id="rId3" imgW="774360" imgH="431640" progId="Equation.3">
                  <p:embed/>
                  <p:pic>
                    <p:nvPicPr>
                      <p:cNvPr id="995334" name="Object 6">
                        <a:extLst>
                          <a:ext uri="{FF2B5EF4-FFF2-40B4-BE49-F238E27FC236}">
                            <a16:creationId xmlns:a16="http://schemas.microsoft.com/office/drawing/2014/main" id="{E46FDB6D-CA5A-B784-2200-C532D46C39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21663" y="3419476"/>
                        <a:ext cx="1714500" cy="9699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3309511066"/>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6354" name="Rectangle 2">
            <a:extLst>
              <a:ext uri="{FF2B5EF4-FFF2-40B4-BE49-F238E27FC236}">
                <a16:creationId xmlns:a16="http://schemas.microsoft.com/office/drawing/2014/main" id="{57FCDA03-1391-E61E-DE55-40A9055BE268}"/>
              </a:ext>
            </a:extLst>
          </p:cNvPr>
          <p:cNvSpPr>
            <a:spLocks noGrp="1" noChangeArrowheads="1"/>
          </p:cNvSpPr>
          <p:nvPr>
            <p:ph type="title"/>
          </p:nvPr>
        </p:nvSpPr>
        <p:spPr/>
        <p:txBody>
          <a:bodyPr/>
          <a:lstStyle/>
          <a:p>
            <a:r>
              <a:rPr lang="en-GB" altLang="en-US"/>
              <a:t>Charge to case bond</a:t>
            </a:r>
          </a:p>
        </p:txBody>
      </p:sp>
      <p:sp>
        <p:nvSpPr>
          <p:cNvPr id="996355" name="Rectangle 3">
            <a:extLst>
              <a:ext uri="{FF2B5EF4-FFF2-40B4-BE49-F238E27FC236}">
                <a16:creationId xmlns:a16="http://schemas.microsoft.com/office/drawing/2014/main" id="{5E67811B-4504-B668-5FD6-A8F4C0F1056C}"/>
              </a:ext>
            </a:extLst>
          </p:cNvPr>
          <p:cNvSpPr>
            <a:spLocks noGrp="1" noChangeArrowheads="1"/>
          </p:cNvSpPr>
          <p:nvPr>
            <p:ph type="body" idx="1"/>
          </p:nvPr>
        </p:nvSpPr>
        <p:spPr/>
        <p:txBody>
          <a:bodyPr>
            <a:normAutofit fontScale="70000" lnSpcReduction="20000"/>
          </a:bodyPr>
          <a:lstStyle/>
          <a:p>
            <a:pPr>
              <a:lnSpc>
                <a:spcPct val="90000"/>
              </a:lnSpc>
            </a:pPr>
            <a:r>
              <a:rPr lang="en-GB" altLang="en-US"/>
              <a:t>Sensitivity to base gaps</a:t>
            </a:r>
          </a:p>
          <a:p>
            <a:pPr>
              <a:lnSpc>
                <a:spcPct val="90000"/>
              </a:lnSpc>
            </a:pPr>
            <a:endParaRPr lang="en-GB" altLang="en-US"/>
          </a:p>
          <a:p>
            <a:pPr>
              <a:lnSpc>
                <a:spcPct val="90000"/>
              </a:lnSpc>
            </a:pPr>
            <a:endParaRPr lang="en-GB" altLang="en-US"/>
          </a:p>
          <a:p>
            <a:pPr>
              <a:lnSpc>
                <a:spcPct val="90000"/>
              </a:lnSpc>
            </a:pPr>
            <a:endParaRPr lang="en-GB" altLang="en-US"/>
          </a:p>
          <a:p>
            <a:pPr>
              <a:lnSpc>
                <a:spcPct val="90000"/>
              </a:lnSpc>
            </a:pPr>
            <a:endParaRPr lang="en-GB" altLang="en-US"/>
          </a:p>
          <a:p>
            <a:pPr>
              <a:lnSpc>
                <a:spcPct val="90000"/>
              </a:lnSpc>
            </a:pPr>
            <a:endParaRPr lang="en-GB" altLang="en-US"/>
          </a:p>
          <a:p>
            <a:pPr>
              <a:lnSpc>
                <a:spcPct val="90000"/>
              </a:lnSpc>
            </a:pPr>
            <a:endParaRPr lang="en-GB" altLang="en-US"/>
          </a:p>
          <a:p>
            <a:pPr>
              <a:lnSpc>
                <a:spcPct val="90000"/>
              </a:lnSpc>
            </a:pPr>
            <a:endParaRPr lang="en-GB" altLang="en-US"/>
          </a:p>
          <a:p>
            <a:pPr>
              <a:lnSpc>
                <a:spcPct val="90000"/>
              </a:lnSpc>
            </a:pPr>
            <a:endParaRPr lang="en-GB" altLang="en-US"/>
          </a:p>
          <a:p>
            <a:pPr>
              <a:lnSpc>
                <a:spcPct val="90000"/>
              </a:lnSpc>
            </a:pPr>
            <a:endParaRPr lang="en-GB" altLang="en-US"/>
          </a:p>
          <a:p>
            <a:pPr>
              <a:lnSpc>
                <a:spcPct val="90000"/>
              </a:lnSpc>
            </a:pPr>
            <a:endParaRPr lang="en-GB" altLang="en-US"/>
          </a:p>
          <a:p>
            <a:pPr>
              <a:lnSpc>
                <a:spcPct val="90000"/>
              </a:lnSpc>
            </a:pPr>
            <a:r>
              <a:rPr lang="en-GB" altLang="en-US"/>
              <a:t>Temperatures as high as 480 </a:t>
            </a:r>
            <a:r>
              <a:rPr lang="en-US" altLang="en-US">
                <a:cs typeface="Arial" panose="020B0604020202020204" pitchFamily="34" charset="0"/>
              </a:rPr>
              <a:t>°C calculated, but fidelity of model limited due to no thermal conductivity.</a:t>
            </a:r>
          </a:p>
        </p:txBody>
      </p:sp>
      <p:pic>
        <p:nvPicPr>
          <p:cNvPr id="996356" name="Picture 4">
            <a:extLst>
              <a:ext uri="{FF2B5EF4-FFF2-40B4-BE49-F238E27FC236}">
                <a16:creationId xmlns:a16="http://schemas.microsoft.com/office/drawing/2014/main" id="{31852855-9F32-E20F-77EA-6246D17383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9900" y="1852613"/>
            <a:ext cx="3938588" cy="2957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96357" name="Picture 5">
            <a:extLst>
              <a:ext uri="{FF2B5EF4-FFF2-40B4-BE49-F238E27FC236}">
                <a16:creationId xmlns:a16="http://schemas.microsoft.com/office/drawing/2014/main" id="{125C6AE9-CC45-9750-BFC0-666FCE7D14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1350" y="1830388"/>
            <a:ext cx="4794250" cy="2982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75266691"/>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4546" name="Rectangle 2">
            <a:extLst>
              <a:ext uri="{FF2B5EF4-FFF2-40B4-BE49-F238E27FC236}">
                <a16:creationId xmlns:a16="http://schemas.microsoft.com/office/drawing/2014/main" id="{2B32B358-9A1C-D6AE-5FFB-83A774B473F2}"/>
              </a:ext>
            </a:extLst>
          </p:cNvPr>
          <p:cNvSpPr>
            <a:spLocks noGrp="1" noChangeArrowheads="1"/>
          </p:cNvSpPr>
          <p:nvPr>
            <p:ph type="title"/>
          </p:nvPr>
        </p:nvSpPr>
        <p:spPr/>
        <p:txBody>
          <a:bodyPr/>
          <a:lstStyle/>
          <a:p>
            <a:r>
              <a:rPr lang="en-GB" altLang="en-US"/>
              <a:t>Charge to case bond</a:t>
            </a:r>
          </a:p>
        </p:txBody>
      </p:sp>
      <p:sp>
        <p:nvSpPr>
          <p:cNvPr id="1004547" name="Rectangle 3">
            <a:extLst>
              <a:ext uri="{FF2B5EF4-FFF2-40B4-BE49-F238E27FC236}">
                <a16:creationId xmlns:a16="http://schemas.microsoft.com/office/drawing/2014/main" id="{77CC25E6-6D5B-AC13-DFF3-F8628F47A2B9}"/>
              </a:ext>
            </a:extLst>
          </p:cNvPr>
          <p:cNvSpPr>
            <a:spLocks noGrp="1" noChangeArrowheads="1"/>
          </p:cNvSpPr>
          <p:nvPr>
            <p:ph type="body" idx="1"/>
          </p:nvPr>
        </p:nvSpPr>
        <p:spPr/>
        <p:txBody>
          <a:bodyPr/>
          <a:lstStyle/>
          <a:p>
            <a:r>
              <a:rPr lang="en-GB" altLang="en-US"/>
              <a:t>Transfer of spin</a:t>
            </a:r>
          </a:p>
          <a:p>
            <a:pPr lvl="1"/>
            <a:r>
              <a:rPr lang="en-GB" altLang="en-US"/>
              <a:t>For an unstuck charge, the shell body must transfer torque to the charge using friction. </a:t>
            </a:r>
          </a:p>
          <a:p>
            <a:pPr lvl="1"/>
            <a:r>
              <a:rPr lang="en-GB" altLang="en-US"/>
              <a:t>Establishing dynamic friction is difficult due to extremely high loads and high load – difficult to derive empirically</a:t>
            </a:r>
          </a:p>
          <a:p>
            <a:pPr lvl="1"/>
            <a:r>
              <a:rPr lang="en-GB" altLang="en-US"/>
              <a:t>Simulation shows that due to the high setback loads, the required coefficient of friction required to transfer spin direct from shell body to filling is extremely low (</a:t>
            </a:r>
            <a:r>
              <a:rPr lang="en-GB" altLang="en-US">
                <a:sym typeface="Symbol" panose="05050102010706020507" pitchFamily="18" charset="2"/>
              </a:rPr>
              <a:t>  </a:t>
            </a:r>
            <a:r>
              <a:rPr lang="en-GB" altLang="en-US"/>
              <a:t>&gt; 0.02)</a:t>
            </a:r>
          </a:p>
        </p:txBody>
      </p:sp>
      <p:pic>
        <p:nvPicPr>
          <p:cNvPr id="1004552" name="Picture 8">
            <a:extLst>
              <a:ext uri="{FF2B5EF4-FFF2-40B4-BE49-F238E27FC236}">
                <a16:creationId xmlns:a16="http://schemas.microsoft.com/office/drawing/2014/main" id="{4CC0DA22-334A-979F-5FC4-5421705DA6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6802" b="28845"/>
          <a:stretch>
            <a:fillRect/>
          </a:stretch>
        </p:blipFill>
        <p:spPr bwMode="auto">
          <a:xfrm>
            <a:off x="2635250" y="4054476"/>
            <a:ext cx="7278688" cy="220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20712461"/>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7378" name="Rectangle 2">
            <a:extLst>
              <a:ext uri="{FF2B5EF4-FFF2-40B4-BE49-F238E27FC236}">
                <a16:creationId xmlns:a16="http://schemas.microsoft.com/office/drawing/2014/main" id="{D22E1DA1-B3DA-E239-EC10-9BCB2A324D25}"/>
              </a:ext>
            </a:extLst>
          </p:cNvPr>
          <p:cNvSpPr>
            <a:spLocks noGrp="1" noChangeArrowheads="1"/>
          </p:cNvSpPr>
          <p:nvPr>
            <p:ph type="title"/>
          </p:nvPr>
        </p:nvSpPr>
        <p:spPr/>
        <p:txBody>
          <a:bodyPr>
            <a:normAutofit fontScale="90000"/>
          </a:bodyPr>
          <a:lstStyle/>
          <a:p>
            <a:r>
              <a:rPr lang="en-GB" altLang="en-US"/>
              <a:t>Charge to case bond</a:t>
            </a:r>
          </a:p>
        </p:txBody>
      </p:sp>
      <p:sp>
        <p:nvSpPr>
          <p:cNvPr id="997379" name="Rectangle 3">
            <a:extLst>
              <a:ext uri="{FF2B5EF4-FFF2-40B4-BE49-F238E27FC236}">
                <a16:creationId xmlns:a16="http://schemas.microsoft.com/office/drawing/2014/main" id="{E9BCFC9C-F788-446F-EBD6-2626819DD2F7}"/>
              </a:ext>
            </a:extLst>
          </p:cNvPr>
          <p:cNvSpPr>
            <a:spLocks noGrp="1" noChangeArrowheads="1"/>
          </p:cNvSpPr>
          <p:nvPr>
            <p:ph type="body" sz="half" idx="1"/>
          </p:nvPr>
        </p:nvSpPr>
        <p:spPr>
          <a:xfrm>
            <a:off x="2209800" y="1239838"/>
            <a:ext cx="3810000" cy="603250"/>
          </a:xfrm>
        </p:spPr>
        <p:txBody>
          <a:bodyPr/>
          <a:lstStyle/>
          <a:p>
            <a:r>
              <a:rPr lang="en-GB" altLang="en-US" sz="1800"/>
              <a:t>PROS / CONS</a:t>
            </a:r>
          </a:p>
        </p:txBody>
      </p:sp>
      <p:graphicFrame>
        <p:nvGraphicFramePr>
          <p:cNvPr id="997470" name="Group 94">
            <a:extLst>
              <a:ext uri="{FF2B5EF4-FFF2-40B4-BE49-F238E27FC236}">
                <a16:creationId xmlns:a16="http://schemas.microsoft.com/office/drawing/2014/main" id="{066D3661-260F-5618-17A4-79C23F20A580}"/>
              </a:ext>
            </a:extLst>
          </p:cNvPr>
          <p:cNvGraphicFramePr>
            <a:graphicFrameLocks noGrp="1"/>
          </p:cNvGraphicFramePr>
          <p:nvPr>
            <p:ph sz="half" idx="2"/>
          </p:nvPr>
        </p:nvGraphicFramePr>
        <p:xfrm>
          <a:off x="2019300" y="1739901"/>
          <a:ext cx="8204200" cy="4669920"/>
        </p:xfrm>
        <a:graphic>
          <a:graphicData uri="http://schemas.openxmlformats.org/drawingml/2006/table">
            <a:tbl>
              <a:tblPr/>
              <a:tblGrid>
                <a:gridCol w="1741488">
                  <a:extLst>
                    <a:ext uri="{9D8B030D-6E8A-4147-A177-3AD203B41FA5}">
                      <a16:colId xmlns:a16="http://schemas.microsoft.com/office/drawing/2014/main" val="2469992799"/>
                    </a:ext>
                  </a:extLst>
                </a:gridCol>
                <a:gridCol w="3138487">
                  <a:extLst>
                    <a:ext uri="{9D8B030D-6E8A-4147-A177-3AD203B41FA5}">
                      <a16:colId xmlns:a16="http://schemas.microsoft.com/office/drawing/2014/main" val="2567858601"/>
                    </a:ext>
                  </a:extLst>
                </a:gridCol>
                <a:gridCol w="3324225">
                  <a:extLst>
                    <a:ext uri="{9D8B030D-6E8A-4147-A177-3AD203B41FA5}">
                      <a16:colId xmlns:a16="http://schemas.microsoft.com/office/drawing/2014/main" val="443607127"/>
                    </a:ext>
                  </a:extLst>
                </a:gridCol>
              </a:tblGrid>
              <a:tr h="517525">
                <a:tc>
                  <a:txBody>
                    <a:bodyPr/>
                    <a:lstStyle>
                      <a:lvl1pPr marL="282575" indent="-282575">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762000" indent="-288925">
                        <a:spcBef>
                          <a:spcPct val="10000"/>
                        </a:spcBef>
                        <a:spcAft>
                          <a:spcPct val="10000"/>
                        </a:spcAft>
                        <a:buClr>
                          <a:srgbClr val="FF1C1C"/>
                        </a:buClr>
                        <a:defRPr sz="1600">
                          <a:solidFill>
                            <a:schemeClr val="tx1"/>
                          </a:solidFill>
                          <a:latin typeface="Arial" panose="020B0604020202020204" pitchFamily="34" charset="0"/>
                        </a:defRPr>
                      </a:lvl2pPr>
                      <a:lvl3pPr marL="1241425" indent="-28892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20850" indent="-288925">
                        <a:spcBef>
                          <a:spcPct val="10000"/>
                        </a:spcBef>
                        <a:spcAft>
                          <a:spcPct val="10000"/>
                        </a:spcAft>
                        <a:buClr>
                          <a:srgbClr val="FF1C1C"/>
                        </a:buClr>
                        <a:defRPr sz="1600">
                          <a:solidFill>
                            <a:schemeClr val="tx1"/>
                          </a:solidFill>
                          <a:latin typeface="Arial" panose="020B0604020202020204" pitchFamily="34" charset="0"/>
                        </a:defRPr>
                      </a:lvl4pPr>
                      <a:lvl5pPr marL="2187575" indent="-27622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6447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1019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5591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0163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282575" marR="0" lvl="0" indent="-282575"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Charge / Bomb</a:t>
                      </a:r>
                    </a:p>
                    <a:p>
                      <a:pPr marL="282575" marR="0" lvl="0" indent="-282575"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body interface</a:t>
                      </a:r>
                    </a:p>
                  </a:txBody>
                  <a:tcPr marL="90000" marR="90000" marT="46800" marB="4680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lvl1pPr marL="282575" indent="-282575">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762000" indent="-288925">
                        <a:spcBef>
                          <a:spcPct val="10000"/>
                        </a:spcBef>
                        <a:spcAft>
                          <a:spcPct val="10000"/>
                        </a:spcAft>
                        <a:buClr>
                          <a:srgbClr val="FF1C1C"/>
                        </a:buClr>
                        <a:defRPr sz="1600">
                          <a:solidFill>
                            <a:schemeClr val="tx1"/>
                          </a:solidFill>
                          <a:latin typeface="Arial" panose="020B0604020202020204" pitchFamily="34" charset="0"/>
                        </a:defRPr>
                      </a:lvl2pPr>
                      <a:lvl3pPr marL="1241425" indent="-28892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20850" indent="-288925">
                        <a:spcBef>
                          <a:spcPct val="10000"/>
                        </a:spcBef>
                        <a:spcAft>
                          <a:spcPct val="10000"/>
                        </a:spcAft>
                        <a:buClr>
                          <a:srgbClr val="FF1C1C"/>
                        </a:buClr>
                        <a:defRPr sz="1600">
                          <a:solidFill>
                            <a:schemeClr val="tx1"/>
                          </a:solidFill>
                          <a:latin typeface="Arial" panose="020B0604020202020204" pitchFamily="34" charset="0"/>
                        </a:defRPr>
                      </a:lvl4pPr>
                      <a:lvl5pPr marL="2187575" indent="-27622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6447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1019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5591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0163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282575" marR="0" lvl="0" indent="-282575"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PROS</a:t>
                      </a:r>
                    </a:p>
                  </a:txBody>
                  <a:tcPr marL="90000" marR="90000" marT="46800" marB="4680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00FF00"/>
                    </a:solidFill>
                  </a:tcPr>
                </a:tc>
                <a:tc>
                  <a:txBody>
                    <a:bodyPr/>
                    <a:lstStyle>
                      <a:lvl1pPr marL="282575" indent="-282575">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762000" indent="-288925">
                        <a:spcBef>
                          <a:spcPct val="10000"/>
                        </a:spcBef>
                        <a:spcAft>
                          <a:spcPct val="10000"/>
                        </a:spcAft>
                        <a:buClr>
                          <a:srgbClr val="FF1C1C"/>
                        </a:buClr>
                        <a:defRPr sz="1600">
                          <a:solidFill>
                            <a:schemeClr val="tx1"/>
                          </a:solidFill>
                          <a:latin typeface="Arial" panose="020B0604020202020204" pitchFamily="34" charset="0"/>
                        </a:defRPr>
                      </a:lvl2pPr>
                      <a:lvl3pPr marL="1241425" indent="-28892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20850" indent="-288925">
                        <a:spcBef>
                          <a:spcPct val="10000"/>
                        </a:spcBef>
                        <a:spcAft>
                          <a:spcPct val="10000"/>
                        </a:spcAft>
                        <a:buClr>
                          <a:srgbClr val="FF1C1C"/>
                        </a:buClr>
                        <a:defRPr sz="1600">
                          <a:solidFill>
                            <a:schemeClr val="tx1"/>
                          </a:solidFill>
                          <a:latin typeface="Arial" panose="020B0604020202020204" pitchFamily="34" charset="0"/>
                        </a:defRPr>
                      </a:lvl4pPr>
                      <a:lvl5pPr marL="2187575" indent="-27622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6447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1019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5591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0163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282575" marR="0" lvl="0" indent="-282575" algn="ctr"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CONS</a:t>
                      </a:r>
                    </a:p>
                  </a:txBody>
                  <a:tcPr marL="90000" marR="90000" marT="46800" marB="46800"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FF0000"/>
                    </a:solidFill>
                  </a:tcPr>
                </a:tc>
                <a:extLst>
                  <a:ext uri="{0D108BD9-81ED-4DB2-BD59-A6C34878D82A}">
                    <a16:rowId xmlns:a16="http://schemas.microsoft.com/office/drawing/2014/main" val="1972264633"/>
                  </a:ext>
                </a:extLst>
              </a:tr>
              <a:tr h="1793875">
                <a:tc>
                  <a:txBody>
                    <a:bodyPr/>
                    <a:lstStyle>
                      <a:lvl1pPr marL="282575" indent="-282575">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762000" indent="-288925">
                        <a:spcBef>
                          <a:spcPct val="10000"/>
                        </a:spcBef>
                        <a:spcAft>
                          <a:spcPct val="10000"/>
                        </a:spcAft>
                        <a:buClr>
                          <a:srgbClr val="FF1C1C"/>
                        </a:buClr>
                        <a:defRPr sz="1600">
                          <a:solidFill>
                            <a:schemeClr val="tx1"/>
                          </a:solidFill>
                          <a:latin typeface="Arial" panose="020B0604020202020204" pitchFamily="34" charset="0"/>
                        </a:defRPr>
                      </a:lvl2pPr>
                      <a:lvl3pPr marL="1241425" indent="-28892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20850" indent="-288925">
                        <a:spcBef>
                          <a:spcPct val="10000"/>
                        </a:spcBef>
                        <a:spcAft>
                          <a:spcPct val="10000"/>
                        </a:spcAft>
                        <a:buClr>
                          <a:srgbClr val="FF1C1C"/>
                        </a:buClr>
                        <a:defRPr sz="1600">
                          <a:solidFill>
                            <a:schemeClr val="tx1"/>
                          </a:solidFill>
                          <a:latin typeface="Arial" panose="020B0604020202020204" pitchFamily="34" charset="0"/>
                        </a:defRPr>
                      </a:lvl4pPr>
                      <a:lvl5pPr marL="2187575" indent="-27622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6447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1019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5591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0163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282575" marR="0" lvl="0" indent="-282575"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Stuck</a:t>
                      </a:r>
                    </a:p>
                  </a:txBody>
                  <a:tcPr marL="90000" marR="90000" marT="46800" marB="468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lvl1pPr marL="282575" indent="-282575">
                        <a:spcBef>
                          <a:spcPct val="10000"/>
                        </a:spcBef>
                        <a:spcAft>
                          <a:spcPct val="10000"/>
                        </a:spcAft>
                        <a:buClr>
                          <a:srgbClr val="FF1C1C"/>
                        </a:buClr>
                        <a:buSzPct val="80000"/>
                        <a:buFont typeface="Wingdings" panose="05000000000000000000" pitchFamily="2" charset="2"/>
                        <a:tabLst>
                          <a:tab pos="228600" algn="l"/>
                        </a:tabLst>
                        <a:defRPr>
                          <a:solidFill>
                            <a:schemeClr val="tx1"/>
                          </a:solidFill>
                          <a:latin typeface="Arial" panose="020B0604020202020204" pitchFamily="34" charset="0"/>
                        </a:defRPr>
                      </a:lvl1pPr>
                      <a:lvl2pPr marL="762000" indent="-288925">
                        <a:spcBef>
                          <a:spcPct val="10000"/>
                        </a:spcBef>
                        <a:spcAft>
                          <a:spcPct val="10000"/>
                        </a:spcAft>
                        <a:buClr>
                          <a:srgbClr val="FF1C1C"/>
                        </a:buClr>
                        <a:tabLst>
                          <a:tab pos="228600" algn="l"/>
                        </a:tabLst>
                        <a:defRPr sz="1600">
                          <a:solidFill>
                            <a:schemeClr val="tx1"/>
                          </a:solidFill>
                          <a:latin typeface="Arial" panose="020B0604020202020204" pitchFamily="34" charset="0"/>
                        </a:defRPr>
                      </a:lvl2pPr>
                      <a:lvl3pPr marL="1241425" indent="-288925">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3pPr>
                      <a:lvl4pPr marL="1720850" indent="-288925">
                        <a:spcBef>
                          <a:spcPct val="10000"/>
                        </a:spcBef>
                        <a:spcAft>
                          <a:spcPct val="10000"/>
                        </a:spcAft>
                        <a:buClr>
                          <a:srgbClr val="FF1C1C"/>
                        </a:buClr>
                        <a:tabLst>
                          <a:tab pos="228600" algn="l"/>
                        </a:tabLst>
                        <a:defRPr sz="1600">
                          <a:solidFill>
                            <a:schemeClr val="tx1"/>
                          </a:solidFill>
                          <a:latin typeface="Arial" panose="020B0604020202020204" pitchFamily="34" charset="0"/>
                        </a:defRPr>
                      </a:lvl4pPr>
                      <a:lvl5pPr marL="2187575" indent="-276225">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5pPr>
                      <a:lvl6pPr marL="2644775" indent="-276225" eaLnBrk="0" fontAlgn="base" hangingPunct="0">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6pPr>
                      <a:lvl7pPr marL="3101975" indent="-276225" eaLnBrk="0" fontAlgn="base" hangingPunct="0">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7pPr>
                      <a:lvl8pPr marL="3559175" indent="-276225" eaLnBrk="0" fontAlgn="base" hangingPunct="0">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8pPr>
                      <a:lvl9pPr marL="4016375" indent="-276225" eaLnBrk="0" fontAlgn="base" hangingPunct="0">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9pPr>
                    </a:lstStyle>
                    <a:p>
                      <a:pPr marL="282575" marR="0" lvl="0" indent="-282575" algn="l" defTabSz="914400" rtl="0" eaLnBrk="0" fontAlgn="base" latinLnBrk="0" hangingPunct="0">
                        <a:lnSpc>
                          <a:spcPct val="100000"/>
                        </a:lnSpc>
                        <a:spcBef>
                          <a:spcPct val="0"/>
                        </a:spcBef>
                        <a:spcAft>
                          <a:spcPct val="0"/>
                        </a:spcAft>
                        <a:buClrTx/>
                        <a:buSzTx/>
                        <a:buFont typeface="Wingdings" panose="05000000000000000000" pitchFamily="2" charset="2"/>
                        <a:buChar char=""/>
                        <a:tabLst>
                          <a:tab pos="228600" algn="l"/>
                        </a:tabLst>
                      </a:pPr>
                      <a:r>
                        <a:rPr kumimoji="0" lang="en-GB" altLang="en-US" sz="16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Less load transmitted through charge</a:t>
                      </a:r>
                    </a:p>
                    <a:p>
                      <a:pPr marL="282575" marR="0" lvl="0" indent="-282575" algn="l" defTabSz="914400" rtl="0" eaLnBrk="0" fontAlgn="base" latinLnBrk="0" hangingPunct="0">
                        <a:lnSpc>
                          <a:spcPct val="100000"/>
                        </a:lnSpc>
                        <a:spcBef>
                          <a:spcPct val="0"/>
                        </a:spcBef>
                        <a:spcAft>
                          <a:spcPct val="0"/>
                        </a:spcAft>
                        <a:buClrTx/>
                        <a:buSzTx/>
                        <a:buFont typeface="Wingdings" panose="05000000000000000000" pitchFamily="2" charset="2"/>
                        <a:buChar char=""/>
                        <a:tabLst>
                          <a:tab pos="228600" algn="l"/>
                        </a:tabLst>
                      </a:pPr>
                      <a:r>
                        <a:rPr kumimoji="0" lang="en-GB" altLang="en-US" sz="16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Less likely to have charge periphery gaps</a:t>
                      </a:r>
                    </a:p>
                    <a:p>
                      <a:pPr marL="282575" marR="0" lvl="0" indent="-282575" algn="l" defTabSz="914400" rtl="0" eaLnBrk="0" fontAlgn="base" latinLnBrk="0" hangingPunct="0">
                        <a:lnSpc>
                          <a:spcPct val="100000"/>
                        </a:lnSpc>
                        <a:spcBef>
                          <a:spcPct val="0"/>
                        </a:spcBef>
                        <a:spcAft>
                          <a:spcPct val="0"/>
                        </a:spcAft>
                        <a:buClrTx/>
                        <a:buSzTx/>
                        <a:buFont typeface="Wingdings" panose="05000000000000000000" pitchFamily="2" charset="2"/>
                        <a:buChar char=""/>
                        <a:tabLst>
                          <a:tab pos="228600" algn="l"/>
                        </a:tabLst>
                      </a:pPr>
                      <a:r>
                        <a:rPr kumimoji="0" lang="en-GB" altLang="en-US" sz="16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Transfer of spin</a:t>
                      </a:r>
                    </a:p>
                  </a:txBody>
                  <a:tcPr marL="90000" marR="90000" marT="46800" marB="468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lvl1pPr marL="282575" indent="-282575">
                        <a:spcBef>
                          <a:spcPct val="10000"/>
                        </a:spcBef>
                        <a:spcAft>
                          <a:spcPct val="10000"/>
                        </a:spcAft>
                        <a:buClr>
                          <a:srgbClr val="FF1C1C"/>
                        </a:buClr>
                        <a:buSzPct val="80000"/>
                        <a:buFont typeface="Wingdings" panose="05000000000000000000" pitchFamily="2" charset="2"/>
                        <a:tabLst>
                          <a:tab pos="228600" algn="l"/>
                        </a:tabLst>
                        <a:defRPr>
                          <a:solidFill>
                            <a:schemeClr val="tx1"/>
                          </a:solidFill>
                          <a:latin typeface="Arial" panose="020B0604020202020204" pitchFamily="34" charset="0"/>
                        </a:defRPr>
                      </a:lvl1pPr>
                      <a:lvl2pPr marL="762000" indent="-288925">
                        <a:spcBef>
                          <a:spcPct val="10000"/>
                        </a:spcBef>
                        <a:spcAft>
                          <a:spcPct val="10000"/>
                        </a:spcAft>
                        <a:buClr>
                          <a:srgbClr val="FF1C1C"/>
                        </a:buClr>
                        <a:tabLst>
                          <a:tab pos="228600" algn="l"/>
                        </a:tabLst>
                        <a:defRPr sz="1600">
                          <a:solidFill>
                            <a:schemeClr val="tx1"/>
                          </a:solidFill>
                          <a:latin typeface="Arial" panose="020B0604020202020204" pitchFamily="34" charset="0"/>
                        </a:defRPr>
                      </a:lvl2pPr>
                      <a:lvl3pPr marL="1241425" indent="-288925">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3pPr>
                      <a:lvl4pPr marL="1720850" indent="-288925">
                        <a:spcBef>
                          <a:spcPct val="10000"/>
                        </a:spcBef>
                        <a:spcAft>
                          <a:spcPct val="10000"/>
                        </a:spcAft>
                        <a:buClr>
                          <a:srgbClr val="FF1C1C"/>
                        </a:buClr>
                        <a:tabLst>
                          <a:tab pos="228600" algn="l"/>
                        </a:tabLst>
                        <a:defRPr sz="1600">
                          <a:solidFill>
                            <a:schemeClr val="tx1"/>
                          </a:solidFill>
                          <a:latin typeface="Arial" panose="020B0604020202020204" pitchFamily="34" charset="0"/>
                        </a:defRPr>
                      </a:lvl4pPr>
                      <a:lvl5pPr marL="2187575" indent="-276225">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5pPr>
                      <a:lvl6pPr marL="2644775" indent="-276225" eaLnBrk="0" fontAlgn="base" hangingPunct="0">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6pPr>
                      <a:lvl7pPr marL="3101975" indent="-276225" eaLnBrk="0" fontAlgn="base" hangingPunct="0">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7pPr>
                      <a:lvl8pPr marL="3559175" indent="-276225" eaLnBrk="0" fontAlgn="base" hangingPunct="0">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8pPr>
                      <a:lvl9pPr marL="4016375" indent="-276225" eaLnBrk="0" fontAlgn="base" hangingPunct="0">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9pPr>
                    </a:lstStyle>
                    <a:p>
                      <a:pPr marL="282575" marR="0" lvl="0" indent="-282575" algn="l" defTabSz="914400" rtl="0" eaLnBrk="0" fontAlgn="base" latinLnBrk="0" hangingPunct="0">
                        <a:lnSpc>
                          <a:spcPct val="100000"/>
                        </a:lnSpc>
                        <a:spcBef>
                          <a:spcPct val="0"/>
                        </a:spcBef>
                        <a:spcAft>
                          <a:spcPct val="0"/>
                        </a:spcAft>
                        <a:buClrTx/>
                        <a:buSzTx/>
                        <a:buFont typeface="Wingdings" panose="05000000000000000000" pitchFamily="2" charset="2"/>
                        <a:buChar char=""/>
                        <a:tabLst>
                          <a:tab pos="228600" algn="l"/>
                        </a:tabLst>
                      </a:pPr>
                      <a:r>
                        <a:rPr kumimoji="0" lang="en-GB" altLang="en-US" sz="16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Residual stresses in charge make it susceptible to cracking due to shock</a:t>
                      </a:r>
                    </a:p>
                    <a:p>
                      <a:pPr marL="282575" marR="0" lvl="0" indent="-282575" algn="l" defTabSz="914400" rtl="0" eaLnBrk="0" fontAlgn="base" latinLnBrk="0" hangingPunct="0">
                        <a:lnSpc>
                          <a:spcPct val="100000"/>
                        </a:lnSpc>
                        <a:spcBef>
                          <a:spcPct val="0"/>
                        </a:spcBef>
                        <a:spcAft>
                          <a:spcPct val="0"/>
                        </a:spcAft>
                        <a:buClrTx/>
                        <a:buSzTx/>
                        <a:buFont typeface="Wingdings" panose="05000000000000000000" pitchFamily="2" charset="2"/>
                        <a:buChar char=""/>
                        <a:tabLst>
                          <a:tab pos="228600" algn="l"/>
                        </a:tabLst>
                      </a:pPr>
                      <a:r>
                        <a:rPr kumimoji="0" lang="en-GB" altLang="en-US" sz="16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Proving safety of cracks in filling</a:t>
                      </a:r>
                    </a:p>
                    <a:p>
                      <a:pPr marL="282575" marR="0" lvl="0" indent="-282575" algn="l" defTabSz="914400" rtl="0" eaLnBrk="0" fontAlgn="base" latinLnBrk="0" hangingPunct="0">
                        <a:lnSpc>
                          <a:spcPct val="100000"/>
                        </a:lnSpc>
                        <a:spcBef>
                          <a:spcPct val="0"/>
                        </a:spcBef>
                        <a:spcAft>
                          <a:spcPct val="0"/>
                        </a:spcAft>
                        <a:buClrTx/>
                        <a:buSzTx/>
                        <a:buFont typeface="Wingdings" panose="05000000000000000000" pitchFamily="2" charset="2"/>
                        <a:buChar char=""/>
                        <a:tabLst>
                          <a:tab pos="228600" algn="l"/>
                        </a:tabLst>
                      </a:pPr>
                      <a:r>
                        <a:rPr kumimoji="0" lang="en-GB" altLang="en-US" sz="16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Providing safety of charge periphery cracks</a:t>
                      </a:r>
                    </a:p>
                  </a:txBody>
                  <a:tcPr marL="90000" marR="90000" marT="46800" marB="468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572749091"/>
                  </a:ext>
                </a:extLst>
              </a:tr>
              <a:tr h="1130300">
                <a:tc>
                  <a:txBody>
                    <a:bodyPr/>
                    <a:lstStyle>
                      <a:lvl1pPr marL="282575" indent="-282575">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762000" indent="-288925">
                        <a:spcBef>
                          <a:spcPct val="10000"/>
                        </a:spcBef>
                        <a:spcAft>
                          <a:spcPct val="10000"/>
                        </a:spcAft>
                        <a:buClr>
                          <a:srgbClr val="FF1C1C"/>
                        </a:buClr>
                        <a:defRPr sz="1600">
                          <a:solidFill>
                            <a:schemeClr val="tx1"/>
                          </a:solidFill>
                          <a:latin typeface="Arial" panose="020B0604020202020204" pitchFamily="34" charset="0"/>
                        </a:defRPr>
                      </a:lvl2pPr>
                      <a:lvl3pPr marL="1241425" indent="-28892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720850" indent="-288925">
                        <a:spcBef>
                          <a:spcPct val="10000"/>
                        </a:spcBef>
                        <a:spcAft>
                          <a:spcPct val="10000"/>
                        </a:spcAft>
                        <a:buClr>
                          <a:srgbClr val="FF1C1C"/>
                        </a:buClr>
                        <a:defRPr sz="1600">
                          <a:solidFill>
                            <a:schemeClr val="tx1"/>
                          </a:solidFill>
                          <a:latin typeface="Arial" panose="020B0604020202020204" pitchFamily="34" charset="0"/>
                        </a:defRPr>
                      </a:lvl4pPr>
                      <a:lvl5pPr marL="2187575" indent="-276225">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6447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31019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5591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4016375" indent="-276225"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282575" marR="0" lvl="0" indent="-282575"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Unstuck</a:t>
                      </a:r>
                    </a:p>
                  </a:txBody>
                  <a:tcPr marL="90000" marR="90000" marT="46800" marB="468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lvl1pPr marL="282575" indent="-282575">
                        <a:spcBef>
                          <a:spcPct val="10000"/>
                        </a:spcBef>
                        <a:spcAft>
                          <a:spcPct val="10000"/>
                        </a:spcAft>
                        <a:buClr>
                          <a:srgbClr val="FF1C1C"/>
                        </a:buClr>
                        <a:buSzPct val="80000"/>
                        <a:buFont typeface="Wingdings" panose="05000000000000000000" pitchFamily="2" charset="2"/>
                        <a:tabLst>
                          <a:tab pos="228600" algn="l"/>
                        </a:tabLst>
                        <a:defRPr>
                          <a:solidFill>
                            <a:schemeClr val="tx1"/>
                          </a:solidFill>
                          <a:latin typeface="Arial" panose="020B0604020202020204" pitchFamily="34" charset="0"/>
                        </a:defRPr>
                      </a:lvl1pPr>
                      <a:lvl2pPr marL="762000" indent="-288925">
                        <a:spcBef>
                          <a:spcPct val="10000"/>
                        </a:spcBef>
                        <a:spcAft>
                          <a:spcPct val="10000"/>
                        </a:spcAft>
                        <a:buClr>
                          <a:srgbClr val="FF1C1C"/>
                        </a:buClr>
                        <a:tabLst>
                          <a:tab pos="228600" algn="l"/>
                        </a:tabLst>
                        <a:defRPr sz="1600">
                          <a:solidFill>
                            <a:schemeClr val="tx1"/>
                          </a:solidFill>
                          <a:latin typeface="Arial" panose="020B0604020202020204" pitchFamily="34" charset="0"/>
                        </a:defRPr>
                      </a:lvl2pPr>
                      <a:lvl3pPr marL="1241425" indent="-288925">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3pPr>
                      <a:lvl4pPr marL="1720850" indent="-288925">
                        <a:spcBef>
                          <a:spcPct val="10000"/>
                        </a:spcBef>
                        <a:spcAft>
                          <a:spcPct val="10000"/>
                        </a:spcAft>
                        <a:buClr>
                          <a:srgbClr val="FF1C1C"/>
                        </a:buClr>
                        <a:tabLst>
                          <a:tab pos="228600" algn="l"/>
                        </a:tabLst>
                        <a:defRPr sz="1600">
                          <a:solidFill>
                            <a:schemeClr val="tx1"/>
                          </a:solidFill>
                          <a:latin typeface="Arial" panose="020B0604020202020204" pitchFamily="34" charset="0"/>
                        </a:defRPr>
                      </a:lvl4pPr>
                      <a:lvl5pPr marL="2187575" indent="-276225">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5pPr>
                      <a:lvl6pPr marL="2644775" indent="-276225" eaLnBrk="0" fontAlgn="base" hangingPunct="0">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6pPr>
                      <a:lvl7pPr marL="3101975" indent="-276225" eaLnBrk="0" fontAlgn="base" hangingPunct="0">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7pPr>
                      <a:lvl8pPr marL="3559175" indent="-276225" eaLnBrk="0" fontAlgn="base" hangingPunct="0">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8pPr>
                      <a:lvl9pPr marL="4016375" indent="-276225" eaLnBrk="0" fontAlgn="base" hangingPunct="0">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9pPr>
                    </a:lstStyle>
                    <a:p>
                      <a:pPr marL="282575" marR="0" lvl="0" indent="-282575" algn="l" defTabSz="914400" rtl="0" eaLnBrk="0" fontAlgn="base" latinLnBrk="0" hangingPunct="0">
                        <a:lnSpc>
                          <a:spcPct val="100000"/>
                        </a:lnSpc>
                        <a:spcBef>
                          <a:spcPct val="0"/>
                        </a:spcBef>
                        <a:spcAft>
                          <a:spcPct val="0"/>
                        </a:spcAft>
                        <a:buClrTx/>
                        <a:buSzTx/>
                        <a:buFont typeface="Wingdings" panose="05000000000000000000" pitchFamily="2" charset="2"/>
                        <a:buChar char=""/>
                        <a:tabLst>
                          <a:tab pos="228600" algn="l"/>
                        </a:tabLst>
                      </a:pPr>
                      <a:r>
                        <a:rPr kumimoji="0" lang="en-GB" altLang="en-US" sz="16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Less residual stresses in charge</a:t>
                      </a:r>
                    </a:p>
                    <a:p>
                      <a:pPr marL="282575" marR="0" lvl="0" indent="-282575" algn="l" defTabSz="914400" rtl="0" eaLnBrk="0" fontAlgn="base" latinLnBrk="0" hangingPunct="0">
                        <a:lnSpc>
                          <a:spcPct val="100000"/>
                        </a:lnSpc>
                        <a:spcBef>
                          <a:spcPct val="0"/>
                        </a:spcBef>
                        <a:spcAft>
                          <a:spcPct val="0"/>
                        </a:spcAft>
                        <a:buClrTx/>
                        <a:buSzTx/>
                        <a:buFont typeface="Wingdings" panose="05000000000000000000" pitchFamily="2" charset="2"/>
                        <a:buChar char=""/>
                        <a:tabLst>
                          <a:tab pos="228600" algn="l"/>
                        </a:tabLst>
                      </a:pPr>
                      <a:r>
                        <a:rPr kumimoji="0" lang="en-GB" altLang="en-US" sz="16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Less susceptible to cracking due to thermal cycling</a:t>
                      </a:r>
                    </a:p>
                  </a:txBody>
                  <a:tcPr marL="90000" marR="90000" marT="46800" marB="468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tc>
                  <a:txBody>
                    <a:bodyPr/>
                    <a:lstStyle>
                      <a:lvl1pPr marL="282575" indent="-282575">
                        <a:spcBef>
                          <a:spcPct val="10000"/>
                        </a:spcBef>
                        <a:spcAft>
                          <a:spcPct val="10000"/>
                        </a:spcAft>
                        <a:buClr>
                          <a:srgbClr val="FF1C1C"/>
                        </a:buClr>
                        <a:buSzPct val="80000"/>
                        <a:buFont typeface="Wingdings" panose="05000000000000000000" pitchFamily="2" charset="2"/>
                        <a:tabLst>
                          <a:tab pos="228600" algn="l"/>
                        </a:tabLst>
                        <a:defRPr>
                          <a:solidFill>
                            <a:schemeClr val="tx1"/>
                          </a:solidFill>
                          <a:latin typeface="Arial" panose="020B0604020202020204" pitchFamily="34" charset="0"/>
                        </a:defRPr>
                      </a:lvl1pPr>
                      <a:lvl2pPr marL="762000" indent="-288925">
                        <a:spcBef>
                          <a:spcPct val="10000"/>
                        </a:spcBef>
                        <a:spcAft>
                          <a:spcPct val="10000"/>
                        </a:spcAft>
                        <a:buClr>
                          <a:srgbClr val="FF1C1C"/>
                        </a:buClr>
                        <a:tabLst>
                          <a:tab pos="228600" algn="l"/>
                        </a:tabLst>
                        <a:defRPr sz="1600">
                          <a:solidFill>
                            <a:schemeClr val="tx1"/>
                          </a:solidFill>
                          <a:latin typeface="Arial" panose="020B0604020202020204" pitchFamily="34" charset="0"/>
                        </a:defRPr>
                      </a:lvl2pPr>
                      <a:lvl3pPr marL="1241425" indent="-288925">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3pPr>
                      <a:lvl4pPr marL="1720850" indent="-288925">
                        <a:spcBef>
                          <a:spcPct val="10000"/>
                        </a:spcBef>
                        <a:spcAft>
                          <a:spcPct val="10000"/>
                        </a:spcAft>
                        <a:buClr>
                          <a:srgbClr val="FF1C1C"/>
                        </a:buClr>
                        <a:tabLst>
                          <a:tab pos="228600" algn="l"/>
                        </a:tabLst>
                        <a:defRPr sz="1600">
                          <a:solidFill>
                            <a:schemeClr val="tx1"/>
                          </a:solidFill>
                          <a:latin typeface="Arial" panose="020B0604020202020204" pitchFamily="34" charset="0"/>
                        </a:defRPr>
                      </a:lvl4pPr>
                      <a:lvl5pPr marL="2187575" indent="-276225">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5pPr>
                      <a:lvl6pPr marL="2644775" indent="-276225" eaLnBrk="0" fontAlgn="base" hangingPunct="0">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6pPr>
                      <a:lvl7pPr marL="3101975" indent="-276225" eaLnBrk="0" fontAlgn="base" hangingPunct="0">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7pPr>
                      <a:lvl8pPr marL="3559175" indent="-276225" eaLnBrk="0" fontAlgn="base" hangingPunct="0">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8pPr>
                      <a:lvl9pPr marL="4016375" indent="-276225" eaLnBrk="0" fontAlgn="base" hangingPunct="0">
                        <a:spcBef>
                          <a:spcPct val="10000"/>
                        </a:spcBef>
                        <a:spcAft>
                          <a:spcPct val="10000"/>
                        </a:spcAft>
                        <a:buClr>
                          <a:srgbClr val="FF1C1C"/>
                        </a:buClr>
                        <a:buSzPct val="80000"/>
                        <a:buFont typeface="Wingdings" panose="05000000000000000000" pitchFamily="2" charset="2"/>
                        <a:tabLst>
                          <a:tab pos="228600" algn="l"/>
                        </a:tabLst>
                        <a:defRPr sz="1600">
                          <a:solidFill>
                            <a:schemeClr val="tx1"/>
                          </a:solidFill>
                          <a:latin typeface="Arial" panose="020B0604020202020204" pitchFamily="34" charset="0"/>
                        </a:defRPr>
                      </a:lvl9pPr>
                    </a:lstStyle>
                    <a:p>
                      <a:pPr marL="282575" marR="0" lvl="0" indent="-282575" algn="l" defTabSz="914400" rtl="0" eaLnBrk="0" fontAlgn="base" latinLnBrk="0" hangingPunct="0">
                        <a:lnSpc>
                          <a:spcPct val="100000"/>
                        </a:lnSpc>
                        <a:spcBef>
                          <a:spcPct val="0"/>
                        </a:spcBef>
                        <a:spcAft>
                          <a:spcPct val="0"/>
                        </a:spcAft>
                        <a:buClrTx/>
                        <a:buSzTx/>
                        <a:buFont typeface="Wingdings" panose="05000000000000000000" pitchFamily="2" charset="2"/>
                        <a:buChar char=""/>
                        <a:tabLst>
                          <a:tab pos="228600" algn="l"/>
                        </a:tabLst>
                      </a:pPr>
                      <a:r>
                        <a:rPr kumimoji="0" lang="en-GB" altLang="en-US" sz="16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More load transmitted through charge</a:t>
                      </a:r>
                    </a:p>
                    <a:p>
                      <a:pPr marL="282575" marR="0" lvl="0" indent="-282575" algn="l" defTabSz="914400" rtl="0" eaLnBrk="0" fontAlgn="base" latinLnBrk="0" hangingPunct="0">
                        <a:lnSpc>
                          <a:spcPct val="100000"/>
                        </a:lnSpc>
                        <a:spcBef>
                          <a:spcPct val="0"/>
                        </a:spcBef>
                        <a:spcAft>
                          <a:spcPct val="0"/>
                        </a:spcAft>
                        <a:buClrTx/>
                        <a:buSzTx/>
                        <a:buFont typeface="Wingdings" panose="05000000000000000000" pitchFamily="2" charset="2"/>
                        <a:buChar char=""/>
                        <a:tabLst>
                          <a:tab pos="228600" algn="l"/>
                        </a:tabLst>
                      </a:pPr>
                      <a:r>
                        <a:rPr kumimoji="0" lang="en-GB" altLang="en-US" sz="16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Charge may be loose causing gaps between charge and body</a:t>
                      </a:r>
                    </a:p>
                    <a:p>
                      <a:pPr marL="282575" marR="0" lvl="0" indent="-282575" algn="l" defTabSz="914400" rtl="0" eaLnBrk="0" fontAlgn="base" latinLnBrk="0" hangingPunct="0">
                        <a:lnSpc>
                          <a:spcPct val="100000"/>
                        </a:lnSpc>
                        <a:spcBef>
                          <a:spcPct val="0"/>
                        </a:spcBef>
                        <a:spcAft>
                          <a:spcPct val="0"/>
                        </a:spcAft>
                        <a:buClrTx/>
                        <a:buSzTx/>
                        <a:buFont typeface="Wingdings" panose="05000000000000000000" pitchFamily="2" charset="2"/>
                        <a:buChar char=""/>
                        <a:tabLst>
                          <a:tab pos="228600" algn="l"/>
                        </a:tabLst>
                      </a:pPr>
                      <a:r>
                        <a:rPr kumimoji="0" lang="en-GB" altLang="en-US" sz="16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Proving safety of periphery gaps</a:t>
                      </a:r>
                    </a:p>
                    <a:p>
                      <a:pPr marL="282575" marR="0" lvl="0" indent="-282575" algn="l" defTabSz="914400" rtl="0" eaLnBrk="0" fontAlgn="base" latinLnBrk="0" hangingPunct="0">
                        <a:lnSpc>
                          <a:spcPct val="100000"/>
                        </a:lnSpc>
                        <a:spcBef>
                          <a:spcPct val="0"/>
                        </a:spcBef>
                        <a:spcAft>
                          <a:spcPct val="0"/>
                        </a:spcAft>
                        <a:buClrTx/>
                        <a:buSzTx/>
                        <a:buFont typeface="Wingdings" panose="05000000000000000000" pitchFamily="2" charset="2"/>
                        <a:buChar char=""/>
                        <a:tabLst>
                          <a:tab pos="228600" algn="l"/>
                        </a:tabLst>
                      </a:pPr>
                      <a:r>
                        <a:rPr kumimoji="0" lang="en-GB" altLang="en-US" sz="16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Transfer of spin (reliant on friction)</a:t>
                      </a:r>
                    </a:p>
                    <a:p>
                      <a:pPr marL="282575" marR="0" lvl="0" indent="-282575" algn="l" defTabSz="914400" rtl="0" eaLnBrk="0" fontAlgn="base" latinLnBrk="0" hangingPunct="0">
                        <a:lnSpc>
                          <a:spcPct val="100000"/>
                        </a:lnSpc>
                        <a:spcBef>
                          <a:spcPct val="0"/>
                        </a:spcBef>
                        <a:spcAft>
                          <a:spcPct val="0"/>
                        </a:spcAft>
                        <a:buClrTx/>
                        <a:buSzTx/>
                        <a:buFont typeface="Wingdings" panose="05000000000000000000" pitchFamily="2" charset="2"/>
                        <a:buChar char=""/>
                        <a:tabLst>
                          <a:tab pos="228600" algn="l"/>
                        </a:tabLst>
                      </a:pPr>
                      <a:endParaRPr kumimoji="0" lang="en-GB" altLang="en-US" sz="16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90000" marR="90000" marT="46800" marB="46800"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606568617"/>
                  </a:ext>
                </a:extLst>
              </a:tr>
            </a:tbl>
          </a:graphicData>
        </a:graphic>
      </p:graphicFrame>
    </p:spTree>
    <p:extLst>
      <p:ext uri="{BB962C8B-B14F-4D97-AF65-F5344CB8AC3E}">
        <p14:creationId xmlns:p14="http://schemas.microsoft.com/office/powerpoint/2010/main" val="1856554717"/>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9446" name="Rectangle 22">
            <a:extLst>
              <a:ext uri="{FF2B5EF4-FFF2-40B4-BE49-F238E27FC236}">
                <a16:creationId xmlns:a16="http://schemas.microsoft.com/office/drawing/2014/main" id="{53C38013-2F03-391F-9911-62965CB40BD8}"/>
              </a:ext>
            </a:extLst>
          </p:cNvPr>
          <p:cNvSpPr>
            <a:spLocks noGrp="1" noChangeArrowheads="1"/>
          </p:cNvSpPr>
          <p:nvPr>
            <p:ph type="title"/>
          </p:nvPr>
        </p:nvSpPr>
        <p:spPr/>
        <p:txBody>
          <a:bodyPr>
            <a:normAutofit fontScale="90000"/>
          </a:bodyPr>
          <a:lstStyle/>
          <a:p>
            <a:r>
              <a:rPr lang="en-GB" altLang="en-US"/>
              <a:t>Charge to case bond</a:t>
            </a:r>
          </a:p>
        </p:txBody>
      </p:sp>
      <p:sp>
        <p:nvSpPr>
          <p:cNvPr id="999427" name="Rectangle 3">
            <a:extLst>
              <a:ext uri="{FF2B5EF4-FFF2-40B4-BE49-F238E27FC236}">
                <a16:creationId xmlns:a16="http://schemas.microsoft.com/office/drawing/2014/main" id="{172B16C4-6537-B763-CDE7-E7DA44D7EAE2}"/>
              </a:ext>
            </a:extLst>
          </p:cNvPr>
          <p:cNvSpPr>
            <a:spLocks noGrp="1" noChangeArrowheads="1"/>
          </p:cNvSpPr>
          <p:nvPr>
            <p:ph type="body" sz="half" idx="1"/>
          </p:nvPr>
        </p:nvSpPr>
        <p:spPr>
          <a:xfrm>
            <a:off x="2209800" y="1239838"/>
            <a:ext cx="7823200" cy="4375150"/>
          </a:xfrm>
        </p:spPr>
        <p:txBody>
          <a:bodyPr/>
          <a:lstStyle/>
          <a:p>
            <a:r>
              <a:rPr lang="en-GB" altLang="en-US" sz="1800"/>
              <a:t>Typical coatings to achieved desired bond</a:t>
            </a:r>
          </a:p>
        </p:txBody>
      </p:sp>
      <p:graphicFrame>
        <p:nvGraphicFramePr>
          <p:cNvPr id="999449" name="Group 25">
            <a:extLst>
              <a:ext uri="{FF2B5EF4-FFF2-40B4-BE49-F238E27FC236}">
                <a16:creationId xmlns:a16="http://schemas.microsoft.com/office/drawing/2014/main" id="{48DBE043-9D86-44AA-9310-E3AE66AB71F4}"/>
              </a:ext>
            </a:extLst>
          </p:cNvPr>
          <p:cNvGraphicFramePr>
            <a:graphicFrameLocks noGrp="1"/>
          </p:cNvGraphicFramePr>
          <p:nvPr>
            <p:ph sz="half" idx="2"/>
          </p:nvPr>
        </p:nvGraphicFramePr>
        <p:xfrm>
          <a:off x="2247900" y="1925639"/>
          <a:ext cx="7696200" cy="2917827"/>
        </p:xfrm>
        <a:graphic>
          <a:graphicData uri="http://schemas.openxmlformats.org/drawingml/2006/table">
            <a:tbl>
              <a:tblPr/>
              <a:tblGrid>
                <a:gridCol w="3848100">
                  <a:extLst>
                    <a:ext uri="{9D8B030D-6E8A-4147-A177-3AD203B41FA5}">
                      <a16:colId xmlns:a16="http://schemas.microsoft.com/office/drawing/2014/main" val="4063174677"/>
                    </a:ext>
                  </a:extLst>
                </a:gridCol>
                <a:gridCol w="3848100">
                  <a:extLst>
                    <a:ext uri="{9D8B030D-6E8A-4147-A177-3AD203B41FA5}">
                      <a16:colId xmlns:a16="http://schemas.microsoft.com/office/drawing/2014/main" val="2528967965"/>
                    </a:ext>
                  </a:extLst>
                </a:gridCol>
              </a:tblGrid>
              <a:tr h="47466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800" b="0" i="0" u="none" strike="noStrike" cap="none" normalizeH="0" baseline="0">
                          <a:ln>
                            <a:noFill/>
                          </a:ln>
                          <a:solidFill>
                            <a:schemeClr val="tx1"/>
                          </a:solidFill>
                          <a:effectLst/>
                          <a:latin typeface="Arial" panose="020B0604020202020204" pitchFamily="34" charset="0"/>
                        </a:rPr>
                        <a:t>Stuck</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800" b="0" i="0" u="none" strike="noStrike" cap="none" normalizeH="0" baseline="0">
                          <a:ln>
                            <a:noFill/>
                          </a:ln>
                          <a:solidFill>
                            <a:schemeClr val="tx1"/>
                          </a:solidFill>
                          <a:effectLst/>
                          <a:latin typeface="Arial" panose="020B0604020202020204" pitchFamily="34" charset="0"/>
                        </a:rPr>
                        <a:t>Unstuck</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949802305"/>
                  </a:ext>
                </a:extLst>
              </a:tr>
              <a:tr h="81438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800" b="0" i="0" u="none" strike="noStrike" cap="none" normalizeH="0" baseline="0">
                          <a:ln>
                            <a:noFill/>
                          </a:ln>
                          <a:solidFill>
                            <a:schemeClr val="tx1"/>
                          </a:solidFill>
                          <a:effectLst/>
                          <a:latin typeface="Arial" panose="020B0604020202020204" pitchFamily="34" charset="0"/>
                        </a:rPr>
                        <a:t>Bitumen (81mm L41 Mortar, 120mm HESH &amp; HES Inert filled stores)</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800" b="0" i="0" u="none" strike="noStrike" cap="none" normalizeH="0" baseline="0">
                          <a:ln>
                            <a:noFill/>
                          </a:ln>
                          <a:solidFill>
                            <a:schemeClr val="tx1"/>
                          </a:solidFill>
                          <a:effectLst/>
                          <a:latin typeface="Arial" panose="020B0604020202020204" pitchFamily="34" charset="0"/>
                        </a:rPr>
                        <a:t>Tung Oil Phenolic (105mm L31, 4.5” IA, 155mm L21)</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509479879"/>
                  </a:ext>
                </a:extLst>
              </a:tr>
              <a:tr h="81438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800" b="0" i="0" u="none" strike="noStrike" cap="none" normalizeH="0" baseline="0">
                          <a:ln>
                            <a:noFill/>
                          </a:ln>
                          <a:solidFill>
                            <a:schemeClr val="tx1"/>
                          </a:solidFill>
                          <a:effectLst/>
                          <a:latin typeface="Arial" panose="020B0604020202020204" pitchFamily="34" charset="0"/>
                        </a:rPr>
                        <a:t>Red Oxide (105mm and 155mm US ammunition)</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800" b="0" i="0" u="none" strike="noStrike" cap="none" normalizeH="0" baseline="0">
                          <a:ln>
                            <a:noFill/>
                          </a:ln>
                          <a:solidFill>
                            <a:schemeClr val="tx1"/>
                          </a:solidFill>
                          <a:effectLst/>
                          <a:latin typeface="Arial" panose="020B0604020202020204" pitchFamily="34" charset="0"/>
                        </a:rPr>
                        <a:t>PTFE or FEP based materials</a:t>
                      </a:r>
                    </a:p>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800" b="0" i="0" u="none" strike="noStrike" cap="none" normalizeH="0" baseline="0">
                          <a:ln>
                            <a:noFill/>
                          </a:ln>
                          <a:solidFill>
                            <a:schemeClr val="tx1"/>
                          </a:solidFill>
                          <a:effectLst/>
                          <a:latin typeface="Arial" panose="020B0604020202020204" pitchFamily="34" charset="0"/>
                        </a:rPr>
                        <a:t>(New IM projectiles)</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905265010"/>
                  </a:ext>
                </a:extLst>
              </a:tr>
              <a:tr h="81438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800" b="0" i="0" u="none" strike="noStrike" cap="none" normalizeH="0" baseline="0">
                          <a:ln>
                            <a:noFill/>
                          </a:ln>
                          <a:solidFill>
                            <a:schemeClr val="tx1"/>
                          </a:solidFill>
                          <a:effectLst/>
                          <a:latin typeface="Arial" panose="020B0604020202020204" pitchFamily="34" charset="0"/>
                        </a:rPr>
                        <a:t>Vinyl Alkyd (Semi-stuck) (155mm L15)</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685397507"/>
                  </a:ext>
                </a:extLst>
              </a:tr>
            </a:tbl>
          </a:graphicData>
        </a:graphic>
      </p:graphicFrame>
    </p:spTree>
    <p:extLst>
      <p:ext uri="{BB962C8B-B14F-4D97-AF65-F5344CB8AC3E}">
        <p14:creationId xmlns:p14="http://schemas.microsoft.com/office/powerpoint/2010/main" val="186261330"/>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1476" name="Rectangle 4">
            <a:extLst>
              <a:ext uri="{FF2B5EF4-FFF2-40B4-BE49-F238E27FC236}">
                <a16:creationId xmlns:a16="http://schemas.microsoft.com/office/drawing/2014/main" id="{910C287C-8287-3FF3-469A-91AB60A144EB}"/>
              </a:ext>
            </a:extLst>
          </p:cNvPr>
          <p:cNvSpPr>
            <a:spLocks noGrp="1" noChangeAspect="1" noChangeArrowheads="1"/>
          </p:cNvSpPr>
          <p:nvPr>
            <p:ph type="ctrTitle"/>
          </p:nvPr>
        </p:nvSpPr>
        <p:spPr/>
        <p:txBody>
          <a:bodyPr/>
          <a:lstStyle/>
          <a:p>
            <a:r>
              <a:rPr lang="en-GB" altLang="en-US"/>
              <a:t>Filling integrity</a:t>
            </a:r>
          </a:p>
        </p:txBody>
      </p:sp>
      <p:sp>
        <p:nvSpPr>
          <p:cNvPr id="1001477" name="Rectangle 5">
            <a:extLst>
              <a:ext uri="{FF2B5EF4-FFF2-40B4-BE49-F238E27FC236}">
                <a16:creationId xmlns:a16="http://schemas.microsoft.com/office/drawing/2014/main" id="{EB44D112-9100-31F8-E67E-2BA083BBA33A}"/>
              </a:ext>
            </a:extLst>
          </p:cNvPr>
          <p:cNvSpPr>
            <a:spLocks noGrp="1" noChangeAspect="1" noChangeArrowheads="1"/>
          </p:cNvSpPr>
          <p:nvPr>
            <p:ph type="subTitle" idx="1"/>
          </p:nvPr>
        </p:nvSpPr>
        <p:spPr/>
        <p:txBody>
          <a:bodyPr/>
          <a:lstStyle/>
          <a:p>
            <a:endParaRPr lang="en-US" altLang="en-US"/>
          </a:p>
        </p:txBody>
      </p:sp>
    </p:spTree>
    <p:extLst>
      <p:ext uri="{BB962C8B-B14F-4D97-AF65-F5344CB8AC3E}">
        <p14:creationId xmlns:p14="http://schemas.microsoft.com/office/powerpoint/2010/main" val="985036498"/>
      </p:ext>
    </p:extLst>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22" name="Rectangle 2">
            <a:extLst>
              <a:ext uri="{FF2B5EF4-FFF2-40B4-BE49-F238E27FC236}">
                <a16:creationId xmlns:a16="http://schemas.microsoft.com/office/drawing/2014/main" id="{2391F2BA-F2D9-74EA-302A-105362EB69C8}"/>
              </a:ext>
            </a:extLst>
          </p:cNvPr>
          <p:cNvSpPr>
            <a:spLocks noGrp="1" noChangeArrowheads="1"/>
          </p:cNvSpPr>
          <p:nvPr>
            <p:ph type="title"/>
          </p:nvPr>
        </p:nvSpPr>
        <p:spPr/>
        <p:txBody>
          <a:bodyPr/>
          <a:lstStyle/>
          <a:p>
            <a:r>
              <a:rPr lang="en-GB" altLang="en-US"/>
              <a:t>Filling integrity</a:t>
            </a:r>
          </a:p>
        </p:txBody>
      </p:sp>
      <p:sp>
        <p:nvSpPr>
          <p:cNvPr id="1003523" name="Rectangle 3">
            <a:extLst>
              <a:ext uri="{FF2B5EF4-FFF2-40B4-BE49-F238E27FC236}">
                <a16:creationId xmlns:a16="http://schemas.microsoft.com/office/drawing/2014/main" id="{27071770-F591-72A8-C095-BEF61C75F0D0}"/>
              </a:ext>
            </a:extLst>
          </p:cNvPr>
          <p:cNvSpPr>
            <a:spLocks noGrp="1" noChangeArrowheads="1"/>
          </p:cNvSpPr>
          <p:nvPr>
            <p:ph type="body" idx="1"/>
          </p:nvPr>
        </p:nvSpPr>
        <p:spPr/>
        <p:txBody>
          <a:bodyPr>
            <a:normAutofit lnSpcReduction="10000"/>
          </a:bodyPr>
          <a:lstStyle/>
          <a:p>
            <a:r>
              <a:rPr lang="en-GB" altLang="en-US"/>
              <a:t>When selecting an explosive filling for high “g” applications, it is necessary to evaluate the filling integrity necessary to manufacture a safe projectile</a:t>
            </a:r>
          </a:p>
          <a:p>
            <a:pPr>
              <a:buFont typeface="Wingdings" panose="05000000000000000000" pitchFamily="2" charset="2"/>
              <a:buNone/>
            </a:pPr>
            <a:endParaRPr lang="en-GB" altLang="en-US"/>
          </a:p>
          <a:p>
            <a:r>
              <a:rPr lang="en-GB" altLang="en-US"/>
              <a:t>Filling characteristics for tube launch</a:t>
            </a:r>
          </a:p>
          <a:p>
            <a:pPr lvl="1"/>
            <a:r>
              <a:rPr lang="en-GB" altLang="en-US"/>
              <a:t>Filling sensitivity</a:t>
            </a:r>
          </a:p>
          <a:p>
            <a:pPr lvl="1"/>
            <a:r>
              <a:rPr lang="en-GB" altLang="en-US"/>
              <a:t>Cavitation</a:t>
            </a:r>
          </a:p>
          <a:p>
            <a:pPr lvl="1"/>
            <a:r>
              <a:rPr lang="en-GB" altLang="en-US"/>
              <a:t>Cracks</a:t>
            </a:r>
          </a:p>
          <a:p>
            <a:pPr lvl="1"/>
            <a:r>
              <a:rPr lang="en-GB" altLang="en-US" i="1"/>
              <a:t>Dusting</a:t>
            </a:r>
          </a:p>
          <a:p>
            <a:pPr lvl="1"/>
            <a:r>
              <a:rPr lang="en-GB" altLang="en-US" i="1"/>
              <a:t>Exudation</a:t>
            </a:r>
          </a:p>
          <a:p>
            <a:pPr lvl="1"/>
            <a:r>
              <a:rPr lang="en-GB" altLang="en-US" i="1"/>
              <a:t>Ageing</a:t>
            </a:r>
          </a:p>
          <a:p>
            <a:pPr lvl="1"/>
            <a:endParaRPr lang="en-GB" altLang="en-US" i="1"/>
          </a:p>
        </p:txBody>
      </p:sp>
    </p:spTree>
    <p:extLst>
      <p:ext uri="{BB962C8B-B14F-4D97-AF65-F5344CB8AC3E}">
        <p14:creationId xmlns:p14="http://schemas.microsoft.com/office/powerpoint/2010/main" val="1997380761"/>
      </p:ext>
    </p:extLst>
  </p:cSld>
  <p:clrMapOvr>
    <a:masterClrMapping/>
  </p:clrMapOvr>
  <p:transition>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5570" name="Rectangle 2">
            <a:extLst>
              <a:ext uri="{FF2B5EF4-FFF2-40B4-BE49-F238E27FC236}">
                <a16:creationId xmlns:a16="http://schemas.microsoft.com/office/drawing/2014/main" id="{589A4F07-2BF1-1190-B17A-B109014F4528}"/>
              </a:ext>
            </a:extLst>
          </p:cNvPr>
          <p:cNvSpPr>
            <a:spLocks noGrp="1" noChangeArrowheads="1"/>
          </p:cNvSpPr>
          <p:nvPr>
            <p:ph type="title"/>
          </p:nvPr>
        </p:nvSpPr>
        <p:spPr/>
        <p:txBody>
          <a:bodyPr/>
          <a:lstStyle/>
          <a:p>
            <a:r>
              <a:rPr lang="en-GB" altLang="en-US"/>
              <a:t>Filling integrity </a:t>
            </a:r>
          </a:p>
        </p:txBody>
      </p:sp>
      <p:sp>
        <p:nvSpPr>
          <p:cNvPr id="1005571" name="Rectangle 3">
            <a:extLst>
              <a:ext uri="{FF2B5EF4-FFF2-40B4-BE49-F238E27FC236}">
                <a16:creationId xmlns:a16="http://schemas.microsoft.com/office/drawing/2014/main" id="{88C6EF52-8CF5-D456-AA91-F365548617C2}"/>
              </a:ext>
            </a:extLst>
          </p:cNvPr>
          <p:cNvSpPr>
            <a:spLocks noGrp="1" noChangeArrowheads="1"/>
          </p:cNvSpPr>
          <p:nvPr>
            <p:ph type="body" idx="1"/>
          </p:nvPr>
        </p:nvSpPr>
        <p:spPr/>
        <p:txBody>
          <a:bodyPr/>
          <a:lstStyle/>
          <a:p>
            <a:pPr>
              <a:lnSpc>
                <a:spcPct val="90000"/>
              </a:lnSpc>
            </a:pPr>
            <a:r>
              <a:rPr lang="en-GB" altLang="en-US" sz="1800"/>
              <a:t>Filling sensitivity</a:t>
            </a:r>
          </a:p>
          <a:p>
            <a:pPr lvl="1">
              <a:lnSpc>
                <a:spcPct val="90000"/>
              </a:lnSpc>
            </a:pPr>
            <a:r>
              <a:rPr lang="en-GB" altLang="en-US" sz="1600"/>
              <a:t>Materials are usually characterised by assessing the material in accordance with the EMTAP (Energetic Material Testing and Assessment Policy) manual</a:t>
            </a:r>
          </a:p>
          <a:p>
            <a:pPr lvl="1">
              <a:lnSpc>
                <a:spcPct val="90000"/>
              </a:lnSpc>
            </a:pPr>
            <a:r>
              <a:rPr lang="en-GB" altLang="en-US" sz="1600"/>
              <a:t>Examples of typical trials</a:t>
            </a:r>
          </a:p>
          <a:p>
            <a:pPr lvl="2">
              <a:lnSpc>
                <a:spcPct val="90000"/>
              </a:lnSpc>
            </a:pPr>
            <a:r>
              <a:rPr lang="en-GB" altLang="en-US" sz="1600"/>
              <a:t>Rotter Impact Test - Figure of Insensitiveness (F of I)</a:t>
            </a:r>
          </a:p>
          <a:p>
            <a:pPr lvl="2">
              <a:lnSpc>
                <a:spcPct val="90000"/>
              </a:lnSpc>
            </a:pPr>
            <a:r>
              <a:rPr lang="en-GB" altLang="en-US" sz="1600"/>
              <a:t>Rotary Friction Test – Figure of Friction (F of F)</a:t>
            </a:r>
          </a:p>
          <a:p>
            <a:pPr lvl="2">
              <a:lnSpc>
                <a:spcPct val="90000"/>
              </a:lnSpc>
            </a:pPr>
            <a:r>
              <a:rPr lang="en-GB" altLang="en-US" sz="1600"/>
              <a:t>Large Scale Gap Test - used to compare the shock detonation sensitiveness of a wide range of explosive materials</a:t>
            </a:r>
          </a:p>
          <a:p>
            <a:pPr lvl="2">
              <a:lnSpc>
                <a:spcPct val="90000"/>
              </a:lnSpc>
            </a:pPr>
            <a:r>
              <a:rPr lang="en-GB" altLang="en-US" sz="1600"/>
              <a:t>Internal Ignition (Tube Test) - assesses the behaviour of explosive charges when ignited under confinement</a:t>
            </a:r>
          </a:p>
          <a:p>
            <a:pPr lvl="2">
              <a:lnSpc>
                <a:spcPct val="90000"/>
              </a:lnSpc>
            </a:pPr>
            <a:r>
              <a:rPr lang="en-GB" altLang="en-US" sz="1600"/>
              <a:t>Fragment Attack Test – used to assess vulnerability of explosives to fragment attack by velocities &lt; those required to initiate detonation via a shock mechanism</a:t>
            </a:r>
          </a:p>
          <a:p>
            <a:pPr lvl="2">
              <a:lnSpc>
                <a:spcPct val="90000"/>
              </a:lnSpc>
            </a:pPr>
            <a:endParaRPr lang="en-GB" altLang="en-US" sz="1600"/>
          </a:p>
          <a:p>
            <a:pPr lvl="1">
              <a:lnSpc>
                <a:spcPct val="90000"/>
              </a:lnSpc>
            </a:pPr>
            <a:r>
              <a:rPr lang="en-GB" altLang="en-US" sz="1600"/>
              <a:t>Are these enough to screen explosives and safe and suitable for high “g” applications?</a:t>
            </a:r>
          </a:p>
          <a:p>
            <a:pPr lvl="2">
              <a:lnSpc>
                <a:spcPct val="90000"/>
              </a:lnSpc>
            </a:pPr>
            <a:endParaRPr lang="en-GB" altLang="en-US" sz="1600"/>
          </a:p>
          <a:p>
            <a:pPr lvl="2">
              <a:lnSpc>
                <a:spcPct val="90000"/>
              </a:lnSpc>
            </a:pPr>
            <a:endParaRPr lang="en-GB" altLang="en-US" sz="1600"/>
          </a:p>
          <a:p>
            <a:pPr lvl="2">
              <a:lnSpc>
                <a:spcPct val="90000"/>
              </a:lnSpc>
            </a:pPr>
            <a:endParaRPr lang="en-GB" altLang="en-US" sz="1600"/>
          </a:p>
          <a:p>
            <a:pPr lvl="2">
              <a:lnSpc>
                <a:spcPct val="90000"/>
              </a:lnSpc>
            </a:pPr>
            <a:endParaRPr lang="en-GB" altLang="en-US" sz="1600"/>
          </a:p>
          <a:p>
            <a:pPr lvl="2">
              <a:lnSpc>
                <a:spcPct val="90000"/>
              </a:lnSpc>
            </a:pPr>
            <a:endParaRPr lang="en-GB" altLang="en-US" sz="1600"/>
          </a:p>
          <a:p>
            <a:pPr>
              <a:lnSpc>
                <a:spcPct val="90000"/>
              </a:lnSpc>
              <a:buFont typeface="Wingdings" panose="05000000000000000000" pitchFamily="2" charset="2"/>
              <a:buNone/>
            </a:pPr>
            <a:endParaRPr lang="en-GB" altLang="en-US" sz="1800"/>
          </a:p>
        </p:txBody>
      </p:sp>
    </p:spTree>
    <p:extLst>
      <p:ext uri="{BB962C8B-B14F-4D97-AF65-F5344CB8AC3E}">
        <p14:creationId xmlns:p14="http://schemas.microsoft.com/office/powerpoint/2010/main" val="854154692"/>
      </p:ext>
    </p:extLst>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6594" name="Rectangle 2">
            <a:extLst>
              <a:ext uri="{FF2B5EF4-FFF2-40B4-BE49-F238E27FC236}">
                <a16:creationId xmlns:a16="http://schemas.microsoft.com/office/drawing/2014/main" id="{C8EC2C4B-660E-59EE-101C-A08CA669D7ED}"/>
              </a:ext>
            </a:extLst>
          </p:cNvPr>
          <p:cNvSpPr>
            <a:spLocks noGrp="1" noChangeArrowheads="1"/>
          </p:cNvSpPr>
          <p:nvPr>
            <p:ph type="title"/>
          </p:nvPr>
        </p:nvSpPr>
        <p:spPr/>
        <p:txBody>
          <a:bodyPr/>
          <a:lstStyle/>
          <a:p>
            <a:r>
              <a:rPr lang="en-GB" altLang="en-US"/>
              <a:t>Filling integrity</a:t>
            </a:r>
          </a:p>
        </p:txBody>
      </p:sp>
      <p:sp>
        <p:nvSpPr>
          <p:cNvPr id="1006595" name="Rectangle 3">
            <a:extLst>
              <a:ext uri="{FF2B5EF4-FFF2-40B4-BE49-F238E27FC236}">
                <a16:creationId xmlns:a16="http://schemas.microsoft.com/office/drawing/2014/main" id="{811D3495-4853-B32A-18CC-54AB7FDF1143}"/>
              </a:ext>
            </a:extLst>
          </p:cNvPr>
          <p:cNvSpPr>
            <a:spLocks noGrp="1" noChangeArrowheads="1"/>
          </p:cNvSpPr>
          <p:nvPr>
            <p:ph type="body" idx="1"/>
          </p:nvPr>
        </p:nvSpPr>
        <p:spPr/>
        <p:txBody>
          <a:bodyPr>
            <a:normAutofit fontScale="92500" lnSpcReduction="20000"/>
          </a:bodyPr>
          <a:lstStyle/>
          <a:p>
            <a:pPr>
              <a:lnSpc>
                <a:spcPct val="90000"/>
              </a:lnSpc>
            </a:pPr>
            <a:r>
              <a:rPr lang="en-GB" altLang="en-US"/>
              <a:t>Cavitation</a:t>
            </a:r>
          </a:p>
          <a:p>
            <a:pPr lvl="1">
              <a:lnSpc>
                <a:spcPct val="90000"/>
              </a:lnSpc>
            </a:pPr>
            <a:r>
              <a:rPr lang="en-GB" altLang="en-US"/>
              <a:t>Includes single void and multiple voids in close proximity (porosity)</a:t>
            </a:r>
          </a:p>
          <a:p>
            <a:pPr lvl="1">
              <a:lnSpc>
                <a:spcPct val="90000"/>
              </a:lnSpc>
              <a:buFontTx/>
              <a:buNone/>
            </a:pPr>
            <a:endParaRPr lang="en-GB" altLang="en-US"/>
          </a:p>
          <a:p>
            <a:pPr lvl="1">
              <a:lnSpc>
                <a:spcPct val="90000"/>
              </a:lnSpc>
            </a:pPr>
            <a:r>
              <a:rPr lang="en-GB" altLang="en-US"/>
              <a:t>During gun launch, a pressure gradient exists from top to bottom of the explosive charge</a:t>
            </a:r>
          </a:p>
          <a:p>
            <a:pPr lvl="1">
              <a:lnSpc>
                <a:spcPct val="90000"/>
              </a:lnSpc>
              <a:buFontTx/>
              <a:buNone/>
            </a:pPr>
            <a:endParaRPr lang="en-GB" altLang="en-US"/>
          </a:p>
          <a:p>
            <a:pPr lvl="1">
              <a:lnSpc>
                <a:spcPct val="90000"/>
              </a:lnSpc>
              <a:buFontTx/>
              <a:buNone/>
            </a:pPr>
            <a:endParaRPr lang="en-GB" altLang="en-US"/>
          </a:p>
          <a:p>
            <a:pPr lvl="1">
              <a:lnSpc>
                <a:spcPct val="90000"/>
              </a:lnSpc>
              <a:buFontTx/>
              <a:buNone/>
            </a:pPr>
            <a:endParaRPr lang="en-GB" altLang="en-US"/>
          </a:p>
          <a:p>
            <a:pPr lvl="1">
              <a:lnSpc>
                <a:spcPct val="90000"/>
              </a:lnSpc>
            </a:pPr>
            <a:r>
              <a:rPr lang="en-GB" altLang="en-US"/>
              <a:t>A pore in the filling can present a number of failure modes</a:t>
            </a:r>
          </a:p>
          <a:p>
            <a:pPr lvl="2">
              <a:lnSpc>
                <a:spcPct val="90000"/>
              </a:lnSpc>
            </a:pPr>
            <a:r>
              <a:rPr lang="en-GB" altLang="en-US"/>
              <a:t>Adiabatic</a:t>
            </a:r>
          </a:p>
          <a:p>
            <a:pPr lvl="2">
              <a:lnSpc>
                <a:spcPct val="90000"/>
              </a:lnSpc>
            </a:pPr>
            <a:r>
              <a:rPr lang="en-GB" altLang="en-US"/>
              <a:t>Hotspot</a:t>
            </a:r>
          </a:p>
          <a:p>
            <a:pPr lvl="3">
              <a:lnSpc>
                <a:spcPct val="90000"/>
              </a:lnSpc>
            </a:pPr>
            <a:r>
              <a:rPr lang="en-GB" altLang="en-US"/>
              <a:t>Crystal to crystal interaction</a:t>
            </a:r>
          </a:p>
          <a:p>
            <a:pPr lvl="3">
              <a:lnSpc>
                <a:spcPct val="90000"/>
              </a:lnSpc>
            </a:pPr>
            <a:r>
              <a:rPr lang="en-GB" altLang="en-US"/>
              <a:t>Impact of surfaces</a:t>
            </a:r>
          </a:p>
          <a:p>
            <a:pPr lvl="3">
              <a:lnSpc>
                <a:spcPct val="90000"/>
              </a:lnSpc>
            </a:pPr>
            <a:r>
              <a:rPr lang="en-GB" altLang="en-US"/>
              <a:t>Work done by binder</a:t>
            </a:r>
          </a:p>
          <a:p>
            <a:pPr lvl="1">
              <a:lnSpc>
                <a:spcPct val="90000"/>
              </a:lnSpc>
            </a:pPr>
            <a:endParaRPr lang="en-GB" altLang="en-US"/>
          </a:p>
          <a:p>
            <a:pPr>
              <a:lnSpc>
                <a:spcPct val="90000"/>
              </a:lnSpc>
            </a:pPr>
            <a:endParaRPr lang="en-GB" altLang="en-US"/>
          </a:p>
        </p:txBody>
      </p:sp>
      <p:pic>
        <p:nvPicPr>
          <p:cNvPr id="1006604" name="Picture 12">
            <a:extLst>
              <a:ext uri="{FF2B5EF4-FFF2-40B4-BE49-F238E27FC236}">
                <a16:creationId xmlns:a16="http://schemas.microsoft.com/office/drawing/2014/main" id="{44FA1827-27C0-ADD9-5039-2D2E751AC9D5}"/>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l="20779" t="4025" r="17113" b="8943"/>
          <a:stretch>
            <a:fillRect/>
          </a:stretch>
        </p:blipFill>
        <p:spPr bwMode="auto">
          <a:xfrm rot="1795763">
            <a:off x="5283201" y="2370139"/>
            <a:ext cx="1781175" cy="170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7894890"/>
      </p:ext>
    </p:extLst>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7618" name="Rectangle 2">
            <a:extLst>
              <a:ext uri="{FF2B5EF4-FFF2-40B4-BE49-F238E27FC236}">
                <a16:creationId xmlns:a16="http://schemas.microsoft.com/office/drawing/2014/main" id="{B4AD6B37-E56B-E224-2BFB-5F49A67E03F4}"/>
              </a:ext>
            </a:extLst>
          </p:cNvPr>
          <p:cNvSpPr>
            <a:spLocks noGrp="1" noChangeArrowheads="1"/>
          </p:cNvSpPr>
          <p:nvPr>
            <p:ph type="title"/>
          </p:nvPr>
        </p:nvSpPr>
        <p:spPr/>
        <p:txBody>
          <a:bodyPr/>
          <a:lstStyle/>
          <a:p>
            <a:r>
              <a:rPr lang="en-GB" altLang="en-US"/>
              <a:t>Filling integrity</a:t>
            </a:r>
          </a:p>
        </p:txBody>
      </p:sp>
      <p:sp>
        <p:nvSpPr>
          <p:cNvPr id="1007619" name="Rectangle 3">
            <a:extLst>
              <a:ext uri="{FF2B5EF4-FFF2-40B4-BE49-F238E27FC236}">
                <a16:creationId xmlns:a16="http://schemas.microsoft.com/office/drawing/2014/main" id="{B2112059-A2B5-BB4C-22A5-8884B0F39FB1}"/>
              </a:ext>
            </a:extLst>
          </p:cNvPr>
          <p:cNvSpPr>
            <a:spLocks noGrp="1" noChangeArrowheads="1"/>
          </p:cNvSpPr>
          <p:nvPr>
            <p:ph type="body" idx="1"/>
          </p:nvPr>
        </p:nvSpPr>
        <p:spPr/>
        <p:txBody>
          <a:bodyPr/>
          <a:lstStyle/>
          <a:p>
            <a:r>
              <a:rPr lang="en-GB" altLang="en-US"/>
              <a:t>Cavitation  </a:t>
            </a:r>
          </a:p>
        </p:txBody>
      </p:sp>
      <p:sp>
        <p:nvSpPr>
          <p:cNvPr id="1007620" name="Rectangle 4">
            <a:extLst>
              <a:ext uri="{FF2B5EF4-FFF2-40B4-BE49-F238E27FC236}">
                <a16:creationId xmlns:a16="http://schemas.microsoft.com/office/drawing/2014/main" id="{2E516B45-2661-9792-D7D6-DA108C736628}"/>
              </a:ext>
            </a:extLst>
          </p:cNvPr>
          <p:cNvSpPr>
            <a:spLocks noChangeArrowheads="1"/>
          </p:cNvSpPr>
          <p:nvPr/>
        </p:nvSpPr>
        <p:spPr bwMode="auto">
          <a:xfrm>
            <a:off x="1701800" y="2794000"/>
            <a:ext cx="1739900" cy="2540000"/>
          </a:xfrm>
          <a:prstGeom prst="rect">
            <a:avLst/>
          </a:prstGeom>
          <a:blipFill dpi="0" rotWithShape="1">
            <a:blip r:embed="rId2"/>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1007621" name="Oval 5">
            <a:extLst>
              <a:ext uri="{FF2B5EF4-FFF2-40B4-BE49-F238E27FC236}">
                <a16:creationId xmlns:a16="http://schemas.microsoft.com/office/drawing/2014/main" id="{46769647-4B2C-B64E-119E-57C04FA5D3B3}"/>
              </a:ext>
            </a:extLst>
          </p:cNvPr>
          <p:cNvSpPr>
            <a:spLocks noChangeArrowheads="1"/>
          </p:cNvSpPr>
          <p:nvPr/>
        </p:nvSpPr>
        <p:spPr bwMode="auto">
          <a:xfrm>
            <a:off x="2311400" y="3797300"/>
            <a:ext cx="546100" cy="533400"/>
          </a:xfrm>
          <a:prstGeom prst="ellipse">
            <a:avLst/>
          </a:prstGeom>
          <a:solidFill>
            <a:srgbClr val="295A78"/>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1007622" name="AutoShape 6">
            <a:extLst>
              <a:ext uri="{FF2B5EF4-FFF2-40B4-BE49-F238E27FC236}">
                <a16:creationId xmlns:a16="http://schemas.microsoft.com/office/drawing/2014/main" id="{AE5EAABC-5B7B-1A93-9179-D3D78E17CD99}"/>
              </a:ext>
            </a:extLst>
          </p:cNvPr>
          <p:cNvSpPr>
            <a:spLocks noChangeArrowheads="1"/>
          </p:cNvSpPr>
          <p:nvPr/>
        </p:nvSpPr>
        <p:spPr bwMode="auto">
          <a:xfrm>
            <a:off x="2133600" y="2286000"/>
            <a:ext cx="901700" cy="977900"/>
          </a:xfrm>
          <a:prstGeom prst="downArrow">
            <a:avLst>
              <a:gd name="adj1" fmla="val 41546"/>
              <a:gd name="adj2" fmla="val 46830"/>
            </a:avLst>
          </a:prstGeom>
          <a:solidFill>
            <a:schemeClr val="hlink"/>
          </a:solidFill>
          <a:ln w="952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1007623" name="Text Box 7">
            <a:extLst>
              <a:ext uri="{FF2B5EF4-FFF2-40B4-BE49-F238E27FC236}">
                <a16:creationId xmlns:a16="http://schemas.microsoft.com/office/drawing/2014/main" id="{90D70CA7-8C95-2595-B8BA-A514950BE089}"/>
              </a:ext>
            </a:extLst>
          </p:cNvPr>
          <p:cNvSpPr txBox="1">
            <a:spLocks noChangeArrowheads="1"/>
          </p:cNvSpPr>
          <p:nvPr/>
        </p:nvSpPr>
        <p:spPr bwMode="auto">
          <a:xfrm>
            <a:off x="2068513" y="1928813"/>
            <a:ext cx="104140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b="1">
                <a:solidFill>
                  <a:schemeClr val="hlink"/>
                </a:solidFill>
              </a:rPr>
              <a:t>SETBACK</a:t>
            </a:r>
          </a:p>
        </p:txBody>
      </p:sp>
      <p:sp>
        <p:nvSpPr>
          <p:cNvPr id="1007624" name="Freeform 8">
            <a:extLst>
              <a:ext uri="{FF2B5EF4-FFF2-40B4-BE49-F238E27FC236}">
                <a16:creationId xmlns:a16="http://schemas.microsoft.com/office/drawing/2014/main" id="{5F479554-102F-D415-22A7-1EB1FAB37580}"/>
              </a:ext>
            </a:extLst>
          </p:cNvPr>
          <p:cNvSpPr>
            <a:spLocks/>
          </p:cNvSpPr>
          <p:nvPr/>
        </p:nvSpPr>
        <p:spPr bwMode="auto">
          <a:xfrm>
            <a:off x="2325688" y="3467100"/>
            <a:ext cx="214312" cy="312738"/>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25" name="Freeform 9">
            <a:extLst>
              <a:ext uri="{FF2B5EF4-FFF2-40B4-BE49-F238E27FC236}">
                <a16:creationId xmlns:a16="http://schemas.microsoft.com/office/drawing/2014/main" id="{941904E6-22A9-153E-E0CB-979143812EE6}"/>
              </a:ext>
            </a:extLst>
          </p:cNvPr>
          <p:cNvSpPr>
            <a:spLocks/>
          </p:cNvSpPr>
          <p:nvPr/>
        </p:nvSpPr>
        <p:spPr bwMode="auto">
          <a:xfrm rot="2145062">
            <a:off x="2162176" y="4230689"/>
            <a:ext cx="214313" cy="31273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26" name="Freeform 10">
            <a:extLst>
              <a:ext uri="{FF2B5EF4-FFF2-40B4-BE49-F238E27FC236}">
                <a16:creationId xmlns:a16="http://schemas.microsoft.com/office/drawing/2014/main" id="{D4780DD3-5835-BF35-0332-7F2F2EE1E74F}"/>
              </a:ext>
            </a:extLst>
          </p:cNvPr>
          <p:cNvSpPr>
            <a:spLocks/>
          </p:cNvSpPr>
          <p:nvPr/>
        </p:nvSpPr>
        <p:spPr bwMode="auto">
          <a:xfrm rot="18140186">
            <a:off x="2773363" y="3648075"/>
            <a:ext cx="214312" cy="312738"/>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27" name="Freeform 11">
            <a:extLst>
              <a:ext uri="{FF2B5EF4-FFF2-40B4-BE49-F238E27FC236}">
                <a16:creationId xmlns:a16="http://schemas.microsoft.com/office/drawing/2014/main" id="{F5B26FF6-4EFF-19A9-E91D-A24F87D5B004}"/>
              </a:ext>
            </a:extLst>
          </p:cNvPr>
          <p:cNvSpPr>
            <a:spLocks/>
          </p:cNvSpPr>
          <p:nvPr/>
        </p:nvSpPr>
        <p:spPr bwMode="auto">
          <a:xfrm rot="7160765">
            <a:off x="2711451" y="4208464"/>
            <a:ext cx="214313" cy="31273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28" name="Freeform 12">
            <a:extLst>
              <a:ext uri="{FF2B5EF4-FFF2-40B4-BE49-F238E27FC236}">
                <a16:creationId xmlns:a16="http://schemas.microsoft.com/office/drawing/2014/main" id="{C5A3A67F-5201-F015-F045-B8E81C5A2F13}"/>
              </a:ext>
            </a:extLst>
          </p:cNvPr>
          <p:cNvSpPr>
            <a:spLocks/>
          </p:cNvSpPr>
          <p:nvPr/>
        </p:nvSpPr>
        <p:spPr bwMode="auto">
          <a:xfrm>
            <a:off x="2255838" y="4438650"/>
            <a:ext cx="214312" cy="312738"/>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29" name="Freeform 13">
            <a:extLst>
              <a:ext uri="{FF2B5EF4-FFF2-40B4-BE49-F238E27FC236}">
                <a16:creationId xmlns:a16="http://schemas.microsoft.com/office/drawing/2014/main" id="{292BC872-300C-9E2C-2118-5206856AA6F3}"/>
              </a:ext>
            </a:extLst>
          </p:cNvPr>
          <p:cNvSpPr>
            <a:spLocks/>
          </p:cNvSpPr>
          <p:nvPr/>
        </p:nvSpPr>
        <p:spPr bwMode="auto">
          <a:xfrm rot="18539018">
            <a:off x="2613026" y="4452939"/>
            <a:ext cx="214313" cy="31273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30" name="Freeform 14">
            <a:extLst>
              <a:ext uri="{FF2B5EF4-FFF2-40B4-BE49-F238E27FC236}">
                <a16:creationId xmlns:a16="http://schemas.microsoft.com/office/drawing/2014/main" id="{36D5DC96-D6D3-88B8-B2F8-C18EA5519C79}"/>
              </a:ext>
            </a:extLst>
          </p:cNvPr>
          <p:cNvSpPr>
            <a:spLocks/>
          </p:cNvSpPr>
          <p:nvPr/>
        </p:nvSpPr>
        <p:spPr bwMode="auto">
          <a:xfrm rot="19514646">
            <a:off x="2919414" y="3867151"/>
            <a:ext cx="109537" cy="239713"/>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31" name="Freeform 15">
            <a:extLst>
              <a:ext uri="{FF2B5EF4-FFF2-40B4-BE49-F238E27FC236}">
                <a16:creationId xmlns:a16="http://schemas.microsoft.com/office/drawing/2014/main" id="{B8CE2A46-0C93-7A51-6D5F-16C30434DFC2}"/>
              </a:ext>
            </a:extLst>
          </p:cNvPr>
          <p:cNvSpPr>
            <a:spLocks/>
          </p:cNvSpPr>
          <p:nvPr/>
        </p:nvSpPr>
        <p:spPr bwMode="auto">
          <a:xfrm rot="2946176">
            <a:off x="2527301" y="3313114"/>
            <a:ext cx="214313" cy="31273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32" name="Freeform 16">
            <a:extLst>
              <a:ext uri="{FF2B5EF4-FFF2-40B4-BE49-F238E27FC236}">
                <a16:creationId xmlns:a16="http://schemas.microsoft.com/office/drawing/2014/main" id="{7BFC2DFB-C3FD-DC1E-C112-892AE1924C66}"/>
              </a:ext>
            </a:extLst>
          </p:cNvPr>
          <p:cNvSpPr>
            <a:spLocks/>
          </p:cNvSpPr>
          <p:nvPr/>
        </p:nvSpPr>
        <p:spPr bwMode="auto">
          <a:xfrm rot="17588667">
            <a:off x="2084388" y="3835400"/>
            <a:ext cx="214312" cy="312738"/>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33" name="Freeform 17">
            <a:extLst>
              <a:ext uri="{FF2B5EF4-FFF2-40B4-BE49-F238E27FC236}">
                <a16:creationId xmlns:a16="http://schemas.microsoft.com/office/drawing/2014/main" id="{4F996B1E-3218-6C13-6148-B69D3950A58A}"/>
              </a:ext>
            </a:extLst>
          </p:cNvPr>
          <p:cNvSpPr>
            <a:spLocks/>
          </p:cNvSpPr>
          <p:nvPr/>
        </p:nvSpPr>
        <p:spPr bwMode="auto">
          <a:xfrm>
            <a:off x="2247900" y="3659188"/>
            <a:ext cx="173038" cy="214312"/>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34" name="Freeform 18">
            <a:extLst>
              <a:ext uri="{FF2B5EF4-FFF2-40B4-BE49-F238E27FC236}">
                <a16:creationId xmlns:a16="http://schemas.microsoft.com/office/drawing/2014/main" id="{A9B570A5-CB1A-8F9B-6633-19A2C18CE226}"/>
              </a:ext>
            </a:extLst>
          </p:cNvPr>
          <p:cNvSpPr>
            <a:spLocks/>
          </p:cNvSpPr>
          <p:nvPr/>
        </p:nvSpPr>
        <p:spPr bwMode="auto">
          <a:xfrm rot="16592741">
            <a:off x="2109789" y="4079876"/>
            <a:ext cx="173037" cy="214313"/>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35" name="Freeform 19">
            <a:extLst>
              <a:ext uri="{FF2B5EF4-FFF2-40B4-BE49-F238E27FC236}">
                <a16:creationId xmlns:a16="http://schemas.microsoft.com/office/drawing/2014/main" id="{AED4F4B0-9419-A51B-E7F0-40C61973CD9E}"/>
              </a:ext>
            </a:extLst>
          </p:cNvPr>
          <p:cNvSpPr>
            <a:spLocks/>
          </p:cNvSpPr>
          <p:nvPr/>
        </p:nvSpPr>
        <p:spPr bwMode="auto">
          <a:xfrm rot="6737848">
            <a:off x="2454275" y="4335463"/>
            <a:ext cx="173038" cy="214312"/>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36" name="Freeform 20">
            <a:extLst>
              <a:ext uri="{FF2B5EF4-FFF2-40B4-BE49-F238E27FC236}">
                <a16:creationId xmlns:a16="http://schemas.microsoft.com/office/drawing/2014/main" id="{01C62A02-3942-8DD6-81A6-15F2DB324A34}"/>
              </a:ext>
            </a:extLst>
          </p:cNvPr>
          <p:cNvSpPr>
            <a:spLocks/>
          </p:cNvSpPr>
          <p:nvPr/>
        </p:nvSpPr>
        <p:spPr bwMode="auto">
          <a:xfrm rot="5400000">
            <a:off x="2595564" y="3625851"/>
            <a:ext cx="173037" cy="214313"/>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37" name="Freeform 21">
            <a:extLst>
              <a:ext uri="{FF2B5EF4-FFF2-40B4-BE49-F238E27FC236}">
                <a16:creationId xmlns:a16="http://schemas.microsoft.com/office/drawing/2014/main" id="{AE16E59D-5AD4-65AB-13EE-B04FAA61C8D1}"/>
              </a:ext>
            </a:extLst>
          </p:cNvPr>
          <p:cNvSpPr>
            <a:spLocks/>
          </p:cNvSpPr>
          <p:nvPr/>
        </p:nvSpPr>
        <p:spPr bwMode="auto">
          <a:xfrm>
            <a:off x="2846389" y="4016376"/>
            <a:ext cx="173037" cy="214313"/>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38" name="Freeform 22">
            <a:extLst>
              <a:ext uri="{FF2B5EF4-FFF2-40B4-BE49-F238E27FC236}">
                <a16:creationId xmlns:a16="http://schemas.microsoft.com/office/drawing/2014/main" id="{8323D275-66B0-ED73-34C0-87CAAB2B773B}"/>
              </a:ext>
            </a:extLst>
          </p:cNvPr>
          <p:cNvSpPr>
            <a:spLocks/>
          </p:cNvSpPr>
          <p:nvPr/>
        </p:nvSpPr>
        <p:spPr bwMode="auto">
          <a:xfrm rot="1905865">
            <a:off x="2771775" y="3433763"/>
            <a:ext cx="173038" cy="214312"/>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39" name="Freeform 23">
            <a:extLst>
              <a:ext uri="{FF2B5EF4-FFF2-40B4-BE49-F238E27FC236}">
                <a16:creationId xmlns:a16="http://schemas.microsoft.com/office/drawing/2014/main" id="{14E98AAB-591E-43CC-0BC6-34EF371879B6}"/>
              </a:ext>
            </a:extLst>
          </p:cNvPr>
          <p:cNvSpPr>
            <a:spLocks/>
          </p:cNvSpPr>
          <p:nvPr/>
        </p:nvSpPr>
        <p:spPr bwMode="auto">
          <a:xfrm rot="6714965">
            <a:off x="2049464" y="3638551"/>
            <a:ext cx="173037" cy="214313"/>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40" name="Freeform 24">
            <a:extLst>
              <a:ext uri="{FF2B5EF4-FFF2-40B4-BE49-F238E27FC236}">
                <a16:creationId xmlns:a16="http://schemas.microsoft.com/office/drawing/2014/main" id="{E81920A1-6C36-937A-4F2B-0160CA7AD1DC}"/>
              </a:ext>
            </a:extLst>
          </p:cNvPr>
          <p:cNvSpPr>
            <a:spLocks/>
          </p:cNvSpPr>
          <p:nvPr/>
        </p:nvSpPr>
        <p:spPr bwMode="auto">
          <a:xfrm rot="6714965">
            <a:off x="2952750" y="4249738"/>
            <a:ext cx="173038" cy="214312"/>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41" name="AutoShape 25">
            <a:extLst>
              <a:ext uri="{FF2B5EF4-FFF2-40B4-BE49-F238E27FC236}">
                <a16:creationId xmlns:a16="http://schemas.microsoft.com/office/drawing/2014/main" id="{3D7B5E94-7AE9-9282-DF61-9B6D770A967C}"/>
              </a:ext>
            </a:extLst>
          </p:cNvPr>
          <p:cNvSpPr>
            <a:spLocks noChangeArrowheads="1"/>
          </p:cNvSpPr>
          <p:nvPr/>
        </p:nvSpPr>
        <p:spPr bwMode="auto">
          <a:xfrm rot="19918355">
            <a:off x="4876801" y="2413001"/>
            <a:ext cx="976313" cy="485775"/>
          </a:xfrm>
          <a:prstGeom prst="rightArrow">
            <a:avLst>
              <a:gd name="adj1" fmla="val 50000"/>
              <a:gd name="adj2" fmla="val 50245"/>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1007642" name="AutoShape 26">
            <a:extLst>
              <a:ext uri="{FF2B5EF4-FFF2-40B4-BE49-F238E27FC236}">
                <a16:creationId xmlns:a16="http://schemas.microsoft.com/office/drawing/2014/main" id="{0003496A-BDBD-AC8E-D1FC-41D66859C71F}"/>
              </a:ext>
            </a:extLst>
          </p:cNvPr>
          <p:cNvSpPr>
            <a:spLocks noChangeArrowheads="1"/>
          </p:cNvSpPr>
          <p:nvPr/>
        </p:nvSpPr>
        <p:spPr bwMode="auto">
          <a:xfrm rot="1263330">
            <a:off x="4903788" y="4395789"/>
            <a:ext cx="976312" cy="485775"/>
          </a:xfrm>
          <a:prstGeom prst="rightArrow">
            <a:avLst>
              <a:gd name="adj1" fmla="val 50000"/>
              <a:gd name="adj2" fmla="val 50245"/>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1007643" name="Rectangle 27">
            <a:extLst>
              <a:ext uri="{FF2B5EF4-FFF2-40B4-BE49-F238E27FC236}">
                <a16:creationId xmlns:a16="http://schemas.microsoft.com/office/drawing/2014/main" id="{45B318D4-6C25-5208-BF60-0707D5682F08}"/>
              </a:ext>
            </a:extLst>
          </p:cNvPr>
          <p:cNvSpPr>
            <a:spLocks noChangeArrowheads="1"/>
          </p:cNvSpPr>
          <p:nvPr/>
        </p:nvSpPr>
        <p:spPr bwMode="auto">
          <a:xfrm>
            <a:off x="6719888" y="788988"/>
            <a:ext cx="1727200" cy="2540000"/>
          </a:xfrm>
          <a:prstGeom prst="rect">
            <a:avLst/>
          </a:prstGeom>
          <a:blipFill dpi="0" rotWithShape="1">
            <a:blip r:embed="rId2"/>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1007644" name="Oval 28">
            <a:extLst>
              <a:ext uri="{FF2B5EF4-FFF2-40B4-BE49-F238E27FC236}">
                <a16:creationId xmlns:a16="http://schemas.microsoft.com/office/drawing/2014/main" id="{CDAEB96E-7DBE-A4DF-CA75-2C8C29632736}"/>
              </a:ext>
            </a:extLst>
          </p:cNvPr>
          <p:cNvSpPr>
            <a:spLocks noChangeArrowheads="1"/>
          </p:cNvSpPr>
          <p:nvPr/>
        </p:nvSpPr>
        <p:spPr bwMode="auto">
          <a:xfrm>
            <a:off x="7418388" y="1868488"/>
            <a:ext cx="279400" cy="266700"/>
          </a:xfrm>
          <a:prstGeom prst="ellipse">
            <a:avLst/>
          </a:prstGeom>
          <a:solidFill>
            <a:srgbClr val="295A78"/>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1007662" name="Rectangle 46">
            <a:extLst>
              <a:ext uri="{FF2B5EF4-FFF2-40B4-BE49-F238E27FC236}">
                <a16:creationId xmlns:a16="http://schemas.microsoft.com/office/drawing/2014/main" id="{9D847579-0781-FDC8-56CE-40FAFB920513}"/>
              </a:ext>
            </a:extLst>
          </p:cNvPr>
          <p:cNvSpPr>
            <a:spLocks noChangeArrowheads="1"/>
          </p:cNvSpPr>
          <p:nvPr/>
        </p:nvSpPr>
        <p:spPr bwMode="auto">
          <a:xfrm>
            <a:off x="6732588" y="3951288"/>
            <a:ext cx="1739900" cy="2540000"/>
          </a:xfrm>
          <a:prstGeom prst="rect">
            <a:avLst/>
          </a:prstGeom>
          <a:blipFill dpi="0" rotWithShape="1">
            <a:blip r:embed="rId2"/>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1007663" name="Oval 47">
            <a:extLst>
              <a:ext uri="{FF2B5EF4-FFF2-40B4-BE49-F238E27FC236}">
                <a16:creationId xmlns:a16="http://schemas.microsoft.com/office/drawing/2014/main" id="{15FD832F-FAB4-91E9-3919-AADFC14F56AB}"/>
              </a:ext>
            </a:extLst>
          </p:cNvPr>
          <p:cNvSpPr>
            <a:spLocks noChangeArrowheads="1"/>
          </p:cNvSpPr>
          <p:nvPr/>
        </p:nvSpPr>
        <p:spPr bwMode="auto">
          <a:xfrm>
            <a:off x="7342188" y="5119688"/>
            <a:ext cx="546100" cy="215900"/>
          </a:xfrm>
          <a:prstGeom prst="ellipse">
            <a:avLst/>
          </a:prstGeom>
          <a:solidFill>
            <a:srgbClr val="295A78"/>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1007681" name="Text Box 65">
            <a:extLst>
              <a:ext uri="{FF2B5EF4-FFF2-40B4-BE49-F238E27FC236}">
                <a16:creationId xmlns:a16="http://schemas.microsoft.com/office/drawing/2014/main" id="{4ABEC381-8ECD-A8A0-061A-488219E4574D}"/>
              </a:ext>
            </a:extLst>
          </p:cNvPr>
          <p:cNvSpPr txBox="1">
            <a:spLocks noChangeArrowheads="1"/>
          </p:cNvSpPr>
          <p:nvPr/>
        </p:nvSpPr>
        <p:spPr bwMode="auto">
          <a:xfrm>
            <a:off x="3630614" y="3478213"/>
            <a:ext cx="3101975" cy="37151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800" b="1"/>
              <a:t>How does a void collapse?</a:t>
            </a:r>
          </a:p>
        </p:txBody>
      </p:sp>
      <p:sp>
        <p:nvSpPr>
          <p:cNvPr id="1007682" name="Line 66">
            <a:extLst>
              <a:ext uri="{FF2B5EF4-FFF2-40B4-BE49-F238E27FC236}">
                <a16:creationId xmlns:a16="http://schemas.microsoft.com/office/drawing/2014/main" id="{983AB389-0D23-4445-FD50-2F5DD1CEB8B9}"/>
              </a:ext>
            </a:extLst>
          </p:cNvPr>
          <p:cNvSpPr>
            <a:spLocks noChangeShapeType="1"/>
          </p:cNvSpPr>
          <p:nvPr/>
        </p:nvSpPr>
        <p:spPr bwMode="auto">
          <a:xfrm>
            <a:off x="7061200" y="1993900"/>
            <a:ext cx="317500" cy="0"/>
          </a:xfrm>
          <a:prstGeom prst="line">
            <a:avLst/>
          </a:prstGeom>
          <a:noFill/>
          <a:ln w="50800">
            <a:solidFill>
              <a:schemeClr val="tx2"/>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83" name="Line 67">
            <a:extLst>
              <a:ext uri="{FF2B5EF4-FFF2-40B4-BE49-F238E27FC236}">
                <a16:creationId xmlns:a16="http://schemas.microsoft.com/office/drawing/2014/main" id="{30A8D650-0ACE-53F4-3090-99E3076F8026}"/>
              </a:ext>
            </a:extLst>
          </p:cNvPr>
          <p:cNvSpPr>
            <a:spLocks noChangeShapeType="1"/>
          </p:cNvSpPr>
          <p:nvPr/>
        </p:nvSpPr>
        <p:spPr bwMode="auto">
          <a:xfrm flipH="1">
            <a:off x="7748588" y="1995488"/>
            <a:ext cx="381000" cy="0"/>
          </a:xfrm>
          <a:prstGeom prst="line">
            <a:avLst/>
          </a:prstGeom>
          <a:noFill/>
          <a:ln w="50800">
            <a:solidFill>
              <a:schemeClr val="tx2"/>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84" name="Line 68">
            <a:extLst>
              <a:ext uri="{FF2B5EF4-FFF2-40B4-BE49-F238E27FC236}">
                <a16:creationId xmlns:a16="http://schemas.microsoft.com/office/drawing/2014/main" id="{205AD474-AFE6-EC51-E2F4-F7E7E7D57E12}"/>
              </a:ext>
            </a:extLst>
          </p:cNvPr>
          <p:cNvSpPr>
            <a:spLocks noChangeShapeType="1"/>
          </p:cNvSpPr>
          <p:nvPr/>
        </p:nvSpPr>
        <p:spPr bwMode="auto">
          <a:xfrm flipH="1" flipV="1">
            <a:off x="7572375" y="2187575"/>
            <a:ext cx="0" cy="342900"/>
          </a:xfrm>
          <a:prstGeom prst="line">
            <a:avLst/>
          </a:prstGeom>
          <a:noFill/>
          <a:ln w="50800">
            <a:solidFill>
              <a:schemeClr val="tx2"/>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85" name="Line 69">
            <a:extLst>
              <a:ext uri="{FF2B5EF4-FFF2-40B4-BE49-F238E27FC236}">
                <a16:creationId xmlns:a16="http://schemas.microsoft.com/office/drawing/2014/main" id="{CB9E2121-0A18-C217-24F5-EA719C4FE5FE}"/>
              </a:ext>
            </a:extLst>
          </p:cNvPr>
          <p:cNvSpPr>
            <a:spLocks noChangeShapeType="1"/>
          </p:cNvSpPr>
          <p:nvPr/>
        </p:nvSpPr>
        <p:spPr bwMode="auto">
          <a:xfrm flipH="1" flipV="1">
            <a:off x="7561263" y="1477963"/>
            <a:ext cx="0" cy="342900"/>
          </a:xfrm>
          <a:prstGeom prst="line">
            <a:avLst/>
          </a:prstGeom>
          <a:noFill/>
          <a:ln w="50800">
            <a:solidFill>
              <a:schemeClr val="tx2"/>
            </a:solidFill>
            <a:round/>
            <a:headEnd type="stealth"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86" name="Line 70">
            <a:extLst>
              <a:ext uri="{FF2B5EF4-FFF2-40B4-BE49-F238E27FC236}">
                <a16:creationId xmlns:a16="http://schemas.microsoft.com/office/drawing/2014/main" id="{27510F80-9DA8-FB5D-4224-6F12DDB214AF}"/>
              </a:ext>
            </a:extLst>
          </p:cNvPr>
          <p:cNvSpPr>
            <a:spLocks noChangeShapeType="1"/>
          </p:cNvSpPr>
          <p:nvPr/>
        </p:nvSpPr>
        <p:spPr bwMode="auto">
          <a:xfrm flipV="1">
            <a:off x="7689850" y="1568450"/>
            <a:ext cx="241300" cy="304800"/>
          </a:xfrm>
          <a:prstGeom prst="line">
            <a:avLst/>
          </a:prstGeom>
          <a:noFill/>
          <a:ln w="50800">
            <a:solidFill>
              <a:schemeClr val="tx2"/>
            </a:solidFill>
            <a:round/>
            <a:headEnd type="stealth"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87" name="Line 71">
            <a:extLst>
              <a:ext uri="{FF2B5EF4-FFF2-40B4-BE49-F238E27FC236}">
                <a16:creationId xmlns:a16="http://schemas.microsoft.com/office/drawing/2014/main" id="{3245E8D7-5AC0-DCB0-95D4-1CB17208B9FD}"/>
              </a:ext>
            </a:extLst>
          </p:cNvPr>
          <p:cNvSpPr>
            <a:spLocks noChangeShapeType="1"/>
          </p:cNvSpPr>
          <p:nvPr/>
        </p:nvSpPr>
        <p:spPr bwMode="auto">
          <a:xfrm flipV="1">
            <a:off x="7208838" y="2090738"/>
            <a:ext cx="241300" cy="304800"/>
          </a:xfrm>
          <a:prstGeom prst="line">
            <a:avLst/>
          </a:prstGeom>
          <a:noFill/>
          <a:ln w="50800">
            <a:solidFill>
              <a:schemeClr val="tx2"/>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88" name="Line 72">
            <a:extLst>
              <a:ext uri="{FF2B5EF4-FFF2-40B4-BE49-F238E27FC236}">
                <a16:creationId xmlns:a16="http://schemas.microsoft.com/office/drawing/2014/main" id="{0D09648B-F8ED-F4E8-5F7D-89369CFF0748}"/>
              </a:ext>
            </a:extLst>
          </p:cNvPr>
          <p:cNvSpPr>
            <a:spLocks noChangeShapeType="1"/>
          </p:cNvSpPr>
          <p:nvPr/>
        </p:nvSpPr>
        <p:spPr bwMode="auto">
          <a:xfrm>
            <a:off x="7223125" y="1609725"/>
            <a:ext cx="228600" cy="241300"/>
          </a:xfrm>
          <a:prstGeom prst="line">
            <a:avLst/>
          </a:prstGeom>
          <a:noFill/>
          <a:ln w="50800">
            <a:solidFill>
              <a:schemeClr val="tx2"/>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89" name="Line 73">
            <a:extLst>
              <a:ext uri="{FF2B5EF4-FFF2-40B4-BE49-F238E27FC236}">
                <a16:creationId xmlns:a16="http://schemas.microsoft.com/office/drawing/2014/main" id="{99BEF691-A2EC-F834-84E9-1E7BF1B14B67}"/>
              </a:ext>
            </a:extLst>
          </p:cNvPr>
          <p:cNvSpPr>
            <a:spLocks noChangeShapeType="1"/>
          </p:cNvSpPr>
          <p:nvPr/>
        </p:nvSpPr>
        <p:spPr bwMode="auto">
          <a:xfrm flipH="1" flipV="1">
            <a:off x="7707313" y="2119313"/>
            <a:ext cx="241300" cy="254000"/>
          </a:xfrm>
          <a:prstGeom prst="line">
            <a:avLst/>
          </a:prstGeom>
          <a:noFill/>
          <a:ln w="50800">
            <a:solidFill>
              <a:schemeClr val="tx2"/>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90" name="Line 74">
            <a:extLst>
              <a:ext uri="{FF2B5EF4-FFF2-40B4-BE49-F238E27FC236}">
                <a16:creationId xmlns:a16="http://schemas.microsoft.com/office/drawing/2014/main" id="{31C5D7A0-FF2A-6B23-1FF6-618A597CAD52}"/>
              </a:ext>
            </a:extLst>
          </p:cNvPr>
          <p:cNvSpPr>
            <a:spLocks noChangeShapeType="1"/>
          </p:cNvSpPr>
          <p:nvPr/>
        </p:nvSpPr>
        <p:spPr bwMode="auto">
          <a:xfrm flipH="1">
            <a:off x="7383463" y="4741863"/>
            <a:ext cx="0" cy="381000"/>
          </a:xfrm>
          <a:prstGeom prst="line">
            <a:avLst/>
          </a:prstGeom>
          <a:noFill/>
          <a:ln w="50800">
            <a:solidFill>
              <a:schemeClr val="tx2"/>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91" name="Line 75">
            <a:extLst>
              <a:ext uri="{FF2B5EF4-FFF2-40B4-BE49-F238E27FC236}">
                <a16:creationId xmlns:a16="http://schemas.microsoft.com/office/drawing/2014/main" id="{28AA6CB2-8CE9-8A3E-3532-16445E8AF542}"/>
              </a:ext>
            </a:extLst>
          </p:cNvPr>
          <p:cNvSpPr>
            <a:spLocks noChangeShapeType="1"/>
          </p:cNvSpPr>
          <p:nvPr/>
        </p:nvSpPr>
        <p:spPr bwMode="auto">
          <a:xfrm flipH="1">
            <a:off x="7626350" y="4679950"/>
            <a:ext cx="0" cy="381000"/>
          </a:xfrm>
          <a:prstGeom prst="line">
            <a:avLst/>
          </a:prstGeom>
          <a:noFill/>
          <a:ln w="50800">
            <a:solidFill>
              <a:schemeClr val="tx2"/>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92" name="Line 76">
            <a:extLst>
              <a:ext uri="{FF2B5EF4-FFF2-40B4-BE49-F238E27FC236}">
                <a16:creationId xmlns:a16="http://schemas.microsoft.com/office/drawing/2014/main" id="{2B27D7A6-FDD3-C2BB-9ADF-EFF29A69DB38}"/>
              </a:ext>
            </a:extLst>
          </p:cNvPr>
          <p:cNvSpPr>
            <a:spLocks noChangeShapeType="1"/>
          </p:cNvSpPr>
          <p:nvPr/>
        </p:nvSpPr>
        <p:spPr bwMode="auto">
          <a:xfrm flipH="1">
            <a:off x="7831138" y="4732338"/>
            <a:ext cx="0" cy="381000"/>
          </a:xfrm>
          <a:prstGeom prst="line">
            <a:avLst/>
          </a:prstGeom>
          <a:noFill/>
          <a:ln w="50800">
            <a:solidFill>
              <a:schemeClr val="tx2"/>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07693" name="Text Box 77">
            <a:extLst>
              <a:ext uri="{FF2B5EF4-FFF2-40B4-BE49-F238E27FC236}">
                <a16:creationId xmlns:a16="http://schemas.microsoft.com/office/drawing/2014/main" id="{252D0C47-9853-E2C6-56F1-0F3DBA641BA6}"/>
              </a:ext>
            </a:extLst>
          </p:cNvPr>
          <p:cNvSpPr txBox="1">
            <a:spLocks noChangeArrowheads="1"/>
          </p:cNvSpPr>
          <p:nvPr/>
        </p:nvSpPr>
        <p:spPr bwMode="auto">
          <a:xfrm>
            <a:off x="8482014" y="1712914"/>
            <a:ext cx="2185987" cy="52540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b="1"/>
              <a:t>Uniform spherical collapse – hydrostatic</a:t>
            </a:r>
          </a:p>
        </p:txBody>
      </p:sp>
      <p:sp>
        <p:nvSpPr>
          <p:cNvPr id="1007694" name="Text Box 78">
            <a:extLst>
              <a:ext uri="{FF2B5EF4-FFF2-40B4-BE49-F238E27FC236}">
                <a16:creationId xmlns:a16="http://schemas.microsoft.com/office/drawing/2014/main" id="{5CA8CFD3-66E4-D878-5C80-B5B24923E009}"/>
              </a:ext>
            </a:extLst>
          </p:cNvPr>
          <p:cNvSpPr txBox="1">
            <a:spLocks noChangeArrowheads="1"/>
          </p:cNvSpPr>
          <p:nvPr/>
        </p:nvSpPr>
        <p:spPr bwMode="auto">
          <a:xfrm>
            <a:off x="8482014" y="4991100"/>
            <a:ext cx="218598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b="1"/>
              <a:t>Axi-symmetric</a:t>
            </a:r>
          </a:p>
        </p:txBody>
      </p:sp>
    </p:spTree>
    <p:extLst>
      <p:ext uri="{BB962C8B-B14F-4D97-AF65-F5344CB8AC3E}">
        <p14:creationId xmlns:p14="http://schemas.microsoft.com/office/powerpoint/2010/main" val="2113293600"/>
      </p:ext>
    </p:extLst>
  </p:cSld>
  <p:clrMapOvr>
    <a:masterClrMapping/>
  </p:clrMapOvr>
  <p:transition>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8667" name="Rectangle 27">
            <a:extLst>
              <a:ext uri="{FF2B5EF4-FFF2-40B4-BE49-F238E27FC236}">
                <a16:creationId xmlns:a16="http://schemas.microsoft.com/office/drawing/2014/main" id="{6C379CB9-8605-FB0B-92FD-332CC8B4E6EC}"/>
              </a:ext>
            </a:extLst>
          </p:cNvPr>
          <p:cNvSpPr>
            <a:spLocks noChangeArrowheads="1"/>
          </p:cNvSpPr>
          <p:nvPr/>
        </p:nvSpPr>
        <p:spPr bwMode="auto">
          <a:xfrm>
            <a:off x="3505200" y="4305300"/>
            <a:ext cx="1905000" cy="1092200"/>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1008642" name="Rectangle 2">
            <a:extLst>
              <a:ext uri="{FF2B5EF4-FFF2-40B4-BE49-F238E27FC236}">
                <a16:creationId xmlns:a16="http://schemas.microsoft.com/office/drawing/2014/main" id="{B6E5E24F-EB8A-6E30-D05D-1A9619CFCA47}"/>
              </a:ext>
            </a:extLst>
          </p:cNvPr>
          <p:cNvSpPr>
            <a:spLocks noGrp="1" noChangeArrowheads="1"/>
          </p:cNvSpPr>
          <p:nvPr>
            <p:ph type="title"/>
          </p:nvPr>
        </p:nvSpPr>
        <p:spPr/>
        <p:txBody>
          <a:bodyPr/>
          <a:lstStyle/>
          <a:p>
            <a:r>
              <a:rPr lang="en-GB" altLang="en-US"/>
              <a:t>Filling integrity</a:t>
            </a:r>
          </a:p>
        </p:txBody>
      </p:sp>
      <p:sp>
        <p:nvSpPr>
          <p:cNvPr id="1008643" name="Rectangle 3">
            <a:extLst>
              <a:ext uri="{FF2B5EF4-FFF2-40B4-BE49-F238E27FC236}">
                <a16:creationId xmlns:a16="http://schemas.microsoft.com/office/drawing/2014/main" id="{AEE7A3E4-680A-D503-DDE8-34D87766017F}"/>
              </a:ext>
            </a:extLst>
          </p:cNvPr>
          <p:cNvSpPr>
            <a:spLocks noGrp="1" noChangeArrowheads="1"/>
          </p:cNvSpPr>
          <p:nvPr>
            <p:ph type="body" idx="1"/>
          </p:nvPr>
        </p:nvSpPr>
        <p:spPr>
          <a:xfrm>
            <a:off x="2209800" y="1239838"/>
            <a:ext cx="5905500" cy="4375150"/>
          </a:xfrm>
        </p:spPr>
        <p:txBody>
          <a:bodyPr/>
          <a:lstStyle/>
          <a:p>
            <a:r>
              <a:rPr lang="en-GB" altLang="en-US"/>
              <a:t>Cavitation</a:t>
            </a:r>
          </a:p>
          <a:p>
            <a:pPr lvl="1"/>
            <a:r>
              <a:rPr lang="en-GB" altLang="en-US"/>
              <a:t>Adiabatic</a:t>
            </a:r>
          </a:p>
          <a:p>
            <a:pPr lvl="2"/>
            <a:r>
              <a:rPr lang="en-GB" altLang="en-US"/>
              <a:t>Assuming the void contains air or an ideal gas and is not a vacuum, the collapse of the void will compress and heat the air</a:t>
            </a:r>
          </a:p>
          <a:p>
            <a:pPr lvl="2">
              <a:buFont typeface="Wingdings" panose="05000000000000000000" pitchFamily="2" charset="2"/>
              <a:buNone/>
            </a:pPr>
            <a:endParaRPr lang="en-GB" altLang="en-US"/>
          </a:p>
          <a:p>
            <a:pPr lvl="2"/>
            <a:r>
              <a:rPr lang="en-GB" altLang="en-US"/>
              <a:t>If the rate of heat generation &gt;&gt; heat transfer it is possible to ignite the explosive filling</a:t>
            </a:r>
          </a:p>
          <a:p>
            <a:pPr lvl="1">
              <a:buFontTx/>
              <a:buNone/>
            </a:pPr>
            <a:endParaRPr lang="en-GB" altLang="en-US"/>
          </a:p>
        </p:txBody>
      </p:sp>
      <p:sp>
        <p:nvSpPr>
          <p:cNvPr id="1008645" name="Rectangle 5">
            <a:extLst>
              <a:ext uri="{FF2B5EF4-FFF2-40B4-BE49-F238E27FC236}">
                <a16:creationId xmlns:a16="http://schemas.microsoft.com/office/drawing/2014/main" id="{F35EFD2E-4F36-6EEB-1D2A-AB011129948B}"/>
              </a:ext>
            </a:extLst>
          </p:cNvPr>
          <p:cNvSpPr>
            <a:spLocks noChangeArrowheads="1"/>
          </p:cNvSpPr>
          <p:nvPr/>
        </p:nvSpPr>
        <p:spPr bwMode="auto">
          <a:xfrm>
            <a:off x="1524000" y="3067050"/>
            <a:ext cx="9144000" cy="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graphicFrame>
        <p:nvGraphicFramePr>
          <p:cNvPr id="1008644" name="Object 4">
            <a:extLst>
              <a:ext uri="{FF2B5EF4-FFF2-40B4-BE49-F238E27FC236}">
                <a16:creationId xmlns:a16="http://schemas.microsoft.com/office/drawing/2014/main" id="{220CB529-C3B6-17FF-F0B0-23E5F2FA734E}"/>
              </a:ext>
            </a:extLst>
          </p:cNvPr>
          <p:cNvGraphicFramePr>
            <a:graphicFrameLocks noChangeAspect="1"/>
          </p:cNvGraphicFramePr>
          <p:nvPr/>
        </p:nvGraphicFramePr>
        <p:xfrm>
          <a:off x="3500439" y="4321176"/>
          <a:ext cx="1901825" cy="1058863"/>
        </p:xfrm>
        <a:graphic>
          <a:graphicData uri="http://schemas.openxmlformats.org/presentationml/2006/ole">
            <mc:AlternateContent xmlns:mc="http://schemas.openxmlformats.org/markup-compatibility/2006">
              <mc:Choice xmlns:v="urn:schemas-microsoft-com:vml" Requires="v">
                <p:oleObj name="Equation" r:id="rId2" imgW="787320" imgH="431640" progId="Equation.3">
                  <p:embed/>
                </p:oleObj>
              </mc:Choice>
              <mc:Fallback>
                <p:oleObj name="Equation" r:id="rId2" imgW="787320" imgH="431640" progId="Equation.3">
                  <p:embed/>
                  <p:pic>
                    <p:nvPicPr>
                      <p:cNvPr id="1008644" name="Object 4">
                        <a:extLst>
                          <a:ext uri="{FF2B5EF4-FFF2-40B4-BE49-F238E27FC236}">
                            <a16:creationId xmlns:a16="http://schemas.microsoft.com/office/drawing/2014/main" id="{220CB529-C3B6-17FF-F0B0-23E5F2FA73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0439" y="4321176"/>
                        <a:ext cx="1901825" cy="10588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008646" name="Rectangle 6">
            <a:extLst>
              <a:ext uri="{FF2B5EF4-FFF2-40B4-BE49-F238E27FC236}">
                <a16:creationId xmlns:a16="http://schemas.microsoft.com/office/drawing/2014/main" id="{53E84D3D-F0F8-CAE4-0219-54262C69D082}"/>
              </a:ext>
            </a:extLst>
          </p:cNvPr>
          <p:cNvSpPr>
            <a:spLocks noChangeArrowheads="1"/>
          </p:cNvSpPr>
          <p:nvPr/>
        </p:nvSpPr>
        <p:spPr bwMode="auto">
          <a:xfrm>
            <a:off x="8280400" y="2552700"/>
            <a:ext cx="1739900" cy="2540000"/>
          </a:xfrm>
          <a:prstGeom prst="rect">
            <a:avLst/>
          </a:prstGeom>
          <a:blipFill dpi="0" rotWithShape="1">
            <a:blip r:embed="rId4"/>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1008647" name="Oval 7">
            <a:extLst>
              <a:ext uri="{FF2B5EF4-FFF2-40B4-BE49-F238E27FC236}">
                <a16:creationId xmlns:a16="http://schemas.microsoft.com/office/drawing/2014/main" id="{425ACF2E-EFBC-AEE1-726E-C55426E1FE9B}"/>
              </a:ext>
            </a:extLst>
          </p:cNvPr>
          <p:cNvSpPr>
            <a:spLocks noChangeArrowheads="1"/>
          </p:cNvSpPr>
          <p:nvPr/>
        </p:nvSpPr>
        <p:spPr bwMode="auto">
          <a:xfrm>
            <a:off x="8737600" y="3403600"/>
            <a:ext cx="876300" cy="838200"/>
          </a:xfrm>
          <a:prstGeom prst="ellipse">
            <a:avLst/>
          </a:prstGeom>
          <a:solidFill>
            <a:srgbClr val="295A78"/>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1008665" name="AutoShape 25">
            <a:extLst>
              <a:ext uri="{FF2B5EF4-FFF2-40B4-BE49-F238E27FC236}">
                <a16:creationId xmlns:a16="http://schemas.microsoft.com/office/drawing/2014/main" id="{52ACF6F3-6DCC-C942-41E4-10479A480794}"/>
              </a:ext>
            </a:extLst>
          </p:cNvPr>
          <p:cNvSpPr>
            <a:spLocks noChangeArrowheads="1"/>
          </p:cNvSpPr>
          <p:nvPr/>
        </p:nvSpPr>
        <p:spPr bwMode="auto">
          <a:xfrm>
            <a:off x="8686800" y="1841500"/>
            <a:ext cx="901700" cy="977900"/>
          </a:xfrm>
          <a:prstGeom prst="downArrow">
            <a:avLst>
              <a:gd name="adj1" fmla="val 41546"/>
              <a:gd name="adj2" fmla="val 46830"/>
            </a:avLst>
          </a:prstGeom>
          <a:solidFill>
            <a:schemeClr val="hlink"/>
          </a:solidFill>
          <a:ln w="952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1008666" name="Text Box 26">
            <a:extLst>
              <a:ext uri="{FF2B5EF4-FFF2-40B4-BE49-F238E27FC236}">
                <a16:creationId xmlns:a16="http://schemas.microsoft.com/office/drawing/2014/main" id="{6E708151-7796-7EF9-8B40-8D81234C926B}"/>
              </a:ext>
            </a:extLst>
          </p:cNvPr>
          <p:cNvSpPr txBox="1">
            <a:spLocks noChangeArrowheads="1"/>
          </p:cNvSpPr>
          <p:nvPr/>
        </p:nvSpPr>
        <p:spPr bwMode="auto">
          <a:xfrm>
            <a:off x="8621713" y="1484313"/>
            <a:ext cx="104140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b="1">
                <a:solidFill>
                  <a:schemeClr val="hlink"/>
                </a:solidFill>
              </a:rPr>
              <a:t>SETBACK</a:t>
            </a:r>
          </a:p>
        </p:txBody>
      </p:sp>
    </p:spTree>
    <p:extLst>
      <p:ext uri="{BB962C8B-B14F-4D97-AF65-F5344CB8AC3E}">
        <p14:creationId xmlns:p14="http://schemas.microsoft.com/office/powerpoint/2010/main" val="343736746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 presetClass="emph" presetSubtype="0" fill="hold" nodeType="withEffect">
                                  <p:stCondLst>
                                    <p:cond delay="0"/>
                                  </p:stCondLst>
                                  <p:childTnLst>
                                    <p:animScale>
                                      <p:cBhvr>
                                        <p:cTn id="6" dur="3000" fill="hold"/>
                                        <p:tgtEl>
                                          <p:spTgt spid="1008647"/>
                                        </p:tgtEl>
                                      </p:cBhvr>
                                      <p:by x="50000" y="50000"/>
                                    </p:animScale>
                                  </p:childTnLst>
                                </p:cTn>
                              </p:par>
                              <p:par>
                                <p:cTn id="7" presetID="6" presetClass="emph" presetSubtype="0" fill="hold" nodeType="withEffect">
                                  <p:stCondLst>
                                    <p:cond delay="0"/>
                                  </p:stCondLst>
                                  <p:childTnLst>
                                    <p:animScale>
                                      <p:cBhvr>
                                        <p:cTn id="8" dur="3000" fill="hold"/>
                                        <p:tgtEl>
                                          <p:spTgt spid="1008646"/>
                                        </p:tgtEl>
                                      </p:cBhvr>
                                      <p:by x="100000" y="8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09740" name="Group 76">
            <a:extLst>
              <a:ext uri="{FF2B5EF4-FFF2-40B4-BE49-F238E27FC236}">
                <a16:creationId xmlns:a16="http://schemas.microsoft.com/office/drawing/2014/main" id="{64CB4589-B658-F090-3E86-6EC7FB1F7F7C}"/>
              </a:ext>
            </a:extLst>
          </p:cNvPr>
          <p:cNvGrpSpPr>
            <a:grpSpLocks/>
          </p:cNvGrpSpPr>
          <p:nvPr/>
        </p:nvGrpSpPr>
        <p:grpSpPr bwMode="auto">
          <a:xfrm>
            <a:off x="3924300" y="3441700"/>
            <a:ext cx="1739900" cy="2540000"/>
            <a:chOff x="720" y="2160"/>
            <a:chExt cx="1096" cy="1600"/>
          </a:xfrm>
        </p:grpSpPr>
        <p:sp>
          <p:nvSpPr>
            <p:cNvPr id="1009668" name="Rectangle 4">
              <a:extLst>
                <a:ext uri="{FF2B5EF4-FFF2-40B4-BE49-F238E27FC236}">
                  <a16:creationId xmlns:a16="http://schemas.microsoft.com/office/drawing/2014/main" id="{62E92372-A6F5-7959-E79A-DE0439CD8D98}"/>
                </a:ext>
              </a:extLst>
            </p:cNvPr>
            <p:cNvSpPr>
              <a:spLocks noChangeArrowheads="1"/>
            </p:cNvSpPr>
            <p:nvPr/>
          </p:nvSpPr>
          <p:spPr bwMode="auto">
            <a:xfrm>
              <a:off x="720" y="2160"/>
              <a:ext cx="1096" cy="1600"/>
            </a:xfrm>
            <a:prstGeom prst="rect">
              <a:avLst/>
            </a:prstGeom>
            <a:blipFill dpi="0" rotWithShape="1">
              <a:blip r:embed="rId2"/>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nchor="ctr">
              <a:spAutoFit/>
            </a:bodyPr>
            <a:lstStyle/>
            <a:p>
              <a:endParaRPr lang="en-GB" sz="1400"/>
            </a:p>
          </p:txBody>
        </p:sp>
        <p:sp>
          <p:nvSpPr>
            <p:cNvPr id="1009669" name="Oval 5">
              <a:extLst>
                <a:ext uri="{FF2B5EF4-FFF2-40B4-BE49-F238E27FC236}">
                  <a16:creationId xmlns:a16="http://schemas.microsoft.com/office/drawing/2014/main" id="{B5018A20-E9AA-E70C-64D0-A4854DFE87D3}"/>
                </a:ext>
              </a:extLst>
            </p:cNvPr>
            <p:cNvSpPr>
              <a:spLocks noChangeArrowheads="1"/>
            </p:cNvSpPr>
            <p:nvPr/>
          </p:nvSpPr>
          <p:spPr bwMode="auto">
            <a:xfrm>
              <a:off x="1104" y="2792"/>
              <a:ext cx="344" cy="336"/>
            </a:xfrm>
            <a:prstGeom prst="ellipse">
              <a:avLst/>
            </a:prstGeom>
            <a:solidFill>
              <a:srgbClr val="295A78"/>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spAutoFit/>
            </a:bodyPr>
            <a:lstStyle/>
            <a:p>
              <a:endParaRPr lang="en-GB" sz="1400"/>
            </a:p>
          </p:txBody>
        </p:sp>
        <p:grpSp>
          <p:nvGrpSpPr>
            <p:cNvPr id="1009689" name="Group 25">
              <a:extLst>
                <a:ext uri="{FF2B5EF4-FFF2-40B4-BE49-F238E27FC236}">
                  <a16:creationId xmlns:a16="http://schemas.microsoft.com/office/drawing/2014/main" id="{1248F6FF-96FB-E0FD-D2C0-83342FDC2D56}"/>
                </a:ext>
              </a:extLst>
            </p:cNvPr>
            <p:cNvGrpSpPr>
              <a:grpSpLocks/>
            </p:cNvGrpSpPr>
            <p:nvPr/>
          </p:nvGrpSpPr>
          <p:grpSpPr bwMode="auto">
            <a:xfrm>
              <a:off x="918" y="2510"/>
              <a:ext cx="704" cy="875"/>
              <a:chOff x="4326" y="2014"/>
              <a:chExt cx="704" cy="875"/>
            </a:xfrm>
          </p:grpSpPr>
          <p:sp>
            <p:nvSpPr>
              <p:cNvPr id="1009672" name="Freeform 8">
                <a:extLst>
                  <a:ext uri="{FF2B5EF4-FFF2-40B4-BE49-F238E27FC236}">
                    <a16:creationId xmlns:a16="http://schemas.microsoft.com/office/drawing/2014/main" id="{5F9A516E-5459-64C5-593E-A759ACB823C7}"/>
                  </a:ext>
                </a:extLst>
              </p:cNvPr>
              <p:cNvSpPr>
                <a:spLocks/>
              </p:cNvSpPr>
              <p:nvPr/>
            </p:nvSpPr>
            <p:spPr bwMode="auto">
              <a:xfrm>
                <a:off x="4513" y="2080"/>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673" name="Freeform 9">
                <a:extLst>
                  <a:ext uri="{FF2B5EF4-FFF2-40B4-BE49-F238E27FC236}">
                    <a16:creationId xmlns:a16="http://schemas.microsoft.com/office/drawing/2014/main" id="{DEE019F5-A464-59C1-34C7-B9DC40C2DF5B}"/>
                  </a:ext>
                </a:extLst>
              </p:cNvPr>
              <p:cNvSpPr>
                <a:spLocks/>
              </p:cNvSpPr>
              <p:nvPr/>
            </p:nvSpPr>
            <p:spPr bwMode="auto">
              <a:xfrm rot="2145062">
                <a:off x="4410" y="2561"/>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674" name="Freeform 10">
                <a:extLst>
                  <a:ext uri="{FF2B5EF4-FFF2-40B4-BE49-F238E27FC236}">
                    <a16:creationId xmlns:a16="http://schemas.microsoft.com/office/drawing/2014/main" id="{66E5BDA1-46D5-C277-F4F7-8C7426581D4D}"/>
                  </a:ext>
                </a:extLst>
              </p:cNvPr>
              <p:cNvSpPr>
                <a:spLocks/>
              </p:cNvSpPr>
              <p:nvPr/>
            </p:nvSpPr>
            <p:spPr bwMode="auto">
              <a:xfrm rot="-3459814">
                <a:off x="4795" y="2194"/>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675" name="Freeform 11">
                <a:extLst>
                  <a:ext uri="{FF2B5EF4-FFF2-40B4-BE49-F238E27FC236}">
                    <a16:creationId xmlns:a16="http://schemas.microsoft.com/office/drawing/2014/main" id="{E6151336-ACEF-5C17-B1AE-9A8461396C1B}"/>
                  </a:ext>
                </a:extLst>
              </p:cNvPr>
              <p:cNvSpPr>
                <a:spLocks/>
              </p:cNvSpPr>
              <p:nvPr/>
            </p:nvSpPr>
            <p:spPr bwMode="auto">
              <a:xfrm rot="7160765">
                <a:off x="4756" y="2547"/>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676" name="Freeform 12">
                <a:extLst>
                  <a:ext uri="{FF2B5EF4-FFF2-40B4-BE49-F238E27FC236}">
                    <a16:creationId xmlns:a16="http://schemas.microsoft.com/office/drawing/2014/main" id="{B0C60578-B460-50AA-7FAB-CB625ADCEE95}"/>
                  </a:ext>
                </a:extLst>
              </p:cNvPr>
              <p:cNvSpPr>
                <a:spLocks/>
              </p:cNvSpPr>
              <p:nvPr/>
            </p:nvSpPr>
            <p:spPr bwMode="auto">
              <a:xfrm>
                <a:off x="4469" y="2692"/>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677" name="Freeform 13">
                <a:extLst>
                  <a:ext uri="{FF2B5EF4-FFF2-40B4-BE49-F238E27FC236}">
                    <a16:creationId xmlns:a16="http://schemas.microsoft.com/office/drawing/2014/main" id="{3F21C2D8-A86C-B9BF-2BF2-B48338D7ACB3}"/>
                  </a:ext>
                </a:extLst>
              </p:cNvPr>
              <p:cNvSpPr>
                <a:spLocks/>
              </p:cNvSpPr>
              <p:nvPr/>
            </p:nvSpPr>
            <p:spPr bwMode="auto">
              <a:xfrm rot="-3060982">
                <a:off x="4694" y="2701"/>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678" name="Freeform 14">
                <a:extLst>
                  <a:ext uri="{FF2B5EF4-FFF2-40B4-BE49-F238E27FC236}">
                    <a16:creationId xmlns:a16="http://schemas.microsoft.com/office/drawing/2014/main" id="{0F4B7359-C31E-7AFB-FAB1-8DFFB2E6D492}"/>
                  </a:ext>
                </a:extLst>
              </p:cNvPr>
              <p:cNvSpPr>
                <a:spLocks/>
              </p:cNvSpPr>
              <p:nvPr/>
            </p:nvSpPr>
            <p:spPr bwMode="auto">
              <a:xfrm rot="-2085354">
                <a:off x="4887" y="2332"/>
                <a:ext cx="69" cy="151"/>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p>
                <a:endParaRPr lang="en-GB" sz="1400"/>
              </a:p>
            </p:txBody>
          </p:sp>
          <p:sp>
            <p:nvSpPr>
              <p:cNvPr id="1009679" name="Freeform 15">
                <a:extLst>
                  <a:ext uri="{FF2B5EF4-FFF2-40B4-BE49-F238E27FC236}">
                    <a16:creationId xmlns:a16="http://schemas.microsoft.com/office/drawing/2014/main" id="{04EA7DA7-DE8A-CA9A-6683-8716A4CE1243}"/>
                  </a:ext>
                </a:extLst>
              </p:cNvPr>
              <p:cNvSpPr>
                <a:spLocks/>
              </p:cNvSpPr>
              <p:nvPr/>
            </p:nvSpPr>
            <p:spPr bwMode="auto">
              <a:xfrm rot="2946176">
                <a:off x="4640" y="1983"/>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680" name="Freeform 16">
                <a:extLst>
                  <a:ext uri="{FF2B5EF4-FFF2-40B4-BE49-F238E27FC236}">
                    <a16:creationId xmlns:a16="http://schemas.microsoft.com/office/drawing/2014/main" id="{3282CF8E-57CB-E8B1-AF7B-ACF0048382BF}"/>
                  </a:ext>
                </a:extLst>
              </p:cNvPr>
              <p:cNvSpPr>
                <a:spLocks/>
              </p:cNvSpPr>
              <p:nvPr/>
            </p:nvSpPr>
            <p:spPr bwMode="auto">
              <a:xfrm rot="-4011333">
                <a:off x="4361" y="2312"/>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681" name="Freeform 17">
                <a:extLst>
                  <a:ext uri="{FF2B5EF4-FFF2-40B4-BE49-F238E27FC236}">
                    <a16:creationId xmlns:a16="http://schemas.microsoft.com/office/drawing/2014/main" id="{37007D84-4E80-BADE-B495-25CB9155AC4A}"/>
                  </a:ext>
                </a:extLst>
              </p:cNvPr>
              <p:cNvSpPr>
                <a:spLocks/>
              </p:cNvSpPr>
              <p:nvPr/>
            </p:nvSpPr>
            <p:spPr bwMode="auto">
              <a:xfrm>
                <a:off x="4464" y="2201"/>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682" name="Freeform 18">
                <a:extLst>
                  <a:ext uri="{FF2B5EF4-FFF2-40B4-BE49-F238E27FC236}">
                    <a16:creationId xmlns:a16="http://schemas.microsoft.com/office/drawing/2014/main" id="{0A5A1ADA-26D2-F33E-8DF4-7597F07E0717}"/>
                  </a:ext>
                </a:extLst>
              </p:cNvPr>
              <p:cNvSpPr>
                <a:spLocks/>
              </p:cNvSpPr>
              <p:nvPr/>
            </p:nvSpPr>
            <p:spPr bwMode="auto">
              <a:xfrm rot="16592741">
                <a:off x="4377" y="2466"/>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683" name="Freeform 19">
                <a:extLst>
                  <a:ext uri="{FF2B5EF4-FFF2-40B4-BE49-F238E27FC236}">
                    <a16:creationId xmlns:a16="http://schemas.microsoft.com/office/drawing/2014/main" id="{AB6E3397-CDA1-863F-6C08-525058BB7A7D}"/>
                  </a:ext>
                </a:extLst>
              </p:cNvPr>
              <p:cNvSpPr>
                <a:spLocks/>
              </p:cNvSpPr>
              <p:nvPr/>
            </p:nvSpPr>
            <p:spPr bwMode="auto">
              <a:xfrm rot="6737848">
                <a:off x="4594" y="2627"/>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684" name="Freeform 20">
                <a:extLst>
                  <a:ext uri="{FF2B5EF4-FFF2-40B4-BE49-F238E27FC236}">
                    <a16:creationId xmlns:a16="http://schemas.microsoft.com/office/drawing/2014/main" id="{7AD33EF3-0DF0-80C0-F71C-6A47E36041A8}"/>
                  </a:ext>
                </a:extLst>
              </p:cNvPr>
              <p:cNvSpPr>
                <a:spLocks/>
              </p:cNvSpPr>
              <p:nvPr/>
            </p:nvSpPr>
            <p:spPr bwMode="auto">
              <a:xfrm rot="5400000">
                <a:off x="4683" y="2180"/>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685" name="Freeform 21">
                <a:extLst>
                  <a:ext uri="{FF2B5EF4-FFF2-40B4-BE49-F238E27FC236}">
                    <a16:creationId xmlns:a16="http://schemas.microsoft.com/office/drawing/2014/main" id="{2EDC269A-BC4C-0BAA-3635-102B1AA274BC}"/>
                  </a:ext>
                </a:extLst>
              </p:cNvPr>
              <p:cNvSpPr>
                <a:spLocks/>
              </p:cNvSpPr>
              <p:nvPr/>
            </p:nvSpPr>
            <p:spPr bwMode="auto">
              <a:xfrm>
                <a:off x="4841" y="2426"/>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686" name="Freeform 22">
                <a:extLst>
                  <a:ext uri="{FF2B5EF4-FFF2-40B4-BE49-F238E27FC236}">
                    <a16:creationId xmlns:a16="http://schemas.microsoft.com/office/drawing/2014/main" id="{21EA9297-757F-B28E-6679-6C8F72414FD3}"/>
                  </a:ext>
                </a:extLst>
              </p:cNvPr>
              <p:cNvSpPr>
                <a:spLocks/>
              </p:cNvSpPr>
              <p:nvPr/>
            </p:nvSpPr>
            <p:spPr bwMode="auto">
              <a:xfrm rot="1905865">
                <a:off x="4794" y="2059"/>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687" name="Freeform 23">
                <a:extLst>
                  <a:ext uri="{FF2B5EF4-FFF2-40B4-BE49-F238E27FC236}">
                    <a16:creationId xmlns:a16="http://schemas.microsoft.com/office/drawing/2014/main" id="{1D61A46A-DB66-F07D-B46D-9DFB07D19890}"/>
                  </a:ext>
                </a:extLst>
              </p:cNvPr>
              <p:cNvSpPr>
                <a:spLocks/>
              </p:cNvSpPr>
              <p:nvPr/>
            </p:nvSpPr>
            <p:spPr bwMode="auto">
              <a:xfrm rot="6714965">
                <a:off x="4339" y="2188"/>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688" name="Freeform 24">
                <a:extLst>
                  <a:ext uri="{FF2B5EF4-FFF2-40B4-BE49-F238E27FC236}">
                    <a16:creationId xmlns:a16="http://schemas.microsoft.com/office/drawing/2014/main" id="{B01AA807-8E7D-BF2C-36E1-6BA4EA83DA3D}"/>
                  </a:ext>
                </a:extLst>
              </p:cNvPr>
              <p:cNvSpPr>
                <a:spLocks/>
              </p:cNvSpPr>
              <p:nvPr/>
            </p:nvSpPr>
            <p:spPr bwMode="auto">
              <a:xfrm rot="6714965">
                <a:off x="4908" y="2573"/>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grpSp>
      </p:grpSp>
      <p:grpSp>
        <p:nvGrpSpPr>
          <p:cNvPr id="1009739" name="Group 75">
            <a:extLst>
              <a:ext uri="{FF2B5EF4-FFF2-40B4-BE49-F238E27FC236}">
                <a16:creationId xmlns:a16="http://schemas.microsoft.com/office/drawing/2014/main" id="{FF046C9E-9226-E8AB-10EF-179CAA44F424}"/>
              </a:ext>
            </a:extLst>
          </p:cNvPr>
          <p:cNvGrpSpPr>
            <a:grpSpLocks/>
          </p:cNvGrpSpPr>
          <p:nvPr/>
        </p:nvGrpSpPr>
        <p:grpSpPr bwMode="auto">
          <a:xfrm>
            <a:off x="6415088" y="3417888"/>
            <a:ext cx="1739900" cy="2540000"/>
            <a:chOff x="2289" y="2145"/>
            <a:chExt cx="1096" cy="1600"/>
          </a:xfrm>
        </p:grpSpPr>
        <p:sp>
          <p:nvSpPr>
            <p:cNvPr id="1009709" name="Rectangle 45">
              <a:extLst>
                <a:ext uri="{FF2B5EF4-FFF2-40B4-BE49-F238E27FC236}">
                  <a16:creationId xmlns:a16="http://schemas.microsoft.com/office/drawing/2014/main" id="{C1396CA8-F3C8-2AE0-B95D-D58284FFC87C}"/>
                </a:ext>
              </a:extLst>
            </p:cNvPr>
            <p:cNvSpPr>
              <a:spLocks noChangeArrowheads="1"/>
            </p:cNvSpPr>
            <p:nvPr/>
          </p:nvSpPr>
          <p:spPr bwMode="auto">
            <a:xfrm>
              <a:off x="2289" y="2145"/>
              <a:ext cx="1096" cy="1600"/>
            </a:xfrm>
            <a:prstGeom prst="rect">
              <a:avLst/>
            </a:prstGeom>
            <a:blipFill dpi="0" rotWithShape="1">
              <a:blip r:embed="rId2"/>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nchor="ctr">
              <a:spAutoFit/>
            </a:bodyPr>
            <a:lstStyle/>
            <a:p>
              <a:endParaRPr lang="en-GB" sz="1400"/>
            </a:p>
          </p:txBody>
        </p:sp>
        <p:sp>
          <p:nvSpPr>
            <p:cNvPr id="1009710" name="Oval 46">
              <a:extLst>
                <a:ext uri="{FF2B5EF4-FFF2-40B4-BE49-F238E27FC236}">
                  <a16:creationId xmlns:a16="http://schemas.microsoft.com/office/drawing/2014/main" id="{FC51BFC2-B5E7-E0E2-9C39-4D8B44C7C1AF}"/>
                </a:ext>
              </a:extLst>
            </p:cNvPr>
            <p:cNvSpPr>
              <a:spLocks noChangeArrowheads="1"/>
            </p:cNvSpPr>
            <p:nvPr/>
          </p:nvSpPr>
          <p:spPr bwMode="auto">
            <a:xfrm>
              <a:off x="2753" y="2825"/>
              <a:ext cx="184" cy="192"/>
            </a:xfrm>
            <a:prstGeom prst="ellipse">
              <a:avLst/>
            </a:prstGeom>
            <a:solidFill>
              <a:srgbClr val="295A78"/>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nchor="ctr">
              <a:spAutoFit/>
            </a:bodyPr>
            <a:lstStyle/>
            <a:p>
              <a:endParaRPr lang="en-GB" sz="1400"/>
            </a:p>
          </p:txBody>
        </p:sp>
        <p:sp>
          <p:nvSpPr>
            <p:cNvPr id="1009714" name="Freeform 50">
              <a:extLst>
                <a:ext uri="{FF2B5EF4-FFF2-40B4-BE49-F238E27FC236}">
                  <a16:creationId xmlns:a16="http://schemas.microsoft.com/office/drawing/2014/main" id="{2C79EB36-503B-D2D0-D1E9-5CFE275F8BAB}"/>
                </a:ext>
              </a:extLst>
            </p:cNvPr>
            <p:cNvSpPr>
              <a:spLocks/>
            </p:cNvSpPr>
            <p:nvPr/>
          </p:nvSpPr>
          <p:spPr bwMode="auto">
            <a:xfrm>
              <a:off x="2674" y="2641"/>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715" name="Freeform 51">
              <a:extLst>
                <a:ext uri="{FF2B5EF4-FFF2-40B4-BE49-F238E27FC236}">
                  <a16:creationId xmlns:a16="http://schemas.microsoft.com/office/drawing/2014/main" id="{572E765E-F507-55C9-6F65-416645095D19}"/>
                </a:ext>
              </a:extLst>
            </p:cNvPr>
            <p:cNvSpPr>
              <a:spLocks/>
            </p:cNvSpPr>
            <p:nvPr/>
          </p:nvSpPr>
          <p:spPr bwMode="auto">
            <a:xfrm rot="2145062">
              <a:off x="2651" y="2994"/>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716" name="Freeform 52">
              <a:extLst>
                <a:ext uri="{FF2B5EF4-FFF2-40B4-BE49-F238E27FC236}">
                  <a16:creationId xmlns:a16="http://schemas.microsoft.com/office/drawing/2014/main" id="{4C44B2ED-287E-3549-EDC8-69F3BAC2C005}"/>
                </a:ext>
              </a:extLst>
            </p:cNvPr>
            <p:cNvSpPr>
              <a:spLocks/>
            </p:cNvSpPr>
            <p:nvPr/>
          </p:nvSpPr>
          <p:spPr bwMode="auto">
            <a:xfrm rot="-3459814">
              <a:off x="2916" y="2739"/>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717" name="Freeform 53">
              <a:extLst>
                <a:ext uri="{FF2B5EF4-FFF2-40B4-BE49-F238E27FC236}">
                  <a16:creationId xmlns:a16="http://schemas.microsoft.com/office/drawing/2014/main" id="{23BE3995-75A8-0DCF-CBC2-49E8E68D62F9}"/>
                </a:ext>
              </a:extLst>
            </p:cNvPr>
            <p:cNvSpPr>
              <a:spLocks/>
            </p:cNvSpPr>
            <p:nvPr/>
          </p:nvSpPr>
          <p:spPr bwMode="auto">
            <a:xfrm rot="7160765">
              <a:off x="2845" y="2980"/>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718" name="Freeform 54">
              <a:extLst>
                <a:ext uri="{FF2B5EF4-FFF2-40B4-BE49-F238E27FC236}">
                  <a16:creationId xmlns:a16="http://schemas.microsoft.com/office/drawing/2014/main" id="{E2895641-9D11-0649-31CD-717B5A4E6837}"/>
                </a:ext>
              </a:extLst>
            </p:cNvPr>
            <p:cNvSpPr>
              <a:spLocks/>
            </p:cNvSpPr>
            <p:nvPr/>
          </p:nvSpPr>
          <p:spPr bwMode="auto">
            <a:xfrm>
              <a:off x="2502" y="2973"/>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719" name="Freeform 55">
              <a:extLst>
                <a:ext uri="{FF2B5EF4-FFF2-40B4-BE49-F238E27FC236}">
                  <a16:creationId xmlns:a16="http://schemas.microsoft.com/office/drawing/2014/main" id="{8BE27DFC-DC73-1B77-37E9-ACEA04737B72}"/>
                </a:ext>
              </a:extLst>
            </p:cNvPr>
            <p:cNvSpPr>
              <a:spLocks/>
            </p:cNvSpPr>
            <p:nvPr/>
          </p:nvSpPr>
          <p:spPr bwMode="auto">
            <a:xfrm rot="-3060982">
              <a:off x="2967" y="3038"/>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720" name="Freeform 56">
              <a:extLst>
                <a:ext uri="{FF2B5EF4-FFF2-40B4-BE49-F238E27FC236}">
                  <a16:creationId xmlns:a16="http://schemas.microsoft.com/office/drawing/2014/main" id="{CBEF9EFE-01A9-09B3-12EA-6980EB95A508}"/>
                </a:ext>
              </a:extLst>
            </p:cNvPr>
            <p:cNvSpPr>
              <a:spLocks/>
            </p:cNvSpPr>
            <p:nvPr/>
          </p:nvSpPr>
          <p:spPr bwMode="auto">
            <a:xfrm rot="-2085354">
              <a:off x="3040" y="2869"/>
              <a:ext cx="69" cy="151"/>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p>
              <a:endParaRPr lang="en-GB" sz="1400"/>
            </a:p>
          </p:txBody>
        </p:sp>
        <p:sp>
          <p:nvSpPr>
            <p:cNvPr id="1009721" name="Freeform 57">
              <a:extLst>
                <a:ext uri="{FF2B5EF4-FFF2-40B4-BE49-F238E27FC236}">
                  <a16:creationId xmlns:a16="http://schemas.microsoft.com/office/drawing/2014/main" id="{D323A633-51BE-553A-6814-912AB851F50C}"/>
                </a:ext>
              </a:extLst>
            </p:cNvPr>
            <p:cNvSpPr>
              <a:spLocks/>
            </p:cNvSpPr>
            <p:nvPr/>
          </p:nvSpPr>
          <p:spPr bwMode="auto">
            <a:xfrm rot="2946176">
              <a:off x="2801" y="2528"/>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722" name="Freeform 58">
              <a:extLst>
                <a:ext uri="{FF2B5EF4-FFF2-40B4-BE49-F238E27FC236}">
                  <a16:creationId xmlns:a16="http://schemas.microsoft.com/office/drawing/2014/main" id="{D97676D2-28BC-364F-F399-43B4B1F7E43C}"/>
                </a:ext>
              </a:extLst>
            </p:cNvPr>
            <p:cNvSpPr>
              <a:spLocks/>
            </p:cNvSpPr>
            <p:nvPr/>
          </p:nvSpPr>
          <p:spPr bwMode="auto">
            <a:xfrm rot="-4011333">
              <a:off x="2602" y="2793"/>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723" name="Freeform 59">
              <a:extLst>
                <a:ext uri="{FF2B5EF4-FFF2-40B4-BE49-F238E27FC236}">
                  <a16:creationId xmlns:a16="http://schemas.microsoft.com/office/drawing/2014/main" id="{7E0CF4B2-7817-583A-97EC-0984D7EE5FD0}"/>
                </a:ext>
              </a:extLst>
            </p:cNvPr>
            <p:cNvSpPr>
              <a:spLocks/>
            </p:cNvSpPr>
            <p:nvPr/>
          </p:nvSpPr>
          <p:spPr bwMode="auto">
            <a:xfrm>
              <a:off x="2585" y="2682"/>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724" name="Freeform 60">
              <a:extLst>
                <a:ext uri="{FF2B5EF4-FFF2-40B4-BE49-F238E27FC236}">
                  <a16:creationId xmlns:a16="http://schemas.microsoft.com/office/drawing/2014/main" id="{67551EF0-C0A7-DD08-0EC9-EC6252A83858}"/>
                </a:ext>
              </a:extLst>
            </p:cNvPr>
            <p:cNvSpPr>
              <a:spLocks/>
            </p:cNvSpPr>
            <p:nvPr/>
          </p:nvSpPr>
          <p:spPr bwMode="auto">
            <a:xfrm rot="16592741">
              <a:off x="2634" y="2931"/>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725" name="Freeform 61">
              <a:extLst>
                <a:ext uri="{FF2B5EF4-FFF2-40B4-BE49-F238E27FC236}">
                  <a16:creationId xmlns:a16="http://schemas.microsoft.com/office/drawing/2014/main" id="{4FE5585C-3136-5512-F6F9-36FDEE740C16}"/>
                </a:ext>
              </a:extLst>
            </p:cNvPr>
            <p:cNvSpPr>
              <a:spLocks/>
            </p:cNvSpPr>
            <p:nvPr/>
          </p:nvSpPr>
          <p:spPr bwMode="auto">
            <a:xfrm rot="6737848">
              <a:off x="2755" y="3108"/>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726" name="Freeform 62">
              <a:extLst>
                <a:ext uri="{FF2B5EF4-FFF2-40B4-BE49-F238E27FC236}">
                  <a16:creationId xmlns:a16="http://schemas.microsoft.com/office/drawing/2014/main" id="{072E64E5-E3D0-5381-846C-FCADFDC3288E}"/>
                </a:ext>
              </a:extLst>
            </p:cNvPr>
            <p:cNvSpPr>
              <a:spLocks/>
            </p:cNvSpPr>
            <p:nvPr/>
          </p:nvSpPr>
          <p:spPr bwMode="auto">
            <a:xfrm rot="5400000">
              <a:off x="2820" y="2725"/>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727" name="Freeform 63">
              <a:extLst>
                <a:ext uri="{FF2B5EF4-FFF2-40B4-BE49-F238E27FC236}">
                  <a16:creationId xmlns:a16="http://schemas.microsoft.com/office/drawing/2014/main" id="{85BA870B-8FBD-1A19-29A2-D381A0D0D1F0}"/>
                </a:ext>
              </a:extLst>
            </p:cNvPr>
            <p:cNvSpPr>
              <a:spLocks/>
            </p:cNvSpPr>
            <p:nvPr/>
          </p:nvSpPr>
          <p:spPr bwMode="auto">
            <a:xfrm>
              <a:off x="2946" y="2891"/>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728" name="Freeform 64">
              <a:extLst>
                <a:ext uri="{FF2B5EF4-FFF2-40B4-BE49-F238E27FC236}">
                  <a16:creationId xmlns:a16="http://schemas.microsoft.com/office/drawing/2014/main" id="{755237E3-FBDD-57AE-32D1-BFA67E47FD21}"/>
                </a:ext>
              </a:extLst>
            </p:cNvPr>
            <p:cNvSpPr>
              <a:spLocks/>
            </p:cNvSpPr>
            <p:nvPr/>
          </p:nvSpPr>
          <p:spPr bwMode="auto">
            <a:xfrm rot="1905865">
              <a:off x="2915" y="2628"/>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729" name="Freeform 65">
              <a:extLst>
                <a:ext uri="{FF2B5EF4-FFF2-40B4-BE49-F238E27FC236}">
                  <a16:creationId xmlns:a16="http://schemas.microsoft.com/office/drawing/2014/main" id="{98E2662D-AC6A-6B68-EC29-89579E4D57DD}"/>
                </a:ext>
              </a:extLst>
            </p:cNvPr>
            <p:cNvSpPr>
              <a:spLocks/>
            </p:cNvSpPr>
            <p:nvPr/>
          </p:nvSpPr>
          <p:spPr bwMode="auto">
            <a:xfrm rot="6714965">
              <a:off x="2620" y="2597"/>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09730" name="Freeform 66">
              <a:extLst>
                <a:ext uri="{FF2B5EF4-FFF2-40B4-BE49-F238E27FC236}">
                  <a16:creationId xmlns:a16="http://schemas.microsoft.com/office/drawing/2014/main" id="{997C4874-D202-2CA8-6884-C805C7722026}"/>
                </a:ext>
              </a:extLst>
            </p:cNvPr>
            <p:cNvSpPr>
              <a:spLocks/>
            </p:cNvSpPr>
            <p:nvPr/>
          </p:nvSpPr>
          <p:spPr bwMode="auto">
            <a:xfrm rot="6714965">
              <a:off x="3021" y="2974"/>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grpSp>
      <p:sp>
        <p:nvSpPr>
          <p:cNvPr id="1009666" name="Rectangle 2">
            <a:extLst>
              <a:ext uri="{FF2B5EF4-FFF2-40B4-BE49-F238E27FC236}">
                <a16:creationId xmlns:a16="http://schemas.microsoft.com/office/drawing/2014/main" id="{EA287B04-DD5C-1E42-D064-B68264C1B83B}"/>
              </a:ext>
            </a:extLst>
          </p:cNvPr>
          <p:cNvSpPr>
            <a:spLocks noGrp="1" noChangeArrowheads="1"/>
          </p:cNvSpPr>
          <p:nvPr>
            <p:ph type="title"/>
          </p:nvPr>
        </p:nvSpPr>
        <p:spPr/>
        <p:txBody>
          <a:bodyPr/>
          <a:lstStyle/>
          <a:p>
            <a:r>
              <a:rPr lang="en-GB" altLang="en-US"/>
              <a:t>Filling integrity</a:t>
            </a:r>
          </a:p>
        </p:txBody>
      </p:sp>
      <p:sp>
        <p:nvSpPr>
          <p:cNvPr id="1009667" name="Rectangle 3">
            <a:extLst>
              <a:ext uri="{FF2B5EF4-FFF2-40B4-BE49-F238E27FC236}">
                <a16:creationId xmlns:a16="http://schemas.microsoft.com/office/drawing/2014/main" id="{C15094E9-995F-E57D-5288-5DFB351B0F25}"/>
              </a:ext>
            </a:extLst>
          </p:cNvPr>
          <p:cNvSpPr>
            <a:spLocks noGrp="1" noChangeArrowheads="1"/>
          </p:cNvSpPr>
          <p:nvPr>
            <p:ph type="body" idx="1"/>
          </p:nvPr>
        </p:nvSpPr>
        <p:spPr/>
        <p:txBody>
          <a:bodyPr/>
          <a:lstStyle/>
          <a:p>
            <a:r>
              <a:rPr lang="en-GB" altLang="en-US"/>
              <a:t>Cavitation</a:t>
            </a:r>
          </a:p>
          <a:p>
            <a:pPr lvl="1"/>
            <a:r>
              <a:rPr lang="en-GB" altLang="en-US"/>
              <a:t>Hotspots</a:t>
            </a:r>
          </a:p>
          <a:p>
            <a:pPr lvl="2"/>
            <a:r>
              <a:rPr lang="en-GB" altLang="en-US"/>
              <a:t>Crystals to crystal interaction</a:t>
            </a:r>
          </a:p>
        </p:txBody>
      </p:sp>
      <p:sp>
        <p:nvSpPr>
          <p:cNvPr id="1009670" name="AutoShape 6">
            <a:extLst>
              <a:ext uri="{FF2B5EF4-FFF2-40B4-BE49-F238E27FC236}">
                <a16:creationId xmlns:a16="http://schemas.microsoft.com/office/drawing/2014/main" id="{AB0B3A92-F09F-9ECD-23C9-C02B77D444E3}"/>
              </a:ext>
            </a:extLst>
          </p:cNvPr>
          <p:cNvSpPr>
            <a:spLocks noChangeArrowheads="1"/>
          </p:cNvSpPr>
          <p:nvPr/>
        </p:nvSpPr>
        <p:spPr bwMode="auto">
          <a:xfrm>
            <a:off x="4356100" y="2933700"/>
            <a:ext cx="901700" cy="977900"/>
          </a:xfrm>
          <a:prstGeom prst="downArrow">
            <a:avLst>
              <a:gd name="adj1" fmla="val 41546"/>
              <a:gd name="adj2" fmla="val 46830"/>
            </a:avLst>
          </a:prstGeom>
          <a:solidFill>
            <a:schemeClr val="hlink"/>
          </a:solidFill>
          <a:ln w="952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1009671" name="Text Box 7">
            <a:extLst>
              <a:ext uri="{FF2B5EF4-FFF2-40B4-BE49-F238E27FC236}">
                <a16:creationId xmlns:a16="http://schemas.microsoft.com/office/drawing/2014/main" id="{B522B869-A8F5-E09F-A5CB-5290633F7DB2}"/>
              </a:ext>
            </a:extLst>
          </p:cNvPr>
          <p:cNvSpPr txBox="1">
            <a:spLocks noChangeArrowheads="1"/>
          </p:cNvSpPr>
          <p:nvPr/>
        </p:nvSpPr>
        <p:spPr bwMode="auto">
          <a:xfrm>
            <a:off x="4291013" y="2576513"/>
            <a:ext cx="104140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b="1">
                <a:solidFill>
                  <a:schemeClr val="hlink"/>
                </a:solidFill>
              </a:rPr>
              <a:t>SETBACK</a:t>
            </a:r>
          </a:p>
        </p:txBody>
      </p:sp>
      <p:pic>
        <p:nvPicPr>
          <p:cNvPr id="1009738" name="Picture 74">
            <a:extLst>
              <a:ext uri="{FF2B5EF4-FFF2-40B4-BE49-F238E27FC236}">
                <a16:creationId xmlns:a16="http://schemas.microsoft.com/office/drawing/2014/main" id="{F38C2E96-BB29-34FC-8109-01628A7F8D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4726" y="3836988"/>
            <a:ext cx="892175" cy="817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0308436"/>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09739"/>
                                        </p:tgtEl>
                                        <p:attrNameLst>
                                          <p:attrName>style.visibility</p:attrName>
                                        </p:attrNameLst>
                                      </p:cBhvr>
                                      <p:to>
                                        <p:strVal val="visible"/>
                                      </p:to>
                                    </p:set>
                                  </p:childTnLst>
                                </p:cTn>
                              </p:par>
                            </p:childTnLst>
                          </p:cTn>
                        </p:par>
                        <p:par>
                          <p:cTn id="7" fill="hold" nodeType="afterGroup">
                            <p:stCondLst>
                              <p:cond delay="0"/>
                            </p:stCondLst>
                            <p:childTnLst>
                              <p:par>
                                <p:cTn id="8" presetID="4" presetClass="entr" presetSubtype="16" fill="hold" nodeType="afterEffect">
                                  <p:stCondLst>
                                    <p:cond delay="2000"/>
                                  </p:stCondLst>
                                  <p:childTnLst>
                                    <p:set>
                                      <p:cBhvr>
                                        <p:cTn id="9" dur="1" fill="hold">
                                          <p:stCondLst>
                                            <p:cond delay="0"/>
                                          </p:stCondLst>
                                        </p:cTn>
                                        <p:tgtEl>
                                          <p:spTgt spid="1009738"/>
                                        </p:tgtEl>
                                        <p:attrNameLst>
                                          <p:attrName>style.visibility</p:attrName>
                                        </p:attrNameLst>
                                      </p:cBhvr>
                                      <p:to>
                                        <p:strVal val="visible"/>
                                      </p:to>
                                    </p:set>
                                    <p:animEffect transition="in" filter="box(in)">
                                      <p:cBhvr>
                                        <p:cTn id="10" dur="500"/>
                                        <p:tgtEl>
                                          <p:spTgt spid="10097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0690" name="Rectangle 2">
            <a:extLst>
              <a:ext uri="{FF2B5EF4-FFF2-40B4-BE49-F238E27FC236}">
                <a16:creationId xmlns:a16="http://schemas.microsoft.com/office/drawing/2014/main" id="{7BA0E6F4-E61E-2EC6-2C60-93D31BCDABA0}"/>
              </a:ext>
            </a:extLst>
          </p:cNvPr>
          <p:cNvSpPr>
            <a:spLocks noGrp="1" noChangeArrowheads="1"/>
          </p:cNvSpPr>
          <p:nvPr>
            <p:ph type="title"/>
          </p:nvPr>
        </p:nvSpPr>
        <p:spPr/>
        <p:txBody>
          <a:bodyPr/>
          <a:lstStyle/>
          <a:p>
            <a:r>
              <a:rPr lang="en-GB" altLang="en-US"/>
              <a:t>Filling integrity</a:t>
            </a:r>
          </a:p>
        </p:txBody>
      </p:sp>
      <p:sp>
        <p:nvSpPr>
          <p:cNvPr id="1010691" name="Rectangle 3">
            <a:extLst>
              <a:ext uri="{FF2B5EF4-FFF2-40B4-BE49-F238E27FC236}">
                <a16:creationId xmlns:a16="http://schemas.microsoft.com/office/drawing/2014/main" id="{13B06B22-D1B0-A515-2C2A-D9294EC3E050}"/>
              </a:ext>
            </a:extLst>
          </p:cNvPr>
          <p:cNvSpPr>
            <a:spLocks noGrp="1" noChangeArrowheads="1"/>
          </p:cNvSpPr>
          <p:nvPr>
            <p:ph type="body" idx="1"/>
          </p:nvPr>
        </p:nvSpPr>
        <p:spPr>
          <a:xfrm>
            <a:off x="2209800" y="1239838"/>
            <a:ext cx="7772400" cy="5111750"/>
          </a:xfrm>
        </p:spPr>
        <p:txBody>
          <a:bodyPr/>
          <a:lstStyle/>
          <a:p>
            <a:r>
              <a:rPr lang="en-GB" altLang="en-US"/>
              <a:t>Cavitation</a:t>
            </a:r>
          </a:p>
          <a:p>
            <a:pPr lvl="1"/>
            <a:r>
              <a:rPr lang="en-GB" altLang="en-US"/>
              <a:t>Hotspot</a:t>
            </a:r>
          </a:p>
          <a:p>
            <a:pPr lvl="2"/>
            <a:r>
              <a:rPr lang="en-GB" altLang="en-US"/>
              <a:t>Impact of surfaces</a:t>
            </a:r>
          </a:p>
          <a:p>
            <a:pPr lvl="2"/>
            <a:endParaRPr lang="en-GB" altLang="en-US"/>
          </a:p>
          <a:p>
            <a:pPr lvl="2"/>
            <a:endParaRPr lang="en-GB" altLang="en-US"/>
          </a:p>
          <a:p>
            <a:pPr lvl="2"/>
            <a:endParaRPr lang="en-GB" altLang="en-US"/>
          </a:p>
          <a:p>
            <a:pPr lvl="2"/>
            <a:endParaRPr lang="en-GB" altLang="en-US"/>
          </a:p>
          <a:p>
            <a:pPr lvl="2"/>
            <a:endParaRPr lang="en-GB" altLang="en-US"/>
          </a:p>
          <a:p>
            <a:pPr lvl="2"/>
            <a:endParaRPr lang="en-GB" altLang="en-US"/>
          </a:p>
          <a:p>
            <a:pPr lvl="2"/>
            <a:endParaRPr lang="en-GB" altLang="en-US"/>
          </a:p>
          <a:p>
            <a:pPr lvl="2"/>
            <a:r>
              <a:rPr lang="en-GB" altLang="en-US"/>
              <a:t>Work done by binder</a:t>
            </a:r>
          </a:p>
          <a:p>
            <a:pPr lvl="3"/>
            <a:r>
              <a:rPr lang="en-GB" altLang="en-US"/>
              <a:t>Consider a PBX with a Polymer binder</a:t>
            </a:r>
          </a:p>
          <a:p>
            <a:pPr lvl="3"/>
            <a:r>
              <a:rPr lang="en-GB" altLang="en-US"/>
              <a:t>Compressing the rubber rapidly will cause internal friction in the binder causing heat</a:t>
            </a:r>
          </a:p>
          <a:p>
            <a:pPr lvl="2"/>
            <a:endParaRPr lang="en-GB" altLang="en-US"/>
          </a:p>
        </p:txBody>
      </p:sp>
      <p:grpSp>
        <p:nvGrpSpPr>
          <p:cNvPr id="1010692" name="Group 4">
            <a:extLst>
              <a:ext uri="{FF2B5EF4-FFF2-40B4-BE49-F238E27FC236}">
                <a16:creationId xmlns:a16="http://schemas.microsoft.com/office/drawing/2014/main" id="{5DFD4B23-D6D0-7A0D-E20C-1F306F04B936}"/>
              </a:ext>
            </a:extLst>
          </p:cNvPr>
          <p:cNvGrpSpPr>
            <a:grpSpLocks/>
          </p:cNvGrpSpPr>
          <p:nvPr/>
        </p:nvGrpSpPr>
        <p:grpSpPr bwMode="auto">
          <a:xfrm>
            <a:off x="5868988" y="1766888"/>
            <a:ext cx="1739900" cy="2540000"/>
            <a:chOff x="720" y="2160"/>
            <a:chExt cx="1096" cy="1600"/>
          </a:xfrm>
        </p:grpSpPr>
        <p:sp>
          <p:nvSpPr>
            <p:cNvPr id="1010693" name="Rectangle 5">
              <a:extLst>
                <a:ext uri="{FF2B5EF4-FFF2-40B4-BE49-F238E27FC236}">
                  <a16:creationId xmlns:a16="http://schemas.microsoft.com/office/drawing/2014/main" id="{9F3F1293-B27B-492A-991E-5AC64825F257}"/>
                </a:ext>
              </a:extLst>
            </p:cNvPr>
            <p:cNvSpPr>
              <a:spLocks noChangeArrowheads="1"/>
            </p:cNvSpPr>
            <p:nvPr/>
          </p:nvSpPr>
          <p:spPr bwMode="auto">
            <a:xfrm>
              <a:off x="720" y="2160"/>
              <a:ext cx="1096" cy="1600"/>
            </a:xfrm>
            <a:prstGeom prst="rect">
              <a:avLst/>
            </a:prstGeom>
            <a:blipFill dpi="0" rotWithShape="1">
              <a:blip r:embed="rId2"/>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nchor="ctr">
              <a:spAutoFit/>
            </a:bodyPr>
            <a:lstStyle/>
            <a:p>
              <a:endParaRPr lang="en-GB" sz="1400"/>
            </a:p>
          </p:txBody>
        </p:sp>
        <p:sp>
          <p:nvSpPr>
            <p:cNvPr id="1010694" name="Oval 6">
              <a:extLst>
                <a:ext uri="{FF2B5EF4-FFF2-40B4-BE49-F238E27FC236}">
                  <a16:creationId xmlns:a16="http://schemas.microsoft.com/office/drawing/2014/main" id="{7005813B-CD67-50E4-0390-BB8CF6EF8905}"/>
                </a:ext>
              </a:extLst>
            </p:cNvPr>
            <p:cNvSpPr>
              <a:spLocks noChangeArrowheads="1"/>
            </p:cNvSpPr>
            <p:nvPr/>
          </p:nvSpPr>
          <p:spPr bwMode="auto">
            <a:xfrm>
              <a:off x="1104" y="2792"/>
              <a:ext cx="344" cy="336"/>
            </a:xfrm>
            <a:prstGeom prst="ellipse">
              <a:avLst/>
            </a:prstGeom>
            <a:solidFill>
              <a:srgbClr val="295A78"/>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spAutoFit/>
            </a:bodyPr>
            <a:lstStyle/>
            <a:p>
              <a:endParaRPr lang="en-GB" sz="1400"/>
            </a:p>
          </p:txBody>
        </p:sp>
        <p:grpSp>
          <p:nvGrpSpPr>
            <p:cNvPr id="1010695" name="Group 7">
              <a:extLst>
                <a:ext uri="{FF2B5EF4-FFF2-40B4-BE49-F238E27FC236}">
                  <a16:creationId xmlns:a16="http://schemas.microsoft.com/office/drawing/2014/main" id="{9085BE31-AB59-DA3E-294B-0B989C3F2697}"/>
                </a:ext>
              </a:extLst>
            </p:cNvPr>
            <p:cNvGrpSpPr>
              <a:grpSpLocks/>
            </p:cNvGrpSpPr>
            <p:nvPr/>
          </p:nvGrpSpPr>
          <p:grpSpPr bwMode="auto">
            <a:xfrm>
              <a:off x="918" y="2510"/>
              <a:ext cx="704" cy="875"/>
              <a:chOff x="4326" y="2014"/>
              <a:chExt cx="704" cy="875"/>
            </a:xfrm>
          </p:grpSpPr>
          <p:sp>
            <p:nvSpPr>
              <p:cNvPr id="1010696" name="Freeform 8">
                <a:extLst>
                  <a:ext uri="{FF2B5EF4-FFF2-40B4-BE49-F238E27FC236}">
                    <a16:creationId xmlns:a16="http://schemas.microsoft.com/office/drawing/2014/main" id="{9220CF01-0A57-DD1D-50CD-45FE5AA3D060}"/>
                  </a:ext>
                </a:extLst>
              </p:cNvPr>
              <p:cNvSpPr>
                <a:spLocks/>
              </p:cNvSpPr>
              <p:nvPr/>
            </p:nvSpPr>
            <p:spPr bwMode="auto">
              <a:xfrm>
                <a:off x="4513" y="2080"/>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697" name="Freeform 9">
                <a:extLst>
                  <a:ext uri="{FF2B5EF4-FFF2-40B4-BE49-F238E27FC236}">
                    <a16:creationId xmlns:a16="http://schemas.microsoft.com/office/drawing/2014/main" id="{B74FCF35-5669-7645-F035-34CBFD3446EE}"/>
                  </a:ext>
                </a:extLst>
              </p:cNvPr>
              <p:cNvSpPr>
                <a:spLocks/>
              </p:cNvSpPr>
              <p:nvPr/>
            </p:nvSpPr>
            <p:spPr bwMode="auto">
              <a:xfrm rot="2145062">
                <a:off x="4410" y="2561"/>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698" name="Freeform 10">
                <a:extLst>
                  <a:ext uri="{FF2B5EF4-FFF2-40B4-BE49-F238E27FC236}">
                    <a16:creationId xmlns:a16="http://schemas.microsoft.com/office/drawing/2014/main" id="{12E746B7-6907-BBCE-8679-6EB05CE9FFDB}"/>
                  </a:ext>
                </a:extLst>
              </p:cNvPr>
              <p:cNvSpPr>
                <a:spLocks/>
              </p:cNvSpPr>
              <p:nvPr/>
            </p:nvSpPr>
            <p:spPr bwMode="auto">
              <a:xfrm rot="-3459814">
                <a:off x="4795" y="2194"/>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699" name="Freeform 11">
                <a:extLst>
                  <a:ext uri="{FF2B5EF4-FFF2-40B4-BE49-F238E27FC236}">
                    <a16:creationId xmlns:a16="http://schemas.microsoft.com/office/drawing/2014/main" id="{6CD15F6D-F9FD-3A68-6EB2-8654CA80EA93}"/>
                  </a:ext>
                </a:extLst>
              </p:cNvPr>
              <p:cNvSpPr>
                <a:spLocks/>
              </p:cNvSpPr>
              <p:nvPr/>
            </p:nvSpPr>
            <p:spPr bwMode="auto">
              <a:xfrm rot="7160765">
                <a:off x="4756" y="2547"/>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00" name="Freeform 12">
                <a:extLst>
                  <a:ext uri="{FF2B5EF4-FFF2-40B4-BE49-F238E27FC236}">
                    <a16:creationId xmlns:a16="http://schemas.microsoft.com/office/drawing/2014/main" id="{AD2319CF-E342-F80E-AE20-607C29B1F0FA}"/>
                  </a:ext>
                </a:extLst>
              </p:cNvPr>
              <p:cNvSpPr>
                <a:spLocks/>
              </p:cNvSpPr>
              <p:nvPr/>
            </p:nvSpPr>
            <p:spPr bwMode="auto">
              <a:xfrm>
                <a:off x="4469" y="2692"/>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01" name="Freeform 13">
                <a:extLst>
                  <a:ext uri="{FF2B5EF4-FFF2-40B4-BE49-F238E27FC236}">
                    <a16:creationId xmlns:a16="http://schemas.microsoft.com/office/drawing/2014/main" id="{BA9C9918-DAD9-6624-A97B-98F79671C7A6}"/>
                  </a:ext>
                </a:extLst>
              </p:cNvPr>
              <p:cNvSpPr>
                <a:spLocks/>
              </p:cNvSpPr>
              <p:nvPr/>
            </p:nvSpPr>
            <p:spPr bwMode="auto">
              <a:xfrm rot="-3060982">
                <a:off x="4694" y="2701"/>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02" name="Freeform 14">
                <a:extLst>
                  <a:ext uri="{FF2B5EF4-FFF2-40B4-BE49-F238E27FC236}">
                    <a16:creationId xmlns:a16="http://schemas.microsoft.com/office/drawing/2014/main" id="{9025C6EF-51D5-01F5-438A-5F8627FC204B}"/>
                  </a:ext>
                </a:extLst>
              </p:cNvPr>
              <p:cNvSpPr>
                <a:spLocks/>
              </p:cNvSpPr>
              <p:nvPr/>
            </p:nvSpPr>
            <p:spPr bwMode="auto">
              <a:xfrm rot="-2085354">
                <a:off x="4887" y="2332"/>
                <a:ext cx="69" cy="151"/>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p>
                <a:endParaRPr lang="en-GB" sz="1400"/>
              </a:p>
            </p:txBody>
          </p:sp>
          <p:sp>
            <p:nvSpPr>
              <p:cNvPr id="1010703" name="Freeform 15">
                <a:extLst>
                  <a:ext uri="{FF2B5EF4-FFF2-40B4-BE49-F238E27FC236}">
                    <a16:creationId xmlns:a16="http://schemas.microsoft.com/office/drawing/2014/main" id="{69AB62CC-1804-F54C-306F-FA195F47DD1A}"/>
                  </a:ext>
                </a:extLst>
              </p:cNvPr>
              <p:cNvSpPr>
                <a:spLocks/>
              </p:cNvSpPr>
              <p:nvPr/>
            </p:nvSpPr>
            <p:spPr bwMode="auto">
              <a:xfrm rot="2946176">
                <a:off x="4640" y="1983"/>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04" name="Freeform 16">
                <a:extLst>
                  <a:ext uri="{FF2B5EF4-FFF2-40B4-BE49-F238E27FC236}">
                    <a16:creationId xmlns:a16="http://schemas.microsoft.com/office/drawing/2014/main" id="{ADE090F2-62B2-C7E6-EDBB-C7E45B97104E}"/>
                  </a:ext>
                </a:extLst>
              </p:cNvPr>
              <p:cNvSpPr>
                <a:spLocks/>
              </p:cNvSpPr>
              <p:nvPr/>
            </p:nvSpPr>
            <p:spPr bwMode="auto">
              <a:xfrm rot="-4011333">
                <a:off x="4361" y="2312"/>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05" name="Freeform 17">
                <a:extLst>
                  <a:ext uri="{FF2B5EF4-FFF2-40B4-BE49-F238E27FC236}">
                    <a16:creationId xmlns:a16="http://schemas.microsoft.com/office/drawing/2014/main" id="{98BB1B6A-9DFB-2FF0-91CA-72D49D85573C}"/>
                  </a:ext>
                </a:extLst>
              </p:cNvPr>
              <p:cNvSpPr>
                <a:spLocks/>
              </p:cNvSpPr>
              <p:nvPr/>
            </p:nvSpPr>
            <p:spPr bwMode="auto">
              <a:xfrm>
                <a:off x="4464" y="2201"/>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06" name="Freeform 18">
                <a:extLst>
                  <a:ext uri="{FF2B5EF4-FFF2-40B4-BE49-F238E27FC236}">
                    <a16:creationId xmlns:a16="http://schemas.microsoft.com/office/drawing/2014/main" id="{851AF47B-AF8D-0362-4EF7-288800DE0BF1}"/>
                  </a:ext>
                </a:extLst>
              </p:cNvPr>
              <p:cNvSpPr>
                <a:spLocks/>
              </p:cNvSpPr>
              <p:nvPr/>
            </p:nvSpPr>
            <p:spPr bwMode="auto">
              <a:xfrm rot="16592741">
                <a:off x="4377" y="2466"/>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07" name="Freeform 19">
                <a:extLst>
                  <a:ext uri="{FF2B5EF4-FFF2-40B4-BE49-F238E27FC236}">
                    <a16:creationId xmlns:a16="http://schemas.microsoft.com/office/drawing/2014/main" id="{BA4CFAE4-DF42-4628-7C11-3885C4359F37}"/>
                  </a:ext>
                </a:extLst>
              </p:cNvPr>
              <p:cNvSpPr>
                <a:spLocks/>
              </p:cNvSpPr>
              <p:nvPr/>
            </p:nvSpPr>
            <p:spPr bwMode="auto">
              <a:xfrm rot="6737848">
                <a:off x="4594" y="2627"/>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08" name="Freeform 20">
                <a:extLst>
                  <a:ext uri="{FF2B5EF4-FFF2-40B4-BE49-F238E27FC236}">
                    <a16:creationId xmlns:a16="http://schemas.microsoft.com/office/drawing/2014/main" id="{5494FB89-D8CF-B0DE-7450-9804DCBD946D}"/>
                  </a:ext>
                </a:extLst>
              </p:cNvPr>
              <p:cNvSpPr>
                <a:spLocks/>
              </p:cNvSpPr>
              <p:nvPr/>
            </p:nvSpPr>
            <p:spPr bwMode="auto">
              <a:xfrm rot="5400000">
                <a:off x="4683" y="2180"/>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09" name="Freeform 21">
                <a:extLst>
                  <a:ext uri="{FF2B5EF4-FFF2-40B4-BE49-F238E27FC236}">
                    <a16:creationId xmlns:a16="http://schemas.microsoft.com/office/drawing/2014/main" id="{E07A08B5-94C5-802F-B203-8866C7A4F20D}"/>
                  </a:ext>
                </a:extLst>
              </p:cNvPr>
              <p:cNvSpPr>
                <a:spLocks/>
              </p:cNvSpPr>
              <p:nvPr/>
            </p:nvSpPr>
            <p:spPr bwMode="auto">
              <a:xfrm>
                <a:off x="4841" y="2426"/>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10" name="Freeform 22">
                <a:extLst>
                  <a:ext uri="{FF2B5EF4-FFF2-40B4-BE49-F238E27FC236}">
                    <a16:creationId xmlns:a16="http://schemas.microsoft.com/office/drawing/2014/main" id="{A269C99E-9427-4E1E-DC58-64F51D4C766D}"/>
                  </a:ext>
                </a:extLst>
              </p:cNvPr>
              <p:cNvSpPr>
                <a:spLocks/>
              </p:cNvSpPr>
              <p:nvPr/>
            </p:nvSpPr>
            <p:spPr bwMode="auto">
              <a:xfrm rot="1905865">
                <a:off x="4794" y="2059"/>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11" name="Freeform 23">
                <a:extLst>
                  <a:ext uri="{FF2B5EF4-FFF2-40B4-BE49-F238E27FC236}">
                    <a16:creationId xmlns:a16="http://schemas.microsoft.com/office/drawing/2014/main" id="{09A022EC-CCF6-F8D6-12DB-0C6B5E2632D3}"/>
                  </a:ext>
                </a:extLst>
              </p:cNvPr>
              <p:cNvSpPr>
                <a:spLocks/>
              </p:cNvSpPr>
              <p:nvPr/>
            </p:nvSpPr>
            <p:spPr bwMode="auto">
              <a:xfrm rot="6714965">
                <a:off x="4339" y="2188"/>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12" name="Freeform 24">
                <a:extLst>
                  <a:ext uri="{FF2B5EF4-FFF2-40B4-BE49-F238E27FC236}">
                    <a16:creationId xmlns:a16="http://schemas.microsoft.com/office/drawing/2014/main" id="{DD280013-9C4A-B10D-F07F-CF5E44F46CF6}"/>
                  </a:ext>
                </a:extLst>
              </p:cNvPr>
              <p:cNvSpPr>
                <a:spLocks/>
              </p:cNvSpPr>
              <p:nvPr/>
            </p:nvSpPr>
            <p:spPr bwMode="auto">
              <a:xfrm rot="6714965">
                <a:off x="4908" y="2573"/>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grpSp>
      </p:grpSp>
      <p:grpSp>
        <p:nvGrpSpPr>
          <p:cNvPr id="1010736" name="Group 48">
            <a:extLst>
              <a:ext uri="{FF2B5EF4-FFF2-40B4-BE49-F238E27FC236}">
                <a16:creationId xmlns:a16="http://schemas.microsoft.com/office/drawing/2014/main" id="{9C8D46A3-DEA1-9CED-0234-87E99B1158AD}"/>
              </a:ext>
            </a:extLst>
          </p:cNvPr>
          <p:cNvGrpSpPr>
            <a:grpSpLocks/>
          </p:cNvGrpSpPr>
          <p:nvPr/>
        </p:nvGrpSpPr>
        <p:grpSpPr bwMode="auto">
          <a:xfrm>
            <a:off x="8423275" y="1743075"/>
            <a:ext cx="1739900" cy="2540000"/>
            <a:chOff x="3234" y="2266"/>
            <a:chExt cx="1096" cy="1600"/>
          </a:xfrm>
        </p:grpSpPr>
        <p:sp>
          <p:nvSpPr>
            <p:cNvPr id="1010714" name="Rectangle 26">
              <a:extLst>
                <a:ext uri="{FF2B5EF4-FFF2-40B4-BE49-F238E27FC236}">
                  <a16:creationId xmlns:a16="http://schemas.microsoft.com/office/drawing/2014/main" id="{01296068-873A-9E57-AB2C-E2DAEB03EAD7}"/>
                </a:ext>
              </a:extLst>
            </p:cNvPr>
            <p:cNvSpPr>
              <a:spLocks noChangeArrowheads="1"/>
            </p:cNvSpPr>
            <p:nvPr/>
          </p:nvSpPr>
          <p:spPr bwMode="auto">
            <a:xfrm>
              <a:off x="3234" y="2266"/>
              <a:ext cx="1096" cy="1600"/>
            </a:xfrm>
            <a:prstGeom prst="rect">
              <a:avLst/>
            </a:prstGeom>
            <a:blipFill dpi="0" rotWithShape="1">
              <a:blip r:embed="rId2"/>
              <a:srcRect/>
              <a:tile tx="0" ty="0" sx="100000" sy="100000" flip="none" algn="tl"/>
            </a:blip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nchor="ctr">
              <a:spAutoFit/>
            </a:bodyPr>
            <a:lstStyle/>
            <a:p>
              <a:endParaRPr lang="en-GB" sz="1400"/>
            </a:p>
          </p:txBody>
        </p:sp>
        <p:sp>
          <p:nvSpPr>
            <p:cNvPr id="1010715" name="Oval 27">
              <a:extLst>
                <a:ext uri="{FF2B5EF4-FFF2-40B4-BE49-F238E27FC236}">
                  <a16:creationId xmlns:a16="http://schemas.microsoft.com/office/drawing/2014/main" id="{5827D13B-AC5F-66AE-F18D-C15C53063602}"/>
                </a:ext>
              </a:extLst>
            </p:cNvPr>
            <p:cNvSpPr>
              <a:spLocks noChangeArrowheads="1"/>
            </p:cNvSpPr>
            <p:nvPr/>
          </p:nvSpPr>
          <p:spPr bwMode="auto">
            <a:xfrm>
              <a:off x="3634" y="3002"/>
              <a:ext cx="368" cy="48"/>
            </a:xfrm>
            <a:prstGeom prst="ellipse">
              <a:avLst/>
            </a:prstGeom>
            <a:solidFill>
              <a:srgbClr val="295A78"/>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nchor="ctr">
              <a:spAutoFit/>
            </a:bodyPr>
            <a:lstStyle/>
            <a:p>
              <a:endParaRPr lang="en-GB" sz="1400"/>
            </a:p>
          </p:txBody>
        </p:sp>
        <p:sp>
          <p:nvSpPr>
            <p:cNvPr id="1010716" name="Freeform 28">
              <a:extLst>
                <a:ext uri="{FF2B5EF4-FFF2-40B4-BE49-F238E27FC236}">
                  <a16:creationId xmlns:a16="http://schemas.microsoft.com/office/drawing/2014/main" id="{D77DFCC3-2D71-D9FD-8419-7ADCEA82013A}"/>
                </a:ext>
              </a:extLst>
            </p:cNvPr>
            <p:cNvSpPr>
              <a:spLocks/>
            </p:cNvSpPr>
            <p:nvPr/>
          </p:nvSpPr>
          <p:spPr bwMode="auto">
            <a:xfrm>
              <a:off x="3619" y="2794"/>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17" name="Freeform 29">
              <a:extLst>
                <a:ext uri="{FF2B5EF4-FFF2-40B4-BE49-F238E27FC236}">
                  <a16:creationId xmlns:a16="http://schemas.microsoft.com/office/drawing/2014/main" id="{FB80ED2E-BE14-0814-C77C-E0889E188106}"/>
                </a:ext>
              </a:extLst>
            </p:cNvPr>
            <p:cNvSpPr>
              <a:spLocks/>
            </p:cNvSpPr>
            <p:nvPr/>
          </p:nvSpPr>
          <p:spPr bwMode="auto">
            <a:xfrm rot="2145062">
              <a:off x="3596" y="3115"/>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18" name="Freeform 30">
              <a:extLst>
                <a:ext uri="{FF2B5EF4-FFF2-40B4-BE49-F238E27FC236}">
                  <a16:creationId xmlns:a16="http://schemas.microsoft.com/office/drawing/2014/main" id="{2E8E3715-467E-8866-4A85-FDE0C92F33BF}"/>
                </a:ext>
              </a:extLst>
            </p:cNvPr>
            <p:cNvSpPr>
              <a:spLocks/>
            </p:cNvSpPr>
            <p:nvPr/>
          </p:nvSpPr>
          <p:spPr bwMode="auto">
            <a:xfrm rot="-3459814">
              <a:off x="3973" y="2868"/>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19" name="Freeform 31">
              <a:extLst>
                <a:ext uri="{FF2B5EF4-FFF2-40B4-BE49-F238E27FC236}">
                  <a16:creationId xmlns:a16="http://schemas.microsoft.com/office/drawing/2014/main" id="{8FC1CA49-9BF7-D1CB-C211-664725B3AA36}"/>
                </a:ext>
              </a:extLst>
            </p:cNvPr>
            <p:cNvSpPr>
              <a:spLocks/>
            </p:cNvSpPr>
            <p:nvPr/>
          </p:nvSpPr>
          <p:spPr bwMode="auto">
            <a:xfrm rot="7160765">
              <a:off x="3790" y="3005"/>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20" name="Freeform 32">
              <a:extLst>
                <a:ext uri="{FF2B5EF4-FFF2-40B4-BE49-F238E27FC236}">
                  <a16:creationId xmlns:a16="http://schemas.microsoft.com/office/drawing/2014/main" id="{AB8D0231-4457-60C7-C901-13C340356D1C}"/>
                </a:ext>
              </a:extLst>
            </p:cNvPr>
            <p:cNvSpPr>
              <a:spLocks/>
            </p:cNvSpPr>
            <p:nvPr/>
          </p:nvSpPr>
          <p:spPr bwMode="auto">
            <a:xfrm>
              <a:off x="3447" y="3094"/>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21" name="Freeform 33">
              <a:extLst>
                <a:ext uri="{FF2B5EF4-FFF2-40B4-BE49-F238E27FC236}">
                  <a16:creationId xmlns:a16="http://schemas.microsoft.com/office/drawing/2014/main" id="{CC709EB5-C09A-8174-B894-0B59FCB7FCC0}"/>
                </a:ext>
              </a:extLst>
            </p:cNvPr>
            <p:cNvSpPr>
              <a:spLocks/>
            </p:cNvSpPr>
            <p:nvPr/>
          </p:nvSpPr>
          <p:spPr bwMode="auto">
            <a:xfrm rot="-3060982">
              <a:off x="3912" y="3159"/>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22" name="Freeform 34">
              <a:extLst>
                <a:ext uri="{FF2B5EF4-FFF2-40B4-BE49-F238E27FC236}">
                  <a16:creationId xmlns:a16="http://schemas.microsoft.com/office/drawing/2014/main" id="{60D497D3-0BBE-5C70-147B-B9A799B39FB0}"/>
                </a:ext>
              </a:extLst>
            </p:cNvPr>
            <p:cNvSpPr>
              <a:spLocks/>
            </p:cNvSpPr>
            <p:nvPr/>
          </p:nvSpPr>
          <p:spPr bwMode="auto">
            <a:xfrm rot="-2085354">
              <a:off x="3881" y="2870"/>
              <a:ext cx="69" cy="151"/>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p>
              <a:endParaRPr lang="en-GB" sz="1400"/>
            </a:p>
          </p:txBody>
        </p:sp>
        <p:sp>
          <p:nvSpPr>
            <p:cNvPr id="1010723" name="Freeform 35">
              <a:extLst>
                <a:ext uri="{FF2B5EF4-FFF2-40B4-BE49-F238E27FC236}">
                  <a16:creationId xmlns:a16="http://schemas.microsoft.com/office/drawing/2014/main" id="{C7705FCE-FAAF-191D-FD9F-CC815ECEA3FB}"/>
                </a:ext>
              </a:extLst>
            </p:cNvPr>
            <p:cNvSpPr>
              <a:spLocks/>
            </p:cNvSpPr>
            <p:nvPr/>
          </p:nvSpPr>
          <p:spPr bwMode="auto">
            <a:xfrm rot="2946176">
              <a:off x="3746" y="2649"/>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24" name="Freeform 36">
              <a:extLst>
                <a:ext uri="{FF2B5EF4-FFF2-40B4-BE49-F238E27FC236}">
                  <a16:creationId xmlns:a16="http://schemas.microsoft.com/office/drawing/2014/main" id="{BCE266FE-CBC3-AAE6-6229-B5CDB0D91993}"/>
                </a:ext>
              </a:extLst>
            </p:cNvPr>
            <p:cNvSpPr>
              <a:spLocks/>
            </p:cNvSpPr>
            <p:nvPr/>
          </p:nvSpPr>
          <p:spPr bwMode="auto">
            <a:xfrm rot="-4011333">
              <a:off x="3467" y="2914"/>
              <a:ext cx="135" cy="197"/>
            </a:xfrm>
            <a:custGeom>
              <a:avLst/>
              <a:gdLst>
                <a:gd name="T0" fmla="*/ 7 w 135"/>
                <a:gd name="T1" fmla="*/ 88 h 197"/>
                <a:gd name="T2" fmla="*/ 31 w 135"/>
                <a:gd name="T3" fmla="*/ 64 h 197"/>
                <a:gd name="T4" fmla="*/ 55 w 135"/>
                <a:gd name="T5" fmla="*/ 56 h 197"/>
                <a:gd name="T6" fmla="*/ 103 w 135"/>
                <a:gd name="T7" fmla="*/ 0 h 197"/>
                <a:gd name="T8" fmla="*/ 135 w 135"/>
                <a:gd name="T9" fmla="*/ 152 h 197"/>
                <a:gd name="T10" fmla="*/ 63 w 135"/>
                <a:gd name="T11" fmla="*/ 168 h 197"/>
                <a:gd name="T12" fmla="*/ 55 w 135"/>
                <a:gd name="T13" fmla="*/ 144 h 197"/>
                <a:gd name="T14" fmla="*/ 7 w 135"/>
                <a:gd name="T15" fmla="*/ 88 h 19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35" h="197">
                  <a:moveTo>
                    <a:pt x="7" y="88"/>
                  </a:moveTo>
                  <a:cubicBezTo>
                    <a:pt x="15" y="80"/>
                    <a:pt x="22" y="70"/>
                    <a:pt x="31" y="64"/>
                  </a:cubicBezTo>
                  <a:cubicBezTo>
                    <a:pt x="38" y="59"/>
                    <a:pt x="48" y="61"/>
                    <a:pt x="55" y="56"/>
                  </a:cubicBezTo>
                  <a:cubicBezTo>
                    <a:pt x="88" y="29"/>
                    <a:pt x="55" y="16"/>
                    <a:pt x="103" y="0"/>
                  </a:cubicBezTo>
                  <a:cubicBezTo>
                    <a:pt x="134" y="47"/>
                    <a:pt x="118" y="100"/>
                    <a:pt x="135" y="152"/>
                  </a:cubicBezTo>
                  <a:cubicBezTo>
                    <a:pt x="123" y="188"/>
                    <a:pt x="129" y="197"/>
                    <a:pt x="63" y="168"/>
                  </a:cubicBezTo>
                  <a:cubicBezTo>
                    <a:pt x="55" y="165"/>
                    <a:pt x="61" y="150"/>
                    <a:pt x="55" y="144"/>
                  </a:cubicBezTo>
                  <a:cubicBezTo>
                    <a:pt x="0" y="89"/>
                    <a:pt x="7" y="139"/>
                    <a:pt x="7" y="88"/>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25" name="Freeform 37">
              <a:extLst>
                <a:ext uri="{FF2B5EF4-FFF2-40B4-BE49-F238E27FC236}">
                  <a16:creationId xmlns:a16="http://schemas.microsoft.com/office/drawing/2014/main" id="{6BFD386C-68C0-63B8-4F24-6C7C1DB1EE96}"/>
                </a:ext>
              </a:extLst>
            </p:cNvPr>
            <p:cNvSpPr>
              <a:spLocks/>
            </p:cNvSpPr>
            <p:nvPr/>
          </p:nvSpPr>
          <p:spPr bwMode="auto">
            <a:xfrm>
              <a:off x="3530" y="2803"/>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26" name="Freeform 38">
              <a:extLst>
                <a:ext uri="{FF2B5EF4-FFF2-40B4-BE49-F238E27FC236}">
                  <a16:creationId xmlns:a16="http://schemas.microsoft.com/office/drawing/2014/main" id="{18FEB15D-1FB8-F414-358C-808128358CBA}"/>
                </a:ext>
              </a:extLst>
            </p:cNvPr>
            <p:cNvSpPr>
              <a:spLocks/>
            </p:cNvSpPr>
            <p:nvPr/>
          </p:nvSpPr>
          <p:spPr bwMode="auto">
            <a:xfrm rot="16592741">
              <a:off x="3595" y="3012"/>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27" name="Freeform 39">
              <a:extLst>
                <a:ext uri="{FF2B5EF4-FFF2-40B4-BE49-F238E27FC236}">
                  <a16:creationId xmlns:a16="http://schemas.microsoft.com/office/drawing/2014/main" id="{63397180-81EC-D97D-C5FF-A260C39DE162}"/>
                </a:ext>
              </a:extLst>
            </p:cNvPr>
            <p:cNvSpPr>
              <a:spLocks/>
            </p:cNvSpPr>
            <p:nvPr/>
          </p:nvSpPr>
          <p:spPr bwMode="auto">
            <a:xfrm rot="6737848">
              <a:off x="3764" y="3157"/>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28" name="Freeform 40">
              <a:extLst>
                <a:ext uri="{FF2B5EF4-FFF2-40B4-BE49-F238E27FC236}">
                  <a16:creationId xmlns:a16="http://schemas.microsoft.com/office/drawing/2014/main" id="{70146660-1755-2405-83BC-C067387A1F4B}"/>
                </a:ext>
              </a:extLst>
            </p:cNvPr>
            <p:cNvSpPr>
              <a:spLocks/>
            </p:cNvSpPr>
            <p:nvPr/>
          </p:nvSpPr>
          <p:spPr bwMode="auto">
            <a:xfrm rot="5400000">
              <a:off x="3765" y="2846"/>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29" name="Freeform 41">
              <a:extLst>
                <a:ext uri="{FF2B5EF4-FFF2-40B4-BE49-F238E27FC236}">
                  <a16:creationId xmlns:a16="http://schemas.microsoft.com/office/drawing/2014/main" id="{58A13D64-6058-2169-69F4-251CD27A1408}"/>
                </a:ext>
              </a:extLst>
            </p:cNvPr>
            <p:cNvSpPr>
              <a:spLocks/>
            </p:cNvSpPr>
            <p:nvPr/>
          </p:nvSpPr>
          <p:spPr bwMode="auto">
            <a:xfrm>
              <a:off x="4051" y="3004"/>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30" name="Freeform 42">
              <a:extLst>
                <a:ext uri="{FF2B5EF4-FFF2-40B4-BE49-F238E27FC236}">
                  <a16:creationId xmlns:a16="http://schemas.microsoft.com/office/drawing/2014/main" id="{AC9B7379-44F7-1EA1-1EFF-258A36213E9F}"/>
                </a:ext>
              </a:extLst>
            </p:cNvPr>
            <p:cNvSpPr>
              <a:spLocks/>
            </p:cNvSpPr>
            <p:nvPr/>
          </p:nvSpPr>
          <p:spPr bwMode="auto">
            <a:xfrm rot="1905865">
              <a:off x="3860" y="2749"/>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31" name="Freeform 43">
              <a:extLst>
                <a:ext uri="{FF2B5EF4-FFF2-40B4-BE49-F238E27FC236}">
                  <a16:creationId xmlns:a16="http://schemas.microsoft.com/office/drawing/2014/main" id="{C171C396-2F2B-71B6-D72D-5D824B1B9C61}"/>
                </a:ext>
              </a:extLst>
            </p:cNvPr>
            <p:cNvSpPr>
              <a:spLocks/>
            </p:cNvSpPr>
            <p:nvPr/>
          </p:nvSpPr>
          <p:spPr bwMode="auto">
            <a:xfrm rot="6714965">
              <a:off x="3565" y="2718"/>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0732" name="Freeform 44">
              <a:extLst>
                <a:ext uri="{FF2B5EF4-FFF2-40B4-BE49-F238E27FC236}">
                  <a16:creationId xmlns:a16="http://schemas.microsoft.com/office/drawing/2014/main" id="{C0E9B213-CAD6-9138-A8F1-63CC50CC017E}"/>
                </a:ext>
              </a:extLst>
            </p:cNvPr>
            <p:cNvSpPr>
              <a:spLocks/>
            </p:cNvSpPr>
            <p:nvPr/>
          </p:nvSpPr>
          <p:spPr bwMode="auto">
            <a:xfrm rot="6714965">
              <a:off x="3974" y="3079"/>
              <a:ext cx="109" cy="135"/>
            </a:xfrm>
            <a:custGeom>
              <a:avLst/>
              <a:gdLst>
                <a:gd name="T0" fmla="*/ 40 w 109"/>
                <a:gd name="T1" fmla="*/ 23 h 135"/>
                <a:gd name="T2" fmla="*/ 72 w 109"/>
                <a:gd name="T3" fmla="*/ 135 h 135"/>
                <a:gd name="T4" fmla="*/ 0 w 109"/>
                <a:gd name="T5" fmla="*/ 79 h 135"/>
                <a:gd name="T6" fmla="*/ 40 w 109"/>
                <a:gd name="T7" fmla="*/ 23 h 135"/>
              </a:gdLst>
              <a:ahLst/>
              <a:cxnLst>
                <a:cxn ang="0">
                  <a:pos x="T0" y="T1"/>
                </a:cxn>
                <a:cxn ang="0">
                  <a:pos x="T2" y="T3"/>
                </a:cxn>
                <a:cxn ang="0">
                  <a:pos x="T4" y="T5"/>
                </a:cxn>
                <a:cxn ang="0">
                  <a:pos x="T6" y="T7"/>
                </a:cxn>
              </a:cxnLst>
              <a:rect l="0" t="0" r="r" b="b"/>
              <a:pathLst>
                <a:path w="109" h="135">
                  <a:moveTo>
                    <a:pt x="40" y="23"/>
                  </a:moveTo>
                  <a:cubicBezTo>
                    <a:pt x="109" y="0"/>
                    <a:pt x="75" y="97"/>
                    <a:pt x="72" y="135"/>
                  </a:cubicBezTo>
                  <a:cubicBezTo>
                    <a:pt x="10" y="123"/>
                    <a:pt x="41" y="120"/>
                    <a:pt x="0" y="79"/>
                  </a:cubicBezTo>
                  <a:cubicBezTo>
                    <a:pt x="9" y="53"/>
                    <a:pt x="15" y="36"/>
                    <a:pt x="40" y="23"/>
                  </a:cubicBezTo>
                  <a:close/>
                </a:path>
              </a:pathLst>
            </a:custGeom>
            <a:noFill/>
            <a:ln w="9525" cap="flat" cmpd="sng">
              <a:solidFill>
                <a:schemeClr val="tx2"/>
              </a:solidFill>
              <a:prstDash val="solid"/>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grpSp>
      <p:sp>
        <p:nvSpPr>
          <p:cNvPr id="1010733" name="AutoShape 45">
            <a:extLst>
              <a:ext uri="{FF2B5EF4-FFF2-40B4-BE49-F238E27FC236}">
                <a16:creationId xmlns:a16="http://schemas.microsoft.com/office/drawing/2014/main" id="{AB1AE4FD-65F2-15DF-DD6F-DEE2186AB5C8}"/>
              </a:ext>
            </a:extLst>
          </p:cNvPr>
          <p:cNvSpPr>
            <a:spLocks noChangeArrowheads="1"/>
          </p:cNvSpPr>
          <p:nvPr/>
        </p:nvSpPr>
        <p:spPr bwMode="auto">
          <a:xfrm>
            <a:off x="6300788" y="1258888"/>
            <a:ext cx="901700" cy="977900"/>
          </a:xfrm>
          <a:prstGeom prst="downArrow">
            <a:avLst>
              <a:gd name="adj1" fmla="val 41546"/>
              <a:gd name="adj2" fmla="val 46830"/>
            </a:avLst>
          </a:prstGeom>
          <a:solidFill>
            <a:schemeClr val="hlink"/>
          </a:solidFill>
          <a:ln w="952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1010734" name="Text Box 46">
            <a:extLst>
              <a:ext uri="{FF2B5EF4-FFF2-40B4-BE49-F238E27FC236}">
                <a16:creationId xmlns:a16="http://schemas.microsoft.com/office/drawing/2014/main" id="{1925BF67-6D54-1533-85A4-E8C2B2DF68A5}"/>
              </a:ext>
            </a:extLst>
          </p:cNvPr>
          <p:cNvSpPr txBox="1">
            <a:spLocks noChangeArrowheads="1"/>
          </p:cNvSpPr>
          <p:nvPr/>
        </p:nvSpPr>
        <p:spPr bwMode="auto">
          <a:xfrm>
            <a:off x="6235700" y="901700"/>
            <a:ext cx="104140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b="1">
                <a:solidFill>
                  <a:schemeClr val="hlink"/>
                </a:solidFill>
              </a:rPr>
              <a:t>SETBACK</a:t>
            </a:r>
          </a:p>
        </p:txBody>
      </p:sp>
      <p:pic>
        <p:nvPicPr>
          <p:cNvPr id="1010735" name="Picture 47">
            <a:extLst>
              <a:ext uri="{FF2B5EF4-FFF2-40B4-BE49-F238E27FC236}">
                <a16:creationId xmlns:a16="http://schemas.microsoft.com/office/drawing/2014/main" id="{43128280-221A-BA3A-88F3-8B3CD3D1B9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56714" y="2174876"/>
            <a:ext cx="892175" cy="817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7383303"/>
      </p:ext>
    </p:extLst>
  </p:cSld>
  <p:clrMapOvr>
    <a:masterClrMapping/>
  </p:clrMapOvr>
  <p:transition>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1714" name="Rectangle 2">
            <a:extLst>
              <a:ext uri="{FF2B5EF4-FFF2-40B4-BE49-F238E27FC236}">
                <a16:creationId xmlns:a16="http://schemas.microsoft.com/office/drawing/2014/main" id="{B8918FDC-4A17-7D91-DA6A-E9262C2C210F}"/>
              </a:ext>
            </a:extLst>
          </p:cNvPr>
          <p:cNvSpPr>
            <a:spLocks noGrp="1" noChangeArrowheads="1"/>
          </p:cNvSpPr>
          <p:nvPr>
            <p:ph type="title"/>
          </p:nvPr>
        </p:nvSpPr>
        <p:spPr/>
        <p:txBody>
          <a:bodyPr/>
          <a:lstStyle/>
          <a:p>
            <a:r>
              <a:rPr lang="en-GB" altLang="en-US"/>
              <a:t>Filling integrity</a:t>
            </a:r>
          </a:p>
        </p:txBody>
      </p:sp>
      <p:sp>
        <p:nvSpPr>
          <p:cNvPr id="1011715" name="Rectangle 3">
            <a:extLst>
              <a:ext uri="{FF2B5EF4-FFF2-40B4-BE49-F238E27FC236}">
                <a16:creationId xmlns:a16="http://schemas.microsoft.com/office/drawing/2014/main" id="{54BB7DDD-6B0B-1B51-B978-EE286BC222F2}"/>
              </a:ext>
            </a:extLst>
          </p:cNvPr>
          <p:cNvSpPr>
            <a:spLocks noGrp="1" noChangeArrowheads="1"/>
          </p:cNvSpPr>
          <p:nvPr>
            <p:ph type="body" idx="1"/>
          </p:nvPr>
        </p:nvSpPr>
        <p:spPr/>
        <p:txBody>
          <a:bodyPr/>
          <a:lstStyle/>
          <a:p>
            <a:r>
              <a:rPr lang="en-GB" altLang="en-US"/>
              <a:t>Cracks</a:t>
            </a:r>
          </a:p>
        </p:txBody>
      </p:sp>
      <p:sp>
        <p:nvSpPr>
          <p:cNvPr id="1011784" name="Freeform 72">
            <a:extLst>
              <a:ext uri="{FF2B5EF4-FFF2-40B4-BE49-F238E27FC236}">
                <a16:creationId xmlns:a16="http://schemas.microsoft.com/office/drawing/2014/main" id="{8CC5AB26-EC86-CEE7-D23C-998E3DE322D2}"/>
              </a:ext>
            </a:extLst>
          </p:cNvPr>
          <p:cNvSpPr>
            <a:spLocks/>
          </p:cNvSpPr>
          <p:nvPr/>
        </p:nvSpPr>
        <p:spPr bwMode="auto">
          <a:xfrm>
            <a:off x="2705100" y="3694113"/>
            <a:ext cx="1600200" cy="2254250"/>
          </a:xfrm>
          <a:custGeom>
            <a:avLst/>
            <a:gdLst>
              <a:gd name="T0" fmla="*/ 0 w 1008"/>
              <a:gd name="T1" fmla="*/ 9 h 1420"/>
              <a:gd name="T2" fmla="*/ 0 w 1008"/>
              <a:gd name="T3" fmla="*/ 1409 h 1420"/>
              <a:gd name="T4" fmla="*/ 552 w 1008"/>
              <a:gd name="T5" fmla="*/ 1417 h 1420"/>
              <a:gd name="T6" fmla="*/ 616 w 1008"/>
              <a:gd name="T7" fmla="*/ 1409 h 1420"/>
              <a:gd name="T8" fmla="*/ 1008 w 1008"/>
              <a:gd name="T9" fmla="*/ 1409 h 1420"/>
              <a:gd name="T10" fmla="*/ 872 w 1008"/>
              <a:gd name="T11" fmla="*/ 1097 h 1420"/>
              <a:gd name="T12" fmla="*/ 792 w 1008"/>
              <a:gd name="T13" fmla="*/ 977 h 1420"/>
              <a:gd name="T14" fmla="*/ 752 w 1008"/>
              <a:gd name="T15" fmla="*/ 905 h 1420"/>
              <a:gd name="T16" fmla="*/ 712 w 1008"/>
              <a:gd name="T17" fmla="*/ 833 h 1420"/>
              <a:gd name="T18" fmla="*/ 672 w 1008"/>
              <a:gd name="T19" fmla="*/ 761 h 1420"/>
              <a:gd name="T20" fmla="*/ 616 w 1008"/>
              <a:gd name="T21" fmla="*/ 649 h 1420"/>
              <a:gd name="T22" fmla="*/ 608 w 1008"/>
              <a:gd name="T23" fmla="*/ 625 h 1420"/>
              <a:gd name="T24" fmla="*/ 552 w 1008"/>
              <a:gd name="T25" fmla="*/ 553 h 1420"/>
              <a:gd name="T26" fmla="*/ 544 w 1008"/>
              <a:gd name="T27" fmla="*/ 529 h 1420"/>
              <a:gd name="T28" fmla="*/ 464 w 1008"/>
              <a:gd name="T29" fmla="*/ 369 h 1420"/>
              <a:gd name="T30" fmla="*/ 384 w 1008"/>
              <a:gd name="T31" fmla="*/ 177 h 1420"/>
              <a:gd name="T32" fmla="*/ 320 w 1008"/>
              <a:gd name="T33" fmla="*/ 33 h 1420"/>
              <a:gd name="T34" fmla="*/ 312 w 1008"/>
              <a:gd name="T35" fmla="*/ 9 h 1420"/>
              <a:gd name="T36" fmla="*/ 232 w 1008"/>
              <a:gd name="T37" fmla="*/ 1 h 1420"/>
              <a:gd name="T38" fmla="*/ 24 w 1008"/>
              <a:gd name="T39" fmla="*/ 1 h 1420"/>
              <a:gd name="T40" fmla="*/ 0 w 1008"/>
              <a:gd name="T41" fmla="*/ 9 h 1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008" h="1420">
                <a:moveTo>
                  <a:pt x="0" y="9"/>
                </a:moveTo>
                <a:lnTo>
                  <a:pt x="0" y="1409"/>
                </a:lnTo>
                <a:lnTo>
                  <a:pt x="552" y="1417"/>
                </a:lnTo>
                <a:cubicBezTo>
                  <a:pt x="569" y="1416"/>
                  <a:pt x="616" y="1409"/>
                  <a:pt x="616" y="1409"/>
                </a:cubicBezTo>
                <a:cubicBezTo>
                  <a:pt x="792" y="1420"/>
                  <a:pt x="796" y="1416"/>
                  <a:pt x="1008" y="1409"/>
                </a:cubicBezTo>
                <a:cubicBezTo>
                  <a:pt x="985" y="1294"/>
                  <a:pt x="980" y="1169"/>
                  <a:pt x="872" y="1097"/>
                </a:cubicBezTo>
                <a:cubicBezTo>
                  <a:pt x="844" y="1055"/>
                  <a:pt x="827" y="1012"/>
                  <a:pt x="792" y="977"/>
                </a:cubicBezTo>
                <a:cubicBezTo>
                  <a:pt x="783" y="951"/>
                  <a:pt x="752" y="905"/>
                  <a:pt x="752" y="905"/>
                </a:cubicBezTo>
                <a:cubicBezTo>
                  <a:pt x="743" y="868"/>
                  <a:pt x="744" y="854"/>
                  <a:pt x="712" y="833"/>
                </a:cubicBezTo>
                <a:cubicBezTo>
                  <a:pt x="703" y="807"/>
                  <a:pt x="681" y="787"/>
                  <a:pt x="672" y="761"/>
                </a:cubicBezTo>
                <a:cubicBezTo>
                  <a:pt x="658" y="720"/>
                  <a:pt x="630" y="691"/>
                  <a:pt x="616" y="649"/>
                </a:cubicBezTo>
                <a:cubicBezTo>
                  <a:pt x="613" y="641"/>
                  <a:pt x="613" y="632"/>
                  <a:pt x="608" y="625"/>
                </a:cubicBezTo>
                <a:cubicBezTo>
                  <a:pt x="591" y="600"/>
                  <a:pt x="569" y="578"/>
                  <a:pt x="552" y="553"/>
                </a:cubicBezTo>
                <a:cubicBezTo>
                  <a:pt x="547" y="546"/>
                  <a:pt x="548" y="537"/>
                  <a:pt x="544" y="529"/>
                </a:cubicBezTo>
                <a:cubicBezTo>
                  <a:pt x="518" y="476"/>
                  <a:pt x="488" y="423"/>
                  <a:pt x="464" y="369"/>
                </a:cubicBezTo>
                <a:cubicBezTo>
                  <a:pt x="433" y="299"/>
                  <a:pt x="428" y="243"/>
                  <a:pt x="384" y="177"/>
                </a:cubicBezTo>
                <a:cubicBezTo>
                  <a:pt x="356" y="135"/>
                  <a:pt x="343" y="79"/>
                  <a:pt x="320" y="33"/>
                </a:cubicBezTo>
                <a:cubicBezTo>
                  <a:pt x="316" y="25"/>
                  <a:pt x="320" y="12"/>
                  <a:pt x="312" y="9"/>
                </a:cubicBezTo>
                <a:cubicBezTo>
                  <a:pt x="287" y="0"/>
                  <a:pt x="259" y="4"/>
                  <a:pt x="232" y="1"/>
                </a:cubicBezTo>
                <a:lnTo>
                  <a:pt x="24" y="1"/>
                </a:lnTo>
                <a:cubicBezTo>
                  <a:pt x="16" y="2"/>
                  <a:pt x="0" y="9"/>
                  <a:pt x="0" y="9"/>
                </a:cubicBezTo>
                <a:close/>
              </a:path>
            </a:pathLst>
          </a:custGeom>
          <a:blipFill dpi="0" rotWithShape="1">
            <a:blip r:embed="rId2"/>
            <a:srcRect/>
            <a:tile tx="0" ty="0" sx="100000" sy="100000" flip="none" algn="tl"/>
          </a:blipFill>
          <a:ln w="9525" cap="flat" cmpd="sng">
            <a:solidFill>
              <a:schemeClr val="tx1"/>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11785" name="Freeform 73">
            <a:extLst>
              <a:ext uri="{FF2B5EF4-FFF2-40B4-BE49-F238E27FC236}">
                <a16:creationId xmlns:a16="http://schemas.microsoft.com/office/drawing/2014/main" id="{BF0F1B1B-B118-EFD9-DE36-691ACD83DADD}"/>
              </a:ext>
            </a:extLst>
          </p:cNvPr>
          <p:cNvSpPr>
            <a:spLocks/>
          </p:cNvSpPr>
          <p:nvPr/>
        </p:nvSpPr>
        <p:spPr bwMode="auto">
          <a:xfrm>
            <a:off x="3302000" y="3670300"/>
            <a:ext cx="1614488" cy="2254250"/>
          </a:xfrm>
          <a:custGeom>
            <a:avLst/>
            <a:gdLst>
              <a:gd name="T0" fmla="*/ 1017 w 1017"/>
              <a:gd name="T1" fmla="*/ 1411 h 1420"/>
              <a:gd name="T2" fmla="*/ 1017 w 1017"/>
              <a:gd name="T3" fmla="*/ 11 h 1420"/>
              <a:gd name="T4" fmla="*/ 465 w 1017"/>
              <a:gd name="T5" fmla="*/ 3 h 1420"/>
              <a:gd name="T6" fmla="*/ 401 w 1017"/>
              <a:gd name="T7" fmla="*/ 11 h 1420"/>
              <a:gd name="T8" fmla="*/ 0 w 1017"/>
              <a:gd name="T9" fmla="*/ 16 h 1420"/>
              <a:gd name="T10" fmla="*/ 112 w 1017"/>
              <a:gd name="T11" fmla="*/ 336 h 1420"/>
              <a:gd name="T12" fmla="*/ 168 w 1017"/>
              <a:gd name="T13" fmla="*/ 456 h 1420"/>
              <a:gd name="T14" fmla="*/ 216 w 1017"/>
              <a:gd name="T15" fmla="*/ 560 h 1420"/>
              <a:gd name="T16" fmla="*/ 264 w 1017"/>
              <a:gd name="T17" fmla="*/ 640 h 1420"/>
              <a:gd name="T18" fmla="*/ 312 w 1017"/>
              <a:gd name="T19" fmla="*/ 720 h 1420"/>
              <a:gd name="T20" fmla="*/ 360 w 1017"/>
              <a:gd name="T21" fmla="*/ 816 h 1420"/>
              <a:gd name="T22" fmla="*/ 400 w 1017"/>
              <a:gd name="T23" fmla="*/ 888 h 1420"/>
              <a:gd name="T24" fmla="*/ 440 w 1017"/>
              <a:gd name="T25" fmla="*/ 968 h 1420"/>
              <a:gd name="T26" fmla="*/ 472 w 1017"/>
              <a:gd name="T27" fmla="*/ 1024 h 1420"/>
              <a:gd name="T28" fmla="*/ 552 w 1017"/>
              <a:gd name="T29" fmla="*/ 1112 h 1420"/>
              <a:gd name="T30" fmla="*/ 633 w 1017"/>
              <a:gd name="T31" fmla="*/ 1243 h 1420"/>
              <a:gd name="T32" fmla="*/ 664 w 1017"/>
              <a:gd name="T33" fmla="*/ 1384 h 1420"/>
              <a:gd name="T34" fmla="*/ 705 w 1017"/>
              <a:gd name="T35" fmla="*/ 1411 h 1420"/>
              <a:gd name="T36" fmla="*/ 785 w 1017"/>
              <a:gd name="T37" fmla="*/ 1419 h 1420"/>
              <a:gd name="T38" fmla="*/ 993 w 1017"/>
              <a:gd name="T39" fmla="*/ 1419 h 1420"/>
              <a:gd name="T40" fmla="*/ 1017 w 1017"/>
              <a:gd name="T41" fmla="*/ 1411 h 1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017" h="1420">
                <a:moveTo>
                  <a:pt x="1017" y="1411"/>
                </a:moveTo>
                <a:lnTo>
                  <a:pt x="1017" y="11"/>
                </a:lnTo>
                <a:lnTo>
                  <a:pt x="465" y="3"/>
                </a:lnTo>
                <a:cubicBezTo>
                  <a:pt x="448" y="4"/>
                  <a:pt x="401" y="11"/>
                  <a:pt x="401" y="11"/>
                </a:cubicBezTo>
                <a:cubicBezTo>
                  <a:pt x="225" y="0"/>
                  <a:pt x="212" y="9"/>
                  <a:pt x="0" y="16"/>
                </a:cubicBezTo>
                <a:cubicBezTo>
                  <a:pt x="23" y="131"/>
                  <a:pt x="4" y="264"/>
                  <a:pt x="112" y="336"/>
                </a:cubicBezTo>
                <a:cubicBezTo>
                  <a:pt x="140" y="378"/>
                  <a:pt x="133" y="421"/>
                  <a:pt x="168" y="456"/>
                </a:cubicBezTo>
                <a:cubicBezTo>
                  <a:pt x="177" y="482"/>
                  <a:pt x="216" y="560"/>
                  <a:pt x="216" y="560"/>
                </a:cubicBezTo>
                <a:cubicBezTo>
                  <a:pt x="225" y="597"/>
                  <a:pt x="232" y="619"/>
                  <a:pt x="264" y="640"/>
                </a:cubicBezTo>
                <a:cubicBezTo>
                  <a:pt x="273" y="666"/>
                  <a:pt x="303" y="694"/>
                  <a:pt x="312" y="720"/>
                </a:cubicBezTo>
                <a:cubicBezTo>
                  <a:pt x="326" y="761"/>
                  <a:pt x="346" y="774"/>
                  <a:pt x="360" y="816"/>
                </a:cubicBezTo>
                <a:cubicBezTo>
                  <a:pt x="363" y="824"/>
                  <a:pt x="395" y="881"/>
                  <a:pt x="400" y="888"/>
                </a:cubicBezTo>
                <a:cubicBezTo>
                  <a:pt x="417" y="913"/>
                  <a:pt x="423" y="943"/>
                  <a:pt x="440" y="968"/>
                </a:cubicBezTo>
                <a:cubicBezTo>
                  <a:pt x="445" y="975"/>
                  <a:pt x="468" y="1016"/>
                  <a:pt x="472" y="1024"/>
                </a:cubicBezTo>
                <a:cubicBezTo>
                  <a:pt x="498" y="1077"/>
                  <a:pt x="528" y="1058"/>
                  <a:pt x="552" y="1112"/>
                </a:cubicBezTo>
                <a:cubicBezTo>
                  <a:pt x="583" y="1182"/>
                  <a:pt x="589" y="1177"/>
                  <a:pt x="633" y="1243"/>
                </a:cubicBezTo>
                <a:cubicBezTo>
                  <a:pt x="661" y="1285"/>
                  <a:pt x="641" y="1338"/>
                  <a:pt x="664" y="1384"/>
                </a:cubicBezTo>
                <a:cubicBezTo>
                  <a:pt x="668" y="1392"/>
                  <a:pt x="697" y="1408"/>
                  <a:pt x="705" y="1411"/>
                </a:cubicBezTo>
                <a:cubicBezTo>
                  <a:pt x="730" y="1420"/>
                  <a:pt x="758" y="1416"/>
                  <a:pt x="785" y="1419"/>
                </a:cubicBezTo>
                <a:lnTo>
                  <a:pt x="993" y="1419"/>
                </a:lnTo>
                <a:cubicBezTo>
                  <a:pt x="1001" y="1418"/>
                  <a:pt x="1017" y="1411"/>
                  <a:pt x="1017" y="1411"/>
                </a:cubicBezTo>
                <a:close/>
              </a:path>
            </a:pathLst>
          </a:custGeom>
          <a:blipFill dpi="0" rotWithShape="1">
            <a:blip r:embed="rId2"/>
            <a:srcRect/>
            <a:tile tx="0" ty="0" sx="100000" sy="100000" flip="none" algn="tl"/>
          </a:blipFill>
          <a:ln w="9525" cap="flat" cmpd="sng">
            <a:solidFill>
              <a:schemeClr val="tx1"/>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1011790" name="AutoShape 78">
            <a:extLst>
              <a:ext uri="{FF2B5EF4-FFF2-40B4-BE49-F238E27FC236}">
                <a16:creationId xmlns:a16="http://schemas.microsoft.com/office/drawing/2014/main" id="{B43B82ED-35B4-0496-420B-EF1B62EDE54B}"/>
              </a:ext>
            </a:extLst>
          </p:cNvPr>
          <p:cNvSpPr>
            <a:spLocks noChangeArrowheads="1"/>
          </p:cNvSpPr>
          <p:nvPr/>
        </p:nvSpPr>
        <p:spPr bwMode="auto">
          <a:xfrm>
            <a:off x="3367088" y="2884488"/>
            <a:ext cx="901700" cy="977900"/>
          </a:xfrm>
          <a:prstGeom prst="downArrow">
            <a:avLst>
              <a:gd name="adj1" fmla="val 41546"/>
              <a:gd name="adj2" fmla="val 46830"/>
            </a:avLst>
          </a:prstGeom>
          <a:solidFill>
            <a:schemeClr val="hlink"/>
          </a:solidFill>
          <a:ln w="952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1011791" name="Text Box 79">
            <a:extLst>
              <a:ext uri="{FF2B5EF4-FFF2-40B4-BE49-F238E27FC236}">
                <a16:creationId xmlns:a16="http://schemas.microsoft.com/office/drawing/2014/main" id="{1A1FA79E-C52E-519B-E1C2-FEA511BD0D7A}"/>
              </a:ext>
            </a:extLst>
          </p:cNvPr>
          <p:cNvSpPr txBox="1">
            <a:spLocks noChangeArrowheads="1"/>
          </p:cNvSpPr>
          <p:nvPr/>
        </p:nvSpPr>
        <p:spPr bwMode="auto">
          <a:xfrm>
            <a:off x="3302000" y="2527300"/>
            <a:ext cx="104140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b="1">
                <a:solidFill>
                  <a:schemeClr val="hlink"/>
                </a:solidFill>
              </a:rPr>
              <a:t>SETBACK</a:t>
            </a:r>
          </a:p>
        </p:txBody>
      </p:sp>
      <p:pic>
        <p:nvPicPr>
          <p:cNvPr id="1011792" name="Picture 80">
            <a:extLst>
              <a:ext uri="{FF2B5EF4-FFF2-40B4-BE49-F238E27FC236}">
                <a16:creationId xmlns:a16="http://schemas.microsoft.com/office/drawing/2014/main" id="{84FCA2EC-4283-355D-B156-1F3FDA265B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49614" y="4346576"/>
            <a:ext cx="892175" cy="817563"/>
          </a:xfrm>
          <a:prstGeom prst="rect">
            <a:avLst/>
          </a:prstGeom>
          <a:noFill/>
          <a:extLst>
            <a:ext uri="{909E8E84-426E-40DD-AFC4-6F175D3DCCD1}">
              <a14:hiddenFill xmlns:a14="http://schemas.microsoft.com/office/drawing/2010/main">
                <a:solidFill>
                  <a:srgbClr val="FFFFFF"/>
                </a:solidFill>
              </a14:hiddenFill>
            </a:ext>
          </a:extLst>
        </p:spPr>
      </p:pic>
      <p:sp>
        <p:nvSpPr>
          <p:cNvPr id="1011793" name="Text Box 81">
            <a:extLst>
              <a:ext uri="{FF2B5EF4-FFF2-40B4-BE49-F238E27FC236}">
                <a16:creationId xmlns:a16="http://schemas.microsoft.com/office/drawing/2014/main" id="{A870E1E3-A499-41D0-503B-A0C0B5A00CF0}"/>
              </a:ext>
            </a:extLst>
          </p:cNvPr>
          <p:cNvSpPr txBox="1">
            <a:spLocks noChangeArrowheads="1"/>
          </p:cNvSpPr>
          <p:nvPr/>
        </p:nvSpPr>
        <p:spPr bwMode="auto">
          <a:xfrm>
            <a:off x="2576514" y="1941513"/>
            <a:ext cx="258603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Longitudinal / Diagonal Cracks</a:t>
            </a:r>
          </a:p>
        </p:txBody>
      </p:sp>
      <p:grpSp>
        <p:nvGrpSpPr>
          <p:cNvPr id="1011806" name="Group 94">
            <a:extLst>
              <a:ext uri="{FF2B5EF4-FFF2-40B4-BE49-F238E27FC236}">
                <a16:creationId xmlns:a16="http://schemas.microsoft.com/office/drawing/2014/main" id="{43FE929F-9AD4-97E4-19C6-510F6607BD34}"/>
              </a:ext>
            </a:extLst>
          </p:cNvPr>
          <p:cNvGrpSpPr>
            <a:grpSpLocks/>
          </p:cNvGrpSpPr>
          <p:nvPr/>
        </p:nvGrpSpPr>
        <p:grpSpPr bwMode="auto">
          <a:xfrm>
            <a:off x="7239000" y="1917700"/>
            <a:ext cx="2641600" cy="4711700"/>
            <a:chOff x="3600" y="1208"/>
            <a:chExt cx="1664" cy="2968"/>
          </a:xfrm>
        </p:grpSpPr>
        <p:sp>
          <p:nvSpPr>
            <p:cNvPr id="1011794" name="Text Box 82">
              <a:extLst>
                <a:ext uri="{FF2B5EF4-FFF2-40B4-BE49-F238E27FC236}">
                  <a16:creationId xmlns:a16="http://schemas.microsoft.com/office/drawing/2014/main" id="{4B90BCE5-6194-AB02-7891-C9169978B65C}"/>
                </a:ext>
              </a:extLst>
            </p:cNvPr>
            <p:cNvSpPr txBox="1">
              <a:spLocks noChangeArrowheads="1"/>
            </p:cNvSpPr>
            <p:nvPr/>
          </p:nvSpPr>
          <p:spPr bwMode="auto">
            <a:xfrm>
              <a:off x="3904" y="1208"/>
              <a:ext cx="810" cy="19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r>
                <a:rPr lang="en-GB" altLang="en-US" sz="1400"/>
                <a:t>Radial Cracks</a:t>
              </a:r>
            </a:p>
          </p:txBody>
        </p:sp>
        <p:sp>
          <p:nvSpPr>
            <p:cNvPr id="1011797" name="Freeform 85">
              <a:extLst>
                <a:ext uri="{FF2B5EF4-FFF2-40B4-BE49-F238E27FC236}">
                  <a16:creationId xmlns:a16="http://schemas.microsoft.com/office/drawing/2014/main" id="{372A24F4-4393-0C22-0026-128D2E02D675}"/>
                </a:ext>
              </a:extLst>
            </p:cNvPr>
            <p:cNvSpPr>
              <a:spLocks/>
            </p:cNvSpPr>
            <p:nvPr/>
          </p:nvSpPr>
          <p:spPr bwMode="auto">
            <a:xfrm>
              <a:off x="3600" y="2480"/>
              <a:ext cx="1576" cy="496"/>
            </a:xfrm>
            <a:custGeom>
              <a:avLst/>
              <a:gdLst>
                <a:gd name="T0" fmla="*/ 0 w 1576"/>
                <a:gd name="T1" fmla="*/ 0 h 496"/>
                <a:gd name="T2" fmla="*/ 1576 w 1576"/>
                <a:gd name="T3" fmla="*/ 0 h 496"/>
                <a:gd name="T4" fmla="*/ 1576 w 1576"/>
                <a:gd name="T5" fmla="*/ 456 h 496"/>
                <a:gd name="T6" fmla="*/ 1456 w 1576"/>
                <a:gd name="T7" fmla="*/ 480 h 496"/>
                <a:gd name="T8" fmla="*/ 1304 w 1576"/>
                <a:gd name="T9" fmla="*/ 496 h 496"/>
                <a:gd name="T10" fmla="*/ 1064 w 1576"/>
                <a:gd name="T11" fmla="*/ 464 h 496"/>
                <a:gd name="T12" fmla="*/ 896 w 1576"/>
                <a:gd name="T13" fmla="*/ 416 h 496"/>
                <a:gd name="T14" fmla="*/ 688 w 1576"/>
                <a:gd name="T15" fmla="*/ 456 h 496"/>
                <a:gd name="T16" fmla="*/ 512 w 1576"/>
                <a:gd name="T17" fmla="*/ 416 h 496"/>
                <a:gd name="T18" fmla="*/ 240 w 1576"/>
                <a:gd name="T19" fmla="*/ 464 h 496"/>
                <a:gd name="T20" fmla="*/ 0 w 1576"/>
                <a:gd name="T21" fmla="*/ 456 h 496"/>
                <a:gd name="T22" fmla="*/ 0 w 1576"/>
                <a:gd name="T23" fmla="*/ 0 h 4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76" h="496">
                  <a:moveTo>
                    <a:pt x="0" y="0"/>
                  </a:moveTo>
                  <a:lnTo>
                    <a:pt x="1576" y="0"/>
                  </a:lnTo>
                  <a:lnTo>
                    <a:pt x="1576" y="456"/>
                  </a:lnTo>
                  <a:lnTo>
                    <a:pt x="1456" y="480"/>
                  </a:lnTo>
                  <a:lnTo>
                    <a:pt x="1304" y="496"/>
                  </a:lnTo>
                  <a:lnTo>
                    <a:pt x="1064" y="464"/>
                  </a:lnTo>
                  <a:lnTo>
                    <a:pt x="896" y="416"/>
                  </a:lnTo>
                  <a:lnTo>
                    <a:pt x="688" y="456"/>
                  </a:lnTo>
                  <a:lnTo>
                    <a:pt x="512" y="416"/>
                  </a:lnTo>
                  <a:lnTo>
                    <a:pt x="240" y="464"/>
                  </a:lnTo>
                  <a:lnTo>
                    <a:pt x="0" y="456"/>
                  </a:lnTo>
                  <a:lnTo>
                    <a:pt x="0" y="0"/>
                  </a:lnTo>
                  <a:close/>
                </a:path>
              </a:pathLst>
            </a:custGeom>
            <a:blipFill dpi="0" rotWithShape="1">
              <a:blip r:embed="rId2"/>
              <a:srcRect/>
              <a:tile tx="0" ty="0" sx="100000" sy="100000" flip="none" algn="tl"/>
            </a:blipFill>
            <a:ln w="9525" cap="flat" cmpd="sng">
              <a:solidFill>
                <a:schemeClr val="tx1"/>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1798" name="Freeform 86">
              <a:extLst>
                <a:ext uri="{FF2B5EF4-FFF2-40B4-BE49-F238E27FC236}">
                  <a16:creationId xmlns:a16="http://schemas.microsoft.com/office/drawing/2014/main" id="{0C9A17DE-3719-A818-1535-FC32C6022F53}"/>
                </a:ext>
              </a:extLst>
            </p:cNvPr>
            <p:cNvSpPr>
              <a:spLocks/>
            </p:cNvSpPr>
            <p:nvPr/>
          </p:nvSpPr>
          <p:spPr bwMode="auto">
            <a:xfrm>
              <a:off x="3609" y="2936"/>
              <a:ext cx="1576" cy="505"/>
            </a:xfrm>
            <a:custGeom>
              <a:avLst/>
              <a:gdLst>
                <a:gd name="T0" fmla="*/ 1576 w 1576"/>
                <a:gd name="T1" fmla="*/ 505 h 505"/>
                <a:gd name="T2" fmla="*/ 0 w 1576"/>
                <a:gd name="T3" fmla="*/ 505 h 505"/>
                <a:gd name="T4" fmla="*/ 0 w 1576"/>
                <a:gd name="T5" fmla="*/ 49 h 505"/>
                <a:gd name="T6" fmla="*/ 128 w 1576"/>
                <a:gd name="T7" fmla="*/ 49 h 505"/>
                <a:gd name="T8" fmla="*/ 304 w 1576"/>
                <a:gd name="T9" fmla="*/ 65 h 505"/>
                <a:gd name="T10" fmla="*/ 503 w 1576"/>
                <a:gd name="T11" fmla="*/ 16 h 505"/>
                <a:gd name="T12" fmla="*/ 680 w 1576"/>
                <a:gd name="T13" fmla="*/ 57 h 505"/>
                <a:gd name="T14" fmla="*/ 887 w 1576"/>
                <a:gd name="T15" fmla="*/ 0 h 505"/>
                <a:gd name="T16" fmla="*/ 1064 w 1576"/>
                <a:gd name="T17" fmla="*/ 49 h 505"/>
                <a:gd name="T18" fmla="*/ 1311 w 1576"/>
                <a:gd name="T19" fmla="*/ 64 h 505"/>
                <a:gd name="T20" fmla="*/ 1576 w 1576"/>
                <a:gd name="T21" fmla="*/ 49 h 505"/>
                <a:gd name="T22" fmla="*/ 1576 w 1576"/>
                <a:gd name="T23" fmla="*/ 505 h 5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76" h="505">
                  <a:moveTo>
                    <a:pt x="1576" y="505"/>
                  </a:moveTo>
                  <a:lnTo>
                    <a:pt x="0" y="505"/>
                  </a:lnTo>
                  <a:lnTo>
                    <a:pt x="0" y="49"/>
                  </a:lnTo>
                  <a:lnTo>
                    <a:pt x="128" y="49"/>
                  </a:lnTo>
                  <a:lnTo>
                    <a:pt x="304" y="65"/>
                  </a:lnTo>
                  <a:lnTo>
                    <a:pt x="503" y="16"/>
                  </a:lnTo>
                  <a:lnTo>
                    <a:pt x="680" y="57"/>
                  </a:lnTo>
                  <a:lnTo>
                    <a:pt x="887" y="0"/>
                  </a:lnTo>
                  <a:lnTo>
                    <a:pt x="1064" y="49"/>
                  </a:lnTo>
                  <a:lnTo>
                    <a:pt x="1311" y="64"/>
                  </a:lnTo>
                  <a:lnTo>
                    <a:pt x="1576" y="49"/>
                  </a:lnTo>
                  <a:lnTo>
                    <a:pt x="1576" y="505"/>
                  </a:lnTo>
                  <a:close/>
                </a:path>
              </a:pathLst>
            </a:custGeom>
            <a:blipFill dpi="0" rotWithShape="1">
              <a:blip r:embed="rId2"/>
              <a:srcRect/>
              <a:tile tx="0" ty="0" sx="100000" sy="100000" flip="none" algn="tl"/>
            </a:blipFill>
            <a:ln w="9525" cap="flat" cmpd="sng">
              <a:solidFill>
                <a:schemeClr val="tx1"/>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1011799" name="AutoShape 87">
              <a:extLst>
                <a:ext uri="{FF2B5EF4-FFF2-40B4-BE49-F238E27FC236}">
                  <a16:creationId xmlns:a16="http://schemas.microsoft.com/office/drawing/2014/main" id="{56BE7C93-FC81-D7D4-3616-BB9AF089E299}"/>
                </a:ext>
              </a:extLst>
            </p:cNvPr>
            <p:cNvSpPr>
              <a:spLocks noChangeArrowheads="1"/>
            </p:cNvSpPr>
            <p:nvPr/>
          </p:nvSpPr>
          <p:spPr bwMode="auto">
            <a:xfrm>
              <a:off x="4098" y="1826"/>
              <a:ext cx="568" cy="616"/>
            </a:xfrm>
            <a:prstGeom prst="downArrow">
              <a:avLst>
                <a:gd name="adj1" fmla="val 41546"/>
                <a:gd name="adj2" fmla="val 46830"/>
              </a:avLst>
            </a:prstGeom>
            <a:solidFill>
              <a:schemeClr val="hlink"/>
            </a:solidFill>
            <a:ln w="952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spAutoFit/>
            </a:bodyPr>
            <a:lstStyle/>
            <a:p>
              <a:endParaRPr lang="en-GB" sz="1400"/>
            </a:p>
          </p:txBody>
        </p:sp>
        <p:sp>
          <p:nvSpPr>
            <p:cNvPr id="1011800" name="Text Box 88">
              <a:extLst>
                <a:ext uri="{FF2B5EF4-FFF2-40B4-BE49-F238E27FC236}">
                  <a16:creationId xmlns:a16="http://schemas.microsoft.com/office/drawing/2014/main" id="{E3AB4465-8DAE-A605-EF01-E34DD369A009}"/>
                </a:ext>
              </a:extLst>
            </p:cNvPr>
            <p:cNvSpPr txBox="1">
              <a:spLocks noChangeArrowheads="1"/>
            </p:cNvSpPr>
            <p:nvPr/>
          </p:nvSpPr>
          <p:spPr bwMode="auto">
            <a:xfrm>
              <a:off x="4057" y="1609"/>
              <a:ext cx="656" cy="19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r>
                <a:rPr lang="en-GB" altLang="en-US" sz="1400" b="1">
                  <a:solidFill>
                    <a:schemeClr val="hlink"/>
                  </a:solidFill>
                </a:rPr>
                <a:t>SETBACK</a:t>
              </a:r>
            </a:p>
          </p:txBody>
        </p:sp>
        <p:sp>
          <p:nvSpPr>
            <p:cNvPr id="1011801" name="AutoShape 89">
              <a:extLst>
                <a:ext uri="{FF2B5EF4-FFF2-40B4-BE49-F238E27FC236}">
                  <a16:creationId xmlns:a16="http://schemas.microsoft.com/office/drawing/2014/main" id="{1813D038-E6F2-E208-6A96-EABBAD3F0BDD}"/>
                </a:ext>
              </a:extLst>
            </p:cNvPr>
            <p:cNvSpPr>
              <a:spLocks noChangeArrowheads="1"/>
            </p:cNvSpPr>
            <p:nvPr/>
          </p:nvSpPr>
          <p:spPr bwMode="auto">
            <a:xfrm>
              <a:off x="4744" y="3576"/>
              <a:ext cx="520" cy="600"/>
            </a:xfrm>
            <a:prstGeom prst="curvedLeftArrow">
              <a:avLst>
                <a:gd name="adj1" fmla="val 26154"/>
                <a:gd name="adj2" fmla="val 49231"/>
                <a:gd name="adj3" fmla="val 33269"/>
              </a:avLst>
            </a:prstGeom>
            <a:solidFill>
              <a:schemeClr val="hlink"/>
            </a:solidFill>
            <a:ln w="952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spAutoFit/>
            </a:bodyPr>
            <a:lstStyle/>
            <a:p>
              <a:endParaRPr lang="en-GB" sz="1400"/>
            </a:p>
          </p:txBody>
        </p:sp>
        <p:sp>
          <p:nvSpPr>
            <p:cNvPr id="1011803" name="AutoShape 91">
              <a:extLst>
                <a:ext uri="{FF2B5EF4-FFF2-40B4-BE49-F238E27FC236}">
                  <a16:creationId xmlns:a16="http://schemas.microsoft.com/office/drawing/2014/main" id="{A349A4E7-6C7A-3E42-7174-6BBEBEFCDE52}"/>
                </a:ext>
              </a:extLst>
            </p:cNvPr>
            <p:cNvSpPr>
              <a:spLocks noChangeArrowheads="1"/>
            </p:cNvSpPr>
            <p:nvPr/>
          </p:nvSpPr>
          <p:spPr bwMode="auto">
            <a:xfrm rot="10983785">
              <a:off x="3609" y="3529"/>
              <a:ext cx="520" cy="600"/>
            </a:xfrm>
            <a:prstGeom prst="curvedLeftArrow">
              <a:avLst>
                <a:gd name="adj1" fmla="val 31976"/>
                <a:gd name="adj2" fmla="val 43568"/>
                <a:gd name="adj3" fmla="val 33333"/>
              </a:avLst>
            </a:prstGeom>
            <a:solidFill>
              <a:schemeClr val="hlink"/>
            </a:solidFill>
            <a:ln w="952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spAutoFit/>
            </a:bodyPr>
            <a:lstStyle/>
            <a:p>
              <a:endParaRPr lang="en-GB" sz="1400"/>
            </a:p>
          </p:txBody>
        </p:sp>
        <p:sp>
          <p:nvSpPr>
            <p:cNvPr id="1011804" name="Text Box 92">
              <a:extLst>
                <a:ext uri="{FF2B5EF4-FFF2-40B4-BE49-F238E27FC236}">
                  <a16:creationId xmlns:a16="http://schemas.microsoft.com/office/drawing/2014/main" id="{ED2C702C-1288-DE6A-CFB4-23DEF8136033}"/>
                </a:ext>
              </a:extLst>
            </p:cNvPr>
            <p:cNvSpPr txBox="1">
              <a:spLocks noChangeArrowheads="1"/>
            </p:cNvSpPr>
            <p:nvPr/>
          </p:nvSpPr>
          <p:spPr bwMode="auto">
            <a:xfrm>
              <a:off x="3898" y="3738"/>
              <a:ext cx="1237" cy="19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r>
                <a:rPr lang="en-GB" altLang="en-US" sz="1400" b="1">
                  <a:solidFill>
                    <a:schemeClr val="hlink"/>
                  </a:solidFill>
                </a:rPr>
                <a:t>Angular Acceleration</a:t>
              </a:r>
            </a:p>
          </p:txBody>
        </p:sp>
        <p:pic>
          <p:nvPicPr>
            <p:cNvPr id="1011805" name="Picture 93">
              <a:extLst>
                <a:ext uri="{FF2B5EF4-FFF2-40B4-BE49-F238E27FC236}">
                  <a16:creationId xmlns:a16="http://schemas.microsoft.com/office/drawing/2014/main" id="{60F7B8AA-40F0-B0E4-B40E-8DC1B2CC99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6" y="2683"/>
              <a:ext cx="562" cy="515"/>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250038675"/>
      </p:ext>
    </p:extLst>
  </p:cSld>
  <p:clrMapOvr>
    <a:masterClrMapping/>
  </p:clrMapOvr>
  <p:transition>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2738" name="Rectangle 2">
            <a:extLst>
              <a:ext uri="{FF2B5EF4-FFF2-40B4-BE49-F238E27FC236}">
                <a16:creationId xmlns:a16="http://schemas.microsoft.com/office/drawing/2014/main" id="{7FECA380-7079-99A5-20CD-330832943AC1}"/>
              </a:ext>
            </a:extLst>
          </p:cNvPr>
          <p:cNvSpPr>
            <a:spLocks noGrp="1" noChangeArrowheads="1"/>
          </p:cNvSpPr>
          <p:nvPr>
            <p:ph type="title"/>
          </p:nvPr>
        </p:nvSpPr>
        <p:spPr/>
        <p:txBody>
          <a:bodyPr/>
          <a:lstStyle/>
          <a:p>
            <a:r>
              <a:rPr lang="en-GB" altLang="en-US"/>
              <a:t>Defect Analysis</a:t>
            </a:r>
          </a:p>
        </p:txBody>
      </p:sp>
      <p:sp>
        <p:nvSpPr>
          <p:cNvPr id="1012739" name="Rectangle 3">
            <a:extLst>
              <a:ext uri="{FF2B5EF4-FFF2-40B4-BE49-F238E27FC236}">
                <a16:creationId xmlns:a16="http://schemas.microsoft.com/office/drawing/2014/main" id="{2ED725CE-EB14-D002-BE0A-AA3DFA7F3DF1}"/>
              </a:ext>
            </a:extLst>
          </p:cNvPr>
          <p:cNvSpPr>
            <a:spLocks noGrp="1" noChangeArrowheads="1"/>
          </p:cNvSpPr>
          <p:nvPr>
            <p:ph type="body" idx="1"/>
          </p:nvPr>
        </p:nvSpPr>
        <p:spPr/>
        <p:txBody>
          <a:bodyPr/>
          <a:lstStyle/>
          <a:p>
            <a:r>
              <a:rPr lang="en-GB" altLang="en-US"/>
              <a:t>Defect analysis for safety cases</a:t>
            </a:r>
          </a:p>
          <a:p>
            <a:pPr lvl="1"/>
            <a:r>
              <a:rPr lang="en-GB" altLang="en-US" i="1"/>
              <a:t>“The 3 legged stool”</a:t>
            </a:r>
          </a:p>
        </p:txBody>
      </p:sp>
      <p:sp>
        <p:nvSpPr>
          <p:cNvPr id="1012740" name="Text Box 4">
            <a:extLst>
              <a:ext uri="{FF2B5EF4-FFF2-40B4-BE49-F238E27FC236}">
                <a16:creationId xmlns:a16="http://schemas.microsoft.com/office/drawing/2014/main" id="{410A1F11-2A93-9090-4A29-067DA1A8AECE}"/>
              </a:ext>
            </a:extLst>
          </p:cNvPr>
          <p:cNvSpPr txBox="1">
            <a:spLocks noChangeArrowheads="1"/>
          </p:cNvSpPr>
          <p:nvPr/>
        </p:nvSpPr>
        <p:spPr bwMode="auto">
          <a:xfrm>
            <a:off x="5411788" y="2309813"/>
            <a:ext cx="1676400" cy="538162"/>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spcBef>
                <a:spcPct val="20000"/>
              </a:spcBef>
              <a:buFont typeface="Arial" panose="020B0604020202020204" pitchFamily="34" charset="0"/>
              <a:buNone/>
            </a:pPr>
            <a:r>
              <a:rPr lang="en-GB" altLang="en-US" sz="1300">
                <a:cs typeface="Arial" panose="020B0604020202020204" pitchFamily="34" charset="0"/>
              </a:rPr>
              <a:t>Shell deflagrates </a:t>
            </a:r>
          </a:p>
          <a:p>
            <a:pPr algn="ctr" eaLnBrk="1" hangingPunct="1">
              <a:spcBef>
                <a:spcPct val="20000"/>
              </a:spcBef>
              <a:buFont typeface="Arial" panose="020B0604020202020204" pitchFamily="34" charset="0"/>
              <a:buNone/>
            </a:pPr>
            <a:r>
              <a:rPr lang="en-GB" altLang="en-US" sz="1300">
                <a:cs typeface="Arial" panose="020B0604020202020204" pitchFamily="34" charset="0"/>
              </a:rPr>
              <a:t>and ruptures in bore</a:t>
            </a:r>
          </a:p>
        </p:txBody>
      </p:sp>
      <p:sp>
        <p:nvSpPr>
          <p:cNvPr id="1012741" name="Text Box 5">
            <a:extLst>
              <a:ext uri="{FF2B5EF4-FFF2-40B4-BE49-F238E27FC236}">
                <a16:creationId xmlns:a16="http://schemas.microsoft.com/office/drawing/2014/main" id="{E9666A57-8BE1-4779-9C7E-24AFC77E9B44}"/>
              </a:ext>
            </a:extLst>
          </p:cNvPr>
          <p:cNvSpPr txBox="1">
            <a:spLocks noChangeArrowheads="1"/>
          </p:cNvSpPr>
          <p:nvPr/>
        </p:nvSpPr>
        <p:spPr bwMode="auto">
          <a:xfrm>
            <a:off x="4254500" y="4016375"/>
            <a:ext cx="1951038" cy="300038"/>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spcBef>
                <a:spcPct val="20000"/>
              </a:spcBef>
              <a:buFont typeface="Arial" panose="020B0604020202020204" pitchFamily="34" charset="0"/>
              <a:buNone/>
            </a:pPr>
            <a:r>
              <a:rPr lang="en-GB" altLang="en-US" sz="1300">
                <a:cs typeface="Arial" panose="020B0604020202020204" pitchFamily="34" charset="0"/>
              </a:rPr>
              <a:t>Defect reaches platform</a:t>
            </a:r>
          </a:p>
        </p:txBody>
      </p:sp>
      <p:sp>
        <p:nvSpPr>
          <p:cNvPr id="1012742" name="Text Box 6">
            <a:extLst>
              <a:ext uri="{FF2B5EF4-FFF2-40B4-BE49-F238E27FC236}">
                <a16:creationId xmlns:a16="http://schemas.microsoft.com/office/drawing/2014/main" id="{983DACCF-CF12-3308-DB2F-21A2B6C5F52E}"/>
              </a:ext>
            </a:extLst>
          </p:cNvPr>
          <p:cNvSpPr txBox="1">
            <a:spLocks noChangeArrowheads="1"/>
          </p:cNvSpPr>
          <p:nvPr/>
        </p:nvSpPr>
        <p:spPr bwMode="auto">
          <a:xfrm>
            <a:off x="6581775" y="4014789"/>
            <a:ext cx="2133600" cy="896937"/>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300">
                <a:cs typeface="Arial" panose="020B0604020202020204" pitchFamily="34" charset="0"/>
              </a:rPr>
              <a:t>Conditions and stimulus </a:t>
            </a:r>
          </a:p>
          <a:p>
            <a:pPr algn="ctr">
              <a:spcBef>
                <a:spcPct val="50000"/>
              </a:spcBef>
            </a:pPr>
            <a:r>
              <a:rPr lang="en-GB" altLang="en-US" sz="1300">
                <a:cs typeface="Arial" panose="020B0604020202020204" pitchFamily="34" charset="0"/>
              </a:rPr>
              <a:t>sufficient to cause ignition </a:t>
            </a:r>
          </a:p>
          <a:p>
            <a:pPr algn="ctr">
              <a:spcBef>
                <a:spcPct val="50000"/>
              </a:spcBef>
            </a:pPr>
            <a:r>
              <a:rPr lang="en-GB" altLang="en-US" sz="1300">
                <a:cs typeface="Arial" panose="020B0604020202020204" pitchFamily="34" charset="0"/>
              </a:rPr>
              <a:t>due to presence of defect</a:t>
            </a:r>
          </a:p>
        </p:txBody>
      </p:sp>
      <p:sp>
        <p:nvSpPr>
          <p:cNvPr id="1012743" name="Text Box 7">
            <a:extLst>
              <a:ext uri="{FF2B5EF4-FFF2-40B4-BE49-F238E27FC236}">
                <a16:creationId xmlns:a16="http://schemas.microsoft.com/office/drawing/2014/main" id="{E2220B15-F96A-15C1-28CD-40BFCD86EC2B}"/>
              </a:ext>
            </a:extLst>
          </p:cNvPr>
          <p:cNvSpPr txBox="1">
            <a:spLocks noChangeArrowheads="1"/>
          </p:cNvSpPr>
          <p:nvPr/>
        </p:nvSpPr>
        <p:spPr bwMode="auto">
          <a:xfrm>
            <a:off x="2295525" y="5651500"/>
            <a:ext cx="2787650" cy="598488"/>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300">
                <a:cs typeface="Arial" panose="020B0604020202020204" pitchFamily="34" charset="0"/>
              </a:rPr>
              <a:t>Probability of manufacturing defect </a:t>
            </a:r>
          </a:p>
          <a:p>
            <a:pPr algn="ctr">
              <a:spcBef>
                <a:spcPct val="50000"/>
              </a:spcBef>
            </a:pPr>
            <a:r>
              <a:rPr lang="en-GB" altLang="en-US" sz="1300">
                <a:cs typeface="Arial" panose="020B0604020202020204" pitchFamily="34" charset="0"/>
              </a:rPr>
              <a:t>OR defect emerging in-service</a:t>
            </a:r>
          </a:p>
        </p:txBody>
      </p:sp>
      <p:sp>
        <p:nvSpPr>
          <p:cNvPr id="1012744" name="Text Box 8">
            <a:extLst>
              <a:ext uri="{FF2B5EF4-FFF2-40B4-BE49-F238E27FC236}">
                <a16:creationId xmlns:a16="http://schemas.microsoft.com/office/drawing/2014/main" id="{F8DD9D21-0764-9E33-3D38-1FE46346A174}"/>
              </a:ext>
            </a:extLst>
          </p:cNvPr>
          <p:cNvSpPr txBox="1">
            <a:spLocks noChangeArrowheads="1"/>
          </p:cNvSpPr>
          <p:nvPr/>
        </p:nvSpPr>
        <p:spPr bwMode="auto">
          <a:xfrm>
            <a:off x="5434013" y="5645150"/>
            <a:ext cx="1389062" cy="598488"/>
          </a:xfrm>
          <a:prstGeom prst="rect">
            <a:avLst/>
          </a:prstGeom>
          <a:noFill/>
          <a:ln w="9525" algn="ctr">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300">
                <a:cs typeface="Arial" panose="020B0604020202020204" pitchFamily="34" charset="0"/>
              </a:rPr>
              <a:t>Defect detection</a:t>
            </a:r>
          </a:p>
          <a:p>
            <a:pPr algn="ctr">
              <a:spcBef>
                <a:spcPct val="50000"/>
              </a:spcBef>
            </a:pPr>
            <a:endParaRPr lang="en-GB" altLang="en-US" sz="1300">
              <a:cs typeface="Arial" panose="020B0604020202020204" pitchFamily="34" charset="0"/>
            </a:endParaRPr>
          </a:p>
        </p:txBody>
      </p:sp>
      <p:sp>
        <p:nvSpPr>
          <p:cNvPr id="1012745" name="AutoShape 9">
            <a:extLst>
              <a:ext uri="{FF2B5EF4-FFF2-40B4-BE49-F238E27FC236}">
                <a16:creationId xmlns:a16="http://schemas.microsoft.com/office/drawing/2014/main" id="{9D521706-3DA0-05BB-55BB-565BEAE491B4}"/>
              </a:ext>
            </a:extLst>
          </p:cNvPr>
          <p:cNvSpPr>
            <a:spLocks noChangeArrowheads="1"/>
          </p:cNvSpPr>
          <p:nvPr/>
        </p:nvSpPr>
        <p:spPr bwMode="auto">
          <a:xfrm rot="16200000">
            <a:off x="5085557" y="4563269"/>
            <a:ext cx="292100" cy="379413"/>
          </a:xfrm>
          <a:prstGeom prst="flowChartDelay">
            <a:avLst/>
          </a:prstGeom>
          <a:noFill/>
          <a:ln w="9525" algn="ctr">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cxnSp>
        <p:nvCxnSpPr>
          <p:cNvPr id="1012746" name="AutoShape 10">
            <a:extLst>
              <a:ext uri="{FF2B5EF4-FFF2-40B4-BE49-F238E27FC236}">
                <a16:creationId xmlns:a16="http://schemas.microsoft.com/office/drawing/2014/main" id="{98F85352-9422-A9C1-78D2-E6E2AA09368C}"/>
              </a:ext>
            </a:extLst>
          </p:cNvPr>
          <p:cNvCxnSpPr>
            <a:cxnSpLocks noChangeShapeType="1"/>
            <a:stCxn id="1012743" idx="0"/>
            <a:endCxn id="1012745" idx="1"/>
          </p:cNvCxnSpPr>
          <p:nvPr/>
        </p:nvCxnSpPr>
        <p:spPr bwMode="auto">
          <a:xfrm rot="16200000">
            <a:off x="4084639" y="4505326"/>
            <a:ext cx="750887" cy="1541463"/>
          </a:xfrm>
          <a:prstGeom prst="bentConnector3">
            <a:avLst>
              <a:gd name="adj1" fmla="val 50106"/>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12747" name="AutoShape 11">
            <a:extLst>
              <a:ext uri="{FF2B5EF4-FFF2-40B4-BE49-F238E27FC236}">
                <a16:creationId xmlns:a16="http://schemas.microsoft.com/office/drawing/2014/main" id="{C0A28F2C-7DB4-EA94-10D5-AF1B97FFC5AE}"/>
              </a:ext>
            </a:extLst>
          </p:cNvPr>
          <p:cNvCxnSpPr>
            <a:cxnSpLocks noChangeShapeType="1"/>
            <a:stCxn id="1012744" idx="0"/>
            <a:endCxn id="1012745" idx="1"/>
          </p:cNvCxnSpPr>
          <p:nvPr/>
        </p:nvCxnSpPr>
        <p:spPr bwMode="auto">
          <a:xfrm rot="5400000" flipH="1">
            <a:off x="5307808" y="4823620"/>
            <a:ext cx="744537" cy="898525"/>
          </a:xfrm>
          <a:prstGeom prst="bentConnector3">
            <a:avLst>
              <a:gd name="adj1" fmla="val 50106"/>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12748" name="AutoShape 12">
            <a:extLst>
              <a:ext uri="{FF2B5EF4-FFF2-40B4-BE49-F238E27FC236}">
                <a16:creationId xmlns:a16="http://schemas.microsoft.com/office/drawing/2014/main" id="{86B8B282-EA04-1CF0-D8EB-03D72A1DBC45}"/>
              </a:ext>
            </a:extLst>
          </p:cNvPr>
          <p:cNvCxnSpPr>
            <a:cxnSpLocks noChangeShapeType="1"/>
            <a:stCxn id="1012745" idx="3"/>
            <a:endCxn id="1012741" idx="2"/>
          </p:cNvCxnSpPr>
          <p:nvPr/>
        </p:nvCxnSpPr>
        <p:spPr bwMode="auto">
          <a:xfrm rot="16200000">
            <a:off x="5084763" y="4462463"/>
            <a:ext cx="292100" cy="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12749" name="AutoShape 13">
            <a:extLst>
              <a:ext uri="{FF2B5EF4-FFF2-40B4-BE49-F238E27FC236}">
                <a16:creationId xmlns:a16="http://schemas.microsoft.com/office/drawing/2014/main" id="{FB7C060C-CDFA-2BC9-F140-869FF76D4CE5}"/>
              </a:ext>
            </a:extLst>
          </p:cNvPr>
          <p:cNvSpPr>
            <a:spLocks noChangeArrowheads="1"/>
          </p:cNvSpPr>
          <p:nvPr/>
        </p:nvSpPr>
        <p:spPr bwMode="auto">
          <a:xfrm rot="16200000">
            <a:off x="6112670" y="3090070"/>
            <a:ext cx="271463" cy="314325"/>
          </a:xfrm>
          <a:prstGeom prst="flowChartDelay">
            <a:avLst/>
          </a:prstGeom>
          <a:noFill/>
          <a:ln w="9525" algn="ctr">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cxnSp>
        <p:nvCxnSpPr>
          <p:cNvPr id="1012750" name="AutoShape 14">
            <a:extLst>
              <a:ext uri="{FF2B5EF4-FFF2-40B4-BE49-F238E27FC236}">
                <a16:creationId xmlns:a16="http://schemas.microsoft.com/office/drawing/2014/main" id="{62C5B745-6AD4-EB0B-AEEF-A37E3504C95E}"/>
              </a:ext>
            </a:extLst>
          </p:cNvPr>
          <p:cNvCxnSpPr>
            <a:cxnSpLocks noChangeShapeType="1"/>
            <a:stCxn id="1012741" idx="0"/>
            <a:endCxn id="1012749" idx="1"/>
          </p:cNvCxnSpPr>
          <p:nvPr/>
        </p:nvCxnSpPr>
        <p:spPr bwMode="auto">
          <a:xfrm rot="16200000">
            <a:off x="5424489" y="3190876"/>
            <a:ext cx="631825" cy="1019175"/>
          </a:xfrm>
          <a:prstGeom prst="bentConnector3">
            <a:avLst>
              <a:gd name="adj1" fmla="val 50250"/>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12751" name="AutoShape 15">
            <a:extLst>
              <a:ext uri="{FF2B5EF4-FFF2-40B4-BE49-F238E27FC236}">
                <a16:creationId xmlns:a16="http://schemas.microsoft.com/office/drawing/2014/main" id="{2909A9D6-B3FC-17AE-BCBB-716A9EC10657}"/>
              </a:ext>
            </a:extLst>
          </p:cNvPr>
          <p:cNvCxnSpPr>
            <a:cxnSpLocks noChangeShapeType="1"/>
            <a:stCxn id="1012742" idx="0"/>
            <a:endCxn id="1012749" idx="1"/>
          </p:cNvCxnSpPr>
          <p:nvPr/>
        </p:nvCxnSpPr>
        <p:spPr bwMode="auto">
          <a:xfrm rot="5400000" flipH="1">
            <a:off x="6634163" y="3000376"/>
            <a:ext cx="630238" cy="1398587"/>
          </a:xfrm>
          <a:prstGeom prst="bentConnector3">
            <a:avLst>
              <a:gd name="adj1" fmla="val 50125"/>
            </a:avLst>
          </a:prstGeom>
          <a:noFill/>
          <a:ln w="9525">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12752" name="AutoShape 16">
            <a:extLst>
              <a:ext uri="{FF2B5EF4-FFF2-40B4-BE49-F238E27FC236}">
                <a16:creationId xmlns:a16="http://schemas.microsoft.com/office/drawing/2014/main" id="{2F8F5B7A-3338-E191-268F-9F0111580F6D}"/>
              </a:ext>
            </a:extLst>
          </p:cNvPr>
          <p:cNvCxnSpPr>
            <a:cxnSpLocks noChangeShapeType="1"/>
            <a:stCxn id="1012749" idx="3"/>
            <a:endCxn id="1012740" idx="2"/>
          </p:cNvCxnSpPr>
          <p:nvPr/>
        </p:nvCxnSpPr>
        <p:spPr bwMode="auto">
          <a:xfrm rot="16200000">
            <a:off x="6117432" y="2980532"/>
            <a:ext cx="265113" cy="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171653087"/>
      </p:ext>
    </p:extLst>
  </p:cSld>
  <p:clrMapOvr>
    <a:masterClrMapping/>
  </p:clrMapOvr>
  <p:transition>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5812" name="Rectangle 4">
            <a:extLst>
              <a:ext uri="{FF2B5EF4-FFF2-40B4-BE49-F238E27FC236}">
                <a16:creationId xmlns:a16="http://schemas.microsoft.com/office/drawing/2014/main" id="{21DF0D7C-35F2-1D62-3436-86063A129942}"/>
              </a:ext>
            </a:extLst>
          </p:cNvPr>
          <p:cNvSpPr>
            <a:spLocks noGrp="1" noChangeAspect="1" noChangeArrowheads="1"/>
          </p:cNvSpPr>
          <p:nvPr>
            <p:ph type="ctrTitle"/>
          </p:nvPr>
        </p:nvSpPr>
        <p:spPr/>
        <p:txBody>
          <a:bodyPr/>
          <a:lstStyle/>
          <a:p>
            <a:r>
              <a:rPr lang="en-GB" altLang="en-US"/>
              <a:t>System Integration</a:t>
            </a:r>
          </a:p>
        </p:txBody>
      </p:sp>
      <p:sp>
        <p:nvSpPr>
          <p:cNvPr id="1015813" name="Rectangle 5">
            <a:extLst>
              <a:ext uri="{FF2B5EF4-FFF2-40B4-BE49-F238E27FC236}">
                <a16:creationId xmlns:a16="http://schemas.microsoft.com/office/drawing/2014/main" id="{116121CC-D301-9AD5-13D5-51DC96214311}"/>
              </a:ext>
            </a:extLst>
          </p:cNvPr>
          <p:cNvSpPr>
            <a:spLocks noGrp="1" noChangeAspect="1" noChangeArrowheads="1"/>
          </p:cNvSpPr>
          <p:nvPr>
            <p:ph type="subTitle" idx="1"/>
          </p:nvPr>
        </p:nvSpPr>
        <p:spPr/>
        <p:txBody>
          <a:bodyPr/>
          <a:lstStyle/>
          <a:p>
            <a:endParaRPr lang="en-US" altLang="en-US"/>
          </a:p>
        </p:txBody>
      </p:sp>
    </p:spTree>
    <p:extLst>
      <p:ext uri="{BB962C8B-B14F-4D97-AF65-F5344CB8AC3E}">
        <p14:creationId xmlns:p14="http://schemas.microsoft.com/office/powerpoint/2010/main" val="2263961309"/>
      </p:ext>
    </p:extLst>
  </p:cSld>
  <p:clrMapOvr>
    <a:masterClrMapping/>
  </p:clrMapOvr>
  <p:transition>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3026" name="Rectangle 2">
            <a:extLst>
              <a:ext uri="{FF2B5EF4-FFF2-40B4-BE49-F238E27FC236}">
                <a16:creationId xmlns:a16="http://schemas.microsoft.com/office/drawing/2014/main" id="{BE04E4A4-6A78-5C78-1097-24BA4E5F15F4}"/>
              </a:ext>
            </a:extLst>
          </p:cNvPr>
          <p:cNvSpPr>
            <a:spLocks noGrp="1" noChangeArrowheads="1"/>
          </p:cNvSpPr>
          <p:nvPr>
            <p:ph type="title"/>
          </p:nvPr>
        </p:nvSpPr>
        <p:spPr/>
        <p:txBody>
          <a:bodyPr>
            <a:normAutofit fontScale="90000"/>
          </a:bodyPr>
          <a:lstStyle/>
          <a:p>
            <a:r>
              <a:rPr lang="en-GB" altLang="en-US"/>
              <a:t>Design Aspects – Loading</a:t>
            </a:r>
          </a:p>
        </p:txBody>
      </p:sp>
      <p:sp>
        <p:nvSpPr>
          <p:cNvPr id="513027" name="Freeform 3">
            <a:extLst>
              <a:ext uri="{FF2B5EF4-FFF2-40B4-BE49-F238E27FC236}">
                <a16:creationId xmlns:a16="http://schemas.microsoft.com/office/drawing/2014/main" id="{4AFAD885-1C08-6C6F-A3C9-DE1E51E7E19C}"/>
              </a:ext>
            </a:extLst>
          </p:cNvPr>
          <p:cNvSpPr>
            <a:spLocks noChangeAspect="1"/>
          </p:cNvSpPr>
          <p:nvPr/>
        </p:nvSpPr>
        <p:spPr bwMode="auto">
          <a:xfrm>
            <a:off x="1803400" y="5386388"/>
            <a:ext cx="763588" cy="1066800"/>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3028" name="Freeform 4">
            <a:extLst>
              <a:ext uri="{FF2B5EF4-FFF2-40B4-BE49-F238E27FC236}">
                <a16:creationId xmlns:a16="http://schemas.microsoft.com/office/drawing/2014/main" id="{6395EB20-20B5-D200-AD61-C5D0AFBDE288}"/>
              </a:ext>
            </a:extLst>
          </p:cNvPr>
          <p:cNvSpPr>
            <a:spLocks noChangeAspect="1"/>
          </p:cNvSpPr>
          <p:nvPr/>
        </p:nvSpPr>
        <p:spPr bwMode="auto">
          <a:xfrm>
            <a:off x="2566989" y="5599113"/>
            <a:ext cx="6556375" cy="639762"/>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3029" name="Rectangle 5">
            <a:extLst>
              <a:ext uri="{FF2B5EF4-FFF2-40B4-BE49-F238E27FC236}">
                <a16:creationId xmlns:a16="http://schemas.microsoft.com/office/drawing/2014/main" id="{540DC7B9-F68E-E596-2AD0-1BA0D3AFFDBB}"/>
              </a:ext>
            </a:extLst>
          </p:cNvPr>
          <p:cNvSpPr>
            <a:spLocks noChangeAspect="1" noChangeArrowheads="1"/>
          </p:cNvSpPr>
          <p:nvPr/>
        </p:nvSpPr>
        <p:spPr bwMode="auto">
          <a:xfrm>
            <a:off x="5308601" y="5670551"/>
            <a:ext cx="1787525" cy="49847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3030" name="Rectangle 6">
            <a:extLst>
              <a:ext uri="{FF2B5EF4-FFF2-40B4-BE49-F238E27FC236}">
                <a16:creationId xmlns:a16="http://schemas.microsoft.com/office/drawing/2014/main" id="{120C08EA-635C-A4A4-DF39-749375390E7C}"/>
              </a:ext>
            </a:extLst>
          </p:cNvPr>
          <p:cNvSpPr>
            <a:spLocks noChangeAspect="1" noChangeArrowheads="1"/>
          </p:cNvSpPr>
          <p:nvPr/>
        </p:nvSpPr>
        <p:spPr bwMode="auto">
          <a:xfrm>
            <a:off x="2566988" y="5457826"/>
            <a:ext cx="1911350" cy="9239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3031" name="Oval 7">
            <a:extLst>
              <a:ext uri="{FF2B5EF4-FFF2-40B4-BE49-F238E27FC236}">
                <a16:creationId xmlns:a16="http://schemas.microsoft.com/office/drawing/2014/main" id="{A987E618-1AF4-B565-1CE7-4A905B0F486D}"/>
              </a:ext>
            </a:extLst>
          </p:cNvPr>
          <p:cNvSpPr>
            <a:spLocks noChangeAspect="1" noChangeArrowheads="1"/>
          </p:cNvSpPr>
          <p:nvPr/>
        </p:nvSpPr>
        <p:spPr bwMode="auto">
          <a:xfrm>
            <a:off x="4221163" y="5811838"/>
            <a:ext cx="190500" cy="214312"/>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3032" name="Rectangle 8">
            <a:extLst>
              <a:ext uri="{FF2B5EF4-FFF2-40B4-BE49-F238E27FC236}">
                <a16:creationId xmlns:a16="http://schemas.microsoft.com/office/drawing/2014/main" id="{A6E711C7-3D2B-B0C9-E23D-E003EE2E5D59}"/>
              </a:ext>
            </a:extLst>
          </p:cNvPr>
          <p:cNvSpPr>
            <a:spLocks noChangeAspect="1" noChangeArrowheads="1"/>
          </p:cNvSpPr>
          <p:nvPr/>
        </p:nvSpPr>
        <p:spPr bwMode="auto">
          <a:xfrm>
            <a:off x="2757489" y="5386388"/>
            <a:ext cx="890587"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3033" name="Rectangle 9">
            <a:extLst>
              <a:ext uri="{FF2B5EF4-FFF2-40B4-BE49-F238E27FC236}">
                <a16:creationId xmlns:a16="http://schemas.microsoft.com/office/drawing/2014/main" id="{533818FF-30C7-F582-058F-6F8AEA6BD351}"/>
              </a:ext>
            </a:extLst>
          </p:cNvPr>
          <p:cNvSpPr>
            <a:spLocks noChangeAspect="1" noChangeArrowheads="1"/>
          </p:cNvSpPr>
          <p:nvPr/>
        </p:nvSpPr>
        <p:spPr bwMode="auto">
          <a:xfrm>
            <a:off x="2566988" y="5386388"/>
            <a:ext cx="127000"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3034" name="Rectangle 10">
            <a:extLst>
              <a:ext uri="{FF2B5EF4-FFF2-40B4-BE49-F238E27FC236}">
                <a16:creationId xmlns:a16="http://schemas.microsoft.com/office/drawing/2014/main" id="{E949B132-3317-E87C-37A0-AFEA7A430024}"/>
              </a:ext>
            </a:extLst>
          </p:cNvPr>
          <p:cNvSpPr>
            <a:spLocks noChangeAspect="1" noChangeArrowheads="1"/>
          </p:cNvSpPr>
          <p:nvPr/>
        </p:nvSpPr>
        <p:spPr bwMode="auto">
          <a:xfrm>
            <a:off x="2693988" y="5457825"/>
            <a:ext cx="63500" cy="141288"/>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13035" name="Group 11">
            <a:extLst>
              <a:ext uri="{FF2B5EF4-FFF2-40B4-BE49-F238E27FC236}">
                <a16:creationId xmlns:a16="http://schemas.microsoft.com/office/drawing/2014/main" id="{E03340CF-FEC5-0AB4-CAB7-F45362D27195}"/>
              </a:ext>
            </a:extLst>
          </p:cNvPr>
          <p:cNvGrpSpPr>
            <a:grpSpLocks noChangeAspect="1"/>
          </p:cNvGrpSpPr>
          <p:nvPr/>
        </p:nvGrpSpPr>
        <p:grpSpPr bwMode="auto">
          <a:xfrm flipH="1">
            <a:off x="2566989" y="6169026"/>
            <a:ext cx="1081087" cy="284163"/>
            <a:chOff x="960" y="2016"/>
            <a:chExt cx="816" cy="192"/>
          </a:xfrm>
        </p:grpSpPr>
        <p:sp>
          <p:nvSpPr>
            <p:cNvPr id="513036" name="Rectangle 12">
              <a:extLst>
                <a:ext uri="{FF2B5EF4-FFF2-40B4-BE49-F238E27FC236}">
                  <a16:creationId xmlns:a16="http://schemas.microsoft.com/office/drawing/2014/main" id="{BB3795E9-2D40-97C7-46CA-7CDD294CAA0C}"/>
                </a:ext>
              </a:extLst>
            </p:cNvPr>
            <p:cNvSpPr>
              <a:spLocks noChangeAspect="1" noChangeArrowheads="1"/>
            </p:cNvSpPr>
            <p:nvPr/>
          </p:nvSpPr>
          <p:spPr bwMode="auto">
            <a:xfrm>
              <a:off x="1104" y="2016"/>
              <a:ext cx="672"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3037" name="Rectangle 13">
              <a:extLst>
                <a:ext uri="{FF2B5EF4-FFF2-40B4-BE49-F238E27FC236}">
                  <a16:creationId xmlns:a16="http://schemas.microsoft.com/office/drawing/2014/main" id="{180CFE88-80E5-2B5D-8DDA-10DD35EE6E6E}"/>
                </a:ext>
              </a:extLst>
            </p:cNvPr>
            <p:cNvSpPr>
              <a:spLocks noChangeAspect="1" noChangeArrowheads="1"/>
            </p:cNvSpPr>
            <p:nvPr/>
          </p:nvSpPr>
          <p:spPr bwMode="auto">
            <a:xfrm>
              <a:off x="960" y="2016"/>
              <a:ext cx="96"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3038" name="Rectangle 14">
              <a:extLst>
                <a:ext uri="{FF2B5EF4-FFF2-40B4-BE49-F238E27FC236}">
                  <a16:creationId xmlns:a16="http://schemas.microsoft.com/office/drawing/2014/main" id="{A82C8330-6709-B137-2533-F6F1D2BC5602}"/>
                </a:ext>
              </a:extLst>
            </p:cNvPr>
            <p:cNvSpPr>
              <a:spLocks noChangeAspect="1" noChangeArrowheads="1"/>
            </p:cNvSpPr>
            <p:nvPr/>
          </p:nvSpPr>
          <p:spPr bwMode="auto">
            <a:xfrm>
              <a:off x="1056" y="2064"/>
              <a:ext cx="48" cy="96"/>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13039" name="Rectangle 15">
            <a:extLst>
              <a:ext uri="{FF2B5EF4-FFF2-40B4-BE49-F238E27FC236}">
                <a16:creationId xmlns:a16="http://schemas.microsoft.com/office/drawing/2014/main" id="{4B493B58-4012-FD9B-BDB0-9D9D6D83275E}"/>
              </a:ext>
            </a:extLst>
          </p:cNvPr>
          <p:cNvSpPr>
            <a:spLocks noChangeArrowheads="1"/>
          </p:cNvSpPr>
          <p:nvPr/>
        </p:nvSpPr>
        <p:spPr bwMode="auto">
          <a:xfrm>
            <a:off x="4081464" y="5721351"/>
            <a:ext cx="6345237"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3040" name="Rectangle 16">
            <a:extLst>
              <a:ext uri="{FF2B5EF4-FFF2-40B4-BE49-F238E27FC236}">
                <a16:creationId xmlns:a16="http://schemas.microsoft.com/office/drawing/2014/main" id="{D45BE820-2A7F-9768-D053-4568FC14A32F}"/>
              </a:ext>
            </a:extLst>
          </p:cNvPr>
          <p:cNvSpPr>
            <a:spLocks noChangeArrowheads="1"/>
          </p:cNvSpPr>
          <p:nvPr/>
        </p:nvSpPr>
        <p:spPr bwMode="auto">
          <a:xfrm>
            <a:off x="3657600" y="5721351"/>
            <a:ext cx="414338"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3041" name="Rectangle 17">
            <a:extLst>
              <a:ext uri="{FF2B5EF4-FFF2-40B4-BE49-F238E27FC236}">
                <a16:creationId xmlns:a16="http://schemas.microsoft.com/office/drawing/2014/main" id="{300635B8-398F-37C2-DC2F-1C50085BB9E6}"/>
              </a:ext>
            </a:extLst>
          </p:cNvPr>
          <p:cNvSpPr>
            <a:spLocks noChangeArrowheads="1"/>
          </p:cNvSpPr>
          <p:nvPr/>
        </p:nvSpPr>
        <p:spPr bwMode="auto">
          <a:xfrm>
            <a:off x="2538413" y="5738814"/>
            <a:ext cx="1109662"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3042" name="Freeform 18">
            <a:extLst>
              <a:ext uri="{FF2B5EF4-FFF2-40B4-BE49-F238E27FC236}">
                <a16:creationId xmlns:a16="http://schemas.microsoft.com/office/drawing/2014/main" id="{B2A7A7DC-EC2F-1508-6856-7D6893EC29DF}"/>
              </a:ext>
            </a:extLst>
          </p:cNvPr>
          <p:cNvSpPr>
            <a:spLocks noChangeAspect="1"/>
          </p:cNvSpPr>
          <p:nvPr/>
        </p:nvSpPr>
        <p:spPr bwMode="auto">
          <a:xfrm>
            <a:off x="2566988" y="6038851"/>
            <a:ext cx="7861300" cy="200025"/>
          </a:xfrm>
          <a:custGeom>
            <a:avLst/>
            <a:gdLst>
              <a:gd name="T0" fmla="*/ 0 w 4451"/>
              <a:gd name="T1" fmla="*/ 102 h 102"/>
              <a:gd name="T2" fmla="*/ 1091 w 4451"/>
              <a:gd name="T3" fmla="*/ 102 h 102"/>
              <a:gd name="T4" fmla="*/ 1538 w 4451"/>
              <a:gd name="T5" fmla="*/ 60 h 102"/>
              <a:gd name="T6" fmla="*/ 4451 w 4451"/>
              <a:gd name="T7" fmla="*/ 60 h 102"/>
              <a:gd name="T8" fmla="*/ 4451 w 4451"/>
              <a:gd name="T9" fmla="*/ 0 h 102"/>
              <a:gd name="T10" fmla="*/ 760 w 4451"/>
              <a:gd name="T11" fmla="*/ 0 h 102"/>
              <a:gd name="T12" fmla="*/ 631 w 4451"/>
              <a:gd name="T13" fmla="*/ 21 h 102"/>
              <a:gd name="T14" fmla="*/ 0 w 4451"/>
              <a:gd name="T15" fmla="*/ 21 h 102"/>
              <a:gd name="T16" fmla="*/ 0 w 4451"/>
              <a:gd name="T17" fmla="*/ 102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51" h="102">
                <a:moveTo>
                  <a:pt x="0" y="102"/>
                </a:moveTo>
                <a:lnTo>
                  <a:pt x="1091" y="102"/>
                </a:lnTo>
                <a:lnTo>
                  <a:pt x="1538" y="60"/>
                </a:lnTo>
                <a:lnTo>
                  <a:pt x="4451" y="60"/>
                </a:lnTo>
                <a:lnTo>
                  <a:pt x="4451" y="0"/>
                </a:lnTo>
                <a:lnTo>
                  <a:pt x="760" y="0"/>
                </a:lnTo>
                <a:lnTo>
                  <a:pt x="631" y="21"/>
                </a:lnTo>
                <a:lnTo>
                  <a:pt x="0" y="21"/>
                </a:lnTo>
                <a:lnTo>
                  <a:pt x="0" y="10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3043" name="Freeform 19">
            <a:extLst>
              <a:ext uri="{FF2B5EF4-FFF2-40B4-BE49-F238E27FC236}">
                <a16:creationId xmlns:a16="http://schemas.microsoft.com/office/drawing/2014/main" id="{2597D720-DEDF-3634-2DEC-1C53183D5F0E}"/>
              </a:ext>
            </a:extLst>
          </p:cNvPr>
          <p:cNvSpPr>
            <a:spLocks noChangeAspect="1"/>
          </p:cNvSpPr>
          <p:nvPr/>
        </p:nvSpPr>
        <p:spPr bwMode="auto">
          <a:xfrm>
            <a:off x="2566989" y="5589589"/>
            <a:ext cx="7862887" cy="200025"/>
          </a:xfrm>
          <a:custGeom>
            <a:avLst/>
            <a:gdLst>
              <a:gd name="T0" fmla="*/ 0 w 4953"/>
              <a:gd name="T1" fmla="*/ 2 h 126"/>
              <a:gd name="T2" fmla="*/ 1219 w 4953"/>
              <a:gd name="T3" fmla="*/ 0 h 126"/>
              <a:gd name="T4" fmla="*/ 1709 w 4953"/>
              <a:gd name="T5" fmla="*/ 54 h 126"/>
              <a:gd name="T6" fmla="*/ 4949 w 4953"/>
              <a:gd name="T7" fmla="*/ 54 h 126"/>
              <a:gd name="T8" fmla="*/ 4953 w 4953"/>
              <a:gd name="T9" fmla="*/ 126 h 126"/>
              <a:gd name="T10" fmla="*/ 842 w 4953"/>
              <a:gd name="T11" fmla="*/ 125 h 126"/>
              <a:gd name="T12" fmla="*/ 701 w 4953"/>
              <a:gd name="T13" fmla="*/ 103 h 126"/>
              <a:gd name="T14" fmla="*/ 0 w 4953"/>
              <a:gd name="T15" fmla="*/ 103 h 126"/>
              <a:gd name="T16" fmla="*/ 0 w 4953"/>
              <a:gd name="T17" fmla="*/ 2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53" h="126">
                <a:moveTo>
                  <a:pt x="0" y="2"/>
                </a:moveTo>
                <a:lnTo>
                  <a:pt x="1219" y="0"/>
                </a:lnTo>
                <a:lnTo>
                  <a:pt x="1709" y="54"/>
                </a:lnTo>
                <a:lnTo>
                  <a:pt x="4949" y="54"/>
                </a:lnTo>
                <a:lnTo>
                  <a:pt x="4953" y="126"/>
                </a:lnTo>
                <a:lnTo>
                  <a:pt x="842" y="125"/>
                </a:lnTo>
                <a:lnTo>
                  <a:pt x="701" y="103"/>
                </a:lnTo>
                <a:lnTo>
                  <a:pt x="0" y="103"/>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13044" name="Group 20">
            <a:extLst>
              <a:ext uri="{FF2B5EF4-FFF2-40B4-BE49-F238E27FC236}">
                <a16:creationId xmlns:a16="http://schemas.microsoft.com/office/drawing/2014/main" id="{9614DFEC-F563-F040-4DD6-DA2587FA1394}"/>
              </a:ext>
            </a:extLst>
          </p:cNvPr>
          <p:cNvGrpSpPr>
            <a:grpSpLocks/>
          </p:cNvGrpSpPr>
          <p:nvPr/>
        </p:nvGrpSpPr>
        <p:grpSpPr bwMode="auto">
          <a:xfrm rot="10800000">
            <a:off x="3673475" y="5788025"/>
            <a:ext cx="1049338" cy="249238"/>
            <a:chOff x="523" y="1721"/>
            <a:chExt cx="2992" cy="706"/>
          </a:xfrm>
        </p:grpSpPr>
        <p:sp>
          <p:nvSpPr>
            <p:cNvPr id="513045" name="Freeform 21">
              <a:extLst>
                <a:ext uri="{FF2B5EF4-FFF2-40B4-BE49-F238E27FC236}">
                  <a16:creationId xmlns:a16="http://schemas.microsoft.com/office/drawing/2014/main" id="{243AB19F-70C8-9B54-C6E4-B688F29BFECC}"/>
                </a:ext>
              </a:extLst>
            </p:cNvPr>
            <p:cNvSpPr>
              <a:spLocks noChangeAspect="1"/>
            </p:cNvSpPr>
            <p:nvPr/>
          </p:nvSpPr>
          <p:spPr bwMode="auto">
            <a:xfrm>
              <a:off x="523" y="1949"/>
              <a:ext cx="509" cy="252"/>
            </a:xfrm>
            <a:custGeom>
              <a:avLst/>
              <a:gdLst>
                <a:gd name="T0" fmla="*/ 0 w 1007"/>
                <a:gd name="T1" fmla="*/ 224 h 560"/>
                <a:gd name="T2" fmla="*/ 670 w 1007"/>
                <a:gd name="T3" fmla="*/ 0 h 560"/>
                <a:gd name="T4" fmla="*/ 670 w 1007"/>
                <a:gd name="T5" fmla="*/ 112 h 560"/>
                <a:gd name="T6" fmla="*/ 1006 w 1007"/>
                <a:gd name="T7" fmla="*/ 112 h 560"/>
                <a:gd name="T8" fmla="*/ 1006 w 1007"/>
                <a:gd name="T9" fmla="*/ 336 h 560"/>
                <a:gd name="T10" fmla="*/ 1006 w 1007"/>
                <a:gd name="T11" fmla="*/ 447 h 560"/>
                <a:gd name="T12" fmla="*/ 670 w 1007"/>
                <a:gd name="T13" fmla="*/ 447 h 560"/>
                <a:gd name="T14" fmla="*/ 670 w 1007"/>
                <a:gd name="T15" fmla="*/ 559 h 560"/>
                <a:gd name="T16" fmla="*/ 0 w 1007"/>
                <a:gd name="T17" fmla="*/ 336 h 560"/>
                <a:gd name="T18" fmla="*/ 0 w 1007"/>
                <a:gd name="T19" fmla="*/ 224 h 560"/>
                <a:gd name="T20" fmla="*/ 0 w 1007"/>
                <a:gd name="T21" fmla="*/ 224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3046" name="Freeform 22">
              <a:extLst>
                <a:ext uri="{FF2B5EF4-FFF2-40B4-BE49-F238E27FC236}">
                  <a16:creationId xmlns:a16="http://schemas.microsoft.com/office/drawing/2014/main" id="{1227E8ED-52C6-3CDD-0B5E-766CE3DB382E}"/>
                </a:ext>
              </a:extLst>
            </p:cNvPr>
            <p:cNvSpPr>
              <a:spLocks noChangeAspect="1"/>
            </p:cNvSpPr>
            <p:nvPr/>
          </p:nvSpPr>
          <p:spPr bwMode="auto">
            <a:xfrm>
              <a:off x="860" y="1748"/>
              <a:ext cx="2655" cy="655"/>
            </a:xfrm>
            <a:custGeom>
              <a:avLst/>
              <a:gdLst>
                <a:gd name="T0" fmla="*/ 5252 w 5258"/>
                <a:gd name="T1" fmla="*/ 1342 h 1449"/>
                <a:gd name="T2" fmla="*/ 5252 w 5258"/>
                <a:gd name="T3" fmla="*/ 112 h 1449"/>
                <a:gd name="T4" fmla="*/ 5252 w 5258"/>
                <a:gd name="T5" fmla="*/ 112 h 1449"/>
                <a:gd name="T6" fmla="*/ 4470 w 5258"/>
                <a:gd name="T7" fmla="*/ 1 h 1449"/>
                <a:gd name="T8" fmla="*/ 4464 w 5258"/>
                <a:gd name="T9" fmla="*/ 0 h 1449"/>
                <a:gd name="T10" fmla="*/ 2906 w 5258"/>
                <a:gd name="T11" fmla="*/ 0 h 1449"/>
                <a:gd name="T12" fmla="*/ 2904 w 5258"/>
                <a:gd name="T13" fmla="*/ 2 h 1449"/>
                <a:gd name="T14" fmla="*/ 2711 w 5258"/>
                <a:gd name="T15" fmla="*/ 13 h 1449"/>
                <a:gd name="T16" fmla="*/ 2519 w 5258"/>
                <a:gd name="T17" fmla="*/ 26 h 1449"/>
                <a:gd name="T18" fmla="*/ 2328 w 5258"/>
                <a:gd name="T19" fmla="*/ 42 h 1449"/>
                <a:gd name="T20" fmla="*/ 2139 w 5258"/>
                <a:gd name="T21" fmla="*/ 59 h 1449"/>
                <a:gd name="T22" fmla="*/ 1951 w 5258"/>
                <a:gd name="T23" fmla="*/ 79 h 1449"/>
                <a:gd name="T24" fmla="*/ 1764 w 5258"/>
                <a:gd name="T25" fmla="*/ 101 h 1449"/>
                <a:gd name="T26" fmla="*/ 1579 w 5258"/>
                <a:gd name="T27" fmla="*/ 126 h 1449"/>
                <a:gd name="T28" fmla="*/ 1397 w 5258"/>
                <a:gd name="T29" fmla="*/ 152 h 1449"/>
                <a:gd name="T30" fmla="*/ 1215 w 5258"/>
                <a:gd name="T31" fmla="*/ 181 h 1449"/>
                <a:gd name="T32" fmla="*/ 1036 w 5258"/>
                <a:gd name="T33" fmla="*/ 212 h 1449"/>
                <a:gd name="T34" fmla="*/ 858 w 5258"/>
                <a:gd name="T35" fmla="*/ 245 h 1449"/>
                <a:gd name="T36" fmla="*/ 683 w 5258"/>
                <a:gd name="T37" fmla="*/ 280 h 1449"/>
                <a:gd name="T38" fmla="*/ 509 w 5258"/>
                <a:gd name="T39" fmla="*/ 318 h 1449"/>
                <a:gd name="T40" fmla="*/ 338 w 5258"/>
                <a:gd name="T41" fmla="*/ 357 h 1449"/>
                <a:gd name="T42" fmla="*/ 169 w 5258"/>
                <a:gd name="T43" fmla="*/ 399 h 1449"/>
                <a:gd name="T44" fmla="*/ 3 w 5258"/>
                <a:gd name="T45" fmla="*/ 441 h 1449"/>
                <a:gd name="T46" fmla="*/ 0 w 5258"/>
                <a:gd name="T47" fmla="*/ 448 h 1449"/>
                <a:gd name="T48" fmla="*/ 0 w 5258"/>
                <a:gd name="T49" fmla="*/ 1007 h 1449"/>
                <a:gd name="T50" fmla="*/ 2 w 5258"/>
                <a:gd name="T51" fmla="*/ 1008 h 1449"/>
                <a:gd name="T52" fmla="*/ 168 w 5258"/>
                <a:gd name="T53" fmla="*/ 1052 h 1449"/>
                <a:gd name="T54" fmla="*/ 338 w 5258"/>
                <a:gd name="T55" fmla="*/ 1094 h 1449"/>
                <a:gd name="T56" fmla="*/ 508 w 5258"/>
                <a:gd name="T57" fmla="*/ 1134 h 1449"/>
                <a:gd name="T58" fmla="*/ 682 w 5258"/>
                <a:gd name="T59" fmla="*/ 1170 h 1449"/>
                <a:gd name="T60" fmla="*/ 858 w 5258"/>
                <a:gd name="T61" fmla="*/ 1206 h 1449"/>
                <a:gd name="T62" fmla="*/ 1035 w 5258"/>
                <a:gd name="T63" fmla="*/ 1239 h 1449"/>
                <a:gd name="T64" fmla="*/ 1214 w 5258"/>
                <a:gd name="T65" fmla="*/ 1270 h 1449"/>
                <a:gd name="T66" fmla="*/ 1397 w 5258"/>
                <a:gd name="T67" fmla="*/ 1298 h 1449"/>
                <a:gd name="T68" fmla="*/ 1579 w 5258"/>
                <a:gd name="T69" fmla="*/ 1325 h 1449"/>
                <a:gd name="T70" fmla="*/ 1764 w 5258"/>
                <a:gd name="T71" fmla="*/ 1349 h 1449"/>
                <a:gd name="T72" fmla="*/ 1951 w 5258"/>
                <a:gd name="T73" fmla="*/ 1372 h 1449"/>
                <a:gd name="T74" fmla="*/ 2139 w 5258"/>
                <a:gd name="T75" fmla="*/ 1391 h 1449"/>
                <a:gd name="T76" fmla="*/ 2327 w 5258"/>
                <a:gd name="T77" fmla="*/ 1409 h 1449"/>
                <a:gd name="T78" fmla="*/ 2518 w 5258"/>
                <a:gd name="T79" fmla="*/ 1424 h 1449"/>
                <a:gd name="T80" fmla="*/ 2710 w 5258"/>
                <a:gd name="T81" fmla="*/ 1438 h 1449"/>
                <a:gd name="T82" fmla="*/ 2903 w 5258"/>
                <a:gd name="T83" fmla="*/ 1448 h 1449"/>
                <a:gd name="T84" fmla="*/ 2911 w 5258"/>
                <a:gd name="T85" fmla="*/ 1446 h 1449"/>
                <a:gd name="T86" fmla="*/ 4470 w 5258"/>
                <a:gd name="T87" fmla="*/ 1446 h 1449"/>
                <a:gd name="T88" fmla="*/ 4475 w 5258"/>
                <a:gd name="T89" fmla="*/ 1445 h 1449"/>
                <a:gd name="T90" fmla="*/ 5257 w 5258"/>
                <a:gd name="T91" fmla="*/ 1333 h 1449"/>
                <a:gd name="T92" fmla="*/ 5252 w 5258"/>
                <a:gd name="T93" fmla="*/ 1342 h 1449"/>
                <a:gd name="T94" fmla="*/ 5252 w 5258"/>
                <a:gd name="T95" fmla="*/ 1342 h 1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58" h="1449">
                  <a:moveTo>
                    <a:pt x="5252" y="1342"/>
                  </a:moveTo>
                  <a:lnTo>
                    <a:pt x="5252" y="112"/>
                  </a:ln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nvGrpSpPr>
            <p:cNvPr id="513047" name="Group 23">
              <a:extLst>
                <a:ext uri="{FF2B5EF4-FFF2-40B4-BE49-F238E27FC236}">
                  <a16:creationId xmlns:a16="http://schemas.microsoft.com/office/drawing/2014/main" id="{4DFD62BF-B3F7-1A18-1E2E-5CE7544B2A07}"/>
                </a:ext>
              </a:extLst>
            </p:cNvPr>
            <p:cNvGrpSpPr>
              <a:grpSpLocks noChangeAspect="1"/>
            </p:cNvGrpSpPr>
            <p:nvPr/>
          </p:nvGrpSpPr>
          <p:grpSpPr bwMode="auto">
            <a:xfrm>
              <a:off x="2884" y="1721"/>
              <a:ext cx="233" cy="706"/>
              <a:chOff x="3799" y="1296"/>
              <a:chExt cx="233" cy="707"/>
            </a:xfrm>
          </p:grpSpPr>
          <p:sp>
            <p:nvSpPr>
              <p:cNvPr id="513048" name="Rectangle 24">
                <a:extLst>
                  <a:ext uri="{FF2B5EF4-FFF2-40B4-BE49-F238E27FC236}">
                    <a16:creationId xmlns:a16="http://schemas.microsoft.com/office/drawing/2014/main" id="{E8F1438D-DF76-8CEF-7413-1EA92B7F00D7}"/>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3049" name="AutoShape 25">
                <a:extLst>
                  <a:ext uri="{FF2B5EF4-FFF2-40B4-BE49-F238E27FC236}">
                    <a16:creationId xmlns:a16="http://schemas.microsoft.com/office/drawing/2014/main" id="{AFF64EE0-9694-0B13-15AA-C0D47701CCD4}"/>
                  </a:ext>
                </a:extLst>
              </p:cNvPr>
              <p:cNvSpPr>
                <a:spLocks noChangeAspect="1" noChangeArrowheads="1"/>
              </p:cNvSpPr>
              <p:nvPr/>
            </p:nvSpPr>
            <p:spPr bwMode="auto">
              <a:xfrm rot="5400000">
                <a:off x="3490"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3050" name="AutoShape 26">
                <a:extLst>
                  <a:ext uri="{FF2B5EF4-FFF2-40B4-BE49-F238E27FC236}">
                    <a16:creationId xmlns:a16="http://schemas.microsoft.com/office/drawing/2014/main" id="{0BE03CE9-8070-9449-2431-6E55F58FB4B8}"/>
                  </a:ext>
                </a:extLst>
              </p:cNvPr>
              <p:cNvSpPr>
                <a:spLocks noChangeAspect="1" noChangeArrowheads="1"/>
              </p:cNvSpPr>
              <p:nvPr/>
            </p:nvSpPr>
            <p:spPr bwMode="auto">
              <a:xfrm rot="16200000" flipH="1">
                <a:off x="3634"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grpSp>
      <p:sp>
        <p:nvSpPr>
          <p:cNvPr id="513051" name="Text Box 27">
            <a:extLst>
              <a:ext uri="{FF2B5EF4-FFF2-40B4-BE49-F238E27FC236}">
                <a16:creationId xmlns:a16="http://schemas.microsoft.com/office/drawing/2014/main" id="{07892626-B4E4-F316-172E-F84420E93538}"/>
              </a:ext>
            </a:extLst>
          </p:cNvPr>
          <p:cNvSpPr txBox="1">
            <a:spLocks noChangeArrowheads="1"/>
          </p:cNvSpPr>
          <p:nvPr/>
        </p:nvSpPr>
        <p:spPr bwMode="auto">
          <a:xfrm>
            <a:off x="4979988" y="6180138"/>
            <a:ext cx="46672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400" b="1">
                <a:solidFill>
                  <a:schemeClr val="bg1"/>
                </a:solidFill>
              </a:rPr>
              <a:t>1. - Loading</a:t>
            </a:r>
          </a:p>
        </p:txBody>
      </p:sp>
      <p:sp>
        <p:nvSpPr>
          <p:cNvPr id="513052" name="AutoShape 28">
            <a:extLst>
              <a:ext uri="{FF2B5EF4-FFF2-40B4-BE49-F238E27FC236}">
                <a16:creationId xmlns:a16="http://schemas.microsoft.com/office/drawing/2014/main" id="{9985B98D-C78E-A36D-2CC1-FCD425B6AB02}"/>
              </a:ext>
            </a:extLst>
          </p:cNvPr>
          <p:cNvSpPr>
            <a:spLocks noChangeArrowheads="1"/>
          </p:cNvSpPr>
          <p:nvPr/>
        </p:nvSpPr>
        <p:spPr bwMode="auto">
          <a:xfrm>
            <a:off x="4800601" y="2420938"/>
            <a:ext cx="2663825" cy="1225550"/>
          </a:xfrm>
          <a:prstGeom prst="roundRect">
            <a:avLst>
              <a:gd name="adj" fmla="val 16667"/>
            </a:avLst>
          </a:prstGeom>
          <a:gradFill rotWithShape="1">
            <a:gsLst>
              <a:gs pos="0">
                <a:srgbClr val="006600"/>
              </a:gs>
              <a:gs pos="50000">
                <a:srgbClr val="CCFF33"/>
              </a:gs>
              <a:gs pos="100000">
                <a:srgbClr val="006600"/>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Projectile engages in breech</a:t>
            </a:r>
          </a:p>
        </p:txBody>
      </p:sp>
      <p:sp>
        <p:nvSpPr>
          <p:cNvPr id="513053" name="Line 29">
            <a:extLst>
              <a:ext uri="{FF2B5EF4-FFF2-40B4-BE49-F238E27FC236}">
                <a16:creationId xmlns:a16="http://schemas.microsoft.com/office/drawing/2014/main" id="{C3F17F38-83EF-8276-8E68-B0A757AC7B83}"/>
              </a:ext>
            </a:extLst>
          </p:cNvPr>
          <p:cNvSpPr>
            <a:spLocks noChangeShapeType="1"/>
          </p:cNvSpPr>
          <p:nvPr/>
        </p:nvSpPr>
        <p:spPr bwMode="auto">
          <a:xfrm flipV="1">
            <a:off x="1703388" y="981076"/>
            <a:ext cx="0" cy="4176713"/>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3054" name="Line 30">
            <a:extLst>
              <a:ext uri="{FF2B5EF4-FFF2-40B4-BE49-F238E27FC236}">
                <a16:creationId xmlns:a16="http://schemas.microsoft.com/office/drawing/2014/main" id="{1825588F-A91E-7759-C957-572AAFFEF0B9}"/>
              </a:ext>
            </a:extLst>
          </p:cNvPr>
          <p:cNvSpPr>
            <a:spLocks noChangeShapeType="1"/>
          </p:cNvSpPr>
          <p:nvPr/>
        </p:nvSpPr>
        <p:spPr bwMode="auto">
          <a:xfrm>
            <a:off x="1703388" y="981075"/>
            <a:ext cx="885666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3055" name="Line 31">
            <a:extLst>
              <a:ext uri="{FF2B5EF4-FFF2-40B4-BE49-F238E27FC236}">
                <a16:creationId xmlns:a16="http://schemas.microsoft.com/office/drawing/2014/main" id="{EB3492EB-9454-86AA-53E6-F5F7DAC96FF5}"/>
              </a:ext>
            </a:extLst>
          </p:cNvPr>
          <p:cNvSpPr>
            <a:spLocks noChangeShapeType="1"/>
          </p:cNvSpPr>
          <p:nvPr/>
        </p:nvSpPr>
        <p:spPr bwMode="auto">
          <a:xfrm>
            <a:off x="10560050" y="981076"/>
            <a:ext cx="0" cy="4176713"/>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3056" name="Line 32">
            <a:extLst>
              <a:ext uri="{FF2B5EF4-FFF2-40B4-BE49-F238E27FC236}">
                <a16:creationId xmlns:a16="http://schemas.microsoft.com/office/drawing/2014/main" id="{32DB1B67-16C7-C53F-86B6-A31FC7F85D1A}"/>
              </a:ext>
            </a:extLst>
          </p:cNvPr>
          <p:cNvSpPr>
            <a:spLocks noChangeShapeType="1"/>
          </p:cNvSpPr>
          <p:nvPr/>
        </p:nvSpPr>
        <p:spPr bwMode="auto">
          <a:xfrm flipH="1">
            <a:off x="1703388" y="5157788"/>
            <a:ext cx="309721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3057" name="Line 33">
            <a:extLst>
              <a:ext uri="{FF2B5EF4-FFF2-40B4-BE49-F238E27FC236}">
                <a16:creationId xmlns:a16="http://schemas.microsoft.com/office/drawing/2014/main" id="{553CFDC9-945C-BD5F-FBFB-ABC8DA20BEC2}"/>
              </a:ext>
            </a:extLst>
          </p:cNvPr>
          <p:cNvSpPr>
            <a:spLocks noChangeShapeType="1"/>
          </p:cNvSpPr>
          <p:nvPr/>
        </p:nvSpPr>
        <p:spPr bwMode="auto">
          <a:xfrm flipH="1">
            <a:off x="7391400" y="5157788"/>
            <a:ext cx="3168650"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3058" name="Text Box 34">
            <a:extLst>
              <a:ext uri="{FF2B5EF4-FFF2-40B4-BE49-F238E27FC236}">
                <a16:creationId xmlns:a16="http://schemas.microsoft.com/office/drawing/2014/main" id="{A4806079-340D-3AA2-97DE-73829B17336C}"/>
              </a:ext>
            </a:extLst>
          </p:cNvPr>
          <p:cNvSpPr txBox="1">
            <a:spLocks noChangeArrowheads="1"/>
          </p:cNvSpPr>
          <p:nvPr/>
        </p:nvSpPr>
        <p:spPr bwMode="auto">
          <a:xfrm>
            <a:off x="4800601" y="5013326"/>
            <a:ext cx="251936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600" b="1">
                <a:solidFill>
                  <a:srgbClr val="C0C0C0"/>
                </a:solidFill>
              </a:rPr>
              <a:t>System Component Functionality</a:t>
            </a:r>
          </a:p>
        </p:txBody>
      </p:sp>
      <p:sp>
        <p:nvSpPr>
          <p:cNvPr id="513059" name="AutoShape 35">
            <a:extLst>
              <a:ext uri="{FF2B5EF4-FFF2-40B4-BE49-F238E27FC236}">
                <a16:creationId xmlns:a16="http://schemas.microsoft.com/office/drawing/2014/main" id="{B2ACB357-15D0-5438-1C37-65B3137FC788}"/>
              </a:ext>
            </a:extLst>
          </p:cNvPr>
          <p:cNvSpPr>
            <a:spLocks noChangeArrowheads="1"/>
          </p:cNvSpPr>
          <p:nvPr/>
        </p:nvSpPr>
        <p:spPr bwMode="auto">
          <a:xfrm>
            <a:off x="3216275" y="5848351"/>
            <a:ext cx="431800" cy="144463"/>
          </a:xfrm>
          <a:prstGeom prst="rightArrow">
            <a:avLst>
              <a:gd name="adj1" fmla="val 50000"/>
              <a:gd name="adj2" fmla="val 74725"/>
            </a:avLst>
          </a:prstGeom>
          <a:solidFill>
            <a:srgbClr val="FFCC00"/>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513060" name="AutoShape 36">
            <a:extLst>
              <a:ext uri="{FF2B5EF4-FFF2-40B4-BE49-F238E27FC236}">
                <a16:creationId xmlns:a16="http://schemas.microsoft.com/office/drawing/2014/main" id="{A8AADFE3-CCCB-7570-E3A0-F8906EBE35F0}"/>
              </a:ext>
            </a:extLst>
          </p:cNvPr>
          <p:cNvSpPr>
            <a:spLocks noChangeArrowheads="1"/>
          </p:cNvSpPr>
          <p:nvPr/>
        </p:nvSpPr>
        <p:spPr bwMode="auto">
          <a:xfrm>
            <a:off x="7824788" y="2420938"/>
            <a:ext cx="2665412" cy="1225550"/>
          </a:xfrm>
          <a:prstGeom prst="roundRect">
            <a:avLst>
              <a:gd name="adj" fmla="val 16667"/>
            </a:avLst>
          </a:prstGeom>
          <a:gradFill rotWithShape="1">
            <a:gsLst>
              <a:gs pos="0">
                <a:srgbClr val="4D4D4D"/>
              </a:gs>
              <a:gs pos="50000">
                <a:srgbClr val="C0C0C0"/>
              </a:gs>
              <a:gs pos="100000">
                <a:srgbClr val="4D4D4D"/>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Filling &amp; Liner Can</a:t>
            </a:r>
          </a:p>
          <a:p>
            <a:pPr algn="ctr"/>
            <a:r>
              <a:rPr lang="en-GB" altLang="en-US" sz="1400" b="1"/>
              <a:t>Dynamic Loading due to flick</a:t>
            </a:r>
          </a:p>
          <a:p>
            <a:pPr algn="ctr"/>
            <a:r>
              <a:rPr lang="en-GB" altLang="en-US" sz="1400" b="1"/>
              <a:t>ramming</a:t>
            </a:r>
          </a:p>
        </p:txBody>
      </p:sp>
      <p:sp>
        <p:nvSpPr>
          <p:cNvPr id="513061" name="Line 37">
            <a:extLst>
              <a:ext uri="{FF2B5EF4-FFF2-40B4-BE49-F238E27FC236}">
                <a16:creationId xmlns:a16="http://schemas.microsoft.com/office/drawing/2014/main" id="{B41A0F09-CB22-BBE8-E1FE-E9FD629AC2E3}"/>
              </a:ext>
            </a:extLst>
          </p:cNvPr>
          <p:cNvSpPr>
            <a:spLocks noChangeShapeType="1"/>
          </p:cNvSpPr>
          <p:nvPr/>
        </p:nvSpPr>
        <p:spPr bwMode="auto">
          <a:xfrm>
            <a:off x="7464426" y="3068638"/>
            <a:ext cx="360363" cy="0"/>
          </a:xfrm>
          <a:prstGeom prst="line">
            <a:avLst/>
          </a:prstGeom>
          <a:noFill/>
          <a:ln w="25400">
            <a:solidFill>
              <a:schemeClr val="tx1"/>
            </a:solidFill>
            <a:round/>
            <a:headEnd type="none" w="sm" len="sm"/>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3062" name="Line 38">
            <a:extLst>
              <a:ext uri="{FF2B5EF4-FFF2-40B4-BE49-F238E27FC236}">
                <a16:creationId xmlns:a16="http://schemas.microsoft.com/office/drawing/2014/main" id="{DDC9D00D-2FE4-62F7-87BF-90D1AA3186A5}"/>
              </a:ext>
            </a:extLst>
          </p:cNvPr>
          <p:cNvSpPr>
            <a:spLocks noChangeShapeType="1"/>
          </p:cNvSpPr>
          <p:nvPr/>
        </p:nvSpPr>
        <p:spPr bwMode="auto">
          <a:xfrm flipH="1">
            <a:off x="4440239" y="3068638"/>
            <a:ext cx="358775" cy="0"/>
          </a:xfrm>
          <a:prstGeom prst="line">
            <a:avLst/>
          </a:prstGeom>
          <a:noFill/>
          <a:ln w="25400">
            <a:solidFill>
              <a:schemeClr val="tx1"/>
            </a:solidFill>
            <a:round/>
            <a:headEnd type="none" w="sm" len="sm"/>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3063" name="AutoShape 39">
            <a:extLst>
              <a:ext uri="{FF2B5EF4-FFF2-40B4-BE49-F238E27FC236}">
                <a16:creationId xmlns:a16="http://schemas.microsoft.com/office/drawing/2014/main" id="{02E78C4E-6C89-7D19-3E3E-80A0F8FC679D}"/>
              </a:ext>
            </a:extLst>
          </p:cNvPr>
          <p:cNvSpPr>
            <a:spLocks noChangeArrowheads="1"/>
          </p:cNvSpPr>
          <p:nvPr/>
        </p:nvSpPr>
        <p:spPr bwMode="auto">
          <a:xfrm>
            <a:off x="1774826" y="2420938"/>
            <a:ext cx="2665413" cy="1225550"/>
          </a:xfrm>
          <a:prstGeom prst="roundRect">
            <a:avLst>
              <a:gd name="adj" fmla="val 16667"/>
            </a:avLst>
          </a:prstGeom>
          <a:gradFill rotWithShape="1">
            <a:gsLst>
              <a:gs pos="0">
                <a:srgbClr val="4D4D4D"/>
              </a:gs>
              <a:gs pos="50000">
                <a:srgbClr val="C0C0C0"/>
              </a:gs>
              <a:gs pos="100000">
                <a:srgbClr val="4D4D4D"/>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Obturator Band</a:t>
            </a:r>
          </a:p>
          <a:p>
            <a:pPr algn="ctr"/>
            <a:r>
              <a:rPr lang="en-GB" altLang="en-US" sz="1400" b="1"/>
              <a:t>Must remain in place when</a:t>
            </a:r>
          </a:p>
          <a:p>
            <a:pPr algn="ctr"/>
            <a:r>
              <a:rPr lang="en-GB" altLang="en-US" sz="1400" b="1"/>
              <a:t>Subjected to hand / flick </a:t>
            </a:r>
          </a:p>
          <a:p>
            <a:pPr algn="ctr"/>
            <a:r>
              <a:rPr lang="en-GB" altLang="en-US" sz="1400" b="1"/>
              <a:t>ramming forces</a:t>
            </a:r>
          </a:p>
        </p:txBody>
      </p:sp>
    </p:spTree>
    <p:extLst>
      <p:ext uri="{BB962C8B-B14F-4D97-AF65-F5344CB8AC3E}">
        <p14:creationId xmlns:p14="http://schemas.microsoft.com/office/powerpoint/2010/main" val="281292679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3" presetClass="path" presetSubtype="0" accel="50000" decel="50000" fill="hold" nodeType="withEffect">
                                  <p:stCondLst>
                                    <p:cond delay="0"/>
                                  </p:stCondLst>
                                  <p:childTnLst>
                                    <p:animMotion origin="layout" path="M -0.11025 2.42887E-7 L 5E-6 2.42887E-7 " pathEditMode="relative" rAng="0" ptsTypes="AA">
                                      <p:cBhvr>
                                        <p:cTn id="6" dur="2000" fill="hold"/>
                                        <p:tgtEl>
                                          <p:spTgt spid="513044"/>
                                        </p:tgtEl>
                                        <p:attrNameLst>
                                          <p:attrName>ppt_x</p:attrName>
                                          <p:attrName>ppt_y</p:attrName>
                                        </p:attrNameLst>
                                      </p:cBhvr>
                                      <p:rCtr x="5503" y="0"/>
                                    </p:animMotion>
                                  </p:childTnLst>
                                </p:cTn>
                              </p:par>
                              <p:par>
                                <p:cTn id="7" presetID="2" presetClass="entr" presetSubtype="8" fill="hold" nodeType="withEffect">
                                  <p:stCondLst>
                                    <p:cond delay="0"/>
                                  </p:stCondLst>
                                  <p:childTnLst>
                                    <p:set>
                                      <p:cBhvr>
                                        <p:cTn id="8" dur="1" fill="hold">
                                          <p:stCondLst>
                                            <p:cond delay="0"/>
                                          </p:stCondLst>
                                        </p:cTn>
                                        <p:tgtEl>
                                          <p:spTgt spid="513059"/>
                                        </p:tgtEl>
                                        <p:attrNameLst>
                                          <p:attrName>style.visibility</p:attrName>
                                        </p:attrNameLst>
                                      </p:cBhvr>
                                      <p:to>
                                        <p:strVal val="visible"/>
                                      </p:to>
                                    </p:set>
                                    <p:anim calcmode="lin" valueType="num">
                                      <p:cBhvr additive="base">
                                        <p:cTn id="9" dur="2000" fill="hold"/>
                                        <p:tgtEl>
                                          <p:spTgt spid="513059"/>
                                        </p:tgtEl>
                                        <p:attrNameLst>
                                          <p:attrName>ppt_x</p:attrName>
                                        </p:attrNameLst>
                                      </p:cBhvr>
                                      <p:tavLst>
                                        <p:tav tm="0">
                                          <p:val>
                                            <p:strVal val="0-#ppt_w/2"/>
                                          </p:val>
                                        </p:tav>
                                        <p:tav tm="100000">
                                          <p:val>
                                            <p:strVal val="#ppt_x"/>
                                          </p:val>
                                        </p:tav>
                                      </p:tavLst>
                                    </p:anim>
                                    <p:anim calcmode="lin" valueType="num">
                                      <p:cBhvr additive="base">
                                        <p:cTn id="10" dur="2000" fill="hold"/>
                                        <p:tgtEl>
                                          <p:spTgt spid="51305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4080" name="Rectangle 32">
            <a:extLst>
              <a:ext uri="{FF2B5EF4-FFF2-40B4-BE49-F238E27FC236}">
                <a16:creationId xmlns:a16="http://schemas.microsoft.com/office/drawing/2014/main" id="{0DAD444C-A89C-6700-D55A-E84827405B97}"/>
              </a:ext>
            </a:extLst>
          </p:cNvPr>
          <p:cNvSpPr>
            <a:spLocks noGrp="1" noChangeArrowheads="1"/>
          </p:cNvSpPr>
          <p:nvPr>
            <p:ph type="title"/>
          </p:nvPr>
        </p:nvSpPr>
        <p:spPr>
          <a:noFill/>
          <a:ln/>
        </p:spPr>
        <p:txBody>
          <a:bodyPr/>
          <a:lstStyle/>
          <a:p>
            <a:r>
              <a:rPr lang="en-GB" altLang="en-US"/>
              <a:t>Design Aspects – Loading</a:t>
            </a:r>
          </a:p>
        </p:txBody>
      </p:sp>
      <p:pic>
        <p:nvPicPr>
          <p:cNvPr id="514103" name="ManualLoading.WMV">
            <a:hlinkClick r:id="" action="ppaction://media"/>
            <a:extLst>
              <a:ext uri="{FF2B5EF4-FFF2-40B4-BE49-F238E27FC236}">
                <a16:creationId xmlns:a16="http://schemas.microsoft.com/office/drawing/2014/main" id="{B120B2C7-2DE9-3929-4AA7-95DD52F9BBAC}"/>
              </a:ext>
            </a:extLst>
          </p:cNvPr>
          <p:cNvPicPr>
            <a:picLocks noGrp="1" noRot="1" noChangeAspect="1" noChangeArrowheads="1"/>
          </p:cNvPicPr>
          <p:nvPr>
            <p:ph sz="half" idx="1"/>
            <a:videoFile r:link="rId1"/>
          </p:nvPr>
        </p:nvPicPr>
        <p:blipFill>
          <a:blip r:embed="rId5">
            <a:extLst>
              <a:ext uri="{28A0092B-C50C-407E-A947-70E740481C1C}">
                <a14:useLocalDpi xmlns:a14="http://schemas.microsoft.com/office/drawing/2010/main" val="0"/>
              </a:ext>
            </a:extLst>
          </a:blip>
          <a:srcRect/>
          <a:stretch>
            <a:fillRect/>
          </a:stretch>
        </p:blipFill>
        <p:spPr>
          <a:xfrm>
            <a:off x="1524001" y="963613"/>
            <a:ext cx="4437063" cy="3327400"/>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14051" name="Freeform 3">
            <a:extLst>
              <a:ext uri="{FF2B5EF4-FFF2-40B4-BE49-F238E27FC236}">
                <a16:creationId xmlns:a16="http://schemas.microsoft.com/office/drawing/2014/main" id="{BEF9FDA1-959B-4681-CF4F-9CCF9451CC5F}"/>
              </a:ext>
            </a:extLst>
          </p:cNvPr>
          <p:cNvSpPr>
            <a:spLocks noChangeAspect="1"/>
          </p:cNvSpPr>
          <p:nvPr/>
        </p:nvSpPr>
        <p:spPr bwMode="auto">
          <a:xfrm>
            <a:off x="1803400" y="5386388"/>
            <a:ext cx="763588" cy="1066800"/>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4052" name="Freeform 4">
            <a:extLst>
              <a:ext uri="{FF2B5EF4-FFF2-40B4-BE49-F238E27FC236}">
                <a16:creationId xmlns:a16="http://schemas.microsoft.com/office/drawing/2014/main" id="{AA851D64-09B5-3CAF-DE05-75AD733BE846}"/>
              </a:ext>
            </a:extLst>
          </p:cNvPr>
          <p:cNvSpPr>
            <a:spLocks noChangeAspect="1"/>
          </p:cNvSpPr>
          <p:nvPr/>
        </p:nvSpPr>
        <p:spPr bwMode="auto">
          <a:xfrm>
            <a:off x="2566989" y="5599113"/>
            <a:ext cx="6556375" cy="639762"/>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4053" name="Rectangle 5">
            <a:extLst>
              <a:ext uri="{FF2B5EF4-FFF2-40B4-BE49-F238E27FC236}">
                <a16:creationId xmlns:a16="http://schemas.microsoft.com/office/drawing/2014/main" id="{C3EE19E3-658E-A801-C784-138EDA5F6302}"/>
              </a:ext>
            </a:extLst>
          </p:cNvPr>
          <p:cNvSpPr>
            <a:spLocks noChangeAspect="1" noChangeArrowheads="1"/>
          </p:cNvSpPr>
          <p:nvPr/>
        </p:nvSpPr>
        <p:spPr bwMode="auto">
          <a:xfrm>
            <a:off x="5308601" y="5670551"/>
            <a:ext cx="1787525" cy="49847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4054" name="Rectangle 6">
            <a:extLst>
              <a:ext uri="{FF2B5EF4-FFF2-40B4-BE49-F238E27FC236}">
                <a16:creationId xmlns:a16="http://schemas.microsoft.com/office/drawing/2014/main" id="{77132449-61C8-114D-CE6E-DF8E707C08B8}"/>
              </a:ext>
            </a:extLst>
          </p:cNvPr>
          <p:cNvSpPr>
            <a:spLocks noChangeAspect="1" noChangeArrowheads="1"/>
          </p:cNvSpPr>
          <p:nvPr/>
        </p:nvSpPr>
        <p:spPr bwMode="auto">
          <a:xfrm>
            <a:off x="2566988" y="5457826"/>
            <a:ext cx="1911350" cy="9239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4055" name="Oval 7">
            <a:extLst>
              <a:ext uri="{FF2B5EF4-FFF2-40B4-BE49-F238E27FC236}">
                <a16:creationId xmlns:a16="http://schemas.microsoft.com/office/drawing/2014/main" id="{DA4BDBB4-4F2B-DC5C-18D2-502B0732BD85}"/>
              </a:ext>
            </a:extLst>
          </p:cNvPr>
          <p:cNvSpPr>
            <a:spLocks noChangeAspect="1" noChangeArrowheads="1"/>
          </p:cNvSpPr>
          <p:nvPr/>
        </p:nvSpPr>
        <p:spPr bwMode="auto">
          <a:xfrm>
            <a:off x="4221163" y="5811838"/>
            <a:ext cx="190500" cy="214312"/>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4056" name="Rectangle 8">
            <a:extLst>
              <a:ext uri="{FF2B5EF4-FFF2-40B4-BE49-F238E27FC236}">
                <a16:creationId xmlns:a16="http://schemas.microsoft.com/office/drawing/2014/main" id="{34E8B2CD-B101-8B07-C7CB-FFBFF4DD25F9}"/>
              </a:ext>
            </a:extLst>
          </p:cNvPr>
          <p:cNvSpPr>
            <a:spLocks noChangeAspect="1" noChangeArrowheads="1"/>
          </p:cNvSpPr>
          <p:nvPr/>
        </p:nvSpPr>
        <p:spPr bwMode="auto">
          <a:xfrm>
            <a:off x="2757489" y="5386388"/>
            <a:ext cx="890587"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4057" name="Rectangle 9">
            <a:extLst>
              <a:ext uri="{FF2B5EF4-FFF2-40B4-BE49-F238E27FC236}">
                <a16:creationId xmlns:a16="http://schemas.microsoft.com/office/drawing/2014/main" id="{FFEAD33D-7513-C3DF-6940-48887A9D03EB}"/>
              </a:ext>
            </a:extLst>
          </p:cNvPr>
          <p:cNvSpPr>
            <a:spLocks noChangeAspect="1" noChangeArrowheads="1"/>
          </p:cNvSpPr>
          <p:nvPr/>
        </p:nvSpPr>
        <p:spPr bwMode="auto">
          <a:xfrm>
            <a:off x="2566988" y="5386388"/>
            <a:ext cx="127000"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4058" name="Rectangle 10">
            <a:extLst>
              <a:ext uri="{FF2B5EF4-FFF2-40B4-BE49-F238E27FC236}">
                <a16:creationId xmlns:a16="http://schemas.microsoft.com/office/drawing/2014/main" id="{D4D8CD4A-5F46-E7B0-2444-877774D9DB50}"/>
              </a:ext>
            </a:extLst>
          </p:cNvPr>
          <p:cNvSpPr>
            <a:spLocks noChangeAspect="1" noChangeArrowheads="1"/>
          </p:cNvSpPr>
          <p:nvPr/>
        </p:nvSpPr>
        <p:spPr bwMode="auto">
          <a:xfrm>
            <a:off x="2693988" y="5457825"/>
            <a:ext cx="63500" cy="141288"/>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14059" name="Group 11">
            <a:extLst>
              <a:ext uri="{FF2B5EF4-FFF2-40B4-BE49-F238E27FC236}">
                <a16:creationId xmlns:a16="http://schemas.microsoft.com/office/drawing/2014/main" id="{13405D98-AC25-62DE-5453-CD26E1B1E2A5}"/>
              </a:ext>
            </a:extLst>
          </p:cNvPr>
          <p:cNvGrpSpPr>
            <a:grpSpLocks noChangeAspect="1"/>
          </p:cNvGrpSpPr>
          <p:nvPr/>
        </p:nvGrpSpPr>
        <p:grpSpPr bwMode="auto">
          <a:xfrm flipH="1">
            <a:off x="2566989" y="6169026"/>
            <a:ext cx="1081087" cy="284163"/>
            <a:chOff x="960" y="2016"/>
            <a:chExt cx="816" cy="192"/>
          </a:xfrm>
        </p:grpSpPr>
        <p:sp>
          <p:nvSpPr>
            <p:cNvPr id="514060" name="Rectangle 12">
              <a:extLst>
                <a:ext uri="{FF2B5EF4-FFF2-40B4-BE49-F238E27FC236}">
                  <a16:creationId xmlns:a16="http://schemas.microsoft.com/office/drawing/2014/main" id="{5A338B52-9628-AF8C-47F5-D9FB875B2E28}"/>
                </a:ext>
              </a:extLst>
            </p:cNvPr>
            <p:cNvSpPr>
              <a:spLocks noChangeAspect="1" noChangeArrowheads="1"/>
            </p:cNvSpPr>
            <p:nvPr/>
          </p:nvSpPr>
          <p:spPr bwMode="auto">
            <a:xfrm>
              <a:off x="1104" y="2016"/>
              <a:ext cx="672"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4061" name="Rectangle 13">
              <a:extLst>
                <a:ext uri="{FF2B5EF4-FFF2-40B4-BE49-F238E27FC236}">
                  <a16:creationId xmlns:a16="http://schemas.microsoft.com/office/drawing/2014/main" id="{C83E4DA7-CCDE-53A1-D7F3-622A3C3B99F1}"/>
                </a:ext>
              </a:extLst>
            </p:cNvPr>
            <p:cNvSpPr>
              <a:spLocks noChangeAspect="1" noChangeArrowheads="1"/>
            </p:cNvSpPr>
            <p:nvPr/>
          </p:nvSpPr>
          <p:spPr bwMode="auto">
            <a:xfrm>
              <a:off x="960" y="2016"/>
              <a:ext cx="96"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4062" name="Rectangle 14">
              <a:extLst>
                <a:ext uri="{FF2B5EF4-FFF2-40B4-BE49-F238E27FC236}">
                  <a16:creationId xmlns:a16="http://schemas.microsoft.com/office/drawing/2014/main" id="{F2EE351F-D72A-0875-7C1F-13C6D1965792}"/>
                </a:ext>
              </a:extLst>
            </p:cNvPr>
            <p:cNvSpPr>
              <a:spLocks noChangeAspect="1" noChangeArrowheads="1"/>
            </p:cNvSpPr>
            <p:nvPr/>
          </p:nvSpPr>
          <p:spPr bwMode="auto">
            <a:xfrm>
              <a:off x="1056" y="2064"/>
              <a:ext cx="48" cy="96"/>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14063" name="Rectangle 15">
            <a:extLst>
              <a:ext uri="{FF2B5EF4-FFF2-40B4-BE49-F238E27FC236}">
                <a16:creationId xmlns:a16="http://schemas.microsoft.com/office/drawing/2014/main" id="{105FF5CB-F6B3-AEE1-CBC8-D6023DFA2EF0}"/>
              </a:ext>
            </a:extLst>
          </p:cNvPr>
          <p:cNvSpPr>
            <a:spLocks noChangeArrowheads="1"/>
          </p:cNvSpPr>
          <p:nvPr/>
        </p:nvSpPr>
        <p:spPr bwMode="auto">
          <a:xfrm>
            <a:off x="4081464" y="5721351"/>
            <a:ext cx="6345237"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4064" name="Rectangle 16">
            <a:extLst>
              <a:ext uri="{FF2B5EF4-FFF2-40B4-BE49-F238E27FC236}">
                <a16:creationId xmlns:a16="http://schemas.microsoft.com/office/drawing/2014/main" id="{7EE230B1-34B3-B173-5551-202DEAC6F436}"/>
              </a:ext>
            </a:extLst>
          </p:cNvPr>
          <p:cNvSpPr>
            <a:spLocks noChangeArrowheads="1"/>
          </p:cNvSpPr>
          <p:nvPr/>
        </p:nvSpPr>
        <p:spPr bwMode="auto">
          <a:xfrm>
            <a:off x="3657600" y="5721351"/>
            <a:ext cx="414338"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4065" name="Rectangle 17">
            <a:extLst>
              <a:ext uri="{FF2B5EF4-FFF2-40B4-BE49-F238E27FC236}">
                <a16:creationId xmlns:a16="http://schemas.microsoft.com/office/drawing/2014/main" id="{27F90E1C-CB06-725E-63DE-514F9597C9C9}"/>
              </a:ext>
            </a:extLst>
          </p:cNvPr>
          <p:cNvSpPr>
            <a:spLocks noChangeArrowheads="1"/>
          </p:cNvSpPr>
          <p:nvPr/>
        </p:nvSpPr>
        <p:spPr bwMode="auto">
          <a:xfrm>
            <a:off x="2538413" y="5738814"/>
            <a:ext cx="1109662"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4066" name="Freeform 18">
            <a:extLst>
              <a:ext uri="{FF2B5EF4-FFF2-40B4-BE49-F238E27FC236}">
                <a16:creationId xmlns:a16="http://schemas.microsoft.com/office/drawing/2014/main" id="{873B6B79-BF83-531E-A34A-53A2F9AA0C56}"/>
              </a:ext>
            </a:extLst>
          </p:cNvPr>
          <p:cNvSpPr>
            <a:spLocks noChangeAspect="1"/>
          </p:cNvSpPr>
          <p:nvPr/>
        </p:nvSpPr>
        <p:spPr bwMode="auto">
          <a:xfrm>
            <a:off x="2566988" y="6038851"/>
            <a:ext cx="7861300" cy="200025"/>
          </a:xfrm>
          <a:custGeom>
            <a:avLst/>
            <a:gdLst>
              <a:gd name="T0" fmla="*/ 0 w 4451"/>
              <a:gd name="T1" fmla="*/ 102 h 102"/>
              <a:gd name="T2" fmla="*/ 1091 w 4451"/>
              <a:gd name="T3" fmla="*/ 102 h 102"/>
              <a:gd name="T4" fmla="*/ 1538 w 4451"/>
              <a:gd name="T5" fmla="*/ 60 h 102"/>
              <a:gd name="T6" fmla="*/ 4451 w 4451"/>
              <a:gd name="T7" fmla="*/ 60 h 102"/>
              <a:gd name="T8" fmla="*/ 4451 w 4451"/>
              <a:gd name="T9" fmla="*/ 0 h 102"/>
              <a:gd name="T10" fmla="*/ 760 w 4451"/>
              <a:gd name="T11" fmla="*/ 0 h 102"/>
              <a:gd name="T12" fmla="*/ 631 w 4451"/>
              <a:gd name="T13" fmla="*/ 21 h 102"/>
              <a:gd name="T14" fmla="*/ 0 w 4451"/>
              <a:gd name="T15" fmla="*/ 21 h 102"/>
              <a:gd name="T16" fmla="*/ 0 w 4451"/>
              <a:gd name="T17" fmla="*/ 102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51" h="102">
                <a:moveTo>
                  <a:pt x="0" y="102"/>
                </a:moveTo>
                <a:lnTo>
                  <a:pt x="1091" y="102"/>
                </a:lnTo>
                <a:lnTo>
                  <a:pt x="1538" y="60"/>
                </a:lnTo>
                <a:lnTo>
                  <a:pt x="4451" y="60"/>
                </a:lnTo>
                <a:lnTo>
                  <a:pt x="4451" y="0"/>
                </a:lnTo>
                <a:lnTo>
                  <a:pt x="760" y="0"/>
                </a:lnTo>
                <a:lnTo>
                  <a:pt x="631" y="21"/>
                </a:lnTo>
                <a:lnTo>
                  <a:pt x="0" y="21"/>
                </a:lnTo>
                <a:lnTo>
                  <a:pt x="0" y="10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4067" name="Freeform 19">
            <a:extLst>
              <a:ext uri="{FF2B5EF4-FFF2-40B4-BE49-F238E27FC236}">
                <a16:creationId xmlns:a16="http://schemas.microsoft.com/office/drawing/2014/main" id="{A89D9D14-A8A2-3296-6515-47E587C3D999}"/>
              </a:ext>
            </a:extLst>
          </p:cNvPr>
          <p:cNvSpPr>
            <a:spLocks noChangeAspect="1"/>
          </p:cNvSpPr>
          <p:nvPr/>
        </p:nvSpPr>
        <p:spPr bwMode="auto">
          <a:xfrm>
            <a:off x="2566989" y="5589589"/>
            <a:ext cx="7862887" cy="200025"/>
          </a:xfrm>
          <a:custGeom>
            <a:avLst/>
            <a:gdLst>
              <a:gd name="T0" fmla="*/ 0 w 4953"/>
              <a:gd name="T1" fmla="*/ 2 h 126"/>
              <a:gd name="T2" fmla="*/ 1219 w 4953"/>
              <a:gd name="T3" fmla="*/ 0 h 126"/>
              <a:gd name="T4" fmla="*/ 1709 w 4953"/>
              <a:gd name="T5" fmla="*/ 54 h 126"/>
              <a:gd name="T6" fmla="*/ 4949 w 4953"/>
              <a:gd name="T7" fmla="*/ 54 h 126"/>
              <a:gd name="T8" fmla="*/ 4953 w 4953"/>
              <a:gd name="T9" fmla="*/ 126 h 126"/>
              <a:gd name="T10" fmla="*/ 842 w 4953"/>
              <a:gd name="T11" fmla="*/ 125 h 126"/>
              <a:gd name="T12" fmla="*/ 701 w 4953"/>
              <a:gd name="T13" fmla="*/ 103 h 126"/>
              <a:gd name="T14" fmla="*/ 0 w 4953"/>
              <a:gd name="T15" fmla="*/ 103 h 126"/>
              <a:gd name="T16" fmla="*/ 0 w 4953"/>
              <a:gd name="T17" fmla="*/ 2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53" h="126">
                <a:moveTo>
                  <a:pt x="0" y="2"/>
                </a:moveTo>
                <a:lnTo>
                  <a:pt x="1219" y="0"/>
                </a:lnTo>
                <a:lnTo>
                  <a:pt x="1709" y="54"/>
                </a:lnTo>
                <a:lnTo>
                  <a:pt x="4949" y="54"/>
                </a:lnTo>
                <a:lnTo>
                  <a:pt x="4953" y="126"/>
                </a:lnTo>
                <a:lnTo>
                  <a:pt x="842" y="125"/>
                </a:lnTo>
                <a:lnTo>
                  <a:pt x="701" y="103"/>
                </a:lnTo>
                <a:lnTo>
                  <a:pt x="0" y="103"/>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14068" name="Group 20">
            <a:extLst>
              <a:ext uri="{FF2B5EF4-FFF2-40B4-BE49-F238E27FC236}">
                <a16:creationId xmlns:a16="http://schemas.microsoft.com/office/drawing/2014/main" id="{B5D5B969-6A37-B01D-9E84-DE2142342F4C}"/>
              </a:ext>
            </a:extLst>
          </p:cNvPr>
          <p:cNvGrpSpPr>
            <a:grpSpLocks/>
          </p:cNvGrpSpPr>
          <p:nvPr/>
        </p:nvGrpSpPr>
        <p:grpSpPr bwMode="auto">
          <a:xfrm rot="10800000">
            <a:off x="3673475" y="5788025"/>
            <a:ext cx="1049338" cy="249238"/>
            <a:chOff x="523" y="1721"/>
            <a:chExt cx="2992" cy="706"/>
          </a:xfrm>
        </p:grpSpPr>
        <p:sp>
          <p:nvSpPr>
            <p:cNvPr id="514069" name="Freeform 21">
              <a:extLst>
                <a:ext uri="{FF2B5EF4-FFF2-40B4-BE49-F238E27FC236}">
                  <a16:creationId xmlns:a16="http://schemas.microsoft.com/office/drawing/2014/main" id="{6EBF616E-58E7-C547-70AC-264D96508A8B}"/>
                </a:ext>
              </a:extLst>
            </p:cNvPr>
            <p:cNvSpPr>
              <a:spLocks noChangeAspect="1"/>
            </p:cNvSpPr>
            <p:nvPr/>
          </p:nvSpPr>
          <p:spPr bwMode="auto">
            <a:xfrm>
              <a:off x="523" y="1949"/>
              <a:ext cx="509" cy="252"/>
            </a:xfrm>
            <a:custGeom>
              <a:avLst/>
              <a:gdLst>
                <a:gd name="T0" fmla="*/ 0 w 1007"/>
                <a:gd name="T1" fmla="*/ 224 h 560"/>
                <a:gd name="T2" fmla="*/ 670 w 1007"/>
                <a:gd name="T3" fmla="*/ 0 h 560"/>
                <a:gd name="T4" fmla="*/ 670 w 1007"/>
                <a:gd name="T5" fmla="*/ 112 h 560"/>
                <a:gd name="T6" fmla="*/ 1006 w 1007"/>
                <a:gd name="T7" fmla="*/ 112 h 560"/>
                <a:gd name="T8" fmla="*/ 1006 w 1007"/>
                <a:gd name="T9" fmla="*/ 336 h 560"/>
                <a:gd name="T10" fmla="*/ 1006 w 1007"/>
                <a:gd name="T11" fmla="*/ 447 h 560"/>
                <a:gd name="T12" fmla="*/ 670 w 1007"/>
                <a:gd name="T13" fmla="*/ 447 h 560"/>
                <a:gd name="T14" fmla="*/ 670 w 1007"/>
                <a:gd name="T15" fmla="*/ 559 h 560"/>
                <a:gd name="T16" fmla="*/ 0 w 1007"/>
                <a:gd name="T17" fmla="*/ 336 h 560"/>
                <a:gd name="T18" fmla="*/ 0 w 1007"/>
                <a:gd name="T19" fmla="*/ 224 h 560"/>
                <a:gd name="T20" fmla="*/ 0 w 1007"/>
                <a:gd name="T21" fmla="*/ 224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4070" name="Freeform 22">
              <a:extLst>
                <a:ext uri="{FF2B5EF4-FFF2-40B4-BE49-F238E27FC236}">
                  <a16:creationId xmlns:a16="http://schemas.microsoft.com/office/drawing/2014/main" id="{BDA68B46-6C05-2EE9-903D-CEF373802A4B}"/>
                </a:ext>
              </a:extLst>
            </p:cNvPr>
            <p:cNvSpPr>
              <a:spLocks noChangeAspect="1"/>
            </p:cNvSpPr>
            <p:nvPr/>
          </p:nvSpPr>
          <p:spPr bwMode="auto">
            <a:xfrm>
              <a:off x="860" y="1748"/>
              <a:ext cx="2655" cy="655"/>
            </a:xfrm>
            <a:custGeom>
              <a:avLst/>
              <a:gdLst>
                <a:gd name="T0" fmla="*/ 5252 w 5258"/>
                <a:gd name="T1" fmla="*/ 1342 h 1449"/>
                <a:gd name="T2" fmla="*/ 5252 w 5258"/>
                <a:gd name="T3" fmla="*/ 112 h 1449"/>
                <a:gd name="T4" fmla="*/ 5252 w 5258"/>
                <a:gd name="T5" fmla="*/ 112 h 1449"/>
                <a:gd name="T6" fmla="*/ 4470 w 5258"/>
                <a:gd name="T7" fmla="*/ 1 h 1449"/>
                <a:gd name="T8" fmla="*/ 4464 w 5258"/>
                <a:gd name="T9" fmla="*/ 0 h 1449"/>
                <a:gd name="T10" fmla="*/ 2906 w 5258"/>
                <a:gd name="T11" fmla="*/ 0 h 1449"/>
                <a:gd name="T12" fmla="*/ 2904 w 5258"/>
                <a:gd name="T13" fmla="*/ 2 h 1449"/>
                <a:gd name="T14" fmla="*/ 2711 w 5258"/>
                <a:gd name="T15" fmla="*/ 13 h 1449"/>
                <a:gd name="T16" fmla="*/ 2519 w 5258"/>
                <a:gd name="T17" fmla="*/ 26 h 1449"/>
                <a:gd name="T18" fmla="*/ 2328 w 5258"/>
                <a:gd name="T19" fmla="*/ 42 h 1449"/>
                <a:gd name="T20" fmla="*/ 2139 w 5258"/>
                <a:gd name="T21" fmla="*/ 59 h 1449"/>
                <a:gd name="T22" fmla="*/ 1951 w 5258"/>
                <a:gd name="T23" fmla="*/ 79 h 1449"/>
                <a:gd name="T24" fmla="*/ 1764 w 5258"/>
                <a:gd name="T25" fmla="*/ 101 h 1449"/>
                <a:gd name="T26" fmla="*/ 1579 w 5258"/>
                <a:gd name="T27" fmla="*/ 126 h 1449"/>
                <a:gd name="T28" fmla="*/ 1397 w 5258"/>
                <a:gd name="T29" fmla="*/ 152 h 1449"/>
                <a:gd name="T30" fmla="*/ 1215 w 5258"/>
                <a:gd name="T31" fmla="*/ 181 h 1449"/>
                <a:gd name="T32" fmla="*/ 1036 w 5258"/>
                <a:gd name="T33" fmla="*/ 212 h 1449"/>
                <a:gd name="T34" fmla="*/ 858 w 5258"/>
                <a:gd name="T35" fmla="*/ 245 h 1449"/>
                <a:gd name="T36" fmla="*/ 683 w 5258"/>
                <a:gd name="T37" fmla="*/ 280 h 1449"/>
                <a:gd name="T38" fmla="*/ 509 w 5258"/>
                <a:gd name="T39" fmla="*/ 318 h 1449"/>
                <a:gd name="T40" fmla="*/ 338 w 5258"/>
                <a:gd name="T41" fmla="*/ 357 h 1449"/>
                <a:gd name="T42" fmla="*/ 169 w 5258"/>
                <a:gd name="T43" fmla="*/ 399 h 1449"/>
                <a:gd name="T44" fmla="*/ 3 w 5258"/>
                <a:gd name="T45" fmla="*/ 441 h 1449"/>
                <a:gd name="T46" fmla="*/ 0 w 5258"/>
                <a:gd name="T47" fmla="*/ 448 h 1449"/>
                <a:gd name="T48" fmla="*/ 0 w 5258"/>
                <a:gd name="T49" fmla="*/ 1007 h 1449"/>
                <a:gd name="T50" fmla="*/ 2 w 5258"/>
                <a:gd name="T51" fmla="*/ 1008 h 1449"/>
                <a:gd name="T52" fmla="*/ 168 w 5258"/>
                <a:gd name="T53" fmla="*/ 1052 h 1449"/>
                <a:gd name="T54" fmla="*/ 338 w 5258"/>
                <a:gd name="T55" fmla="*/ 1094 h 1449"/>
                <a:gd name="T56" fmla="*/ 508 w 5258"/>
                <a:gd name="T57" fmla="*/ 1134 h 1449"/>
                <a:gd name="T58" fmla="*/ 682 w 5258"/>
                <a:gd name="T59" fmla="*/ 1170 h 1449"/>
                <a:gd name="T60" fmla="*/ 858 w 5258"/>
                <a:gd name="T61" fmla="*/ 1206 h 1449"/>
                <a:gd name="T62" fmla="*/ 1035 w 5258"/>
                <a:gd name="T63" fmla="*/ 1239 h 1449"/>
                <a:gd name="T64" fmla="*/ 1214 w 5258"/>
                <a:gd name="T65" fmla="*/ 1270 h 1449"/>
                <a:gd name="T66" fmla="*/ 1397 w 5258"/>
                <a:gd name="T67" fmla="*/ 1298 h 1449"/>
                <a:gd name="T68" fmla="*/ 1579 w 5258"/>
                <a:gd name="T69" fmla="*/ 1325 h 1449"/>
                <a:gd name="T70" fmla="*/ 1764 w 5258"/>
                <a:gd name="T71" fmla="*/ 1349 h 1449"/>
                <a:gd name="T72" fmla="*/ 1951 w 5258"/>
                <a:gd name="T73" fmla="*/ 1372 h 1449"/>
                <a:gd name="T74" fmla="*/ 2139 w 5258"/>
                <a:gd name="T75" fmla="*/ 1391 h 1449"/>
                <a:gd name="T76" fmla="*/ 2327 w 5258"/>
                <a:gd name="T77" fmla="*/ 1409 h 1449"/>
                <a:gd name="T78" fmla="*/ 2518 w 5258"/>
                <a:gd name="T79" fmla="*/ 1424 h 1449"/>
                <a:gd name="T80" fmla="*/ 2710 w 5258"/>
                <a:gd name="T81" fmla="*/ 1438 h 1449"/>
                <a:gd name="T82" fmla="*/ 2903 w 5258"/>
                <a:gd name="T83" fmla="*/ 1448 h 1449"/>
                <a:gd name="T84" fmla="*/ 2911 w 5258"/>
                <a:gd name="T85" fmla="*/ 1446 h 1449"/>
                <a:gd name="T86" fmla="*/ 4470 w 5258"/>
                <a:gd name="T87" fmla="*/ 1446 h 1449"/>
                <a:gd name="T88" fmla="*/ 4475 w 5258"/>
                <a:gd name="T89" fmla="*/ 1445 h 1449"/>
                <a:gd name="T90" fmla="*/ 5257 w 5258"/>
                <a:gd name="T91" fmla="*/ 1333 h 1449"/>
                <a:gd name="T92" fmla="*/ 5252 w 5258"/>
                <a:gd name="T93" fmla="*/ 1342 h 1449"/>
                <a:gd name="T94" fmla="*/ 5252 w 5258"/>
                <a:gd name="T95" fmla="*/ 1342 h 1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58" h="1449">
                  <a:moveTo>
                    <a:pt x="5252" y="1342"/>
                  </a:moveTo>
                  <a:lnTo>
                    <a:pt x="5252" y="112"/>
                  </a:ln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nvGrpSpPr>
            <p:cNvPr id="514071" name="Group 23">
              <a:extLst>
                <a:ext uri="{FF2B5EF4-FFF2-40B4-BE49-F238E27FC236}">
                  <a16:creationId xmlns:a16="http://schemas.microsoft.com/office/drawing/2014/main" id="{07E675B2-025E-2D9E-D2DE-CB19BC9959BC}"/>
                </a:ext>
              </a:extLst>
            </p:cNvPr>
            <p:cNvGrpSpPr>
              <a:grpSpLocks noChangeAspect="1"/>
            </p:cNvGrpSpPr>
            <p:nvPr/>
          </p:nvGrpSpPr>
          <p:grpSpPr bwMode="auto">
            <a:xfrm>
              <a:off x="2884" y="1721"/>
              <a:ext cx="233" cy="706"/>
              <a:chOff x="3799" y="1296"/>
              <a:chExt cx="233" cy="707"/>
            </a:xfrm>
          </p:grpSpPr>
          <p:sp>
            <p:nvSpPr>
              <p:cNvPr id="514072" name="Rectangle 24">
                <a:extLst>
                  <a:ext uri="{FF2B5EF4-FFF2-40B4-BE49-F238E27FC236}">
                    <a16:creationId xmlns:a16="http://schemas.microsoft.com/office/drawing/2014/main" id="{ABF04AF4-871D-070A-45C5-0E991D44996F}"/>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4073" name="AutoShape 25">
                <a:extLst>
                  <a:ext uri="{FF2B5EF4-FFF2-40B4-BE49-F238E27FC236}">
                    <a16:creationId xmlns:a16="http://schemas.microsoft.com/office/drawing/2014/main" id="{8E4D7A95-E42E-5C65-2980-48B2E29ED7CC}"/>
                  </a:ext>
                </a:extLst>
              </p:cNvPr>
              <p:cNvSpPr>
                <a:spLocks noChangeAspect="1" noChangeArrowheads="1"/>
              </p:cNvSpPr>
              <p:nvPr/>
            </p:nvSpPr>
            <p:spPr bwMode="auto">
              <a:xfrm rot="5400000">
                <a:off x="3490"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4074" name="AutoShape 26">
                <a:extLst>
                  <a:ext uri="{FF2B5EF4-FFF2-40B4-BE49-F238E27FC236}">
                    <a16:creationId xmlns:a16="http://schemas.microsoft.com/office/drawing/2014/main" id="{F78681AA-7FEB-E37C-6D1D-A492E94A9AA5}"/>
                  </a:ext>
                </a:extLst>
              </p:cNvPr>
              <p:cNvSpPr>
                <a:spLocks noChangeAspect="1" noChangeArrowheads="1"/>
              </p:cNvSpPr>
              <p:nvPr/>
            </p:nvSpPr>
            <p:spPr bwMode="auto">
              <a:xfrm rot="16200000" flipH="1">
                <a:off x="3634"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grpSp>
      <p:sp>
        <p:nvSpPr>
          <p:cNvPr id="514075" name="Text Box 27">
            <a:extLst>
              <a:ext uri="{FF2B5EF4-FFF2-40B4-BE49-F238E27FC236}">
                <a16:creationId xmlns:a16="http://schemas.microsoft.com/office/drawing/2014/main" id="{E592E8A7-D107-8F6A-475C-5565B2A72656}"/>
              </a:ext>
            </a:extLst>
          </p:cNvPr>
          <p:cNvSpPr txBox="1">
            <a:spLocks noChangeArrowheads="1"/>
          </p:cNvSpPr>
          <p:nvPr/>
        </p:nvSpPr>
        <p:spPr bwMode="auto">
          <a:xfrm>
            <a:off x="4979988" y="6180138"/>
            <a:ext cx="46672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400" b="1">
                <a:solidFill>
                  <a:schemeClr val="bg1"/>
                </a:solidFill>
              </a:rPr>
              <a:t>1. - Loading</a:t>
            </a:r>
          </a:p>
        </p:txBody>
      </p:sp>
      <p:sp>
        <p:nvSpPr>
          <p:cNvPr id="514076" name="AutoShape 28">
            <a:extLst>
              <a:ext uri="{FF2B5EF4-FFF2-40B4-BE49-F238E27FC236}">
                <a16:creationId xmlns:a16="http://schemas.microsoft.com/office/drawing/2014/main" id="{3C58A42A-1070-2518-2A2A-5B5FD40DAA5F}"/>
              </a:ext>
            </a:extLst>
          </p:cNvPr>
          <p:cNvSpPr>
            <a:spLocks noChangeArrowheads="1"/>
          </p:cNvSpPr>
          <p:nvPr/>
        </p:nvSpPr>
        <p:spPr bwMode="auto">
          <a:xfrm>
            <a:off x="3216275" y="5848351"/>
            <a:ext cx="431800" cy="144463"/>
          </a:xfrm>
          <a:prstGeom prst="rightArrow">
            <a:avLst>
              <a:gd name="adj1" fmla="val 50000"/>
              <a:gd name="adj2" fmla="val 74725"/>
            </a:avLst>
          </a:prstGeom>
          <a:solidFill>
            <a:srgbClr val="FFCC00"/>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514077" name="Text Box 29">
            <a:extLst>
              <a:ext uri="{FF2B5EF4-FFF2-40B4-BE49-F238E27FC236}">
                <a16:creationId xmlns:a16="http://schemas.microsoft.com/office/drawing/2014/main" id="{DA10E598-0731-AB08-CE3D-79856811A240}"/>
              </a:ext>
            </a:extLst>
          </p:cNvPr>
          <p:cNvSpPr txBox="1">
            <a:spLocks noChangeArrowheads="1"/>
          </p:cNvSpPr>
          <p:nvPr/>
        </p:nvSpPr>
        <p:spPr bwMode="auto">
          <a:xfrm>
            <a:off x="2673351" y="4437063"/>
            <a:ext cx="24479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400" b="1">
                <a:solidFill>
                  <a:schemeClr val="bg1"/>
                </a:solidFill>
              </a:rPr>
              <a:t>Hand Ramming</a:t>
            </a:r>
          </a:p>
        </p:txBody>
      </p:sp>
      <p:sp>
        <p:nvSpPr>
          <p:cNvPr id="514078" name="Text Box 30">
            <a:extLst>
              <a:ext uri="{FF2B5EF4-FFF2-40B4-BE49-F238E27FC236}">
                <a16:creationId xmlns:a16="http://schemas.microsoft.com/office/drawing/2014/main" id="{6C074938-4ABF-7420-4E38-064FDCE7B4B9}"/>
              </a:ext>
            </a:extLst>
          </p:cNvPr>
          <p:cNvSpPr txBox="1">
            <a:spLocks noChangeArrowheads="1"/>
          </p:cNvSpPr>
          <p:nvPr/>
        </p:nvSpPr>
        <p:spPr bwMode="auto">
          <a:xfrm>
            <a:off x="7062788" y="4437063"/>
            <a:ext cx="25209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400" b="1">
                <a:solidFill>
                  <a:schemeClr val="bg1"/>
                </a:solidFill>
              </a:rPr>
              <a:t>Flick Ramming</a:t>
            </a:r>
          </a:p>
        </p:txBody>
      </p:sp>
      <p:pic>
        <p:nvPicPr>
          <p:cNvPr id="514106" name="AutomaticLoading.WMV">
            <a:hlinkClick r:id="" action="ppaction://media"/>
            <a:extLst>
              <a:ext uri="{FF2B5EF4-FFF2-40B4-BE49-F238E27FC236}">
                <a16:creationId xmlns:a16="http://schemas.microsoft.com/office/drawing/2014/main" id="{ED1EAF6D-4AFD-1760-5FA1-5C1618CA5797}"/>
              </a:ext>
            </a:extLst>
          </p:cNvPr>
          <p:cNvPicPr>
            <a:picLocks noGrp="1" noRot="1" noChangeAspect="1" noChangeArrowheads="1"/>
          </p:cNvPicPr>
          <p:nvPr>
            <p:ph sz="half" idx="2"/>
            <a:videoFile r:link="rId2"/>
          </p:nvPr>
        </p:nvPicPr>
        <p:blipFill>
          <a:blip r:embed="rId6">
            <a:extLst>
              <a:ext uri="{28A0092B-C50C-407E-A947-70E740481C1C}">
                <a14:useLocalDpi xmlns:a14="http://schemas.microsoft.com/office/drawing/2010/main" val="0"/>
              </a:ext>
            </a:extLst>
          </a:blip>
          <a:srcRect/>
          <a:stretch>
            <a:fillRect/>
          </a:stretch>
        </p:blipFill>
        <p:spPr>
          <a:xfrm>
            <a:off x="6070601" y="976313"/>
            <a:ext cx="4386263" cy="3289300"/>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603788891"/>
      </p:ext>
    </p:extLst>
  </p:cSld>
  <p:clrMapOvr>
    <a:masterClrMapping/>
  </p:clrMapOvr>
  <p:transition>
    <p:wipe dir="r"/>
  </p:transition>
  <p:timing>
    <p:tnLst>
      <p:par>
        <p:cTn id="1" dur="indefinite" restart="never" nodeType="tmRoot">
          <p:childTnLst>
            <p:seq concurrent="1" nextAc="seek">
              <p:cTn id="2" restart="whenNotActive" fill="hold" evtFilter="cancelBubble" nodeType="interactiveSeq">
                <p:stCondLst>
                  <p:cond evt="onClick" delay="0">
                    <p:tgtEl>
                      <p:spTgt spid="514103"/>
                    </p:tgtEl>
                  </p:cond>
                </p:stCondLst>
                <p:endSync evt="end" delay="0">
                  <p:rtn val="all"/>
                </p:endSync>
                <p:childTnLst>
                  <p:par>
                    <p:cTn id="3" fill="hold" nodeType="clickPar">
                      <p:stCondLst>
                        <p:cond delay="0"/>
                      </p:stCondLst>
                      <p:childTnLst>
                        <p:par>
                          <p:cTn id="4" fill="hold" nodeType="withGroup">
                            <p:stCondLst>
                              <p:cond delay="0"/>
                            </p:stCondLst>
                            <p:childTnLst>
                              <p:par>
                                <p:cTn id="5" presetID="2" presetClass="mediacall" presetSubtype="0" fill="hold" nodeType="clickEffect">
                                  <p:stCondLst>
                                    <p:cond delay="0"/>
                                  </p:stCondLst>
                                  <p:childTnLst>
                                    <p:cmd type="call" cmd="togglePause">
                                      <p:cBhvr>
                                        <p:cTn id="6" dur="1" fill="hold"/>
                                        <p:tgtEl>
                                          <p:spTgt spid="514103"/>
                                        </p:tgtEl>
                                      </p:cBhvr>
                                    </p:cmd>
                                  </p:childTnLst>
                                </p:cTn>
                              </p:par>
                            </p:childTnLst>
                          </p:cTn>
                        </p:par>
                      </p:childTnLst>
                    </p:cTn>
                  </p:par>
                </p:childTnLst>
              </p:cTn>
              <p:nextCondLst>
                <p:cond evt="onClick" delay="0">
                  <p:tgtEl>
                    <p:spTgt spid="514103"/>
                  </p:tgtEl>
                </p:cond>
              </p:nextCondLst>
            </p:seq>
            <p:video>
              <p:cMediaNode>
                <p:cTn id="7" fill="hold" display="0">
                  <p:stCondLst>
                    <p:cond delay="indefinite"/>
                  </p:stCondLst>
                  <p:endCondLst>
                    <p:cond evt="onNext" delay="0">
                      <p:tgtEl>
                        <p:sldTgt/>
                      </p:tgtEl>
                    </p:cond>
                    <p:cond evt="onPrev" delay="0">
                      <p:tgtEl>
                        <p:sldTgt/>
                      </p:tgtEl>
                    </p:cond>
                  </p:endCondLst>
                </p:cTn>
                <p:tgtEl>
                  <p:spTgt spid="514103"/>
                </p:tgtEl>
              </p:cMediaNode>
            </p:video>
            <p:seq concurrent="1" nextAc="seek">
              <p:cTn id="8" restart="whenNotActive" fill="hold" evtFilter="cancelBubble" nodeType="interactiveSeq">
                <p:stCondLst>
                  <p:cond evt="onClick" delay="0">
                    <p:tgtEl>
                      <p:spTgt spid="514106"/>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514106"/>
                                        </p:tgtEl>
                                      </p:cBhvr>
                                    </p:cmd>
                                  </p:childTnLst>
                                </p:cTn>
                              </p:par>
                            </p:childTnLst>
                          </p:cTn>
                        </p:par>
                      </p:childTnLst>
                    </p:cTn>
                  </p:par>
                </p:childTnLst>
              </p:cTn>
              <p:nextCondLst>
                <p:cond evt="onClick" delay="0">
                  <p:tgtEl>
                    <p:spTgt spid="514106"/>
                  </p:tgtEl>
                </p:cond>
              </p:nextCondLst>
            </p:seq>
            <p:video>
              <p:cMediaNode>
                <p:cTn id="13" fill="hold" display="0">
                  <p:stCondLst>
                    <p:cond delay="indefinite"/>
                  </p:stCondLst>
                  <p:endCondLst>
                    <p:cond evt="onNext" delay="0">
                      <p:tgtEl>
                        <p:sldTgt/>
                      </p:tgtEl>
                    </p:cond>
                    <p:cond evt="onPrev" delay="0">
                      <p:tgtEl>
                        <p:sldTgt/>
                      </p:tgtEl>
                    </p:cond>
                  </p:endCondLst>
                </p:cTn>
                <p:tgtEl>
                  <p:spTgt spid="514106"/>
                </p:tgtEl>
              </p:cMediaNode>
            </p:vide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5074" name="Rectangle 2">
            <a:extLst>
              <a:ext uri="{FF2B5EF4-FFF2-40B4-BE49-F238E27FC236}">
                <a16:creationId xmlns:a16="http://schemas.microsoft.com/office/drawing/2014/main" id="{F1789679-FEA3-D985-163E-F2ABDB910792}"/>
              </a:ext>
            </a:extLst>
          </p:cNvPr>
          <p:cNvSpPr>
            <a:spLocks noGrp="1" noChangeArrowheads="1"/>
          </p:cNvSpPr>
          <p:nvPr>
            <p:ph type="title"/>
          </p:nvPr>
        </p:nvSpPr>
        <p:spPr/>
        <p:txBody>
          <a:bodyPr>
            <a:normAutofit fontScale="90000"/>
          </a:bodyPr>
          <a:lstStyle/>
          <a:p>
            <a:r>
              <a:rPr lang="en-GB" altLang="en-US"/>
              <a:t>Design Aspects – Loading</a:t>
            </a:r>
          </a:p>
        </p:txBody>
      </p:sp>
      <p:sp>
        <p:nvSpPr>
          <p:cNvPr id="515075" name="Freeform 3">
            <a:extLst>
              <a:ext uri="{FF2B5EF4-FFF2-40B4-BE49-F238E27FC236}">
                <a16:creationId xmlns:a16="http://schemas.microsoft.com/office/drawing/2014/main" id="{42950E92-12AB-2EB1-C62D-F5A8B4818036}"/>
              </a:ext>
            </a:extLst>
          </p:cNvPr>
          <p:cNvSpPr>
            <a:spLocks noChangeAspect="1"/>
          </p:cNvSpPr>
          <p:nvPr/>
        </p:nvSpPr>
        <p:spPr bwMode="auto">
          <a:xfrm>
            <a:off x="1803400" y="5386388"/>
            <a:ext cx="763588" cy="1066800"/>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076" name="Freeform 4">
            <a:extLst>
              <a:ext uri="{FF2B5EF4-FFF2-40B4-BE49-F238E27FC236}">
                <a16:creationId xmlns:a16="http://schemas.microsoft.com/office/drawing/2014/main" id="{444555DC-D5EA-2CE4-1EA7-9D145342C84F}"/>
              </a:ext>
            </a:extLst>
          </p:cNvPr>
          <p:cNvSpPr>
            <a:spLocks noChangeAspect="1"/>
          </p:cNvSpPr>
          <p:nvPr/>
        </p:nvSpPr>
        <p:spPr bwMode="auto">
          <a:xfrm>
            <a:off x="2566989" y="5599113"/>
            <a:ext cx="6556375" cy="639762"/>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077" name="Rectangle 5">
            <a:extLst>
              <a:ext uri="{FF2B5EF4-FFF2-40B4-BE49-F238E27FC236}">
                <a16:creationId xmlns:a16="http://schemas.microsoft.com/office/drawing/2014/main" id="{FDCF0568-B7A3-6587-F983-747F24C03945}"/>
              </a:ext>
            </a:extLst>
          </p:cNvPr>
          <p:cNvSpPr>
            <a:spLocks noChangeAspect="1" noChangeArrowheads="1"/>
          </p:cNvSpPr>
          <p:nvPr/>
        </p:nvSpPr>
        <p:spPr bwMode="auto">
          <a:xfrm>
            <a:off x="5308601" y="5670551"/>
            <a:ext cx="1787525" cy="49847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078" name="Rectangle 6">
            <a:extLst>
              <a:ext uri="{FF2B5EF4-FFF2-40B4-BE49-F238E27FC236}">
                <a16:creationId xmlns:a16="http://schemas.microsoft.com/office/drawing/2014/main" id="{6E693D8B-C2BB-ECD6-9714-340A96F45B3D}"/>
              </a:ext>
            </a:extLst>
          </p:cNvPr>
          <p:cNvSpPr>
            <a:spLocks noChangeAspect="1" noChangeArrowheads="1"/>
          </p:cNvSpPr>
          <p:nvPr/>
        </p:nvSpPr>
        <p:spPr bwMode="auto">
          <a:xfrm>
            <a:off x="2566988" y="5457826"/>
            <a:ext cx="1911350" cy="9239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079" name="Oval 7">
            <a:extLst>
              <a:ext uri="{FF2B5EF4-FFF2-40B4-BE49-F238E27FC236}">
                <a16:creationId xmlns:a16="http://schemas.microsoft.com/office/drawing/2014/main" id="{47C75688-690B-E550-99D4-3DF8A8500D01}"/>
              </a:ext>
            </a:extLst>
          </p:cNvPr>
          <p:cNvSpPr>
            <a:spLocks noChangeAspect="1" noChangeArrowheads="1"/>
          </p:cNvSpPr>
          <p:nvPr/>
        </p:nvSpPr>
        <p:spPr bwMode="auto">
          <a:xfrm>
            <a:off x="4221163" y="5811838"/>
            <a:ext cx="190500" cy="214312"/>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080" name="Rectangle 8">
            <a:extLst>
              <a:ext uri="{FF2B5EF4-FFF2-40B4-BE49-F238E27FC236}">
                <a16:creationId xmlns:a16="http://schemas.microsoft.com/office/drawing/2014/main" id="{B6C2C265-827C-14E9-8CCB-55C95D8811F3}"/>
              </a:ext>
            </a:extLst>
          </p:cNvPr>
          <p:cNvSpPr>
            <a:spLocks noChangeAspect="1" noChangeArrowheads="1"/>
          </p:cNvSpPr>
          <p:nvPr/>
        </p:nvSpPr>
        <p:spPr bwMode="auto">
          <a:xfrm>
            <a:off x="2757489" y="5386388"/>
            <a:ext cx="890587"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081" name="Rectangle 9">
            <a:extLst>
              <a:ext uri="{FF2B5EF4-FFF2-40B4-BE49-F238E27FC236}">
                <a16:creationId xmlns:a16="http://schemas.microsoft.com/office/drawing/2014/main" id="{F0469FA3-2E33-0694-912C-B66B761975B0}"/>
              </a:ext>
            </a:extLst>
          </p:cNvPr>
          <p:cNvSpPr>
            <a:spLocks noChangeAspect="1" noChangeArrowheads="1"/>
          </p:cNvSpPr>
          <p:nvPr/>
        </p:nvSpPr>
        <p:spPr bwMode="auto">
          <a:xfrm>
            <a:off x="2566988" y="5386388"/>
            <a:ext cx="127000"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082" name="Rectangle 10">
            <a:extLst>
              <a:ext uri="{FF2B5EF4-FFF2-40B4-BE49-F238E27FC236}">
                <a16:creationId xmlns:a16="http://schemas.microsoft.com/office/drawing/2014/main" id="{3826E882-5A3C-E0A4-E70A-D447AA6A358B}"/>
              </a:ext>
            </a:extLst>
          </p:cNvPr>
          <p:cNvSpPr>
            <a:spLocks noChangeAspect="1" noChangeArrowheads="1"/>
          </p:cNvSpPr>
          <p:nvPr/>
        </p:nvSpPr>
        <p:spPr bwMode="auto">
          <a:xfrm>
            <a:off x="2693988" y="5457825"/>
            <a:ext cx="63500" cy="141288"/>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15083" name="Group 11">
            <a:extLst>
              <a:ext uri="{FF2B5EF4-FFF2-40B4-BE49-F238E27FC236}">
                <a16:creationId xmlns:a16="http://schemas.microsoft.com/office/drawing/2014/main" id="{EA13FFF0-3012-B624-A232-27F01E48A4BA}"/>
              </a:ext>
            </a:extLst>
          </p:cNvPr>
          <p:cNvGrpSpPr>
            <a:grpSpLocks noChangeAspect="1"/>
          </p:cNvGrpSpPr>
          <p:nvPr/>
        </p:nvGrpSpPr>
        <p:grpSpPr bwMode="auto">
          <a:xfrm flipH="1">
            <a:off x="2566989" y="6169026"/>
            <a:ext cx="1081087" cy="284163"/>
            <a:chOff x="960" y="2016"/>
            <a:chExt cx="816" cy="192"/>
          </a:xfrm>
        </p:grpSpPr>
        <p:sp>
          <p:nvSpPr>
            <p:cNvPr id="515084" name="Rectangle 12">
              <a:extLst>
                <a:ext uri="{FF2B5EF4-FFF2-40B4-BE49-F238E27FC236}">
                  <a16:creationId xmlns:a16="http://schemas.microsoft.com/office/drawing/2014/main" id="{967DB5FE-9284-E26F-7FB2-E5C990ABDD9B}"/>
                </a:ext>
              </a:extLst>
            </p:cNvPr>
            <p:cNvSpPr>
              <a:spLocks noChangeAspect="1" noChangeArrowheads="1"/>
            </p:cNvSpPr>
            <p:nvPr/>
          </p:nvSpPr>
          <p:spPr bwMode="auto">
            <a:xfrm>
              <a:off x="1104" y="2016"/>
              <a:ext cx="672"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085" name="Rectangle 13">
              <a:extLst>
                <a:ext uri="{FF2B5EF4-FFF2-40B4-BE49-F238E27FC236}">
                  <a16:creationId xmlns:a16="http://schemas.microsoft.com/office/drawing/2014/main" id="{8F7F2F07-272C-A302-FABE-1935AC78EAC1}"/>
                </a:ext>
              </a:extLst>
            </p:cNvPr>
            <p:cNvSpPr>
              <a:spLocks noChangeAspect="1" noChangeArrowheads="1"/>
            </p:cNvSpPr>
            <p:nvPr/>
          </p:nvSpPr>
          <p:spPr bwMode="auto">
            <a:xfrm>
              <a:off x="960" y="2016"/>
              <a:ext cx="96"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086" name="Rectangle 14">
              <a:extLst>
                <a:ext uri="{FF2B5EF4-FFF2-40B4-BE49-F238E27FC236}">
                  <a16:creationId xmlns:a16="http://schemas.microsoft.com/office/drawing/2014/main" id="{68FAEE48-583A-09AA-C64C-F3D16843CA9F}"/>
                </a:ext>
              </a:extLst>
            </p:cNvPr>
            <p:cNvSpPr>
              <a:spLocks noChangeAspect="1" noChangeArrowheads="1"/>
            </p:cNvSpPr>
            <p:nvPr/>
          </p:nvSpPr>
          <p:spPr bwMode="auto">
            <a:xfrm>
              <a:off x="1056" y="2064"/>
              <a:ext cx="48" cy="96"/>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15087" name="Rectangle 15">
            <a:extLst>
              <a:ext uri="{FF2B5EF4-FFF2-40B4-BE49-F238E27FC236}">
                <a16:creationId xmlns:a16="http://schemas.microsoft.com/office/drawing/2014/main" id="{1E0EB485-24E1-A1AE-FF4D-45ABC4CB2857}"/>
              </a:ext>
            </a:extLst>
          </p:cNvPr>
          <p:cNvSpPr>
            <a:spLocks noChangeArrowheads="1"/>
          </p:cNvSpPr>
          <p:nvPr/>
        </p:nvSpPr>
        <p:spPr bwMode="auto">
          <a:xfrm>
            <a:off x="4081464" y="5721351"/>
            <a:ext cx="6345237"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088" name="Rectangle 16">
            <a:extLst>
              <a:ext uri="{FF2B5EF4-FFF2-40B4-BE49-F238E27FC236}">
                <a16:creationId xmlns:a16="http://schemas.microsoft.com/office/drawing/2014/main" id="{10952255-544E-B963-D41A-AC4A45F7367C}"/>
              </a:ext>
            </a:extLst>
          </p:cNvPr>
          <p:cNvSpPr>
            <a:spLocks noChangeArrowheads="1"/>
          </p:cNvSpPr>
          <p:nvPr/>
        </p:nvSpPr>
        <p:spPr bwMode="auto">
          <a:xfrm>
            <a:off x="3657600" y="5721351"/>
            <a:ext cx="414338"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089" name="Rectangle 17">
            <a:extLst>
              <a:ext uri="{FF2B5EF4-FFF2-40B4-BE49-F238E27FC236}">
                <a16:creationId xmlns:a16="http://schemas.microsoft.com/office/drawing/2014/main" id="{BD5719B4-6025-CE6F-A9E1-1B85B03C49B4}"/>
              </a:ext>
            </a:extLst>
          </p:cNvPr>
          <p:cNvSpPr>
            <a:spLocks noChangeArrowheads="1"/>
          </p:cNvSpPr>
          <p:nvPr/>
        </p:nvSpPr>
        <p:spPr bwMode="auto">
          <a:xfrm>
            <a:off x="2538413" y="5738814"/>
            <a:ext cx="1109662"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090" name="Freeform 18">
            <a:extLst>
              <a:ext uri="{FF2B5EF4-FFF2-40B4-BE49-F238E27FC236}">
                <a16:creationId xmlns:a16="http://schemas.microsoft.com/office/drawing/2014/main" id="{A7CDD84E-3A7E-48C3-73A0-393693AD8F49}"/>
              </a:ext>
            </a:extLst>
          </p:cNvPr>
          <p:cNvSpPr>
            <a:spLocks noChangeAspect="1"/>
          </p:cNvSpPr>
          <p:nvPr/>
        </p:nvSpPr>
        <p:spPr bwMode="auto">
          <a:xfrm>
            <a:off x="2566988" y="6038851"/>
            <a:ext cx="7861300" cy="200025"/>
          </a:xfrm>
          <a:custGeom>
            <a:avLst/>
            <a:gdLst>
              <a:gd name="T0" fmla="*/ 0 w 4451"/>
              <a:gd name="T1" fmla="*/ 102 h 102"/>
              <a:gd name="T2" fmla="*/ 1091 w 4451"/>
              <a:gd name="T3" fmla="*/ 102 h 102"/>
              <a:gd name="T4" fmla="*/ 1538 w 4451"/>
              <a:gd name="T5" fmla="*/ 60 h 102"/>
              <a:gd name="T6" fmla="*/ 4451 w 4451"/>
              <a:gd name="T7" fmla="*/ 60 h 102"/>
              <a:gd name="T8" fmla="*/ 4451 w 4451"/>
              <a:gd name="T9" fmla="*/ 0 h 102"/>
              <a:gd name="T10" fmla="*/ 760 w 4451"/>
              <a:gd name="T11" fmla="*/ 0 h 102"/>
              <a:gd name="T12" fmla="*/ 631 w 4451"/>
              <a:gd name="T13" fmla="*/ 21 h 102"/>
              <a:gd name="T14" fmla="*/ 0 w 4451"/>
              <a:gd name="T15" fmla="*/ 21 h 102"/>
              <a:gd name="T16" fmla="*/ 0 w 4451"/>
              <a:gd name="T17" fmla="*/ 102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51" h="102">
                <a:moveTo>
                  <a:pt x="0" y="102"/>
                </a:moveTo>
                <a:lnTo>
                  <a:pt x="1091" y="102"/>
                </a:lnTo>
                <a:lnTo>
                  <a:pt x="1538" y="60"/>
                </a:lnTo>
                <a:lnTo>
                  <a:pt x="4451" y="60"/>
                </a:lnTo>
                <a:lnTo>
                  <a:pt x="4451" y="0"/>
                </a:lnTo>
                <a:lnTo>
                  <a:pt x="760" y="0"/>
                </a:lnTo>
                <a:lnTo>
                  <a:pt x="631" y="21"/>
                </a:lnTo>
                <a:lnTo>
                  <a:pt x="0" y="21"/>
                </a:lnTo>
                <a:lnTo>
                  <a:pt x="0" y="10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091" name="Freeform 19">
            <a:extLst>
              <a:ext uri="{FF2B5EF4-FFF2-40B4-BE49-F238E27FC236}">
                <a16:creationId xmlns:a16="http://schemas.microsoft.com/office/drawing/2014/main" id="{365326B1-D1E2-86DD-30D0-F596089E47AF}"/>
              </a:ext>
            </a:extLst>
          </p:cNvPr>
          <p:cNvSpPr>
            <a:spLocks noChangeAspect="1"/>
          </p:cNvSpPr>
          <p:nvPr/>
        </p:nvSpPr>
        <p:spPr bwMode="auto">
          <a:xfrm>
            <a:off x="2566989" y="5589589"/>
            <a:ext cx="7862887" cy="200025"/>
          </a:xfrm>
          <a:custGeom>
            <a:avLst/>
            <a:gdLst>
              <a:gd name="T0" fmla="*/ 0 w 4953"/>
              <a:gd name="T1" fmla="*/ 2 h 126"/>
              <a:gd name="T2" fmla="*/ 1219 w 4953"/>
              <a:gd name="T3" fmla="*/ 0 h 126"/>
              <a:gd name="T4" fmla="*/ 1709 w 4953"/>
              <a:gd name="T5" fmla="*/ 54 h 126"/>
              <a:gd name="T6" fmla="*/ 4949 w 4953"/>
              <a:gd name="T7" fmla="*/ 54 h 126"/>
              <a:gd name="T8" fmla="*/ 4953 w 4953"/>
              <a:gd name="T9" fmla="*/ 126 h 126"/>
              <a:gd name="T10" fmla="*/ 842 w 4953"/>
              <a:gd name="T11" fmla="*/ 125 h 126"/>
              <a:gd name="T12" fmla="*/ 701 w 4953"/>
              <a:gd name="T13" fmla="*/ 103 h 126"/>
              <a:gd name="T14" fmla="*/ 0 w 4953"/>
              <a:gd name="T15" fmla="*/ 103 h 126"/>
              <a:gd name="T16" fmla="*/ 0 w 4953"/>
              <a:gd name="T17" fmla="*/ 2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53" h="126">
                <a:moveTo>
                  <a:pt x="0" y="2"/>
                </a:moveTo>
                <a:lnTo>
                  <a:pt x="1219" y="0"/>
                </a:lnTo>
                <a:lnTo>
                  <a:pt x="1709" y="54"/>
                </a:lnTo>
                <a:lnTo>
                  <a:pt x="4949" y="54"/>
                </a:lnTo>
                <a:lnTo>
                  <a:pt x="4953" y="126"/>
                </a:lnTo>
                <a:lnTo>
                  <a:pt x="842" y="125"/>
                </a:lnTo>
                <a:lnTo>
                  <a:pt x="701" y="103"/>
                </a:lnTo>
                <a:lnTo>
                  <a:pt x="0" y="103"/>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15092" name="Group 20">
            <a:extLst>
              <a:ext uri="{FF2B5EF4-FFF2-40B4-BE49-F238E27FC236}">
                <a16:creationId xmlns:a16="http://schemas.microsoft.com/office/drawing/2014/main" id="{B30954A3-D3A4-B9BE-FCE4-D2BE4E75B47B}"/>
              </a:ext>
            </a:extLst>
          </p:cNvPr>
          <p:cNvGrpSpPr>
            <a:grpSpLocks/>
          </p:cNvGrpSpPr>
          <p:nvPr/>
        </p:nvGrpSpPr>
        <p:grpSpPr bwMode="auto">
          <a:xfrm rot="10800000">
            <a:off x="3673475" y="5788025"/>
            <a:ext cx="1049338" cy="249238"/>
            <a:chOff x="523" y="1721"/>
            <a:chExt cx="2992" cy="706"/>
          </a:xfrm>
        </p:grpSpPr>
        <p:sp>
          <p:nvSpPr>
            <p:cNvPr id="515093" name="Freeform 21">
              <a:extLst>
                <a:ext uri="{FF2B5EF4-FFF2-40B4-BE49-F238E27FC236}">
                  <a16:creationId xmlns:a16="http://schemas.microsoft.com/office/drawing/2014/main" id="{816D09F7-64A9-C5F7-5547-19247231DC3B}"/>
                </a:ext>
              </a:extLst>
            </p:cNvPr>
            <p:cNvSpPr>
              <a:spLocks noChangeAspect="1"/>
            </p:cNvSpPr>
            <p:nvPr/>
          </p:nvSpPr>
          <p:spPr bwMode="auto">
            <a:xfrm>
              <a:off x="523" y="1949"/>
              <a:ext cx="509" cy="252"/>
            </a:xfrm>
            <a:custGeom>
              <a:avLst/>
              <a:gdLst>
                <a:gd name="T0" fmla="*/ 0 w 1007"/>
                <a:gd name="T1" fmla="*/ 224 h 560"/>
                <a:gd name="T2" fmla="*/ 670 w 1007"/>
                <a:gd name="T3" fmla="*/ 0 h 560"/>
                <a:gd name="T4" fmla="*/ 670 w 1007"/>
                <a:gd name="T5" fmla="*/ 112 h 560"/>
                <a:gd name="T6" fmla="*/ 1006 w 1007"/>
                <a:gd name="T7" fmla="*/ 112 h 560"/>
                <a:gd name="T8" fmla="*/ 1006 w 1007"/>
                <a:gd name="T9" fmla="*/ 336 h 560"/>
                <a:gd name="T10" fmla="*/ 1006 w 1007"/>
                <a:gd name="T11" fmla="*/ 447 h 560"/>
                <a:gd name="T12" fmla="*/ 670 w 1007"/>
                <a:gd name="T13" fmla="*/ 447 h 560"/>
                <a:gd name="T14" fmla="*/ 670 w 1007"/>
                <a:gd name="T15" fmla="*/ 559 h 560"/>
                <a:gd name="T16" fmla="*/ 0 w 1007"/>
                <a:gd name="T17" fmla="*/ 336 h 560"/>
                <a:gd name="T18" fmla="*/ 0 w 1007"/>
                <a:gd name="T19" fmla="*/ 224 h 560"/>
                <a:gd name="T20" fmla="*/ 0 w 1007"/>
                <a:gd name="T21" fmla="*/ 224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5094" name="Freeform 22">
              <a:extLst>
                <a:ext uri="{FF2B5EF4-FFF2-40B4-BE49-F238E27FC236}">
                  <a16:creationId xmlns:a16="http://schemas.microsoft.com/office/drawing/2014/main" id="{5A720710-3A76-9181-41C0-19C7B09763A1}"/>
                </a:ext>
              </a:extLst>
            </p:cNvPr>
            <p:cNvSpPr>
              <a:spLocks noChangeAspect="1"/>
            </p:cNvSpPr>
            <p:nvPr/>
          </p:nvSpPr>
          <p:spPr bwMode="auto">
            <a:xfrm>
              <a:off x="860" y="1748"/>
              <a:ext cx="2655" cy="655"/>
            </a:xfrm>
            <a:custGeom>
              <a:avLst/>
              <a:gdLst>
                <a:gd name="T0" fmla="*/ 5252 w 5258"/>
                <a:gd name="T1" fmla="*/ 1342 h 1449"/>
                <a:gd name="T2" fmla="*/ 5252 w 5258"/>
                <a:gd name="T3" fmla="*/ 112 h 1449"/>
                <a:gd name="T4" fmla="*/ 5252 w 5258"/>
                <a:gd name="T5" fmla="*/ 112 h 1449"/>
                <a:gd name="T6" fmla="*/ 4470 w 5258"/>
                <a:gd name="T7" fmla="*/ 1 h 1449"/>
                <a:gd name="T8" fmla="*/ 4464 w 5258"/>
                <a:gd name="T9" fmla="*/ 0 h 1449"/>
                <a:gd name="T10" fmla="*/ 2906 w 5258"/>
                <a:gd name="T11" fmla="*/ 0 h 1449"/>
                <a:gd name="T12" fmla="*/ 2904 w 5258"/>
                <a:gd name="T13" fmla="*/ 2 h 1449"/>
                <a:gd name="T14" fmla="*/ 2711 w 5258"/>
                <a:gd name="T15" fmla="*/ 13 h 1449"/>
                <a:gd name="T16" fmla="*/ 2519 w 5258"/>
                <a:gd name="T17" fmla="*/ 26 h 1449"/>
                <a:gd name="T18" fmla="*/ 2328 w 5258"/>
                <a:gd name="T19" fmla="*/ 42 h 1449"/>
                <a:gd name="T20" fmla="*/ 2139 w 5258"/>
                <a:gd name="T21" fmla="*/ 59 h 1449"/>
                <a:gd name="T22" fmla="*/ 1951 w 5258"/>
                <a:gd name="T23" fmla="*/ 79 h 1449"/>
                <a:gd name="T24" fmla="*/ 1764 w 5258"/>
                <a:gd name="T25" fmla="*/ 101 h 1449"/>
                <a:gd name="T26" fmla="*/ 1579 w 5258"/>
                <a:gd name="T27" fmla="*/ 126 h 1449"/>
                <a:gd name="T28" fmla="*/ 1397 w 5258"/>
                <a:gd name="T29" fmla="*/ 152 h 1449"/>
                <a:gd name="T30" fmla="*/ 1215 w 5258"/>
                <a:gd name="T31" fmla="*/ 181 h 1449"/>
                <a:gd name="T32" fmla="*/ 1036 w 5258"/>
                <a:gd name="T33" fmla="*/ 212 h 1449"/>
                <a:gd name="T34" fmla="*/ 858 w 5258"/>
                <a:gd name="T35" fmla="*/ 245 h 1449"/>
                <a:gd name="T36" fmla="*/ 683 w 5258"/>
                <a:gd name="T37" fmla="*/ 280 h 1449"/>
                <a:gd name="T38" fmla="*/ 509 w 5258"/>
                <a:gd name="T39" fmla="*/ 318 h 1449"/>
                <a:gd name="T40" fmla="*/ 338 w 5258"/>
                <a:gd name="T41" fmla="*/ 357 h 1449"/>
                <a:gd name="T42" fmla="*/ 169 w 5258"/>
                <a:gd name="T43" fmla="*/ 399 h 1449"/>
                <a:gd name="T44" fmla="*/ 3 w 5258"/>
                <a:gd name="T45" fmla="*/ 441 h 1449"/>
                <a:gd name="T46" fmla="*/ 0 w 5258"/>
                <a:gd name="T47" fmla="*/ 448 h 1449"/>
                <a:gd name="T48" fmla="*/ 0 w 5258"/>
                <a:gd name="T49" fmla="*/ 1007 h 1449"/>
                <a:gd name="T50" fmla="*/ 2 w 5258"/>
                <a:gd name="T51" fmla="*/ 1008 h 1449"/>
                <a:gd name="T52" fmla="*/ 168 w 5258"/>
                <a:gd name="T53" fmla="*/ 1052 h 1449"/>
                <a:gd name="T54" fmla="*/ 338 w 5258"/>
                <a:gd name="T55" fmla="*/ 1094 h 1449"/>
                <a:gd name="T56" fmla="*/ 508 w 5258"/>
                <a:gd name="T57" fmla="*/ 1134 h 1449"/>
                <a:gd name="T58" fmla="*/ 682 w 5258"/>
                <a:gd name="T59" fmla="*/ 1170 h 1449"/>
                <a:gd name="T60" fmla="*/ 858 w 5258"/>
                <a:gd name="T61" fmla="*/ 1206 h 1449"/>
                <a:gd name="T62" fmla="*/ 1035 w 5258"/>
                <a:gd name="T63" fmla="*/ 1239 h 1449"/>
                <a:gd name="T64" fmla="*/ 1214 w 5258"/>
                <a:gd name="T65" fmla="*/ 1270 h 1449"/>
                <a:gd name="T66" fmla="*/ 1397 w 5258"/>
                <a:gd name="T67" fmla="*/ 1298 h 1449"/>
                <a:gd name="T68" fmla="*/ 1579 w 5258"/>
                <a:gd name="T69" fmla="*/ 1325 h 1449"/>
                <a:gd name="T70" fmla="*/ 1764 w 5258"/>
                <a:gd name="T71" fmla="*/ 1349 h 1449"/>
                <a:gd name="T72" fmla="*/ 1951 w 5258"/>
                <a:gd name="T73" fmla="*/ 1372 h 1449"/>
                <a:gd name="T74" fmla="*/ 2139 w 5258"/>
                <a:gd name="T75" fmla="*/ 1391 h 1449"/>
                <a:gd name="T76" fmla="*/ 2327 w 5258"/>
                <a:gd name="T77" fmla="*/ 1409 h 1449"/>
                <a:gd name="T78" fmla="*/ 2518 w 5258"/>
                <a:gd name="T79" fmla="*/ 1424 h 1449"/>
                <a:gd name="T80" fmla="*/ 2710 w 5258"/>
                <a:gd name="T81" fmla="*/ 1438 h 1449"/>
                <a:gd name="T82" fmla="*/ 2903 w 5258"/>
                <a:gd name="T83" fmla="*/ 1448 h 1449"/>
                <a:gd name="T84" fmla="*/ 2911 w 5258"/>
                <a:gd name="T85" fmla="*/ 1446 h 1449"/>
                <a:gd name="T86" fmla="*/ 4470 w 5258"/>
                <a:gd name="T87" fmla="*/ 1446 h 1449"/>
                <a:gd name="T88" fmla="*/ 4475 w 5258"/>
                <a:gd name="T89" fmla="*/ 1445 h 1449"/>
                <a:gd name="T90" fmla="*/ 5257 w 5258"/>
                <a:gd name="T91" fmla="*/ 1333 h 1449"/>
                <a:gd name="T92" fmla="*/ 5252 w 5258"/>
                <a:gd name="T93" fmla="*/ 1342 h 1449"/>
                <a:gd name="T94" fmla="*/ 5252 w 5258"/>
                <a:gd name="T95" fmla="*/ 1342 h 1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58" h="1449">
                  <a:moveTo>
                    <a:pt x="5252" y="1342"/>
                  </a:moveTo>
                  <a:lnTo>
                    <a:pt x="5252" y="112"/>
                  </a:ln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nvGrpSpPr>
            <p:cNvPr id="515095" name="Group 23">
              <a:extLst>
                <a:ext uri="{FF2B5EF4-FFF2-40B4-BE49-F238E27FC236}">
                  <a16:creationId xmlns:a16="http://schemas.microsoft.com/office/drawing/2014/main" id="{0DB0913B-33E7-AD27-6D55-0820C7AAD366}"/>
                </a:ext>
              </a:extLst>
            </p:cNvPr>
            <p:cNvGrpSpPr>
              <a:grpSpLocks noChangeAspect="1"/>
            </p:cNvGrpSpPr>
            <p:nvPr/>
          </p:nvGrpSpPr>
          <p:grpSpPr bwMode="auto">
            <a:xfrm>
              <a:off x="2884" y="1721"/>
              <a:ext cx="233" cy="706"/>
              <a:chOff x="3799" y="1296"/>
              <a:chExt cx="233" cy="707"/>
            </a:xfrm>
          </p:grpSpPr>
          <p:sp>
            <p:nvSpPr>
              <p:cNvPr id="515096" name="Rectangle 24">
                <a:extLst>
                  <a:ext uri="{FF2B5EF4-FFF2-40B4-BE49-F238E27FC236}">
                    <a16:creationId xmlns:a16="http://schemas.microsoft.com/office/drawing/2014/main" id="{AE062574-D1ED-E413-055E-C87360141824}"/>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097" name="AutoShape 25">
                <a:extLst>
                  <a:ext uri="{FF2B5EF4-FFF2-40B4-BE49-F238E27FC236}">
                    <a16:creationId xmlns:a16="http://schemas.microsoft.com/office/drawing/2014/main" id="{D5330466-1916-AA52-BF8A-0D4BF5AFE2EE}"/>
                  </a:ext>
                </a:extLst>
              </p:cNvPr>
              <p:cNvSpPr>
                <a:spLocks noChangeAspect="1" noChangeArrowheads="1"/>
              </p:cNvSpPr>
              <p:nvPr/>
            </p:nvSpPr>
            <p:spPr bwMode="auto">
              <a:xfrm rot="5400000">
                <a:off x="3490"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098" name="AutoShape 26">
                <a:extLst>
                  <a:ext uri="{FF2B5EF4-FFF2-40B4-BE49-F238E27FC236}">
                    <a16:creationId xmlns:a16="http://schemas.microsoft.com/office/drawing/2014/main" id="{BD1C9BDB-2FDC-333F-24EB-58D352387943}"/>
                  </a:ext>
                </a:extLst>
              </p:cNvPr>
              <p:cNvSpPr>
                <a:spLocks noChangeAspect="1" noChangeArrowheads="1"/>
              </p:cNvSpPr>
              <p:nvPr/>
            </p:nvSpPr>
            <p:spPr bwMode="auto">
              <a:xfrm rot="16200000" flipH="1">
                <a:off x="3634"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grpSp>
      <p:sp>
        <p:nvSpPr>
          <p:cNvPr id="515099" name="Text Box 27">
            <a:extLst>
              <a:ext uri="{FF2B5EF4-FFF2-40B4-BE49-F238E27FC236}">
                <a16:creationId xmlns:a16="http://schemas.microsoft.com/office/drawing/2014/main" id="{397014DD-D911-6CEC-1DE5-DC670EC9D47A}"/>
              </a:ext>
            </a:extLst>
          </p:cNvPr>
          <p:cNvSpPr txBox="1">
            <a:spLocks noChangeArrowheads="1"/>
          </p:cNvSpPr>
          <p:nvPr/>
        </p:nvSpPr>
        <p:spPr bwMode="auto">
          <a:xfrm>
            <a:off x="4979988" y="6180138"/>
            <a:ext cx="46672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400" b="1">
                <a:solidFill>
                  <a:schemeClr val="bg1"/>
                </a:solidFill>
              </a:rPr>
              <a:t>1. - Loading</a:t>
            </a:r>
          </a:p>
        </p:txBody>
      </p:sp>
      <p:sp>
        <p:nvSpPr>
          <p:cNvPr id="515100" name="Line 28">
            <a:extLst>
              <a:ext uri="{FF2B5EF4-FFF2-40B4-BE49-F238E27FC236}">
                <a16:creationId xmlns:a16="http://schemas.microsoft.com/office/drawing/2014/main" id="{A2C27038-70E4-ED61-B36C-24F3E34FD2AA}"/>
              </a:ext>
            </a:extLst>
          </p:cNvPr>
          <p:cNvSpPr>
            <a:spLocks noChangeShapeType="1"/>
          </p:cNvSpPr>
          <p:nvPr/>
        </p:nvSpPr>
        <p:spPr bwMode="auto">
          <a:xfrm flipV="1">
            <a:off x="1703388" y="981076"/>
            <a:ext cx="0" cy="4176713"/>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5101" name="Line 29">
            <a:extLst>
              <a:ext uri="{FF2B5EF4-FFF2-40B4-BE49-F238E27FC236}">
                <a16:creationId xmlns:a16="http://schemas.microsoft.com/office/drawing/2014/main" id="{75C34C21-52C2-71DA-8BE3-E8181522B376}"/>
              </a:ext>
            </a:extLst>
          </p:cNvPr>
          <p:cNvSpPr>
            <a:spLocks noChangeShapeType="1"/>
          </p:cNvSpPr>
          <p:nvPr/>
        </p:nvSpPr>
        <p:spPr bwMode="auto">
          <a:xfrm>
            <a:off x="1703388" y="981075"/>
            <a:ext cx="885666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5102" name="Line 30">
            <a:extLst>
              <a:ext uri="{FF2B5EF4-FFF2-40B4-BE49-F238E27FC236}">
                <a16:creationId xmlns:a16="http://schemas.microsoft.com/office/drawing/2014/main" id="{3C44D27D-D22A-24F9-BA89-0C31AF0EF4BD}"/>
              </a:ext>
            </a:extLst>
          </p:cNvPr>
          <p:cNvSpPr>
            <a:spLocks noChangeShapeType="1"/>
          </p:cNvSpPr>
          <p:nvPr/>
        </p:nvSpPr>
        <p:spPr bwMode="auto">
          <a:xfrm>
            <a:off x="10560050" y="981076"/>
            <a:ext cx="0" cy="4176713"/>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5103" name="Line 31">
            <a:extLst>
              <a:ext uri="{FF2B5EF4-FFF2-40B4-BE49-F238E27FC236}">
                <a16:creationId xmlns:a16="http://schemas.microsoft.com/office/drawing/2014/main" id="{D31B9414-E245-FC97-2604-6327CFE4AFE7}"/>
              </a:ext>
            </a:extLst>
          </p:cNvPr>
          <p:cNvSpPr>
            <a:spLocks noChangeShapeType="1"/>
          </p:cNvSpPr>
          <p:nvPr/>
        </p:nvSpPr>
        <p:spPr bwMode="auto">
          <a:xfrm flipH="1">
            <a:off x="1703388" y="5157788"/>
            <a:ext cx="309721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5104" name="Text Box 32">
            <a:extLst>
              <a:ext uri="{FF2B5EF4-FFF2-40B4-BE49-F238E27FC236}">
                <a16:creationId xmlns:a16="http://schemas.microsoft.com/office/drawing/2014/main" id="{C5F19A0D-E2F2-541D-D1C0-C8C6E7461399}"/>
              </a:ext>
            </a:extLst>
          </p:cNvPr>
          <p:cNvSpPr txBox="1">
            <a:spLocks noChangeArrowheads="1"/>
          </p:cNvSpPr>
          <p:nvPr/>
        </p:nvSpPr>
        <p:spPr bwMode="auto">
          <a:xfrm>
            <a:off x="4800601" y="5013326"/>
            <a:ext cx="251936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600" b="1">
                <a:solidFill>
                  <a:srgbClr val="C0C0C0"/>
                </a:solidFill>
              </a:rPr>
              <a:t>System Component Functionality</a:t>
            </a:r>
          </a:p>
        </p:txBody>
      </p:sp>
      <p:sp>
        <p:nvSpPr>
          <p:cNvPr id="515105" name="AutoShape 33">
            <a:extLst>
              <a:ext uri="{FF2B5EF4-FFF2-40B4-BE49-F238E27FC236}">
                <a16:creationId xmlns:a16="http://schemas.microsoft.com/office/drawing/2014/main" id="{15F94E9C-4294-4A68-F303-B7774A168157}"/>
              </a:ext>
            </a:extLst>
          </p:cNvPr>
          <p:cNvSpPr>
            <a:spLocks noChangeArrowheads="1"/>
          </p:cNvSpPr>
          <p:nvPr/>
        </p:nvSpPr>
        <p:spPr bwMode="auto">
          <a:xfrm>
            <a:off x="3216275" y="5834063"/>
            <a:ext cx="431800" cy="144462"/>
          </a:xfrm>
          <a:prstGeom prst="rightArrow">
            <a:avLst>
              <a:gd name="adj1" fmla="val 50000"/>
              <a:gd name="adj2" fmla="val 74726"/>
            </a:avLst>
          </a:prstGeom>
          <a:solidFill>
            <a:srgbClr val="FFCC00"/>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515106" name="Line 34">
            <a:extLst>
              <a:ext uri="{FF2B5EF4-FFF2-40B4-BE49-F238E27FC236}">
                <a16:creationId xmlns:a16="http://schemas.microsoft.com/office/drawing/2014/main" id="{4C0EDF66-B98B-8DE8-2D18-CB2F00F95C88}"/>
              </a:ext>
            </a:extLst>
          </p:cNvPr>
          <p:cNvSpPr>
            <a:spLocks noChangeShapeType="1"/>
          </p:cNvSpPr>
          <p:nvPr/>
        </p:nvSpPr>
        <p:spPr bwMode="auto">
          <a:xfrm flipH="1">
            <a:off x="7391400" y="5157788"/>
            <a:ext cx="3168650"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pic>
        <p:nvPicPr>
          <p:cNvPr id="515107" name="Picture 35">
            <a:extLst>
              <a:ext uri="{FF2B5EF4-FFF2-40B4-BE49-F238E27FC236}">
                <a16:creationId xmlns:a16="http://schemas.microsoft.com/office/drawing/2014/main" id="{73CF3BDD-8568-0A10-0C31-30E666A1364E}"/>
              </a:ext>
            </a:extLst>
          </p:cNvPr>
          <p:cNvPicPr>
            <a:picLocks noChangeAspect="1" noChangeArrowheads="1"/>
          </p:cNvPicPr>
          <p:nvPr/>
        </p:nvPicPr>
        <p:blipFill>
          <a:blip r:embed="rId3">
            <a:clrChange>
              <a:clrFrom>
                <a:srgbClr val="000000"/>
              </a:clrFrom>
              <a:clrTo>
                <a:srgbClr val="000000">
                  <a:alpha val="0"/>
                </a:srgbClr>
              </a:clrTo>
            </a:clrChange>
            <a:extLst>
              <a:ext uri="{28A0092B-C50C-407E-A947-70E740481C1C}">
                <a14:useLocalDpi xmlns:a14="http://schemas.microsoft.com/office/drawing/2010/main" val="0"/>
              </a:ext>
            </a:extLst>
          </a:blip>
          <a:srcRect l="13847" r="62500"/>
          <a:stretch>
            <a:fillRect/>
          </a:stretch>
        </p:blipFill>
        <p:spPr bwMode="auto">
          <a:xfrm>
            <a:off x="4397375" y="1890714"/>
            <a:ext cx="4946650" cy="20780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15108" name="Text Box 36">
            <a:extLst>
              <a:ext uri="{FF2B5EF4-FFF2-40B4-BE49-F238E27FC236}">
                <a16:creationId xmlns:a16="http://schemas.microsoft.com/office/drawing/2014/main" id="{66FAE847-D515-7F9C-D603-DF3EBB58847F}"/>
              </a:ext>
            </a:extLst>
          </p:cNvPr>
          <p:cNvSpPr txBox="1">
            <a:spLocks noChangeArrowheads="1"/>
          </p:cNvSpPr>
          <p:nvPr/>
        </p:nvSpPr>
        <p:spPr bwMode="auto">
          <a:xfrm>
            <a:off x="1839914" y="1103313"/>
            <a:ext cx="183832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AS90 Flick Ramming</a:t>
            </a:r>
          </a:p>
        </p:txBody>
      </p:sp>
      <p:grpSp>
        <p:nvGrpSpPr>
          <p:cNvPr id="515109" name="Group 37">
            <a:extLst>
              <a:ext uri="{FF2B5EF4-FFF2-40B4-BE49-F238E27FC236}">
                <a16:creationId xmlns:a16="http://schemas.microsoft.com/office/drawing/2014/main" id="{C371960A-32FE-54E8-D80D-0B4A0D069735}"/>
              </a:ext>
            </a:extLst>
          </p:cNvPr>
          <p:cNvGrpSpPr>
            <a:grpSpLocks/>
          </p:cNvGrpSpPr>
          <p:nvPr/>
        </p:nvGrpSpPr>
        <p:grpSpPr bwMode="auto">
          <a:xfrm>
            <a:off x="1927226" y="2247900"/>
            <a:ext cx="3216275" cy="2832100"/>
            <a:chOff x="254" y="1416"/>
            <a:chExt cx="2026" cy="1784"/>
          </a:xfrm>
        </p:grpSpPr>
        <p:grpSp>
          <p:nvGrpSpPr>
            <p:cNvPr id="515110" name="Group 38">
              <a:extLst>
                <a:ext uri="{FF2B5EF4-FFF2-40B4-BE49-F238E27FC236}">
                  <a16:creationId xmlns:a16="http://schemas.microsoft.com/office/drawing/2014/main" id="{36291BEE-72E9-304D-6E5D-BDC8C4DA0541}"/>
                </a:ext>
              </a:extLst>
            </p:cNvPr>
            <p:cNvGrpSpPr>
              <a:grpSpLocks/>
            </p:cNvGrpSpPr>
            <p:nvPr/>
          </p:nvGrpSpPr>
          <p:grpSpPr bwMode="auto">
            <a:xfrm rot="10800000">
              <a:off x="689" y="1685"/>
              <a:ext cx="1401" cy="302"/>
              <a:chOff x="523" y="1721"/>
              <a:chExt cx="2992" cy="706"/>
            </a:xfrm>
          </p:grpSpPr>
          <p:sp>
            <p:nvSpPr>
              <p:cNvPr id="515111" name="Freeform 39">
                <a:extLst>
                  <a:ext uri="{FF2B5EF4-FFF2-40B4-BE49-F238E27FC236}">
                    <a16:creationId xmlns:a16="http://schemas.microsoft.com/office/drawing/2014/main" id="{F1CC54C1-A65D-A04D-9EBD-07E7B95D99ED}"/>
                  </a:ext>
                </a:extLst>
              </p:cNvPr>
              <p:cNvSpPr>
                <a:spLocks noChangeAspect="1"/>
              </p:cNvSpPr>
              <p:nvPr/>
            </p:nvSpPr>
            <p:spPr bwMode="auto">
              <a:xfrm>
                <a:off x="523" y="1949"/>
                <a:ext cx="509" cy="252"/>
              </a:xfrm>
              <a:custGeom>
                <a:avLst/>
                <a:gdLst>
                  <a:gd name="T0" fmla="*/ 0 w 1007"/>
                  <a:gd name="T1" fmla="*/ 224 h 560"/>
                  <a:gd name="T2" fmla="*/ 670 w 1007"/>
                  <a:gd name="T3" fmla="*/ 0 h 560"/>
                  <a:gd name="T4" fmla="*/ 670 w 1007"/>
                  <a:gd name="T5" fmla="*/ 112 h 560"/>
                  <a:gd name="T6" fmla="*/ 1006 w 1007"/>
                  <a:gd name="T7" fmla="*/ 112 h 560"/>
                  <a:gd name="T8" fmla="*/ 1006 w 1007"/>
                  <a:gd name="T9" fmla="*/ 336 h 560"/>
                  <a:gd name="T10" fmla="*/ 1006 w 1007"/>
                  <a:gd name="T11" fmla="*/ 447 h 560"/>
                  <a:gd name="T12" fmla="*/ 670 w 1007"/>
                  <a:gd name="T13" fmla="*/ 447 h 560"/>
                  <a:gd name="T14" fmla="*/ 670 w 1007"/>
                  <a:gd name="T15" fmla="*/ 559 h 560"/>
                  <a:gd name="T16" fmla="*/ 0 w 1007"/>
                  <a:gd name="T17" fmla="*/ 336 h 560"/>
                  <a:gd name="T18" fmla="*/ 0 w 1007"/>
                  <a:gd name="T19" fmla="*/ 224 h 560"/>
                  <a:gd name="T20" fmla="*/ 0 w 1007"/>
                  <a:gd name="T21" fmla="*/ 224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5112" name="Freeform 40">
                <a:extLst>
                  <a:ext uri="{FF2B5EF4-FFF2-40B4-BE49-F238E27FC236}">
                    <a16:creationId xmlns:a16="http://schemas.microsoft.com/office/drawing/2014/main" id="{0F54B7C6-067A-0989-2E82-5500183A5510}"/>
                  </a:ext>
                </a:extLst>
              </p:cNvPr>
              <p:cNvSpPr>
                <a:spLocks noChangeAspect="1"/>
              </p:cNvSpPr>
              <p:nvPr/>
            </p:nvSpPr>
            <p:spPr bwMode="auto">
              <a:xfrm>
                <a:off x="860" y="1748"/>
                <a:ext cx="2655" cy="655"/>
              </a:xfrm>
              <a:custGeom>
                <a:avLst/>
                <a:gdLst>
                  <a:gd name="T0" fmla="*/ 5252 w 5258"/>
                  <a:gd name="T1" fmla="*/ 1342 h 1449"/>
                  <a:gd name="T2" fmla="*/ 5252 w 5258"/>
                  <a:gd name="T3" fmla="*/ 112 h 1449"/>
                  <a:gd name="T4" fmla="*/ 5252 w 5258"/>
                  <a:gd name="T5" fmla="*/ 112 h 1449"/>
                  <a:gd name="T6" fmla="*/ 4470 w 5258"/>
                  <a:gd name="T7" fmla="*/ 1 h 1449"/>
                  <a:gd name="T8" fmla="*/ 4464 w 5258"/>
                  <a:gd name="T9" fmla="*/ 0 h 1449"/>
                  <a:gd name="T10" fmla="*/ 2906 w 5258"/>
                  <a:gd name="T11" fmla="*/ 0 h 1449"/>
                  <a:gd name="T12" fmla="*/ 2904 w 5258"/>
                  <a:gd name="T13" fmla="*/ 2 h 1449"/>
                  <a:gd name="T14" fmla="*/ 2711 w 5258"/>
                  <a:gd name="T15" fmla="*/ 13 h 1449"/>
                  <a:gd name="T16" fmla="*/ 2519 w 5258"/>
                  <a:gd name="T17" fmla="*/ 26 h 1449"/>
                  <a:gd name="T18" fmla="*/ 2328 w 5258"/>
                  <a:gd name="T19" fmla="*/ 42 h 1449"/>
                  <a:gd name="T20" fmla="*/ 2139 w 5258"/>
                  <a:gd name="T21" fmla="*/ 59 h 1449"/>
                  <a:gd name="T22" fmla="*/ 1951 w 5258"/>
                  <a:gd name="T23" fmla="*/ 79 h 1449"/>
                  <a:gd name="T24" fmla="*/ 1764 w 5258"/>
                  <a:gd name="T25" fmla="*/ 101 h 1449"/>
                  <a:gd name="T26" fmla="*/ 1579 w 5258"/>
                  <a:gd name="T27" fmla="*/ 126 h 1449"/>
                  <a:gd name="T28" fmla="*/ 1397 w 5258"/>
                  <a:gd name="T29" fmla="*/ 152 h 1449"/>
                  <a:gd name="T30" fmla="*/ 1215 w 5258"/>
                  <a:gd name="T31" fmla="*/ 181 h 1449"/>
                  <a:gd name="T32" fmla="*/ 1036 w 5258"/>
                  <a:gd name="T33" fmla="*/ 212 h 1449"/>
                  <a:gd name="T34" fmla="*/ 858 w 5258"/>
                  <a:gd name="T35" fmla="*/ 245 h 1449"/>
                  <a:gd name="T36" fmla="*/ 683 w 5258"/>
                  <a:gd name="T37" fmla="*/ 280 h 1449"/>
                  <a:gd name="T38" fmla="*/ 509 w 5258"/>
                  <a:gd name="T39" fmla="*/ 318 h 1449"/>
                  <a:gd name="T40" fmla="*/ 338 w 5258"/>
                  <a:gd name="T41" fmla="*/ 357 h 1449"/>
                  <a:gd name="T42" fmla="*/ 169 w 5258"/>
                  <a:gd name="T43" fmla="*/ 399 h 1449"/>
                  <a:gd name="T44" fmla="*/ 3 w 5258"/>
                  <a:gd name="T45" fmla="*/ 441 h 1449"/>
                  <a:gd name="T46" fmla="*/ 0 w 5258"/>
                  <a:gd name="T47" fmla="*/ 448 h 1449"/>
                  <a:gd name="T48" fmla="*/ 0 w 5258"/>
                  <a:gd name="T49" fmla="*/ 1007 h 1449"/>
                  <a:gd name="T50" fmla="*/ 2 w 5258"/>
                  <a:gd name="T51" fmla="*/ 1008 h 1449"/>
                  <a:gd name="T52" fmla="*/ 168 w 5258"/>
                  <a:gd name="T53" fmla="*/ 1052 h 1449"/>
                  <a:gd name="T54" fmla="*/ 338 w 5258"/>
                  <a:gd name="T55" fmla="*/ 1094 h 1449"/>
                  <a:gd name="T56" fmla="*/ 508 w 5258"/>
                  <a:gd name="T57" fmla="*/ 1134 h 1449"/>
                  <a:gd name="T58" fmla="*/ 682 w 5258"/>
                  <a:gd name="T59" fmla="*/ 1170 h 1449"/>
                  <a:gd name="T60" fmla="*/ 858 w 5258"/>
                  <a:gd name="T61" fmla="*/ 1206 h 1449"/>
                  <a:gd name="T62" fmla="*/ 1035 w 5258"/>
                  <a:gd name="T63" fmla="*/ 1239 h 1449"/>
                  <a:gd name="T64" fmla="*/ 1214 w 5258"/>
                  <a:gd name="T65" fmla="*/ 1270 h 1449"/>
                  <a:gd name="T66" fmla="*/ 1397 w 5258"/>
                  <a:gd name="T67" fmla="*/ 1298 h 1449"/>
                  <a:gd name="T68" fmla="*/ 1579 w 5258"/>
                  <a:gd name="T69" fmla="*/ 1325 h 1449"/>
                  <a:gd name="T70" fmla="*/ 1764 w 5258"/>
                  <a:gd name="T71" fmla="*/ 1349 h 1449"/>
                  <a:gd name="T72" fmla="*/ 1951 w 5258"/>
                  <a:gd name="T73" fmla="*/ 1372 h 1449"/>
                  <a:gd name="T74" fmla="*/ 2139 w 5258"/>
                  <a:gd name="T75" fmla="*/ 1391 h 1449"/>
                  <a:gd name="T76" fmla="*/ 2327 w 5258"/>
                  <a:gd name="T77" fmla="*/ 1409 h 1449"/>
                  <a:gd name="T78" fmla="*/ 2518 w 5258"/>
                  <a:gd name="T79" fmla="*/ 1424 h 1449"/>
                  <a:gd name="T80" fmla="*/ 2710 w 5258"/>
                  <a:gd name="T81" fmla="*/ 1438 h 1449"/>
                  <a:gd name="T82" fmla="*/ 2903 w 5258"/>
                  <a:gd name="T83" fmla="*/ 1448 h 1449"/>
                  <a:gd name="T84" fmla="*/ 2911 w 5258"/>
                  <a:gd name="T85" fmla="*/ 1446 h 1449"/>
                  <a:gd name="T86" fmla="*/ 4470 w 5258"/>
                  <a:gd name="T87" fmla="*/ 1446 h 1449"/>
                  <a:gd name="T88" fmla="*/ 4475 w 5258"/>
                  <a:gd name="T89" fmla="*/ 1445 h 1449"/>
                  <a:gd name="T90" fmla="*/ 5257 w 5258"/>
                  <a:gd name="T91" fmla="*/ 1333 h 1449"/>
                  <a:gd name="T92" fmla="*/ 5252 w 5258"/>
                  <a:gd name="T93" fmla="*/ 1342 h 1449"/>
                  <a:gd name="T94" fmla="*/ 5252 w 5258"/>
                  <a:gd name="T95" fmla="*/ 1342 h 1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58" h="1449">
                    <a:moveTo>
                      <a:pt x="5252" y="1342"/>
                    </a:moveTo>
                    <a:lnTo>
                      <a:pt x="5252" y="112"/>
                    </a:ln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nvGrpSpPr>
              <p:cNvPr id="515113" name="Group 41">
                <a:extLst>
                  <a:ext uri="{FF2B5EF4-FFF2-40B4-BE49-F238E27FC236}">
                    <a16:creationId xmlns:a16="http://schemas.microsoft.com/office/drawing/2014/main" id="{90D93BA6-0030-C787-0540-01C371A42BB9}"/>
                  </a:ext>
                </a:extLst>
              </p:cNvPr>
              <p:cNvGrpSpPr>
                <a:grpSpLocks noChangeAspect="1"/>
              </p:cNvGrpSpPr>
              <p:nvPr/>
            </p:nvGrpSpPr>
            <p:grpSpPr bwMode="auto">
              <a:xfrm>
                <a:off x="2884" y="1721"/>
                <a:ext cx="233" cy="706"/>
                <a:chOff x="3799" y="1296"/>
                <a:chExt cx="233" cy="707"/>
              </a:xfrm>
            </p:grpSpPr>
            <p:sp>
              <p:nvSpPr>
                <p:cNvPr id="515114" name="Rectangle 42">
                  <a:extLst>
                    <a:ext uri="{FF2B5EF4-FFF2-40B4-BE49-F238E27FC236}">
                      <a16:creationId xmlns:a16="http://schemas.microsoft.com/office/drawing/2014/main" id="{6D36D8F4-2EF0-8324-574A-90DDE7F08132}"/>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115" name="AutoShape 43">
                  <a:extLst>
                    <a:ext uri="{FF2B5EF4-FFF2-40B4-BE49-F238E27FC236}">
                      <a16:creationId xmlns:a16="http://schemas.microsoft.com/office/drawing/2014/main" id="{279342F3-9299-2F97-BB48-327642712EDA}"/>
                    </a:ext>
                  </a:extLst>
                </p:cNvPr>
                <p:cNvSpPr>
                  <a:spLocks noChangeAspect="1" noChangeArrowheads="1"/>
                </p:cNvSpPr>
                <p:nvPr/>
              </p:nvSpPr>
              <p:spPr bwMode="auto">
                <a:xfrm rot="5400000">
                  <a:off x="3490"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116" name="AutoShape 44">
                  <a:extLst>
                    <a:ext uri="{FF2B5EF4-FFF2-40B4-BE49-F238E27FC236}">
                      <a16:creationId xmlns:a16="http://schemas.microsoft.com/office/drawing/2014/main" id="{A55A3FFC-1AB5-B931-20A0-6C850AA08229}"/>
                    </a:ext>
                  </a:extLst>
                </p:cNvPr>
                <p:cNvSpPr>
                  <a:spLocks noChangeAspect="1" noChangeArrowheads="1"/>
                </p:cNvSpPr>
                <p:nvPr/>
              </p:nvSpPr>
              <p:spPr bwMode="auto">
                <a:xfrm rot="16200000" flipH="1">
                  <a:off x="3634"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grpSp>
        <p:sp>
          <p:nvSpPr>
            <p:cNvPr id="515117" name="Text Box 45">
              <a:extLst>
                <a:ext uri="{FF2B5EF4-FFF2-40B4-BE49-F238E27FC236}">
                  <a16:creationId xmlns:a16="http://schemas.microsoft.com/office/drawing/2014/main" id="{F9653A82-AA7A-48FF-A9FE-D333E636AE34}"/>
                </a:ext>
              </a:extLst>
            </p:cNvPr>
            <p:cNvSpPr txBox="1">
              <a:spLocks noChangeArrowheads="1"/>
            </p:cNvSpPr>
            <p:nvPr/>
          </p:nvSpPr>
          <p:spPr bwMode="auto">
            <a:xfrm>
              <a:off x="254" y="2606"/>
              <a:ext cx="2026" cy="59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p>
              <a:r>
                <a:rPr lang="en-GB" altLang="en-US" sz="1400"/>
                <a:t>Shell launched from flick rammer at approx 7 m/s (at low elevations)</a:t>
              </a:r>
            </a:p>
            <a:p>
              <a:r>
                <a:rPr lang="en-GB" altLang="en-US" sz="1400"/>
                <a:t>System automatically increases velocity with elevation</a:t>
              </a:r>
            </a:p>
          </p:txBody>
        </p:sp>
        <p:sp>
          <p:nvSpPr>
            <p:cNvPr id="515118" name="Line 46">
              <a:extLst>
                <a:ext uri="{FF2B5EF4-FFF2-40B4-BE49-F238E27FC236}">
                  <a16:creationId xmlns:a16="http://schemas.microsoft.com/office/drawing/2014/main" id="{281D4647-50F5-94B8-611F-568F93DF3EED}"/>
                </a:ext>
              </a:extLst>
            </p:cNvPr>
            <p:cNvSpPr>
              <a:spLocks noChangeShapeType="1"/>
            </p:cNvSpPr>
            <p:nvPr/>
          </p:nvSpPr>
          <p:spPr bwMode="auto">
            <a:xfrm>
              <a:off x="823" y="1618"/>
              <a:ext cx="668"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endParaRPr lang="en-GB" sz="1400"/>
            </a:p>
          </p:txBody>
        </p:sp>
        <p:sp>
          <p:nvSpPr>
            <p:cNvPr id="515119" name="Text Box 47">
              <a:extLst>
                <a:ext uri="{FF2B5EF4-FFF2-40B4-BE49-F238E27FC236}">
                  <a16:creationId xmlns:a16="http://schemas.microsoft.com/office/drawing/2014/main" id="{4AD31DD0-0071-F300-C472-D07F01C42773}"/>
                </a:ext>
              </a:extLst>
            </p:cNvPr>
            <p:cNvSpPr txBox="1">
              <a:spLocks noChangeArrowheads="1"/>
            </p:cNvSpPr>
            <p:nvPr/>
          </p:nvSpPr>
          <p:spPr bwMode="auto">
            <a:xfrm>
              <a:off x="921" y="1416"/>
              <a:ext cx="387" cy="19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r>
                <a:rPr lang="en-GB" altLang="en-US" sz="1400"/>
                <a:t>7 m/s</a:t>
              </a:r>
            </a:p>
          </p:txBody>
        </p:sp>
      </p:grpSp>
      <p:grpSp>
        <p:nvGrpSpPr>
          <p:cNvPr id="515120" name="Group 48">
            <a:extLst>
              <a:ext uri="{FF2B5EF4-FFF2-40B4-BE49-F238E27FC236}">
                <a16:creationId xmlns:a16="http://schemas.microsoft.com/office/drawing/2014/main" id="{CBADB12B-A48E-2DF3-7FDE-FC5D7CB0F194}"/>
              </a:ext>
            </a:extLst>
          </p:cNvPr>
          <p:cNvGrpSpPr>
            <a:grpSpLocks/>
          </p:cNvGrpSpPr>
          <p:nvPr/>
        </p:nvGrpSpPr>
        <p:grpSpPr bwMode="auto">
          <a:xfrm>
            <a:off x="4940301" y="2665413"/>
            <a:ext cx="3128963" cy="2405062"/>
            <a:chOff x="2152" y="1679"/>
            <a:chExt cx="1971" cy="1515"/>
          </a:xfrm>
        </p:grpSpPr>
        <p:sp>
          <p:nvSpPr>
            <p:cNvPr id="515121" name="Text Box 49">
              <a:extLst>
                <a:ext uri="{FF2B5EF4-FFF2-40B4-BE49-F238E27FC236}">
                  <a16:creationId xmlns:a16="http://schemas.microsoft.com/office/drawing/2014/main" id="{953EC748-3177-D426-BC20-03A68B4048AF}"/>
                </a:ext>
              </a:extLst>
            </p:cNvPr>
            <p:cNvSpPr txBox="1">
              <a:spLocks noChangeArrowheads="1"/>
            </p:cNvSpPr>
            <p:nvPr/>
          </p:nvSpPr>
          <p:spPr bwMode="auto">
            <a:xfrm>
              <a:off x="2152" y="2600"/>
              <a:ext cx="1720" cy="59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p>
              <a:r>
                <a:rPr lang="en-GB" altLang="en-US" sz="1400"/>
                <a:t>Forcing cone within chamber centralises projectile and offers a lead into rifling for driving band</a:t>
              </a:r>
            </a:p>
          </p:txBody>
        </p:sp>
        <p:grpSp>
          <p:nvGrpSpPr>
            <p:cNvPr id="515122" name="Group 50">
              <a:extLst>
                <a:ext uri="{FF2B5EF4-FFF2-40B4-BE49-F238E27FC236}">
                  <a16:creationId xmlns:a16="http://schemas.microsoft.com/office/drawing/2014/main" id="{ED03E5C2-CBFA-2CEE-A215-990F8C3CA1E4}"/>
                </a:ext>
              </a:extLst>
            </p:cNvPr>
            <p:cNvGrpSpPr>
              <a:grpSpLocks/>
            </p:cNvGrpSpPr>
            <p:nvPr/>
          </p:nvGrpSpPr>
          <p:grpSpPr bwMode="auto">
            <a:xfrm rot="10800000">
              <a:off x="2722" y="1679"/>
              <a:ext cx="1401" cy="302"/>
              <a:chOff x="523" y="1721"/>
              <a:chExt cx="2992" cy="706"/>
            </a:xfrm>
          </p:grpSpPr>
          <p:sp>
            <p:nvSpPr>
              <p:cNvPr id="515123" name="Freeform 51">
                <a:extLst>
                  <a:ext uri="{FF2B5EF4-FFF2-40B4-BE49-F238E27FC236}">
                    <a16:creationId xmlns:a16="http://schemas.microsoft.com/office/drawing/2014/main" id="{1D194787-B9C5-BC0F-E16C-3E682A587D46}"/>
                  </a:ext>
                </a:extLst>
              </p:cNvPr>
              <p:cNvSpPr>
                <a:spLocks noChangeAspect="1"/>
              </p:cNvSpPr>
              <p:nvPr/>
            </p:nvSpPr>
            <p:spPr bwMode="auto">
              <a:xfrm>
                <a:off x="523" y="1949"/>
                <a:ext cx="509" cy="252"/>
              </a:xfrm>
              <a:custGeom>
                <a:avLst/>
                <a:gdLst>
                  <a:gd name="T0" fmla="*/ 0 w 1007"/>
                  <a:gd name="T1" fmla="*/ 224 h 560"/>
                  <a:gd name="T2" fmla="*/ 670 w 1007"/>
                  <a:gd name="T3" fmla="*/ 0 h 560"/>
                  <a:gd name="T4" fmla="*/ 670 w 1007"/>
                  <a:gd name="T5" fmla="*/ 112 h 560"/>
                  <a:gd name="T6" fmla="*/ 1006 w 1007"/>
                  <a:gd name="T7" fmla="*/ 112 h 560"/>
                  <a:gd name="T8" fmla="*/ 1006 w 1007"/>
                  <a:gd name="T9" fmla="*/ 336 h 560"/>
                  <a:gd name="T10" fmla="*/ 1006 w 1007"/>
                  <a:gd name="T11" fmla="*/ 447 h 560"/>
                  <a:gd name="T12" fmla="*/ 670 w 1007"/>
                  <a:gd name="T13" fmla="*/ 447 h 560"/>
                  <a:gd name="T14" fmla="*/ 670 w 1007"/>
                  <a:gd name="T15" fmla="*/ 559 h 560"/>
                  <a:gd name="T16" fmla="*/ 0 w 1007"/>
                  <a:gd name="T17" fmla="*/ 336 h 560"/>
                  <a:gd name="T18" fmla="*/ 0 w 1007"/>
                  <a:gd name="T19" fmla="*/ 224 h 560"/>
                  <a:gd name="T20" fmla="*/ 0 w 1007"/>
                  <a:gd name="T21" fmla="*/ 224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5124" name="Freeform 52">
                <a:extLst>
                  <a:ext uri="{FF2B5EF4-FFF2-40B4-BE49-F238E27FC236}">
                    <a16:creationId xmlns:a16="http://schemas.microsoft.com/office/drawing/2014/main" id="{BAE14D96-B591-C705-2F36-4EEC12CACAC6}"/>
                  </a:ext>
                </a:extLst>
              </p:cNvPr>
              <p:cNvSpPr>
                <a:spLocks noChangeAspect="1"/>
              </p:cNvSpPr>
              <p:nvPr/>
            </p:nvSpPr>
            <p:spPr bwMode="auto">
              <a:xfrm>
                <a:off x="860" y="1748"/>
                <a:ext cx="2655" cy="655"/>
              </a:xfrm>
              <a:custGeom>
                <a:avLst/>
                <a:gdLst>
                  <a:gd name="T0" fmla="*/ 5252 w 5258"/>
                  <a:gd name="T1" fmla="*/ 1342 h 1449"/>
                  <a:gd name="T2" fmla="*/ 5252 w 5258"/>
                  <a:gd name="T3" fmla="*/ 112 h 1449"/>
                  <a:gd name="T4" fmla="*/ 5252 w 5258"/>
                  <a:gd name="T5" fmla="*/ 112 h 1449"/>
                  <a:gd name="T6" fmla="*/ 4470 w 5258"/>
                  <a:gd name="T7" fmla="*/ 1 h 1449"/>
                  <a:gd name="T8" fmla="*/ 4464 w 5258"/>
                  <a:gd name="T9" fmla="*/ 0 h 1449"/>
                  <a:gd name="T10" fmla="*/ 2906 w 5258"/>
                  <a:gd name="T11" fmla="*/ 0 h 1449"/>
                  <a:gd name="T12" fmla="*/ 2904 w 5258"/>
                  <a:gd name="T13" fmla="*/ 2 h 1449"/>
                  <a:gd name="T14" fmla="*/ 2711 w 5258"/>
                  <a:gd name="T15" fmla="*/ 13 h 1449"/>
                  <a:gd name="T16" fmla="*/ 2519 w 5258"/>
                  <a:gd name="T17" fmla="*/ 26 h 1449"/>
                  <a:gd name="T18" fmla="*/ 2328 w 5258"/>
                  <a:gd name="T19" fmla="*/ 42 h 1449"/>
                  <a:gd name="T20" fmla="*/ 2139 w 5258"/>
                  <a:gd name="T21" fmla="*/ 59 h 1449"/>
                  <a:gd name="T22" fmla="*/ 1951 w 5258"/>
                  <a:gd name="T23" fmla="*/ 79 h 1449"/>
                  <a:gd name="T24" fmla="*/ 1764 w 5258"/>
                  <a:gd name="T25" fmla="*/ 101 h 1449"/>
                  <a:gd name="T26" fmla="*/ 1579 w 5258"/>
                  <a:gd name="T27" fmla="*/ 126 h 1449"/>
                  <a:gd name="T28" fmla="*/ 1397 w 5258"/>
                  <a:gd name="T29" fmla="*/ 152 h 1449"/>
                  <a:gd name="T30" fmla="*/ 1215 w 5258"/>
                  <a:gd name="T31" fmla="*/ 181 h 1449"/>
                  <a:gd name="T32" fmla="*/ 1036 w 5258"/>
                  <a:gd name="T33" fmla="*/ 212 h 1449"/>
                  <a:gd name="T34" fmla="*/ 858 w 5258"/>
                  <a:gd name="T35" fmla="*/ 245 h 1449"/>
                  <a:gd name="T36" fmla="*/ 683 w 5258"/>
                  <a:gd name="T37" fmla="*/ 280 h 1449"/>
                  <a:gd name="T38" fmla="*/ 509 w 5258"/>
                  <a:gd name="T39" fmla="*/ 318 h 1449"/>
                  <a:gd name="T40" fmla="*/ 338 w 5258"/>
                  <a:gd name="T41" fmla="*/ 357 h 1449"/>
                  <a:gd name="T42" fmla="*/ 169 w 5258"/>
                  <a:gd name="T43" fmla="*/ 399 h 1449"/>
                  <a:gd name="T44" fmla="*/ 3 w 5258"/>
                  <a:gd name="T45" fmla="*/ 441 h 1449"/>
                  <a:gd name="T46" fmla="*/ 0 w 5258"/>
                  <a:gd name="T47" fmla="*/ 448 h 1449"/>
                  <a:gd name="T48" fmla="*/ 0 w 5258"/>
                  <a:gd name="T49" fmla="*/ 1007 h 1449"/>
                  <a:gd name="T50" fmla="*/ 2 w 5258"/>
                  <a:gd name="T51" fmla="*/ 1008 h 1449"/>
                  <a:gd name="T52" fmla="*/ 168 w 5258"/>
                  <a:gd name="T53" fmla="*/ 1052 h 1449"/>
                  <a:gd name="T54" fmla="*/ 338 w 5258"/>
                  <a:gd name="T55" fmla="*/ 1094 h 1449"/>
                  <a:gd name="T56" fmla="*/ 508 w 5258"/>
                  <a:gd name="T57" fmla="*/ 1134 h 1449"/>
                  <a:gd name="T58" fmla="*/ 682 w 5258"/>
                  <a:gd name="T59" fmla="*/ 1170 h 1449"/>
                  <a:gd name="T60" fmla="*/ 858 w 5258"/>
                  <a:gd name="T61" fmla="*/ 1206 h 1449"/>
                  <a:gd name="T62" fmla="*/ 1035 w 5258"/>
                  <a:gd name="T63" fmla="*/ 1239 h 1449"/>
                  <a:gd name="T64" fmla="*/ 1214 w 5258"/>
                  <a:gd name="T65" fmla="*/ 1270 h 1449"/>
                  <a:gd name="T66" fmla="*/ 1397 w 5258"/>
                  <a:gd name="T67" fmla="*/ 1298 h 1449"/>
                  <a:gd name="T68" fmla="*/ 1579 w 5258"/>
                  <a:gd name="T69" fmla="*/ 1325 h 1449"/>
                  <a:gd name="T70" fmla="*/ 1764 w 5258"/>
                  <a:gd name="T71" fmla="*/ 1349 h 1449"/>
                  <a:gd name="T72" fmla="*/ 1951 w 5258"/>
                  <a:gd name="T73" fmla="*/ 1372 h 1449"/>
                  <a:gd name="T74" fmla="*/ 2139 w 5258"/>
                  <a:gd name="T75" fmla="*/ 1391 h 1449"/>
                  <a:gd name="T76" fmla="*/ 2327 w 5258"/>
                  <a:gd name="T77" fmla="*/ 1409 h 1449"/>
                  <a:gd name="T78" fmla="*/ 2518 w 5258"/>
                  <a:gd name="T79" fmla="*/ 1424 h 1449"/>
                  <a:gd name="T80" fmla="*/ 2710 w 5258"/>
                  <a:gd name="T81" fmla="*/ 1438 h 1449"/>
                  <a:gd name="T82" fmla="*/ 2903 w 5258"/>
                  <a:gd name="T83" fmla="*/ 1448 h 1449"/>
                  <a:gd name="T84" fmla="*/ 2911 w 5258"/>
                  <a:gd name="T85" fmla="*/ 1446 h 1449"/>
                  <a:gd name="T86" fmla="*/ 4470 w 5258"/>
                  <a:gd name="T87" fmla="*/ 1446 h 1449"/>
                  <a:gd name="T88" fmla="*/ 4475 w 5258"/>
                  <a:gd name="T89" fmla="*/ 1445 h 1449"/>
                  <a:gd name="T90" fmla="*/ 5257 w 5258"/>
                  <a:gd name="T91" fmla="*/ 1333 h 1449"/>
                  <a:gd name="T92" fmla="*/ 5252 w 5258"/>
                  <a:gd name="T93" fmla="*/ 1342 h 1449"/>
                  <a:gd name="T94" fmla="*/ 5252 w 5258"/>
                  <a:gd name="T95" fmla="*/ 1342 h 1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58" h="1449">
                    <a:moveTo>
                      <a:pt x="5252" y="1342"/>
                    </a:moveTo>
                    <a:lnTo>
                      <a:pt x="5252" y="112"/>
                    </a:ln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nvGrpSpPr>
              <p:cNvPr id="515125" name="Group 53">
                <a:extLst>
                  <a:ext uri="{FF2B5EF4-FFF2-40B4-BE49-F238E27FC236}">
                    <a16:creationId xmlns:a16="http://schemas.microsoft.com/office/drawing/2014/main" id="{F7A3DF7E-8ECC-64E8-83C5-D4DBFFB72499}"/>
                  </a:ext>
                </a:extLst>
              </p:cNvPr>
              <p:cNvGrpSpPr>
                <a:grpSpLocks noChangeAspect="1"/>
              </p:cNvGrpSpPr>
              <p:nvPr/>
            </p:nvGrpSpPr>
            <p:grpSpPr bwMode="auto">
              <a:xfrm>
                <a:off x="2884" y="1721"/>
                <a:ext cx="233" cy="706"/>
                <a:chOff x="3799" y="1296"/>
                <a:chExt cx="233" cy="707"/>
              </a:xfrm>
            </p:grpSpPr>
            <p:sp>
              <p:nvSpPr>
                <p:cNvPr id="515126" name="Rectangle 54">
                  <a:extLst>
                    <a:ext uri="{FF2B5EF4-FFF2-40B4-BE49-F238E27FC236}">
                      <a16:creationId xmlns:a16="http://schemas.microsoft.com/office/drawing/2014/main" id="{B0742226-D32A-D1C0-5184-967DE2AFACEF}"/>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127" name="AutoShape 55">
                  <a:extLst>
                    <a:ext uri="{FF2B5EF4-FFF2-40B4-BE49-F238E27FC236}">
                      <a16:creationId xmlns:a16="http://schemas.microsoft.com/office/drawing/2014/main" id="{93D1CBC1-34C3-21AA-CC7C-0DF90821478D}"/>
                    </a:ext>
                  </a:extLst>
                </p:cNvPr>
                <p:cNvSpPr>
                  <a:spLocks noChangeAspect="1" noChangeArrowheads="1"/>
                </p:cNvSpPr>
                <p:nvPr/>
              </p:nvSpPr>
              <p:spPr bwMode="auto">
                <a:xfrm rot="5400000">
                  <a:off x="3490"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128" name="AutoShape 56">
                  <a:extLst>
                    <a:ext uri="{FF2B5EF4-FFF2-40B4-BE49-F238E27FC236}">
                      <a16:creationId xmlns:a16="http://schemas.microsoft.com/office/drawing/2014/main" id="{69EF4DBD-0F79-739C-11B5-6145C78107D6}"/>
                    </a:ext>
                  </a:extLst>
                </p:cNvPr>
                <p:cNvSpPr>
                  <a:spLocks noChangeAspect="1" noChangeArrowheads="1"/>
                </p:cNvSpPr>
                <p:nvPr/>
              </p:nvSpPr>
              <p:spPr bwMode="auto">
                <a:xfrm rot="16200000" flipH="1">
                  <a:off x="3634"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grpSp>
      </p:grpSp>
      <p:grpSp>
        <p:nvGrpSpPr>
          <p:cNvPr id="515129" name="Group 57">
            <a:extLst>
              <a:ext uri="{FF2B5EF4-FFF2-40B4-BE49-F238E27FC236}">
                <a16:creationId xmlns:a16="http://schemas.microsoft.com/office/drawing/2014/main" id="{665ED781-7711-58FA-626E-480CC1BAB6A9}"/>
              </a:ext>
            </a:extLst>
          </p:cNvPr>
          <p:cNvGrpSpPr>
            <a:grpSpLocks/>
          </p:cNvGrpSpPr>
          <p:nvPr/>
        </p:nvGrpSpPr>
        <p:grpSpPr bwMode="auto">
          <a:xfrm>
            <a:off x="6245226" y="2659063"/>
            <a:ext cx="4149725" cy="2260600"/>
            <a:chOff x="2974" y="1676"/>
            <a:chExt cx="2614" cy="1424"/>
          </a:xfrm>
        </p:grpSpPr>
        <p:sp>
          <p:nvSpPr>
            <p:cNvPr id="515130" name="Text Box 58">
              <a:extLst>
                <a:ext uri="{FF2B5EF4-FFF2-40B4-BE49-F238E27FC236}">
                  <a16:creationId xmlns:a16="http://schemas.microsoft.com/office/drawing/2014/main" id="{2824C17C-B45D-6DFE-A8CE-B62FC4499F65}"/>
                </a:ext>
              </a:extLst>
            </p:cNvPr>
            <p:cNvSpPr txBox="1">
              <a:spLocks noChangeArrowheads="1"/>
            </p:cNvSpPr>
            <p:nvPr/>
          </p:nvSpPr>
          <p:spPr bwMode="auto">
            <a:xfrm>
              <a:off x="3868" y="2640"/>
              <a:ext cx="1720" cy="46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000" tIns="46800" rIns="90000" bIns="46800">
              <a:spAutoFit/>
            </a:bodyPr>
            <a:lstStyle/>
            <a:p>
              <a:r>
                <a:rPr lang="en-GB" altLang="en-US" sz="1400"/>
                <a:t>Shell decelerates at (-) 700g</a:t>
              </a:r>
            </a:p>
            <a:p>
              <a:r>
                <a:rPr lang="en-GB" altLang="en-US" sz="1400"/>
                <a:t>Driving band engraves approx 5mm in new gun</a:t>
              </a:r>
            </a:p>
          </p:txBody>
        </p:sp>
        <p:grpSp>
          <p:nvGrpSpPr>
            <p:cNvPr id="515131" name="Group 59">
              <a:extLst>
                <a:ext uri="{FF2B5EF4-FFF2-40B4-BE49-F238E27FC236}">
                  <a16:creationId xmlns:a16="http://schemas.microsoft.com/office/drawing/2014/main" id="{50FA6AE1-3F56-AF72-BA3F-0B5D697BEF80}"/>
                </a:ext>
              </a:extLst>
            </p:cNvPr>
            <p:cNvGrpSpPr>
              <a:grpSpLocks/>
            </p:cNvGrpSpPr>
            <p:nvPr/>
          </p:nvGrpSpPr>
          <p:grpSpPr bwMode="auto">
            <a:xfrm rot="10800000">
              <a:off x="2974" y="1676"/>
              <a:ext cx="1401" cy="302"/>
              <a:chOff x="523" y="1721"/>
              <a:chExt cx="2992" cy="706"/>
            </a:xfrm>
          </p:grpSpPr>
          <p:sp>
            <p:nvSpPr>
              <p:cNvPr id="515132" name="Freeform 60">
                <a:extLst>
                  <a:ext uri="{FF2B5EF4-FFF2-40B4-BE49-F238E27FC236}">
                    <a16:creationId xmlns:a16="http://schemas.microsoft.com/office/drawing/2014/main" id="{8E4440C7-25A4-6C95-349D-B35DC3FAE8DC}"/>
                  </a:ext>
                </a:extLst>
              </p:cNvPr>
              <p:cNvSpPr>
                <a:spLocks noChangeAspect="1"/>
              </p:cNvSpPr>
              <p:nvPr/>
            </p:nvSpPr>
            <p:spPr bwMode="auto">
              <a:xfrm>
                <a:off x="523" y="1949"/>
                <a:ext cx="509" cy="252"/>
              </a:xfrm>
              <a:custGeom>
                <a:avLst/>
                <a:gdLst>
                  <a:gd name="T0" fmla="*/ 0 w 1007"/>
                  <a:gd name="T1" fmla="*/ 224 h 560"/>
                  <a:gd name="T2" fmla="*/ 670 w 1007"/>
                  <a:gd name="T3" fmla="*/ 0 h 560"/>
                  <a:gd name="T4" fmla="*/ 670 w 1007"/>
                  <a:gd name="T5" fmla="*/ 112 h 560"/>
                  <a:gd name="T6" fmla="*/ 1006 w 1007"/>
                  <a:gd name="T7" fmla="*/ 112 h 560"/>
                  <a:gd name="T8" fmla="*/ 1006 w 1007"/>
                  <a:gd name="T9" fmla="*/ 336 h 560"/>
                  <a:gd name="T10" fmla="*/ 1006 w 1007"/>
                  <a:gd name="T11" fmla="*/ 447 h 560"/>
                  <a:gd name="T12" fmla="*/ 670 w 1007"/>
                  <a:gd name="T13" fmla="*/ 447 h 560"/>
                  <a:gd name="T14" fmla="*/ 670 w 1007"/>
                  <a:gd name="T15" fmla="*/ 559 h 560"/>
                  <a:gd name="T16" fmla="*/ 0 w 1007"/>
                  <a:gd name="T17" fmla="*/ 336 h 560"/>
                  <a:gd name="T18" fmla="*/ 0 w 1007"/>
                  <a:gd name="T19" fmla="*/ 224 h 560"/>
                  <a:gd name="T20" fmla="*/ 0 w 1007"/>
                  <a:gd name="T21" fmla="*/ 224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5133" name="Freeform 61">
                <a:extLst>
                  <a:ext uri="{FF2B5EF4-FFF2-40B4-BE49-F238E27FC236}">
                    <a16:creationId xmlns:a16="http://schemas.microsoft.com/office/drawing/2014/main" id="{F43A9980-C3D6-6BD0-BB6D-3ABF80DAB0D1}"/>
                  </a:ext>
                </a:extLst>
              </p:cNvPr>
              <p:cNvSpPr>
                <a:spLocks noChangeAspect="1"/>
              </p:cNvSpPr>
              <p:nvPr/>
            </p:nvSpPr>
            <p:spPr bwMode="auto">
              <a:xfrm>
                <a:off x="860" y="1748"/>
                <a:ext cx="2655" cy="655"/>
              </a:xfrm>
              <a:custGeom>
                <a:avLst/>
                <a:gdLst>
                  <a:gd name="T0" fmla="*/ 5252 w 5258"/>
                  <a:gd name="T1" fmla="*/ 1342 h 1449"/>
                  <a:gd name="T2" fmla="*/ 5252 w 5258"/>
                  <a:gd name="T3" fmla="*/ 112 h 1449"/>
                  <a:gd name="T4" fmla="*/ 5252 w 5258"/>
                  <a:gd name="T5" fmla="*/ 112 h 1449"/>
                  <a:gd name="T6" fmla="*/ 4470 w 5258"/>
                  <a:gd name="T7" fmla="*/ 1 h 1449"/>
                  <a:gd name="T8" fmla="*/ 4464 w 5258"/>
                  <a:gd name="T9" fmla="*/ 0 h 1449"/>
                  <a:gd name="T10" fmla="*/ 2906 w 5258"/>
                  <a:gd name="T11" fmla="*/ 0 h 1449"/>
                  <a:gd name="T12" fmla="*/ 2904 w 5258"/>
                  <a:gd name="T13" fmla="*/ 2 h 1449"/>
                  <a:gd name="T14" fmla="*/ 2711 w 5258"/>
                  <a:gd name="T15" fmla="*/ 13 h 1449"/>
                  <a:gd name="T16" fmla="*/ 2519 w 5258"/>
                  <a:gd name="T17" fmla="*/ 26 h 1449"/>
                  <a:gd name="T18" fmla="*/ 2328 w 5258"/>
                  <a:gd name="T19" fmla="*/ 42 h 1449"/>
                  <a:gd name="T20" fmla="*/ 2139 w 5258"/>
                  <a:gd name="T21" fmla="*/ 59 h 1449"/>
                  <a:gd name="T22" fmla="*/ 1951 w 5258"/>
                  <a:gd name="T23" fmla="*/ 79 h 1449"/>
                  <a:gd name="T24" fmla="*/ 1764 w 5258"/>
                  <a:gd name="T25" fmla="*/ 101 h 1449"/>
                  <a:gd name="T26" fmla="*/ 1579 w 5258"/>
                  <a:gd name="T27" fmla="*/ 126 h 1449"/>
                  <a:gd name="T28" fmla="*/ 1397 w 5258"/>
                  <a:gd name="T29" fmla="*/ 152 h 1449"/>
                  <a:gd name="T30" fmla="*/ 1215 w 5258"/>
                  <a:gd name="T31" fmla="*/ 181 h 1449"/>
                  <a:gd name="T32" fmla="*/ 1036 w 5258"/>
                  <a:gd name="T33" fmla="*/ 212 h 1449"/>
                  <a:gd name="T34" fmla="*/ 858 w 5258"/>
                  <a:gd name="T35" fmla="*/ 245 h 1449"/>
                  <a:gd name="T36" fmla="*/ 683 w 5258"/>
                  <a:gd name="T37" fmla="*/ 280 h 1449"/>
                  <a:gd name="T38" fmla="*/ 509 w 5258"/>
                  <a:gd name="T39" fmla="*/ 318 h 1449"/>
                  <a:gd name="T40" fmla="*/ 338 w 5258"/>
                  <a:gd name="T41" fmla="*/ 357 h 1449"/>
                  <a:gd name="T42" fmla="*/ 169 w 5258"/>
                  <a:gd name="T43" fmla="*/ 399 h 1449"/>
                  <a:gd name="T44" fmla="*/ 3 w 5258"/>
                  <a:gd name="T45" fmla="*/ 441 h 1449"/>
                  <a:gd name="T46" fmla="*/ 0 w 5258"/>
                  <a:gd name="T47" fmla="*/ 448 h 1449"/>
                  <a:gd name="T48" fmla="*/ 0 w 5258"/>
                  <a:gd name="T49" fmla="*/ 1007 h 1449"/>
                  <a:gd name="T50" fmla="*/ 2 w 5258"/>
                  <a:gd name="T51" fmla="*/ 1008 h 1449"/>
                  <a:gd name="T52" fmla="*/ 168 w 5258"/>
                  <a:gd name="T53" fmla="*/ 1052 h 1449"/>
                  <a:gd name="T54" fmla="*/ 338 w 5258"/>
                  <a:gd name="T55" fmla="*/ 1094 h 1449"/>
                  <a:gd name="T56" fmla="*/ 508 w 5258"/>
                  <a:gd name="T57" fmla="*/ 1134 h 1449"/>
                  <a:gd name="T58" fmla="*/ 682 w 5258"/>
                  <a:gd name="T59" fmla="*/ 1170 h 1449"/>
                  <a:gd name="T60" fmla="*/ 858 w 5258"/>
                  <a:gd name="T61" fmla="*/ 1206 h 1449"/>
                  <a:gd name="T62" fmla="*/ 1035 w 5258"/>
                  <a:gd name="T63" fmla="*/ 1239 h 1449"/>
                  <a:gd name="T64" fmla="*/ 1214 w 5258"/>
                  <a:gd name="T65" fmla="*/ 1270 h 1449"/>
                  <a:gd name="T66" fmla="*/ 1397 w 5258"/>
                  <a:gd name="T67" fmla="*/ 1298 h 1449"/>
                  <a:gd name="T68" fmla="*/ 1579 w 5258"/>
                  <a:gd name="T69" fmla="*/ 1325 h 1449"/>
                  <a:gd name="T70" fmla="*/ 1764 w 5258"/>
                  <a:gd name="T71" fmla="*/ 1349 h 1449"/>
                  <a:gd name="T72" fmla="*/ 1951 w 5258"/>
                  <a:gd name="T73" fmla="*/ 1372 h 1449"/>
                  <a:gd name="T74" fmla="*/ 2139 w 5258"/>
                  <a:gd name="T75" fmla="*/ 1391 h 1449"/>
                  <a:gd name="T76" fmla="*/ 2327 w 5258"/>
                  <a:gd name="T77" fmla="*/ 1409 h 1449"/>
                  <a:gd name="T78" fmla="*/ 2518 w 5258"/>
                  <a:gd name="T79" fmla="*/ 1424 h 1449"/>
                  <a:gd name="T80" fmla="*/ 2710 w 5258"/>
                  <a:gd name="T81" fmla="*/ 1438 h 1449"/>
                  <a:gd name="T82" fmla="*/ 2903 w 5258"/>
                  <a:gd name="T83" fmla="*/ 1448 h 1449"/>
                  <a:gd name="T84" fmla="*/ 2911 w 5258"/>
                  <a:gd name="T85" fmla="*/ 1446 h 1449"/>
                  <a:gd name="T86" fmla="*/ 4470 w 5258"/>
                  <a:gd name="T87" fmla="*/ 1446 h 1449"/>
                  <a:gd name="T88" fmla="*/ 4475 w 5258"/>
                  <a:gd name="T89" fmla="*/ 1445 h 1449"/>
                  <a:gd name="T90" fmla="*/ 5257 w 5258"/>
                  <a:gd name="T91" fmla="*/ 1333 h 1449"/>
                  <a:gd name="T92" fmla="*/ 5252 w 5258"/>
                  <a:gd name="T93" fmla="*/ 1342 h 1449"/>
                  <a:gd name="T94" fmla="*/ 5252 w 5258"/>
                  <a:gd name="T95" fmla="*/ 1342 h 1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58" h="1449">
                    <a:moveTo>
                      <a:pt x="5252" y="1342"/>
                    </a:moveTo>
                    <a:lnTo>
                      <a:pt x="5252" y="112"/>
                    </a:ln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nvGrpSpPr>
              <p:cNvPr id="515134" name="Group 62">
                <a:extLst>
                  <a:ext uri="{FF2B5EF4-FFF2-40B4-BE49-F238E27FC236}">
                    <a16:creationId xmlns:a16="http://schemas.microsoft.com/office/drawing/2014/main" id="{45D7048F-45EF-E2C7-3FE2-170953467006}"/>
                  </a:ext>
                </a:extLst>
              </p:cNvPr>
              <p:cNvGrpSpPr>
                <a:grpSpLocks noChangeAspect="1"/>
              </p:cNvGrpSpPr>
              <p:nvPr/>
            </p:nvGrpSpPr>
            <p:grpSpPr bwMode="auto">
              <a:xfrm>
                <a:off x="2884" y="1721"/>
                <a:ext cx="233" cy="706"/>
                <a:chOff x="3799" y="1296"/>
                <a:chExt cx="233" cy="707"/>
              </a:xfrm>
            </p:grpSpPr>
            <p:sp>
              <p:nvSpPr>
                <p:cNvPr id="515135" name="Rectangle 63">
                  <a:extLst>
                    <a:ext uri="{FF2B5EF4-FFF2-40B4-BE49-F238E27FC236}">
                      <a16:creationId xmlns:a16="http://schemas.microsoft.com/office/drawing/2014/main" id="{28424071-39DE-2041-3463-16A1138112F7}"/>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136" name="AutoShape 64">
                  <a:extLst>
                    <a:ext uri="{FF2B5EF4-FFF2-40B4-BE49-F238E27FC236}">
                      <a16:creationId xmlns:a16="http://schemas.microsoft.com/office/drawing/2014/main" id="{B46AEB25-BFBF-04AC-A83D-1DB6127E41D6}"/>
                    </a:ext>
                  </a:extLst>
                </p:cNvPr>
                <p:cNvSpPr>
                  <a:spLocks noChangeAspect="1" noChangeArrowheads="1"/>
                </p:cNvSpPr>
                <p:nvPr/>
              </p:nvSpPr>
              <p:spPr bwMode="auto">
                <a:xfrm rot="5400000">
                  <a:off x="3490"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5137" name="AutoShape 65">
                  <a:extLst>
                    <a:ext uri="{FF2B5EF4-FFF2-40B4-BE49-F238E27FC236}">
                      <a16:creationId xmlns:a16="http://schemas.microsoft.com/office/drawing/2014/main" id="{3D1BBC16-CDC2-8372-5CC2-BF3F82910D95}"/>
                    </a:ext>
                  </a:extLst>
                </p:cNvPr>
                <p:cNvSpPr>
                  <a:spLocks noChangeAspect="1" noChangeArrowheads="1"/>
                </p:cNvSpPr>
                <p:nvPr/>
              </p:nvSpPr>
              <p:spPr bwMode="auto">
                <a:xfrm rot="16200000" flipH="1">
                  <a:off x="3634"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grpSp>
      </p:grpSp>
    </p:spTree>
    <p:extLst>
      <p:ext uri="{BB962C8B-B14F-4D97-AF65-F5344CB8AC3E}">
        <p14:creationId xmlns:p14="http://schemas.microsoft.com/office/powerpoint/2010/main" val="78847894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3" presetClass="path" presetSubtype="0" accel="50000" decel="50000" fill="hold" nodeType="withEffect">
                                  <p:stCondLst>
                                    <p:cond delay="0"/>
                                  </p:stCondLst>
                                  <p:childTnLst>
                                    <p:animMotion origin="layout" path="M -0.11025 2.42887E-7 L 5E-6 2.42887E-7 " pathEditMode="relative" rAng="0" ptsTypes="AA">
                                      <p:cBhvr>
                                        <p:cTn id="6" dur="2000" fill="hold"/>
                                        <p:tgtEl>
                                          <p:spTgt spid="515092"/>
                                        </p:tgtEl>
                                        <p:attrNameLst>
                                          <p:attrName>ppt_x</p:attrName>
                                          <p:attrName>ppt_y</p:attrName>
                                        </p:attrNameLst>
                                      </p:cBhvr>
                                      <p:rCtr x="5503" y="0"/>
                                    </p:animMotion>
                                  </p:childTnLst>
                                </p:cTn>
                              </p:par>
                              <p:par>
                                <p:cTn id="7" presetID="2" presetClass="entr" presetSubtype="8" fill="hold" nodeType="withEffect">
                                  <p:stCondLst>
                                    <p:cond delay="0"/>
                                  </p:stCondLst>
                                  <p:childTnLst>
                                    <p:set>
                                      <p:cBhvr>
                                        <p:cTn id="8" dur="1" fill="hold">
                                          <p:stCondLst>
                                            <p:cond delay="0"/>
                                          </p:stCondLst>
                                        </p:cTn>
                                        <p:tgtEl>
                                          <p:spTgt spid="515105"/>
                                        </p:tgtEl>
                                        <p:attrNameLst>
                                          <p:attrName>style.visibility</p:attrName>
                                        </p:attrNameLst>
                                      </p:cBhvr>
                                      <p:to>
                                        <p:strVal val="visible"/>
                                      </p:to>
                                    </p:set>
                                    <p:anim calcmode="lin" valueType="num">
                                      <p:cBhvr additive="base">
                                        <p:cTn id="9" dur="2000" fill="hold"/>
                                        <p:tgtEl>
                                          <p:spTgt spid="515105"/>
                                        </p:tgtEl>
                                        <p:attrNameLst>
                                          <p:attrName>ppt_x</p:attrName>
                                        </p:attrNameLst>
                                      </p:cBhvr>
                                      <p:tavLst>
                                        <p:tav tm="0">
                                          <p:val>
                                            <p:strVal val="0-#ppt_w/2"/>
                                          </p:val>
                                        </p:tav>
                                        <p:tav tm="100000">
                                          <p:val>
                                            <p:strVal val="#ppt_x"/>
                                          </p:val>
                                        </p:tav>
                                      </p:tavLst>
                                    </p:anim>
                                    <p:anim calcmode="lin" valueType="num">
                                      <p:cBhvr additive="base">
                                        <p:cTn id="10" dur="2000" fill="hold"/>
                                        <p:tgtEl>
                                          <p:spTgt spid="515105"/>
                                        </p:tgtEl>
                                        <p:attrNameLst>
                                          <p:attrName>ppt_y</p:attrName>
                                        </p:attrNameLst>
                                      </p:cBhvr>
                                      <p:tavLst>
                                        <p:tav tm="0">
                                          <p:val>
                                            <p:strVal val="#ppt_y"/>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xit" presetSubtype="0" fill="hold" nodeType="clickEffect">
                                  <p:stCondLst>
                                    <p:cond delay="0"/>
                                  </p:stCondLst>
                                  <p:childTnLst>
                                    <p:set>
                                      <p:cBhvr>
                                        <p:cTn id="14" dur="1" fill="hold">
                                          <p:stCondLst>
                                            <p:cond delay="0"/>
                                          </p:stCondLst>
                                        </p:cTn>
                                        <p:tgtEl>
                                          <p:spTgt spid="515109"/>
                                        </p:tgtEl>
                                        <p:attrNameLst>
                                          <p:attrName>style.visibility</p:attrName>
                                        </p:attrNameLst>
                                      </p:cBhvr>
                                      <p:to>
                                        <p:strVal val="hidden"/>
                                      </p:to>
                                    </p:set>
                                  </p:childTnLst>
                                </p:cTn>
                              </p:par>
                              <p:par>
                                <p:cTn id="15" presetID="1" presetClass="entr" presetSubtype="0" fill="hold" nodeType="withEffect">
                                  <p:stCondLst>
                                    <p:cond delay="0"/>
                                  </p:stCondLst>
                                  <p:childTnLst>
                                    <p:set>
                                      <p:cBhvr>
                                        <p:cTn id="16" dur="1" fill="hold">
                                          <p:stCondLst>
                                            <p:cond delay="0"/>
                                          </p:stCondLst>
                                        </p:cTn>
                                        <p:tgtEl>
                                          <p:spTgt spid="515120"/>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xit" presetSubtype="0" fill="hold" nodeType="clickEffect">
                                  <p:stCondLst>
                                    <p:cond delay="0"/>
                                  </p:stCondLst>
                                  <p:childTnLst>
                                    <p:set>
                                      <p:cBhvr>
                                        <p:cTn id="20" dur="1" fill="hold">
                                          <p:stCondLst>
                                            <p:cond delay="0"/>
                                          </p:stCondLst>
                                        </p:cTn>
                                        <p:tgtEl>
                                          <p:spTgt spid="515120"/>
                                        </p:tgtEl>
                                        <p:attrNameLst>
                                          <p:attrName>style.visibility</p:attrName>
                                        </p:attrNameLst>
                                      </p:cBhvr>
                                      <p:to>
                                        <p:strVal val="hidden"/>
                                      </p:to>
                                    </p:set>
                                  </p:childTnLst>
                                </p:cTn>
                              </p:par>
                              <p:par>
                                <p:cTn id="21" presetID="1" presetClass="entr" presetSubtype="0" fill="hold" nodeType="withEffect">
                                  <p:stCondLst>
                                    <p:cond delay="0"/>
                                  </p:stCondLst>
                                  <p:childTnLst>
                                    <p:set>
                                      <p:cBhvr>
                                        <p:cTn id="22" dur="1" fill="hold">
                                          <p:stCondLst>
                                            <p:cond delay="0"/>
                                          </p:stCondLst>
                                        </p:cTn>
                                        <p:tgtEl>
                                          <p:spTgt spid="5151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6098" name="Rectangle 2">
            <a:extLst>
              <a:ext uri="{FF2B5EF4-FFF2-40B4-BE49-F238E27FC236}">
                <a16:creationId xmlns:a16="http://schemas.microsoft.com/office/drawing/2014/main" id="{4F77BCAA-3B74-91FF-9CD0-19CFBB409ED9}"/>
              </a:ext>
            </a:extLst>
          </p:cNvPr>
          <p:cNvSpPr>
            <a:spLocks noGrp="1" noChangeArrowheads="1"/>
          </p:cNvSpPr>
          <p:nvPr>
            <p:ph type="title"/>
          </p:nvPr>
        </p:nvSpPr>
        <p:spPr/>
        <p:txBody>
          <a:bodyPr>
            <a:normAutofit fontScale="90000"/>
          </a:bodyPr>
          <a:lstStyle/>
          <a:p>
            <a:r>
              <a:rPr lang="en-GB" altLang="en-US"/>
              <a:t>Design Aspects – Loading</a:t>
            </a:r>
          </a:p>
        </p:txBody>
      </p:sp>
      <p:sp>
        <p:nvSpPr>
          <p:cNvPr id="516099" name="Freeform 3">
            <a:extLst>
              <a:ext uri="{FF2B5EF4-FFF2-40B4-BE49-F238E27FC236}">
                <a16:creationId xmlns:a16="http://schemas.microsoft.com/office/drawing/2014/main" id="{F59C27CD-46EA-5869-4546-3206203B55CC}"/>
              </a:ext>
            </a:extLst>
          </p:cNvPr>
          <p:cNvSpPr>
            <a:spLocks noChangeAspect="1"/>
          </p:cNvSpPr>
          <p:nvPr/>
        </p:nvSpPr>
        <p:spPr bwMode="auto">
          <a:xfrm>
            <a:off x="1803400" y="5386388"/>
            <a:ext cx="763588" cy="1066800"/>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6100" name="Freeform 4">
            <a:extLst>
              <a:ext uri="{FF2B5EF4-FFF2-40B4-BE49-F238E27FC236}">
                <a16:creationId xmlns:a16="http://schemas.microsoft.com/office/drawing/2014/main" id="{C5BF388C-38F3-8373-0C9C-423529B1A1E8}"/>
              </a:ext>
            </a:extLst>
          </p:cNvPr>
          <p:cNvSpPr>
            <a:spLocks noChangeAspect="1"/>
          </p:cNvSpPr>
          <p:nvPr/>
        </p:nvSpPr>
        <p:spPr bwMode="auto">
          <a:xfrm>
            <a:off x="2566989" y="5599113"/>
            <a:ext cx="6556375" cy="639762"/>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6101" name="Rectangle 5">
            <a:extLst>
              <a:ext uri="{FF2B5EF4-FFF2-40B4-BE49-F238E27FC236}">
                <a16:creationId xmlns:a16="http://schemas.microsoft.com/office/drawing/2014/main" id="{25FBC906-6C5B-62E3-1CA2-81A6297C8684}"/>
              </a:ext>
            </a:extLst>
          </p:cNvPr>
          <p:cNvSpPr>
            <a:spLocks noChangeAspect="1" noChangeArrowheads="1"/>
          </p:cNvSpPr>
          <p:nvPr/>
        </p:nvSpPr>
        <p:spPr bwMode="auto">
          <a:xfrm>
            <a:off x="5308601" y="5670551"/>
            <a:ext cx="1787525" cy="49847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6102" name="Rectangle 6">
            <a:extLst>
              <a:ext uri="{FF2B5EF4-FFF2-40B4-BE49-F238E27FC236}">
                <a16:creationId xmlns:a16="http://schemas.microsoft.com/office/drawing/2014/main" id="{D4DB519F-72A0-2DBF-6126-ACE019786903}"/>
              </a:ext>
            </a:extLst>
          </p:cNvPr>
          <p:cNvSpPr>
            <a:spLocks noChangeAspect="1" noChangeArrowheads="1"/>
          </p:cNvSpPr>
          <p:nvPr/>
        </p:nvSpPr>
        <p:spPr bwMode="auto">
          <a:xfrm>
            <a:off x="2566988" y="5457826"/>
            <a:ext cx="1911350" cy="9239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6103" name="Oval 7">
            <a:extLst>
              <a:ext uri="{FF2B5EF4-FFF2-40B4-BE49-F238E27FC236}">
                <a16:creationId xmlns:a16="http://schemas.microsoft.com/office/drawing/2014/main" id="{2FC61DCB-0FDC-14D5-6E22-531F86DE7314}"/>
              </a:ext>
            </a:extLst>
          </p:cNvPr>
          <p:cNvSpPr>
            <a:spLocks noChangeAspect="1" noChangeArrowheads="1"/>
          </p:cNvSpPr>
          <p:nvPr/>
        </p:nvSpPr>
        <p:spPr bwMode="auto">
          <a:xfrm>
            <a:off x="4221163" y="5811838"/>
            <a:ext cx="190500" cy="214312"/>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6104" name="Rectangle 8">
            <a:extLst>
              <a:ext uri="{FF2B5EF4-FFF2-40B4-BE49-F238E27FC236}">
                <a16:creationId xmlns:a16="http://schemas.microsoft.com/office/drawing/2014/main" id="{406D310C-2560-7CC1-6B85-592158342DC3}"/>
              </a:ext>
            </a:extLst>
          </p:cNvPr>
          <p:cNvSpPr>
            <a:spLocks noChangeAspect="1" noChangeArrowheads="1"/>
          </p:cNvSpPr>
          <p:nvPr/>
        </p:nvSpPr>
        <p:spPr bwMode="auto">
          <a:xfrm>
            <a:off x="2757489" y="5386388"/>
            <a:ext cx="890587"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6105" name="Rectangle 9">
            <a:extLst>
              <a:ext uri="{FF2B5EF4-FFF2-40B4-BE49-F238E27FC236}">
                <a16:creationId xmlns:a16="http://schemas.microsoft.com/office/drawing/2014/main" id="{F527338A-235B-EA88-7763-5910E149830F}"/>
              </a:ext>
            </a:extLst>
          </p:cNvPr>
          <p:cNvSpPr>
            <a:spLocks noChangeAspect="1" noChangeArrowheads="1"/>
          </p:cNvSpPr>
          <p:nvPr/>
        </p:nvSpPr>
        <p:spPr bwMode="auto">
          <a:xfrm>
            <a:off x="2566988" y="5386388"/>
            <a:ext cx="127000"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6106" name="Rectangle 10">
            <a:extLst>
              <a:ext uri="{FF2B5EF4-FFF2-40B4-BE49-F238E27FC236}">
                <a16:creationId xmlns:a16="http://schemas.microsoft.com/office/drawing/2014/main" id="{B42B60A5-946F-4D1E-44A8-F017AA1C5901}"/>
              </a:ext>
            </a:extLst>
          </p:cNvPr>
          <p:cNvSpPr>
            <a:spLocks noChangeAspect="1" noChangeArrowheads="1"/>
          </p:cNvSpPr>
          <p:nvPr/>
        </p:nvSpPr>
        <p:spPr bwMode="auto">
          <a:xfrm>
            <a:off x="2693988" y="5457825"/>
            <a:ext cx="63500" cy="141288"/>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16107" name="Group 11">
            <a:extLst>
              <a:ext uri="{FF2B5EF4-FFF2-40B4-BE49-F238E27FC236}">
                <a16:creationId xmlns:a16="http://schemas.microsoft.com/office/drawing/2014/main" id="{3F7B9186-2A12-EF74-1B2B-D3DD9A47C25E}"/>
              </a:ext>
            </a:extLst>
          </p:cNvPr>
          <p:cNvGrpSpPr>
            <a:grpSpLocks noChangeAspect="1"/>
          </p:cNvGrpSpPr>
          <p:nvPr/>
        </p:nvGrpSpPr>
        <p:grpSpPr bwMode="auto">
          <a:xfrm flipH="1">
            <a:off x="2566989" y="6169026"/>
            <a:ext cx="1081087" cy="284163"/>
            <a:chOff x="960" y="2016"/>
            <a:chExt cx="816" cy="192"/>
          </a:xfrm>
        </p:grpSpPr>
        <p:sp>
          <p:nvSpPr>
            <p:cNvPr id="516108" name="Rectangle 12">
              <a:extLst>
                <a:ext uri="{FF2B5EF4-FFF2-40B4-BE49-F238E27FC236}">
                  <a16:creationId xmlns:a16="http://schemas.microsoft.com/office/drawing/2014/main" id="{3C15D6CE-7477-9FEB-8AFF-AF416663F5DB}"/>
                </a:ext>
              </a:extLst>
            </p:cNvPr>
            <p:cNvSpPr>
              <a:spLocks noChangeAspect="1" noChangeArrowheads="1"/>
            </p:cNvSpPr>
            <p:nvPr/>
          </p:nvSpPr>
          <p:spPr bwMode="auto">
            <a:xfrm>
              <a:off x="1104" y="2016"/>
              <a:ext cx="672"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6109" name="Rectangle 13">
              <a:extLst>
                <a:ext uri="{FF2B5EF4-FFF2-40B4-BE49-F238E27FC236}">
                  <a16:creationId xmlns:a16="http://schemas.microsoft.com/office/drawing/2014/main" id="{6CF1501D-805C-9722-6B95-249F40BD5E36}"/>
                </a:ext>
              </a:extLst>
            </p:cNvPr>
            <p:cNvSpPr>
              <a:spLocks noChangeAspect="1" noChangeArrowheads="1"/>
            </p:cNvSpPr>
            <p:nvPr/>
          </p:nvSpPr>
          <p:spPr bwMode="auto">
            <a:xfrm>
              <a:off x="960" y="2016"/>
              <a:ext cx="96"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6110" name="Rectangle 14">
              <a:extLst>
                <a:ext uri="{FF2B5EF4-FFF2-40B4-BE49-F238E27FC236}">
                  <a16:creationId xmlns:a16="http://schemas.microsoft.com/office/drawing/2014/main" id="{F6A76482-8C7E-B820-2241-D16AD6D6F863}"/>
                </a:ext>
              </a:extLst>
            </p:cNvPr>
            <p:cNvSpPr>
              <a:spLocks noChangeAspect="1" noChangeArrowheads="1"/>
            </p:cNvSpPr>
            <p:nvPr/>
          </p:nvSpPr>
          <p:spPr bwMode="auto">
            <a:xfrm>
              <a:off x="1056" y="2064"/>
              <a:ext cx="48" cy="96"/>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16111" name="Rectangle 15">
            <a:extLst>
              <a:ext uri="{FF2B5EF4-FFF2-40B4-BE49-F238E27FC236}">
                <a16:creationId xmlns:a16="http://schemas.microsoft.com/office/drawing/2014/main" id="{22FE149F-3B45-E3B5-CF34-934F7C9CCB4F}"/>
              </a:ext>
            </a:extLst>
          </p:cNvPr>
          <p:cNvSpPr>
            <a:spLocks noChangeArrowheads="1"/>
          </p:cNvSpPr>
          <p:nvPr/>
        </p:nvSpPr>
        <p:spPr bwMode="auto">
          <a:xfrm>
            <a:off x="4081464" y="5721351"/>
            <a:ext cx="6345237"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6112" name="Rectangle 16">
            <a:extLst>
              <a:ext uri="{FF2B5EF4-FFF2-40B4-BE49-F238E27FC236}">
                <a16:creationId xmlns:a16="http://schemas.microsoft.com/office/drawing/2014/main" id="{8013740E-DF70-FCE5-4A21-226A9E1809ED}"/>
              </a:ext>
            </a:extLst>
          </p:cNvPr>
          <p:cNvSpPr>
            <a:spLocks noChangeArrowheads="1"/>
          </p:cNvSpPr>
          <p:nvPr/>
        </p:nvSpPr>
        <p:spPr bwMode="auto">
          <a:xfrm>
            <a:off x="3657600" y="5721351"/>
            <a:ext cx="414338"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6113" name="Rectangle 17">
            <a:extLst>
              <a:ext uri="{FF2B5EF4-FFF2-40B4-BE49-F238E27FC236}">
                <a16:creationId xmlns:a16="http://schemas.microsoft.com/office/drawing/2014/main" id="{297059AF-28E4-3783-BAC7-75BAABF7A326}"/>
              </a:ext>
            </a:extLst>
          </p:cNvPr>
          <p:cNvSpPr>
            <a:spLocks noChangeArrowheads="1"/>
          </p:cNvSpPr>
          <p:nvPr/>
        </p:nvSpPr>
        <p:spPr bwMode="auto">
          <a:xfrm>
            <a:off x="2538413" y="5738814"/>
            <a:ext cx="1109662"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6114" name="Freeform 18">
            <a:extLst>
              <a:ext uri="{FF2B5EF4-FFF2-40B4-BE49-F238E27FC236}">
                <a16:creationId xmlns:a16="http://schemas.microsoft.com/office/drawing/2014/main" id="{6D4E7ECF-8EC7-6FFD-9ACD-64808ED4C0B7}"/>
              </a:ext>
            </a:extLst>
          </p:cNvPr>
          <p:cNvSpPr>
            <a:spLocks noChangeAspect="1"/>
          </p:cNvSpPr>
          <p:nvPr/>
        </p:nvSpPr>
        <p:spPr bwMode="auto">
          <a:xfrm>
            <a:off x="2566988" y="6038851"/>
            <a:ext cx="7861300" cy="200025"/>
          </a:xfrm>
          <a:custGeom>
            <a:avLst/>
            <a:gdLst>
              <a:gd name="T0" fmla="*/ 0 w 4451"/>
              <a:gd name="T1" fmla="*/ 102 h 102"/>
              <a:gd name="T2" fmla="*/ 1091 w 4451"/>
              <a:gd name="T3" fmla="*/ 102 h 102"/>
              <a:gd name="T4" fmla="*/ 1538 w 4451"/>
              <a:gd name="T5" fmla="*/ 60 h 102"/>
              <a:gd name="T6" fmla="*/ 4451 w 4451"/>
              <a:gd name="T7" fmla="*/ 60 h 102"/>
              <a:gd name="T8" fmla="*/ 4451 w 4451"/>
              <a:gd name="T9" fmla="*/ 0 h 102"/>
              <a:gd name="T10" fmla="*/ 760 w 4451"/>
              <a:gd name="T11" fmla="*/ 0 h 102"/>
              <a:gd name="T12" fmla="*/ 631 w 4451"/>
              <a:gd name="T13" fmla="*/ 21 h 102"/>
              <a:gd name="T14" fmla="*/ 0 w 4451"/>
              <a:gd name="T15" fmla="*/ 21 h 102"/>
              <a:gd name="T16" fmla="*/ 0 w 4451"/>
              <a:gd name="T17" fmla="*/ 102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51" h="102">
                <a:moveTo>
                  <a:pt x="0" y="102"/>
                </a:moveTo>
                <a:lnTo>
                  <a:pt x="1091" y="102"/>
                </a:lnTo>
                <a:lnTo>
                  <a:pt x="1538" y="60"/>
                </a:lnTo>
                <a:lnTo>
                  <a:pt x="4451" y="60"/>
                </a:lnTo>
                <a:lnTo>
                  <a:pt x="4451" y="0"/>
                </a:lnTo>
                <a:lnTo>
                  <a:pt x="760" y="0"/>
                </a:lnTo>
                <a:lnTo>
                  <a:pt x="631" y="21"/>
                </a:lnTo>
                <a:lnTo>
                  <a:pt x="0" y="21"/>
                </a:lnTo>
                <a:lnTo>
                  <a:pt x="0" y="10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6115" name="Freeform 19">
            <a:extLst>
              <a:ext uri="{FF2B5EF4-FFF2-40B4-BE49-F238E27FC236}">
                <a16:creationId xmlns:a16="http://schemas.microsoft.com/office/drawing/2014/main" id="{23E00EBF-0AE5-24E9-648D-CDD642DAB739}"/>
              </a:ext>
            </a:extLst>
          </p:cNvPr>
          <p:cNvSpPr>
            <a:spLocks noChangeAspect="1"/>
          </p:cNvSpPr>
          <p:nvPr/>
        </p:nvSpPr>
        <p:spPr bwMode="auto">
          <a:xfrm>
            <a:off x="2566989" y="5589589"/>
            <a:ext cx="7862887" cy="200025"/>
          </a:xfrm>
          <a:custGeom>
            <a:avLst/>
            <a:gdLst>
              <a:gd name="T0" fmla="*/ 0 w 4953"/>
              <a:gd name="T1" fmla="*/ 2 h 126"/>
              <a:gd name="T2" fmla="*/ 1219 w 4953"/>
              <a:gd name="T3" fmla="*/ 0 h 126"/>
              <a:gd name="T4" fmla="*/ 1709 w 4953"/>
              <a:gd name="T5" fmla="*/ 54 h 126"/>
              <a:gd name="T6" fmla="*/ 4949 w 4953"/>
              <a:gd name="T7" fmla="*/ 54 h 126"/>
              <a:gd name="T8" fmla="*/ 4953 w 4953"/>
              <a:gd name="T9" fmla="*/ 126 h 126"/>
              <a:gd name="T10" fmla="*/ 842 w 4953"/>
              <a:gd name="T11" fmla="*/ 125 h 126"/>
              <a:gd name="T12" fmla="*/ 701 w 4953"/>
              <a:gd name="T13" fmla="*/ 103 h 126"/>
              <a:gd name="T14" fmla="*/ 0 w 4953"/>
              <a:gd name="T15" fmla="*/ 103 h 126"/>
              <a:gd name="T16" fmla="*/ 0 w 4953"/>
              <a:gd name="T17" fmla="*/ 2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53" h="126">
                <a:moveTo>
                  <a:pt x="0" y="2"/>
                </a:moveTo>
                <a:lnTo>
                  <a:pt x="1219" y="0"/>
                </a:lnTo>
                <a:lnTo>
                  <a:pt x="1709" y="54"/>
                </a:lnTo>
                <a:lnTo>
                  <a:pt x="4949" y="54"/>
                </a:lnTo>
                <a:lnTo>
                  <a:pt x="4953" y="126"/>
                </a:lnTo>
                <a:lnTo>
                  <a:pt x="842" y="125"/>
                </a:lnTo>
                <a:lnTo>
                  <a:pt x="701" y="103"/>
                </a:lnTo>
                <a:lnTo>
                  <a:pt x="0" y="103"/>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16116" name="Group 20">
            <a:extLst>
              <a:ext uri="{FF2B5EF4-FFF2-40B4-BE49-F238E27FC236}">
                <a16:creationId xmlns:a16="http://schemas.microsoft.com/office/drawing/2014/main" id="{277368E3-BB2F-E548-1F6E-96ADD4BCE836}"/>
              </a:ext>
            </a:extLst>
          </p:cNvPr>
          <p:cNvGrpSpPr>
            <a:grpSpLocks/>
          </p:cNvGrpSpPr>
          <p:nvPr/>
        </p:nvGrpSpPr>
        <p:grpSpPr bwMode="auto">
          <a:xfrm rot="10800000">
            <a:off x="3673475" y="5788025"/>
            <a:ext cx="1049338" cy="249238"/>
            <a:chOff x="523" y="1721"/>
            <a:chExt cx="2992" cy="706"/>
          </a:xfrm>
        </p:grpSpPr>
        <p:sp>
          <p:nvSpPr>
            <p:cNvPr id="516117" name="Freeform 21">
              <a:extLst>
                <a:ext uri="{FF2B5EF4-FFF2-40B4-BE49-F238E27FC236}">
                  <a16:creationId xmlns:a16="http://schemas.microsoft.com/office/drawing/2014/main" id="{209DEE48-B3C1-9F10-B3E1-892E4F8611B4}"/>
                </a:ext>
              </a:extLst>
            </p:cNvPr>
            <p:cNvSpPr>
              <a:spLocks noChangeAspect="1"/>
            </p:cNvSpPr>
            <p:nvPr/>
          </p:nvSpPr>
          <p:spPr bwMode="auto">
            <a:xfrm>
              <a:off x="523" y="1949"/>
              <a:ext cx="509" cy="252"/>
            </a:xfrm>
            <a:custGeom>
              <a:avLst/>
              <a:gdLst>
                <a:gd name="T0" fmla="*/ 0 w 1007"/>
                <a:gd name="T1" fmla="*/ 224 h 560"/>
                <a:gd name="T2" fmla="*/ 670 w 1007"/>
                <a:gd name="T3" fmla="*/ 0 h 560"/>
                <a:gd name="T4" fmla="*/ 670 w 1007"/>
                <a:gd name="T5" fmla="*/ 112 h 560"/>
                <a:gd name="T6" fmla="*/ 1006 w 1007"/>
                <a:gd name="T7" fmla="*/ 112 h 560"/>
                <a:gd name="T8" fmla="*/ 1006 w 1007"/>
                <a:gd name="T9" fmla="*/ 336 h 560"/>
                <a:gd name="T10" fmla="*/ 1006 w 1007"/>
                <a:gd name="T11" fmla="*/ 447 h 560"/>
                <a:gd name="T12" fmla="*/ 670 w 1007"/>
                <a:gd name="T13" fmla="*/ 447 h 560"/>
                <a:gd name="T14" fmla="*/ 670 w 1007"/>
                <a:gd name="T15" fmla="*/ 559 h 560"/>
                <a:gd name="T16" fmla="*/ 0 w 1007"/>
                <a:gd name="T17" fmla="*/ 336 h 560"/>
                <a:gd name="T18" fmla="*/ 0 w 1007"/>
                <a:gd name="T19" fmla="*/ 224 h 560"/>
                <a:gd name="T20" fmla="*/ 0 w 1007"/>
                <a:gd name="T21" fmla="*/ 224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6118" name="Freeform 22">
              <a:extLst>
                <a:ext uri="{FF2B5EF4-FFF2-40B4-BE49-F238E27FC236}">
                  <a16:creationId xmlns:a16="http://schemas.microsoft.com/office/drawing/2014/main" id="{5E0852A9-8174-65AF-D9EA-3EB6289A846E}"/>
                </a:ext>
              </a:extLst>
            </p:cNvPr>
            <p:cNvSpPr>
              <a:spLocks noChangeAspect="1"/>
            </p:cNvSpPr>
            <p:nvPr/>
          </p:nvSpPr>
          <p:spPr bwMode="auto">
            <a:xfrm>
              <a:off x="860" y="1748"/>
              <a:ext cx="2655" cy="655"/>
            </a:xfrm>
            <a:custGeom>
              <a:avLst/>
              <a:gdLst>
                <a:gd name="T0" fmla="*/ 5252 w 5258"/>
                <a:gd name="T1" fmla="*/ 1342 h 1449"/>
                <a:gd name="T2" fmla="*/ 5252 w 5258"/>
                <a:gd name="T3" fmla="*/ 112 h 1449"/>
                <a:gd name="T4" fmla="*/ 5252 w 5258"/>
                <a:gd name="T5" fmla="*/ 112 h 1449"/>
                <a:gd name="T6" fmla="*/ 4470 w 5258"/>
                <a:gd name="T7" fmla="*/ 1 h 1449"/>
                <a:gd name="T8" fmla="*/ 4464 w 5258"/>
                <a:gd name="T9" fmla="*/ 0 h 1449"/>
                <a:gd name="T10" fmla="*/ 2906 w 5258"/>
                <a:gd name="T11" fmla="*/ 0 h 1449"/>
                <a:gd name="T12" fmla="*/ 2904 w 5258"/>
                <a:gd name="T13" fmla="*/ 2 h 1449"/>
                <a:gd name="T14" fmla="*/ 2711 w 5258"/>
                <a:gd name="T15" fmla="*/ 13 h 1449"/>
                <a:gd name="T16" fmla="*/ 2519 w 5258"/>
                <a:gd name="T17" fmla="*/ 26 h 1449"/>
                <a:gd name="T18" fmla="*/ 2328 w 5258"/>
                <a:gd name="T19" fmla="*/ 42 h 1449"/>
                <a:gd name="T20" fmla="*/ 2139 w 5258"/>
                <a:gd name="T21" fmla="*/ 59 h 1449"/>
                <a:gd name="T22" fmla="*/ 1951 w 5258"/>
                <a:gd name="T23" fmla="*/ 79 h 1449"/>
                <a:gd name="T24" fmla="*/ 1764 w 5258"/>
                <a:gd name="T25" fmla="*/ 101 h 1449"/>
                <a:gd name="T26" fmla="*/ 1579 w 5258"/>
                <a:gd name="T27" fmla="*/ 126 h 1449"/>
                <a:gd name="T28" fmla="*/ 1397 w 5258"/>
                <a:gd name="T29" fmla="*/ 152 h 1449"/>
                <a:gd name="T30" fmla="*/ 1215 w 5258"/>
                <a:gd name="T31" fmla="*/ 181 h 1449"/>
                <a:gd name="T32" fmla="*/ 1036 w 5258"/>
                <a:gd name="T33" fmla="*/ 212 h 1449"/>
                <a:gd name="T34" fmla="*/ 858 w 5258"/>
                <a:gd name="T35" fmla="*/ 245 h 1449"/>
                <a:gd name="T36" fmla="*/ 683 w 5258"/>
                <a:gd name="T37" fmla="*/ 280 h 1449"/>
                <a:gd name="T38" fmla="*/ 509 w 5258"/>
                <a:gd name="T39" fmla="*/ 318 h 1449"/>
                <a:gd name="T40" fmla="*/ 338 w 5258"/>
                <a:gd name="T41" fmla="*/ 357 h 1449"/>
                <a:gd name="T42" fmla="*/ 169 w 5258"/>
                <a:gd name="T43" fmla="*/ 399 h 1449"/>
                <a:gd name="T44" fmla="*/ 3 w 5258"/>
                <a:gd name="T45" fmla="*/ 441 h 1449"/>
                <a:gd name="T46" fmla="*/ 0 w 5258"/>
                <a:gd name="T47" fmla="*/ 448 h 1449"/>
                <a:gd name="T48" fmla="*/ 0 w 5258"/>
                <a:gd name="T49" fmla="*/ 1007 h 1449"/>
                <a:gd name="T50" fmla="*/ 2 w 5258"/>
                <a:gd name="T51" fmla="*/ 1008 h 1449"/>
                <a:gd name="T52" fmla="*/ 168 w 5258"/>
                <a:gd name="T53" fmla="*/ 1052 h 1449"/>
                <a:gd name="T54" fmla="*/ 338 w 5258"/>
                <a:gd name="T55" fmla="*/ 1094 h 1449"/>
                <a:gd name="T56" fmla="*/ 508 w 5258"/>
                <a:gd name="T57" fmla="*/ 1134 h 1449"/>
                <a:gd name="T58" fmla="*/ 682 w 5258"/>
                <a:gd name="T59" fmla="*/ 1170 h 1449"/>
                <a:gd name="T60" fmla="*/ 858 w 5258"/>
                <a:gd name="T61" fmla="*/ 1206 h 1449"/>
                <a:gd name="T62" fmla="*/ 1035 w 5258"/>
                <a:gd name="T63" fmla="*/ 1239 h 1449"/>
                <a:gd name="T64" fmla="*/ 1214 w 5258"/>
                <a:gd name="T65" fmla="*/ 1270 h 1449"/>
                <a:gd name="T66" fmla="*/ 1397 w 5258"/>
                <a:gd name="T67" fmla="*/ 1298 h 1449"/>
                <a:gd name="T68" fmla="*/ 1579 w 5258"/>
                <a:gd name="T69" fmla="*/ 1325 h 1449"/>
                <a:gd name="T70" fmla="*/ 1764 w 5258"/>
                <a:gd name="T71" fmla="*/ 1349 h 1449"/>
                <a:gd name="T72" fmla="*/ 1951 w 5258"/>
                <a:gd name="T73" fmla="*/ 1372 h 1449"/>
                <a:gd name="T74" fmla="*/ 2139 w 5258"/>
                <a:gd name="T75" fmla="*/ 1391 h 1449"/>
                <a:gd name="T76" fmla="*/ 2327 w 5258"/>
                <a:gd name="T77" fmla="*/ 1409 h 1449"/>
                <a:gd name="T78" fmla="*/ 2518 w 5258"/>
                <a:gd name="T79" fmla="*/ 1424 h 1449"/>
                <a:gd name="T80" fmla="*/ 2710 w 5258"/>
                <a:gd name="T81" fmla="*/ 1438 h 1449"/>
                <a:gd name="T82" fmla="*/ 2903 w 5258"/>
                <a:gd name="T83" fmla="*/ 1448 h 1449"/>
                <a:gd name="T84" fmla="*/ 2911 w 5258"/>
                <a:gd name="T85" fmla="*/ 1446 h 1449"/>
                <a:gd name="T86" fmla="*/ 4470 w 5258"/>
                <a:gd name="T87" fmla="*/ 1446 h 1449"/>
                <a:gd name="T88" fmla="*/ 4475 w 5258"/>
                <a:gd name="T89" fmla="*/ 1445 h 1449"/>
                <a:gd name="T90" fmla="*/ 5257 w 5258"/>
                <a:gd name="T91" fmla="*/ 1333 h 1449"/>
                <a:gd name="T92" fmla="*/ 5252 w 5258"/>
                <a:gd name="T93" fmla="*/ 1342 h 1449"/>
                <a:gd name="T94" fmla="*/ 5252 w 5258"/>
                <a:gd name="T95" fmla="*/ 1342 h 1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58" h="1449">
                  <a:moveTo>
                    <a:pt x="5252" y="1342"/>
                  </a:moveTo>
                  <a:lnTo>
                    <a:pt x="5252" y="112"/>
                  </a:ln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nvGrpSpPr>
            <p:cNvPr id="516119" name="Group 23">
              <a:extLst>
                <a:ext uri="{FF2B5EF4-FFF2-40B4-BE49-F238E27FC236}">
                  <a16:creationId xmlns:a16="http://schemas.microsoft.com/office/drawing/2014/main" id="{AA724112-7570-67FD-BF9A-723479DBC18A}"/>
                </a:ext>
              </a:extLst>
            </p:cNvPr>
            <p:cNvGrpSpPr>
              <a:grpSpLocks noChangeAspect="1"/>
            </p:cNvGrpSpPr>
            <p:nvPr/>
          </p:nvGrpSpPr>
          <p:grpSpPr bwMode="auto">
            <a:xfrm>
              <a:off x="2884" y="1721"/>
              <a:ext cx="233" cy="706"/>
              <a:chOff x="3799" y="1296"/>
              <a:chExt cx="233" cy="707"/>
            </a:xfrm>
          </p:grpSpPr>
          <p:sp>
            <p:nvSpPr>
              <p:cNvPr id="516120" name="Rectangle 24">
                <a:extLst>
                  <a:ext uri="{FF2B5EF4-FFF2-40B4-BE49-F238E27FC236}">
                    <a16:creationId xmlns:a16="http://schemas.microsoft.com/office/drawing/2014/main" id="{AC5065EB-6869-A0F4-28AC-D880F72B5808}"/>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6121" name="AutoShape 25">
                <a:extLst>
                  <a:ext uri="{FF2B5EF4-FFF2-40B4-BE49-F238E27FC236}">
                    <a16:creationId xmlns:a16="http://schemas.microsoft.com/office/drawing/2014/main" id="{4F471D84-21AB-273C-D72C-9C2A1B64E2C4}"/>
                  </a:ext>
                </a:extLst>
              </p:cNvPr>
              <p:cNvSpPr>
                <a:spLocks noChangeAspect="1" noChangeArrowheads="1"/>
              </p:cNvSpPr>
              <p:nvPr/>
            </p:nvSpPr>
            <p:spPr bwMode="auto">
              <a:xfrm rot="5400000">
                <a:off x="3490"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6122" name="AutoShape 26">
                <a:extLst>
                  <a:ext uri="{FF2B5EF4-FFF2-40B4-BE49-F238E27FC236}">
                    <a16:creationId xmlns:a16="http://schemas.microsoft.com/office/drawing/2014/main" id="{F2228562-8235-7EE1-A04C-15CEBCDF4FDB}"/>
                  </a:ext>
                </a:extLst>
              </p:cNvPr>
              <p:cNvSpPr>
                <a:spLocks noChangeAspect="1" noChangeArrowheads="1"/>
              </p:cNvSpPr>
              <p:nvPr/>
            </p:nvSpPr>
            <p:spPr bwMode="auto">
              <a:xfrm rot="16200000" flipH="1">
                <a:off x="3634"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grpSp>
      <p:sp>
        <p:nvSpPr>
          <p:cNvPr id="516123" name="Text Box 27">
            <a:extLst>
              <a:ext uri="{FF2B5EF4-FFF2-40B4-BE49-F238E27FC236}">
                <a16:creationId xmlns:a16="http://schemas.microsoft.com/office/drawing/2014/main" id="{399A8EFF-E789-DE55-1630-CCF0F8F04B83}"/>
              </a:ext>
            </a:extLst>
          </p:cNvPr>
          <p:cNvSpPr txBox="1">
            <a:spLocks noChangeArrowheads="1"/>
          </p:cNvSpPr>
          <p:nvPr/>
        </p:nvSpPr>
        <p:spPr bwMode="auto">
          <a:xfrm>
            <a:off x="4979988" y="6180138"/>
            <a:ext cx="46672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400" b="1">
                <a:solidFill>
                  <a:schemeClr val="bg1"/>
                </a:solidFill>
              </a:rPr>
              <a:t>1. - Loading</a:t>
            </a:r>
          </a:p>
        </p:txBody>
      </p:sp>
      <p:sp>
        <p:nvSpPr>
          <p:cNvPr id="516124" name="Line 28">
            <a:extLst>
              <a:ext uri="{FF2B5EF4-FFF2-40B4-BE49-F238E27FC236}">
                <a16:creationId xmlns:a16="http://schemas.microsoft.com/office/drawing/2014/main" id="{F78CDC97-2E9A-2452-2919-489077997DBD}"/>
              </a:ext>
            </a:extLst>
          </p:cNvPr>
          <p:cNvSpPr>
            <a:spLocks noChangeShapeType="1"/>
          </p:cNvSpPr>
          <p:nvPr/>
        </p:nvSpPr>
        <p:spPr bwMode="auto">
          <a:xfrm flipV="1">
            <a:off x="1703388" y="981076"/>
            <a:ext cx="0" cy="4176713"/>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6125" name="Line 29">
            <a:extLst>
              <a:ext uri="{FF2B5EF4-FFF2-40B4-BE49-F238E27FC236}">
                <a16:creationId xmlns:a16="http://schemas.microsoft.com/office/drawing/2014/main" id="{8D8FF5B0-F42C-7F69-3548-0B241CD67559}"/>
              </a:ext>
            </a:extLst>
          </p:cNvPr>
          <p:cNvSpPr>
            <a:spLocks noChangeShapeType="1"/>
          </p:cNvSpPr>
          <p:nvPr/>
        </p:nvSpPr>
        <p:spPr bwMode="auto">
          <a:xfrm>
            <a:off x="1703388" y="981075"/>
            <a:ext cx="885666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6126" name="Line 30">
            <a:extLst>
              <a:ext uri="{FF2B5EF4-FFF2-40B4-BE49-F238E27FC236}">
                <a16:creationId xmlns:a16="http://schemas.microsoft.com/office/drawing/2014/main" id="{5BFA08C2-8386-A6CD-66A8-75BE10A42F22}"/>
              </a:ext>
            </a:extLst>
          </p:cNvPr>
          <p:cNvSpPr>
            <a:spLocks noChangeShapeType="1"/>
          </p:cNvSpPr>
          <p:nvPr/>
        </p:nvSpPr>
        <p:spPr bwMode="auto">
          <a:xfrm>
            <a:off x="10560050" y="981076"/>
            <a:ext cx="0" cy="4176713"/>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6127" name="Line 31">
            <a:extLst>
              <a:ext uri="{FF2B5EF4-FFF2-40B4-BE49-F238E27FC236}">
                <a16:creationId xmlns:a16="http://schemas.microsoft.com/office/drawing/2014/main" id="{E8B7E7D4-1967-28F1-3ED1-066FECCEE0BF}"/>
              </a:ext>
            </a:extLst>
          </p:cNvPr>
          <p:cNvSpPr>
            <a:spLocks noChangeShapeType="1"/>
          </p:cNvSpPr>
          <p:nvPr/>
        </p:nvSpPr>
        <p:spPr bwMode="auto">
          <a:xfrm flipH="1">
            <a:off x="1703388" y="5157788"/>
            <a:ext cx="309721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6128" name="Text Box 32">
            <a:extLst>
              <a:ext uri="{FF2B5EF4-FFF2-40B4-BE49-F238E27FC236}">
                <a16:creationId xmlns:a16="http://schemas.microsoft.com/office/drawing/2014/main" id="{A20C6F88-144F-9467-148D-0CCFA29979B8}"/>
              </a:ext>
            </a:extLst>
          </p:cNvPr>
          <p:cNvSpPr txBox="1">
            <a:spLocks noChangeArrowheads="1"/>
          </p:cNvSpPr>
          <p:nvPr/>
        </p:nvSpPr>
        <p:spPr bwMode="auto">
          <a:xfrm>
            <a:off x="4800601" y="5013326"/>
            <a:ext cx="251936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600" b="1">
                <a:solidFill>
                  <a:srgbClr val="C0C0C0"/>
                </a:solidFill>
              </a:rPr>
              <a:t>System Component Functionality</a:t>
            </a:r>
          </a:p>
        </p:txBody>
      </p:sp>
      <p:sp>
        <p:nvSpPr>
          <p:cNvPr id="516129" name="AutoShape 33">
            <a:extLst>
              <a:ext uri="{FF2B5EF4-FFF2-40B4-BE49-F238E27FC236}">
                <a16:creationId xmlns:a16="http://schemas.microsoft.com/office/drawing/2014/main" id="{D4511F31-F512-7CC8-B468-BBCBC55526A8}"/>
              </a:ext>
            </a:extLst>
          </p:cNvPr>
          <p:cNvSpPr>
            <a:spLocks noChangeArrowheads="1"/>
          </p:cNvSpPr>
          <p:nvPr/>
        </p:nvSpPr>
        <p:spPr bwMode="auto">
          <a:xfrm>
            <a:off x="3216275" y="5834063"/>
            <a:ext cx="431800" cy="144462"/>
          </a:xfrm>
          <a:prstGeom prst="rightArrow">
            <a:avLst>
              <a:gd name="adj1" fmla="val 50000"/>
              <a:gd name="adj2" fmla="val 74726"/>
            </a:avLst>
          </a:prstGeom>
          <a:solidFill>
            <a:srgbClr val="FFCC00"/>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516130" name="Line 34">
            <a:extLst>
              <a:ext uri="{FF2B5EF4-FFF2-40B4-BE49-F238E27FC236}">
                <a16:creationId xmlns:a16="http://schemas.microsoft.com/office/drawing/2014/main" id="{DE097D00-90DA-3A41-2CCF-5D7CDBBF7B00}"/>
              </a:ext>
            </a:extLst>
          </p:cNvPr>
          <p:cNvSpPr>
            <a:spLocks noChangeShapeType="1"/>
          </p:cNvSpPr>
          <p:nvPr/>
        </p:nvSpPr>
        <p:spPr bwMode="auto">
          <a:xfrm flipH="1">
            <a:off x="7391400" y="5157788"/>
            <a:ext cx="3168650"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6131" name="Text Box 35">
            <a:extLst>
              <a:ext uri="{FF2B5EF4-FFF2-40B4-BE49-F238E27FC236}">
                <a16:creationId xmlns:a16="http://schemas.microsoft.com/office/drawing/2014/main" id="{7A5A5475-F0D8-D31E-A751-89A9D7928A55}"/>
              </a:ext>
            </a:extLst>
          </p:cNvPr>
          <p:cNvSpPr txBox="1">
            <a:spLocks noChangeArrowheads="1"/>
          </p:cNvSpPr>
          <p:nvPr/>
        </p:nvSpPr>
        <p:spPr bwMode="auto">
          <a:xfrm>
            <a:off x="1839913" y="1103313"/>
            <a:ext cx="2754312"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Effects of Flick Ramming system</a:t>
            </a:r>
          </a:p>
        </p:txBody>
      </p:sp>
      <p:pic>
        <p:nvPicPr>
          <p:cNvPr id="516132" name="Picture 36">
            <a:extLst>
              <a:ext uri="{FF2B5EF4-FFF2-40B4-BE49-F238E27FC236}">
                <a16:creationId xmlns:a16="http://schemas.microsoft.com/office/drawing/2014/main" id="{59B36BCA-0397-803C-DC60-7D89819A9950}"/>
              </a:ext>
            </a:extLst>
          </p:cNvPr>
          <p:cNvPicPr>
            <a:picLocks noChangeAspect="1" noChangeArrowheads="1"/>
          </p:cNvPicPr>
          <p:nvPr/>
        </p:nvPicPr>
        <p:blipFill>
          <a:blip r:embed="rId3">
            <a:clrChange>
              <a:clrFrom>
                <a:srgbClr val="040000"/>
              </a:clrFrom>
              <a:clrTo>
                <a:srgbClr val="040000">
                  <a:alpha val="0"/>
                </a:srgbClr>
              </a:clrTo>
            </a:clrChange>
            <a:extLst>
              <a:ext uri="{28A0092B-C50C-407E-A947-70E740481C1C}">
                <a14:useLocalDpi xmlns:a14="http://schemas.microsoft.com/office/drawing/2010/main" val="0"/>
              </a:ext>
            </a:extLst>
          </a:blip>
          <a:srcRect/>
          <a:stretch>
            <a:fillRect/>
          </a:stretch>
        </p:blipFill>
        <p:spPr bwMode="auto">
          <a:xfrm>
            <a:off x="2927350" y="3001963"/>
            <a:ext cx="6203950" cy="1276350"/>
          </a:xfrm>
          <a:prstGeom prst="rect">
            <a:avLst/>
          </a:prstGeom>
          <a:noFill/>
          <a:extLst>
            <a:ext uri="{909E8E84-426E-40DD-AFC4-6F175D3DCCD1}">
              <a14:hiddenFill xmlns:a14="http://schemas.microsoft.com/office/drawing/2010/main">
                <a:solidFill>
                  <a:srgbClr val="FFFFFF"/>
                </a:solidFill>
              </a14:hiddenFill>
            </a:ext>
          </a:extLst>
        </p:spPr>
      </p:pic>
      <p:sp>
        <p:nvSpPr>
          <p:cNvPr id="516133" name="Text Box 37">
            <a:extLst>
              <a:ext uri="{FF2B5EF4-FFF2-40B4-BE49-F238E27FC236}">
                <a16:creationId xmlns:a16="http://schemas.microsoft.com/office/drawing/2014/main" id="{54072B07-6F42-FCE2-A2F8-4F166F005F5D}"/>
              </a:ext>
            </a:extLst>
          </p:cNvPr>
          <p:cNvSpPr txBox="1">
            <a:spLocks noChangeArrowheads="1"/>
          </p:cNvSpPr>
          <p:nvPr/>
        </p:nvSpPr>
        <p:spPr bwMode="auto">
          <a:xfrm>
            <a:off x="1839914" y="1493838"/>
            <a:ext cx="8582025" cy="74084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If the filling has a higher coefficient of thermal contraction than steel, then at -46</a:t>
            </a:r>
            <a:r>
              <a:rPr lang="en-US" altLang="en-US" sz="1400">
                <a:cs typeface="Arial" panose="020B0604020202020204" pitchFamily="34" charset="0"/>
              </a:rPr>
              <a:t>°C, the filling will be a smaller volume than the explosive cavity. </a:t>
            </a:r>
          </a:p>
          <a:p>
            <a:endParaRPr lang="en-US" altLang="en-US" sz="1400">
              <a:cs typeface="Arial" panose="020B0604020202020204" pitchFamily="34" charset="0"/>
            </a:endParaRPr>
          </a:p>
        </p:txBody>
      </p:sp>
      <p:sp>
        <p:nvSpPr>
          <p:cNvPr id="516134" name="Text Box 38">
            <a:extLst>
              <a:ext uri="{FF2B5EF4-FFF2-40B4-BE49-F238E27FC236}">
                <a16:creationId xmlns:a16="http://schemas.microsoft.com/office/drawing/2014/main" id="{2873CE98-09F4-2061-EC7B-DD25B620B620}"/>
              </a:ext>
            </a:extLst>
          </p:cNvPr>
          <p:cNvSpPr txBox="1">
            <a:spLocks noChangeArrowheads="1"/>
          </p:cNvSpPr>
          <p:nvPr/>
        </p:nvSpPr>
        <p:spPr bwMode="auto">
          <a:xfrm>
            <a:off x="4454526" y="3454400"/>
            <a:ext cx="312737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Periphery gap around explosive filling</a:t>
            </a:r>
          </a:p>
        </p:txBody>
      </p:sp>
      <p:sp>
        <p:nvSpPr>
          <p:cNvPr id="516135" name="Line 39">
            <a:extLst>
              <a:ext uri="{FF2B5EF4-FFF2-40B4-BE49-F238E27FC236}">
                <a16:creationId xmlns:a16="http://schemas.microsoft.com/office/drawing/2014/main" id="{02D5F93B-DCEA-FDDB-B811-40BAB8699411}"/>
              </a:ext>
            </a:extLst>
          </p:cNvPr>
          <p:cNvSpPr>
            <a:spLocks noChangeShapeType="1"/>
          </p:cNvSpPr>
          <p:nvPr/>
        </p:nvSpPr>
        <p:spPr bwMode="auto">
          <a:xfrm>
            <a:off x="5935663" y="3149600"/>
            <a:ext cx="0" cy="304800"/>
          </a:xfrm>
          <a:prstGeom prst="line">
            <a:avLst/>
          </a:prstGeom>
          <a:noFill/>
          <a:ln w="9525">
            <a:solidFill>
              <a:schemeClr val="tx2"/>
            </a:solidFill>
            <a:round/>
            <a:headEnd type="stealth"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16136" name="Line 40">
            <a:extLst>
              <a:ext uri="{FF2B5EF4-FFF2-40B4-BE49-F238E27FC236}">
                <a16:creationId xmlns:a16="http://schemas.microsoft.com/office/drawing/2014/main" id="{4983E6FF-FE9E-4558-A2F0-51A275004C73}"/>
              </a:ext>
            </a:extLst>
          </p:cNvPr>
          <p:cNvSpPr>
            <a:spLocks noChangeShapeType="1"/>
          </p:cNvSpPr>
          <p:nvPr/>
        </p:nvSpPr>
        <p:spPr bwMode="auto">
          <a:xfrm>
            <a:off x="5929313" y="3743325"/>
            <a:ext cx="0" cy="304800"/>
          </a:xfrm>
          <a:prstGeom prst="line">
            <a:avLst/>
          </a:prstGeom>
          <a:noFill/>
          <a:ln w="9525">
            <a:solidFill>
              <a:schemeClr val="tx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16137" name="Line 41">
            <a:extLst>
              <a:ext uri="{FF2B5EF4-FFF2-40B4-BE49-F238E27FC236}">
                <a16:creationId xmlns:a16="http://schemas.microsoft.com/office/drawing/2014/main" id="{9E2BF4BB-0709-A0D2-2D46-50C289C4F2FF}"/>
              </a:ext>
            </a:extLst>
          </p:cNvPr>
          <p:cNvSpPr>
            <a:spLocks noChangeShapeType="1"/>
          </p:cNvSpPr>
          <p:nvPr/>
        </p:nvSpPr>
        <p:spPr bwMode="auto">
          <a:xfrm flipH="1">
            <a:off x="3800476" y="3603625"/>
            <a:ext cx="523875" cy="0"/>
          </a:xfrm>
          <a:prstGeom prst="line">
            <a:avLst/>
          </a:prstGeom>
          <a:noFill/>
          <a:ln w="9525">
            <a:solidFill>
              <a:schemeClr val="tx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16138" name="Line 42">
            <a:extLst>
              <a:ext uri="{FF2B5EF4-FFF2-40B4-BE49-F238E27FC236}">
                <a16:creationId xmlns:a16="http://schemas.microsoft.com/office/drawing/2014/main" id="{14E20005-DF36-8D98-7976-BF2CA11CE9B2}"/>
              </a:ext>
            </a:extLst>
          </p:cNvPr>
          <p:cNvSpPr>
            <a:spLocks noChangeShapeType="1"/>
          </p:cNvSpPr>
          <p:nvPr/>
        </p:nvSpPr>
        <p:spPr bwMode="auto">
          <a:xfrm rot="1709106" flipH="1">
            <a:off x="4473576" y="3333750"/>
            <a:ext cx="523875" cy="0"/>
          </a:xfrm>
          <a:prstGeom prst="line">
            <a:avLst/>
          </a:prstGeom>
          <a:noFill/>
          <a:ln w="9525">
            <a:solidFill>
              <a:schemeClr val="tx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16139" name="Line 43">
            <a:extLst>
              <a:ext uri="{FF2B5EF4-FFF2-40B4-BE49-F238E27FC236}">
                <a16:creationId xmlns:a16="http://schemas.microsoft.com/office/drawing/2014/main" id="{A34C1B92-C45F-A4DF-9F61-30A7B839DCEE}"/>
              </a:ext>
            </a:extLst>
          </p:cNvPr>
          <p:cNvSpPr>
            <a:spLocks noChangeShapeType="1"/>
          </p:cNvSpPr>
          <p:nvPr/>
        </p:nvSpPr>
        <p:spPr bwMode="auto">
          <a:xfrm rot="19890894" flipH="1" flipV="1">
            <a:off x="4464051" y="3905250"/>
            <a:ext cx="523875" cy="0"/>
          </a:xfrm>
          <a:prstGeom prst="line">
            <a:avLst/>
          </a:prstGeom>
          <a:noFill/>
          <a:ln w="9525">
            <a:solidFill>
              <a:schemeClr val="tx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16140" name="Line 44">
            <a:extLst>
              <a:ext uri="{FF2B5EF4-FFF2-40B4-BE49-F238E27FC236}">
                <a16:creationId xmlns:a16="http://schemas.microsoft.com/office/drawing/2014/main" id="{D0C03B38-13E1-02F0-7063-C0066D323972}"/>
              </a:ext>
            </a:extLst>
          </p:cNvPr>
          <p:cNvSpPr>
            <a:spLocks noChangeShapeType="1"/>
          </p:cNvSpPr>
          <p:nvPr/>
        </p:nvSpPr>
        <p:spPr bwMode="auto">
          <a:xfrm rot="19890894">
            <a:off x="6642101" y="3324225"/>
            <a:ext cx="523875" cy="0"/>
          </a:xfrm>
          <a:prstGeom prst="line">
            <a:avLst/>
          </a:prstGeom>
          <a:noFill/>
          <a:ln w="9525">
            <a:solidFill>
              <a:schemeClr val="tx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16141" name="Line 45">
            <a:extLst>
              <a:ext uri="{FF2B5EF4-FFF2-40B4-BE49-F238E27FC236}">
                <a16:creationId xmlns:a16="http://schemas.microsoft.com/office/drawing/2014/main" id="{627B9B5F-73F3-58A5-DE1B-DE446CE2B011}"/>
              </a:ext>
            </a:extLst>
          </p:cNvPr>
          <p:cNvSpPr>
            <a:spLocks noChangeShapeType="1"/>
          </p:cNvSpPr>
          <p:nvPr/>
        </p:nvSpPr>
        <p:spPr bwMode="auto">
          <a:xfrm rot="1709106" flipV="1">
            <a:off x="6632576" y="3895725"/>
            <a:ext cx="523875" cy="0"/>
          </a:xfrm>
          <a:prstGeom prst="line">
            <a:avLst/>
          </a:prstGeom>
          <a:noFill/>
          <a:ln w="9525">
            <a:solidFill>
              <a:schemeClr val="tx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Tree>
    <p:extLst>
      <p:ext uri="{BB962C8B-B14F-4D97-AF65-F5344CB8AC3E}">
        <p14:creationId xmlns:p14="http://schemas.microsoft.com/office/powerpoint/2010/main" val="1609903786"/>
      </p:ext>
    </p:extLst>
  </p:cSld>
  <p:clrMapOvr>
    <a:masterClrMapping/>
  </p:clrMapOvr>
  <p:transition>
    <p:wipe dir="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7122" name="Rectangle 2">
            <a:extLst>
              <a:ext uri="{FF2B5EF4-FFF2-40B4-BE49-F238E27FC236}">
                <a16:creationId xmlns:a16="http://schemas.microsoft.com/office/drawing/2014/main" id="{0EB9DB1A-93DF-C7E0-67DB-F77C52D4C07D}"/>
              </a:ext>
            </a:extLst>
          </p:cNvPr>
          <p:cNvSpPr>
            <a:spLocks noGrp="1" noChangeArrowheads="1"/>
          </p:cNvSpPr>
          <p:nvPr>
            <p:ph type="title"/>
          </p:nvPr>
        </p:nvSpPr>
        <p:spPr/>
        <p:txBody>
          <a:bodyPr>
            <a:normAutofit fontScale="90000"/>
          </a:bodyPr>
          <a:lstStyle/>
          <a:p>
            <a:r>
              <a:rPr lang="en-GB" altLang="en-US"/>
              <a:t>Design Aspects – Loading</a:t>
            </a:r>
          </a:p>
        </p:txBody>
      </p:sp>
      <p:sp>
        <p:nvSpPr>
          <p:cNvPr id="517123" name="Freeform 3">
            <a:extLst>
              <a:ext uri="{FF2B5EF4-FFF2-40B4-BE49-F238E27FC236}">
                <a16:creationId xmlns:a16="http://schemas.microsoft.com/office/drawing/2014/main" id="{E81965E4-E375-096B-CB6E-A6B2CBF547F8}"/>
              </a:ext>
            </a:extLst>
          </p:cNvPr>
          <p:cNvSpPr>
            <a:spLocks noChangeAspect="1"/>
          </p:cNvSpPr>
          <p:nvPr/>
        </p:nvSpPr>
        <p:spPr bwMode="auto">
          <a:xfrm>
            <a:off x="1803400" y="5386388"/>
            <a:ext cx="763588" cy="1066800"/>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7124" name="Freeform 4">
            <a:extLst>
              <a:ext uri="{FF2B5EF4-FFF2-40B4-BE49-F238E27FC236}">
                <a16:creationId xmlns:a16="http://schemas.microsoft.com/office/drawing/2014/main" id="{8BAAF81A-0D70-917E-7098-B84E5502125F}"/>
              </a:ext>
            </a:extLst>
          </p:cNvPr>
          <p:cNvSpPr>
            <a:spLocks noChangeAspect="1"/>
          </p:cNvSpPr>
          <p:nvPr/>
        </p:nvSpPr>
        <p:spPr bwMode="auto">
          <a:xfrm>
            <a:off x="2566989" y="5599113"/>
            <a:ext cx="6556375" cy="639762"/>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7125" name="Rectangle 5">
            <a:extLst>
              <a:ext uri="{FF2B5EF4-FFF2-40B4-BE49-F238E27FC236}">
                <a16:creationId xmlns:a16="http://schemas.microsoft.com/office/drawing/2014/main" id="{7C686CB1-43C1-E8D3-A025-8E397813E64E}"/>
              </a:ext>
            </a:extLst>
          </p:cNvPr>
          <p:cNvSpPr>
            <a:spLocks noChangeAspect="1" noChangeArrowheads="1"/>
          </p:cNvSpPr>
          <p:nvPr/>
        </p:nvSpPr>
        <p:spPr bwMode="auto">
          <a:xfrm>
            <a:off x="5308601" y="5670551"/>
            <a:ext cx="1787525" cy="49847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7126" name="Rectangle 6">
            <a:extLst>
              <a:ext uri="{FF2B5EF4-FFF2-40B4-BE49-F238E27FC236}">
                <a16:creationId xmlns:a16="http://schemas.microsoft.com/office/drawing/2014/main" id="{697B97DA-C481-AF3A-1398-872520FE2BCF}"/>
              </a:ext>
            </a:extLst>
          </p:cNvPr>
          <p:cNvSpPr>
            <a:spLocks noChangeAspect="1" noChangeArrowheads="1"/>
          </p:cNvSpPr>
          <p:nvPr/>
        </p:nvSpPr>
        <p:spPr bwMode="auto">
          <a:xfrm>
            <a:off x="2566988" y="5457826"/>
            <a:ext cx="1911350" cy="9239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7127" name="Oval 7">
            <a:extLst>
              <a:ext uri="{FF2B5EF4-FFF2-40B4-BE49-F238E27FC236}">
                <a16:creationId xmlns:a16="http://schemas.microsoft.com/office/drawing/2014/main" id="{19A2D855-D5D2-C9AC-0B43-4AB9ED3C977B}"/>
              </a:ext>
            </a:extLst>
          </p:cNvPr>
          <p:cNvSpPr>
            <a:spLocks noChangeAspect="1" noChangeArrowheads="1"/>
          </p:cNvSpPr>
          <p:nvPr/>
        </p:nvSpPr>
        <p:spPr bwMode="auto">
          <a:xfrm>
            <a:off x="4221163" y="5811838"/>
            <a:ext cx="190500" cy="214312"/>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7128" name="Rectangle 8">
            <a:extLst>
              <a:ext uri="{FF2B5EF4-FFF2-40B4-BE49-F238E27FC236}">
                <a16:creationId xmlns:a16="http://schemas.microsoft.com/office/drawing/2014/main" id="{E0EB8E05-950E-5838-A206-9A34DA7D5CEF}"/>
              </a:ext>
            </a:extLst>
          </p:cNvPr>
          <p:cNvSpPr>
            <a:spLocks noChangeAspect="1" noChangeArrowheads="1"/>
          </p:cNvSpPr>
          <p:nvPr/>
        </p:nvSpPr>
        <p:spPr bwMode="auto">
          <a:xfrm>
            <a:off x="2757489" y="5386388"/>
            <a:ext cx="890587"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7129" name="Rectangle 9">
            <a:extLst>
              <a:ext uri="{FF2B5EF4-FFF2-40B4-BE49-F238E27FC236}">
                <a16:creationId xmlns:a16="http://schemas.microsoft.com/office/drawing/2014/main" id="{868EF9EC-56DF-C927-804C-E425EA9FC9E3}"/>
              </a:ext>
            </a:extLst>
          </p:cNvPr>
          <p:cNvSpPr>
            <a:spLocks noChangeAspect="1" noChangeArrowheads="1"/>
          </p:cNvSpPr>
          <p:nvPr/>
        </p:nvSpPr>
        <p:spPr bwMode="auto">
          <a:xfrm>
            <a:off x="2566988" y="5386388"/>
            <a:ext cx="127000"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7130" name="Rectangle 10">
            <a:extLst>
              <a:ext uri="{FF2B5EF4-FFF2-40B4-BE49-F238E27FC236}">
                <a16:creationId xmlns:a16="http://schemas.microsoft.com/office/drawing/2014/main" id="{84D24D9E-0CC0-10E9-3C31-9A33DBDFD63A}"/>
              </a:ext>
            </a:extLst>
          </p:cNvPr>
          <p:cNvSpPr>
            <a:spLocks noChangeAspect="1" noChangeArrowheads="1"/>
          </p:cNvSpPr>
          <p:nvPr/>
        </p:nvSpPr>
        <p:spPr bwMode="auto">
          <a:xfrm>
            <a:off x="2693988" y="5457825"/>
            <a:ext cx="63500" cy="141288"/>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17131" name="Group 11">
            <a:extLst>
              <a:ext uri="{FF2B5EF4-FFF2-40B4-BE49-F238E27FC236}">
                <a16:creationId xmlns:a16="http://schemas.microsoft.com/office/drawing/2014/main" id="{AAE0CB2C-3E32-C185-2B9A-39FD7A4F7FB0}"/>
              </a:ext>
            </a:extLst>
          </p:cNvPr>
          <p:cNvGrpSpPr>
            <a:grpSpLocks noChangeAspect="1"/>
          </p:cNvGrpSpPr>
          <p:nvPr/>
        </p:nvGrpSpPr>
        <p:grpSpPr bwMode="auto">
          <a:xfrm flipH="1">
            <a:off x="2566989" y="6169026"/>
            <a:ext cx="1081087" cy="284163"/>
            <a:chOff x="960" y="2016"/>
            <a:chExt cx="816" cy="192"/>
          </a:xfrm>
        </p:grpSpPr>
        <p:sp>
          <p:nvSpPr>
            <p:cNvPr id="517132" name="Rectangle 12">
              <a:extLst>
                <a:ext uri="{FF2B5EF4-FFF2-40B4-BE49-F238E27FC236}">
                  <a16:creationId xmlns:a16="http://schemas.microsoft.com/office/drawing/2014/main" id="{23ADC1E4-EB4E-A0A0-433C-400D90A4D981}"/>
                </a:ext>
              </a:extLst>
            </p:cNvPr>
            <p:cNvSpPr>
              <a:spLocks noChangeAspect="1" noChangeArrowheads="1"/>
            </p:cNvSpPr>
            <p:nvPr/>
          </p:nvSpPr>
          <p:spPr bwMode="auto">
            <a:xfrm>
              <a:off x="1104" y="2016"/>
              <a:ext cx="672"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7133" name="Rectangle 13">
              <a:extLst>
                <a:ext uri="{FF2B5EF4-FFF2-40B4-BE49-F238E27FC236}">
                  <a16:creationId xmlns:a16="http://schemas.microsoft.com/office/drawing/2014/main" id="{9FBA715E-64EB-B71D-C485-8F80F31FBEC8}"/>
                </a:ext>
              </a:extLst>
            </p:cNvPr>
            <p:cNvSpPr>
              <a:spLocks noChangeAspect="1" noChangeArrowheads="1"/>
            </p:cNvSpPr>
            <p:nvPr/>
          </p:nvSpPr>
          <p:spPr bwMode="auto">
            <a:xfrm>
              <a:off x="960" y="2016"/>
              <a:ext cx="96"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7134" name="Rectangle 14">
              <a:extLst>
                <a:ext uri="{FF2B5EF4-FFF2-40B4-BE49-F238E27FC236}">
                  <a16:creationId xmlns:a16="http://schemas.microsoft.com/office/drawing/2014/main" id="{F555CB12-55B3-56CE-52E3-B34FA8EF6CBE}"/>
                </a:ext>
              </a:extLst>
            </p:cNvPr>
            <p:cNvSpPr>
              <a:spLocks noChangeAspect="1" noChangeArrowheads="1"/>
            </p:cNvSpPr>
            <p:nvPr/>
          </p:nvSpPr>
          <p:spPr bwMode="auto">
            <a:xfrm>
              <a:off x="1056" y="2064"/>
              <a:ext cx="48" cy="96"/>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17135" name="Rectangle 15">
            <a:extLst>
              <a:ext uri="{FF2B5EF4-FFF2-40B4-BE49-F238E27FC236}">
                <a16:creationId xmlns:a16="http://schemas.microsoft.com/office/drawing/2014/main" id="{91330BAD-6636-059E-573B-7D78C621156E}"/>
              </a:ext>
            </a:extLst>
          </p:cNvPr>
          <p:cNvSpPr>
            <a:spLocks noChangeArrowheads="1"/>
          </p:cNvSpPr>
          <p:nvPr/>
        </p:nvSpPr>
        <p:spPr bwMode="auto">
          <a:xfrm>
            <a:off x="4081464" y="5721351"/>
            <a:ext cx="6345237"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7136" name="Rectangle 16">
            <a:extLst>
              <a:ext uri="{FF2B5EF4-FFF2-40B4-BE49-F238E27FC236}">
                <a16:creationId xmlns:a16="http://schemas.microsoft.com/office/drawing/2014/main" id="{801CA44C-59EE-CF53-15AA-46DE0F334AB5}"/>
              </a:ext>
            </a:extLst>
          </p:cNvPr>
          <p:cNvSpPr>
            <a:spLocks noChangeArrowheads="1"/>
          </p:cNvSpPr>
          <p:nvPr/>
        </p:nvSpPr>
        <p:spPr bwMode="auto">
          <a:xfrm>
            <a:off x="3657600" y="5721351"/>
            <a:ext cx="414338"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7137" name="Rectangle 17">
            <a:extLst>
              <a:ext uri="{FF2B5EF4-FFF2-40B4-BE49-F238E27FC236}">
                <a16:creationId xmlns:a16="http://schemas.microsoft.com/office/drawing/2014/main" id="{82133D15-A0B9-F170-F393-41BA1C4F8034}"/>
              </a:ext>
            </a:extLst>
          </p:cNvPr>
          <p:cNvSpPr>
            <a:spLocks noChangeArrowheads="1"/>
          </p:cNvSpPr>
          <p:nvPr/>
        </p:nvSpPr>
        <p:spPr bwMode="auto">
          <a:xfrm>
            <a:off x="2538413" y="5738814"/>
            <a:ext cx="1109662"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7138" name="Freeform 18">
            <a:extLst>
              <a:ext uri="{FF2B5EF4-FFF2-40B4-BE49-F238E27FC236}">
                <a16:creationId xmlns:a16="http://schemas.microsoft.com/office/drawing/2014/main" id="{C7DE642A-97B3-78E3-0A51-702E4466F5FB}"/>
              </a:ext>
            </a:extLst>
          </p:cNvPr>
          <p:cNvSpPr>
            <a:spLocks noChangeAspect="1"/>
          </p:cNvSpPr>
          <p:nvPr/>
        </p:nvSpPr>
        <p:spPr bwMode="auto">
          <a:xfrm>
            <a:off x="2566988" y="6038851"/>
            <a:ext cx="7861300" cy="200025"/>
          </a:xfrm>
          <a:custGeom>
            <a:avLst/>
            <a:gdLst>
              <a:gd name="T0" fmla="*/ 0 w 4451"/>
              <a:gd name="T1" fmla="*/ 102 h 102"/>
              <a:gd name="T2" fmla="*/ 1091 w 4451"/>
              <a:gd name="T3" fmla="*/ 102 h 102"/>
              <a:gd name="T4" fmla="*/ 1538 w 4451"/>
              <a:gd name="T5" fmla="*/ 60 h 102"/>
              <a:gd name="T6" fmla="*/ 4451 w 4451"/>
              <a:gd name="T7" fmla="*/ 60 h 102"/>
              <a:gd name="T8" fmla="*/ 4451 w 4451"/>
              <a:gd name="T9" fmla="*/ 0 h 102"/>
              <a:gd name="T10" fmla="*/ 760 w 4451"/>
              <a:gd name="T11" fmla="*/ 0 h 102"/>
              <a:gd name="T12" fmla="*/ 631 w 4451"/>
              <a:gd name="T13" fmla="*/ 21 h 102"/>
              <a:gd name="T14" fmla="*/ 0 w 4451"/>
              <a:gd name="T15" fmla="*/ 21 h 102"/>
              <a:gd name="T16" fmla="*/ 0 w 4451"/>
              <a:gd name="T17" fmla="*/ 102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51" h="102">
                <a:moveTo>
                  <a:pt x="0" y="102"/>
                </a:moveTo>
                <a:lnTo>
                  <a:pt x="1091" y="102"/>
                </a:lnTo>
                <a:lnTo>
                  <a:pt x="1538" y="60"/>
                </a:lnTo>
                <a:lnTo>
                  <a:pt x="4451" y="60"/>
                </a:lnTo>
                <a:lnTo>
                  <a:pt x="4451" y="0"/>
                </a:lnTo>
                <a:lnTo>
                  <a:pt x="760" y="0"/>
                </a:lnTo>
                <a:lnTo>
                  <a:pt x="631" y="21"/>
                </a:lnTo>
                <a:lnTo>
                  <a:pt x="0" y="21"/>
                </a:lnTo>
                <a:lnTo>
                  <a:pt x="0" y="10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7139" name="Freeform 19">
            <a:extLst>
              <a:ext uri="{FF2B5EF4-FFF2-40B4-BE49-F238E27FC236}">
                <a16:creationId xmlns:a16="http://schemas.microsoft.com/office/drawing/2014/main" id="{DAA8F5B0-81A0-0041-108C-7E0EDB022968}"/>
              </a:ext>
            </a:extLst>
          </p:cNvPr>
          <p:cNvSpPr>
            <a:spLocks noChangeAspect="1"/>
          </p:cNvSpPr>
          <p:nvPr/>
        </p:nvSpPr>
        <p:spPr bwMode="auto">
          <a:xfrm>
            <a:off x="2566989" y="5589589"/>
            <a:ext cx="7862887" cy="200025"/>
          </a:xfrm>
          <a:custGeom>
            <a:avLst/>
            <a:gdLst>
              <a:gd name="T0" fmla="*/ 0 w 4953"/>
              <a:gd name="T1" fmla="*/ 2 h 126"/>
              <a:gd name="T2" fmla="*/ 1219 w 4953"/>
              <a:gd name="T3" fmla="*/ 0 h 126"/>
              <a:gd name="T4" fmla="*/ 1709 w 4953"/>
              <a:gd name="T5" fmla="*/ 54 h 126"/>
              <a:gd name="T6" fmla="*/ 4949 w 4953"/>
              <a:gd name="T7" fmla="*/ 54 h 126"/>
              <a:gd name="T8" fmla="*/ 4953 w 4953"/>
              <a:gd name="T9" fmla="*/ 126 h 126"/>
              <a:gd name="T10" fmla="*/ 842 w 4953"/>
              <a:gd name="T11" fmla="*/ 125 h 126"/>
              <a:gd name="T12" fmla="*/ 701 w 4953"/>
              <a:gd name="T13" fmla="*/ 103 h 126"/>
              <a:gd name="T14" fmla="*/ 0 w 4953"/>
              <a:gd name="T15" fmla="*/ 103 h 126"/>
              <a:gd name="T16" fmla="*/ 0 w 4953"/>
              <a:gd name="T17" fmla="*/ 2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53" h="126">
                <a:moveTo>
                  <a:pt x="0" y="2"/>
                </a:moveTo>
                <a:lnTo>
                  <a:pt x="1219" y="0"/>
                </a:lnTo>
                <a:lnTo>
                  <a:pt x="1709" y="54"/>
                </a:lnTo>
                <a:lnTo>
                  <a:pt x="4949" y="54"/>
                </a:lnTo>
                <a:lnTo>
                  <a:pt x="4953" y="126"/>
                </a:lnTo>
                <a:lnTo>
                  <a:pt x="842" y="125"/>
                </a:lnTo>
                <a:lnTo>
                  <a:pt x="701" y="103"/>
                </a:lnTo>
                <a:lnTo>
                  <a:pt x="0" y="103"/>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17140" name="Group 20">
            <a:extLst>
              <a:ext uri="{FF2B5EF4-FFF2-40B4-BE49-F238E27FC236}">
                <a16:creationId xmlns:a16="http://schemas.microsoft.com/office/drawing/2014/main" id="{99213A40-3F3E-CCFA-E843-6D7A77DE95B0}"/>
              </a:ext>
            </a:extLst>
          </p:cNvPr>
          <p:cNvGrpSpPr>
            <a:grpSpLocks/>
          </p:cNvGrpSpPr>
          <p:nvPr/>
        </p:nvGrpSpPr>
        <p:grpSpPr bwMode="auto">
          <a:xfrm rot="10800000">
            <a:off x="3673475" y="5788025"/>
            <a:ext cx="1049338" cy="249238"/>
            <a:chOff x="523" y="1721"/>
            <a:chExt cx="2992" cy="706"/>
          </a:xfrm>
        </p:grpSpPr>
        <p:sp>
          <p:nvSpPr>
            <p:cNvPr id="517141" name="Freeform 21">
              <a:extLst>
                <a:ext uri="{FF2B5EF4-FFF2-40B4-BE49-F238E27FC236}">
                  <a16:creationId xmlns:a16="http://schemas.microsoft.com/office/drawing/2014/main" id="{E2CA5C51-57B2-DFB8-EACD-78337E23C35A}"/>
                </a:ext>
              </a:extLst>
            </p:cNvPr>
            <p:cNvSpPr>
              <a:spLocks noChangeAspect="1"/>
            </p:cNvSpPr>
            <p:nvPr/>
          </p:nvSpPr>
          <p:spPr bwMode="auto">
            <a:xfrm>
              <a:off x="523" y="1949"/>
              <a:ext cx="509" cy="252"/>
            </a:xfrm>
            <a:custGeom>
              <a:avLst/>
              <a:gdLst>
                <a:gd name="T0" fmla="*/ 0 w 1007"/>
                <a:gd name="T1" fmla="*/ 224 h 560"/>
                <a:gd name="T2" fmla="*/ 670 w 1007"/>
                <a:gd name="T3" fmla="*/ 0 h 560"/>
                <a:gd name="T4" fmla="*/ 670 w 1007"/>
                <a:gd name="T5" fmla="*/ 112 h 560"/>
                <a:gd name="T6" fmla="*/ 1006 w 1007"/>
                <a:gd name="T7" fmla="*/ 112 h 560"/>
                <a:gd name="T8" fmla="*/ 1006 w 1007"/>
                <a:gd name="T9" fmla="*/ 336 h 560"/>
                <a:gd name="T10" fmla="*/ 1006 w 1007"/>
                <a:gd name="T11" fmla="*/ 447 h 560"/>
                <a:gd name="T12" fmla="*/ 670 w 1007"/>
                <a:gd name="T13" fmla="*/ 447 h 560"/>
                <a:gd name="T14" fmla="*/ 670 w 1007"/>
                <a:gd name="T15" fmla="*/ 559 h 560"/>
                <a:gd name="T16" fmla="*/ 0 w 1007"/>
                <a:gd name="T17" fmla="*/ 336 h 560"/>
                <a:gd name="T18" fmla="*/ 0 w 1007"/>
                <a:gd name="T19" fmla="*/ 224 h 560"/>
                <a:gd name="T20" fmla="*/ 0 w 1007"/>
                <a:gd name="T21" fmla="*/ 224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7142" name="Freeform 22">
              <a:extLst>
                <a:ext uri="{FF2B5EF4-FFF2-40B4-BE49-F238E27FC236}">
                  <a16:creationId xmlns:a16="http://schemas.microsoft.com/office/drawing/2014/main" id="{ECD2D404-366F-1B95-5E09-9009C6C59F52}"/>
                </a:ext>
              </a:extLst>
            </p:cNvPr>
            <p:cNvSpPr>
              <a:spLocks noChangeAspect="1"/>
            </p:cNvSpPr>
            <p:nvPr/>
          </p:nvSpPr>
          <p:spPr bwMode="auto">
            <a:xfrm>
              <a:off x="860" y="1748"/>
              <a:ext cx="2655" cy="655"/>
            </a:xfrm>
            <a:custGeom>
              <a:avLst/>
              <a:gdLst>
                <a:gd name="T0" fmla="*/ 5252 w 5258"/>
                <a:gd name="T1" fmla="*/ 1342 h 1449"/>
                <a:gd name="T2" fmla="*/ 5252 w 5258"/>
                <a:gd name="T3" fmla="*/ 112 h 1449"/>
                <a:gd name="T4" fmla="*/ 5252 w 5258"/>
                <a:gd name="T5" fmla="*/ 112 h 1449"/>
                <a:gd name="T6" fmla="*/ 4470 w 5258"/>
                <a:gd name="T7" fmla="*/ 1 h 1449"/>
                <a:gd name="T8" fmla="*/ 4464 w 5258"/>
                <a:gd name="T9" fmla="*/ 0 h 1449"/>
                <a:gd name="T10" fmla="*/ 2906 w 5258"/>
                <a:gd name="T11" fmla="*/ 0 h 1449"/>
                <a:gd name="T12" fmla="*/ 2904 w 5258"/>
                <a:gd name="T13" fmla="*/ 2 h 1449"/>
                <a:gd name="T14" fmla="*/ 2711 w 5258"/>
                <a:gd name="T15" fmla="*/ 13 h 1449"/>
                <a:gd name="T16" fmla="*/ 2519 w 5258"/>
                <a:gd name="T17" fmla="*/ 26 h 1449"/>
                <a:gd name="T18" fmla="*/ 2328 w 5258"/>
                <a:gd name="T19" fmla="*/ 42 h 1449"/>
                <a:gd name="T20" fmla="*/ 2139 w 5258"/>
                <a:gd name="T21" fmla="*/ 59 h 1449"/>
                <a:gd name="T22" fmla="*/ 1951 w 5258"/>
                <a:gd name="T23" fmla="*/ 79 h 1449"/>
                <a:gd name="T24" fmla="*/ 1764 w 5258"/>
                <a:gd name="T25" fmla="*/ 101 h 1449"/>
                <a:gd name="T26" fmla="*/ 1579 w 5258"/>
                <a:gd name="T27" fmla="*/ 126 h 1449"/>
                <a:gd name="T28" fmla="*/ 1397 w 5258"/>
                <a:gd name="T29" fmla="*/ 152 h 1449"/>
                <a:gd name="T30" fmla="*/ 1215 w 5258"/>
                <a:gd name="T31" fmla="*/ 181 h 1449"/>
                <a:gd name="T32" fmla="*/ 1036 w 5258"/>
                <a:gd name="T33" fmla="*/ 212 h 1449"/>
                <a:gd name="T34" fmla="*/ 858 w 5258"/>
                <a:gd name="T35" fmla="*/ 245 h 1449"/>
                <a:gd name="T36" fmla="*/ 683 w 5258"/>
                <a:gd name="T37" fmla="*/ 280 h 1449"/>
                <a:gd name="T38" fmla="*/ 509 w 5258"/>
                <a:gd name="T39" fmla="*/ 318 h 1449"/>
                <a:gd name="T40" fmla="*/ 338 w 5258"/>
                <a:gd name="T41" fmla="*/ 357 h 1449"/>
                <a:gd name="T42" fmla="*/ 169 w 5258"/>
                <a:gd name="T43" fmla="*/ 399 h 1449"/>
                <a:gd name="T44" fmla="*/ 3 w 5258"/>
                <a:gd name="T45" fmla="*/ 441 h 1449"/>
                <a:gd name="T46" fmla="*/ 0 w 5258"/>
                <a:gd name="T47" fmla="*/ 448 h 1449"/>
                <a:gd name="T48" fmla="*/ 0 w 5258"/>
                <a:gd name="T49" fmla="*/ 1007 h 1449"/>
                <a:gd name="T50" fmla="*/ 2 w 5258"/>
                <a:gd name="T51" fmla="*/ 1008 h 1449"/>
                <a:gd name="T52" fmla="*/ 168 w 5258"/>
                <a:gd name="T53" fmla="*/ 1052 h 1449"/>
                <a:gd name="T54" fmla="*/ 338 w 5258"/>
                <a:gd name="T55" fmla="*/ 1094 h 1449"/>
                <a:gd name="T56" fmla="*/ 508 w 5258"/>
                <a:gd name="T57" fmla="*/ 1134 h 1449"/>
                <a:gd name="T58" fmla="*/ 682 w 5258"/>
                <a:gd name="T59" fmla="*/ 1170 h 1449"/>
                <a:gd name="T60" fmla="*/ 858 w 5258"/>
                <a:gd name="T61" fmla="*/ 1206 h 1449"/>
                <a:gd name="T62" fmla="*/ 1035 w 5258"/>
                <a:gd name="T63" fmla="*/ 1239 h 1449"/>
                <a:gd name="T64" fmla="*/ 1214 w 5258"/>
                <a:gd name="T65" fmla="*/ 1270 h 1449"/>
                <a:gd name="T66" fmla="*/ 1397 w 5258"/>
                <a:gd name="T67" fmla="*/ 1298 h 1449"/>
                <a:gd name="T68" fmla="*/ 1579 w 5258"/>
                <a:gd name="T69" fmla="*/ 1325 h 1449"/>
                <a:gd name="T70" fmla="*/ 1764 w 5258"/>
                <a:gd name="T71" fmla="*/ 1349 h 1449"/>
                <a:gd name="T72" fmla="*/ 1951 w 5258"/>
                <a:gd name="T73" fmla="*/ 1372 h 1449"/>
                <a:gd name="T74" fmla="*/ 2139 w 5258"/>
                <a:gd name="T75" fmla="*/ 1391 h 1449"/>
                <a:gd name="T76" fmla="*/ 2327 w 5258"/>
                <a:gd name="T77" fmla="*/ 1409 h 1449"/>
                <a:gd name="T78" fmla="*/ 2518 w 5258"/>
                <a:gd name="T79" fmla="*/ 1424 h 1449"/>
                <a:gd name="T80" fmla="*/ 2710 w 5258"/>
                <a:gd name="T81" fmla="*/ 1438 h 1449"/>
                <a:gd name="T82" fmla="*/ 2903 w 5258"/>
                <a:gd name="T83" fmla="*/ 1448 h 1449"/>
                <a:gd name="T84" fmla="*/ 2911 w 5258"/>
                <a:gd name="T85" fmla="*/ 1446 h 1449"/>
                <a:gd name="T86" fmla="*/ 4470 w 5258"/>
                <a:gd name="T87" fmla="*/ 1446 h 1449"/>
                <a:gd name="T88" fmla="*/ 4475 w 5258"/>
                <a:gd name="T89" fmla="*/ 1445 h 1449"/>
                <a:gd name="T90" fmla="*/ 5257 w 5258"/>
                <a:gd name="T91" fmla="*/ 1333 h 1449"/>
                <a:gd name="T92" fmla="*/ 5252 w 5258"/>
                <a:gd name="T93" fmla="*/ 1342 h 1449"/>
                <a:gd name="T94" fmla="*/ 5252 w 5258"/>
                <a:gd name="T95" fmla="*/ 1342 h 1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58" h="1449">
                  <a:moveTo>
                    <a:pt x="5252" y="1342"/>
                  </a:moveTo>
                  <a:lnTo>
                    <a:pt x="5252" y="112"/>
                  </a:ln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nvGrpSpPr>
            <p:cNvPr id="517143" name="Group 23">
              <a:extLst>
                <a:ext uri="{FF2B5EF4-FFF2-40B4-BE49-F238E27FC236}">
                  <a16:creationId xmlns:a16="http://schemas.microsoft.com/office/drawing/2014/main" id="{E1D808EF-AD40-204A-D726-DBC38BD99209}"/>
                </a:ext>
              </a:extLst>
            </p:cNvPr>
            <p:cNvGrpSpPr>
              <a:grpSpLocks noChangeAspect="1"/>
            </p:cNvGrpSpPr>
            <p:nvPr/>
          </p:nvGrpSpPr>
          <p:grpSpPr bwMode="auto">
            <a:xfrm>
              <a:off x="2884" y="1721"/>
              <a:ext cx="233" cy="706"/>
              <a:chOff x="3799" y="1296"/>
              <a:chExt cx="233" cy="707"/>
            </a:xfrm>
          </p:grpSpPr>
          <p:sp>
            <p:nvSpPr>
              <p:cNvPr id="517144" name="Rectangle 24">
                <a:extLst>
                  <a:ext uri="{FF2B5EF4-FFF2-40B4-BE49-F238E27FC236}">
                    <a16:creationId xmlns:a16="http://schemas.microsoft.com/office/drawing/2014/main" id="{7E6093D6-45EF-5B4C-56C0-459985C14DAF}"/>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7145" name="AutoShape 25">
                <a:extLst>
                  <a:ext uri="{FF2B5EF4-FFF2-40B4-BE49-F238E27FC236}">
                    <a16:creationId xmlns:a16="http://schemas.microsoft.com/office/drawing/2014/main" id="{BC6B49F6-0C1E-FE1E-CD05-39032D32E2B3}"/>
                  </a:ext>
                </a:extLst>
              </p:cNvPr>
              <p:cNvSpPr>
                <a:spLocks noChangeAspect="1" noChangeArrowheads="1"/>
              </p:cNvSpPr>
              <p:nvPr/>
            </p:nvSpPr>
            <p:spPr bwMode="auto">
              <a:xfrm rot="5400000">
                <a:off x="3490"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7146" name="AutoShape 26">
                <a:extLst>
                  <a:ext uri="{FF2B5EF4-FFF2-40B4-BE49-F238E27FC236}">
                    <a16:creationId xmlns:a16="http://schemas.microsoft.com/office/drawing/2014/main" id="{452E0F63-7479-4F35-7D6B-6E78AB5E21B5}"/>
                  </a:ext>
                </a:extLst>
              </p:cNvPr>
              <p:cNvSpPr>
                <a:spLocks noChangeAspect="1" noChangeArrowheads="1"/>
              </p:cNvSpPr>
              <p:nvPr/>
            </p:nvSpPr>
            <p:spPr bwMode="auto">
              <a:xfrm rot="16200000" flipH="1">
                <a:off x="3634"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grpSp>
      <p:sp>
        <p:nvSpPr>
          <p:cNvPr id="517147" name="Text Box 27">
            <a:extLst>
              <a:ext uri="{FF2B5EF4-FFF2-40B4-BE49-F238E27FC236}">
                <a16:creationId xmlns:a16="http://schemas.microsoft.com/office/drawing/2014/main" id="{3BCF24D7-964F-752E-64EB-859B5C261C40}"/>
              </a:ext>
            </a:extLst>
          </p:cNvPr>
          <p:cNvSpPr txBox="1">
            <a:spLocks noChangeArrowheads="1"/>
          </p:cNvSpPr>
          <p:nvPr/>
        </p:nvSpPr>
        <p:spPr bwMode="auto">
          <a:xfrm>
            <a:off x="4979988" y="6180138"/>
            <a:ext cx="46672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400" b="1">
                <a:solidFill>
                  <a:schemeClr val="bg1"/>
                </a:solidFill>
              </a:rPr>
              <a:t>1. - Loading</a:t>
            </a:r>
          </a:p>
        </p:txBody>
      </p:sp>
      <p:sp>
        <p:nvSpPr>
          <p:cNvPr id="517148" name="Line 28">
            <a:extLst>
              <a:ext uri="{FF2B5EF4-FFF2-40B4-BE49-F238E27FC236}">
                <a16:creationId xmlns:a16="http://schemas.microsoft.com/office/drawing/2014/main" id="{9A89CE95-0ABE-6A7B-4EB9-40B4AB40D7A8}"/>
              </a:ext>
            </a:extLst>
          </p:cNvPr>
          <p:cNvSpPr>
            <a:spLocks noChangeShapeType="1"/>
          </p:cNvSpPr>
          <p:nvPr/>
        </p:nvSpPr>
        <p:spPr bwMode="auto">
          <a:xfrm flipV="1">
            <a:off x="1703388" y="981076"/>
            <a:ext cx="0" cy="4176713"/>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7149" name="Line 29">
            <a:extLst>
              <a:ext uri="{FF2B5EF4-FFF2-40B4-BE49-F238E27FC236}">
                <a16:creationId xmlns:a16="http://schemas.microsoft.com/office/drawing/2014/main" id="{380E1CB7-823A-7175-99F4-F593CEA4DFDA}"/>
              </a:ext>
            </a:extLst>
          </p:cNvPr>
          <p:cNvSpPr>
            <a:spLocks noChangeShapeType="1"/>
          </p:cNvSpPr>
          <p:nvPr/>
        </p:nvSpPr>
        <p:spPr bwMode="auto">
          <a:xfrm>
            <a:off x="1703388" y="981075"/>
            <a:ext cx="885666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7150" name="Line 30">
            <a:extLst>
              <a:ext uri="{FF2B5EF4-FFF2-40B4-BE49-F238E27FC236}">
                <a16:creationId xmlns:a16="http://schemas.microsoft.com/office/drawing/2014/main" id="{897C3465-953B-B380-07AA-A5202D2F8D63}"/>
              </a:ext>
            </a:extLst>
          </p:cNvPr>
          <p:cNvSpPr>
            <a:spLocks noChangeShapeType="1"/>
          </p:cNvSpPr>
          <p:nvPr/>
        </p:nvSpPr>
        <p:spPr bwMode="auto">
          <a:xfrm>
            <a:off x="10560050" y="981076"/>
            <a:ext cx="0" cy="4176713"/>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7151" name="Line 31">
            <a:extLst>
              <a:ext uri="{FF2B5EF4-FFF2-40B4-BE49-F238E27FC236}">
                <a16:creationId xmlns:a16="http://schemas.microsoft.com/office/drawing/2014/main" id="{FD830D3C-5548-73B6-A3F5-00B12446F654}"/>
              </a:ext>
            </a:extLst>
          </p:cNvPr>
          <p:cNvSpPr>
            <a:spLocks noChangeShapeType="1"/>
          </p:cNvSpPr>
          <p:nvPr/>
        </p:nvSpPr>
        <p:spPr bwMode="auto">
          <a:xfrm flipH="1">
            <a:off x="1703388" y="5157788"/>
            <a:ext cx="309721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7152" name="Text Box 32">
            <a:extLst>
              <a:ext uri="{FF2B5EF4-FFF2-40B4-BE49-F238E27FC236}">
                <a16:creationId xmlns:a16="http://schemas.microsoft.com/office/drawing/2014/main" id="{2903F4B9-C009-06BD-D21C-3E5E81653229}"/>
              </a:ext>
            </a:extLst>
          </p:cNvPr>
          <p:cNvSpPr txBox="1">
            <a:spLocks noChangeArrowheads="1"/>
          </p:cNvSpPr>
          <p:nvPr/>
        </p:nvSpPr>
        <p:spPr bwMode="auto">
          <a:xfrm>
            <a:off x="4800601" y="5013326"/>
            <a:ext cx="251936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600" b="1">
                <a:solidFill>
                  <a:srgbClr val="C0C0C0"/>
                </a:solidFill>
              </a:rPr>
              <a:t>System Component Functionality</a:t>
            </a:r>
          </a:p>
        </p:txBody>
      </p:sp>
      <p:sp>
        <p:nvSpPr>
          <p:cNvPr id="517153" name="AutoShape 33">
            <a:extLst>
              <a:ext uri="{FF2B5EF4-FFF2-40B4-BE49-F238E27FC236}">
                <a16:creationId xmlns:a16="http://schemas.microsoft.com/office/drawing/2014/main" id="{0ECD2955-B36E-3DDA-29A3-156E00EC4172}"/>
              </a:ext>
            </a:extLst>
          </p:cNvPr>
          <p:cNvSpPr>
            <a:spLocks noChangeArrowheads="1"/>
          </p:cNvSpPr>
          <p:nvPr/>
        </p:nvSpPr>
        <p:spPr bwMode="auto">
          <a:xfrm>
            <a:off x="3216275" y="5834063"/>
            <a:ext cx="431800" cy="144462"/>
          </a:xfrm>
          <a:prstGeom prst="rightArrow">
            <a:avLst>
              <a:gd name="adj1" fmla="val 50000"/>
              <a:gd name="adj2" fmla="val 74726"/>
            </a:avLst>
          </a:prstGeom>
          <a:solidFill>
            <a:srgbClr val="FFCC00"/>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517154" name="Line 34">
            <a:extLst>
              <a:ext uri="{FF2B5EF4-FFF2-40B4-BE49-F238E27FC236}">
                <a16:creationId xmlns:a16="http://schemas.microsoft.com/office/drawing/2014/main" id="{EC146BAC-0197-F867-D1B3-04B09EFD60BB}"/>
              </a:ext>
            </a:extLst>
          </p:cNvPr>
          <p:cNvSpPr>
            <a:spLocks noChangeShapeType="1"/>
          </p:cNvSpPr>
          <p:nvPr/>
        </p:nvSpPr>
        <p:spPr bwMode="auto">
          <a:xfrm flipH="1">
            <a:off x="7391400" y="5157788"/>
            <a:ext cx="3168650"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7155" name="Text Box 35">
            <a:extLst>
              <a:ext uri="{FF2B5EF4-FFF2-40B4-BE49-F238E27FC236}">
                <a16:creationId xmlns:a16="http://schemas.microsoft.com/office/drawing/2014/main" id="{65603640-09AB-CA58-170C-9A4BB72A839D}"/>
              </a:ext>
            </a:extLst>
          </p:cNvPr>
          <p:cNvSpPr txBox="1">
            <a:spLocks noChangeArrowheads="1"/>
          </p:cNvSpPr>
          <p:nvPr/>
        </p:nvSpPr>
        <p:spPr bwMode="auto">
          <a:xfrm>
            <a:off x="1839913" y="1103313"/>
            <a:ext cx="2754312"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Effects of Flick Ramming system</a:t>
            </a:r>
          </a:p>
        </p:txBody>
      </p:sp>
      <p:sp>
        <p:nvSpPr>
          <p:cNvPr id="517156" name="Text Box 36">
            <a:extLst>
              <a:ext uri="{FF2B5EF4-FFF2-40B4-BE49-F238E27FC236}">
                <a16:creationId xmlns:a16="http://schemas.microsoft.com/office/drawing/2014/main" id="{8257BFAB-1AD0-5EAE-CAA6-BE81504C8AD2}"/>
              </a:ext>
            </a:extLst>
          </p:cNvPr>
          <p:cNvSpPr txBox="1">
            <a:spLocks noChangeArrowheads="1"/>
          </p:cNvSpPr>
          <p:nvPr/>
        </p:nvSpPr>
        <p:spPr bwMode="auto">
          <a:xfrm>
            <a:off x="1839914" y="1493839"/>
            <a:ext cx="8582025" cy="95628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The explosive filling can move within cavity. The amount of movement is dependant on the difference of coefficient of thermal contraction between the explosive filling and steel, the taper of the front OGIVE and the level of support offered by components such as liners and compression pads.</a:t>
            </a:r>
            <a:endParaRPr lang="en-US" altLang="en-US" sz="1400">
              <a:cs typeface="Arial" panose="020B0604020202020204" pitchFamily="34" charset="0"/>
            </a:endParaRPr>
          </a:p>
          <a:p>
            <a:endParaRPr lang="en-US" altLang="en-US" sz="1400">
              <a:cs typeface="Arial" panose="020B0604020202020204" pitchFamily="34" charset="0"/>
            </a:endParaRPr>
          </a:p>
        </p:txBody>
      </p:sp>
      <p:pic>
        <p:nvPicPr>
          <p:cNvPr id="517157" name="Picture 37">
            <a:extLst>
              <a:ext uri="{FF2B5EF4-FFF2-40B4-BE49-F238E27FC236}">
                <a16:creationId xmlns:a16="http://schemas.microsoft.com/office/drawing/2014/main" id="{176B5961-0E1B-C8EB-ED3F-0218249064D6}"/>
              </a:ext>
            </a:extLst>
          </p:cNvPr>
          <p:cNvPicPr>
            <a:picLocks noChangeAspect="1" noChangeArrowheads="1"/>
          </p:cNvPicPr>
          <p:nvPr/>
        </p:nvPicPr>
        <p:blipFill>
          <a:blip r:embed="rId3">
            <a:clrChange>
              <a:clrFrom>
                <a:srgbClr val="080000"/>
              </a:clrFrom>
              <a:clrTo>
                <a:srgbClr val="080000">
                  <a:alpha val="0"/>
                </a:srgbClr>
              </a:clrTo>
            </a:clrChange>
            <a:extLst>
              <a:ext uri="{28A0092B-C50C-407E-A947-70E740481C1C}">
                <a14:useLocalDpi xmlns:a14="http://schemas.microsoft.com/office/drawing/2010/main" val="0"/>
              </a:ext>
            </a:extLst>
          </a:blip>
          <a:srcRect/>
          <a:stretch>
            <a:fillRect/>
          </a:stretch>
        </p:blipFill>
        <p:spPr bwMode="auto">
          <a:xfrm>
            <a:off x="2938463" y="3016251"/>
            <a:ext cx="6208712" cy="1274763"/>
          </a:xfrm>
          <a:prstGeom prst="rect">
            <a:avLst/>
          </a:prstGeom>
          <a:noFill/>
          <a:extLst>
            <a:ext uri="{909E8E84-426E-40DD-AFC4-6F175D3DCCD1}">
              <a14:hiddenFill xmlns:a14="http://schemas.microsoft.com/office/drawing/2010/main">
                <a:solidFill>
                  <a:srgbClr val="FFFFFF"/>
                </a:solidFill>
              </a14:hiddenFill>
            </a:ext>
          </a:extLst>
        </p:spPr>
      </p:pic>
      <p:sp>
        <p:nvSpPr>
          <p:cNvPr id="517158" name="Line 38">
            <a:extLst>
              <a:ext uri="{FF2B5EF4-FFF2-40B4-BE49-F238E27FC236}">
                <a16:creationId xmlns:a16="http://schemas.microsoft.com/office/drawing/2014/main" id="{E02652DE-B875-1924-F626-4ACE1DA774DC}"/>
              </a:ext>
            </a:extLst>
          </p:cNvPr>
          <p:cNvSpPr>
            <a:spLocks noChangeShapeType="1"/>
          </p:cNvSpPr>
          <p:nvPr/>
        </p:nvSpPr>
        <p:spPr bwMode="auto">
          <a:xfrm>
            <a:off x="3671888" y="3643313"/>
            <a:ext cx="711200" cy="0"/>
          </a:xfrm>
          <a:prstGeom prst="line">
            <a:avLst/>
          </a:prstGeom>
          <a:noFill/>
          <a:ln w="9525">
            <a:solidFill>
              <a:schemeClr val="tx2"/>
            </a:solidFill>
            <a:round/>
            <a:headEnd type="stealth"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17159" name="Text Box 39">
            <a:extLst>
              <a:ext uri="{FF2B5EF4-FFF2-40B4-BE49-F238E27FC236}">
                <a16:creationId xmlns:a16="http://schemas.microsoft.com/office/drawing/2014/main" id="{EE360861-DEAC-F8E8-0C67-EC44BF6C8F72}"/>
              </a:ext>
            </a:extLst>
          </p:cNvPr>
          <p:cNvSpPr txBox="1">
            <a:spLocks noChangeArrowheads="1"/>
          </p:cNvSpPr>
          <p:nvPr/>
        </p:nvSpPr>
        <p:spPr bwMode="auto">
          <a:xfrm>
            <a:off x="4495801" y="3482975"/>
            <a:ext cx="2468563"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Filling can move within cavity</a:t>
            </a:r>
          </a:p>
        </p:txBody>
      </p:sp>
    </p:spTree>
    <p:extLst>
      <p:ext uri="{BB962C8B-B14F-4D97-AF65-F5344CB8AC3E}">
        <p14:creationId xmlns:p14="http://schemas.microsoft.com/office/powerpoint/2010/main" val="2081984440"/>
      </p:ext>
    </p:extLst>
  </p:cSld>
  <p:clrMapOvr>
    <a:masterClrMapping/>
  </p:clrMapOvr>
  <p:transition>
    <p:wipe dir="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8146" name="Rectangle 2">
            <a:extLst>
              <a:ext uri="{FF2B5EF4-FFF2-40B4-BE49-F238E27FC236}">
                <a16:creationId xmlns:a16="http://schemas.microsoft.com/office/drawing/2014/main" id="{CE11AED9-3480-5FFB-D810-23155A113265}"/>
              </a:ext>
            </a:extLst>
          </p:cNvPr>
          <p:cNvSpPr>
            <a:spLocks noGrp="1" noChangeArrowheads="1"/>
          </p:cNvSpPr>
          <p:nvPr>
            <p:ph type="title"/>
          </p:nvPr>
        </p:nvSpPr>
        <p:spPr/>
        <p:txBody>
          <a:bodyPr>
            <a:normAutofit fontScale="90000"/>
          </a:bodyPr>
          <a:lstStyle/>
          <a:p>
            <a:r>
              <a:rPr lang="en-GB" altLang="en-US"/>
              <a:t>Design Aspects – Loading</a:t>
            </a:r>
          </a:p>
        </p:txBody>
      </p:sp>
      <p:sp>
        <p:nvSpPr>
          <p:cNvPr id="518147" name="Freeform 3">
            <a:extLst>
              <a:ext uri="{FF2B5EF4-FFF2-40B4-BE49-F238E27FC236}">
                <a16:creationId xmlns:a16="http://schemas.microsoft.com/office/drawing/2014/main" id="{D0E59149-6F15-853D-23ED-9820AE36A3FC}"/>
              </a:ext>
            </a:extLst>
          </p:cNvPr>
          <p:cNvSpPr>
            <a:spLocks noChangeAspect="1"/>
          </p:cNvSpPr>
          <p:nvPr/>
        </p:nvSpPr>
        <p:spPr bwMode="auto">
          <a:xfrm>
            <a:off x="1803400" y="5386388"/>
            <a:ext cx="763588" cy="1066800"/>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8148" name="Freeform 4">
            <a:extLst>
              <a:ext uri="{FF2B5EF4-FFF2-40B4-BE49-F238E27FC236}">
                <a16:creationId xmlns:a16="http://schemas.microsoft.com/office/drawing/2014/main" id="{A475D3B7-E08F-4428-FEC9-0CDF40313B29}"/>
              </a:ext>
            </a:extLst>
          </p:cNvPr>
          <p:cNvSpPr>
            <a:spLocks noChangeAspect="1"/>
          </p:cNvSpPr>
          <p:nvPr/>
        </p:nvSpPr>
        <p:spPr bwMode="auto">
          <a:xfrm>
            <a:off x="2566989" y="5599113"/>
            <a:ext cx="6556375" cy="639762"/>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8149" name="Rectangle 5">
            <a:extLst>
              <a:ext uri="{FF2B5EF4-FFF2-40B4-BE49-F238E27FC236}">
                <a16:creationId xmlns:a16="http://schemas.microsoft.com/office/drawing/2014/main" id="{6024D83B-7AEF-B8A3-4431-7D5112D2084A}"/>
              </a:ext>
            </a:extLst>
          </p:cNvPr>
          <p:cNvSpPr>
            <a:spLocks noChangeAspect="1" noChangeArrowheads="1"/>
          </p:cNvSpPr>
          <p:nvPr/>
        </p:nvSpPr>
        <p:spPr bwMode="auto">
          <a:xfrm>
            <a:off x="5308601" y="5670551"/>
            <a:ext cx="1787525" cy="49847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8150" name="Rectangle 6">
            <a:extLst>
              <a:ext uri="{FF2B5EF4-FFF2-40B4-BE49-F238E27FC236}">
                <a16:creationId xmlns:a16="http://schemas.microsoft.com/office/drawing/2014/main" id="{7F43586F-3951-C984-EBF4-E488E578EB3F}"/>
              </a:ext>
            </a:extLst>
          </p:cNvPr>
          <p:cNvSpPr>
            <a:spLocks noChangeAspect="1" noChangeArrowheads="1"/>
          </p:cNvSpPr>
          <p:nvPr/>
        </p:nvSpPr>
        <p:spPr bwMode="auto">
          <a:xfrm>
            <a:off x="2566988" y="5457826"/>
            <a:ext cx="1911350" cy="9239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8151" name="Oval 7">
            <a:extLst>
              <a:ext uri="{FF2B5EF4-FFF2-40B4-BE49-F238E27FC236}">
                <a16:creationId xmlns:a16="http://schemas.microsoft.com/office/drawing/2014/main" id="{0BAE9CBE-BDD0-FBCD-332D-DE84BC6770C5}"/>
              </a:ext>
            </a:extLst>
          </p:cNvPr>
          <p:cNvSpPr>
            <a:spLocks noChangeAspect="1" noChangeArrowheads="1"/>
          </p:cNvSpPr>
          <p:nvPr/>
        </p:nvSpPr>
        <p:spPr bwMode="auto">
          <a:xfrm>
            <a:off x="4221163" y="5811838"/>
            <a:ext cx="190500" cy="214312"/>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8152" name="Rectangle 8">
            <a:extLst>
              <a:ext uri="{FF2B5EF4-FFF2-40B4-BE49-F238E27FC236}">
                <a16:creationId xmlns:a16="http://schemas.microsoft.com/office/drawing/2014/main" id="{95D25D53-82C9-9602-FF80-5A0F0E475DE5}"/>
              </a:ext>
            </a:extLst>
          </p:cNvPr>
          <p:cNvSpPr>
            <a:spLocks noChangeAspect="1" noChangeArrowheads="1"/>
          </p:cNvSpPr>
          <p:nvPr/>
        </p:nvSpPr>
        <p:spPr bwMode="auto">
          <a:xfrm>
            <a:off x="2757489" y="5386388"/>
            <a:ext cx="890587"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8153" name="Rectangle 9">
            <a:extLst>
              <a:ext uri="{FF2B5EF4-FFF2-40B4-BE49-F238E27FC236}">
                <a16:creationId xmlns:a16="http://schemas.microsoft.com/office/drawing/2014/main" id="{1AAEBD30-D56D-54B4-77B5-308D216DD9B0}"/>
              </a:ext>
            </a:extLst>
          </p:cNvPr>
          <p:cNvSpPr>
            <a:spLocks noChangeAspect="1" noChangeArrowheads="1"/>
          </p:cNvSpPr>
          <p:nvPr/>
        </p:nvSpPr>
        <p:spPr bwMode="auto">
          <a:xfrm>
            <a:off x="2566988" y="5386388"/>
            <a:ext cx="127000"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8154" name="Rectangle 10">
            <a:extLst>
              <a:ext uri="{FF2B5EF4-FFF2-40B4-BE49-F238E27FC236}">
                <a16:creationId xmlns:a16="http://schemas.microsoft.com/office/drawing/2014/main" id="{830C7C1A-4CE9-DD06-24A1-263F1D50927D}"/>
              </a:ext>
            </a:extLst>
          </p:cNvPr>
          <p:cNvSpPr>
            <a:spLocks noChangeAspect="1" noChangeArrowheads="1"/>
          </p:cNvSpPr>
          <p:nvPr/>
        </p:nvSpPr>
        <p:spPr bwMode="auto">
          <a:xfrm>
            <a:off x="2693988" y="5457825"/>
            <a:ext cx="63500" cy="141288"/>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18155" name="Group 11">
            <a:extLst>
              <a:ext uri="{FF2B5EF4-FFF2-40B4-BE49-F238E27FC236}">
                <a16:creationId xmlns:a16="http://schemas.microsoft.com/office/drawing/2014/main" id="{010247B5-15E0-0DA3-45E4-0C5B5295456E}"/>
              </a:ext>
            </a:extLst>
          </p:cNvPr>
          <p:cNvGrpSpPr>
            <a:grpSpLocks noChangeAspect="1"/>
          </p:cNvGrpSpPr>
          <p:nvPr/>
        </p:nvGrpSpPr>
        <p:grpSpPr bwMode="auto">
          <a:xfrm flipH="1">
            <a:off x="2566989" y="6169026"/>
            <a:ext cx="1081087" cy="284163"/>
            <a:chOff x="960" y="2016"/>
            <a:chExt cx="816" cy="192"/>
          </a:xfrm>
        </p:grpSpPr>
        <p:sp>
          <p:nvSpPr>
            <p:cNvPr id="518156" name="Rectangle 12">
              <a:extLst>
                <a:ext uri="{FF2B5EF4-FFF2-40B4-BE49-F238E27FC236}">
                  <a16:creationId xmlns:a16="http://schemas.microsoft.com/office/drawing/2014/main" id="{D9B92BC7-42E0-B4E7-587B-3290A40D9001}"/>
                </a:ext>
              </a:extLst>
            </p:cNvPr>
            <p:cNvSpPr>
              <a:spLocks noChangeAspect="1" noChangeArrowheads="1"/>
            </p:cNvSpPr>
            <p:nvPr/>
          </p:nvSpPr>
          <p:spPr bwMode="auto">
            <a:xfrm>
              <a:off x="1104" y="2016"/>
              <a:ext cx="672"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8157" name="Rectangle 13">
              <a:extLst>
                <a:ext uri="{FF2B5EF4-FFF2-40B4-BE49-F238E27FC236}">
                  <a16:creationId xmlns:a16="http://schemas.microsoft.com/office/drawing/2014/main" id="{40004FF5-F3FE-84D3-9741-4BA029F43D07}"/>
                </a:ext>
              </a:extLst>
            </p:cNvPr>
            <p:cNvSpPr>
              <a:spLocks noChangeAspect="1" noChangeArrowheads="1"/>
            </p:cNvSpPr>
            <p:nvPr/>
          </p:nvSpPr>
          <p:spPr bwMode="auto">
            <a:xfrm>
              <a:off x="960" y="2016"/>
              <a:ext cx="96"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8158" name="Rectangle 14">
              <a:extLst>
                <a:ext uri="{FF2B5EF4-FFF2-40B4-BE49-F238E27FC236}">
                  <a16:creationId xmlns:a16="http://schemas.microsoft.com/office/drawing/2014/main" id="{8ADDED28-2065-B50C-5930-38243BAC74B7}"/>
                </a:ext>
              </a:extLst>
            </p:cNvPr>
            <p:cNvSpPr>
              <a:spLocks noChangeAspect="1" noChangeArrowheads="1"/>
            </p:cNvSpPr>
            <p:nvPr/>
          </p:nvSpPr>
          <p:spPr bwMode="auto">
            <a:xfrm>
              <a:off x="1056" y="2064"/>
              <a:ext cx="48" cy="96"/>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18159" name="Rectangle 15">
            <a:extLst>
              <a:ext uri="{FF2B5EF4-FFF2-40B4-BE49-F238E27FC236}">
                <a16:creationId xmlns:a16="http://schemas.microsoft.com/office/drawing/2014/main" id="{CDAB3177-288A-B4B3-5A66-63D3C9C9E961}"/>
              </a:ext>
            </a:extLst>
          </p:cNvPr>
          <p:cNvSpPr>
            <a:spLocks noChangeArrowheads="1"/>
          </p:cNvSpPr>
          <p:nvPr/>
        </p:nvSpPr>
        <p:spPr bwMode="auto">
          <a:xfrm>
            <a:off x="4081464" y="5721351"/>
            <a:ext cx="6345237"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8160" name="Rectangle 16">
            <a:extLst>
              <a:ext uri="{FF2B5EF4-FFF2-40B4-BE49-F238E27FC236}">
                <a16:creationId xmlns:a16="http://schemas.microsoft.com/office/drawing/2014/main" id="{B8830D41-6EBA-62D3-85F4-458A086647EE}"/>
              </a:ext>
            </a:extLst>
          </p:cNvPr>
          <p:cNvSpPr>
            <a:spLocks noChangeArrowheads="1"/>
          </p:cNvSpPr>
          <p:nvPr/>
        </p:nvSpPr>
        <p:spPr bwMode="auto">
          <a:xfrm>
            <a:off x="3657600" y="5721351"/>
            <a:ext cx="414338"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8161" name="Rectangle 17">
            <a:extLst>
              <a:ext uri="{FF2B5EF4-FFF2-40B4-BE49-F238E27FC236}">
                <a16:creationId xmlns:a16="http://schemas.microsoft.com/office/drawing/2014/main" id="{93367DAA-1010-E1D5-5D3C-DDF906D11690}"/>
              </a:ext>
            </a:extLst>
          </p:cNvPr>
          <p:cNvSpPr>
            <a:spLocks noChangeArrowheads="1"/>
          </p:cNvSpPr>
          <p:nvPr/>
        </p:nvSpPr>
        <p:spPr bwMode="auto">
          <a:xfrm>
            <a:off x="2538413" y="5738814"/>
            <a:ext cx="1109662"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8162" name="Freeform 18">
            <a:extLst>
              <a:ext uri="{FF2B5EF4-FFF2-40B4-BE49-F238E27FC236}">
                <a16:creationId xmlns:a16="http://schemas.microsoft.com/office/drawing/2014/main" id="{72F43E76-4780-7406-C52C-0AE4FEB5779E}"/>
              </a:ext>
            </a:extLst>
          </p:cNvPr>
          <p:cNvSpPr>
            <a:spLocks noChangeAspect="1"/>
          </p:cNvSpPr>
          <p:nvPr/>
        </p:nvSpPr>
        <p:spPr bwMode="auto">
          <a:xfrm>
            <a:off x="2566988" y="6038851"/>
            <a:ext cx="7861300" cy="200025"/>
          </a:xfrm>
          <a:custGeom>
            <a:avLst/>
            <a:gdLst>
              <a:gd name="T0" fmla="*/ 0 w 4451"/>
              <a:gd name="T1" fmla="*/ 102 h 102"/>
              <a:gd name="T2" fmla="*/ 1091 w 4451"/>
              <a:gd name="T3" fmla="*/ 102 h 102"/>
              <a:gd name="T4" fmla="*/ 1538 w 4451"/>
              <a:gd name="T5" fmla="*/ 60 h 102"/>
              <a:gd name="T6" fmla="*/ 4451 w 4451"/>
              <a:gd name="T7" fmla="*/ 60 h 102"/>
              <a:gd name="T8" fmla="*/ 4451 w 4451"/>
              <a:gd name="T9" fmla="*/ 0 h 102"/>
              <a:gd name="T10" fmla="*/ 760 w 4451"/>
              <a:gd name="T11" fmla="*/ 0 h 102"/>
              <a:gd name="T12" fmla="*/ 631 w 4451"/>
              <a:gd name="T13" fmla="*/ 21 h 102"/>
              <a:gd name="T14" fmla="*/ 0 w 4451"/>
              <a:gd name="T15" fmla="*/ 21 h 102"/>
              <a:gd name="T16" fmla="*/ 0 w 4451"/>
              <a:gd name="T17" fmla="*/ 102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51" h="102">
                <a:moveTo>
                  <a:pt x="0" y="102"/>
                </a:moveTo>
                <a:lnTo>
                  <a:pt x="1091" y="102"/>
                </a:lnTo>
                <a:lnTo>
                  <a:pt x="1538" y="60"/>
                </a:lnTo>
                <a:lnTo>
                  <a:pt x="4451" y="60"/>
                </a:lnTo>
                <a:lnTo>
                  <a:pt x="4451" y="0"/>
                </a:lnTo>
                <a:lnTo>
                  <a:pt x="760" y="0"/>
                </a:lnTo>
                <a:lnTo>
                  <a:pt x="631" y="21"/>
                </a:lnTo>
                <a:lnTo>
                  <a:pt x="0" y="21"/>
                </a:lnTo>
                <a:lnTo>
                  <a:pt x="0" y="10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8163" name="Freeform 19">
            <a:extLst>
              <a:ext uri="{FF2B5EF4-FFF2-40B4-BE49-F238E27FC236}">
                <a16:creationId xmlns:a16="http://schemas.microsoft.com/office/drawing/2014/main" id="{B3A7656B-D34D-779E-6771-E70979969EC2}"/>
              </a:ext>
            </a:extLst>
          </p:cNvPr>
          <p:cNvSpPr>
            <a:spLocks noChangeAspect="1"/>
          </p:cNvSpPr>
          <p:nvPr/>
        </p:nvSpPr>
        <p:spPr bwMode="auto">
          <a:xfrm>
            <a:off x="2566989" y="5589589"/>
            <a:ext cx="7862887" cy="200025"/>
          </a:xfrm>
          <a:custGeom>
            <a:avLst/>
            <a:gdLst>
              <a:gd name="T0" fmla="*/ 0 w 4953"/>
              <a:gd name="T1" fmla="*/ 2 h 126"/>
              <a:gd name="T2" fmla="*/ 1219 w 4953"/>
              <a:gd name="T3" fmla="*/ 0 h 126"/>
              <a:gd name="T4" fmla="*/ 1709 w 4953"/>
              <a:gd name="T5" fmla="*/ 54 h 126"/>
              <a:gd name="T6" fmla="*/ 4949 w 4953"/>
              <a:gd name="T7" fmla="*/ 54 h 126"/>
              <a:gd name="T8" fmla="*/ 4953 w 4953"/>
              <a:gd name="T9" fmla="*/ 126 h 126"/>
              <a:gd name="T10" fmla="*/ 842 w 4953"/>
              <a:gd name="T11" fmla="*/ 125 h 126"/>
              <a:gd name="T12" fmla="*/ 701 w 4953"/>
              <a:gd name="T13" fmla="*/ 103 h 126"/>
              <a:gd name="T14" fmla="*/ 0 w 4953"/>
              <a:gd name="T15" fmla="*/ 103 h 126"/>
              <a:gd name="T16" fmla="*/ 0 w 4953"/>
              <a:gd name="T17" fmla="*/ 2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53" h="126">
                <a:moveTo>
                  <a:pt x="0" y="2"/>
                </a:moveTo>
                <a:lnTo>
                  <a:pt x="1219" y="0"/>
                </a:lnTo>
                <a:lnTo>
                  <a:pt x="1709" y="54"/>
                </a:lnTo>
                <a:lnTo>
                  <a:pt x="4949" y="54"/>
                </a:lnTo>
                <a:lnTo>
                  <a:pt x="4953" y="126"/>
                </a:lnTo>
                <a:lnTo>
                  <a:pt x="842" y="125"/>
                </a:lnTo>
                <a:lnTo>
                  <a:pt x="701" y="103"/>
                </a:lnTo>
                <a:lnTo>
                  <a:pt x="0" y="103"/>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18164" name="Group 20">
            <a:extLst>
              <a:ext uri="{FF2B5EF4-FFF2-40B4-BE49-F238E27FC236}">
                <a16:creationId xmlns:a16="http://schemas.microsoft.com/office/drawing/2014/main" id="{4611D8C6-96EC-FFB9-27B6-919BEE4FE9F2}"/>
              </a:ext>
            </a:extLst>
          </p:cNvPr>
          <p:cNvGrpSpPr>
            <a:grpSpLocks/>
          </p:cNvGrpSpPr>
          <p:nvPr/>
        </p:nvGrpSpPr>
        <p:grpSpPr bwMode="auto">
          <a:xfrm rot="10800000">
            <a:off x="3673475" y="5788025"/>
            <a:ext cx="1049338" cy="249238"/>
            <a:chOff x="523" y="1721"/>
            <a:chExt cx="2992" cy="706"/>
          </a:xfrm>
        </p:grpSpPr>
        <p:sp>
          <p:nvSpPr>
            <p:cNvPr id="518165" name="Freeform 21">
              <a:extLst>
                <a:ext uri="{FF2B5EF4-FFF2-40B4-BE49-F238E27FC236}">
                  <a16:creationId xmlns:a16="http://schemas.microsoft.com/office/drawing/2014/main" id="{0E47A03B-30C6-8B1C-1F12-A0D9BCF0CDB2}"/>
                </a:ext>
              </a:extLst>
            </p:cNvPr>
            <p:cNvSpPr>
              <a:spLocks noChangeAspect="1"/>
            </p:cNvSpPr>
            <p:nvPr/>
          </p:nvSpPr>
          <p:spPr bwMode="auto">
            <a:xfrm>
              <a:off x="523" y="1949"/>
              <a:ext cx="509" cy="252"/>
            </a:xfrm>
            <a:custGeom>
              <a:avLst/>
              <a:gdLst>
                <a:gd name="T0" fmla="*/ 0 w 1007"/>
                <a:gd name="T1" fmla="*/ 224 h 560"/>
                <a:gd name="T2" fmla="*/ 670 w 1007"/>
                <a:gd name="T3" fmla="*/ 0 h 560"/>
                <a:gd name="T4" fmla="*/ 670 w 1007"/>
                <a:gd name="T5" fmla="*/ 112 h 560"/>
                <a:gd name="T6" fmla="*/ 1006 w 1007"/>
                <a:gd name="T7" fmla="*/ 112 h 560"/>
                <a:gd name="T8" fmla="*/ 1006 w 1007"/>
                <a:gd name="T9" fmla="*/ 336 h 560"/>
                <a:gd name="T10" fmla="*/ 1006 w 1007"/>
                <a:gd name="T11" fmla="*/ 447 h 560"/>
                <a:gd name="T12" fmla="*/ 670 w 1007"/>
                <a:gd name="T13" fmla="*/ 447 h 560"/>
                <a:gd name="T14" fmla="*/ 670 w 1007"/>
                <a:gd name="T15" fmla="*/ 559 h 560"/>
                <a:gd name="T16" fmla="*/ 0 w 1007"/>
                <a:gd name="T17" fmla="*/ 336 h 560"/>
                <a:gd name="T18" fmla="*/ 0 w 1007"/>
                <a:gd name="T19" fmla="*/ 224 h 560"/>
                <a:gd name="T20" fmla="*/ 0 w 1007"/>
                <a:gd name="T21" fmla="*/ 224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8166" name="Freeform 22">
              <a:extLst>
                <a:ext uri="{FF2B5EF4-FFF2-40B4-BE49-F238E27FC236}">
                  <a16:creationId xmlns:a16="http://schemas.microsoft.com/office/drawing/2014/main" id="{BBD39D98-939A-A322-E27E-D77965B72C64}"/>
                </a:ext>
              </a:extLst>
            </p:cNvPr>
            <p:cNvSpPr>
              <a:spLocks noChangeAspect="1"/>
            </p:cNvSpPr>
            <p:nvPr/>
          </p:nvSpPr>
          <p:spPr bwMode="auto">
            <a:xfrm>
              <a:off x="860" y="1748"/>
              <a:ext cx="2655" cy="655"/>
            </a:xfrm>
            <a:custGeom>
              <a:avLst/>
              <a:gdLst>
                <a:gd name="T0" fmla="*/ 5252 w 5258"/>
                <a:gd name="T1" fmla="*/ 1342 h 1449"/>
                <a:gd name="T2" fmla="*/ 5252 w 5258"/>
                <a:gd name="T3" fmla="*/ 112 h 1449"/>
                <a:gd name="T4" fmla="*/ 5252 w 5258"/>
                <a:gd name="T5" fmla="*/ 112 h 1449"/>
                <a:gd name="T6" fmla="*/ 4470 w 5258"/>
                <a:gd name="T7" fmla="*/ 1 h 1449"/>
                <a:gd name="T8" fmla="*/ 4464 w 5258"/>
                <a:gd name="T9" fmla="*/ 0 h 1449"/>
                <a:gd name="T10" fmla="*/ 2906 w 5258"/>
                <a:gd name="T11" fmla="*/ 0 h 1449"/>
                <a:gd name="T12" fmla="*/ 2904 w 5258"/>
                <a:gd name="T13" fmla="*/ 2 h 1449"/>
                <a:gd name="T14" fmla="*/ 2711 w 5258"/>
                <a:gd name="T15" fmla="*/ 13 h 1449"/>
                <a:gd name="T16" fmla="*/ 2519 w 5258"/>
                <a:gd name="T17" fmla="*/ 26 h 1449"/>
                <a:gd name="T18" fmla="*/ 2328 w 5258"/>
                <a:gd name="T19" fmla="*/ 42 h 1449"/>
                <a:gd name="T20" fmla="*/ 2139 w 5258"/>
                <a:gd name="T21" fmla="*/ 59 h 1449"/>
                <a:gd name="T22" fmla="*/ 1951 w 5258"/>
                <a:gd name="T23" fmla="*/ 79 h 1449"/>
                <a:gd name="T24" fmla="*/ 1764 w 5258"/>
                <a:gd name="T25" fmla="*/ 101 h 1449"/>
                <a:gd name="T26" fmla="*/ 1579 w 5258"/>
                <a:gd name="T27" fmla="*/ 126 h 1449"/>
                <a:gd name="T28" fmla="*/ 1397 w 5258"/>
                <a:gd name="T29" fmla="*/ 152 h 1449"/>
                <a:gd name="T30" fmla="*/ 1215 w 5258"/>
                <a:gd name="T31" fmla="*/ 181 h 1449"/>
                <a:gd name="T32" fmla="*/ 1036 w 5258"/>
                <a:gd name="T33" fmla="*/ 212 h 1449"/>
                <a:gd name="T34" fmla="*/ 858 w 5258"/>
                <a:gd name="T35" fmla="*/ 245 h 1449"/>
                <a:gd name="T36" fmla="*/ 683 w 5258"/>
                <a:gd name="T37" fmla="*/ 280 h 1449"/>
                <a:gd name="T38" fmla="*/ 509 w 5258"/>
                <a:gd name="T39" fmla="*/ 318 h 1449"/>
                <a:gd name="T40" fmla="*/ 338 w 5258"/>
                <a:gd name="T41" fmla="*/ 357 h 1449"/>
                <a:gd name="T42" fmla="*/ 169 w 5258"/>
                <a:gd name="T43" fmla="*/ 399 h 1449"/>
                <a:gd name="T44" fmla="*/ 3 w 5258"/>
                <a:gd name="T45" fmla="*/ 441 h 1449"/>
                <a:gd name="T46" fmla="*/ 0 w 5258"/>
                <a:gd name="T47" fmla="*/ 448 h 1449"/>
                <a:gd name="T48" fmla="*/ 0 w 5258"/>
                <a:gd name="T49" fmla="*/ 1007 h 1449"/>
                <a:gd name="T50" fmla="*/ 2 w 5258"/>
                <a:gd name="T51" fmla="*/ 1008 h 1449"/>
                <a:gd name="T52" fmla="*/ 168 w 5258"/>
                <a:gd name="T53" fmla="*/ 1052 h 1449"/>
                <a:gd name="T54" fmla="*/ 338 w 5258"/>
                <a:gd name="T55" fmla="*/ 1094 h 1449"/>
                <a:gd name="T56" fmla="*/ 508 w 5258"/>
                <a:gd name="T57" fmla="*/ 1134 h 1449"/>
                <a:gd name="T58" fmla="*/ 682 w 5258"/>
                <a:gd name="T59" fmla="*/ 1170 h 1449"/>
                <a:gd name="T60" fmla="*/ 858 w 5258"/>
                <a:gd name="T61" fmla="*/ 1206 h 1449"/>
                <a:gd name="T62" fmla="*/ 1035 w 5258"/>
                <a:gd name="T63" fmla="*/ 1239 h 1449"/>
                <a:gd name="T64" fmla="*/ 1214 w 5258"/>
                <a:gd name="T65" fmla="*/ 1270 h 1449"/>
                <a:gd name="T66" fmla="*/ 1397 w 5258"/>
                <a:gd name="T67" fmla="*/ 1298 h 1449"/>
                <a:gd name="T68" fmla="*/ 1579 w 5258"/>
                <a:gd name="T69" fmla="*/ 1325 h 1449"/>
                <a:gd name="T70" fmla="*/ 1764 w 5258"/>
                <a:gd name="T71" fmla="*/ 1349 h 1449"/>
                <a:gd name="T72" fmla="*/ 1951 w 5258"/>
                <a:gd name="T73" fmla="*/ 1372 h 1449"/>
                <a:gd name="T74" fmla="*/ 2139 w 5258"/>
                <a:gd name="T75" fmla="*/ 1391 h 1449"/>
                <a:gd name="T76" fmla="*/ 2327 w 5258"/>
                <a:gd name="T77" fmla="*/ 1409 h 1449"/>
                <a:gd name="T78" fmla="*/ 2518 w 5258"/>
                <a:gd name="T79" fmla="*/ 1424 h 1449"/>
                <a:gd name="T80" fmla="*/ 2710 w 5258"/>
                <a:gd name="T81" fmla="*/ 1438 h 1449"/>
                <a:gd name="T82" fmla="*/ 2903 w 5258"/>
                <a:gd name="T83" fmla="*/ 1448 h 1449"/>
                <a:gd name="T84" fmla="*/ 2911 w 5258"/>
                <a:gd name="T85" fmla="*/ 1446 h 1449"/>
                <a:gd name="T86" fmla="*/ 4470 w 5258"/>
                <a:gd name="T87" fmla="*/ 1446 h 1449"/>
                <a:gd name="T88" fmla="*/ 4475 w 5258"/>
                <a:gd name="T89" fmla="*/ 1445 h 1449"/>
                <a:gd name="T90" fmla="*/ 5257 w 5258"/>
                <a:gd name="T91" fmla="*/ 1333 h 1449"/>
                <a:gd name="T92" fmla="*/ 5252 w 5258"/>
                <a:gd name="T93" fmla="*/ 1342 h 1449"/>
                <a:gd name="T94" fmla="*/ 5252 w 5258"/>
                <a:gd name="T95" fmla="*/ 1342 h 1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58" h="1449">
                  <a:moveTo>
                    <a:pt x="5252" y="1342"/>
                  </a:moveTo>
                  <a:lnTo>
                    <a:pt x="5252" y="112"/>
                  </a:ln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nvGrpSpPr>
            <p:cNvPr id="518167" name="Group 23">
              <a:extLst>
                <a:ext uri="{FF2B5EF4-FFF2-40B4-BE49-F238E27FC236}">
                  <a16:creationId xmlns:a16="http://schemas.microsoft.com/office/drawing/2014/main" id="{9A2A0ADA-84AC-CA06-B212-297F7671CE53}"/>
                </a:ext>
              </a:extLst>
            </p:cNvPr>
            <p:cNvGrpSpPr>
              <a:grpSpLocks noChangeAspect="1"/>
            </p:cNvGrpSpPr>
            <p:nvPr/>
          </p:nvGrpSpPr>
          <p:grpSpPr bwMode="auto">
            <a:xfrm>
              <a:off x="2884" y="1721"/>
              <a:ext cx="233" cy="706"/>
              <a:chOff x="3799" y="1296"/>
              <a:chExt cx="233" cy="707"/>
            </a:xfrm>
          </p:grpSpPr>
          <p:sp>
            <p:nvSpPr>
              <p:cNvPr id="518168" name="Rectangle 24">
                <a:extLst>
                  <a:ext uri="{FF2B5EF4-FFF2-40B4-BE49-F238E27FC236}">
                    <a16:creationId xmlns:a16="http://schemas.microsoft.com/office/drawing/2014/main" id="{8D3E398D-73F4-68E2-0FEE-42452E87AB39}"/>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8169" name="AutoShape 25">
                <a:extLst>
                  <a:ext uri="{FF2B5EF4-FFF2-40B4-BE49-F238E27FC236}">
                    <a16:creationId xmlns:a16="http://schemas.microsoft.com/office/drawing/2014/main" id="{2B743542-3C9D-5807-B4A8-E3F11E281ECC}"/>
                  </a:ext>
                </a:extLst>
              </p:cNvPr>
              <p:cNvSpPr>
                <a:spLocks noChangeAspect="1" noChangeArrowheads="1"/>
              </p:cNvSpPr>
              <p:nvPr/>
            </p:nvSpPr>
            <p:spPr bwMode="auto">
              <a:xfrm rot="5400000">
                <a:off x="3490"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8170" name="AutoShape 26">
                <a:extLst>
                  <a:ext uri="{FF2B5EF4-FFF2-40B4-BE49-F238E27FC236}">
                    <a16:creationId xmlns:a16="http://schemas.microsoft.com/office/drawing/2014/main" id="{CC2B8B47-DF1A-53D6-1B92-5D74F609B225}"/>
                  </a:ext>
                </a:extLst>
              </p:cNvPr>
              <p:cNvSpPr>
                <a:spLocks noChangeAspect="1" noChangeArrowheads="1"/>
              </p:cNvSpPr>
              <p:nvPr/>
            </p:nvSpPr>
            <p:spPr bwMode="auto">
              <a:xfrm rot="16200000" flipH="1">
                <a:off x="3634"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grpSp>
      <p:sp>
        <p:nvSpPr>
          <p:cNvPr id="518171" name="Text Box 27">
            <a:extLst>
              <a:ext uri="{FF2B5EF4-FFF2-40B4-BE49-F238E27FC236}">
                <a16:creationId xmlns:a16="http://schemas.microsoft.com/office/drawing/2014/main" id="{EC9F9539-EA41-19C6-2CCF-9663DF7552D6}"/>
              </a:ext>
            </a:extLst>
          </p:cNvPr>
          <p:cNvSpPr txBox="1">
            <a:spLocks noChangeArrowheads="1"/>
          </p:cNvSpPr>
          <p:nvPr/>
        </p:nvSpPr>
        <p:spPr bwMode="auto">
          <a:xfrm>
            <a:off x="4979988" y="6180138"/>
            <a:ext cx="46672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400" b="1">
                <a:solidFill>
                  <a:schemeClr val="bg1"/>
                </a:solidFill>
              </a:rPr>
              <a:t>1. - Loading</a:t>
            </a:r>
          </a:p>
        </p:txBody>
      </p:sp>
      <p:sp>
        <p:nvSpPr>
          <p:cNvPr id="518172" name="Line 28">
            <a:extLst>
              <a:ext uri="{FF2B5EF4-FFF2-40B4-BE49-F238E27FC236}">
                <a16:creationId xmlns:a16="http://schemas.microsoft.com/office/drawing/2014/main" id="{42725BD9-83A9-B707-7093-B79A29451792}"/>
              </a:ext>
            </a:extLst>
          </p:cNvPr>
          <p:cNvSpPr>
            <a:spLocks noChangeShapeType="1"/>
          </p:cNvSpPr>
          <p:nvPr/>
        </p:nvSpPr>
        <p:spPr bwMode="auto">
          <a:xfrm flipV="1">
            <a:off x="1703388" y="981076"/>
            <a:ext cx="0" cy="4176713"/>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8173" name="Line 29">
            <a:extLst>
              <a:ext uri="{FF2B5EF4-FFF2-40B4-BE49-F238E27FC236}">
                <a16:creationId xmlns:a16="http://schemas.microsoft.com/office/drawing/2014/main" id="{571ADC86-7D1A-5F09-5DE6-271B74A9CF64}"/>
              </a:ext>
            </a:extLst>
          </p:cNvPr>
          <p:cNvSpPr>
            <a:spLocks noChangeShapeType="1"/>
          </p:cNvSpPr>
          <p:nvPr/>
        </p:nvSpPr>
        <p:spPr bwMode="auto">
          <a:xfrm>
            <a:off x="1703388" y="981075"/>
            <a:ext cx="885666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8174" name="Line 30">
            <a:extLst>
              <a:ext uri="{FF2B5EF4-FFF2-40B4-BE49-F238E27FC236}">
                <a16:creationId xmlns:a16="http://schemas.microsoft.com/office/drawing/2014/main" id="{2CA5562B-6A29-2271-EADD-590545BB4BA1}"/>
              </a:ext>
            </a:extLst>
          </p:cNvPr>
          <p:cNvSpPr>
            <a:spLocks noChangeShapeType="1"/>
          </p:cNvSpPr>
          <p:nvPr/>
        </p:nvSpPr>
        <p:spPr bwMode="auto">
          <a:xfrm>
            <a:off x="10560050" y="981076"/>
            <a:ext cx="0" cy="4176713"/>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8175" name="Line 31">
            <a:extLst>
              <a:ext uri="{FF2B5EF4-FFF2-40B4-BE49-F238E27FC236}">
                <a16:creationId xmlns:a16="http://schemas.microsoft.com/office/drawing/2014/main" id="{50831A57-FB3B-7437-02E8-FE2F36AD0C69}"/>
              </a:ext>
            </a:extLst>
          </p:cNvPr>
          <p:cNvSpPr>
            <a:spLocks noChangeShapeType="1"/>
          </p:cNvSpPr>
          <p:nvPr/>
        </p:nvSpPr>
        <p:spPr bwMode="auto">
          <a:xfrm flipH="1">
            <a:off x="1703388" y="5157788"/>
            <a:ext cx="309721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8176" name="Text Box 32">
            <a:extLst>
              <a:ext uri="{FF2B5EF4-FFF2-40B4-BE49-F238E27FC236}">
                <a16:creationId xmlns:a16="http://schemas.microsoft.com/office/drawing/2014/main" id="{FE027368-3439-D41E-61D5-7DCC115D6C9F}"/>
              </a:ext>
            </a:extLst>
          </p:cNvPr>
          <p:cNvSpPr txBox="1">
            <a:spLocks noChangeArrowheads="1"/>
          </p:cNvSpPr>
          <p:nvPr/>
        </p:nvSpPr>
        <p:spPr bwMode="auto">
          <a:xfrm>
            <a:off x="4800601" y="5013326"/>
            <a:ext cx="251936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600" b="1">
                <a:solidFill>
                  <a:srgbClr val="C0C0C0"/>
                </a:solidFill>
              </a:rPr>
              <a:t>System Component Functionality</a:t>
            </a:r>
          </a:p>
        </p:txBody>
      </p:sp>
      <p:sp>
        <p:nvSpPr>
          <p:cNvPr id="518177" name="AutoShape 33">
            <a:extLst>
              <a:ext uri="{FF2B5EF4-FFF2-40B4-BE49-F238E27FC236}">
                <a16:creationId xmlns:a16="http://schemas.microsoft.com/office/drawing/2014/main" id="{B790238B-43A0-9808-3424-2B8032A0D964}"/>
              </a:ext>
            </a:extLst>
          </p:cNvPr>
          <p:cNvSpPr>
            <a:spLocks noChangeArrowheads="1"/>
          </p:cNvSpPr>
          <p:nvPr/>
        </p:nvSpPr>
        <p:spPr bwMode="auto">
          <a:xfrm>
            <a:off x="3216275" y="5834063"/>
            <a:ext cx="431800" cy="144462"/>
          </a:xfrm>
          <a:prstGeom prst="rightArrow">
            <a:avLst>
              <a:gd name="adj1" fmla="val 50000"/>
              <a:gd name="adj2" fmla="val 74726"/>
            </a:avLst>
          </a:prstGeom>
          <a:solidFill>
            <a:srgbClr val="FFCC00"/>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518178" name="Line 34">
            <a:extLst>
              <a:ext uri="{FF2B5EF4-FFF2-40B4-BE49-F238E27FC236}">
                <a16:creationId xmlns:a16="http://schemas.microsoft.com/office/drawing/2014/main" id="{230569FE-3A1D-C2EF-0636-8F4206150C61}"/>
              </a:ext>
            </a:extLst>
          </p:cNvPr>
          <p:cNvSpPr>
            <a:spLocks noChangeShapeType="1"/>
          </p:cNvSpPr>
          <p:nvPr/>
        </p:nvSpPr>
        <p:spPr bwMode="auto">
          <a:xfrm flipH="1">
            <a:off x="7391400" y="5157788"/>
            <a:ext cx="3168650"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8179" name="Text Box 35">
            <a:extLst>
              <a:ext uri="{FF2B5EF4-FFF2-40B4-BE49-F238E27FC236}">
                <a16:creationId xmlns:a16="http://schemas.microsoft.com/office/drawing/2014/main" id="{5E652951-8319-8189-9C9F-703EC8ACE6D0}"/>
              </a:ext>
            </a:extLst>
          </p:cNvPr>
          <p:cNvSpPr txBox="1">
            <a:spLocks noChangeArrowheads="1"/>
          </p:cNvSpPr>
          <p:nvPr/>
        </p:nvSpPr>
        <p:spPr bwMode="auto">
          <a:xfrm>
            <a:off x="1839913" y="1103313"/>
            <a:ext cx="2754312"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Effects of Flick Ramming system</a:t>
            </a:r>
          </a:p>
        </p:txBody>
      </p:sp>
      <p:sp>
        <p:nvSpPr>
          <p:cNvPr id="518180" name="Text Box 36">
            <a:extLst>
              <a:ext uri="{FF2B5EF4-FFF2-40B4-BE49-F238E27FC236}">
                <a16:creationId xmlns:a16="http://schemas.microsoft.com/office/drawing/2014/main" id="{784BCB52-8DD4-FDFC-37C9-9DA3099C3484}"/>
              </a:ext>
            </a:extLst>
          </p:cNvPr>
          <p:cNvSpPr txBox="1">
            <a:spLocks noChangeArrowheads="1"/>
          </p:cNvSpPr>
          <p:nvPr/>
        </p:nvSpPr>
        <p:spPr bwMode="auto">
          <a:xfrm>
            <a:off x="1839914" y="1493838"/>
            <a:ext cx="8582025" cy="1602619"/>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Consider the forces acting forward in this activity:</a:t>
            </a:r>
          </a:p>
          <a:p>
            <a:endParaRPr lang="en-GB" altLang="en-US" sz="1400"/>
          </a:p>
          <a:p>
            <a:r>
              <a:rPr lang="en-GB" altLang="en-US" sz="1400"/>
              <a:t>Mass of explosive filling = circa 10 kg (nom 155mm projectile)</a:t>
            </a:r>
          </a:p>
          <a:p>
            <a:r>
              <a:rPr lang="en-GB" altLang="en-US" sz="1400"/>
              <a:t>Deceleration due to engagement in rifling = 700g</a:t>
            </a:r>
          </a:p>
          <a:p>
            <a:endParaRPr lang="en-GB" altLang="en-US" sz="1400"/>
          </a:p>
          <a:p>
            <a:r>
              <a:rPr lang="en-GB" altLang="en-US" sz="1400"/>
              <a:t>Force = mass x acceleration = 10 * 700 * 9.81 = 68670 Newtons (equivalent to 7 tonnes)</a:t>
            </a:r>
            <a:endParaRPr lang="en-US" altLang="en-US" sz="1400">
              <a:cs typeface="Arial" panose="020B0604020202020204" pitchFamily="34" charset="0"/>
            </a:endParaRPr>
          </a:p>
          <a:p>
            <a:endParaRPr lang="en-US" altLang="en-US" sz="1400">
              <a:cs typeface="Arial" panose="020B0604020202020204" pitchFamily="34" charset="0"/>
            </a:endParaRPr>
          </a:p>
        </p:txBody>
      </p:sp>
      <p:pic>
        <p:nvPicPr>
          <p:cNvPr id="518181" name="Picture 37">
            <a:extLst>
              <a:ext uri="{FF2B5EF4-FFF2-40B4-BE49-F238E27FC236}">
                <a16:creationId xmlns:a16="http://schemas.microsoft.com/office/drawing/2014/main" id="{9028C7BA-7623-F034-8C8F-806255A0A6EC}"/>
              </a:ext>
            </a:extLst>
          </p:cNvPr>
          <p:cNvPicPr>
            <a:picLocks noChangeAspect="1" noChangeArrowheads="1"/>
          </p:cNvPicPr>
          <p:nvPr/>
        </p:nvPicPr>
        <p:blipFill>
          <a:blip r:embed="rId3">
            <a:clrChange>
              <a:clrFrom>
                <a:srgbClr val="080000"/>
              </a:clrFrom>
              <a:clrTo>
                <a:srgbClr val="080000">
                  <a:alpha val="0"/>
                </a:srgbClr>
              </a:clrTo>
            </a:clrChange>
            <a:extLst>
              <a:ext uri="{28A0092B-C50C-407E-A947-70E740481C1C}">
                <a14:useLocalDpi xmlns:a14="http://schemas.microsoft.com/office/drawing/2010/main" val="0"/>
              </a:ext>
            </a:extLst>
          </a:blip>
          <a:srcRect/>
          <a:stretch>
            <a:fillRect/>
          </a:stretch>
        </p:blipFill>
        <p:spPr bwMode="auto">
          <a:xfrm>
            <a:off x="2938463" y="3016251"/>
            <a:ext cx="6208712" cy="1274763"/>
          </a:xfrm>
          <a:prstGeom prst="rect">
            <a:avLst/>
          </a:prstGeom>
          <a:noFill/>
          <a:extLst>
            <a:ext uri="{909E8E84-426E-40DD-AFC4-6F175D3DCCD1}">
              <a14:hiddenFill xmlns:a14="http://schemas.microsoft.com/office/drawing/2010/main">
                <a:solidFill>
                  <a:srgbClr val="FFFFFF"/>
                </a:solidFill>
              </a14:hiddenFill>
            </a:ext>
          </a:extLst>
        </p:spPr>
      </p:pic>
      <p:sp>
        <p:nvSpPr>
          <p:cNvPr id="518182" name="Line 38">
            <a:extLst>
              <a:ext uri="{FF2B5EF4-FFF2-40B4-BE49-F238E27FC236}">
                <a16:creationId xmlns:a16="http://schemas.microsoft.com/office/drawing/2014/main" id="{21CC8727-DB15-8B07-2432-D4BDE2E6D2A9}"/>
              </a:ext>
            </a:extLst>
          </p:cNvPr>
          <p:cNvSpPr>
            <a:spLocks noChangeShapeType="1"/>
          </p:cNvSpPr>
          <p:nvPr/>
        </p:nvSpPr>
        <p:spPr bwMode="auto">
          <a:xfrm>
            <a:off x="5516564" y="3614738"/>
            <a:ext cx="1552575" cy="0"/>
          </a:xfrm>
          <a:prstGeom prst="line">
            <a:avLst/>
          </a:prstGeom>
          <a:noFill/>
          <a:ln w="22225">
            <a:solidFill>
              <a:schemeClr val="tx2"/>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18183" name="Text Box 39">
            <a:extLst>
              <a:ext uri="{FF2B5EF4-FFF2-40B4-BE49-F238E27FC236}">
                <a16:creationId xmlns:a16="http://schemas.microsoft.com/office/drawing/2014/main" id="{FFF5E2D4-246B-ABA0-F51C-5DCDC389AB2F}"/>
              </a:ext>
            </a:extLst>
          </p:cNvPr>
          <p:cNvSpPr txBox="1">
            <a:spLocks noChangeArrowheads="1"/>
          </p:cNvSpPr>
          <p:nvPr/>
        </p:nvSpPr>
        <p:spPr bwMode="auto">
          <a:xfrm>
            <a:off x="5686426" y="3322638"/>
            <a:ext cx="1160463"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F = 68670 N</a:t>
            </a:r>
          </a:p>
        </p:txBody>
      </p:sp>
    </p:spTree>
    <p:extLst>
      <p:ext uri="{BB962C8B-B14F-4D97-AF65-F5344CB8AC3E}">
        <p14:creationId xmlns:p14="http://schemas.microsoft.com/office/powerpoint/2010/main" val="2847638205"/>
      </p:ext>
    </p:extLst>
  </p:cSld>
  <p:clrMapOvr>
    <a:masterClrMapping/>
  </p:clrMapOvr>
  <p:transition>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9170" name="Rectangle 2">
            <a:extLst>
              <a:ext uri="{FF2B5EF4-FFF2-40B4-BE49-F238E27FC236}">
                <a16:creationId xmlns:a16="http://schemas.microsoft.com/office/drawing/2014/main" id="{39B36A33-9E91-CBBE-AE15-AD938714C568}"/>
              </a:ext>
            </a:extLst>
          </p:cNvPr>
          <p:cNvSpPr>
            <a:spLocks noGrp="1" noChangeArrowheads="1"/>
          </p:cNvSpPr>
          <p:nvPr>
            <p:ph type="title"/>
          </p:nvPr>
        </p:nvSpPr>
        <p:spPr/>
        <p:txBody>
          <a:bodyPr>
            <a:normAutofit fontScale="90000"/>
          </a:bodyPr>
          <a:lstStyle/>
          <a:p>
            <a:r>
              <a:rPr lang="en-GB" altLang="en-US"/>
              <a:t>Design Aspects – Loading</a:t>
            </a:r>
          </a:p>
        </p:txBody>
      </p:sp>
      <p:sp>
        <p:nvSpPr>
          <p:cNvPr id="519171" name="Freeform 3">
            <a:extLst>
              <a:ext uri="{FF2B5EF4-FFF2-40B4-BE49-F238E27FC236}">
                <a16:creationId xmlns:a16="http://schemas.microsoft.com/office/drawing/2014/main" id="{9315F21B-5444-5CB9-F123-3FE9E2264D8C}"/>
              </a:ext>
            </a:extLst>
          </p:cNvPr>
          <p:cNvSpPr>
            <a:spLocks noChangeAspect="1"/>
          </p:cNvSpPr>
          <p:nvPr/>
        </p:nvSpPr>
        <p:spPr bwMode="auto">
          <a:xfrm>
            <a:off x="1803400" y="5386388"/>
            <a:ext cx="763588" cy="1066800"/>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9172" name="Freeform 4">
            <a:extLst>
              <a:ext uri="{FF2B5EF4-FFF2-40B4-BE49-F238E27FC236}">
                <a16:creationId xmlns:a16="http://schemas.microsoft.com/office/drawing/2014/main" id="{EEBAD78E-5965-11D9-3AF8-D467A5347903}"/>
              </a:ext>
            </a:extLst>
          </p:cNvPr>
          <p:cNvSpPr>
            <a:spLocks noChangeAspect="1"/>
          </p:cNvSpPr>
          <p:nvPr/>
        </p:nvSpPr>
        <p:spPr bwMode="auto">
          <a:xfrm>
            <a:off x="2566989" y="5599113"/>
            <a:ext cx="6556375" cy="639762"/>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9173" name="Rectangle 5">
            <a:extLst>
              <a:ext uri="{FF2B5EF4-FFF2-40B4-BE49-F238E27FC236}">
                <a16:creationId xmlns:a16="http://schemas.microsoft.com/office/drawing/2014/main" id="{4241A51B-5AF6-D119-B427-95884C583AD8}"/>
              </a:ext>
            </a:extLst>
          </p:cNvPr>
          <p:cNvSpPr>
            <a:spLocks noChangeAspect="1" noChangeArrowheads="1"/>
          </p:cNvSpPr>
          <p:nvPr/>
        </p:nvSpPr>
        <p:spPr bwMode="auto">
          <a:xfrm>
            <a:off x="5308601" y="5670551"/>
            <a:ext cx="1787525" cy="49847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9174" name="Rectangle 6">
            <a:extLst>
              <a:ext uri="{FF2B5EF4-FFF2-40B4-BE49-F238E27FC236}">
                <a16:creationId xmlns:a16="http://schemas.microsoft.com/office/drawing/2014/main" id="{F5681A4E-3BE3-3AE5-E2FE-0A7B37EF25CA}"/>
              </a:ext>
            </a:extLst>
          </p:cNvPr>
          <p:cNvSpPr>
            <a:spLocks noChangeAspect="1" noChangeArrowheads="1"/>
          </p:cNvSpPr>
          <p:nvPr/>
        </p:nvSpPr>
        <p:spPr bwMode="auto">
          <a:xfrm>
            <a:off x="2566988" y="5457826"/>
            <a:ext cx="1911350" cy="9239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9175" name="Oval 7">
            <a:extLst>
              <a:ext uri="{FF2B5EF4-FFF2-40B4-BE49-F238E27FC236}">
                <a16:creationId xmlns:a16="http://schemas.microsoft.com/office/drawing/2014/main" id="{FC2B5DF8-9583-738D-64AC-BE0700C2CD85}"/>
              </a:ext>
            </a:extLst>
          </p:cNvPr>
          <p:cNvSpPr>
            <a:spLocks noChangeAspect="1" noChangeArrowheads="1"/>
          </p:cNvSpPr>
          <p:nvPr/>
        </p:nvSpPr>
        <p:spPr bwMode="auto">
          <a:xfrm>
            <a:off x="4221163" y="5811838"/>
            <a:ext cx="190500" cy="214312"/>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9176" name="Rectangle 8">
            <a:extLst>
              <a:ext uri="{FF2B5EF4-FFF2-40B4-BE49-F238E27FC236}">
                <a16:creationId xmlns:a16="http://schemas.microsoft.com/office/drawing/2014/main" id="{FBF19CF6-2F91-5E98-8F85-B330DFCEF575}"/>
              </a:ext>
            </a:extLst>
          </p:cNvPr>
          <p:cNvSpPr>
            <a:spLocks noChangeAspect="1" noChangeArrowheads="1"/>
          </p:cNvSpPr>
          <p:nvPr/>
        </p:nvSpPr>
        <p:spPr bwMode="auto">
          <a:xfrm>
            <a:off x="2757489" y="5386388"/>
            <a:ext cx="890587"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9177" name="Rectangle 9">
            <a:extLst>
              <a:ext uri="{FF2B5EF4-FFF2-40B4-BE49-F238E27FC236}">
                <a16:creationId xmlns:a16="http://schemas.microsoft.com/office/drawing/2014/main" id="{69665A3D-E132-EEF5-445F-CC3C9B41876E}"/>
              </a:ext>
            </a:extLst>
          </p:cNvPr>
          <p:cNvSpPr>
            <a:spLocks noChangeAspect="1" noChangeArrowheads="1"/>
          </p:cNvSpPr>
          <p:nvPr/>
        </p:nvSpPr>
        <p:spPr bwMode="auto">
          <a:xfrm>
            <a:off x="2566988" y="5386388"/>
            <a:ext cx="127000"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9178" name="Rectangle 10">
            <a:extLst>
              <a:ext uri="{FF2B5EF4-FFF2-40B4-BE49-F238E27FC236}">
                <a16:creationId xmlns:a16="http://schemas.microsoft.com/office/drawing/2014/main" id="{5565DCB2-516E-B931-0971-600B2B0C0292}"/>
              </a:ext>
            </a:extLst>
          </p:cNvPr>
          <p:cNvSpPr>
            <a:spLocks noChangeAspect="1" noChangeArrowheads="1"/>
          </p:cNvSpPr>
          <p:nvPr/>
        </p:nvSpPr>
        <p:spPr bwMode="auto">
          <a:xfrm>
            <a:off x="2693988" y="5457825"/>
            <a:ext cx="63500" cy="141288"/>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19179" name="Group 11">
            <a:extLst>
              <a:ext uri="{FF2B5EF4-FFF2-40B4-BE49-F238E27FC236}">
                <a16:creationId xmlns:a16="http://schemas.microsoft.com/office/drawing/2014/main" id="{9BD468F7-F43E-7C44-B893-57132CF06DA2}"/>
              </a:ext>
            </a:extLst>
          </p:cNvPr>
          <p:cNvGrpSpPr>
            <a:grpSpLocks noChangeAspect="1"/>
          </p:cNvGrpSpPr>
          <p:nvPr/>
        </p:nvGrpSpPr>
        <p:grpSpPr bwMode="auto">
          <a:xfrm flipH="1">
            <a:off x="2566989" y="6169026"/>
            <a:ext cx="1081087" cy="284163"/>
            <a:chOff x="960" y="2016"/>
            <a:chExt cx="816" cy="192"/>
          </a:xfrm>
        </p:grpSpPr>
        <p:sp>
          <p:nvSpPr>
            <p:cNvPr id="519180" name="Rectangle 12">
              <a:extLst>
                <a:ext uri="{FF2B5EF4-FFF2-40B4-BE49-F238E27FC236}">
                  <a16:creationId xmlns:a16="http://schemas.microsoft.com/office/drawing/2014/main" id="{6AC3F311-7109-EB07-CD30-E23BF543BB47}"/>
                </a:ext>
              </a:extLst>
            </p:cNvPr>
            <p:cNvSpPr>
              <a:spLocks noChangeAspect="1" noChangeArrowheads="1"/>
            </p:cNvSpPr>
            <p:nvPr/>
          </p:nvSpPr>
          <p:spPr bwMode="auto">
            <a:xfrm>
              <a:off x="1104" y="2016"/>
              <a:ext cx="672"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9181" name="Rectangle 13">
              <a:extLst>
                <a:ext uri="{FF2B5EF4-FFF2-40B4-BE49-F238E27FC236}">
                  <a16:creationId xmlns:a16="http://schemas.microsoft.com/office/drawing/2014/main" id="{B549C7B4-3E54-0F14-C36F-B0183379CC85}"/>
                </a:ext>
              </a:extLst>
            </p:cNvPr>
            <p:cNvSpPr>
              <a:spLocks noChangeAspect="1" noChangeArrowheads="1"/>
            </p:cNvSpPr>
            <p:nvPr/>
          </p:nvSpPr>
          <p:spPr bwMode="auto">
            <a:xfrm>
              <a:off x="960" y="2016"/>
              <a:ext cx="96"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9182" name="Rectangle 14">
              <a:extLst>
                <a:ext uri="{FF2B5EF4-FFF2-40B4-BE49-F238E27FC236}">
                  <a16:creationId xmlns:a16="http://schemas.microsoft.com/office/drawing/2014/main" id="{AC688BE8-25A1-0118-1872-CD889654B18D}"/>
                </a:ext>
              </a:extLst>
            </p:cNvPr>
            <p:cNvSpPr>
              <a:spLocks noChangeAspect="1" noChangeArrowheads="1"/>
            </p:cNvSpPr>
            <p:nvPr/>
          </p:nvSpPr>
          <p:spPr bwMode="auto">
            <a:xfrm>
              <a:off x="1056" y="2064"/>
              <a:ext cx="48" cy="96"/>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19183" name="Rectangle 15">
            <a:extLst>
              <a:ext uri="{FF2B5EF4-FFF2-40B4-BE49-F238E27FC236}">
                <a16:creationId xmlns:a16="http://schemas.microsoft.com/office/drawing/2014/main" id="{F75EB106-F9B5-28BD-3A5A-05318063E341}"/>
              </a:ext>
            </a:extLst>
          </p:cNvPr>
          <p:cNvSpPr>
            <a:spLocks noChangeArrowheads="1"/>
          </p:cNvSpPr>
          <p:nvPr/>
        </p:nvSpPr>
        <p:spPr bwMode="auto">
          <a:xfrm>
            <a:off x="4081464" y="5721351"/>
            <a:ext cx="6345237"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9184" name="Rectangle 16">
            <a:extLst>
              <a:ext uri="{FF2B5EF4-FFF2-40B4-BE49-F238E27FC236}">
                <a16:creationId xmlns:a16="http://schemas.microsoft.com/office/drawing/2014/main" id="{6774D77F-0B2F-0DA4-581E-870F07119F28}"/>
              </a:ext>
            </a:extLst>
          </p:cNvPr>
          <p:cNvSpPr>
            <a:spLocks noChangeArrowheads="1"/>
          </p:cNvSpPr>
          <p:nvPr/>
        </p:nvSpPr>
        <p:spPr bwMode="auto">
          <a:xfrm>
            <a:off x="3657600" y="5721351"/>
            <a:ext cx="414338"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9185" name="Rectangle 17">
            <a:extLst>
              <a:ext uri="{FF2B5EF4-FFF2-40B4-BE49-F238E27FC236}">
                <a16:creationId xmlns:a16="http://schemas.microsoft.com/office/drawing/2014/main" id="{9272DDF5-78E5-C8B8-D9BE-3F1FF498D984}"/>
              </a:ext>
            </a:extLst>
          </p:cNvPr>
          <p:cNvSpPr>
            <a:spLocks noChangeArrowheads="1"/>
          </p:cNvSpPr>
          <p:nvPr/>
        </p:nvSpPr>
        <p:spPr bwMode="auto">
          <a:xfrm>
            <a:off x="2538413" y="5738814"/>
            <a:ext cx="1109662"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9186" name="Freeform 18">
            <a:extLst>
              <a:ext uri="{FF2B5EF4-FFF2-40B4-BE49-F238E27FC236}">
                <a16:creationId xmlns:a16="http://schemas.microsoft.com/office/drawing/2014/main" id="{3A23E3CE-1ECA-FBE3-700B-FC6C7BB23FBD}"/>
              </a:ext>
            </a:extLst>
          </p:cNvPr>
          <p:cNvSpPr>
            <a:spLocks noChangeAspect="1"/>
          </p:cNvSpPr>
          <p:nvPr/>
        </p:nvSpPr>
        <p:spPr bwMode="auto">
          <a:xfrm>
            <a:off x="2566988" y="6038851"/>
            <a:ext cx="7861300" cy="200025"/>
          </a:xfrm>
          <a:custGeom>
            <a:avLst/>
            <a:gdLst>
              <a:gd name="T0" fmla="*/ 0 w 4451"/>
              <a:gd name="T1" fmla="*/ 102 h 102"/>
              <a:gd name="T2" fmla="*/ 1091 w 4451"/>
              <a:gd name="T3" fmla="*/ 102 h 102"/>
              <a:gd name="T4" fmla="*/ 1538 w 4451"/>
              <a:gd name="T5" fmla="*/ 60 h 102"/>
              <a:gd name="T6" fmla="*/ 4451 w 4451"/>
              <a:gd name="T7" fmla="*/ 60 h 102"/>
              <a:gd name="T8" fmla="*/ 4451 w 4451"/>
              <a:gd name="T9" fmla="*/ 0 h 102"/>
              <a:gd name="T10" fmla="*/ 760 w 4451"/>
              <a:gd name="T11" fmla="*/ 0 h 102"/>
              <a:gd name="T12" fmla="*/ 631 w 4451"/>
              <a:gd name="T13" fmla="*/ 21 h 102"/>
              <a:gd name="T14" fmla="*/ 0 w 4451"/>
              <a:gd name="T15" fmla="*/ 21 h 102"/>
              <a:gd name="T16" fmla="*/ 0 w 4451"/>
              <a:gd name="T17" fmla="*/ 102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51" h="102">
                <a:moveTo>
                  <a:pt x="0" y="102"/>
                </a:moveTo>
                <a:lnTo>
                  <a:pt x="1091" y="102"/>
                </a:lnTo>
                <a:lnTo>
                  <a:pt x="1538" y="60"/>
                </a:lnTo>
                <a:lnTo>
                  <a:pt x="4451" y="60"/>
                </a:lnTo>
                <a:lnTo>
                  <a:pt x="4451" y="0"/>
                </a:lnTo>
                <a:lnTo>
                  <a:pt x="760" y="0"/>
                </a:lnTo>
                <a:lnTo>
                  <a:pt x="631" y="21"/>
                </a:lnTo>
                <a:lnTo>
                  <a:pt x="0" y="21"/>
                </a:lnTo>
                <a:lnTo>
                  <a:pt x="0" y="10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9187" name="Freeform 19">
            <a:extLst>
              <a:ext uri="{FF2B5EF4-FFF2-40B4-BE49-F238E27FC236}">
                <a16:creationId xmlns:a16="http://schemas.microsoft.com/office/drawing/2014/main" id="{486E8B3E-A59D-27DE-3A4A-D3D583A5DE88}"/>
              </a:ext>
            </a:extLst>
          </p:cNvPr>
          <p:cNvSpPr>
            <a:spLocks noChangeAspect="1"/>
          </p:cNvSpPr>
          <p:nvPr/>
        </p:nvSpPr>
        <p:spPr bwMode="auto">
          <a:xfrm>
            <a:off x="2566989" y="5589589"/>
            <a:ext cx="7862887" cy="200025"/>
          </a:xfrm>
          <a:custGeom>
            <a:avLst/>
            <a:gdLst>
              <a:gd name="T0" fmla="*/ 0 w 4953"/>
              <a:gd name="T1" fmla="*/ 2 h 126"/>
              <a:gd name="T2" fmla="*/ 1219 w 4953"/>
              <a:gd name="T3" fmla="*/ 0 h 126"/>
              <a:gd name="T4" fmla="*/ 1709 w 4953"/>
              <a:gd name="T5" fmla="*/ 54 h 126"/>
              <a:gd name="T6" fmla="*/ 4949 w 4953"/>
              <a:gd name="T7" fmla="*/ 54 h 126"/>
              <a:gd name="T8" fmla="*/ 4953 w 4953"/>
              <a:gd name="T9" fmla="*/ 126 h 126"/>
              <a:gd name="T10" fmla="*/ 842 w 4953"/>
              <a:gd name="T11" fmla="*/ 125 h 126"/>
              <a:gd name="T12" fmla="*/ 701 w 4953"/>
              <a:gd name="T13" fmla="*/ 103 h 126"/>
              <a:gd name="T14" fmla="*/ 0 w 4953"/>
              <a:gd name="T15" fmla="*/ 103 h 126"/>
              <a:gd name="T16" fmla="*/ 0 w 4953"/>
              <a:gd name="T17" fmla="*/ 2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53" h="126">
                <a:moveTo>
                  <a:pt x="0" y="2"/>
                </a:moveTo>
                <a:lnTo>
                  <a:pt x="1219" y="0"/>
                </a:lnTo>
                <a:lnTo>
                  <a:pt x="1709" y="54"/>
                </a:lnTo>
                <a:lnTo>
                  <a:pt x="4949" y="54"/>
                </a:lnTo>
                <a:lnTo>
                  <a:pt x="4953" y="126"/>
                </a:lnTo>
                <a:lnTo>
                  <a:pt x="842" y="125"/>
                </a:lnTo>
                <a:lnTo>
                  <a:pt x="701" y="103"/>
                </a:lnTo>
                <a:lnTo>
                  <a:pt x="0" y="103"/>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19188" name="Group 20">
            <a:extLst>
              <a:ext uri="{FF2B5EF4-FFF2-40B4-BE49-F238E27FC236}">
                <a16:creationId xmlns:a16="http://schemas.microsoft.com/office/drawing/2014/main" id="{93D54F6A-8B98-78F2-9B6B-4D9946E84453}"/>
              </a:ext>
            </a:extLst>
          </p:cNvPr>
          <p:cNvGrpSpPr>
            <a:grpSpLocks/>
          </p:cNvGrpSpPr>
          <p:nvPr/>
        </p:nvGrpSpPr>
        <p:grpSpPr bwMode="auto">
          <a:xfrm rot="10800000">
            <a:off x="3673475" y="5788025"/>
            <a:ext cx="1049338" cy="249238"/>
            <a:chOff x="523" y="1721"/>
            <a:chExt cx="2992" cy="706"/>
          </a:xfrm>
        </p:grpSpPr>
        <p:sp>
          <p:nvSpPr>
            <p:cNvPr id="519189" name="Freeform 21">
              <a:extLst>
                <a:ext uri="{FF2B5EF4-FFF2-40B4-BE49-F238E27FC236}">
                  <a16:creationId xmlns:a16="http://schemas.microsoft.com/office/drawing/2014/main" id="{5D3AB17B-84AA-206F-0ED9-73729177568C}"/>
                </a:ext>
              </a:extLst>
            </p:cNvPr>
            <p:cNvSpPr>
              <a:spLocks noChangeAspect="1"/>
            </p:cNvSpPr>
            <p:nvPr/>
          </p:nvSpPr>
          <p:spPr bwMode="auto">
            <a:xfrm>
              <a:off x="523" y="1949"/>
              <a:ext cx="509" cy="252"/>
            </a:xfrm>
            <a:custGeom>
              <a:avLst/>
              <a:gdLst>
                <a:gd name="T0" fmla="*/ 0 w 1007"/>
                <a:gd name="T1" fmla="*/ 224 h 560"/>
                <a:gd name="T2" fmla="*/ 670 w 1007"/>
                <a:gd name="T3" fmla="*/ 0 h 560"/>
                <a:gd name="T4" fmla="*/ 670 w 1007"/>
                <a:gd name="T5" fmla="*/ 112 h 560"/>
                <a:gd name="T6" fmla="*/ 1006 w 1007"/>
                <a:gd name="T7" fmla="*/ 112 h 560"/>
                <a:gd name="T8" fmla="*/ 1006 w 1007"/>
                <a:gd name="T9" fmla="*/ 336 h 560"/>
                <a:gd name="T10" fmla="*/ 1006 w 1007"/>
                <a:gd name="T11" fmla="*/ 447 h 560"/>
                <a:gd name="T12" fmla="*/ 670 w 1007"/>
                <a:gd name="T13" fmla="*/ 447 h 560"/>
                <a:gd name="T14" fmla="*/ 670 w 1007"/>
                <a:gd name="T15" fmla="*/ 559 h 560"/>
                <a:gd name="T16" fmla="*/ 0 w 1007"/>
                <a:gd name="T17" fmla="*/ 336 h 560"/>
                <a:gd name="T18" fmla="*/ 0 w 1007"/>
                <a:gd name="T19" fmla="*/ 224 h 560"/>
                <a:gd name="T20" fmla="*/ 0 w 1007"/>
                <a:gd name="T21" fmla="*/ 224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9190" name="Freeform 22">
              <a:extLst>
                <a:ext uri="{FF2B5EF4-FFF2-40B4-BE49-F238E27FC236}">
                  <a16:creationId xmlns:a16="http://schemas.microsoft.com/office/drawing/2014/main" id="{EE6BCDC3-8134-B734-2D64-1E3A0720F7B8}"/>
                </a:ext>
              </a:extLst>
            </p:cNvPr>
            <p:cNvSpPr>
              <a:spLocks noChangeAspect="1"/>
            </p:cNvSpPr>
            <p:nvPr/>
          </p:nvSpPr>
          <p:spPr bwMode="auto">
            <a:xfrm>
              <a:off x="860" y="1748"/>
              <a:ext cx="2655" cy="655"/>
            </a:xfrm>
            <a:custGeom>
              <a:avLst/>
              <a:gdLst>
                <a:gd name="T0" fmla="*/ 5252 w 5258"/>
                <a:gd name="T1" fmla="*/ 1342 h 1449"/>
                <a:gd name="T2" fmla="*/ 5252 w 5258"/>
                <a:gd name="T3" fmla="*/ 112 h 1449"/>
                <a:gd name="T4" fmla="*/ 5252 w 5258"/>
                <a:gd name="T5" fmla="*/ 112 h 1449"/>
                <a:gd name="T6" fmla="*/ 4470 w 5258"/>
                <a:gd name="T7" fmla="*/ 1 h 1449"/>
                <a:gd name="T8" fmla="*/ 4464 w 5258"/>
                <a:gd name="T9" fmla="*/ 0 h 1449"/>
                <a:gd name="T10" fmla="*/ 2906 w 5258"/>
                <a:gd name="T11" fmla="*/ 0 h 1449"/>
                <a:gd name="T12" fmla="*/ 2904 w 5258"/>
                <a:gd name="T13" fmla="*/ 2 h 1449"/>
                <a:gd name="T14" fmla="*/ 2711 w 5258"/>
                <a:gd name="T15" fmla="*/ 13 h 1449"/>
                <a:gd name="T16" fmla="*/ 2519 w 5258"/>
                <a:gd name="T17" fmla="*/ 26 h 1449"/>
                <a:gd name="T18" fmla="*/ 2328 w 5258"/>
                <a:gd name="T19" fmla="*/ 42 h 1449"/>
                <a:gd name="T20" fmla="*/ 2139 w 5258"/>
                <a:gd name="T21" fmla="*/ 59 h 1449"/>
                <a:gd name="T22" fmla="*/ 1951 w 5258"/>
                <a:gd name="T23" fmla="*/ 79 h 1449"/>
                <a:gd name="T24" fmla="*/ 1764 w 5258"/>
                <a:gd name="T25" fmla="*/ 101 h 1449"/>
                <a:gd name="T26" fmla="*/ 1579 w 5258"/>
                <a:gd name="T27" fmla="*/ 126 h 1449"/>
                <a:gd name="T28" fmla="*/ 1397 w 5258"/>
                <a:gd name="T29" fmla="*/ 152 h 1449"/>
                <a:gd name="T30" fmla="*/ 1215 w 5258"/>
                <a:gd name="T31" fmla="*/ 181 h 1449"/>
                <a:gd name="T32" fmla="*/ 1036 w 5258"/>
                <a:gd name="T33" fmla="*/ 212 h 1449"/>
                <a:gd name="T34" fmla="*/ 858 w 5258"/>
                <a:gd name="T35" fmla="*/ 245 h 1449"/>
                <a:gd name="T36" fmla="*/ 683 w 5258"/>
                <a:gd name="T37" fmla="*/ 280 h 1449"/>
                <a:gd name="T38" fmla="*/ 509 w 5258"/>
                <a:gd name="T39" fmla="*/ 318 h 1449"/>
                <a:gd name="T40" fmla="*/ 338 w 5258"/>
                <a:gd name="T41" fmla="*/ 357 h 1449"/>
                <a:gd name="T42" fmla="*/ 169 w 5258"/>
                <a:gd name="T43" fmla="*/ 399 h 1449"/>
                <a:gd name="T44" fmla="*/ 3 w 5258"/>
                <a:gd name="T45" fmla="*/ 441 h 1449"/>
                <a:gd name="T46" fmla="*/ 0 w 5258"/>
                <a:gd name="T47" fmla="*/ 448 h 1449"/>
                <a:gd name="T48" fmla="*/ 0 w 5258"/>
                <a:gd name="T49" fmla="*/ 1007 h 1449"/>
                <a:gd name="T50" fmla="*/ 2 w 5258"/>
                <a:gd name="T51" fmla="*/ 1008 h 1449"/>
                <a:gd name="T52" fmla="*/ 168 w 5258"/>
                <a:gd name="T53" fmla="*/ 1052 h 1449"/>
                <a:gd name="T54" fmla="*/ 338 w 5258"/>
                <a:gd name="T55" fmla="*/ 1094 h 1449"/>
                <a:gd name="T56" fmla="*/ 508 w 5258"/>
                <a:gd name="T57" fmla="*/ 1134 h 1449"/>
                <a:gd name="T58" fmla="*/ 682 w 5258"/>
                <a:gd name="T59" fmla="*/ 1170 h 1449"/>
                <a:gd name="T60" fmla="*/ 858 w 5258"/>
                <a:gd name="T61" fmla="*/ 1206 h 1449"/>
                <a:gd name="T62" fmla="*/ 1035 w 5258"/>
                <a:gd name="T63" fmla="*/ 1239 h 1449"/>
                <a:gd name="T64" fmla="*/ 1214 w 5258"/>
                <a:gd name="T65" fmla="*/ 1270 h 1449"/>
                <a:gd name="T66" fmla="*/ 1397 w 5258"/>
                <a:gd name="T67" fmla="*/ 1298 h 1449"/>
                <a:gd name="T68" fmla="*/ 1579 w 5258"/>
                <a:gd name="T69" fmla="*/ 1325 h 1449"/>
                <a:gd name="T70" fmla="*/ 1764 w 5258"/>
                <a:gd name="T71" fmla="*/ 1349 h 1449"/>
                <a:gd name="T72" fmla="*/ 1951 w 5258"/>
                <a:gd name="T73" fmla="*/ 1372 h 1449"/>
                <a:gd name="T74" fmla="*/ 2139 w 5258"/>
                <a:gd name="T75" fmla="*/ 1391 h 1449"/>
                <a:gd name="T76" fmla="*/ 2327 w 5258"/>
                <a:gd name="T77" fmla="*/ 1409 h 1449"/>
                <a:gd name="T78" fmla="*/ 2518 w 5258"/>
                <a:gd name="T79" fmla="*/ 1424 h 1449"/>
                <a:gd name="T80" fmla="*/ 2710 w 5258"/>
                <a:gd name="T81" fmla="*/ 1438 h 1449"/>
                <a:gd name="T82" fmla="*/ 2903 w 5258"/>
                <a:gd name="T83" fmla="*/ 1448 h 1449"/>
                <a:gd name="T84" fmla="*/ 2911 w 5258"/>
                <a:gd name="T85" fmla="*/ 1446 h 1449"/>
                <a:gd name="T86" fmla="*/ 4470 w 5258"/>
                <a:gd name="T87" fmla="*/ 1446 h 1449"/>
                <a:gd name="T88" fmla="*/ 4475 w 5258"/>
                <a:gd name="T89" fmla="*/ 1445 h 1449"/>
                <a:gd name="T90" fmla="*/ 5257 w 5258"/>
                <a:gd name="T91" fmla="*/ 1333 h 1449"/>
                <a:gd name="T92" fmla="*/ 5252 w 5258"/>
                <a:gd name="T93" fmla="*/ 1342 h 1449"/>
                <a:gd name="T94" fmla="*/ 5252 w 5258"/>
                <a:gd name="T95" fmla="*/ 1342 h 1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58" h="1449">
                  <a:moveTo>
                    <a:pt x="5252" y="1342"/>
                  </a:moveTo>
                  <a:lnTo>
                    <a:pt x="5252" y="112"/>
                  </a:ln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nvGrpSpPr>
            <p:cNvPr id="519191" name="Group 23">
              <a:extLst>
                <a:ext uri="{FF2B5EF4-FFF2-40B4-BE49-F238E27FC236}">
                  <a16:creationId xmlns:a16="http://schemas.microsoft.com/office/drawing/2014/main" id="{2FC2B801-1019-E379-ECBC-727A00F16B71}"/>
                </a:ext>
              </a:extLst>
            </p:cNvPr>
            <p:cNvGrpSpPr>
              <a:grpSpLocks noChangeAspect="1"/>
            </p:cNvGrpSpPr>
            <p:nvPr/>
          </p:nvGrpSpPr>
          <p:grpSpPr bwMode="auto">
            <a:xfrm>
              <a:off x="2884" y="1721"/>
              <a:ext cx="233" cy="706"/>
              <a:chOff x="3799" y="1296"/>
              <a:chExt cx="233" cy="707"/>
            </a:xfrm>
          </p:grpSpPr>
          <p:sp>
            <p:nvSpPr>
              <p:cNvPr id="519192" name="Rectangle 24">
                <a:extLst>
                  <a:ext uri="{FF2B5EF4-FFF2-40B4-BE49-F238E27FC236}">
                    <a16:creationId xmlns:a16="http://schemas.microsoft.com/office/drawing/2014/main" id="{2CFE5257-3A4B-17D9-5D4D-B5DC940BA7E1}"/>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9193" name="AutoShape 25">
                <a:extLst>
                  <a:ext uri="{FF2B5EF4-FFF2-40B4-BE49-F238E27FC236}">
                    <a16:creationId xmlns:a16="http://schemas.microsoft.com/office/drawing/2014/main" id="{C43A0E3B-5837-7F37-9008-8C0518AD8575}"/>
                  </a:ext>
                </a:extLst>
              </p:cNvPr>
              <p:cNvSpPr>
                <a:spLocks noChangeAspect="1" noChangeArrowheads="1"/>
              </p:cNvSpPr>
              <p:nvPr/>
            </p:nvSpPr>
            <p:spPr bwMode="auto">
              <a:xfrm rot="5400000">
                <a:off x="3490"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19194" name="AutoShape 26">
                <a:extLst>
                  <a:ext uri="{FF2B5EF4-FFF2-40B4-BE49-F238E27FC236}">
                    <a16:creationId xmlns:a16="http://schemas.microsoft.com/office/drawing/2014/main" id="{C49A64D7-363C-5048-E3C1-27181769694C}"/>
                  </a:ext>
                </a:extLst>
              </p:cNvPr>
              <p:cNvSpPr>
                <a:spLocks noChangeAspect="1" noChangeArrowheads="1"/>
              </p:cNvSpPr>
              <p:nvPr/>
            </p:nvSpPr>
            <p:spPr bwMode="auto">
              <a:xfrm rot="16200000" flipH="1">
                <a:off x="3634"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grpSp>
      <p:sp>
        <p:nvSpPr>
          <p:cNvPr id="519195" name="Text Box 27">
            <a:extLst>
              <a:ext uri="{FF2B5EF4-FFF2-40B4-BE49-F238E27FC236}">
                <a16:creationId xmlns:a16="http://schemas.microsoft.com/office/drawing/2014/main" id="{251A2C26-EB30-17E0-9C5D-D64EAFDBE8C9}"/>
              </a:ext>
            </a:extLst>
          </p:cNvPr>
          <p:cNvSpPr txBox="1">
            <a:spLocks noChangeArrowheads="1"/>
          </p:cNvSpPr>
          <p:nvPr/>
        </p:nvSpPr>
        <p:spPr bwMode="auto">
          <a:xfrm>
            <a:off x="4979988" y="6180138"/>
            <a:ext cx="46672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400" b="1">
                <a:solidFill>
                  <a:schemeClr val="bg1"/>
                </a:solidFill>
              </a:rPr>
              <a:t>1. - Loading</a:t>
            </a:r>
          </a:p>
        </p:txBody>
      </p:sp>
      <p:sp>
        <p:nvSpPr>
          <p:cNvPr id="519196" name="Line 28">
            <a:extLst>
              <a:ext uri="{FF2B5EF4-FFF2-40B4-BE49-F238E27FC236}">
                <a16:creationId xmlns:a16="http://schemas.microsoft.com/office/drawing/2014/main" id="{08D5686F-87B5-B508-519B-ADAAD5DB598D}"/>
              </a:ext>
            </a:extLst>
          </p:cNvPr>
          <p:cNvSpPr>
            <a:spLocks noChangeShapeType="1"/>
          </p:cNvSpPr>
          <p:nvPr/>
        </p:nvSpPr>
        <p:spPr bwMode="auto">
          <a:xfrm flipV="1">
            <a:off x="1703388" y="981076"/>
            <a:ext cx="0" cy="4176713"/>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9197" name="Line 29">
            <a:extLst>
              <a:ext uri="{FF2B5EF4-FFF2-40B4-BE49-F238E27FC236}">
                <a16:creationId xmlns:a16="http://schemas.microsoft.com/office/drawing/2014/main" id="{8E841AEB-E9F5-635F-44E5-1E8F0BA68AE7}"/>
              </a:ext>
            </a:extLst>
          </p:cNvPr>
          <p:cNvSpPr>
            <a:spLocks noChangeShapeType="1"/>
          </p:cNvSpPr>
          <p:nvPr/>
        </p:nvSpPr>
        <p:spPr bwMode="auto">
          <a:xfrm>
            <a:off x="1703388" y="981075"/>
            <a:ext cx="885666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9198" name="Line 30">
            <a:extLst>
              <a:ext uri="{FF2B5EF4-FFF2-40B4-BE49-F238E27FC236}">
                <a16:creationId xmlns:a16="http://schemas.microsoft.com/office/drawing/2014/main" id="{E3C404C5-AD2F-7F30-A1AE-C086F614166D}"/>
              </a:ext>
            </a:extLst>
          </p:cNvPr>
          <p:cNvSpPr>
            <a:spLocks noChangeShapeType="1"/>
          </p:cNvSpPr>
          <p:nvPr/>
        </p:nvSpPr>
        <p:spPr bwMode="auto">
          <a:xfrm>
            <a:off x="10560050" y="981076"/>
            <a:ext cx="0" cy="4176713"/>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9199" name="Line 31">
            <a:extLst>
              <a:ext uri="{FF2B5EF4-FFF2-40B4-BE49-F238E27FC236}">
                <a16:creationId xmlns:a16="http://schemas.microsoft.com/office/drawing/2014/main" id="{537B5D14-AB09-F32F-750B-43BDFD927174}"/>
              </a:ext>
            </a:extLst>
          </p:cNvPr>
          <p:cNvSpPr>
            <a:spLocks noChangeShapeType="1"/>
          </p:cNvSpPr>
          <p:nvPr/>
        </p:nvSpPr>
        <p:spPr bwMode="auto">
          <a:xfrm flipH="1">
            <a:off x="1703388" y="5157788"/>
            <a:ext cx="309721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9200" name="Text Box 32">
            <a:extLst>
              <a:ext uri="{FF2B5EF4-FFF2-40B4-BE49-F238E27FC236}">
                <a16:creationId xmlns:a16="http://schemas.microsoft.com/office/drawing/2014/main" id="{DB3C4E82-C638-E2FB-2940-BA37CCD3C988}"/>
              </a:ext>
            </a:extLst>
          </p:cNvPr>
          <p:cNvSpPr txBox="1">
            <a:spLocks noChangeArrowheads="1"/>
          </p:cNvSpPr>
          <p:nvPr/>
        </p:nvSpPr>
        <p:spPr bwMode="auto">
          <a:xfrm>
            <a:off x="4800601" y="5013326"/>
            <a:ext cx="251936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600" b="1">
                <a:solidFill>
                  <a:srgbClr val="C0C0C0"/>
                </a:solidFill>
              </a:rPr>
              <a:t>System Component Functionality</a:t>
            </a:r>
          </a:p>
        </p:txBody>
      </p:sp>
      <p:sp>
        <p:nvSpPr>
          <p:cNvPr id="519201" name="AutoShape 33">
            <a:extLst>
              <a:ext uri="{FF2B5EF4-FFF2-40B4-BE49-F238E27FC236}">
                <a16:creationId xmlns:a16="http://schemas.microsoft.com/office/drawing/2014/main" id="{C93055EC-6515-62F8-C70C-723BF2557166}"/>
              </a:ext>
            </a:extLst>
          </p:cNvPr>
          <p:cNvSpPr>
            <a:spLocks noChangeArrowheads="1"/>
          </p:cNvSpPr>
          <p:nvPr/>
        </p:nvSpPr>
        <p:spPr bwMode="auto">
          <a:xfrm>
            <a:off x="3216275" y="5834063"/>
            <a:ext cx="431800" cy="144462"/>
          </a:xfrm>
          <a:prstGeom prst="rightArrow">
            <a:avLst>
              <a:gd name="adj1" fmla="val 50000"/>
              <a:gd name="adj2" fmla="val 74726"/>
            </a:avLst>
          </a:prstGeom>
          <a:solidFill>
            <a:srgbClr val="FFCC00"/>
          </a:solidFill>
          <a:ln w="127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519202" name="Line 34">
            <a:extLst>
              <a:ext uri="{FF2B5EF4-FFF2-40B4-BE49-F238E27FC236}">
                <a16:creationId xmlns:a16="http://schemas.microsoft.com/office/drawing/2014/main" id="{E0B3C6D0-6598-3E4A-D0C9-57BE3C922CBE}"/>
              </a:ext>
            </a:extLst>
          </p:cNvPr>
          <p:cNvSpPr>
            <a:spLocks noChangeShapeType="1"/>
          </p:cNvSpPr>
          <p:nvPr/>
        </p:nvSpPr>
        <p:spPr bwMode="auto">
          <a:xfrm flipH="1">
            <a:off x="7391400" y="5157788"/>
            <a:ext cx="3168650"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19203" name="Text Box 35">
            <a:extLst>
              <a:ext uri="{FF2B5EF4-FFF2-40B4-BE49-F238E27FC236}">
                <a16:creationId xmlns:a16="http://schemas.microsoft.com/office/drawing/2014/main" id="{7C346D20-1DD5-B06A-2325-B48D15773F57}"/>
              </a:ext>
            </a:extLst>
          </p:cNvPr>
          <p:cNvSpPr txBox="1">
            <a:spLocks noChangeArrowheads="1"/>
          </p:cNvSpPr>
          <p:nvPr/>
        </p:nvSpPr>
        <p:spPr bwMode="auto">
          <a:xfrm>
            <a:off x="1839913" y="1103313"/>
            <a:ext cx="2754312"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Effects of Flick Ramming system</a:t>
            </a:r>
          </a:p>
        </p:txBody>
      </p:sp>
      <p:sp>
        <p:nvSpPr>
          <p:cNvPr id="519204" name="Text Box 36">
            <a:extLst>
              <a:ext uri="{FF2B5EF4-FFF2-40B4-BE49-F238E27FC236}">
                <a16:creationId xmlns:a16="http://schemas.microsoft.com/office/drawing/2014/main" id="{FDA6423D-B5FF-BED4-FFB2-C48DCE85F051}"/>
              </a:ext>
            </a:extLst>
          </p:cNvPr>
          <p:cNvSpPr txBox="1">
            <a:spLocks noChangeArrowheads="1"/>
          </p:cNvSpPr>
          <p:nvPr/>
        </p:nvSpPr>
        <p:spPr bwMode="auto">
          <a:xfrm>
            <a:off x="1839914" y="1493838"/>
            <a:ext cx="8582025" cy="117173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Correct design and assembly of components in front of filling crucial in ensuring a safe and suitable product.</a:t>
            </a:r>
          </a:p>
          <a:p>
            <a:endParaRPr lang="en-GB" altLang="en-US" sz="1400"/>
          </a:p>
          <a:p>
            <a:r>
              <a:rPr lang="en-GB" altLang="en-US" sz="1400"/>
              <a:t>Also, UK Army drills sometimes require a projectile to be safe and suitable after 2 ramming attempts, </a:t>
            </a:r>
          </a:p>
          <a:p>
            <a:r>
              <a:rPr lang="en-GB" altLang="en-US" sz="1400"/>
              <a:t>i.e. ram – eject – ram - FIRE</a:t>
            </a:r>
            <a:endParaRPr lang="en-US" altLang="en-US" sz="1400">
              <a:cs typeface="Arial" panose="020B0604020202020204" pitchFamily="34" charset="0"/>
            </a:endParaRPr>
          </a:p>
        </p:txBody>
      </p:sp>
      <p:pic>
        <p:nvPicPr>
          <p:cNvPr id="519205" name="Picture 37">
            <a:extLst>
              <a:ext uri="{FF2B5EF4-FFF2-40B4-BE49-F238E27FC236}">
                <a16:creationId xmlns:a16="http://schemas.microsoft.com/office/drawing/2014/main" id="{1B601F29-D691-5018-947B-8E099466D9CF}"/>
              </a:ext>
            </a:extLst>
          </p:cNvPr>
          <p:cNvPicPr>
            <a:picLocks noChangeAspect="1" noChangeArrowheads="1"/>
          </p:cNvPicPr>
          <p:nvPr/>
        </p:nvPicPr>
        <p:blipFill>
          <a:blip r:embed="rId3">
            <a:clrChange>
              <a:clrFrom>
                <a:srgbClr val="080000"/>
              </a:clrFrom>
              <a:clrTo>
                <a:srgbClr val="080000">
                  <a:alpha val="0"/>
                </a:srgbClr>
              </a:clrTo>
            </a:clrChange>
            <a:extLst>
              <a:ext uri="{28A0092B-C50C-407E-A947-70E740481C1C}">
                <a14:useLocalDpi xmlns:a14="http://schemas.microsoft.com/office/drawing/2010/main" val="0"/>
              </a:ext>
            </a:extLst>
          </a:blip>
          <a:srcRect/>
          <a:stretch>
            <a:fillRect/>
          </a:stretch>
        </p:blipFill>
        <p:spPr bwMode="auto">
          <a:xfrm>
            <a:off x="2938463" y="3016251"/>
            <a:ext cx="6208712" cy="1274763"/>
          </a:xfrm>
          <a:prstGeom prst="rect">
            <a:avLst/>
          </a:prstGeom>
          <a:noFill/>
          <a:extLst>
            <a:ext uri="{909E8E84-426E-40DD-AFC4-6F175D3DCCD1}">
              <a14:hiddenFill xmlns:a14="http://schemas.microsoft.com/office/drawing/2010/main">
                <a:solidFill>
                  <a:srgbClr val="FFFFFF"/>
                </a:solidFill>
              </a14:hiddenFill>
            </a:ext>
          </a:extLst>
        </p:spPr>
      </p:pic>
      <p:sp>
        <p:nvSpPr>
          <p:cNvPr id="519206" name="Line 38">
            <a:extLst>
              <a:ext uri="{FF2B5EF4-FFF2-40B4-BE49-F238E27FC236}">
                <a16:creationId xmlns:a16="http://schemas.microsoft.com/office/drawing/2014/main" id="{86523260-ACD3-D2BD-967A-828B979B5E57}"/>
              </a:ext>
            </a:extLst>
          </p:cNvPr>
          <p:cNvSpPr>
            <a:spLocks noChangeShapeType="1"/>
          </p:cNvSpPr>
          <p:nvPr/>
        </p:nvSpPr>
        <p:spPr bwMode="auto">
          <a:xfrm>
            <a:off x="5516564" y="3614738"/>
            <a:ext cx="1552575" cy="0"/>
          </a:xfrm>
          <a:prstGeom prst="line">
            <a:avLst/>
          </a:prstGeom>
          <a:noFill/>
          <a:ln w="22225">
            <a:solidFill>
              <a:schemeClr val="tx2"/>
            </a:solidFill>
            <a:round/>
            <a:headEnd/>
            <a:tailEnd type="stealth"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19207" name="Text Box 39">
            <a:extLst>
              <a:ext uri="{FF2B5EF4-FFF2-40B4-BE49-F238E27FC236}">
                <a16:creationId xmlns:a16="http://schemas.microsoft.com/office/drawing/2014/main" id="{C59DDAF9-FC16-36FC-A002-1205871AF0A8}"/>
              </a:ext>
            </a:extLst>
          </p:cNvPr>
          <p:cNvSpPr txBox="1">
            <a:spLocks noChangeArrowheads="1"/>
          </p:cNvSpPr>
          <p:nvPr/>
        </p:nvSpPr>
        <p:spPr bwMode="auto">
          <a:xfrm>
            <a:off x="5686426" y="3322638"/>
            <a:ext cx="1160463"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F = 68670 N</a:t>
            </a:r>
          </a:p>
        </p:txBody>
      </p:sp>
    </p:spTree>
    <p:extLst>
      <p:ext uri="{BB962C8B-B14F-4D97-AF65-F5344CB8AC3E}">
        <p14:creationId xmlns:p14="http://schemas.microsoft.com/office/powerpoint/2010/main" val="639222173"/>
      </p:ext>
    </p:extLst>
  </p:cSld>
  <p:clrMapOvr>
    <a:masterClrMapping/>
  </p:clrMapOvr>
  <p:transition>
    <p:wipe dir="r"/>
  </p:transition>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0194" name="Freeform 2">
            <a:extLst>
              <a:ext uri="{FF2B5EF4-FFF2-40B4-BE49-F238E27FC236}">
                <a16:creationId xmlns:a16="http://schemas.microsoft.com/office/drawing/2014/main" id="{05312B54-9CED-E8E9-981E-828724035A89}"/>
              </a:ext>
            </a:extLst>
          </p:cNvPr>
          <p:cNvSpPr>
            <a:spLocks noChangeAspect="1"/>
          </p:cNvSpPr>
          <p:nvPr/>
        </p:nvSpPr>
        <p:spPr bwMode="auto">
          <a:xfrm>
            <a:off x="1803400" y="5386388"/>
            <a:ext cx="763588" cy="1066800"/>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195" name="Freeform 3">
            <a:extLst>
              <a:ext uri="{FF2B5EF4-FFF2-40B4-BE49-F238E27FC236}">
                <a16:creationId xmlns:a16="http://schemas.microsoft.com/office/drawing/2014/main" id="{03B55408-3877-2118-1727-CA04177BA67F}"/>
              </a:ext>
            </a:extLst>
          </p:cNvPr>
          <p:cNvSpPr>
            <a:spLocks noChangeAspect="1"/>
          </p:cNvSpPr>
          <p:nvPr/>
        </p:nvSpPr>
        <p:spPr bwMode="auto">
          <a:xfrm>
            <a:off x="2566989" y="5599113"/>
            <a:ext cx="6556375" cy="639762"/>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196" name="Rectangle 4">
            <a:extLst>
              <a:ext uri="{FF2B5EF4-FFF2-40B4-BE49-F238E27FC236}">
                <a16:creationId xmlns:a16="http://schemas.microsoft.com/office/drawing/2014/main" id="{81DB2FE7-BA51-01F1-DEFF-1B754A83ABC1}"/>
              </a:ext>
            </a:extLst>
          </p:cNvPr>
          <p:cNvSpPr>
            <a:spLocks noChangeAspect="1" noChangeArrowheads="1"/>
          </p:cNvSpPr>
          <p:nvPr/>
        </p:nvSpPr>
        <p:spPr bwMode="auto">
          <a:xfrm>
            <a:off x="5308601" y="5670551"/>
            <a:ext cx="1787525" cy="49847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197" name="Rectangle 5">
            <a:extLst>
              <a:ext uri="{FF2B5EF4-FFF2-40B4-BE49-F238E27FC236}">
                <a16:creationId xmlns:a16="http://schemas.microsoft.com/office/drawing/2014/main" id="{0AADECBF-663F-A564-72D9-B6F414F2F3F0}"/>
              </a:ext>
            </a:extLst>
          </p:cNvPr>
          <p:cNvSpPr>
            <a:spLocks noChangeAspect="1" noChangeArrowheads="1"/>
          </p:cNvSpPr>
          <p:nvPr/>
        </p:nvSpPr>
        <p:spPr bwMode="auto">
          <a:xfrm>
            <a:off x="2566988" y="5457826"/>
            <a:ext cx="1911350" cy="9239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198" name="Oval 6">
            <a:extLst>
              <a:ext uri="{FF2B5EF4-FFF2-40B4-BE49-F238E27FC236}">
                <a16:creationId xmlns:a16="http://schemas.microsoft.com/office/drawing/2014/main" id="{C764E7EA-D326-6327-5E00-53E320EF161B}"/>
              </a:ext>
            </a:extLst>
          </p:cNvPr>
          <p:cNvSpPr>
            <a:spLocks noChangeAspect="1" noChangeArrowheads="1"/>
          </p:cNvSpPr>
          <p:nvPr/>
        </p:nvSpPr>
        <p:spPr bwMode="auto">
          <a:xfrm>
            <a:off x="4221163" y="5811838"/>
            <a:ext cx="190500" cy="214312"/>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199" name="Rectangle 7">
            <a:extLst>
              <a:ext uri="{FF2B5EF4-FFF2-40B4-BE49-F238E27FC236}">
                <a16:creationId xmlns:a16="http://schemas.microsoft.com/office/drawing/2014/main" id="{E5067C42-0560-3E6A-FDA7-BE85EEAF0ED0}"/>
              </a:ext>
            </a:extLst>
          </p:cNvPr>
          <p:cNvSpPr>
            <a:spLocks noChangeAspect="1" noChangeArrowheads="1"/>
          </p:cNvSpPr>
          <p:nvPr/>
        </p:nvSpPr>
        <p:spPr bwMode="auto">
          <a:xfrm>
            <a:off x="2757489" y="5386388"/>
            <a:ext cx="890587"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200" name="Rectangle 8">
            <a:extLst>
              <a:ext uri="{FF2B5EF4-FFF2-40B4-BE49-F238E27FC236}">
                <a16:creationId xmlns:a16="http://schemas.microsoft.com/office/drawing/2014/main" id="{7053AB8B-F9B9-876E-DEE0-ED03F3A5399F}"/>
              </a:ext>
            </a:extLst>
          </p:cNvPr>
          <p:cNvSpPr>
            <a:spLocks noChangeAspect="1" noChangeArrowheads="1"/>
          </p:cNvSpPr>
          <p:nvPr/>
        </p:nvSpPr>
        <p:spPr bwMode="auto">
          <a:xfrm>
            <a:off x="2566988" y="5386388"/>
            <a:ext cx="127000"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201" name="Rectangle 9">
            <a:extLst>
              <a:ext uri="{FF2B5EF4-FFF2-40B4-BE49-F238E27FC236}">
                <a16:creationId xmlns:a16="http://schemas.microsoft.com/office/drawing/2014/main" id="{28D804B1-5422-433D-E023-29F4B49A59FD}"/>
              </a:ext>
            </a:extLst>
          </p:cNvPr>
          <p:cNvSpPr>
            <a:spLocks noChangeAspect="1" noChangeArrowheads="1"/>
          </p:cNvSpPr>
          <p:nvPr/>
        </p:nvSpPr>
        <p:spPr bwMode="auto">
          <a:xfrm>
            <a:off x="2693988" y="5457825"/>
            <a:ext cx="63500" cy="141288"/>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0202" name="Group 10">
            <a:extLst>
              <a:ext uri="{FF2B5EF4-FFF2-40B4-BE49-F238E27FC236}">
                <a16:creationId xmlns:a16="http://schemas.microsoft.com/office/drawing/2014/main" id="{D58CB234-F468-83A3-4167-ACF8A81A3592}"/>
              </a:ext>
            </a:extLst>
          </p:cNvPr>
          <p:cNvGrpSpPr>
            <a:grpSpLocks noChangeAspect="1"/>
          </p:cNvGrpSpPr>
          <p:nvPr/>
        </p:nvGrpSpPr>
        <p:grpSpPr bwMode="auto">
          <a:xfrm flipH="1">
            <a:off x="2566989" y="6169026"/>
            <a:ext cx="1081087" cy="284163"/>
            <a:chOff x="960" y="2016"/>
            <a:chExt cx="816" cy="192"/>
          </a:xfrm>
        </p:grpSpPr>
        <p:sp>
          <p:nvSpPr>
            <p:cNvPr id="520203" name="Rectangle 11">
              <a:extLst>
                <a:ext uri="{FF2B5EF4-FFF2-40B4-BE49-F238E27FC236}">
                  <a16:creationId xmlns:a16="http://schemas.microsoft.com/office/drawing/2014/main" id="{CC482EBF-54E8-ABEB-8B59-2DF580BCB948}"/>
                </a:ext>
              </a:extLst>
            </p:cNvPr>
            <p:cNvSpPr>
              <a:spLocks noChangeAspect="1" noChangeArrowheads="1"/>
            </p:cNvSpPr>
            <p:nvPr/>
          </p:nvSpPr>
          <p:spPr bwMode="auto">
            <a:xfrm>
              <a:off x="1104" y="2016"/>
              <a:ext cx="672"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204" name="Rectangle 12">
              <a:extLst>
                <a:ext uri="{FF2B5EF4-FFF2-40B4-BE49-F238E27FC236}">
                  <a16:creationId xmlns:a16="http://schemas.microsoft.com/office/drawing/2014/main" id="{836FB7FA-6309-B656-45BB-6986F441EE52}"/>
                </a:ext>
              </a:extLst>
            </p:cNvPr>
            <p:cNvSpPr>
              <a:spLocks noChangeAspect="1" noChangeArrowheads="1"/>
            </p:cNvSpPr>
            <p:nvPr/>
          </p:nvSpPr>
          <p:spPr bwMode="auto">
            <a:xfrm>
              <a:off x="960" y="2016"/>
              <a:ext cx="96"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205" name="Rectangle 13">
              <a:extLst>
                <a:ext uri="{FF2B5EF4-FFF2-40B4-BE49-F238E27FC236}">
                  <a16:creationId xmlns:a16="http://schemas.microsoft.com/office/drawing/2014/main" id="{FE4BC70E-599C-22EC-F3F4-683331BF7C60}"/>
                </a:ext>
              </a:extLst>
            </p:cNvPr>
            <p:cNvSpPr>
              <a:spLocks noChangeAspect="1" noChangeArrowheads="1"/>
            </p:cNvSpPr>
            <p:nvPr/>
          </p:nvSpPr>
          <p:spPr bwMode="auto">
            <a:xfrm>
              <a:off x="1056" y="2064"/>
              <a:ext cx="48" cy="96"/>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0206" name="Rectangle 14">
            <a:extLst>
              <a:ext uri="{FF2B5EF4-FFF2-40B4-BE49-F238E27FC236}">
                <a16:creationId xmlns:a16="http://schemas.microsoft.com/office/drawing/2014/main" id="{975D1D1B-918F-5F07-B021-DCC1036F61D9}"/>
              </a:ext>
            </a:extLst>
          </p:cNvPr>
          <p:cNvSpPr>
            <a:spLocks noChangeArrowheads="1"/>
          </p:cNvSpPr>
          <p:nvPr/>
        </p:nvSpPr>
        <p:spPr bwMode="auto">
          <a:xfrm>
            <a:off x="4081464" y="5721351"/>
            <a:ext cx="6345237"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207" name="Rectangle 15">
            <a:extLst>
              <a:ext uri="{FF2B5EF4-FFF2-40B4-BE49-F238E27FC236}">
                <a16:creationId xmlns:a16="http://schemas.microsoft.com/office/drawing/2014/main" id="{647F3F18-E40A-F235-F664-BA1E97AEB292}"/>
              </a:ext>
            </a:extLst>
          </p:cNvPr>
          <p:cNvSpPr>
            <a:spLocks noChangeArrowheads="1"/>
          </p:cNvSpPr>
          <p:nvPr/>
        </p:nvSpPr>
        <p:spPr bwMode="auto">
          <a:xfrm>
            <a:off x="3657600" y="5721351"/>
            <a:ext cx="414338"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208" name="Rectangle 16">
            <a:extLst>
              <a:ext uri="{FF2B5EF4-FFF2-40B4-BE49-F238E27FC236}">
                <a16:creationId xmlns:a16="http://schemas.microsoft.com/office/drawing/2014/main" id="{3E3DD71D-3431-3ED9-5BB0-5CD9CA6186ED}"/>
              </a:ext>
            </a:extLst>
          </p:cNvPr>
          <p:cNvSpPr>
            <a:spLocks noChangeArrowheads="1"/>
          </p:cNvSpPr>
          <p:nvPr/>
        </p:nvSpPr>
        <p:spPr bwMode="auto">
          <a:xfrm>
            <a:off x="2538413" y="5738814"/>
            <a:ext cx="1109662"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209" name="Rectangle 17">
            <a:extLst>
              <a:ext uri="{FF2B5EF4-FFF2-40B4-BE49-F238E27FC236}">
                <a16:creationId xmlns:a16="http://schemas.microsoft.com/office/drawing/2014/main" id="{92DA32D0-F8E7-B0DB-A271-308D2D7004AE}"/>
              </a:ext>
            </a:extLst>
          </p:cNvPr>
          <p:cNvSpPr>
            <a:spLocks noChangeAspect="1" noChangeArrowheads="1"/>
          </p:cNvSpPr>
          <p:nvPr/>
        </p:nvSpPr>
        <p:spPr bwMode="auto">
          <a:xfrm>
            <a:off x="2279650" y="5591175"/>
            <a:ext cx="287338" cy="647700"/>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210" name="Freeform 18">
            <a:extLst>
              <a:ext uri="{FF2B5EF4-FFF2-40B4-BE49-F238E27FC236}">
                <a16:creationId xmlns:a16="http://schemas.microsoft.com/office/drawing/2014/main" id="{EEE54683-F715-AD42-64A7-F2B4354A4635}"/>
              </a:ext>
            </a:extLst>
          </p:cNvPr>
          <p:cNvSpPr>
            <a:spLocks noChangeAspect="1"/>
          </p:cNvSpPr>
          <p:nvPr/>
        </p:nvSpPr>
        <p:spPr bwMode="auto">
          <a:xfrm>
            <a:off x="2566988" y="6038851"/>
            <a:ext cx="7861300" cy="200025"/>
          </a:xfrm>
          <a:custGeom>
            <a:avLst/>
            <a:gdLst>
              <a:gd name="T0" fmla="*/ 0 w 4451"/>
              <a:gd name="T1" fmla="*/ 102 h 102"/>
              <a:gd name="T2" fmla="*/ 1091 w 4451"/>
              <a:gd name="T3" fmla="*/ 102 h 102"/>
              <a:gd name="T4" fmla="*/ 1538 w 4451"/>
              <a:gd name="T5" fmla="*/ 60 h 102"/>
              <a:gd name="T6" fmla="*/ 4451 w 4451"/>
              <a:gd name="T7" fmla="*/ 60 h 102"/>
              <a:gd name="T8" fmla="*/ 4451 w 4451"/>
              <a:gd name="T9" fmla="*/ 0 h 102"/>
              <a:gd name="T10" fmla="*/ 760 w 4451"/>
              <a:gd name="T11" fmla="*/ 0 h 102"/>
              <a:gd name="T12" fmla="*/ 631 w 4451"/>
              <a:gd name="T13" fmla="*/ 21 h 102"/>
              <a:gd name="T14" fmla="*/ 0 w 4451"/>
              <a:gd name="T15" fmla="*/ 21 h 102"/>
              <a:gd name="T16" fmla="*/ 0 w 4451"/>
              <a:gd name="T17" fmla="*/ 102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51" h="102">
                <a:moveTo>
                  <a:pt x="0" y="102"/>
                </a:moveTo>
                <a:lnTo>
                  <a:pt x="1091" y="102"/>
                </a:lnTo>
                <a:lnTo>
                  <a:pt x="1538" y="60"/>
                </a:lnTo>
                <a:lnTo>
                  <a:pt x="4451" y="60"/>
                </a:lnTo>
                <a:lnTo>
                  <a:pt x="4451" y="0"/>
                </a:lnTo>
                <a:lnTo>
                  <a:pt x="760" y="0"/>
                </a:lnTo>
                <a:lnTo>
                  <a:pt x="631" y="21"/>
                </a:lnTo>
                <a:lnTo>
                  <a:pt x="0" y="21"/>
                </a:lnTo>
                <a:lnTo>
                  <a:pt x="0" y="10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0211" name="Group 19">
            <a:extLst>
              <a:ext uri="{FF2B5EF4-FFF2-40B4-BE49-F238E27FC236}">
                <a16:creationId xmlns:a16="http://schemas.microsoft.com/office/drawing/2014/main" id="{DFDF0F33-5171-8E2D-2F7F-FFC5F3271DB6}"/>
              </a:ext>
            </a:extLst>
          </p:cNvPr>
          <p:cNvGrpSpPr>
            <a:grpSpLocks/>
          </p:cNvGrpSpPr>
          <p:nvPr/>
        </p:nvGrpSpPr>
        <p:grpSpPr bwMode="auto">
          <a:xfrm>
            <a:off x="2289175" y="5751514"/>
            <a:ext cx="323850" cy="320675"/>
            <a:chOff x="851" y="3292"/>
            <a:chExt cx="184" cy="163"/>
          </a:xfrm>
        </p:grpSpPr>
        <p:sp>
          <p:nvSpPr>
            <p:cNvPr id="520212" name="AutoShape 20">
              <a:extLst>
                <a:ext uri="{FF2B5EF4-FFF2-40B4-BE49-F238E27FC236}">
                  <a16:creationId xmlns:a16="http://schemas.microsoft.com/office/drawing/2014/main" id="{19A72CB9-D968-618C-36A9-594DF093434B}"/>
                </a:ext>
              </a:extLst>
            </p:cNvPr>
            <p:cNvSpPr>
              <a:spLocks noChangeAspect="1" noChangeArrowheads="1"/>
            </p:cNvSpPr>
            <p:nvPr/>
          </p:nvSpPr>
          <p:spPr bwMode="auto">
            <a:xfrm>
              <a:off x="851" y="3341"/>
              <a:ext cx="137" cy="53"/>
            </a:xfrm>
            <a:prstGeom prst="roundRect">
              <a:avLst>
                <a:gd name="adj" fmla="val 16667"/>
              </a:avLst>
            </a:prstGeom>
            <a:solidFill>
              <a:srgbClr val="292929"/>
            </a:soli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400"/>
            </a:p>
          </p:txBody>
        </p:sp>
        <p:sp>
          <p:nvSpPr>
            <p:cNvPr id="520213" name="Rectangle 21">
              <a:extLst>
                <a:ext uri="{FF2B5EF4-FFF2-40B4-BE49-F238E27FC236}">
                  <a16:creationId xmlns:a16="http://schemas.microsoft.com/office/drawing/2014/main" id="{5F386DD0-6BF5-0040-446C-5CCCE9776D6C}"/>
                </a:ext>
              </a:extLst>
            </p:cNvPr>
            <p:cNvSpPr>
              <a:spLocks noChangeArrowheads="1"/>
            </p:cNvSpPr>
            <p:nvPr/>
          </p:nvSpPr>
          <p:spPr bwMode="auto">
            <a:xfrm flipH="1">
              <a:off x="968" y="3292"/>
              <a:ext cx="41" cy="163"/>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214" name="Oval 22">
              <a:extLst>
                <a:ext uri="{FF2B5EF4-FFF2-40B4-BE49-F238E27FC236}">
                  <a16:creationId xmlns:a16="http://schemas.microsoft.com/office/drawing/2014/main" id="{D553BCEC-A79E-FB99-411D-F2AA0D2C45B4}"/>
                </a:ext>
              </a:extLst>
            </p:cNvPr>
            <p:cNvSpPr>
              <a:spLocks noChangeArrowheads="1"/>
            </p:cNvSpPr>
            <p:nvPr/>
          </p:nvSpPr>
          <p:spPr bwMode="auto">
            <a:xfrm>
              <a:off x="992" y="3292"/>
              <a:ext cx="42" cy="161"/>
            </a:xfrm>
            <a:prstGeom prst="ellipse">
              <a:avLst/>
            </a:prstGeom>
            <a:solidFill>
              <a:srgbClr val="C0C0C0"/>
            </a:solidFill>
            <a:ln>
              <a:noFill/>
            </a:ln>
            <a:effectLst/>
            <a:extLst>
              <a:ext uri="{91240B29-F687-4F45-9708-019B960494DF}">
                <a14:hiddenLine xmlns:a14="http://schemas.microsoft.com/office/drawing/2010/main" w="6350">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215" name="Freeform 23">
              <a:extLst>
                <a:ext uri="{FF2B5EF4-FFF2-40B4-BE49-F238E27FC236}">
                  <a16:creationId xmlns:a16="http://schemas.microsoft.com/office/drawing/2014/main" id="{9F40531B-8B4D-02E5-B5C4-854C1F7EC6E2}"/>
                </a:ext>
              </a:extLst>
            </p:cNvPr>
            <p:cNvSpPr>
              <a:spLocks/>
            </p:cNvSpPr>
            <p:nvPr/>
          </p:nvSpPr>
          <p:spPr bwMode="auto">
            <a:xfrm>
              <a:off x="901" y="3364"/>
              <a:ext cx="89" cy="6"/>
            </a:xfrm>
            <a:custGeom>
              <a:avLst/>
              <a:gdLst>
                <a:gd name="T0" fmla="*/ 0 w 101"/>
                <a:gd name="T1" fmla="*/ 0 h 7"/>
                <a:gd name="T2" fmla="*/ 101 w 101"/>
                <a:gd name="T3" fmla="*/ 0 h 7"/>
                <a:gd name="T4" fmla="*/ 99 w 101"/>
                <a:gd name="T5" fmla="*/ 7 h 7"/>
                <a:gd name="T6" fmla="*/ 0 w 101"/>
                <a:gd name="T7" fmla="*/ 7 h 7"/>
                <a:gd name="T8" fmla="*/ 0 w 101"/>
                <a:gd name="T9" fmla="*/ 0 h 7"/>
              </a:gdLst>
              <a:ahLst/>
              <a:cxnLst>
                <a:cxn ang="0">
                  <a:pos x="T0" y="T1"/>
                </a:cxn>
                <a:cxn ang="0">
                  <a:pos x="T2" y="T3"/>
                </a:cxn>
                <a:cxn ang="0">
                  <a:pos x="T4" y="T5"/>
                </a:cxn>
                <a:cxn ang="0">
                  <a:pos x="T6" y="T7"/>
                </a:cxn>
                <a:cxn ang="0">
                  <a:pos x="T8" y="T9"/>
                </a:cxn>
              </a:cxnLst>
              <a:rect l="0" t="0" r="r" b="b"/>
              <a:pathLst>
                <a:path w="101" h="7">
                  <a:moveTo>
                    <a:pt x="0" y="0"/>
                  </a:moveTo>
                  <a:lnTo>
                    <a:pt x="101" y="0"/>
                  </a:lnTo>
                  <a:lnTo>
                    <a:pt x="99" y="7"/>
                  </a:lnTo>
                  <a:lnTo>
                    <a:pt x="0" y="7"/>
                  </a:lnTo>
                  <a:lnTo>
                    <a:pt x="0" y="0"/>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216" name="Freeform 24">
              <a:extLst>
                <a:ext uri="{FF2B5EF4-FFF2-40B4-BE49-F238E27FC236}">
                  <a16:creationId xmlns:a16="http://schemas.microsoft.com/office/drawing/2014/main" id="{F3B675AC-639E-FB57-9603-8E0BA45DEB7A}"/>
                </a:ext>
              </a:extLst>
            </p:cNvPr>
            <p:cNvSpPr>
              <a:spLocks/>
            </p:cNvSpPr>
            <p:nvPr/>
          </p:nvSpPr>
          <p:spPr bwMode="auto">
            <a:xfrm>
              <a:off x="989" y="3365"/>
              <a:ext cx="46" cy="22"/>
            </a:xfrm>
            <a:custGeom>
              <a:avLst/>
              <a:gdLst>
                <a:gd name="T0" fmla="*/ 3 w 53"/>
                <a:gd name="T1" fmla="*/ 0 h 26"/>
                <a:gd name="T2" fmla="*/ 53 w 53"/>
                <a:gd name="T3" fmla="*/ 20 h 26"/>
                <a:gd name="T4" fmla="*/ 50 w 53"/>
                <a:gd name="T5" fmla="*/ 26 h 26"/>
                <a:gd name="T6" fmla="*/ 0 w 53"/>
                <a:gd name="T7" fmla="*/ 6 h 26"/>
                <a:gd name="T8" fmla="*/ 3 w 53"/>
                <a:gd name="T9" fmla="*/ 0 h 26"/>
              </a:gdLst>
              <a:ahLst/>
              <a:cxnLst>
                <a:cxn ang="0">
                  <a:pos x="T0" y="T1"/>
                </a:cxn>
                <a:cxn ang="0">
                  <a:pos x="T2" y="T3"/>
                </a:cxn>
                <a:cxn ang="0">
                  <a:pos x="T4" y="T5"/>
                </a:cxn>
                <a:cxn ang="0">
                  <a:pos x="T6" y="T7"/>
                </a:cxn>
                <a:cxn ang="0">
                  <a:pos x="T8" y="T9"/>
                </a:cxn>
              </a:cxnLst>
              <a:rect l="0" t="0" r="r" b="b"/>
              <a:pathLst>
                <a:path w="53" h="26">
                  <a:moveTo>
                    <a:pt x="3" y="0"/>
                  </a:moveTo>
                  <a:lnTo>
                    <a:pt x="53" y="20"/>
                  </a:lnTo>
                  <a:lnTo>
                    <a:pt x="50" y="26"/>
                  </a:lnTo>
                  <a:lnTo>
                    <a:pt x="0" y="6"/>
                  </a:lnTo>
                  <a:lnTo>
                    <a:pt x="3" y="0"/>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217" name="Freeform 25">
              <a:extLst>
                <a:ext uri="{FF2B5EF4-FFF2-40B4-BE49-F238E27FC236}">
                  <a16:creationId xmlns:a16="http://schemas.microsoft.com/office/drawing/2014/main" id="{5454F01E-7401-2D67-66A6-93926D0ECFC0}"/>
                </a:ext>
              </a:extLst>
            </p:cNvPr>
            <p:cNvSpPr>
              <a:spLocks/>
            </p:cNvSpPr>
            <p:nvPr/>
          </p:nvSpPr>
          <p:spPr bwMode="auto">
            <a:xfrm flipH="1" flipV="1">
              <a:off x="852" y="3354"/>
              <a:ext cx="92" cy="27"/>
            </a:xfrm>
            <a:custGeom>
              <a:avLst/>
              <a:gdLst>
                <a:gd name="T0" fmla="*/ 0 w 298"/>
                <a:gd name="T1" fmla="*/ 17 h 80"/>
                <a:gd name="T2" fmla="*/ 0 w 298"/>
                <a:gd name="T3" fmla="*/ 66 h 80"/>
                <a:gd name="T4" fmla="*/ 21 w 298"/>
                <a:gd name="T5" fmla="*/ 66 h 80"/>
                <a:gd name="T6" fmla="*/ 51 w 298"/>
                <a:gd name="T7" fmla="*/ 74 h 80"/>
                <a:gd name="T8" fmla="*/ 298 w 298"/>
                <a:gd name="T9" fmla="*/ 80 h 80"/>
                <a:gd name="T10" fmla="*/ 298 w 298"/>
                <a:gd name="T11" fmla="*/ 2 h 80"/>
                <a:gd name="T12" fmla="*/ 244 w 298"/>
                <a:gd name="T13" fmla="*/ 0 h 80"/>
                <a:gd name="T14" fmla="*/ 51 w 298"/>
                <a:gd name="T15" fmla="*/ 12 h 80"/>
                <a:gd name="T16" fmla="*/ 22 w 298"/>
                <a:gd name="T17" fmla="*/ 20 h 80"/>
                <a:gd name="T18" fmla="*/ 0 w 298"/>
                <a:gd name="T19" fmla="*/ 17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98" h="80">
                  <a:moveTo>
                    <a:pt x="0" y="17"/>
                  </a:moveTo>
                  <a:lnTo>
                    <a:pt x="0" y="66"/>
                  </a:lnTo>
                  <a:lnTo>
                    <a:pt x="21" y="66"/>
                  </a:lnTo>
                  <a:lnTo>
                    <a:pt x="51" y="74"/>
                  </a:lnTo>
                  <a:lnTo>
                    <a:pt x="298" y="80"/>
                  </a:lnTo>
                  <a:lnTo>
                    <a:pt x="298" y="2"/>
                  </a:lnTo>
                  <a:lnTo>
                    <a:pt x="244" y="0"/>
                  </a:lnTo>
                  <a:lnTo>
                    <a:pt x="51" y="12"/>
                  </a:lnTo>
                  <a:lnTo>
                    <a:pt x="22" y="20"/>
                  </a:lnTo>
                  <a:lnTo>
                    <a:pt x="0" y="17"/>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0218" name="Rectangle 26">
            <a:extLst>
              <a:ext uri="{FF2B5EF4-FFF2-40B4-BE49-F238E27FC236}">
                <a16:creationId xmlns:a16="http://schemas.microsoft.com/office/drawing/2014/main" id="{ABA9A647-9902-E20F-DA8E-C99298EA7EFB}"/>
              </a:ext>
            </a:extLst>
          </p:cNvPr>
          <p:cNvSpPr>
            <a:spLocks noChangeArrowheads="1"/>
          </p:cNvSpPr>
          <p:nvPr/>
        </p:nvSpPr>
        <p:spPr bwMode="auto">
          <a:xfrm>
            <a:off x="2071689" y="5595939"/>
            <a:ext cx="206375" cy="64293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0219" name="Group 27">
            <a:extLst>
              <a:ext uri="{FF2B5EF4-FFF2-40B4-BE49-F238E27FC236}">
                <a16:creationId xmlns:a16="http://schemas.microsoft.com/office/drawing/2014/main" id="{0B5A37B5-0AEC-1F7E-A632-21533CEEDB03}"/>
              </a:ext>
            </a:extLst>
          </p:cNvPr>
          <p:cNvGrpSpPr>
            <a:grpSpLocks noChangeAspect="1"/>
          </p:cNvGrpSpPr>
          <p:nvPr/>
        </p:nvGrpSpPr>
        <p:grpSpPr bwMode="auto">
          <a:xfrm flipH="1">
            <a:off x="2614614" y="5791200"/>
            <a:ext cx="998537" cy="279400"/>
            <a:chOff x="652" y="2460"/>
            <a:chExt cx="2468" cy="714"/>
          </a:xfrm>
        </p:grpSpPr>
        <p:sp>
          <p:nvSpPr>
            <p:cNvPr id="520220" name="AutoShape 28">
              <a:extLst>
                <a:ext uri="{FF2B5EF4-FFF2-40B4-BE49-F238E27FC236}">
                  <a16:creationId xmlns:a16="http://schemas.microsoft.com/office/drawing/2014/main" id="{0724035E-7312-8956-85DE-75755590127A}"/>
                </a:ext>
              </a:extLst>
            </p:cNvPr>
            <p:cNvSpPr>
              <a:spLocks noChangeAspect="1" noChangeArrowheads="1"/>
            </p:cNvSpPr>
            <p:nvPr/>
          </p:nvSpPr>
          <p:spPr bwMode="auto">
            <a:xfrm>
              <a:off x="747" y="2460"/>
              <a:ext cx="2373" cy="714"/>
            </a:xfrm>
            <a:prstGeom prst="roundRect">
              <a:avLst>
                <a:gd name="adj" fmla="val 8685"/>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221" name="Rectangle 29">
              <a:extLst>
                <a:ext uri="{FF2B5EF4-FFF2-40B4-BE49-F238E27FC236}">
                  <a16:creationId xmlns:a16="http://schemas.microsoft.com/office/drawing/2014/main" id="{F2A8C117-973F-DEA9-08D3-59E7AAA9AF99}"/>
                </a:ext>
              </a:extLst>
            </p:cNvPr>
            <p:cNvSpPr>
              <a:spLocks noChangeAspect="1" noChangeArrowheads="1"/>
            </p:cNvSpPr>
            <p:nvPr/>
          </p:nvSpPr>
          <p:spPr bwMode="auto">
            <a:xfrm>
              <a:off x="699" y="2460"/>
              <a:ext cx="69" cy="714"/>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222" name="AutoShape 30">
              <a:extLst>
                <a:ext uri="{FF2B5EF4-FFF2-40B4-BE49-F238E27FC236}">
                  <a16:creationId xmlns:a16="http://schemas.microsoft.com/office/drawing/2014/main" id="{C12DF89C-2A3B-E0FB-8444-0FBDD40DB408}"/>
                </a:ext>
              </a:extLst>
            </p:cNvPr>
            <p:cNvSpPr>
              <a:spLocks noChangeAspect="1" noChangeArrowheads="1"/>
            </p:cNvSpPr>
            <p:nvPr/>
          </p:nvSpPr>
          <p:spPr bwMode="auto">
            <a:xfrm rot="5400000">
              <a:off x="320" y="2794"/>
              <a:ext cx="712" cy="47"/>
            </a:xfrm>
            <a:custGeom>
              <a:avLst/>
              <a:gdLst>
                <a:gd name="G0" fmla="+- 956 0 0"/>
                <a:gd name="G1" fmla="+- 21600 0 956"/>
                <a:gd name="G2" fmla="*/ 956 1 2"/>
                <a:gd name="G3" fmla="+- 21600 0 G2"/>
                <a:gd name="G4" fmla="+/ 956 21600 2"/>
                <a:gd name="G5" fmla="+/ G1 0 2"/>
                <a:gd name="G6" fmla="*/ 21600 21600 956"/>
                <a:gd name="G7" fmla="*/ G6 1 2"/>
                <a:gd name="G8" fmla="+- 21600 0 G7"/>
                <a:gd name="G9" fmla="*/ 21600 1 2"/>
                <a:gd name="G10" fmla="+- 956 0 G9"/>
                <a:gd name="G11" fmla="?: G10 G8 0"/>
                <a:gd name="G12" fmla="?: G10 G7 21600"/>
                <a:gd name="T0" fmla="*/ 21122 w 21600"/>
                <a:gd name="T1" fmla="*/ 10800 h 21600"/>
                <a:gd name="T2" fmla="*/ 10800 w 21600"/>
                <a:gd name="T3" fmla="*/ 21600 h 21600"/>
                <a:gd name="T4" fmla="*/ 478 w 21600"/>
                <a:gd name="T5" fmla="*/ 10800 h 21600"/>
                <a:gd name="T6" fmla="*/ 10800 w 21600"/>
                <a:gd name="T7" fmla="*/ 0 h 21600"/>
                <a:gd name="T8" fmla="*/ 2278 w 21600"/>
                <a:gd name="T9" fmla="*/ 2278 h 21600"/>
                <a:gd name="T10" fmla="*/ 19322 w 21600"/>
                <a:gd name="T11" fmla="*/ 19322 h 21600"/>
              </a:gdLst>
              <a:ahLst/>
              <a:cxnLst>
                <a:cxn ang="0">
                  <a:pos x="T0" y="T1"/>
                </a:cxn>
                <a:cxn ang="0">
                  <a:pos x="T2" y="T3"/>
                </a:cxn>
                <a:cxn ang="0">
                  <a:pos x="T4" y="T5"/>
                </a:cxn>
                <a:cxn ang="0">
                  <a:pos x="T6" y="T7"/>
                </a:cxn>
              </a:cxnLst>
              <a:rect l="T8" t="T9" r="T10" b="T11"/>
              <a:pathLst>
                <a:path w="21600" h="21600">
                  <a:moveTo>
                    <a:pt x="0" y="0"/>
                  </a:moveTo>
                  <a:lnTo>
                    <a:pt x="956" y="21600"/>
                  </a:lnTo>
                  <a:lnTo>
                    <a:pt x="20644" y="21600"/>
                  </a:lnTo>
                  <a:lnTo>
                    <a:pt x="2160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0223" name="Freeform 31">
            <a:extLst>
              <a:ext uri="{FF2B5EF4-FFF2-40B4-BE49-F238E27FC236}">
                <a16:creationId xmlns:a16="http://schemas.microsoft.com/office/drawing/2014/main" id="{42E17B51-7324-20ED-A0BF-38D703572256}"/>
              </a:ext>
            </a:extLst>
          </p:cNvPr>
          <p:cNvSpPr>
            <a:spLocks noChangeAspect="1"/>
          </p:cNvSpPr>
          <p:nvPr/>
        </p:nvSpPr>
        <p:spPr bwMode="auto">
          <a:xfrm>
            <a:off x="2566989" y="5589589"/>
            <a:ext cx="7862887" cy="200025"/>
          </a:xfrm>
          <a:custGeom>
            <a:avLst/>
            <a:gdLst>
              <a:gd name="T0" fmla="*/ 0 w 4953"/>
              <a:gd name="T1" fmla="*/ 2 h 126"/>
              <a:gd name="T2" fmla="*/ 1219 w 4953"/>
              <a:gd name="T3" fmla="*/ 0 h 126"/>
              <a:gd name="T4" fmla="*/ 1709 w 4953"/>
              <a:gd name="T5" fmla="*/ 54 h 126"/>
              <a:gd name="T6" fmla="*/ 4949 w 4953"/>
              <a:gd name="T7" fmla="*/ 54 h 126"/>
              <a:gd name="T8" fmla="*/ 4953 w 4953"/>
              <a:gd name="T9" fmla="*/ 126 h 126"/>
              <a:gd name="T10" fmla="*/ 842 w 4953"/>
              <a:gd name="T11" fmla="*/ 125 h 126"/>
              <a:gd name="T12" fmla="*/ 701 w 4953"/>
              <a:gd name="T13" fmla="*/ 103 h 126"/>
              <a:gd name="T14" fmla="*/ 0 w 4953"/>
              <a:gd name="T15" fmla="*/ 103 h 126"/>
              <a:gd name="T16" fmla="*/ 0 w 4953"/>
              <a:gd name="T17" fmla="*/ 2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53" h="126">
                <a:moveTo>
                  <a:pt x="0" y="2"/>
                </a:moveTo>
                <a:lnTo>
                  <a:pt x="1219" y="0"/>
                </a:lnTo>
                <a:lnTo>
                  <a:pt x="1709" y="54"/>
                </a:lnTo>
                <a:lnTo>
                  <a:pt x="4949" y="54"/>
                </a:lnTo>
                <a:lnTo>
                  <a:pt x="4953" y="126"/>
                </a:lnTo>
                <a:lnTo>
                  <a:pt x="842" y="125"/>
                </a:lnTo>
                <a:lnTo>
                  <a:pt x="701" y="103"/>
                </a:lnTo>
                <a:lnTo>
                  <a:pt x="0" y="103"/>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224" name="Freeform 32">
            <a:extLst>
              <a:ext uri="{FF2B5EF4-FFF2-40B4-BE49-F238E27FC236}">
                <a16:creationId xmlns:a16="http://schemas.microsoft.com/office/drawing/2014/main" id="{01AD8032-AED1-47F3-672F-BC5C7D114DD5}"/>
              </a:ext>
            </a:extLst>
          </p:cNvPr>
          <p:cNvSpPr>
            <a:spLocks/>
          </p:cNvSpPr>
          <p:nvPr/>
        </p:nvSpPr>
        <p:spPr bwMode="auto">
          <a:xfrm>
            <a:off x="2589213" y="5751514"/>
            <a:ext cx="258762"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0225" name="Freeform 33">
            <a:extLst>
              <a:ext uri="{FF2B5EF4-FFF2-40B4-BE49-F238E27FC236}">
                <a16:creationId xmlns:a16="http://schemas.microsoft.com/office/drawing/2014/main" id="{93B5C753-E6C3-224E-4574-E0B7A25274C0}"/>
              </a:ext>
            </a:extLst>
          </p:cNvPr>
          <p:cNvSpPr>
            <a:spLocks/>
          </p:cNvSpPr>
          <p:nvPr/>
        </p:nvSpPr>
        <p:spPr bwMode="auto">
          <a:xfrm>
            <a:off x="2574926" y="5751514"/>
            <a:ext cx="2587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0226" name="Freeform 34">
            <a:extLst>
              <a:ext uri="{FF2B5EF4-FFF2-40B4-BE49-F238E27FC236}">
                <a16:creationId xmlns:a16="http://schemas.microsoft.com/office/drawing/2014/main" id="{CC9B3D29-CAA9-D8C9-3FA1-BE00DF9B5F24}"/>
              </a:ext>
            </a:extLst>
          </p:cNvPr>
          <p:cNvSpPr>
            <a:spLocks/>
          </p:cNvSpPr>
          <p:nvPr/>
        </p:nvSpPr>
        <p:spPr bwMode="auto">
          <a:xfrm>
            <a:off x="2998788" y="5757864"/>
            <a:ext cx="525462"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0227" name="Freeform 35">
            <a:extLst>
              <a:ext uri="{FF2B5EF4-FFF2-40B4-BE49-F238E27FC236}">
                <a16:creationId xmlns:a16="http://schemas.microsoft.com/office/drawing/2014/main" id="{D5E360BC-3CCC-2C00-FCA7-09C776991AD9}"/>
              </a:ext>
            </a:extLst>
          </p:cNvPr>
          <p:cNvSpPr>
            <a:spLocks/>
          </p:cNvSpPr>
          <p:nvPr/>
        </p:nvSpPr>
        <p:spPr bwMode="auto">
          <a:xfrm>
            <a:off x="3136901" y="5751514"/>
            <a:ext cx="5254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0228" name="Freeform 36">
            <a:extLst>
              <a:ext uri="{FF2B5EF4-FFF2-40B4-BE49-F238E27FC236}">
                <a16:creationId xmlns:a16="http://schemas.microsoft.com/office/drawing/2014/main" id="{32E065EE-69DA-38E9-83F7-E776043464B7}"/>
              </a:ext>
            </a:extLst>
          </p:cNvPr>
          <p:cNvSpPr>
            <a:spLocks/>
          </p:cNvSpPr>
          <p:nvPr/>
        </p:nvSpPr>
        <p:spPr bwMode="auto">
          <a:xfrm>
            <a:off x="2640013" y="5772150"/>
            <a:ext cx="525462" cy="306388"/>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grpSp>
        <p:nvGrpSpPr>
          <p:cNvPr id="520229" name="Group 37">
            <a:extLst>
              <a:ext uri="{FF2B5EF4-FFF2-40B4-BE49-F238E27FC236}">
                <a16:creationId xmlns:a16="http://schemas.microsoft.com/office/drawing/2014/main" id="{F6997EF8-FD69-9277-02A2-C288571A2F9A}"/>
              </a:ext>
            </a:extLst>
          </p:cNvPr>
          <p:cNvGrpSpPr>
            <a:grpSpLocks/>
          </p:cNvGrpSpPr>
          <p:nvPr/>
        </p:nvGrpSpPr>
        <p:grpSpPr bwMode="auto">
          <a:xfrm rot="10800000">
            <a:off x="3673475" y="5788025"/>
            <a:ext cx="1049338" cy="249238"/>
            <a:chOff x="523" y="1721"/>
            <a:chExt cx="2992" cy="706"/>
          </a:xfrm>
        </p:grpSpPr>
        <p:sp>
          <p:nvSpPr>
            <p:cNvPr id="520230" name="Freeform 38">
              <a:extLst>
                <a:ext uri="{FF2B5EF4-FFF2-40B4-BE49-F238E27FC236}">
                  <a16:creationId xmlns:a16="http://schemas.microsoft.com/office/drawing/2014/main" id="{89372FF9-83D1-307C-97BB-08D9E15BF211}"/>
                </a:ext>
              </a:extLst>
            </p:cNvPr>
            <p:cNvSpPr>
              <a:spLocks noChangeAspect="1"/>
            </p:cNvSpPr>
            <p:nvPr/>
          </p:nvSpPr>
          <p:spPr bwMode="auto">
            <a:xfrm>
              <a:off x="523" y="1949"/>
              <a:ext cx="509" cy="252"/>
            </a:xfrm>
            <a:custGeom>
              <a:avLst/>
              <a:gdLst>
                <a:gd name="T0" fmla="*/ 0 w 1007"/>
                <a:gd name="T1" fmla="*/ 224 h 560"/>
                <a:gd name="T2" fmla="*/ 670 w 1007"/>
                <a:gd name="T3" fmla="*/ 0 h 560"/>
                <a:gd name="T4" fmla="*/ 670 w 1007"/>
                <a:gd name="T5" fmla="*/ 112 h 560"/>
                <a:gd name="T6" fmla="*/ 1006 w 1007"/>
                <a:gd name="T7" fmla="*/ 112 h 560"/>
                <a:gd name="T8" fmla="*/ 1006 w 1007"/>
                <a:gd name="T9" fmla="*/ 336 h 560"/>
                <a:gd name="T10" fmla="*/ 1006 w 1007"/>
                <a:gd name="T11" fmla="*/ 447 h 560"/>
                <a:gd name="T12" fmla="*/ 670 w 1007"/>
                <a:gd name="T13" fmla="*/ 447 h 560"/>
                <a:gd name="T14" fmla="*/ 670 w 1007"/>
                <a:gd name="T15" fmla="*/ 559 h 560"/>
                <a:gd name="T16" fmla="*/ 0 w 1007"/>
                <a:gd name="T17" fmla="*/ 336 h 560"/>
                <a:gd name="T18" fmla="*/ 0 w 1007"/>
                <a:gd name="T19" fmla="*/ 224 h 560"/>
                <a:gd name="T20" fmla="*/ 0 w 1007"/>
                <a:gd name="T21" fmla="*/ 224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0231" name="Freeform 39">
              <a:extLst>
                <a:ext uri="{FF2B5EF4-FFF2-40B4-BE49-F238E27FC236}">
                  <a16:creationId xmlns:a16="http://schemas.microsoft.com/office/drawing/2014/main" id="{82158CD2-1ECD-1080-6597-07FF92C4D1F8}"/>
                </a:ext>
              </a:extLst>
            </p:cNvPr>
            <p:cNvSpPr>
              <a:spLocks noChangeAspect="1"/>
            </p:cNvSpPr>
            <p:nvPr/>
          </p:nvSpPr>
          <p:spPr bwMode="auto">
            <a:xfrm>
              <a:off x="860" y="1748"/>
              <a:ext cx="2655" cy="655"/>
            </a:xfrm>
            <a:custGeom>
              <a:avLst/>
              <a:gdLst>
                <a:gd name="T0" fmla="*/ 5252 w 5258"/>
                <a:gd name="T1" fmla="*/ 1342 h 1449"/>
                <a:gd name="T2" fmla="*/ 5252 w 5258"/>
                <a:gd name="T3" fmla="*/ 112 h 1449"/>
                <a:gd name="T4" fmla="*/ 5252 w 5258"/>
                <a:gd name="T5" fmla="*/ 112 h 1449"/>
                <a:gd name="T6" fmla="*/ 4470 w 5258"/>
                <a:gd name="T7" fmla="*/ 1 h 1449"/>
                <a:gd name="T8" fmla="*/ 4464 w 5258"/>
                <a:gd name="T9" fmla="*/ 0 h 1449"/>
                <a:gd name="T10" fmla="*/ 2906 w 5258"/>
                <a:gd name="T11" fmla="*/ 0 h 1449"/>
                <a:gd name="T12" fmla="*/ 2904 w 5258"/>
                <a:gd name="T13" fmla="*/ 2 h 1449"/>
                <a:gd name="T14" fmla="*/ 2711 w 5258"/>
                <a:gd name="T15" fmla="*/ 13 h 1449"/>
                <a:gd name="T16" fmla="*/ 2519 w 5258"/>
                <a:gd name="T17" fmla="*/ 26 h 1449"/>
                <a:gd name="T18" fmla="*/ 2328 w 5258"/>
                <a:gd name="T19" fmla="*/ 42 h 1449"/>
                <a:gd name="T20" fmla="*/ 2139 w 5258"/>
                <a:gd name="T21" fmla="*/ 59 h 1449"/>
                <a:gd name="T22" fmla="*/ 1951 w 5258"/>
                <a:gd name="T23" fmla="*/ 79 h 1449"/>
                <a:gd name="T24" fmla="*/ 1764 w 5258"/>
                <a:gd name="T25" fmla="*/ 101 h 1449"/>
                <a:gd name="T26" fmla="*/ 1579 w 5258"/>
                <a:gd name="T27" fmla="*/ 126 h 1449"/>
                <a:gd name="T28" fmla="*/ 1397 w 5258"/>
                <a:gd name="T29" fmla="*/ 152 h 1449"/>
                <a:gd name="T30" fmla="*/ 1215 w 5258"/>
                <a:gd name="T31" fmla="*/ 181 h 1449"/>
                <a:gd name="T32" fmla="*/ 1036 w 5258"/>
                <a:gd name="T33" fmla="*/ 212 h 1449"/>
                <a:gd name="T34" fmla="*/ 858 w 5258"/>
                <a:gd name="T35" fmla="*/ 245 h 1449"/>
                <a:gd name="T36" fmla="*/ 683 w 5258"/>
                <a:gd name="T37" fmla="*/ 280 h 1449"/>
                <a:gd name="T38" fmla="*/ 509 w 5258"/>
                <a:gd name="T39" fmla="*/ 318 h 1449"/>
                <a:gd name="T40" fmla="*/ 338 w 5258"/>
                <a:gd name="T41" fmla="*/ 357 h 1449"/>
                <a:gd name="T42" fmla="*/ 169 w 5258"/>
                <a:gd name="T43" fmla="*/ 399 h 1449"/>
                <a:gd name="T44" fmla="*/ 3 w 5258"/>
                <a:gd name="T45" fmla="*/ 441 h 1449"/>
                <a:gd name="T46" fmla="*/ 0 w 5258"/>
                <a:gd name="T47" fmla="*/ 448 h 1449"/>
                <a:gd name="T48" fmla="*/ 0 w 5258"/>
                <a:gd name="T49" fmla="*/ 1007 h 1449"/>
                <a:gd name="T50" fmla="*/ 2 w 5258"/>
                <a:gd name="T51" fmla="*/ 1008 h 1449"/>
                <a:gd name="T52" fmla="*/ 168 w 5258"/>
                <a:gd name="T53" fmla="*/ 1052 h 1449"/>
                <a:gd name="T54" fmla="*/ 338 w 5258"/>
                <a:gd name="T55" fmla="*/ 1094 h 1449"/>
                <a:gd name="T56" fmla="*/ 508 w 5258"/>
                <a:gd name="T57" fmla="*/ 1134 h 1449"/>
                <a:gd name="T58" fmla="*/ 682 w 5258"/>
                <a:gd name="T59" fmla="*/ 1170 h 1449"/>
                <a:gd name="T60" fmla="*/ 858 w 5258"/>
                <a:gd name="T61" fmla="*/ 1206 h 1449"/>
                <a:gd name="T62" fmla="*/ 1035 w 5258"/>
                <a:gd name="T63" fmla="*/ 1239 h 1449"/>
                <a:gd name="T64" fmla="*/ 1214 w 5258"/>
                <a:gd name="T65" fmla="*/ 1270 h 1449"/>
                <a:gd name="T66" fmla="*/ 1397 w 5258"/>
                <a:gd name="T67" fmla="*/ 1298 h 1449"/>
                <a:gd name="T68" fmla="*/ 1579 w 5258"/>
                <a:gd name="T69" fmla="*/ 1325 h 1449"/>
                <a:gd name="T70" fmla="*/ 1764 w 5258"/>
                <a:gd name="T71" fmla="*/ 1349 h 1449"/>
                <a:gd name="T72" fmla="*/ 1951 w 5258"/>
                <a:gd name="T73" fmla="*/ 1372 h 1449"/>
                <a:gd name="T74" fmla="*/ 2139 w 5258"/>
                <a:gd name="T75" fmla="*/ 1391 h 1449"/>
                <a:gd name="T76" fmla="*/ 2327 w 5258"/>
                <a:gd name="T77" fmla="*/ 1409 h 1449"/>
                <a:gd name="T78" fmla="*/ 2518 w 5258"/>
                <a:gd name="T79" fmla="*/ 1424 h 1449"/>
                <a:gd name="T80" fmla="*/ 2710 w 5258"/>
                <a:gd name="T81" fmla="*/ 1438 h 1449"/>
                <a:gd name="T82" fmla="*/ 2903 w 5258"/>
                <a:gd name="T83" fmla="*/ 1448 h 1449"/>
                <a:gd name="T84" fmla="*/ 2911 w 5258"/>
                <a:gd name="T85" fmla="*/ 1446 h 1449"/>
                <a:gd name="T86" fmla="*/ 4470 w 5258"/>
                <a:gd name="T87" fmla="*/ 1446 h 1449"/>
                <a:gd name="T88" fmla="*/ 4475 w 5258"/>
                <a:gd name="T89" fmla="*/ 1445 h 1449"/>
                <a:gd name="T90" fmla="*/ 5257 w 5258"/>
                <a:gd name="T91" fmla="*/ 1333 h 1449"/>
                <a:gd name="T92" fmla="*/ 5252 w 5258"/>
                <a:gd name="T93" fmla="*/ 1342 h 1449"/>
                <a:gd name="T94" fmla="*/ 5252 w 5258"/>
                <a:gd name="T95" fmla="*/ 1342 h 1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58" h="1449">
                  <a:moveTo>
                    <a:pt x="5252" y="1342"/>
                  </a:moveTo>
                  <a:lnTo>
                    <a:pt x="5252" y="112"/>
                  </a:ln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nvGrpSpPr>
            <p:cNvPr id="520232" name="Group 40">
              <a:extLst>
                <a:ext uri="{FF2B5EF4-FFF2-40B4-BE49-F238E27FC236}">
                  <a16:creationId xmlns:a16="http://schemas.microsoft.com/office/drawing/2014/main" id="{C1319F68-80A1-2728-8475-8672D8FB984A}"/>
                </a:ext>
              </a:extLst>
            </p:cNvPr>
            <p:cNvGrpSpPr>
              <a:grpSpLocks noChangeAspect="1"/>
            </p:cNvGrpSpPr>
            <p:nvPr/>
          </p:nvGrpSpPr>
          <p:grpSpPr bwMode="auto">
            <a:xfrm>
              <a:off x="2884" y="1721"/>
              <a:ext cx="233" cy="706"/>
              <a:chOff x="3799" y="1296"/>
              <a:chExt cx="233" cy="707"/>
            </a:xfrm>
          </p:grpSpPr>
          <p:sp>
            <p:nvSpPr>
              <p:cNvPr id="520233" name="Rectangle 41">
                <a:extLst>
                  <a:ext uri="{FF2B5EF4-FFF2-40B4-BE49-F238E27FC236}">
                    <a16:creationId xmlns:a16="http://schemas.microsoft.com/office/drawing/2014/main" id="{CDFA5C1B-0F6D-12C9-E145-8FC6418C83D8}"/>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234" name="AutoShape 42">
                <a:extLst>
                  <a:ext uri="{FF2B5EF4-FFF2-40B4-BE49-F238E27FC236}">
                    <a16:creationId xmlns:a16="http://schemas.microsoft.com/office/drawing/2014/main" id="{84E83FDE-38B5-75AE-FC22-54AA350D4F80}"/>
                  </a:ext>
                </a:extLst>
              </p:cNvPr>
              <p:cNvSpPr>
                <a:spLocks noChangeAspect="1" noChangeArrowheads="1"/>
              </p:cNvSpPr>
              <p:nvPr/>
            </p:nvSpPr>
            <p:spPr bwMode="auto">
              <a:xfrm rot="5400000">
                <a:off x="3490"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0235" name="AutoShape 43">
                <a:extLst>
                  <a:ext uri="{FF2B5EF4-FFF2-40B4-BE49-F238E27FC236}">
                    <a16:creationId xmlns:a16="http://schemas.microsoft.com/office/drawing/2014/main" id="{12809F78-7DBB-D41F-6FA6-C4D93A667062}"/>
                  </a:ext>
                </a:extLst>
              </p:cNvPr>
              <p:cNvSpPr>
                <a:spLocks noChangeAspect="1" noChangeArrowheads="1"/>
              </p:cNvSpPr>
              <p:nvPr/>
            </p:nvSpPr>
            <p:spPr bwMode="auto">
              <a:xfrm rot="16200000" flipH="1">
                <a:off x="3634"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grpSp>
      <p:sp>
        <p:nvSpPr>
          <p:cNvPr id="520236" name="Text Box 44">
            <a:extLst>
              <a:ext uri="{FF2B5EF4-FFF2-40B4-BE49-F238E27FC236}">
                <a16:creationId xmlns:a16="http://schemas.microsoft.com/office/drawing/2014/main" id="{5881BE4D-631B-F1FB-3B02-E2162D63AB5C}"/>
              </a:ext>
            </a:extLst>
          </p:cNvPr>
          <p:cNvSpPr txBox="1">
            <a:spLocks noChangeArrowheads="1"/>
          </p:cNvSpPr>
          <p:nvPr/>
        </p:nvSpPr>
        <p:spPr bwMode="auto">
          <a:xfrm>
            <a:off x="4979988" y="6180138"/>
            <a:ext cx="46672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400" b="1">
                <a:solidFill>
                  <a:schemeClr val="bg1"/>
                </a:solidFill>
              </a:rPr>
              <a:t>2. - Shot Start</a:t>
            </a:r>
          </a:p>
        </p:txBody>
      </p:sp>
      <p:sp>
        <p:nvSpPr>
          <p:cNvPr id="520237" name="AutoShape 45">
            <a:extLst>
              <a:ext uri="{FF2B5EF4-FFF2-40B4-BE49-F238E27FC236}">
                <a16:creationId xmlns:a16="http://schemas.microsoft.com/office/drawing/2014/main" id="{8956E3E9-714D-286E-14C9-9AF70E50677B}"/>
              </a:ext>
            </a:extLst>
          </p:cNvPr>
          <p:cNvSpPr>
            <a:spLocks noChangeArrowheads="1"/>
          </p:cNvSpPr>
          <p:nvPr/>
        </p:nvSpPr>
        <p:spPr bwMode="auto">
          <a:xfrm>
            <a:off x="4800601" y="1052514"/>
            <a:ext cx="2663825" cy="936625"/>
          </a:xfrm>
          <a:prstGeom prst="roundRect">
            <a:avLst>
              <a:gd name="adj" fmla="val 16667"/>
            </a:avLst>
          </a:prstGeom>
          <a:gradFill rotWithShape="1">
            <a:gsLst>
              <a:gs pos="0">
                <a:srgbClr val="006600"/>
              </a:gs>
              <a:gs pos="50000">
                <a:srgbClr val="CCFF33"/>
              </a:gs>
              <a:gs pos="100000">
                <a:srgbClr val="006600"/>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Driving Band</a:t>
            </a:r>
          </a:p>
          <a:p>
            <a:pPr algn="ctr"/>
            <a:r>
              <a:rPr lang="en-GB" altLang="en-US" sz="1400" b="1"/>
              <a:t>Engages Rifling</a:t>
            </a:r>
          </a:p>
          <a:p>
            <a:pPr algn="ctr"/>
            <a:r>
              <a:rPr lang="en-GB" altLang="en-US" sz="1400" b="1"/>
              <a:t>Imparts Spin on Projectile</a:t>
            </a:r>
          </a:p>
          <a:p>
            <a:pPr algn="ctr"/>
            <a:r>
              <a:rPr lang="en-GB" altLang="en-US" sz="1400" b="1"/>
              <a:t>Seals Gas Behind Projectile</a:t>
            </a:r>
          </a:p>
        </p:txBody>
      </p:sp>
      <p:grpSp>
        <p:nvGrpSpPr>
          <p:cNvPr id="520238" name="Group 46">
            <a:extLst>
              <a:ext uri="{FF2B5EF4-FFF2-40B4-BE49-F238E27FC236}">
                <a16:creationId xmlns:a16="http://schemas.microsoft.com/office/drawing/2014/main" id="{70560A63-BD9D-184F-4A78-F7E01A341B92}"/>
              </a:ext>
            </a:extLst>
          </p:cNvPr>
          <p:cNvGrpSpPr>
            <a:grpSpLocks/>
          </p:cNvGrpSpPr>
          <p:nvPr/>
        </p:nvGrpSpPr>
        <p:grpSpPr bwMode="auto">
          <a:xfrm>
            <a:off x="1774826" y="1052514"/>
            <a:ext cx="8715375" cy="936625"/>
            <a:chOff x="158" y="663"/>
            <a:chExt cx="5490" cy="590"/>
          </a:xfrm>
        </p:grpSpPr>
        <p:sp>
          <p:nvSpPr>
            <p:cNvPr id="520239" name="AutoShape 47">
              <a:extLst>
                <a:ext uri="{FF2B5EF4-FFF2-40B4-BE49-F238E27FC236}">
                  <a16:creationId xmlns:a16="http://schemas.microsoft.com/office/drawing/2014/main" id="{EB52C12E-0488-4A66-C6F9-7FD4215C4F81}"/>
                </a:ext>
              </a:extLst>
            </p:cNvPr>
            <p:cNvSpPr>
              <a:spLocks noChangeArrowheads="1"/>
            </p:cNvSpPr>
            <p:nvPr/>
          </p:nvSpPr>
          <p:spPr bwMode="auto">
            <a:xfrm>
              <a:off x="3969" y="663"/>
              <a:ext cx="1679" cy="590"/>
            </a:xfrm>
            <a:prstGeom prst="roundRect">
              <a:avLst>
                <a:gd name="adj" fmla="val 16667"/>
              </a:avLst>
            </a:prstGeom>
            <a:gradFill rotWithShape="1">
              <a:gsLst>
                <a:gs pos="0">
                  <a:srgbClr val="4D4D4D"/>
                </a:gs>
                <a:gs pos="50000">
                  <a:srgbClr val="C0C0C0"/>
                </a:gs>
                <a:gs pos="100000">
                  <a:srgbClr val="4D4D4D"/>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Charge</a:t>
              </a:r>
            </a:p>
            <a:p>
              <a:pPr algn="ctr"/>
              <a:r>
                <a:rPr lang="en-GB" altLang="en-US" sz="1400" b="1"/>
                <a:t>Flame Temperature</a:t>
              </a:r>
            </a:p>
            <a:p>
              <a:pPr algn="ctr"/>
              <a:r>
                <a:rPr lang="en-GB" altLang="en-US" sz="1400" b="1"/>
                <a:t>Propellant Coatings</a:t>
              </a:r>
            </a:p>
            <a:p>
              <a:pPr algn="ctr"/>
              <a:r>
                <a:rPr lang="en-GB" altLang="en-US" sz="1400" b="1"/>
                <a:t>Pressures, Velocities</a:t>
              </a:r>
            </a:p>
          </p:txBody>
        </p:sp>
        <p:sp>
          <p:nvSpPr>
            <p:cNvPr id="520240" name="AutoShape 48">
              <a:extLst>
                <a:ext uri="{FF2B5EF4-FFF2-40B4-BE49-F238E27FC236}">
                  <a16:creationId xmlns:a16="http://schemas.microsoft.com/office/drawing/2014/main" id="{1DA83F4A-DB91-7C86-AC41-F1352C5EB2AA}"/>
                </a:ext>
              </a:extLst>
            </p:cNvPr>
            <p:cNvSpPr>
              <a:spLocks noChangeArrowheads="1"/>
            </p:cNvSpPr>
            <p:nvPr/>
          </p:nvSpPr>
          <p:spPr bwMode="auto">
            <a:xfrm>
              <a:off x="158" y="663"/>
              <a:ext cx="1679" cy="590"/>
            </a:xfrm>
            <a:prstGeom prst="roundRect">
              <a:avLst>
                <a:gd name="adj" fmla="val 16667"/>
              </a:avLst>
            </a:prstGeom>
            <a:gradFill rotWithShape="1">
              <a:gsLst>
                <a:gs pos="0">
                  <a:srgbClr val="4D4D4D"/>
                </a:gs>
                <a:gs pos="50000">
                  <a:srgbClr val="C0C0C0"/>
                </a:gs>
                <a:gs pos="100000">
                  <a:srgbClr val="4D4D4D"/>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Barrel</a:t>
              </a:r>
            </a:p>
            <a:p>
              <a:pPr algn="ctr"/>
              <a:r>
                <a:rPr lang="en-GB" altLang="en-US" sz="1400" b="1"/>
                <a:t>Length, Rifling Profile</a:t>
              </a:r>
            </a:p>
            <a:p>
              <a:pPr algn="ctr"/>
              <a:r>
                <a:rPr lang="en-GB" altLang="en-US" sz="1400" b="1"/>
                <a:t>Barrel Coatings</a:t>
              </a:r>
            </a:p>
            <a:p>
              <a:pPr algn="ctr"/>
              <a:r>
                <a:rPr lang="en-GB" altLang="en-US" sz="1400" b="1"/>
                <a:t>Engagement in forcing cone</a:t>
              </a:r>
            </a:p>
          </p:txBody>
        </p:sp>
        <p:sp>
          <p:nvSpPr>
            <p:cNvPr id="520241" name="Line 49">
              <a:extLst>
                <a:ext uri="{FF2B5EF4-FFF2-40B4-BE49-F238E27FC236}">
                  <a16:creationId xmlns:a16="http://schemas.microsoft.com/office/drawing/2014/main" id="{387B01F0-3BBB-FDFC-BBB3-E9F6240300ED}"/>
                </a:ext>
              </a:extLst>
            </p:cNvPr>
            <p:cNvSpPr>
              <a:spLocks noChangeShapeType="1"/>
            </p:cNvSpPr>
            <p:nvPr/>
          </p:nvSpPr>
          <p:spPr bwMode="auto">
            <a:xfrm>
              <a:off x="3742" y="1071"/>
              <a:ext cx="227" cy="0"/>
            </a:xfrm>
            <a:prstGeom prst="line">
              <a:avLst/>
            </a:prstGeom>
            <a:noFill/>
            <a:ln w="25400">
              <a:solidFill>
                <a:schemeClr val="tx1"/>
              </a:solidFill>
              <a:round/>
              <a:headEnd type="none" w="sm" len="sm"/>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0242" name="Line 50">
              <a:extLst>
                <a:ext uri="{FF2B5EF4-FFF2-40B4-BE49-F238E27FC236}">
                  <a16:creationId xmlns:a16="http://schemas.microsoft.com/office/drawing/2014/main" id="{E24478D2-32CC-2589-6DF2-D88F51B1D01A}"/>
                </a:ext>
              </a:extLst>
            </p:cNvPr>
            <p:cNvSpPr>
              <a:spLocks noChangeShapeType="1"/>
            </p:cNvSpPr>
            <p:nvPr/>
          </p:nvSpPr>
          <p:spPr bwMode="auto">
            <a:xfrm flipH="1">
              <a:off x="1837" y="1071"/>
              <a:ext cx="226" cy="0"/>
            </a:xfrm>
            <a:prstGeom prst="line">
              <a:avLst/>
            </a:prstGeom>
            <a:noFill/>
            <a:ln w="25400">
              <a:solidFill>
                <a:schemeClr val="tx1"/>
              </a:solidFill>
              <a:round/>
              <a:headEnd type="none" w="sm" len="sm"/>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sp>
        <p:nvSpPr>
          <p:cNvPr id="520243" name="Line 51">
            <a:extLst>
              <a:ext uri="{FF2B5EF4-FFF2-40B4-BE49-F238E27FC236}">
                <a16:creationId xmlns:a16="http://schemas.microsoft.com/office/drawing/2014/main" id="{5252503D-FB20-3A57-09D2-94934DC52B86}"/>
              </a:ext>
            </a:extLst>
          </p:cNvPr>
          <p:cNvSpPr>
            <a:spLocks noChangeShapeType="1"/>
          </p:cNvSpPr>
          <p:nvPr/>
        </p:nvSpPr>
        <p:spPr bwMode="auto">
          <a:xfrm flipV="1">
            <a:off x="1703388" y="836613"/>
            <a:ext cx="0" cy="144145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0244" name="Line 52">
            <a:extLst>
              <a:ext uri="{FF2B5EF4-FFF2-40B4-BE49-F238E27FC236}">
                <a16:creationId xmlns:a16="http://schemas.microsoft.com/office/drawing/2014/main" id="{438E7512-BBB6-0A15-3C61-CFD71A57575F}"/>
              </a:ext>
            </a:extLst>
          </p:cNvPr>
          <p:cNvSpPr>
            <a:spLocks noChangeShapeType="1"/>
          </p:cNvSpPr>
          <p:nvPr/>
        </p:nvSpPr>
        <p:spPr bwMode="auto">
          <a:xfrm>
            <a:off x="1703388" y="836613"/>
            <a:ext cx="885666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0245" name="Line 53">
            <a:extLst>
              <a:ext uri="{FF2B5EF4-FFF2-40B4-BE49-F238E27FC236}">
                <a16:creationId xmlns:a16="http://schemas.microsoft.com/office/drawing/2014/main" id="{D7C7E863-C79F-23C2-2635-7EA7ACFB1189}"/>
              </a:ext>
            </a:extLst>
          </p:cNvPr>
          <p:cNvSpPr>
            <a:spLocks noChangeShapeType="1"/>
          </p:cNvSpPr>
          <p:nvPr/>
        </p:nvSpPr>
        <p:spPr bwMode="auto">
          <a:xfrm>
            <a:off x="10560050" y="836613"/>
            <a:ext cx="0" cy="144145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0246" name="Line 54">
            <a:extLst>
              <a:ext uri="{FF2B5EF4-FFF2-40B4-BE49-F238E27FC236}">
                <a16:creationId xmlns:a16="http://schemas.microsoft.com/office/drawing/2014/main" id="{04E0A76C-29C2-D361-D207-C18531CEBFF2}"/>
              </a:ext>
            </a:extLst>
          </p:cNvPr>
          <p:cNvSpPr>
            <a:spLocks noChangeShapeType="1"/>
          </p:cNvSpPr>
          <p:nvPr/>
        </p:nvSpPr>
        <p:spPr bwMode="auto">
          <a:xfrm flipH="1">
            <a:off x="1703388" y="2278063"/>
            <a:ext cx="309721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0247" name="Line 55">
            <a:extLst>
              <a:ext uri="{FF2B5EF4-FFF2-40B4-BE49-F238E27FC236}">
                <a16:creationId xmlns:a16="http://schemas.microsoft.com/office/drawing/2014/main" id="{423DD256-854D-D8BD-2F00-4EC9A1D80B53}"/>
              </a:ext>
            </a:extLst>
          </p:cNvPr>
          <p:cNvSpPr>
            <a:spLocks noChangeShapeType="1"/>
          </p:cNvSpPr>
          <p:nvPr/>
        </p:nvSpPr>
        <p:spPr bwMode="auto">
          <a:xfrm flipH="1">
            <a:off x="7319963" y="2278063"/>
            <a:ext cx="3168650"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0248" name="Text Box 56">
            <a:extLst>
              <a:ext uri="{FF2B5EF4-FFF2-40B4-BE49-F238E27FC236}">
                <a16:creationId xmlns:a16="http://schemas.microsoft.com/office/drawing/2014/main" id="{9B002678-5923-EBBC-3109-2EDB90ED91C0}"/>
              </a:ext>
            </a:extLst>
          </p:cNvPr>
          <p:cNvSpPr txBox="1">
            <a:spLocks noChangeArrowheads="1"/>
          </p:cNvSpPr>
          <p:nvPr/>
        </p:nvSpPr>
        <p:spPr bwMode="auto">
          <a:xfrm>
            <a:off x="4800601" y="2060575"/>
            <a:ext cx="251936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600" b="1">
                <a:solidFill>
                  <a:srgbClr val="C0C0C0"/>
                </a:solidFill>
              </a:rPr>
              <a:t>Function and Interface</a:t>
            </a:r>
          </a:p>
        </p:txBody>
      </p:sp>
      <p:pic>
        <p:nvPicPr>
          <p:cNvPr id="520249" name="Picture 57">
            <a:extLst>
              <a:ext uri="{FF2B5EF4-FFF2-40B4-BE49-F238E27FC236}">
                <a16:creationId xmlns:a16="http://schemas.microsoft.com/office/drawing/2014/main" id="{8D87C45A-5692-E159-7827-F9039E7C8BA3}"/>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2296" t="15750" r="20607" b="11638"/>
          <a:stretch>
            <a:fillRect/>
          </a:stretch>
        </p:blipFill>
        <p:spPr bwMode="auto">
          <a:xfrm>
            <a:off x="1774825" y="2924175"/>
            <a:ext cx="2808288" cy="1982788"/>
          </a:xfrm>
          <a:prstGeom prst="rect">
            <a:avLst/>
          </a:prstGeom>
          <a:noFill/>
          <a:ln>
            <a:noFill/>
          </a:ln>
          <a:effectLst/>
          <a:extLst>
            <a:ext uri="{909E8E84-426E-40DD-AFC4-6F175D3DCCD1}">
              <a14:hiddenFill xmlns:a14="http://schemas.microsoft.com/office/drawing/2010/main">
                <a:solidFill>
                  <a:schemeClr val="bg1">
                    <a:alpha val="0"/>
                  </a:schemeClr>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20250" name="Text Box 58">
            <a:extLst>
              <a:ext uri="{FF2B5EF4-FFF2-40B4-BE49-F238E27FC236}">
                <a16:creationId xmlns:a16="http://schemas.microsoft.com/office/drawing/2014/main" id="{019C7562-DCFD-CAF9-A271-6A40AE5CD883}"/>
              </a:ext>
            </a:extLst>
          </p:cNvPr>
          <p:cNvSpPr txBox="1">
            <a:spLocks noChangeArrowheads="1"/>
          </p:cNvSpPr>
          <p:nvPr/>
        </p:nvSpPr>
        <p:spPr bwMode="auto">
          <a:xfrm>
            <a:off x="4656139" y="2924175"/>
            <a:ext cx="3024187" cy="1169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1" hangingPunct="1"/>
            <a:r>
              <a:rPr lang="en-GB" altLang="en-US" sz="1400">
                <a:solidFill>
                  <a:schemeClr val="bg1"/>
                </a:solidFill>
                <a:cs typeface="Arial" panose="020B0604020202020204" pitchFamily="34" charset="0"/>
              </a:rPr>
              <a:t>Bi-metallic band used in chromed barrel PzH2000 52 calibre gun system</a:t>
            </a:r>
          </a:p>
          <a:p>
            <a:pPr eaLnBrk="1" hangingPunct="1">
              <a:buFontTx/>
              <a:buChar char="•"/>
            </a:pPr>
            <a:r>
              <a:rPr lang="en-GB" altLang="en-US" sz="1400">
                <a:solidFill>
                  <a:schemeClr val="bg1"/>
                </a:solidFill>
                <a:cs typeface="Arial" panose="020B0604020202020204" pitchFamily="34" charset="0"/>
              </a:rPr>
              <a:t>Front </a:t>
            </a:r>
            <a:r>
              <a:rPr lang="en-GB" altLang="en-US" sz="1400" baseline="30000">
                <a:solidFill>
                  <a:schemeClr val="bg1"/>
                </a:solidFill>
                <a:cs typeface="Arial" panose="020B0604020202020204" pitchFamily="34" charset="0"/>
              </a:rPr>
              <a:t>2</a:t>
            </a:r>
            <a:r>
              <a:rPr lang="en-GB" altLang="en-US" sz="1400">
                <a:solidFill>
                  <a:schemeClr val="bg1"/>
                </a:solidFill>
                <a:cs typeface="Arial" panose="020B0604020202020204" pitchFamily="34" charset="0"/>
              </a:rPr>
              <a:t>/</a:t>
            </a:r>
            <a:r>
              <a:rPr lang="en-GB" altLang="en-US" sz="1400" baseline="-25000">
                <a:solidFill>
                  <a:schemeClr val="bg1"/>
                </a:solidFill>
                <a:cs typeface="Arial" panose="020B0604020202020204" pitchFamily="34" charset="0"/>
              </a:rPr>
              <a:t>3</a:t>
            </a:r>
            <a:r>
              <a:rPr lang="en-GB" altLang="en-US" sz="1400">
                <a:solidFill>
                  <a:schemeClr val="bg1"/>
                </a:solidFill>
                <a:cs typeface="Arial" panose="020B0604020202020204" pitchFamily="34" charset="0"/>
              </a:rPr>
              <a:t> gilding metal</a:t>
            </a:r>
          </a:p>
          <a:p>
            <a:pPr eaLnBrk="1" hangingPunct="1">
              <a:buFontTx/>
              <a:buChar char="•"/>
            </a:pPr>
            <a:r>
              <a:rPr lang="en-GB" altLang="en-US" sz="1400">
                <a:solidFill>
                  <a:schemeClr val="bg1"/>
                </a:solidFill>
                <a:cs typeface="Arial" panose="020B0604020202020204" pitchFamily="34" charset="0"/>
              </a:rPr>
              <a:t>Rear </a:t>
            </a:r>
            <a:r>
              <a:rPr lang="en-GB" altLang="en-US" sz="1400" baseline="30000">
                <a:solidFill>
                  <a:schemeClr val="bg1"/>
                </a:solidFill>
                <a:cs typeface="Arial" panose="020B0604020202020204" pitchFamily="34" charset="0"/>
              </a:rPr>
              <a:t>1</a:t>
            </a:r>
            <a:r>
              <a:rPr lang="en-GB" altLang="en-US" sz="1400">
                <a:solidFill>
                  <a:schemeClr val="bg1"/>
                </a:solidFill>
                <a:cs typeface="Arial" panose="020B0604020202020204" pitchFamily="34" charset="0"/>
              </a:rPr>
              <a:t>/</a:t>
            </a:r>
            <a:r>
              <a:rPr lang="en-GB" altLang="en-US" sz="1400" baseline="-25000">
                <a:solidFill>
                  <a:schemeClr val="bg1"/>
                </a:solidFill>
                <a:cs typeface="Arial" panose="020B0604020202020204" pitchFamily="34" charset="0"/>
              </a:rPr>
              <a:t>3</a:t>
            </a:r>
            <a:r>
              <a:rPr lang="en-GB" altLang="en-US" sz="1400">
                <a:solidFill>
                  <a:schemeClr val="bg1"/>
                </a:solidFill>
                <a:cs typeface="Arial" panose="020B0604020202020204" pitchFamily="34" charset="0"/>
              </a:rPr>
              <a:t> soft iron</a:t>
            </a:r>
          </a:p>
        </p:txBody>
      </p:sp>
      <p:pic>
        <p:nvPicPr>
          <p:cNvPr id="520251" name="Picture 59">
            <a:extLst>
              <a:ext uri="{FF2B5EF4-FFF2-40B4-BE49-F238E27FC236}">
                <a16:creationId xmlns:a16="http://schemas.microsoft.com/office/drawing/2014/main" id="{41FEE7F5-160D-AE84-E29F-CDDF7D9B3E21}"/>
              </a:ext>
            </a:extLst>
          </p:cNvPr>
          <p:cNvPicPr>
            <a:picLocks noChangeAspect="1" noChangeArrowheads="1"/>
          </p:cNvPicPr>
          <p:nvPr/>
        </p:nvPicPr>
        <p:blipFill>
          <a:blip r:embed="rId4">
            <a:lum contrast="-6000"/>
            <a:extLst>
              <a:ext uri="{28A0092B-C50C-407E-A947-70E740481C1C}">
                <a14:useLocalDpi xmlns:a14="http://schemas.microsoft.com/office/drawing/2010/main" val="0"/>
              </a:ext>
            </a:extLst>
          </a:blip>
          <a:srcRect/>
          <a:stretch>
            <a:fillRect/>
          </a:stretch>
        </p:blipFill>
        <p:spPr bwMode="auto">
          <a:xfrm>
            <a:off x="7751763" y="2924176"/>
            <a:ext cx="2736850" cy="2100263"/>
          </a:xfrm>
          <a:prstGeom prst="rect">
            <a:avLst/>
          </a:prstGeom>
          <a:noFill/>
          <a:extLst>
            <a:ext uri="{909E8E84-426E-40DD-AFC4-6F175D3DCCD1}">
              <a14:hiddenFill xmlns:a14="http://schemas.microsoft.com/office/drawing/2010/main">
                <a:solidFill>
                  <a:srgbClr val="FFFFFF"/>
                </a:solidFill>
              </a14:hiddenFill>
            </a:ext>
          </a:extLst>
        </p:spPr>
      </p:pic>
      <p:pic>
        <p:nvPicPr>
          <p:cNvPr id="520252" name="Picture 60">
            <a:extLst>
              <a:ext uri="{FF2B5EF4-FFF2-40B4-BE49-F238E27FC236}">
                <a16:creationId xmlns:a16="http://schemas.microsoft.com/office/drawing/2014/main" id="{1FF4708C-0F34-78B1-D71F-BEB22698D6F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51764" y="2708275"/>
            <a:ext cx="2765425" cy="2628900"/>
          </a:xfrm>
          <a:prstGeom prst="rect">
            <a:avLst/>
          </a:prstGeom>
          <a:noFill/>
          <a:extLst>
            <a:ext uri="{909E8E84-426E-40DD-AFC4-6F175D3DCCD1}">
              <a14:hiddenFill xmlns:a14="http://schemas.microsoft.com/office/drawing/2010/main">
                <a:solidFill>
                  <a:srgbClr val="FFFFFF"/>
                </a:solidFill>
              </a14:hiddenFill>
            </a:ext>
          </a:extLst>
        </p:spPr>
      </p:pic>
      <p:sp>
        <p:nvSpPr>
          <p:cNvPr id="520253" name="Rectangle 61">
            <a:extLst>
              <a:ext uri="{FF2B5EF4-FFF2-40B4-BE49-F238E27FC236}">
                <a16:creationId xmlns:a16="http://schemas.microsoft.com/office/drawing/2014/main" id="{ED0E12E7-DFD1-42D9-E32F-511AE5CA4F3D}"/>
              </a:ext>
            </a:extLst>
          </p:cNvPr>
          <p:cNvSpPr>
            <a:spLocks noGrp="1" noChangeArrowheads="1"/>
          </p:cNvSpPr>
          <p:nvPr>
            <p:ph type="title"/>
          </p:nvPr>
        </p:nvSpPr>
        <p:spPr>
          <a:noFill/>
          <a:ln/>
        </p:spPr>
        <p:txBody>
          <a:bodyPr>
            <a:normAutofit fontScale="90000"/>
          </a:bodyPr>
          <a:lstStyle/>
          <a:p>
            <a:r>
              <a:rPr lang="en-GB" altLang="en-US"/>
              <a:t>Design Aspects – Driving Bands</a:t>
            </a:r>
          </a:p>
        </p:txBody>
      </p:sp>
    </p:spTree>
    <p:extLst>
      <p:ext uri="{BB962C8B-B14F-4D97-AF65-F5344CB8AC3E}">
        <p14:creationId xmlns:p14="http://schemas.microsoft.com/office/powerpoint/2010/main" val="41385929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202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1218" name="Freeform 2">
            <a:extLst>
              <a:ext uri="{FF2B5EF4-FFF2-40B4-BE49-F238E27FC236}">
                <a16:creationId xmlns:a16="http://schemas.microsoft.com/office/drawing/2014/main" id="{9C1C1F14-164D-2C2D-8A8E-DCF0B4CAB3A5}"/>
              </a:ext>
            </a:extLst>
          </p:cNvPr>
          <p:cNvSpPr>
            <a:spLocks noChangeAspect="1"/>
          </p:cNvSpPr>
          <p:nvPr/>
        </p:nvSpPr>
        <p:spPr bwMode="auto">
          <a:xfrm>
            <a:off x="1803400" y="5386388"/>
            <a:ext cx="763588" cy="1066800"/>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19" name="Freeform 3">
            <a:extLst>
              <a:ext uri="{FF2B5EF4-FFF2-40B4-BE49-F238E27FC236}">
                <a16:creationId xmlns:a16="http://schemas.microsoft.com/office/drawing/2014/main" id="{62DBACEA-809A-49F6-C2A0-D1EB05527F86}"/>
              </a:ext>
            </a:extLst>
          </p:cNvPr>
          <p:cNvSpPr>
            <a:spLocks noChangeAspect="1"/>
          </p:cNvSpPr>
          <p:nvPr/>
        </p:nvSpPr>
        <p:spPr bwMode="auto">
          <a:xfrm>
            <a:off x="2566989" y="5599113"/>
            <a:ext cx="6556375" cy="639762"/>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20" name="Rectangle 4">
            <a:extLst>
              <a:ext uri="{FF2B5EF4-FFF2-40B4-BE49-F238E27FC236}">
                <a16:creationId xmlns:a16="http://schemas.microsoft.com/office/drawing/2014/main" id="{3750ECA7-C084-75F1-11CE-14A88A763917}"/>
              </a:ext>
            </a:extLst>
          </p:cNvPr>
          <p:cNvSpPr>
            <a:spLocks noChangeAspect="1" noChangeArrowheads="1"/>
          </p:cNvSpPr>
          <p:nvPr/>
        </p:nvSpPr>
        <p:spPr bwMode="auto">
          <a:xfrm>
            <a:off x="5308601" y="5670551"/>
            <a:ext cx="1787525" cy="49847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21" name="Rectangle 5">
            <a:extLst>
              <a:ext uri="{FF2B5EF4-FFF2-40B4-BE49-F238E27FC236}">
                <a16:creationId xmlns:a16="http://schemas.microsoft.com/office/drawing/2014/main" id="{3B10112D-20AA-DE60-D63D-A8071AF0C7E9}"/>
              </a:ext>
            </a:extLst>
          </p:cNvPr>
          <p:cNvSpPr>
            <a:spLocks noChangeAspect="1" noChangeArrowheads="1"/>
          </p:cNvSpPr>
          <p:nvPr/>
        </p:nvSpPr>
        <p:spPr bwMode="auto">
          <a:xfrm>
            <a:off x="2566988" y="5457826"/>
            <a:ext cx="1911350" cy="9239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22" name="Oval 6">
            <a:extLst>
              <a:ext uri="{FF2B5EF4-FFF2-40B4-BE49-F238E27FC236}">
                <a16:creationId xmlns:a16="http://schemas.microsoft.com/office/drawing/2014/main" id="{F175F82A-4DA9-8CC4-A74A-A8515D21DB8D}"/>
              </a:ext>
            </a:extLst>
          </p:cNvPr>
          <p:cNvSpPr>
            <a:spLocks noChangeAspect="1" noChangeArrowheads="1"/>
          </p:cNvSpPr>
          <p:nvPr/>
        </p:nvSpPr>
        <p:spPr bwMode="auto">
          <a:xfrm>
            <a:off x="4221163" y="5811838"/>
            <a:ext cx="190500" cy="214312"/>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23" name="Rectangle 7">
            <a:extLst>
              <a:ext uri="{FF2B5EF4-FFF2-40B4-BE49-F238E27FC236}">
                <a16:creationId xmlns:a16="http://schemas.microsoft.com/office/drawing/2014/main" id="{11C97209-D1F3-4810-5E78-D67D989CE627}"/>
              </a:ext>
            </a:extLst>
          </p:cNvPr>
          <p:cNvSpPr>
            <a:spLocks noChangeAspect="1" noChangeArrowheads="1"/>
          </p:cNvSpPr>
          <p:nvPr/>
        </p:nvSpPr>
        <p:spPr bwMode="auto">
          <a:xfrm>
            <a:off x="2757489" y="5386388"/>
            <a:ext cx="890587"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24" name="Rectangle 8">
            <a:extLst>
              <a:ext uri="{FF2B5EF4-FFF2-40B4-BE49-F238E27FC236}">
                <a16:creationId xmlns:a16="http://schemas.microsoft.com/office/drawing/2014/main" id="{1556D3E3-7FFF-D4F5-80AA-F80129A3C1A8}"/>
              </a:ext>
            </a:extLst>
          </p:cNvPr>
          <p:cNvSpPr>
            <a:spLocks noChangeAspect="1" noChangeArrowheads="1"/>
          </p:cNvSpPr>
          <p:nvPr/>
        </p:nvSpPr>
        <p:spPr bwMode="auto">
          <a:xfrm>
            <a:off x="2566988" y="5386388"/>
            <a:ext cx="127000"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25" name="Rectangle 9">
            <a:extLst>
              <a:ext uri="{FF2B5EF4-FFF2-40B4-BE49-F238E27FC236}">
                <a16:creationId xmlns:a16="http://schemas.microsoft.com/office/drawing/2014/main" id="{C9ED1200-E561-345E-5C4B-10647F37612E}"/>
              </a:ext>
            </a:extLst>
          </p:cNvPr>
          <p:cNvSpPr>
            <a:spLocks noChangeAspect="1" noChangeArrowheads="1"/>
          </p:cNvSpPr>
          <p:nvPr/>
        </p:nvSpPr>
        <p:spPr bwMode="auto">
          <a:xfrm>
            <a:off x="2693988" y="5457825"/>
            <a:ext cx="63500" cy="141288"/>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1226" name="Group 10">
            <a:extLst>
              <a:ext uri="{FF2B5EF4-FFF2-40B4-BE49-F238E27FC236}">
                <a16:creationId xmlns:a16="http://schemas.microsoft.com/office/drawing/2014/main" id="{753300C5-7A4B-EA56-A54E-756765E7F0FD}"/>
              </a:ext>
            </a:extLst>
          </p:cNvPr>
          <p:cNvGrpSpPr>
            <a:grpSpLocks noChangeAspect="1"/>
          </p:cNvGrpSpPr>
          <p:nvPr/>
        </p:nvGrpSpPr>
        <p:grpSpPr bwMode="auto">
          <a:xfrm flipH="1">
            <a:off x="2566989" y="6169026"/>
            <a:ext cx="1081087" cy="284163"/>
            <a:chOff x="960" y="2016"/>
            <a:chExt cx="816" cy="192"/>
          </a:xfrm>
        </p:grpSpPr>
        <p:sp>
          <p:nvSpPr>
            <p:cNvPr id="521227" name="Rectangle 11">
              <a:extLst>
                <a:ext uri="{FF2B5EF4-FFF2-40B4-BE49-F238E27FC236}">
                  <a16:creationId xmlns:a16="http://schemas.microsoft.com/office/drawing/2014/main" id="{C58389EE-C426-1C67-89FF-BB1BB1B5D037}"/>
                </a:ext>
              </a:extLst>
            </p:cNvPr>
            <p:cNvSpPr>
              <a:spLocks noChangeAspect="1" noChangeArrowheads="1"/>
            </p:cNvSpPr>
            <p:nvPr/>
          </p:nvSpPr>
          <p:spPr bwMode="auto">
            <a:xfrm>
              <a:off x="1104" y="2016"/>
              <a:ext cx="672"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28" name="Rectangle 12">
              <a:extLst>
                <a:ext uri="{FF2B5EF4-FFF2-40B4-BE49-F238E27FC236}">
                  <a16:creationId xmlns:a16="http://schemas.microsoft.com/office/drawing/2014/main" id="{14A676FB-1B35-11C1-6027-9047EC9A90D4}"/>
                </a:ext>
              </a:extLst>
            </p:cNvPr>
            <p:cNvSpPr>
              <a:spLocks noChangeAspect="1" noChangeArrowheads="1"/>
            </p:cNvSpPr>
            <p:nvPr/>
          </p:nvSpPr>
          <p:spPr bwMode="auto">
            <a:xfrm>
              <a:off x="960" y="2016"/>
              <a:ext cx="96"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29" name="Rectangle 13">
              <a:extLst>
                <a:ext uri="{FF2B5EF4-FFF2-40B4-BE49-F238E27FC236}">
                  <a16:creationId xmlns:a16="http://schemas.microsoft.com/office/drawing/2014/main" id="{59C8CBEC-9953-B354-92A8-353756D34B50}"/>
                </a:ext>
              </a:extLst>
            </p:cNvPr>
            <p:cNvSpPr>
              <a:spLocks noChangeAspect="1" noChangeArrowheads="1"/>
            </p:cNvSpPr>
            <p:nvPr/>
          </p:nvSpPr>
          <p:spPr bwMode="auto">
            <a:xfrm>
              <a:off x="1056" y="2064"/>
              <a:ext cx="48" cy="96"/>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1230" name="Rectangle 14">
            <a:extLst>
              <a:ext uri="{FF2B5EF4-FFF2-40B4-BE49-F238E27FC236}">
                <a16:creationId xmlns:a16="http://schemas.microsoft.com/office/drawing/2014/main" id="{014F0B25-456C-936D-D309-7EC615D9F43A}"/>
              </a:ext>
            </a:extLst>
          </p:cNvPr>
          <p:cNvSpPr>
            <a:spLocks noChangeArrowheads="1"/>
          </p:cNvSpPr>
          <p:nvPr/>
        </p:nvSpPr>
        <p:spPr bwMode="auto">
          <a:xfrm>
            <a:off x="4081464" y="5721351"/>
            <a:ext cx="6345237"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31" name="Rectangle 15">
            <a:extLst>
              <a:ext uri="{FF2B5EF4-FFF2-40B4-BE49-F238E27FC236}">
                <a16:creationId xmlns:a16="http://schemas.microsoft.com/office/drawing/2014/main" id="{CBD67A6F-3608-5921-8771-40C7B2ECB197}"/>
              </a:ext>
            </a:extLst>
          </p:cNvPr>
          <p:cNvSpPr>
            <a:spLocks noChangeArrowheads="1"/>
          </p:cNvSpPr>
          <p:nvPr/>
        </p:nvSpPr>
        <p:spPr bwMode="auto">
          <a:xfrm>
            <a:off x="3657600" y="5721351"/>
            <a:ext cx="414338"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32" name="Rectangle 16">
            <a:extLst>
              <a:ext uri="{FF2B5EF4-FFF2-40B4-BE49-F238E27FC236}">
                <a16:creationId xmlns:a16="http://schemas.microsoft.com/office/drawing/2014/main" id="{5051BDE8-746A-1829-31BB-317F2D892BA2}"/>
              </a:ext>
            </a:extLst>
          </p:cNvPr>
          <p:cNvSpPr>
            <a:spLocks noChangeArrowheads="1"/>
          </p:cNvSpPr>
          <p:nvPr/>
        </p:nvSpPr>
        <p:spPr bwMode="auto">
          <a:xfrm>
            <a:off x="2538413" y="5738814"/>
            <a:ext cx="1109662"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33" name="Rectangle 17">
            <a:extLst>
              <a:ext uri="{FF2B5EF4-FFF2-40B4-BE49-F238E27FC236}">
                <a16:creationId xmlns:a16="http://schemas.microsoft.com/office/drawing/2014/main" id="{ECB0D344-43B0-E0D4-CF9A-1092B93C6B85}"/>
              </a:ext>
            </a:extLst>
          </p:cNvPr>
          <p:cNvSpPr>
            <a:spLocks noChangeAspect="1" noChangeArrowheads="1"/>
          </p:cNvSpPr>
          <p:nvPr/>
        </p:nvSpPr>
        <p:spPr bwMode="auto">
          <a:xfrm>
            <a:off x="2279650" y="5591175"/>
            <a:ext cx="287338" cy="647700"/>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34" name="Freeform 18">
            <a:extLst>
              <a:ext uri="{FF2B5EF4-FFF2-40B4-BE49-F238E27FC236}">
                <a16:creationId xmlns:a16="http://schemas.microsoft.com/office/drawing/2014/main" id="{C0F24F3D-6141-DEB3-F9FE-A8D6BD8F3D57}"/>
              </a:ext>
            </a:extLst>
          </p:cNvPr>
          <p:cNvSpPr>
            <a:spLocks noChangeAspect="1"/>
          </p:cNvSpPr>
          <p:nvPr/>
        </p:nvSpPr>
        <p:spPr bwMode="auto">
          <a:xfrm>
            <a:off x="2566988" y="6038851"/>
            <a:ext cx="7861300" cy="200025"/>
          </a:xfrm>
          <a:custGeom>
            <a:avLst/>
            <a:gdLst>
              <a:gd name="T0" fmla="*/ 0 w 4451"/>
              <a:gd name="T1" fmla="*/ 102 h 102"/>
              <a:gd name="T2" fmla="*/ 1091 w 4451"/>
              <a:gd name="T3" fmla="*/ 102 h 102"/>
              <a:gd name="T4" fmla="*/ 1538 w 4451"/>
              <a:gd name="T5" fmla="*/ 60 h 102"/>
              <a:gd name="T6" fmla="*/ 4451 w 4451"/>
              <a:gd name="T7" fmla="*/ 60 h 102"/>
              <a:gd name="T8" fmla="*/ 4451 w 4451"/>
              <a:gd name="T9" fmla="*/ 0 h 102"/>
              <a:gd name="T10" fmla="*/ 760 w 4451"/>
              <a:gd name="T11" fmla="*/ 0 h 102"/>
              <a:gd name="T12" fmla="*/ 631 w 4451"/>
              <a:gd name="T13" fmla="*/ 21 h 102"/>
              <a:gd name="T14" fmla="*/ 0 w 4451"/>
              <a:gd name="T15" fmla="*/ 21 h 102"/>
              <a:gd name="T16" fmla="*/ 0 w 4451"/>
              <a:gd name="T17" fmla="*/ 102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51" h="102">
                <a:moveTo>
                  <a:pt x="0" y="102"/>
                </a:moveTo>
                <a:lnTo>
                  <a:pt x="1091" y="102"/>
                </a:lnTo>
                <a:lnTo>
                  <a:pt x="1538" y="60"/>
                </a:lnTo>
                <a:lnTo>
                  <a:pt x="4451" y="60"/>
                </a:lnTo>
                <a:lnTo>
                  <a:pt x="4451" y="0"/>
                </a:lnTo>
                <a:lnTo>
                  <a:pt x="760" y="0"/>
                </a:lnTo>
                <a:lnTo>
                  <a:pt x="631" y="21"/>
                </a:lnTo>
                <a:lnTo>
                  <a:pt x="0" y="21"/>
                </a:lnTo>
                <a:lnTo>
                  <a:pt x="0" y="10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1235" name="Group 19">
            <a:extLst>
              <a:ext uri="{FF2B5EF4-FFF2-40B4-BE49-F238E27FC236}">
                <a16:creationId xmlns:a16="http://schemas.microsoft.com/office/drawing/2014/main" id="{D1BF5F71-75CA-A939-FBD9-5872902B1B3B}"/>
              </a:ext>
            </a:extLst>
          </p:cNvPr>
          <p:cNvGrpSpPr>
            <a:grpSpLocks/>
          </p:cNvGrpSpPr>
          <p:nvPr/>
        </p:nvGrpSpPr>
        <p:grpSpPr bwMode="auto">
          <a:xfrm>
            <a:off x="2289175" y="5751514"/>
            <a:ext cx="323850" cy="320675"/>
            <a:chOff x="851" y="3292"/>
            <a:chExt cx="184" cy="163"/>
          </a:xfrm>
        </p:grpSpPr>
        <p:sp>
          <p:nvSpPr>
            <p:cNvPr id="521236" name="AutoShape 20">
              <a:extLst>
                <a:ext uri="{FF2B5EF4-FFF2-40B4-BE49-F238E27FC236}">
                  <a16:creationId xmlns:a16="http://schemas.microsoft.com/office/drawing/2014/main" id="{6AACBEF7-FA65-0DA4-CAF8-C65CD09AE145}"/>
                </a:ext>
              </a:extLst>
            </p:cNvPr>
            <p:cNvSpPr>
              <a:spLocks noChangeAspect="1" noChangeArrowheads="1"/>
            </p:cNvSpPr>
            <p:nvPr/>
          </p:nvSpPr>
          <p:spPr bwMode="auto">
            <a:xfrm>
              <a:off x="851" y="3341"/>
              <a:ext cx="137" cy="53"/>
            </a:xfrm>
            <a:prstGeom prst="roundRect">
              <a:avLst>
                <a:gd name="adj" fmla="val 16667"/>
              </a:avLst>
            </a:prstGeom>
            <a:solidFill>
              <a:srgbClr val="292929"/>
            </a:soli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400"/>
            </a:p>
          </p:txBody>
        </p:sp>
        <p:sp>
          <p:nvSpPr>
            <p:cNvPr id="521237" name="Rectangle 21">
              <a:extLst>
                <a:ext uri="{FF2B5EF4-FFF2-40B4-BE49-F238E27FC236}">
                  <a16:creationId xmlns:a16="http://schemas.microsoft.com/office/drawing/2014/main" id="{D883FD62-4E0A-9B24-057C-F08FE9FADE71}"/>
                </a:ext>
              </a:extLst>
            </p:cNvPr>
            <p:cNvSpPr>
              <a:spLocks noChangeArrowheads="1"/>
            </p:cNvSpPr>
            <p:nvPr/>
          </p:nvSpPr>
          <p:spPr bwMode="auto">
            <a:xfrm flipH="1">
              <a:off x="968" y="3292"/>
              <a:ext cx="41" cy="163"/>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38" name="Oval 22">
              <a:extLst>
                <a:ext uri="{FF2B5EF4-FFF2-40B4-BE49-F238E27FC236}">
                  <a16:creationId xmlns:a16="http://schemas.microsoft.com/office/drawing/2014/main" id="{0C8A9FF3-81F3-8FCE-B227-B55C92FF87DF}"/>
                </a:ext>
              </a:extLst>
            </p:cNvPr>
            <p:cNvSpPr>
              <a:spLocks noChangeArrowheads="1"/>
            </p:cNvSpPr>
            <p:nvPr/>
          </p:nvSpPr>
          <p:spPr bwMode="auto">
            <a:xfrm>
              <a:off x="992" y="3292"/>
              <a:ext cx="42" cy="161"/>
            </a:xfrm>
            <a:prstGeom prst="ellipse">
              <a:avLst/>
            </a:prstGeom>
            <a:solidFill>
              <a:srgbClr val="C0C0C0"/>
            </a:solidFill>
            <a:ln>
              <a:noFill/>
            </a:ln>
            <a:effectLst/>
            <a:extLst>
              <a:ext uri="{91240B29-F687-4F45-9708-019B960494DF}">
                <a14:hiddenLine xmlns:a14="http://schemas.microsoft.com/office/drawing/2010/main" w="6350">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39" name="Freeform 23">
              <a:extLst>
                <a:ext uri="{FF2B5EF4-FFF2-40B4-BE49-F238E27FC236}">
                  <a16:creationId xmlns:a16="http://schemas.microsoft.com/office/drawing/2014/main" id="{B065D2A0-DC5B-8795-0932-3BAB0AD7D35F}"/>
                </a:ext>
              </a:extLst>
            </p:cNvPr>
            <p:cNvSpPr>
              <a:spLocks/>
            </p:cNvSpPr>
            <p:nvPr/>
          </p:nvSpPr>
          <p:spPr bwMode="auto">
            <a:xfrm>
              <a:off x="901" y="3364"/>
              <a:ext cx="89" cy="6"/>
            </a:xfrm>
            <a:custGeom>
              <a:avLst/>
              <a:gdLst>
                <a:gd name="T0" fmla="*/ 0 w 101"/>
                <a:gd name="T1" fmla="*/ 0 h 7"/>
                <a:gd name="T2" fmla="*/ 101 w 101"/>
                <a:gd name="T3" fmla="*/ 0 h 7"/>
                <a:gd name="T4" fmla="*/ 99 w 101"/>
                <a:gd name="T5" fmla="*/ 7 h 7"/>
                <a:gd name="T6" fmla="*/ 0 w 101"/>
                <a:gd name="T7" fmla="*/ 7 h 7"/>
                <a:gd name="T8" fmla="*/ 0 w 101"/>
                <a:gd name="T9" fmla="*/ 0 h 7"/>
              </a:gdLst>
              <a:ahLst/>
              <a:cxnLst>
                <a:cxn ang="0">
                  <a:pos x="T0" y="T1"/>
                </a:cxn>
                <a:cxn ang="0">
                  <a:pos x="T2" y="T3"/>
                </a:cxn>
                <a:cxn ang="0">
                  <a:pos x="T4" y="T5"/>
                </a:cxn>
                <a:cxn ang="0">
                  <a:pos x="T6" y="T7"/>
                </a:cxn>
                <a:cxn ang="0">
                  <a:pos x="T8" y="T9"/>
                </a:cxn>
              </a:cxnLst>
              <a:rect l="0" t="0" r="r" b="b"/>
              <a:pathLst>
                <a:path w="101" h="7">
                  <a:moveTo>
                    <a:pt x="0" y="0"/>
                  </a:moveTo>
                  <a:lnTo>
                    <a:pt x="101" y="0"/>
                  </a:lnTo>
                  <a:lnTo>
                    <a:pt x="99" y="7"/>
                  </a:lnTo>
                  <a:lnTo>
                    <a:pt x="0" y="7"/>
                  </a:lnTo>
                  <a:lnTo>
                    <a:pt x="0" y="0"/>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40" name="Freeform 24">
              <a:extLst>
                <a:ext uri="{FF2B5EF4-FFF2-40B4-BE49-F238E27FC236}">
                  <a16:creationId xmlns:a16="http://schemas.microsoft.com/office/drawing/2014/main" id="{E98B7818-53B4-E226-C7C1-D984FE006393}"/>
                </a:ext>
              </a:extLst>
            </p:cNvPr>
            <p:cNvSpPr>
              <a:spLocks/>
            </p:cNvSpPr>
            <p:nvPr/>
          </p:nvSpPr>
          <p:spPr bwMode="auto">
            <a:xfrm>
              <a:off x="989" y="3365"/>
              <a:ext cx="46" cy="22"/>
            </a:xfrm>
            <a:custGeom>
              <a:avLst/>
              <a:gdLst>
                <a:gd name="T0" fmla="*/ 3 w 53"/>
                <a:gd name="T1" fmla="*/ 0 h 26"/>
                <a:gd name="T2" fmla="*/ 53 w 53"/>
                <a:gd name="T3" fmla="*/ 20 h 26"/>
                <a:gd name="T4" fmla="*/ 50 w 53"/>
                <a:gd name="T5" fmla="*/ 26 h 26"/>
                <a:gd name="T6" fmla="*/ 0 w 53"/>
                <a:gd name="T7" fmla="*/ 6 h 26"/>
                <a:gd name="T8" fmla="*/ 3 w 53"/>
                <a:gd name="T9" fmla="*/ 0 h 26"/>
              </a:gdLst>
              <a:ahLst/>
              <a:cxnLst>
                <a:cxn ang="0">
                  <a:pos x="T0" y="T1"/>
                </a:cxn>
                <a:cxn ang="0">
                  <a:pos x="T2" y="T3"/>
                </a:cxn>
                <a:cxn ang="0">
                  <a:pos x="T4" y="T5"/>
                </a:cxn>
                <a:cxn ang="0">
                  <a:pos x="T6" y="T7"/>
                </a:cxn>
                <a:cxn ang="0">
                  <a:pos x="T8" y="T9"/>
                </a:cxn>
              </a:cxnLst>
              <a:rect l="0" t="0" r="r" b="b"/>
              <a:pathLst>
                <a:path w="53" h="26">
                  <a:moveTo>
                    <a:pt x="3" y="0"/>
                  </a:moveTo>
                  <a:lnTo>
                    <a:pt x="53" y="20"/>
                  </a:lnTo>
                  <a:lnTo>
                    <a:pt x="50" y="26"/>
                  </a:lnTo>
                  <a:lnTo>
                    <a:pt x="0" y="6"/>
                  </a:lnTo>
                  <a:lnTo>
                    <a:pt x="3" y="0"/>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41" name="Freeform 25">
              <a:extLst>
                <a:ext uri="{FF2B5EF4-FFF2-40B4-BE49-F238E27FC236}">
                  <a16:creationId xmlns:a16="http://schemas.microsoft.com/office/drawing/2014/main" id="{88027D50-AEE0-C74D-0181-D9DEB49011EA}"/>
                </a:ext>
              </a:extLst>
            </p:cNvPr>
            <p:cNvSpPr>
              <a:spLocks/>
            </p:cNvSpPr>
            <p:nvPr/>
          </p:nvSpPr>
          <p:spPr bwMode="auto">
            <a:xfrm flipH="1" flipV="1">
              <a:off x="852" y="3354"/>
              <a:ext cx="92" cy="27"/>
            </a:xfrm>
            <a:custGeom>
              <a:avLst/>
              <a:gdLst>
                <a:gd name="T0" fmla="*/ 0 w 298"/>
                <a:gd name="T1" fmla="*/ 17 h 80"/>
                <a:gd name="T2" fmla="*/ 0 w 298"/>
                <a:gd name="T3" fmla="*/ 66 h 80"/>
                <a:gd name="T4" fmla="*/ 21 w 298"/>
                <a:gd name="T5" fmla="*/ 66 h 80"/>
                <a:gd name="T6" fmla="*/ 51 w 298"/>
                <a:gd name="T7" fmla="*/ 74 h 80"/>
                <a:gd name="T8" fmla="*/ 298 w 298"/>
                <a:gd name="T9" fmla="*/ 80 h 80"/>
                <a:gd name="T10" fmla="*/ 298 w 298"/>
                <a:gd name="T11" fmla="*/ 2 h 80"/>
                <a:gd name="T12" fmla="*/ 244 w 298"/>
                <a:gd name="T13" fmla="*/ 0 h 80"/>
                <a:gd name="T14" fmla="*/ 51 w 298"/>
                <a:gd name="T15" fmla="*/ 12 h 80"/>
                <a:gd name="T16" fmla="*/ 22 w 298"/>
                <a:gd name="T17" fmla="*/ 20 h 80"/>
                <a:gd name="T18" fmla="*/ 0 w 298"/>
                <a:gd name="T19" fmla="*/ 17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98" h="80">
                  <a:moveTo>
                    <a:pt x="0" y="17"/>
                  </a:moveTo>
                  <a:lnTo>
                    <a:pt x="0" y="66"/>
                  </a:lnTo>
                  <a:lnTo>
                    <a:pt x="21" y="66"/>
                  </a:lnTo>
                  <a:lnTo>
                    <a:pt x="51" y="74"/>
                  </a:lnTo>
                  <a:lnTo>
                    <a:pt x="298" y="80"/>
                  </a:lnTo>
                  <a:lnTo>
                    <a:pt x="298" y="2"/>
                  </a:lnTo>
                  <a:lnTo>
                    <a:pt x="244" y="0"/>
                  </a:lnTo>
                  <a:lnTo>
                    <a:pt x="51" y="12"/>
                  </a:lnTo>
                  <a:lnTo>
                    <a:pt x="22" y="20"/>
                  </a:lnTo>
                  <a:lnTo>
                    <a:pt x="0" y="17"/>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1242" name="Rectangle 26">
            <a:extLst>
              <a:ext uri="{FF2B5EF4-FFF2-40B4-BE49-F238E27FC236}">
                <a16:creationId xmlns:a16="http://schemas.microsoft.com/office/drawing/2014/main" id="{6C1CEFC5-CE3A-40CA-2E4B-F02DF5058525}"/>
              </a:ext>
            </a:extLst>
          </p:cNvPr>
          <p:cNvSpPr>
            <a:spLocks noChangeArrowheads="1"/>
          </p:cNvSpPr>
          <p:nvPr/>
        </p:nvSpPr>
        <p:spPr bwMode="auto">
          <a:xfrm>
            <a:off x="2071689" y="5595939"/>
            <a:ext cx="206375" cy="64293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1243" name="Group 27">
            <a:extLst>
              <a:ext uri="{FF2B5EF4-FFF2-40B4-BE49-F238E27FC236}">
                <a16:creationId xmlns:a16="http://schemas.microsoft.com/office/drawing/2014/main" id="{F40379E3-281E-BF93-2BFA-D4FA7A404B33}"/>
              </a:ext>
            </a:extLst>
          </p:cNvPr>
          <p:cNvGrpSpPr>
            <a:grpSpLocks noChangeAspect="1"/>
          </p:cNvGrpSpPr>
          <p:nvPr/>
        </p:nvGrpSpPr>
        <p:grpSpPr bwMode="auto">
          <a:xfrm flipH="1">
            <a:off x="2614614" y="5791200"/>
            <a:ext cx="998537" cy="279400"/>
            <a:chOff x="652" y="2460"/>
            <a:chExt cx="2468" cy="714"/>
          </a:xfrm>
        </p:grpSpPr>
        <p:sp>
          <p:nvSpPr>
            <p:cNvPr id="521244" name="AutoShape 28">
              <a:extLst>
                <a:ext uri="{FF2B5EF4-FFF2-40B4-BE49-F238E27FC236}">
                  <a16:creationId xmlns:a16="http://schemas.microsoft.com/office/drawing/2014/main" id="{72C420AB-F6D6-5DD2-F4EB-5AE8305DC267}"/>
                </a:ext>
              </a:extLst>
            </p:cNvPr>
            <p:cNvSpPr>
              <a:spLocks noChangeAspect="1" noChangeArrowheads="1"/>
            </p:cNvSpPr>
            <p:nvPr/>
          </p:nvSpPr>
          <p:spPr bwMode="auto">
            <a:xfrm>
              <a:off x="747" y="2460"/>
              <a:ext cx="2373" cy="714"/>
            </a:xfrm>
            <a:prstGeom prst="roundRect">
              <a:avLst>
                <a:gd name="adj" fmla="val 8685"/>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45" name="Rectangle 29">
              <a:extLst>
                <a:ext uri="{FF2B5EF4-FFF2-40B4-BE49-F238E27FC236}">
                  <a16:creationId xmlns:a16="http://schemas.microsoft.com/office/drawing/2014/main" id="{0EC9FD90-C9A9-D14F-8C26-84F8BE9885C1}"/>
                </a:ext>
              </a:extLst>
            </p:cNvPr>
            <p:cNvSpPr>
              <a:spLocks noChangeAspect="1" noChangeArrowheads="1"/>
            </p:cNvSpPr>
            <p:nvPr/>
          </p:nvSpPr>
          <p:spPr bwMode="auto">
            <a:xfrm>
              <a:off x="699" y="2460"/>
              <a:ext cx="69" cy="714"/>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46" name="AutoShape 30">
              <a:extLst>
                <a:ext uri="{FF2B5EF4-FFF2-40B4-BE49-F238E27FC236}">
                  <a16:creationId xmlns:a16="http://schemas.microsoft.com/office/drawing/2014/main" id="{C102DB74-D0EB-3229-1D4C-F39036A15042}"/>
                </a:ext>
              </a:extLst>
            </p:cNvPr>
            <p:cNvSpPr>
              <a:spLocks noChangeAspect="1" noChangeArrowheads="1"/>
            </p:cNvSpPr>
            <p:nvPr/>
          </p:nvSpPr>
          <p:spPr bwMode="auto">
            <a:xfrm rot="5400000">
              <a:off x="320" y="2794"/>
              <a:ext cx="712" cy="47"/>
            </a:xfrm>
            <a:custGeom>
              <a:avLst/>
              <a:gdLst>
                <a:gd name="G0" fmla="+- 956 0 0"/>
                <a:gd name="G1" fmla="+- 21600 0 956"/>
                <a:gd name="G2" fmla="*/ 956 1 2"/>
                <a:gd name="G3" fmla="+- 21600 0 G2"/>
                <a:gd name="G4" fmla="+/ 956 21600 2"/>
                <a:gd name="G5" fmla="+/ G1 0 2"/>
                <a:gd name="G6" fmla="*/ 21600 21600 956"/>
                <a:gd name="G7" fmla="*/ G6 1 2"/>
                <a:gd name="G8" fmla="+- 21600 0 G7"/>
                <a:gd name="G9" fmla="*/ 21600 1 2"/>
                <a:gd name="G10" fmla="+- 956 0 G9"/>
                <a:gd name="G11" fmla="?: G10 G8 0"/>
                <a:gd name="G12" fmla="?: G10 G7 21600"/>
                <a:gd name="T0" fmla="*/ 21122 w 21600"/>
                <a:gd name="T1" fmla="*/ 10800 h 21600"/>
                <a:gd name="T2" fmla="*/ 10800 w 21600"/>
                <a:gd name="T3" fmla="*/ 21600 h 21600"/>
                <a:gd name="T4" fmla="*/ 478 w 21600"/>
                <a:gd name="T5" fmla="*/ 10800 h 21600"/>
                <a:gd name="T6" fmla="*/ 10800 w 21600"/>
                <a:gd name="T7" fmla="*/ 0 h 21600"/>
                <a:gd name="T8" fmla="*/ 2278 w 21600"/>
                <a:gd name="T9" fmla="*/ 2278 h 21600"/>
                <a:gd name="T10" fmla="*/ 19322 w 21600"/>
                <a:gd name="T11" fmla="*/ 19322 h 21600"/>
              </a:gdLst>
              <a:ahLst/>
              <a:cxnLst>
                <a:cxn ang="0">
                  <a:pos x="T0" y="T1"/>
                </a:cxn>
                <a:cxn ang="0">
                  <a:pos x="T2" y="T3"/>
                </a:cxn>
                <a:cxn ang="0">
                  <a:pos x="T4" y="T5"/>
                </a:cxn>
                <a:cxn ang="0">
                  <a:pos x="T6" y="T7"/>
                </a:cxn>
              </a:cxnLst>
              <a:rect l="T8" t="T9" r="T10" b="T11"/>
              <a:pathLst>
                <a:path w="21600" h="21600">
                  <a:moveTo>
                    <a:pt x="0" y="0"/>
                  </a:moveTo>
                  <a:lnTo>
                    <a:pt x="956" y="21600"/>
                  </a:lnTo>
                  <a:lnTo>
                    <a:pt x="20644" y="21600"/>
                  </a:lnTo>
                  <a:lnTo>
                    <a:pt x="2160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1247" name="Freeform 31">
            <a:extLst>
              <a:ext uri="{FF2B5EF4-FFF2-40B4-BE49-F238E27FC236}">
                <a16:creationId xmlns:a16="http://schemas.microsoft.com/office/drawing/2014/main" id="{89881357-A344-445E-AC10-B02DABD40038}"/>
              </a:ext>
            </a:extLst>
          </p:cNvPr>
          <p:cNvSpPr>
            <a:spLocks noChangeAspect="1"/>
          </p:cNvSpPr>
          <p:nvPr/>
        </p:nvSpPr>
        <p:spPr bwMode="auto">
          <a:xfrm>
            <a:off x="2566989" y="5589589"/>
            <a:ext cx="7862887" cy="200025"/>
          </a:xfrm>
          <a:custGeom>
            <a:avLst/>
            <a:gdLst>
              <a:gd name="T0" fmla="*/ 0 w 4953"/>
              <a:gd name="T1" fmla="*/ 2 h 126"/>
              <a:gd name="T2" fmla="*/ 1219 w 4953"/>
              <a:gd name="T3" fmla="*/ 0 h 126"/>
              <a:gd name="T4" fmla="*/ 1709 w 4953"/>
              <a:gd name="T5" fmla="*/ 54 h 126"/>
              <a:gd name="T6" fmla="*/ 4949 w 4953"/>
              <a:gd name="T7" fmla="*/ 54 h 126"/>
              <a:gd name="T8" fmla="*/ 4953 w 4953"/>
              <a:gd name="T9" fmla="*/ 126 h 126"/>
              <a:gd name="T10" fmla="*/ 842 w 4953"/>
              <a:gd name="T11" fmla="*/ 125 h 126"/>
              <a:gd name="T12" fmla="*/ 701 w 4953"/>
              <a:gd name="T13" fmla="*/ 103 h 126"/>
              <a:gd name="T14" fmla="*/ 0 w 4953"/>
              <a:gd name="T15" fmla="*/ 103 h 126"/>
              <a:gd name="T16" fmla="*/ 0 w 4953"/>
              <a:gd name="T17" fmla="*/ 2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53" h="126">
                <a:moveTo>
                  <a:pt x="0" y="2"/>
                </a:moveTo>
                <a:lnTo>
                  <a:pt x="1219" y="0"/>
                </a:lnTo>
                <a:lnTo>
                  <a:pt x="1709" y="54"/>
                </a:lnTo>
                <a:lnTo>
                  <a:pt x="4949" y="54"/>
                </a:lnTo>
                <a:lnTo>
                  <a:pt x="4953" y="126"/>
                </a:lnTo>
                <a:lnTo>
                  <a:pt x="842" y="125"/>
                </a:lnTo>
                <a:lnTo>
                  <a:pt x="701" y="103"/>
                </a:lnTo>
                <a:lnTo>
                  <a:pt x="0" y="103"/>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48" name="Freeform 32">
            <a:extLst>
              <a:ext uri="{FF2B5EF4-FFF2-40B4-BE49-F238E27FC236}">
                <a16:creationId xmlns:a16="http://schemas.microsoft.com/office/drawing/2014/main" id="{60D7F624-CE76-9CDD-4EA5-0B77C37B5AD4}"/>
              </a:ext>
            </a:extLst>
          </p:cNvPr>
          <p:cNvSpPr>
            <a:spLocks/>
          </p:cNvSpPr>
          <p:nvPr/>
        </p:nvSpPr>
        <p:spPr bwMode="auto">
          <a:xfrm>
            <a:off x="2589213" y="5751514"/>
            <a:ext cx="258762"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1249" name="Freeform 33">
            <a:extLst>
              <a:ext uri="{FF2B5EF4-FFF2-40B4-BE49-F238E27FC236}">
                <a16:creationId xmlns:a16="http://schemas.microsoft.com/office/drawing/2014/main" id="{8E0F0D53-8852-A153-D110-A688B458686F}"/>
              </a:ext>
            </a:extLst>
          </p:cNvPr>
          <p:cNvSpPr>
            <a:spLocks/>
          </p:cNvSpPr>
          <p:nvPr/>
        </p:nvSpPr>
        <p:spPr bwMode="auto">
          <a:xfrm>
            <a:off x="2574926" y="5751514"/>
            <a:ext cx="2587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1250" name="Freeform 34">
            <a:extLst>
              <a:ext uri="{FF2B5EF4-FFF2-40B4-BE49-F238E27FC236}">
                <a16:creationId xmlns:a16="http://schemas.microsoft.com/office/drawing/2014/main" id="{88951B10-E4A5-BFD7-9F07-CA7F44C073C5}"/>
              </a:ext>
            </a:extLst>
          </p:cNvPr>
          <p:cNvSpPr>
            <a:spLocks/>
          </p:cNvSpPr>
          <p:nvPr/>
        </p:nvSpPr>
        <p:spPr bwMode="auto">
          <a:xfrm>
            <a:off x="2998788" y="5757864"/>
            <a:ext cx="525462"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1251" name="Freeform 35">
            <a:extLst>
              <a:ext uri="{FF2B5EF4-FFF2-40B4-BE49-F238E27FC236}">
                <a16:creationId xmlns:a16="http://schemas.microsoft.com/office/drawing/2014/main" id="{A3D28CDE-2CB0-7C1D-2AC9-DB7D54D909EE}"/>
              </a:ext>
            </a:extLst>
          </p:cNvPr>
          <p:cNvSpPr>
            <a:spLocks/>
          </p:cNvSpPr>
          <p:nvPr/>
        </p:nvSpPr>
        <p:spPr bwMode="auto">
          <a:xfrm>
            <a:off x="3136901" y="5751514"/>
            <a:ext cx="5254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1252" name="Freeform 36">
            <a:extLst>
              <a:ext uri="{FF2B5EF4-FFF2-40B4-BE49-F238E27FC236}">
                <a16:creationId xmlns:a16="http://schemas.microsoft.com/office/drawing/2014/main" id="{D376EC80-72F2-99C4-4F61-15C10CEB87B4}"/>
              </a:ext>
            </a:extLst>
          </p:cNvPr>
          <p:cNvSpPr>
            <a:spLocks/>
          </p:cNvSpPr>
          <p:nvPr/>
        </p:nvSpPr>
        <p:spPr bwMode="auto">
          <a:xfrm>
            <a:off x="2640013" y="5772150"/>
            <a:ext cx="525462" cy="306388"/>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grpSp>
        <p:nvGrpSpPr>
          <p:cNvPr id="521253" name="Group 37">
            <a:extLst>
              <a:ext uri="{FF2B5EF4-FFF2-40B4-BE49-F238E27FC236}">
                <a16:creationId xmlns:a16="http://schemas.microsoft.com/office/drawing/2014/main" id="{75616C3E-9891-5DC4-369F-FC94D315C9E2}"/>
              </a:ext>
            </a:extLst>
          </p:cNvPr>
          <p:cNvGrpSpPr>
            <a:grpSpLocks/>
          </p:cNvGrpSpPr>
          <p:nvPr/>
        </p:nvGrpSpPr>
        <p:grpSpPr bwMode="auto">
          <a:xfrm rot="10800000">
            <a:off x="3673475" y="5788025"/>
            <a:ext cx="1049338" cy="249238"/>
            <a:chOff x="523" y="1721"/>
            <a:chExt cx="2992" cy="706"/>
          </a:xfrm>
        </p:grpSpPr>
        <p:sp>
          <p:nvSpPr>
            <p:cNvPr id="521254" name="Freeform 38">
              <a:extLst>
                <a:ext uri="{FF2B5EF4-FFF2-40B4-BE49-F238E27FC236}">
                  <a16:creationId xmlns:a16="http://schemas.microsoft.com/office/drawing/2014/main" id="{195B3849-5E60-73DC-A896-450CDC6B7CBA}"/>
                </a:ext>
              </a:extLst>
            </p:cNvPr>
            <p:cNvSpPr>
              <a:spLocks noChangeAspect="1"/>
            </p:cNvSpPr>
            <p:nvPr/>
          </p:nvSpPr>
          <p:spPr bwMode="auto">
            <a:xfrm>
              <a:off x="523" y="1949"/>
              <a:ext cx="509" cy="252"/>
            </a:xfrm>
            <a:custGeom>
              <a:avLst/>
              <a:gdLst>
                <a:gd name="T0" fmla="*/ 0 w 1007"/>
                <a:gd name="T1" fmla="*/ 224 h 560"/>
                <a:gd name="T2" fmla="*/ 670 w 1007"/>
                <a:gd name="T3" fmla="*/ 0 h 560"/>
                <a:gd name="T4" fmla="*/ 670 w 1007"/>
                <a:gd name="T5" fmla="*/ 112 h 560"/>
                <a:gd name="T6" fmla="*/ 1006 w 1007"/>
                <a:gd name="T7" fmla="*/ 112 h 560"/>
                <a:gd name="T8" fmla="*/ 1006 w 1007"/>
                <a:gd name="T9" fmla="*/ 336 h 560"/>
                <a:gd name="T10" fmla="*/ 1006 w 1007"/>
                <a:gd name="T11" fmla="*/ 447 h 560"/>
                <a:gd name="T12" fmla="*/ 670 w 1007"/>
                <a:gd name="T13" fmla="*/ 447 h 560"/>
                <a:gd name="T14" fmla="*/ 670 w 1007"/>
                <a:gd name="T15" fmla="*/ 559 h 560"/>
                <a:gd name="T16" fmla="*/ 0 w 1007"/>
                <a:gd name="T17" fmla="*/ 336 h 560"/>
                <a:gd name="T18" fmla="*/ 0 w 1007"/>
                <a:gd name="T19" fmla="*/ 224 h 560"/>
                <a:gd name="T20" fmla="*/ 0 w 1007"/>
                <a:gd name="T21" fmla="*/ 224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1255" name="Freeform 39">
              <a:extLst>
                <a:ext uri="{FF2B5EF4-FFF2-40B4-BE49-F238E27FC236}">
                  <a16:creationId xmlns:a16="http://schemas.microsoft.com/office/drawing/2014/main" id="{A91FD771-E0C7-C3C5-0A7A-1E4BB1F1C922}"/>
                </a:ext>
              </a:extLst>
            </p:cNvPr>
            <p:cNvSpPr>
              <a:spLocks noChangeAspect="1"/>
            </p:cNvSpPr>
            <p:nvPr/>
          </p:nvSpPr>
          <p:spPr bwMode="auto">
            <a:xfrm>
              <a:off x="860" y="1748"/>
              <a:ext cx="2655" cy="655"/>
            </a:xfrm>
            <a:custGeom>
              <a:avLst/>
              <a:gdLst>
                <a:gd name="T0" fmla="*/ 5252 w 5258"/>
                <a:gd name="T1" fmla="*/ 1342 h 1449"/>
                <a:gd name="T2" fmla="*/ 5252 w 5258"/>
                <a:gd name="T3" fmla="*/ 112 h 1449"/>
                <a:gd name="T4" fmla="*/ 5252 w 5258"/>
                <a:gd name="T5" fmla="*/ 112 h 1449"/>
                <a:gd name="T6" fmla="*/ 4470 w 5258"/>
                <a:gd name="T7" fmla="*/ 1 h 1449"/>
                <a:gd name="T8" fmla="*/ 4464 w 5258"/>
                <a:gd name="T9" fmla="*/ 0 h 1449"/>
                <a:gd name="T10" fmla="*/ 2906 w 5258"/>
                <a:gd name="T11" fmla="*/ 0 h 1449"/>
                <a:gd name="T12" fmla="*/ 2904 w 5258"/>
                <a:gd name="T13" fmla="*/ 2 h 1449"/>
                <a:gd name="T14" fmla="*/ 2711 w 5258"/>
                <a:gd name="T15" fmla="*/ 13 h 1449"/>
                <a:gd name="T16" fmla="*/ 2519 w 5258"/>
                <a:gd name="T17" fmla="*/ 26 h 1449"/>
                <a:gd name="T18" fmla="*/ 2328 w 5258"/>
                <a:gd name="T19" fmla="*/ 42 h 1449"/>
                <a:gd name="T20" fmla="*/ 2139 w 5258"/>
                <a:gd name="T21" fmla="*/ 59 h 1449"/>
                <a:gd name="T22" fmla="*/ 1951 w 5258"/>
                <a:gd name="T23" fmla="*/ 79 h 1449"/>
                <a:gd name="T24" fmla="*/ 1764 w 5258"/>
                <a:gd name="T25" fmla="*/ 101 h 1449"/>
                <a:gd name="T26" fmla="*/ 1579 w 5258"/>
                <a:gd name="T27" fmla="*/ 126 h 1449"/>
                <a:gd name="T28" fmla="*/ 1397 w 5258"/>
                <a:gd name="T29" fmla="*/ 152 h 1449"/>
                <a:gd name="T30" fmla="*/ 1215 w 5258"/>
                <a:gd name="T31" fmla="*/ 181 h 1449"/>
                <a:gd name="T32" fmla="*/ 1036 w 5258"/>
                <a:gd name="T33" fmla="*/ 212 h 1449"/>
                <a:gd name="T34" fmla="*/ 858 w 5258"/>
                <a:gd name="T35" fmla="*/ 245 h 1449"/>
                <a:gd name="T36" fmla="*/ 683 w 5258"/>
                <a:gd name="T37" fmla="*/ 280 h 1449"/>
                <a:gd name="T38" fmla="*/ 509 w 5258"/>
                <a:gd name="T39" fmla="*/ 318 h 1449"/>
                <a:gd name="T40" fmla="*/ 338 w 5258"/>
                <a:gd name="T41" fmla="*/ 357 h 1449"/>
                <a:gd name="T42" fmla="*/ 169 w 5258"/>
                <a:gd name="T43" fmla="*/ 399 h 1449"/>
                <a:gd name="T44" fmla="*/ 3 w 5258"/>
                <a:gd name="T45" fmla="*/ 441 h 1449"/>
                <a:gd name="T46" fmla="*/ 0 w 5258"/>
                <a:gd name="T47" fmla="*/ 448 h 1449"/>
                <a:gd name="T48" fmla="*/ 0 w 5258"/>
                <a:gd name="T49" fmla="*/ 1007 h 1449"/>
                <a:gd name="T50" fmla="*/ 2 w 5258"/>
                <a:gd name="T51" fmla="*/ 1008 h 1449"/>
                <a:gd name="T52" fmla="*/ 168 w 5258"/>
                <a:gd name="T53" fmla="*/ 1052 h 1449"/>
                <a:gd name="T54" fmla="*/ 338 w 5258"/>
                <a:gd name="T55" fmla="*/ 1094 h 1449"/>
                <a:gd name="T56" fmla="*/ 508 w 5258"/>
                <a:gd name="T57" fmla="*/ 1134 h 1449"/>
                <a:gd name="T58" fmla="*/ 682 w 5258"/>
                <a:gd name="T59" fmla="*/ 1170 h 1449"/>
                <a:gd name="T60" fmla="*/ 858 w 5258"/>
                <a:gd name="T61" fmla="*/ 1206 h 1449"/>
                <a:gd name="T62" fmla="*/ 1035 w 5258"/>
                <a:gd name="T63" fmla="*/ 1239 h 1449"/>
                <a:gd name="T64" fmla="*/ 1214 w 5258"/>
                <a:gd name="T65" fmla="*/ 1270 h 1449"/>
                <a:gd name="T66" fmla="*/ 1397 w 5258"/>
                <a:gd name="T67" fmla="*/ 1298 h 1449"/>
                <a:gd name="T68" fmla="*/ 1579 w 5258"/>
                <a:gd name="T69" fmla="*/ 1325 h 1449"/>
                <a:gd name="T70" fmla="*/ 1764 w 5258"/>
                <a:gd name="T71" fmla="*/ 1349 h 1449"/>
                <a:gd name="T72" fmla="*/ 1951 w 5258"/>
                <a:gd name="T73" fmla="*/ 1372 h 1449"/>
                <a:gd name="T74" fmla="*/ 2139 w 5258"/>
                <a:gd name="T75" fmla="*/ 1391 h 1449"/>
                <a:gd name="T76" fmla="*/ 2327 w 5258"/>
                <a:gd name="T77" fmla="*/ 1409 h 1449"/>
                <a:gd name="T78" fmla="*/ 2518 w 5258"/>
                <a:gd name="T79" fmla="*/ 1424 h 1449"/>
                <a:gd name="T80" fmla="*/ 2710 w 5258"/>
                <a:gd name="T81" fmla="*/ 1438 h 1449"/>
                <a:gd name="T82" fmla="*/ 2903 w 5258"/>
                <a:gd name="T83" fmla="*/ 1448 h 1449"/>
                <a:gd name="T84" fmla="*/ 2911 w 5258"/>
                <a:gd name="T85" fmla="*/ 1446 h 1449"/>
                <a:gd name="T86" fmla="*/ 4470 w 5258"/>
                <a:gd name="T87" fmla="*/ 1446 h 1449"/>
                <a:gd name="T88" fmla="*/ 4475 w 5258"/>
                <a:gd name="T89" fmla="*/ 1445 h 1449"/>
                <a:gd name="T90" fmla="*/ 5257 w 5258"/>
                <a:gd name="T91" fmla="*/ 1333 h 1449"/>
                <a:gd name="T92" fmla="*/ 5252 w 5258"/>
                <a:gd name="T93" fmla="*/ 1342 h 1449"/>
                <a:gd name="T94" fmla="*/ 5252 w 5258"/>
                <a:gd name="T95" fmla="*/ 1342 h 1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58" h="1449">
                  <a:moveTo>
                    <a:pt x="5252" y="1342"/>
                  </a:moveTo>
                  <a:lnTo>
                    <a:pt x="5252" y="112"/>
                  </a:ln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nvGrpSpPr>
            <p:cNvPr id="521256" name="Group 40">
              <a:extLst>
                <a:ext uri="{FF2B5EF4-FFF2-40B4-BE49-F238E27FC236}">
                  <a16:creationId xmlns:a16="http://schemas.microsoft.com/office/drawing/2014/main" id="{174E1FA6-AF40-8597-03B6-FAB9F3F469B7}"/>
                </a:ext>
              </a:extLst>
            </p:cNvPr>
            <p:cNvGrpSpPr>
              <a:grpSpLocks noChangeAspect="1"/>
            </p:cNvGrpSpPr>
            <p:nvPr/>
          </p:nvGrpSpPr>
          <p:grpSpPr bwMode="auto">
            <a:xfrm>
              <a:off x="2884" y="1721"/>
              <a:ext cx="233" cy="706"/>
              <a:chOff x="3799" y="1296"/>
              <a:chExt cx="233" cy="707"/>
            </a:xfrm>
          </p:grpSpPr>
          <p:sp>
            <p:nvSpPr>
              <p:cNvPr id="521257" name="Rectangle 41">
                <a:extLst>
                  <a:ext uri="{FF2B5EF4-FFF2-40B4-BE49-F238E27FC236}">
                    <a16:creationId xmlns:a16="http://schemas.microsoft.com/office/drawing/2014/main" id="{42AD188C-E66A-1E43-AD52-589B4725CAF9}"/>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58" name="AutoShape 42">
                <a:extLst>
                  <a:ext uri="{FF2B5EF4-FFF2-40B4-BE49-F238E27FC236}">
                    <a16:creationId xmlns:a16="http://schemas.microsoft.com/office/drawing/2014/main" id="{6C082648-EE45-E887-2703-EC0B7EEE428D}"/>
                  </a:ext>
                </a:extLst>
              </p:cNvPr>
              <p:cNvSpPr>
                <a:spLocks noChangeAspect="1" noChangeArrowheads="1"/>
              </p:cNvSpPr>
              <p:nvPr/>
            </p:nvSpPr>
            <p:spPr bwMode="auto">
              <a:xfrm rot="5400000">
                <a:off x="3490"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1259" name="AutoShape 43">
                <a:extLst>
                  <a:ext uri="{FF2B5EF4-FFF2-40B4-BE49-F238E27FC236}">
                    <a16:creationId xmlns:a16="http://schemas.microsoft.com/office/drawing/2014/main" id="{79588914-BA3A-5F5B-5DAD-C354CAE9A24E}"/>
                  </a:ext>
                </a:extLst>
              </p:cNvPr>
              <p:cNvSpPr>
                <a:spLocks noChangeAspect="1" noChangeArrowheads="1"/>
              </p:cNvSpPr>
              <p:nvPr/>
            </p:nvSpPr>
            <p:spPr bwMode="auto">
              <a:xfrm rot="16200000" flipH="1">
                <a:off x="3634"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grpSp>
      <p:sp>
        <p:nvSpPr>
          <p:cNvPr id="521260" name="Text Box 44">
            <a:extLst>
              <a:ext uri="{FF2B5EF4-FFF2-40B4-BE49-F238E27FC236}">
                <a16:creationId xmlns:a16="http://schemas.microsoft.com/office/drawing/2014/main" id="{CF16B23A-1AE5-E5E3-3042-E543F98E41EC}"/>
              </a:ext>
            </a:extLst>
          </p:cNvPr>
          <p:cNvSpPr txBox="1">
            <a:spLocks noChangeArrowheads="1"/>
          </p:cNvSpPr>
          <p:nvPr/>
        </p:nvSpPr>
        <p:spPr bwMode="auto">
          <a:xfrm>
            <a:off x="4979988" y="6180138"/>
            <a:ext cx="46672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400" b="1">
                <a:solidFill>
                  <a:schemeClr val="bg1"/>
                </a:solidFill>
              </a:rPr>
              <a:t>2. - Shot Start</a:t>
            </a:r>
          </a:p>
        </p:txBody>
      </p:sp>
      <p:sp>
        <p:nvSpPr>
          <p:cNvPr id="521261" name="AutoShape 45">
            <a:extLst>
              <a:ext uri="{FF2B5EF4-FFF2-40B4-BE49-F238E27FC236}">
                <a16:creationId xmlns:a16="http://schemas.microsoft.com/office/drawing/2014/main" id="{92CFF359-A81B-DCE2-082D-16852926C926}"/>
              </a:ext>
            </a:extLst>
          </p:cNvPr>
          <p:cNvSpPr>
            <a:spLocks noChangeArrowheads="1"/>
          </p:cNvSpPr>
          <p:nvPr/>
        </p:nvSpPr>
        <p:spPr bwMode="auto">
          <a:xfrm>
            <a:off x="4800601" y="1052514"/>
            <a:ext cx="2663825" cy="936625"/>
          </a:xfrm>
          <a:prstGeom prst="roundRect">
            <a:avLst>
              <a:gd name="adj" fmla="val 16667"/>
            </a:avLst>
          </a:prstGeom>
          <a:gradFill rotWithShape="1">
            <a:gsLst>
              <a:gs pos="0">
                <a:srgbClr val="006600"/>
              </a:gs>
              <a:gs pos="50000">
                <a:srgbClr val="CCFF33"/>
              </a:gs>
              <a:gs pos="100000">
                <a:srgbClr val="006600"/>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Driving Band</a:t>
            </a:r>
          </a:p>
          <a:p>
            <a:pPr algn="ctr"/>
            <a:r>
              <a:rPr lang="en-GB" altLang="en-US" sz="1400" b="1"/>
              <a:t>Engages Rifling</a:t>
            </a:r>
          </a:p>
          <a:p>
            <a:pPr algn="ctr"/>
            <a:r>
              <a:rPr lang="en-GB" altLang="en-US" sz="1400" b="1"/>
              <a:t>Imparts Spin on Projectile</a:t>
            </a:r>
          </a:p>
          <a:p>
            <a:pPr algn="ctr"/>
            <a:r>
              <a:rPr lang="en-GB" altLang="en-US" sz="1400" b="1"/>
              <a:t>Seals Gas Behind Projectile</a:t>
            </a:r>
          </a:p>
        </p:txBody>
      </p:sp>
      <p:grpSp>
        <p:nvGrpSpPr>
          <p:cNvPr id="521262" name="Group 46">
            <a:extLst>
              <a:ext uri="{FF2B5EF4-FFF2-40B4-BE49-F238E27FC236}">
                <a16:creationId xmlns:a16="http://schemas.microsoft.com/office/drawing/2014/main" id="{EF702B3C-E996-B009-4BDF-F825882E9FA7}"/>
              </a:ext>
            </a:extLst>
          </p:cNvPr>
          <p:cNvGrpSpPr>
            <a:grpSpLocks/>
          </p:cNvGrpSpPr>
          <p:nvPr/>
        </p:nvGrpSpPr>
        <p:grpSpPr bwMode="auto">
          <a:xfrm>
            <a:off x="1774826" y="1052514"/>
            <a:ext cx="8715375" cy="936625"/>
            <a:chOff x="158" y="663"/>
            <a:chExt cx="5490" cy="590"/>
          </a:xfrm>
        </p:grpSpPr>
        <p:sp>
          <p:nvSpPr>
            <p:cNvPr id="521263" name="AutoShape 47">
              <a:extLst>
                <a:ext uri="{FF2B5EF4-FFF2-40B4-BE49-F238E27FC236}">
                  <a16:creationId xmlns:a16="http://schemas.microsoft.com/office/drawing/2014/main" id="{1CDBD736-C82E-E612-8411-64817F14A488}"/>
                </a:ext>
              </a:extLst>
            </p:cNvPr>
            <p:cNvSpPr>
              <a:spLocks noChangeArrowheads="1"/>
            </p:cNvSpPr>
            <p:nvPr/>
          </p:nvSpPr>
          <p:spPr bwMode="auto">
            <a:xfrm>
              <a:off x="3969" y="663"/>
              <a:ext cx="1679" cy="590"/>
            </a:xfrm>
            <a:prstGeom prst="roundRect">
              <a:avLst>
                <a:gd name="adj" fmla="val 16667"/>
              </a:avLst>
            </a:prstGeom>
            <a:gradFill rotWithShape="1">
              <a:gsLst>
                <a:gs pos="0">
                  <a:srgbClr val="4D4D4D"/>
                </a:gs>
                <a:gs pos="50000">
                  <a:srgbClr val="C0C0C0"/>
                </a:gs>
                <a:gs pos="100000">
                  <a:srgbClr val="4D4D4D"/>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Charge</a:t>
              </a:r>
            </a:p>
            <a:p>
              <a:pPr algn="ctr"/>
              <a:r>
                <a:rPr lang="en-GB" altLang="en-US" sz="1400" b="1"/>
                <a:t>Flame Temperature</a:t>
              </a:r>
            </a:p>
            <a:p>
              <a:pPr algn="ctr"/>
              <a:r>
                <a:rPr lang="en-GB" altLang="en-US" sz="1400" b="1"/>
                <a:t>Propellant Coatings</a:t>
              </a:r>
            </a:p>
            <a:p>
              <a:pPr algn="ctr"/>
              <a:r>
                <a:rPr lang="en-GB" altLang="en-US" sz="1400" b="1"/>
                <a:t>Pressures, Velocities</a:t>
              </a:r>
            </a:p>
          </p:txBody>
        </p:sp>
        <p:sp>
          <p:nvSpPr>
            <p:cNvPr id="521264" name="AutoShape 48">
              <a:extLst>
                <a:ext uri="{FF2B5EF4-FFF2-40B4-BE49-F238E27FC236}">
                  <a16:creationId xmlns:a16="http://schemas.microsoft.com/office/drawing/2014/main" id="{258A3C2B-5973-AFA9-69C4-4FC068246AE1}"/>
                </a:ext>
              </a:extLst>
            </p:cNvPr>
            <p:cNvSpPr>
              <a:spLocks noChangeArrowheads="1"/>
            </p:cNvSpPr>
            <p:nvPr/>
          </p:nvSpPr>
          <p:spPr bwMode="auto">
            <a:xfrm>
              <a:off x="158" y="663"/>
              <a:ext cx="1679" cy="590"/>
            </a:xfrm>
            <a:prstGeom prst="roundRect">
              <a:avLst>
                <a:gd name="adj" fmla="val 16667"/>
              </a:avLst>
            </a:prstGeom>
            <a:gradFill rotWithShape="1">
              <a:gsLst>
                <a:gs pos="0">
                  <a:srgbClr val="4D4D4D"/>
                </a:gs>
                <a:gs pos="50000">
                  <a:srgbClr val="C0C0C0"/>
                </a:gs>
                <a:gs pos="100000">
                  <a:srgbClr val="4D4D4D"/>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en-GB" altLang="en-US" sz="1400" b="1"/>
            </a:p>
            <a:p>
              <a:pPr algn="ctr"/>
              <a:r>
                <a:rPr lang="en-GB" altLang="en-US" sz="1400" b="1"/>
                <a:t>Barrel</a:t>
              </a:r>
            </a:p>
            <a:p>
              <a:pPr algn="ctr"/>
              <a:r>
                <a:rPr lang="en-GB" altLang="en-US" sz="1400" b="1"/>
                <a:t>Length, Rifling Profile</a:t>
              </a:r>
            </a:p>
            <a:p>
              <a:pPr algn="ctr"/>
              <a:r>
                <a:rPr lang="en-GB" altLang="en-US" sz="1400" b="1"/>
                <a:t>Barrel Coatings</a:t>
              </a:r>
            </a:p>
            <a:p>
              <a:pPr algn="ctr"/>
              <a:r>
                <a:rPr lang="en-GB" altLang="en-US" sz="1400" b="1"/>
                <a:t>Engagement</a:t>
              </a:r>
            </a:p>
            <a:p>
              <a:pPr algn="ctr"/>
              <a:endParaRPr lang="en-GB" altLang="en-US" sz="1400" b="1"/>
            </a:p>
          </p:txBody>
        </p:sp>
        <p:sp>
          <p:nvSpPr>
            <p:cNvPr id="521265" name="Line 49">
              <a:extLst>
                <a:ext uri="{FF2B5EF4-FFF2-40B4-BE49-F238E27FC236}">
                  <a16:creationId xmlns:a16="http://schemas.microsoft.com/office/drawing/2014/main" id="{B2133238-7C7E-77CE-50D5-6703DC799623}"/>
                </a:ext>
              </a:extLst>
            </p:cNvPr>
            <p:cNvSpPr>
              <a:spLocks noChangeShapeType="1"/>
            </p:cNvSpPr>
            <p:nvPr/>
          </p:nvSpPr>
          <p:spPr bwMode="auto">
            <a:xfrm>
              <a:off x="3742" y="1071"/>
              <a:ext cx="227" cy="0"/>
            </a:xfrm>
            <a:prstGeom prst="line">
              <a:avLst/>
            </a:prstGeom>
            <a:noFill/>
            <a:ln w="25400">
              <a:solidFill>
                <a:schemeClr val="tx1"/>
              </a:solidFill>
              <a:round/>
              <a:headEnd type="none" w="sm" len="sm"/>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1266" name="Line 50">
              <a:extLst>
                <a:ext uri="{FF2B5EF4-FFF2-40B4-BE49-F238E27FC236}">
                  <a16:creationId xmlns:a16="http://schemas.microsoft.com/office/drawing/2014/main" id="{E5118419-7E76-D963-A387-F34A6A8BE294}"/>
                </a:ext>
              </a:extLst>
            </p:cNvPr>
            <p:cNvSpPr>
              <a:spLocks noChangeShapeType="1"/>
            </p:cNvSpPr>
            <p:nvPr/>
          </p:nvSpPr>
          <p:spPr bwMode="auto">
            <a:xfrm flipH="1">
              <a:off x="1837" y="1071"/>
              <a:ext cx="226" cy="0"/>
            </a:xfrm>
            <a:prstGeom prst="line">
              <a:avLst/>
            </a:prstGeom>
            <a:noFill/>
            <a:ln w="25400">
              <a:solidFill>
                <a:schemeClr val="tx1"/>
              </a:solidFill>
              <a:round/>
              <a:headEnd type="none" w="sm" len="sm"/>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sp>
        <p:nvSpPr>
          <p:cNvPr id="521267" name="Line 51">
            <a:extLst>
              <a:ext uri="{FF2B5EF4-FFF2-40B4-BE49-F238E27FC236}">
                <a16:creationId xmlns:a16="http://schemas.microsoft.com/office/drawing/2014/main" id="{1CB651B3-26D6-7249-24CC-885E1CD5FE53}"/>
              </a:ext>
            </a:extLst>
          </p:cNvPr>
          <p:cNvSpPr>
            <a:spLocks noChangeShapeType="1"/>
          </p:cNvSpPr>
          <p:nvPr/>
        </p:nvSpPr>
        <p:spPr bwMode="auto">
          <a:xfrm flipV="1">
            <a:off x="1703388" y="836613"/>
            <a:ext cx="0" cy="144145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1268" name="Line 52">
            <a:extLst>
              <a:ext uri="{FF2B5EF4-FFF2-40B4-BE49-F238E27FC236}">
                <a16:creationId xmlns:a16="http://schemas.microsoft.com/office/drawing/2014/main" id="{EF2CF768-03A6-B323-528D-4412AF88434F}"/>
              </a:ext>
            </a:extLst>
          </p:cNvPr>
          <p:cNvSpPr>
            <a:spLocks noChangeShapeType="1"/>
          </p:cNvSpPr>
          <p:nvPr/>
        </p:nvSpPr>
        <p:spPr bwMode="auto">
          <a:xfrm>
            <a:off x="1703388" y="836613"/>
            <a:ext cx="885666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1269" name="Line 53">
            <a:extLst>
              <a:ext uri="{FF2B5EF4-FFF2-40B4-BE49-F238E27FC236}">
                <a16:creationId xmlns:a16="http://schemas.microsoft.com/office/drawing/2014/main" id="{173CB353-1495-390C-85F0-9284E59FCCF1}"/>
              </a:ext>
            </a:extLst>
          </p:cNvPr>
          <p:cNvSpPr>
            <a:spLocks noChangeShapeType="1"/>
          </p:cNvSpPr>
          <p:nvPr/>
        </p:nvSpPr>
        <p:spPr bwMode="auto">
          <a:xfrm>
            <a:off x="10560050" y="836613"/>
            <a:ext cx="0" cy="144145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1270" name="Line 54">
            <a:extLst>
              <a:ext uri="{FF2B5EF4-FFF2-40B4-BE49-F238E27FC236}">
                <a16:creationId xmlns:a16="http://schemas.microsoft.com/office/drawing/2014/main" id="{4F82CC70-D4C7-935A-6169-6129474A2224}"/>
              </a:ext>
            </a:extLst>
          </p:cNvPr>
          <p:cNvSpPr>
            <a:spLocks noChangeShapeType="1"/>
          </p:cNvSpPr>
          <p:nvPr/>
        </p:nvSpPr>
        <p:spPr bwMode="auto">
          <a:xfrm flipH="1">
            <a:off x="1703388" y="2278063"/>
            <a:ext cx="309721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1271" name="Line 55">
            <a:extLst>
              <a:ext uri="{FF2B5EF4-FFF2-40B4-BE49-F238E27FC236}">
                <a16:creationId xmlns:a16="http://schemas.microsoft.com/office/drawing/2014/main" id="{85135A1D-03A3-B218-D7E7-29E586759344}"/>
              </a:ext>
            </a:extLst>
          </p:cNvPr>
          <p:cNvSpPr>
            <a:spLocks noChangeShapeType="1"/>
          </p:cNvSpPr>
          <p:nvPr/>
        </p:nvSpPr>
        <p:spPr bwMode="auto">
          <a:xfrm flipH="1">
            <a:off x="7319963" y="2278063"/>
            <a:ext cx="3168650"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1272" name="Text Box 56">
            <a:extLst>
              <a:ext uri="{FF2B5EF4-FFF2-40B4-BE49-F238E27FC236}">
                <a16:creationId xmlns:a16="http://schemas.microsoft.com/office/drawing/2014/main" id="{557687CB-56C8-255F-D28C-7680780B4768}"/>
              </a:ext>
            </a:extLst>
          </p:cNvPr>
          <p:cNvSpPr txBox="1">
            <a:spLocks noChangeArrowheads="1"/>
          </p:cNvSpPr>
          <p:nvPr/>
        </p:nvSpPr>
        <p:spPr bwMode="auto">
          <a:xfrm>
            <a:off x="4800601" y="2060575"/>
            <a:ext cx="251936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600" b="1">
                <a:solidFill>
                  <a:srgbClr val="C0C0C0"/>
                </a:solidFill>
              </a:rPr>
              <a:t>Function and Interface</a:t>
            </a:r>
          </a:p>
        </p:txBody>
      </p:sp>
      <p:pic>
        <p:nvPicPr>
          <p:cNvPr id="521273" name="Picture 57">
            <a:extLst>
              <a:ext uri="{FF2B5EF4-FFF2-40B4-BE49-F238E27FC236}">
                <a16:creationId xmlns:a16="http://schemas.microsoft.com/office/drawing/2014/main" id="{916D3ABA-B3F2-1D9A-8470-20B331841CC5}"/>
              </a:ext>
            </a:extLst>
          </p:cNvPr>
          <p:cNvPicPr>
            <a:picLocks noChangeAspect="1" noChangeArrowheads="1"/>
          </p:cNvPicPr>
          <p:nvPr/>
        </p:nvPicPr>
        <p:blipFill>
          <a:blip r:embed="rId3">
            <a:clrChange>
              <a:clrFrom>
                <a:srgbClr val="000000"/>
              </a:clrFrom>
              <a:clrTo>
                <a:srgbClr val="000000">
                  <a:alpha val="0"/>
                </a:srgbClr>
              </a:clrTo>
            </a:clrChange>
            <a:extLst>
              <a:ext uri="{28A0092B-C50C-407E-A947-70E740481C1C}">
                <a14:useLocalDpi xmlns:a14="http://schemas.microsoft.com/office/drawing/2010/main" val="0"/>
              </a:ext>
            </a:extLst>
          </a:blip>
          <a:srcRect l="15471" t="25096" r="26842" b="8391"/>
          <a:stretch>
            <a:fillRect/>
          </a:stretch>
        </p:blipFill>
        <p:spPr bwMode="auto">
          <a:xfrm>
            <a:off x="6816725" y="2519364"/>
            <a:ext cx="3475038" cy="3005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21274" name="Text Box 58">
            <a:extLst>
              <a:ext uri="{FF2B5EF4-FFF2-40B4-BE49-F238E27FC236}">
                <a16:creationId xmlns:a16="http://schemas.microsoft.com/office/drawing/2014/main" id="{932D9F06-5898-AD26-7FC5-F9D6B6E43F2C}"/>
              </a:ext>
            </a:extLst>
          </p:cNvPr>
          <p:cNvSpPr txBox="1">
            <a:spLocks noChangeArrowheads="1"/>
          </p:cNvSpPr>
          <p:nvPr/>
        </p:nvSpPr>
        <p:spPr bwMode="auto">
          <a:xfrm>
            <a:off x="1774826" y="2924175"/>
            <a:ext cx="4968875" cy="1923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400" b="1">
                <a:solidFill>
                  <a:schemeClr val="bg1"/>
                </a:solidFill>
              </a:rPr>
              <a:t>Driving Band Retention</a:t>
            </a:r>
          </a:p>
          <a:p>
            <a:r>
              <a:rPr lang="en-GB" altLang="en-US" sz="1400">
                <a:solidFill>
                  <a:schemeClr val="bg1"/>
                </a:solidFill>
              </a:rPr>
              <a:t>Driving bands are typically retained by a pressing copper / gilding metal band into a dove-tailed groove onto either parallel serrated ribs or wavy ribs</a:t>
            </a:r>
          </a:p>
          <a:p>
            <a:endParaRPr lang="en-GB" altLang="en-US" sz="1400">
              <a:solidFill>
                <a:schemeClr val="bg1"/>
              </a:solidFill>
            </a:endParaRPr>
          </a:p>
          <a:p>
            <a:r>
              <a:rPr lang="en-GB" altLang="en-US" sz="1400">
                <a:solidFill>
                  <a:schemeClr val="bg1"/>
                </a:solidFill>
              </a:rPr>
              <a:t>Thin walled carrier shells usually use welded driving bands – formed by copper deposition.</a:t>
            </a:r>
          </a:p>
          <a:p>
            <a:pPr>
              <a:spcBef>
                <a:spcPct val="50000"/>
              </a:spcBef>
            </a:pPr>
            <a:endParaRPr lang="en-GB" altLang="en-US" sz="1400">
              <a:solidFill>
                <a:schemeClr val="bg1"/>
              </a:solidFill>
            </a:endParaRPr>
          </a:p>
        </p:txBody>
      </p:sp>
      <p:sp>
        <p:nvSpPr>
          <p:cNvPr id="521275" name="Rectangle 59">
            <a:extLst>
              <a:ext uri="{FF2B5EF4-FFF2-40B4-BE49-F238E27FC236}">
                <a16:creationId xmlns:a16="http://schemas.microsoft.com/office/drawing/2014/main" id="{7C48655F-6A54-85A7-EB57-13D1C3942D55}"/>
              </a:ext>
            </a:extLst>
          </p:cNvPr>
          <p:cNvSpPr>
            <a:spLocks noGrp="1" noChangeArrowheads="1"/>
          </p:cNvSpPr>
          <p:nvPr>
            <p:ph type="title"/>
          </p:nvPr>
        </p:nvSpPr>
        <p:spPr>
          <a:noFill/>
          <a:ln/>
        </p:spPr>
        <p:txBody>
          <a:bodyPr>
            <a:normAutofit fontScale="90000"/>
          </a:bodyPr>
          <a:lstStyle/>
          <a:p>
            <a:r>
              <a:rPr lang="en-GB" altLang="en-US"/>
              <a:t>Design Aspects – Driving Bands</a:t>
            </a:r>
          </a:p>
        </p:txBody>
      </p:sp>
    </p:spTree>
    <p:extLst>
      <p:ext uri="{BB962C8B-B14F-4D97-AF65-F5344CB8AC3E}">
        <p14:creationId xmlns:p14="http://schemas.microsoft.com/office/powerpoint/2010/main" val="612230069"/>
      </p:ext>
    </p:extLst>
  </p:cSld>
  <p:clrMapOvr>
    <a:masterClrMapping/>
  </p:clrMapOvr>
  <p:transition>
    <p:wipe dir="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42" name="Freeform 2">
            <a:extLst>
              <a:ext uri="{FF2B5EF4-FFF2-40B4-BE49-F238E27FC236}">
                <a16:creationId xmlns:a16="http://schemas.microsoft.com/office/drawing/2014/main" id="{3900CB22-B3CF-13D0-1653-0D885DB31665}"/>
              </a:ext>
            </a:extLst>
          </p:cNvPr>
          <p:cNvSpPr>
            <a:spLocks noChangeAspect="1"/>
          </p:cNvSpPr>
          <p:nvPr/>
        </p:nvSpPr>
        <p:spPr bwMode="auto">
          <a:xfrm>
            <a:off x="1803400" y="5386388"/>
            <a:ext cx="763588" cy="1066800"/>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43" name="Freeform 3">
            <a:extLst>
              <a:ext uri="{FF2B5EF4-FFF2-40B4-BE49-F238E27FC236}">
                <a16:creationId xmlns:a16="http://schemas.microsoft.com/office/drawing/2014/main" id="{A4EED67D-B70F-60D1-5387-680FFA7C862E}"/>
              </a:ext>
            </a:extLst>
          </p:cNvPr>
          <p:cNvSpPr>
            <a:spLocks noChangeAspect="1"/>
          </p:cNvSpPr>
          <p:nvPr/>
        </p:nvSpPr>
        <p:spPr bwMode="auto">
          <a:xfrm>
            <a:off x="2566989" y="5599113"/>
            <a:ext cx="6556375" cy="639762"/>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44" name="Rectangle 4">
            <a:extLst>
              <a:ext uri="{FF2B5EF4-FFF2-40B4-BE49-F238E27FC236}">
                <a16:creationId xmlns:a16="http://schemas.microsoft.com/office/drawing/2014/main" id="{15882BA9-9775-3C2F-D182-EB8D17483BB5}"/>
              </a:ext>
            </a:extLst>
          </p:cNvPr>
          <p:cNvSpPr>
            <a:spLocks noChangeAspect="1" noChangeArrowheads="1"/>
          </p:cNvSpPr>
          <p:nvPr/>
        </p:nvSpPr>
        <p:spPr bwMode="auto">
          <a:xfrm>
            <a:off x="5308601" y="5670551"/>
            <a:ext cx="1787525" cy="49847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45" name="Rectangle 5">
            <a:extLst>
              <a:ext uri="{FF2B5EF4-FFF2-40B4-BE49-F238E27FC236}">
                <a16:creationId xmlns:a16="http://schemas.microsoft.com/office/drawing/2014/main" id="{409F16EE-B8C5-74CC-F996-F48286ED0FE9}"/>
              </a:ext>
            </a:extLst>
          </p:cNvPr>
          <p:cNvSpPr>
            <a:spLocks noChangeAspect="1" noChangeArrowheads="1"/>
          </p:cNvSpPr>
          <p:nvPr/>
        </p:nvSpPr>
        <p:spPr bwMode="auto">
          <a:xfrm>
            <a:off x="2566988" y="5457826"/>
            <a:ext cx="1911350" cy="9239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46" name="Oval 6">
            <a:extLst>
              <a:ext uri="{FF2B5EF4-FFF2-40B4-BE49-F238E27FC236}">
                <a16:creationId xmlns:a16="http://schemas.microsoft.com/office/drawing/2014/main" id="{FE9A39F4-D408-207B-A854-7A760A2F29E4}"/>
              </a:ext>
            </a:extLst>
          </p:cNvPr>
          <p:cNvSpPr>
            <a:spLocks noChangeAspect="1" noChangeArrowheads="1"/>
          </p:cNvSpPr>
          <p:nvPr/>
        </p:nvSpPr>
        <p:spPr bwMode="auto">
          <a:xfrm>
            <a:off x="4221163" y="5811838"/>
            <a:ext cx="190500" cy="214312"/>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47" name="Rectangle 7">
            <a:extLst>
              <a:ext uri="{FF2B5EF4-FFF2-40B4-BE49-F238E27FC236}">
                <a16:creationId xmlns:a16="http://schemas.microsoft.com/office/drawing/2014/main" id="{6888D9AA-9F88-E1F7-BAA5-5EABE4BB8D65}"/>
              </a:ext>
            </a:extLst>
          </p:cNvPr>
          <p:cNvSpPr>
            <a:spLocks noChangeAspect="1" noChangeArrowheads="1"/>
          </p:cNvSpPr>
          <p:nvPr/>
        </p:nvSpPr>
        <p:spPr bwMode="auto">
          <a:xfrm>
            <a:off x="2757489" y="5386388"/>
            <a:ext cx="890587"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48" name="Rectangle 8">
            <a:extLst>
              <a:ext uri="{FF2B5EF4-FFF2-40B4-BE49-F238E27FC236}">
                <a16:creationId xmlns:a16="http://schemas.microsoft.com/office/drawing/2014/main" id="{40802E39-B337-68D8-CA84-697946030381}"/>
              </a:ext>
            </a:extLst>
          </p:cNvPr>
          <p:cNvSpPr>
            <a:spLocks noChangeAspect="1" noChangeArrowheads="1"/>
          </p:cNvSpPr>
          <p:nvPr/>
        </p:nvSpPr>
        <p:spPr bwMode="auto">
          <a:xfrm>
            <a:off x="2566988" y="5386388"/>
            <a:ext cx="127000"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49" name="Rectangle 9">
            <a:extLst>
              <a:ext uri="{FF2B5EF4-FFF2-40B4-BE49-F238E27FC236}">
                <a16:creationId xmlns:a16="http://schemas.microsoft.com/office/drawing/2014/main" id="{38F2A34C-9856-2F63-8272-845D612EC2CF}"/>
              </a:ext>
            </a:extLst>
          </p:cNvPr>
          <p:cNvSpPr>
            <a:spLocks noChangeAspect="1" noChangeArrowheads="1"/>
          </p:cNvSpPr>
          <p:nvPr/>
        </p:nvSpPr>
        <p:spPr bwMode="auto">
          <a:xfrm>
            <a:off x="2693988" y="5457825"/>
            <a:ext cx="63500" cy="141288"/>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2250" name="Group 10">
            <a:extLst>
              <a:ext uri="{FF2B5EF4-FFF2-40B4-BE49-F238E27FC236}">
                <a16:creationId xmlns:a16="http://schemas.microsoft.com/office/drawing/2014/main" id="{65A7C6A1-8780-3F18-97B7-AC136B4342A1}"/>
              </a:ext>
            </a:extLst>
          </p:cNvPr>
          <p:cNvGrpSpPr>
            <a:grpSpLocks noChangeAspect="1"/>
          </p:cNvGrpSpPr>
          <p:nvPr/>
        </p:nvGrpSpPr>
        <p:grpSpPr bwMode="auto">
          <a:xfrm flipH="1">
            <a:off x="2566989" y="6169026"/>
            <a:ext cx="1081087" cy="284163"/>
            <a:chOff x="960" y="2016"/>
            <a:chExt cx="816" cy="192"/>
          </a:xfrm>
        </p:grpSpPr>
        <p:sp>
          <p:nvSpPr>
            <p:cNvPr id="522251" name="Rectangle 11">
              <a:extLst>
                <a:ext uri="{FF2B5EF4-FFF2-40B4-BE49-F238E27FC236}">
                  <a16:creationId xmlns:a16="http://schemas.microsoft.com/office/drawing/2014/main" id="{470784F7-334C-203F-36F1-730FB41A6522}"/>
                </a:ext>
              </a:extLst>
            </p:cNvPr>
            <p:cNvSpPr>
              <a:spLocks noChangeAspect="1" noChangeArrowheads="1"/>
            </p:cNvSpPr>
            <p:nvPr/>
          </p:nvSpPr>
          <p:spPr bwMode="auto">
            <a:xfrm>
              <a:off x="1104" y="2016"/>
              <a:ext cx="672"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52" name="Rectangle 12">
              <a:extLst>
                <a:ext uri="{FF2B5EF4-FFF2-40B4-BE49-F238E27FC236}">
                  <a16:creationId xmlns:a16="http://schemas.microsoft.com/office/drawing/2014/main" id="{F3870D29-CE33-A7B8-F8D3-A3E0E3820E8B}"/>
                </a:ext>
              </a:extLst>
            </p:cNvPr>
            <p:cNvSpPr>
              <a:spLocks noChangeAspect="1" noChangeArrowheads="1"/>
            </p:cNvSpPr>
            <p:nvPr/>
          </p:nvSpPr>
          <p:spPr bwMode="auto">
            <a:xfrm>
              <a:off x="960" y="2016"/>
              <a:ext cx="96"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53" name="Rectangle 13">
              <a:extLst>
                <a:ext uri="{FF2B5EF4-FFF2-40B4-BE49-F238E27FC236}">
                  <a16:creationId xmlns:a16="http://schemas.microsoft.com/office/drawing/2014/main" id="{EB413C40-76F3-E9FD-EFEB-52843CF1B602}"/>
                </a:ext>
              </a:extLst>
            </p:cNvPr>
            <p:cNvSpPr>
              <a:spLocks noChangeAspect="1" noChangeArrowheads="1"/>
            </p:cNvSpPr>
            <p:nvPr/>
          </p:nvSpPr>
          <p:spPr bwMode="auto">
            <a:xfrm>
              <a:off x="1056" y="2064"/>
              <a:ext cx="48" cy="96"/>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2254" name="Rectangle 14">
            <a:extLst>
              <a:ext uri="{FF2B5EF4-FFF2-40B4-BE49-F238E27FC236}">
                <a16:creationId xmlns:a16="http://schemas.microsoft.com/office/drawing/2014/main" id="{D81C78C6-2797-BCC9-CF60-885034F654FC}"/>
              </a:ext>
            </a:extLst>
          </p:cNvPr>
          <p:cNvSpPr>
            <a:spLocks noChangeArrowheads="1"/>
          </p:cNvSpPr>
          <p:nvPr/>
        </p:nvSpPr>
        <p:spPr bwMode="auto">
          <a:xfrm>
            <a:off x="4081464" y="5721351"/>
            <a:ext cx="6345237"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55" name="Rectangle 15">
            <a:extLst>
              <a:ext uri="{FF2B5EF4-FFF2-40B4-BE49-F238E27FC236}">
                <a16:creationId xmlns:a16="http://schemas.microsoft.com/office/drawing/2014/main" id="{64E263D1-7589-69EC-EF13-932E645C63C2}"/>
              </a:ext>
            </a:extLst>
          </p:cNvPr>
          <p:cNvSpPr>
            <a:spLocks noChangeArrowheads="1"/>
          </p:cNvSpPr>
          <p:nvPr/>
        </p:nvSpPr>
        <p:spPr bwMode="auto">
          <a:xfrm>
            <a:off x="3657600" y="5721351"/>
            <a:ext cx="414338"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56" name="Rectangle 16">
            <a:extLst>
              <a:ext uri="{FF2B5EF4-FFF2-40B4-BE49-F238E27FC236}">
                <a16:creationId xmlns:a16="http://schemas.microsoft.com/office/drawing/2014/main" id="{62ED5284-1065-FD43-D559-324CDF115B65}"/>
              </a:ext>
            </a:extLst>
          </p:cNvPr>
          <p:cNvSpPr>
            <a:spLocks noChangeArrowheads="1"/>
          </p:cNvSpPr>
          <p:nvPr/>
        </p:nvSpPr>
        <p:spPr bwMode="auto">
          <a:xfrm>
            <a:off x="2538413" y="5738814"/>
            <a:ext cx="1109662"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57" name="Rectangle 17">
            <a:extLst>
              <a:ext uri="{FF2B5EF4-FFF2-40B4-BE49-F238E27FC236}">
                <a16:creationId xmlns:a16="http://schemas.microsoft.com/office/drawing/2014/main" id="{E4DC4557-8288-7A9F-0F49-3976A1820362}"/>
              </a:ext>
            </a:extLst>
          </p:cNvPr>
          <p:cNvSpPr>
            <a:spLocks noChangeAspect="1" noChangeArrowheads="1"/>
          </p:cNvSpPr>
          <p:nvPr/>
        </p:nvSpPr>
        <p:spPr bwMode="auto">
          <a:xfrm>
            <a:off x="2279650" y="5591175"/>
            <a:ext cx="287338" cy="647700"/>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58" name="Freeform 18">
            <a:extLst>
              <a:ext uri="{FF2B5EF4-FFF2-40B4-BE49-F238E27FC236}">
                <a16:creationId xmlns:a16="http://schemas.microsoft.com/office/drawing/2014/main" id="{1B8D5BCD-3631-ED56-6BA5-E804E48F0A8A}"/>
              </a:ext>
            </a:extLst>
          </p:cNvPr>
          <p:cNvSpPr>
            <a:spLocks noChangeAspect="1"/>
          </p:cNvSpPr>
          <p:nvPr/>
        </p:nvSpPr>
        <p:spPr bwMode="auto">
          <a:xfrm>
            <a:off x="2566988" y="6038851"/>
            <a:ext cx="7861300" cy="200025"/>
          </a:xfrm>
          <a:custGeom>
            <a:avLst/>
            <a:gdLst>
              <a:gd name="T0" fmla="*/ 0 w 4451"/>
              <a:gd name="T1" fmla="*/ 102 h 102"/>
              <a:gd name="T2" fmla="*/ 1091 w 4451"/>
              <a:gd name="T3" fmla="*/ 102 h 102"/>
              <a:gd name="T4" fmla="*/ 1538 w 4451"/>
              <a:gd name="T5" fmla="*/ 60 h 102"/>
              <a:gd name="T6" fmla="*/ 4451 w 4451"/>
              <a:gd name="T7" fmla="*/ 60 h 102"/>
              <a:gd name="T8" fmla="*/ 4451 w 4451"/>
              <a:gd name="T9" fmla="*/ 0 h 102"/>
              <a:gd name="T10" fmla="*/ 760 w 4451"/>
              <a:gd name="T11" fmla="*/ 0 h 102"/>
              <a:gd name="T12" fmla="*/ 631 w 4451"/>
              <a:gd name="T13" fmla="*/ 21 h 102"/>
              <a:gd name="T14" fmla="*/ 0 w 4451"/>
              <a:gd name="T15" fmla="*/ 21 h 102"/>
              <a:gd name="T16" fmla="*/ 0 w 4451"/>
              <a:gd name="T17" fmla="*/ 102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51" h="102">
                <a:moveTo>
                  <a:pt x="0" y="102"/>
                </a:moveTo>
                <a:lnTo>
                  <a:pt x="1091" y="102"/>
                </a:lnTo>
                <a:lnTo>
                  <a:pt x="1538" y="60"/>
                </a:lnTo>
                <a:lnTo>
                  <a:pt x="4451" y="60"/>
                </a:lnTo>
                <a:lnTo>
                  <a:pt x="4451" y="0"/>
                </a:lnTo>
                <a:lnTo>
                  <a:pt x="760" y="0"/>
                </a:lnTo>
                <a:lnTo>
                  <a:pt x="631" y="21"/>
                </a:lnTo>
                <a:lnTo>
                  <a:pt x="0" y="21"/>
                </a:lnTo>
                <a:lnTo>
                  <a:pt x="0" y="10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2259" name="Group 19">
            <a:extLst>
              <a:ext uri="{FF2B5EF4-FFF2-40B4-BE49-F238E27FC236}">
                <a16:creationId xmlns:a16="http://schemas.microsoft.com/office/drawing/2014/main" id="{43884A9F-4048-A759-B900-8E8AA4D3FB0F}"/>
              </a:ext>
            </a:extLst>
          </p:cNvPr>
          <p:cNvGrpSpPr>
            <a:grpSpLocks/>
          </p:cNvGrpSpPr>
          <p:nvPr/>
        </p:nvGrpSpPr>
        <p:grpSpPr bwMode="auto">
          <a:xfrm>
            <a:off x="2289175" y="5751514"/>
            <a:ext cx="323850" cy="320675"/>
            <a:chOff x="851" y="3292"/>
            <a:chExt cx="184" cy="163"/>
          </a:xfrm>
        </p:grpSpPr>
        <p:sp>
          <p:nvSpPr>
            <p:cNvPr id="522260" name="AutoShape 20">
              <a:extLst>
                <a:ext uri="{FF2B5EF4-FFF2-40B4-BE49-F238E27FC236}">
                  <a16:creationId xmlns:a16="http://schemas.microsoft.com/office/drawing/2014/main" id="{063801B6-93B1-C564-EB37-55978CA9BE88}"/>
                </a:ext>
              </a:extLst>
            </p:cNvPr>
            <p:cNvSpPr>
              <a:spLocks noChangeAspect="1" noChangeArrowheads="1"/>
            </p:cNvSpPr>
            <p:nvPr/>
          </p:nvSpPr>
          <p:spPr bwMode="auto">
            <a:xfrm>
              <a:off x="851" y="3341"/>
              <a:ext cx="137" cy="53"/>
            </a:xfrm>
            <a:prstGeom prst="roundRect">
              <a:avLst>
                <a:gd name="adj" fmla="val 16667"/>
              </a:avLst>
            </a:prstGeom>
            <a:solidFill>
              <a:srgbClr val="292929"/>
            </a:soli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400"/>
            </a:p>
          </p:txBody>
        </p:sp>
        <p:sp>
          <p:nvSpPr>
            <p:cNvPr id="522261" name="Rectangle 21">
              <a:extLst>
                <a:ext uri="{FF2B5EF4-FFF2-40B4-BE49-F238E27FC236}">
                  <a16:creationId xmlns:a16="http://schemas.microsoft.com/office/drawing/2014/main" id="{2A8EED33-06F1-AE74-7485-A49B72CBBE47}"/>
                </a:ext>
              </a:extLst>
            </p:cNvPr>
            <p:cNvSpPr>
              <a:spLocks noChangeArrowheads="1"/>
            </p:cNvSpPr>
            <p:nvPr/>
          </p:nvSpPr>
          <p:spPr bwMode="auto">
            <a:xfrm flipH="1">
              <a:off x="968" y="3292"/>
              <a:ext cx="41" cy="163"/>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62" name="Oval 22">
              <a:extLst>
                <a:ext uri="{FF2B5EF4-FFF2-40B4-BE49-F238E27FC236}">
                  <a16:creationId xmlns:a16="http://schemas.microsoft.com/office/drawing/2014/main" id="{42CF5455-9565-F11E-4FB8-9162F5AB3C0E}"/>
                </a:ext>
              </a:extLst>
            </p:cNvPr>
            <p:cNvSpPr>
              <a:spLocks noChangeArrowheads="1"/>
            </p:cNvSpPr>
            <p:nvPr/>
          </p:nvSpPr>
          <p:spPr bwMode="auto">
            <a:xfrm>
              <a:off x="992" y="3292"/>
              <a:ext cx="42" cy="161"/>
            </a:xfrm>
            <a:prstGeom prst="ellipse">
              <a:avLst/>
            </a:prstGeom>
            <a:solidFill>
              <a:srgbClr val="C0C0C0"/>
            </a:solidFill>
            <a:ln>
              <a:noFill/>
            </a:ln>
            <a:effectLst/>
            <a:extLst>
              <a:ext uri="{91240B29-F687-4F45-9708-019B960494DF}">
                <a14:hiddenLine xmlns:a14="http://schemas.microsoft.com/office/drawing/2010/main" w="6350">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63" name="Freeform 23">
              <a:extLst>
                <a:ext uri="{FF2B5EF4-FFF2-40B4-BE49-F238E27FC236}">
                  <a16:creationId xmlns:a16="http://schemas.microsoft.com/office/drawing/2014/main" id="{B4BC8DB1-4BB3-2D97-C4E2-E619D20F7774}"/>
                </a:ext>
              </a:extLst>
            </p:cNvPr>
            <p:cNvSpPr>
              <a:spLocks/>
            </p:cNvSpPr>
            <p:nvPr/>
          </p:nvSpPr>
          <p:spPr bwMode="auto">
            <a:xfrm>
              <a:off x="901" y="3364"/>
              <a:ext cx="89" cy="6"/>
            </a:xfrm>
            <a:custGeom>
              <a:avLst/>
              <a:gdLst>
                <a:gd name="T0" fmla="*/ 0 w 101"/>
                <a:gd name="T1" fmla="*/ 0 h 7"/>
                <a:gd name="T2" fmla="*/ 101 w 101"/>
                <a:gd name="T3" fmla="*/ 0 h 7"/>
                <a:gd name="T4" fmla="*/ 99 w 101"/>
                <a:gd name="T5" fmla="*/ 7 h 7"/>
                <a:gd name="T6" fmla="*/ 0 w 101"/>
                <a:gd name="T7" fmla="*/ 7 h 7"/>
                <a:gd name="T8" fmla="*/ 0 w 101"/>
                <a:gd name="T9" fmla="*/ 0 h 7"/>
              </a:gdLst>
              <a:ahLst/>
              <a:cxnLst>
                <a:cxn ang="0">
                  <a:pos x="T0" y="T1"/>
                </a:cxn>
                <a:cxn ang="0">
                  <a:pos x="T2" y="T3"/>
                </a:cxn>
                <a:cxn ang="0">
                  <a:pos x="T4" y="T5"/>
                </a:cxn>
                <a:cxn ang="0">
                  <a:pos x="T6" y="T7"/>
                </a:cxn>
                <a:cxn ang="0">
                  <a:pos x="T8" y="T9"/>
                </a:cxn>
              </a:cxnLst>
              <a:rect l="0" t="0" r="r" b="b"/>
              <a:pathLst>
                <a:path w="101" h="7">
                  <a:moveTo>
                    <a:pt x="0" y="0"/>
                  </a:moveTo>
                  <a:lnTo>
                    <a:pt x="101" y="0"/>
                  </a:lnTo>
                  <a:lnTo>
                    <a:pt x="99" y="7"/>
                  </a:lnTo>
                  <a:lnTo>
                    <a:pt x="0" y="7"/>
                  </a:lnTo>
                  <a:lnTo>
                    <a:pt x="0" y="0"/>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64" name="Freeform 24">
              <a:extLst>
                <a:ext uri="{FF2B5EF4-FFF2-40B4-BE49-F238E27FC236}">
                  <a16:creationId xmlns:a16="http://schemas.microsoft.com/office/drawing/2014/main" id="{1AB558B2-BEF8-8198-4301-05B81CEF9E96}"/>
                </a:ext>
              </a:extLst>
            </p:cNvPr>
            <p:cNvSpPr>
              <a:spLocks/>
            </p:cNvSpPr>
            <p:nvPr/>
          </p:nvSpPr>
          <p:spPr bwMode="auto">
            <a:xfrm>
              <a:off x="989" y="3365"/>
              <a:ext cx="46" cy="22"/>
            </a:xfrm>
            <a:custGeom>
              <a:avLst/>
              <a:gdLst>
                <a:gd name="T0" fmla="*/ 3 w 53"/>
                <a:gd name="T1" fmla="*/ 0 h 26"/>
                <a:gd name="T2" fmla="*/ 53 w 53"/>
                <a:gd name="T3" fmla="*/ 20 h 26"/>
                <a:gd name="T4" fmla="*/ 50 w 53"/>
                <a:gd name="T5" fmla="*/ 26 h 26"/>
                <a:gd name="T6" fmla="*/ 0 w 53"/>
                <a:gd name="T7" fmla="*/ 6 h 26"/>
                <a:gd name="T8" fmla="*/ 3 w 53"/>
                <a:gd name="T9" fmla="*/ 0 h 26"/>
              </a:gdLst>
              <a:ahLst/>
              <a:cxnLst>
                <a:cxn ang="0">
                  <a:pos x="T0" y="T1"/>
                </a:cxn>
                <a:cxn ang="0">
                  <a:pos x="T2" y="T3"/>
                </a:cxn>
                <a:cxn ang="0">
                  <a:pos x="T4" y="T5"/>
                </a:cxn>
                <a:cxn ang="0">
                  <a:pos x="T6" y="T7"/>
                </a:cxn>
                <a:cxn ang="0">
                  <a:pos x="T8" y="T9"/>
                </a:cxn>
              </a:cxnLst>
              <a:rect l="0" t="0" r="r" b="b"/>
              <a:pathLst>
                <a:path w="53" h="26">
                  <a:moveTo>
                    <a:pt x="3" y="0"/>
                  </a:moveTo>
                  <a:lnTo>
                    <a:pt x="53" y="20"/>
                  </a:lnTo>
                  <a:lnTo>
                    <a:pt x="50" y="26"/>
                  </a:lnTo>
                  <a:lnTo>
                    <a:pt x="0" y="6"/>
                  </a:lnTo>
                  <a:lnTo>
                    <a:pt x="3" y="0"/>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65" name="Freeform 25">
              <a:extLst>
                <a:ext uri="{FF2B5EF4-FFF2-40B4-BE49-F238E27FC236}">
                  <a16:creationId xmlns:a16="http://schemas.microsoft.com/office/drawing/2014/main" id="{01DB01DA-6940-6DA4-F539-74B56E2727A5}"/>
                </a:ext>
              </a:extLst>
            </p:cNvPr>
            <p:cNvSpPr>
              <a:spLocks/>
            </p:cNvSpPr>
            <p:nvPr/>
          </p:nvSpPr>
          <p:spPr bwMode="auto">
            <a:xfrm flipH="1" flipV="1">
              <a:off x="852" y="3354"/>
              <a:ext cx="92" cy="27"/>
            </a:xfrm>
            <a:custGeom>
              <a:avLst/>
              <a:gdLst>
                <a:gd name="T0" fmla="*/ 0 w 298"/>
                <a:gd name="T1" fmla="*/ 17 h 80"/>
                <a:gd name="T2" fmla="*/ 0 w 298"/>
                <a:gd name="T3" fmla="*/ 66 h 80"/>
                <a:gd name="T4" fmla="*/ 21 w 298"/>
                <a:gd name="T5" fmla="*/ 66 h 80"/>
                <a:gd name="T6" fmla="*/ 51 w 298"/>
                <a:gd name="T7" fmla="*/ 74 h 80"/>
                <a:gd name="T8" fmla="*/ 298 w 298"/>
                <a:gd name="T9" fmla="*/ 80 h 80"/>
                <a:gd name="T10" fmla="*/ 298 w 298"/>
                <a:gd name="T11" fmla="*/ 2 h 80"/>
                <a:gd name="T12" fmla="*/ 244 w 298"/>
                <a:gd name="T13" fmla="*/ 0 h 80"/>
                <a:gd name="T14" fmla="*/ 51 w 298"/>
                <a:gd name="T15" fmla="*/ 12 h 80"/>
                <a:gd name="T16" fmla="*/ 22 w 298"/>
                <a:gd name="T17" fmla="*/ 20 h 80"/>
                <a:gd name="T18" fmla="*/ 0 w 298"/>
                <a:gd name="T19" fmla="*/ 17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98" h="80">
                  <a:moveTo>
                    <a:pt x="0" y="17"/>
                  </a:moveTo>
                  <a:lnTo>
                    <a:pt x="0" y="66"/>
                  </a:lnTo>
                  <a:lnTo>
                    <a:pt x="21" y="66"/>
                  </a:lnTo>
                  <a:lnTo>
                    <a:pt x="51" y="74"/>
                  </a:lnTo>
                  <a:lnTo>
                    <a:pt x="298" y="80"/>
                  </a:lnTo>
                  <a:lnTo>
                    <a:pt x="298" y="2"/>
                  </a:lnTo>
                  <a:lnTo>
                    <a:pt x="244" y="0"/>
                  </a:lnTo>
                  <a:lnTo>
                    <a:pt x="51" y="12"/>
                  </a:lnTo>
                  <a:lnTo>
                    <a:pt x="22" y="20"/>
                  </a:lnTo>
                  <a:lnTo>
                    <a:pt x="0" y="17"/>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2266" name="Rectangle 26">
            <a:extLst>
              <a:ext uri="{FF2B5EF4-FFF2-40B4-BE49-F238E27FC236}">
                <a16:creationId xmlns:a16="http://schemas.microsoft.com/office/drawing/2014/main" id="{90E3D9B4-E29E-289F-B538-62B996DEC4F2}"/>
              </a:ext>
            </a:extLst>
          </p:cNvPr>
          <p:cNvSpPr>
            <a:spLocks noChangeArrowheads="1"/>
          </p:cNvSpPr>
          <p:nvPr/>
        </p:nvSpPr>
        <p:spPr bwMode="auto">
          <a:xfrm>
            <a:off x="2071689" y="5595939"/>
            <a:ext cx="206375" cy="64293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2267" name="Group 27">
            <a:extLst>
              <a:ext uri="{FF2B5EF4-FFF2-40B4-BE49-F238E27FC236}">
                <a16:creationId xmlns:a16="http://schemas.microsoft.com/office/drawing/2014/main" id="{9975FDC7-B2B4-E5AB-5129-639C0EEC6475}"/>
              </a:ext>
            </a:extLst>
          </p:cNvPr>
          <p:cNvGrpSpPr>
            <a:grpSpLocks noChangeAspect="1"/>
          </p:cNvGrpSpPr>
          <p:nvPr/>
        </p:nvGrpSpPr>
        <p:grpSpPr bwMode="auto">
          <a:xfrm flipH="1">
            <a:off x="2614614" y="5791200"/>
            <a:ext cx="998537" cy="279400"/>
            <a:chOff x="652" y="2460"/>
            <a:chExt cx="2468" cy="714"/>
          </a:xfrm>
        </p:grpSpPr>
        <p:sp>
          <p:nvSpPr>
            <p:cNvPr id="522268" name="AutoShape 28">
              <a:extLst>
                <a:ext uri="{FF2B5EF4-FFF2-40B4-BE49-F238E27FC236}">
                  <a16:creationId xmlns:a16="http://schemas.microsoft.com/office/drawing/2014/main" id="{97DEA34E-72D5-0175-D92C-8431D0E65B0A}"/>
                </a:ext>
              </a:extLst>
            </p:cNvPr>
            <p:cNvSpPr>
              <a:spLocks noChangeAspect="1" noChangeArrowheads="1"/>
            </p:cNvSpPr>
            <p:nvPr/>
          </p:nvSpPr>
          <p:spPr bwMode="auto">
            <a:xfrm>
              <a:off x="747" y="2460"/>
              <a:ext cx="2373" cy="714"/>
            </a:xfrm>
            <a:prstGeom prst="roundRect">
              <a:avLst>
                <a:gd name="adj" fmla="val 8685"/>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69" name="Rectangle 29">
              <a:extLst>
                <a:ext uri="{FF2B5EF4-FFF2-40B4-BE49-F238E27FC236}">
                  <a16:creationId xmlns:a16="http://schemas.microsoft.com/office/drawing/2014/main" id="{A2AB9126-0757-BF4E-8494-5905208815EA}"/>
                </a:ext>
              </a:extLst>
            </p:cNvPr>
            <p:cNvSpPr>
              <a:spLocks noChangeAspect="1" noChangeArrowheads="1"/>
            </p:cNvSpPr>
            <p:nvPr/>
          </p:nvSpPr>
          <p:spPr bwMode="auto">
            <a:xfrm>
              <a:off x="699" y="2460"/>
              <a:ext cx="69" cy="714"/>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70" name="AutoShape 30">
              <a:extLst>
                <a:ext uri="{FF2B5EF4-FFF2-40B4-BE49-F238E27FC236}">
                  <a16:creationId xmlns:a16="http://schemas.microsoft.com/office/drawing/2014/main" id="{A426440F-35F4-8D20-00FB-D94F0599695A}"/>
                </a:ext>
              </a:extLst>
            </p:cNvPr>
            <p:cNvSpPr>
              <a:spLocks noChangeAspect="1" noChangeArrowheads="1"/>
            </p:cNvSpPr>
            <p:nvPr/>
          </p:nvSpPr>
          <p:spPr bwMode="auto">
            <a:xfrm rot="5400000">
              <a:off x="320" y="2794"/>
              <a:ext cx="712" cy="47"/>
            </a:xfrm>
            <a:custGeom>
              <a:avLst/>
              <a:gdLst>
                <a:gd name="G0" fmla="+- 956 0 0"/>
                <a:gd name="G1" fmla="+- 21600 0 956"/>
                <a:gd name="G2" fmla="*/ 956 1 2"/>
                <a:gd name="G3" fmla="+- 21600 0 G2"/>
                <a:gd name="G4" fmla="+/ 956 21600 2"/>
                <a:gd name="G5" fmla="+/ G1 0 2"/>
                <a:gd name="G6" fmla="*/ 21600 21600 956"/>
                <a:gd name="G7" fmla="*/ G6 1 2"/>
                <a:gd name="G8" fmla="+- 21600 0 G7"/>
                <a:gd name="G9" fmla="*/ 21600 1 2"/>
                <a:gd name="G10" fmla="+- 956 0 G9"/>
                <a:gd name="G11" fmla="?: G10 G8 0"/>
                <a:gd name="G12" fmla="?: G10 G7 21600"/>
                <a:gd name="T0" fmla="*/ 21122 w 21600"/>
                <a:gd name="T1" fmla="*/ 10800 h 21600"/>
                <a:gd name="T2" fmla="*/ 10800 w 21600"/>
                <a:gd name="T3" fmla="*/ 21600 h 21600"/>
                <a:gd name="T4" fmla="*/ 478 w 21600"/>
                <a:gd name="T5" fmla="*/ 10800 h 21600"/>
                <a:gd name="T6" fmla="*/ 10800 w 21600"/>
                <a:gd name="T7" fmla="*/ 0 h 21600"/>
                <a:gd name="T8" fmla="*/ 2278 w 21600"/>
                <a:gd name="T9" fmla="*/ 2278 h 21600"/>
                <a:gd name="T10" fmla="*/ 19322 w 21600"/>
                <a:gd name="T11" fmla="*/ 19322 h 21600"/>
              </a:gdLst>
              <a:ahLst/>
              <a:cxnLst>
                <a:cxn ang="0">
                  <a:pos x="T0" y="T1"/>
                </a:cxn>
                <a:cxn ang="0">
                  <a:pos x="T2" y="T3"/>
                </a:cxn>
                <a:cxn ang="0">
                  <a:pos x="T4" y="T5"/>
                </a:cxn>
                <a:cxn ang="0">
                  <a:pos x="T6" y="T7"/>
                </a:cxn>
              </a:cxnLst>
              <a:rect l="T8" t="T9" r="T10" b="T11"/>
              <a:pathLst>
                <a:path w="21600" h="21600">
                  <a:moveTo>
                    <a:pt x="0" y="0"/>
                  </a:moveTo>
                  <a:lnTo>
                    <a:pt x="956" y="21600"/>
                  </a:lnTo>
                  <a:lnTo>
                    <a:pt x="20644" y="21600"/>
                  </a:lnTo>
                  <a:lnTo>
                    <a:pt x="2160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2271" name="Freeform 31">
            <a:extLst>
              <a:ext uri="{FF2B5EF4-FFF2-40B4-BE49-F238E27FC236}">
                <a16:creationId xmlns:a16="http://schemas.microsoft.com/office/drawing/2014/main" id="{B5218C4D-9B7B-1762-A180-E81C9133EB08}"/>
              </a:ext>
            </a:extLst>
          </p:cNvPr>
          <p:cNvSpPr>
            <a:spLocks noChangeAspect="1"/>
          </p:cNvSpPr>
          <p:nvPr/>
        </p:nvSpPr>
        <p:spPr bwMode="auto">
          <a:xfrm>
            <a:off x="2566989" y="5589589"/>
            <a:ext cx="7862887" cy="200025"/>
          </a:xfrm>
          <a:custGeom>
            <a:avLst/>
            <a:gdLst>
              <a:gd name="T0" fmla="*/ 0 w 4953"/>
              <a:gd name="T1" fmla="*/ 2 h 126"/>
              <a:gd name="T2" fmla="*/ 1219 w 4953"/>
              <a:gd name="T3" fmla="*/ 0 h 126"/>
              <a:gd name="T4" fmla="*/ 1709 w 4953"/>
              <a:gd name="T5" fmla="*/ 54 h 126"/>
              <a:gd name="T6" fmla="*/ 4949 w 4953"/>
              <a:gd name="T7" fmla="*/ 54 h 126"/>
              <a:gd name="T8" fmla="*/ 4953 w 4953"/>
              <a:gd name="T9" fmla="*/ 126 h 126"/>
              <a:gd name="T10" fmla="*/ 842 w 4953"/>
              <a:gd name="T11" fmla="*/ 125 h 126"/>
              <a:gd name="T12" fmla="*/ 701 w 4953"/>
              <a:gd name="T13" fmla="*/ 103 h 126"/>
              <a:gd name="T14" fmla="*/ 0 w 4953"/>
              <a:gd name="T15" fmla="*/ 103 h 126"/>
              <a:gd name="T16" fmla="*/ 0 w 4953"/>
              <a:gd name="T17" fmla="*/ 2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53" h="126">
                <a:moveTo>
                  <a:pt x="0" y="2"/>
                </a:moveTo>
                <a:lnTo>
                  <a:pt x="1219" y="0"/>
                </a:lnTo>
                <a:lnTo>
                  <a:pt x="1709" y="54"/>
                </a:lnTo>
                <a:lnTo>
                  <a:pt x="4949" y="54"/>
                </a:lnTo>
                <a:lnTo>
                  <a:pt x="4953" y="126"/>
                </a:lnTo>
                <a:lnTo>
                  <a:pt x="842" y="125"/>
                </a:lnTo>
                <a:lnTo>
                  <a:pt x="701" y="103"/>
                </a:lnTo>
                <a:lnTo>
                  <a:pt x="0" y="103"/>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72" name="Freeform 32">
            <a:extLst>
              <a:ext uri="{FF2B5EF4-FFF2-40B4-BE49-F238E27FC236}">
                <a16:creationId xmlns:a16="http://schemas.microsoft.com/office/drawing/2014/main" id="{7F9B66B0-3ABB-3D52-B0DE-3A9EF2786B30}"/>
              </a:ext>
            </a:extLst>
          </p:cNvPr>
          <p:cNvSpPr>
            <a:spLocks/>
          </p:cNvSpPr>
          <p:nvPr/>
        </p:nvSpPr>
        <p:spPr bwMode="auto">
          <a:xfrm>
            <a:off x="2589213" y="5751514"/>
            <a:ext cx="258762"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2273" name="Freeform 33">
            <a:extLst>
              <a:ext uri="{FF2B5EF4-FFF2-40B4-BE49-F238E27FC236}">
                <a16:creationId xmlns:a16="http://schemas.microsoft.com/office/drawing/2014/main" id="{3BB0E7A8-9AAF-8E7B-7EFA-3C206C98394B}"/>
              </a:ext>
            </a:extLst>
          </p:cNvPr>
          <p:cNvSpPr>
            <a:spLocks/>
          </p:cNvSpPr>
          <p:nvPr/>
        </p:nvSpPr>
        <p:spPr bwMode="auto">
          <a:xfrm>
            <a:off x="2574926" y="5751514"/>
            <a:ext cx="2587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2274" name="Freeform 34">
            <a:extLst>
              <a:ext uri="{FF2B5EF4-FFF2-40B4-BE49-F238E27FC236}">
                <a16:creationId xmlns:a16="http://schemas.microsoft.com/office/drawing/2014/main" id="{594EE07B-580F-71F1-EC69-B6F80310FF7F}"/>
              </a:ext>
            </a:extLst>
          </p:cNvPr>
          <p:cNvSpPr>
            <a:spLocks/>
          </p:cNvSpPr>
          <p:nvPr/>
        </p:nvSpPr>
        <p:spPr bwMode="auto">
          <a:xfrm>
            <a:off x="2998788" y="5757864"/>
            <a:ext cx="525462"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2275" name="Freeform 35">
            <a:extLst>
              <a:ext uri="{FF2B5EF4-FFF2-40B4-BE49-F238E27FC236}">
                <a16:creationId xmlns:a16="http://schemas.microsoft.com/office/drawing/2014/main" id="{10E990A1-01AB-47D6-32C0-C0CA9C187C18}"/>
              </a:ext>
            </a:extLst>
          </p:cNvPr>
          <p:cNvSpPr>
            <a:spLocks/>
          </p:cNvSpPr>
          <p:nvPr/>
        </p:nvSpPr>
        <p:spPr bwMode="auto">
          <a:xfrm>
            <a:off x="3136901" y="5751514"/>
            <a:ext cx="5254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2276" name="Freeform 36">
            <a:extLst>
              <a:ext uri="{FF2B5EF4-FFF2-40B4-BE49-F238E27FC236}">
                <a16:creationId xmlns:a16="http://schemas.microsoft.com/office/drawing/2014/main" id="{8130E469-FA42-8515-39D4-09B5F7D5E901}"/>
              </a:ext>
            </a:extLst>
          </p:cNvPr>
          <p:cNvSpPr>
            <a:spLocks/>
          </p:cNvSpPr>
          <p:nvPr/>
        </p:nvSpPr>
        <p:spPr bwMode="auto">
          <a:xfrm>
            <a:off x="2640013" y="5772150"/>
            <a:ext cx="525462" cy="306388"/>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grpSp>
        <p:nvGrpSpPr>
          <p:cNvPr id="522277" name="Group 37">
            <a:extLst>
              <a:ext uri="{FF2B5EF4-FFF2-40B4-BE49-F238E27FC236}">
                <a16:creationId xmlns:a16="http://schemas.microsoft.com/office/drawing/2014/main" id="{F28DBB8D-13F7-9A15-C6D6-1BB397586E45}"/>
              </a:ext>
            </a:extLst>
          </p:cNvPr>
          <p:cNvGrpSpPr>
            <a:grpSpLocks/>
          </p:cNvGrpSpPr>
          <p:nvPr/>
        </p:nvGrpSpPr>
        <p:grpSpPr bwMode="auto">
          <a:xfrm rot="10800000">
            <a:off x="3673475" y="5788025"/>
            <a:ext cx="1049338" cy="249238"/>
            <a:chOff x="523" y="1721"/>
            <a:chExt cx="2992" cy="706"/>
          </a:xfrm>
        </p:grpSpPr>
        <p:sp>
          <p:nvSpPr>
            <p:cNvPr id="522278" name="Freeform 38">
              <a:extLst>
                <a:ext uri="{FF2B5EF4-FFF2-40B4-BE49-F238E27FC236}">
                  <a16:creationId xmlns:a16="http://schemas.microsoft.com/office/drawing/2014/main" id="{81E15449-0BCF-C9CE-8837-9E8E5B85AB44}"/>
                </a:ext>
              </a:extLst>
            </p:cNvPr>
            <p:cNvSpPr>
              <a:spLocks noChangeAspect="1"/>
            </p:cNvSpPr>
            <p:nvPr/>
          </p:nvSpPr>
          <p:spPr bwMode="auto">
            <a:xfrm>
              <a:off x="523" y="1949"/>
              <a:ext cx="509" cy="252"/>
            </a:xfrm>
            <a:custGeom>
              <a:avLst/>
              <a:gdLst>
                <a:gd name="T0" fmla="*/ 0 w 1007"/>
                <a:gd name="T1" fmla="*/ 224 h 560"/>
                <a:gd name="T2" fmla="*/ 670 w 1007"/>
                <a:gd name="T3" fmla="*/ 0 h 560"/>
                <a:gd name="T4" fmla="*/ 670 w 1007"/>
                <a:gd name="T5" fmla="*/ 112 h 560"/>
                <a:gd name="T6" fmla="*/ 1006 w 1007"/>
                <a:gd name="T7" fmla="*/ 112 h 560"/>
                <a:gd name="T8" fmla="*/ 1006 w 1007"/>
                <a:gd name="T9" fmla="*/ 336 h 560"/>
                <a:gd name="T10" fmla="*/ 1006 w 1007"/>
                <a:gd name="T11" fmla="*/ 447 h 560"/>
                <a:gd name="T12" fmla="*/ 670 w 1007"/>
                <a:gd name="T13" fmla="*/ 447 h 560"/>
                <a:gd name="T14" fmla="*/ 670 w 1007"/>
                <a:gd name="T15" fmla="*/ 559 h 560"/>
                <a:gd name="T16" fmla="*/ 0 w 1007"/>
                <a:gd name="T17" fmla="*/ 336 h 560"/>
                <a:gd name="T18" fmla="*/ 0 w 1007"/>
                <a:gd name="T19" fmla="*/ 224 h 560"/>
                <a:gd name="T20" fmla="*/ 0 w 1007"/>
                <a:gd name="T21" fmla="*/ 224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2279" name="Freeform 39">
              <a:extLst>
                <a:ext uri="{FF2B5EF4-FFF2-40B4-BE49-F238E27FC236}">
                  <a16:creationId xmlns:a16="http://schemas.microsoft.com/office/drawing/2014/main" id="{51ADA89D-26B9-735F-E3F5-76524CF03FD2}"/>
                </a:ext>
              </a:extLst>
            </p:cNvPr>
            <p:cNvSpPr>
              <a:spLocks noChangeAspect="1"/>
            </p:cNvSpPr>
            <p:nvPr/>
          </p:nvSpPr>
          <p:spPr bwMode="auto">
            <a:xfrm>
              <a:off x="860" y="1748"/>
              <a:ext cx="2655" cy="655"/>
            </a:xfrm>
            <a:custGeom>
              <a:avLst/>
              <a:gdLst>
                <a:gd name="T0" fmla="*/ 5252 w 5258"/>
                <a:gd name="T1" fmla="*/ 1342 h 1449"/>
                <a:gd name="T2" fmla="*/ 5252 w 5258"/>
                <a:gd name="T3" fmla="*/ 112 h 1449"/>
                <a:gd name="T4" fmla="*/ 5252 w 5258"/>
                <a:gd name="T5" fmla="*/ 112 h 1449"/>
                <a:gd name="T6" fmla="*/ 4470 w 5258"/>
                <a:gd name="T7" fmla="*/ 1 h 1449"/>
                <a:gd name="T8" fmla="*/ 4464 w 5258"/>
                <a:gd name="T9" fmla="*/ 0 h 1449"/>
                <a:gd name="T10" fmla="*/ 2906 w 5258"/>
                <a:gd name="T11" fmla="*/ 0 h 1449"/>
                <a:gd name="T12" fmla="*/ 2904 w 5258"/>
                <a:gd name="T13" fmla="*/ 2 h 1449"/>
                <a:gd name="T14" fmla="*/ 2711 w 5258"/>
                <a:gd name="T15" fmla="*/ 13 h 1449"/>
                <a:gd name="T16" fmla="*/ 2519 w 5258"/>
                <a:gd name="T17" fmla="*/ 26 h 1449"/>
                <a:gd name="T18" fmla="*/ 2328 w 5258"/>
                <a:gd name="T19" fmla="*/ 42 h 1449"/>
                <a:gd name="T20" fmla="*/ 2139 w 5258"/>
                <a:gd name="T21" fmla="*/ 59 h 1449"/>
                <a:gd name="T22" fmla="*/ 1951 w 5258"/>
                <a:gd name="T23" fmla="*/ 79 h 1449"/>
                <a:gd name="T24" fmla="*/ 1764 w 5258"/>
                <a:gd name="T25" fmla="*/ 101 h 1449"/>
                <a:gd name="T26" fmla="*/ 1579 w 5258"/>
                <a:gd name="T27" fmla="*/ 126 h 1449"/>
                <a:gd name="T28" fmla="*/ 1397 w 5258"/>
                <a:gd name="T29" fmla="*/ 152 h 1449"/>
                <a:gd name="T30" fmla="*/ 1215 w 5258"/>
                <a:gd name="T31" fmla="*/ 181 h 1449"/>
                <a:gd name="T32" fmla="*/ 1036 w 5258"/>
                <a:gd name="T33" fmla="*/ 212 h 1449"/>
                <a:gd name="T34" fmla="*/ 858 w 5258"/>
                <a:gd name="T35" fmla="*/ 245 h 1449"/>
                <a:gd name="T36" fmla="*/ 683 w 5258"/>
                <a:gd name="T37" fmla="*/ 280 h 1449"/>
                <a:gd name="T38" fmla="*/ 509 w 5258"/>
                <a:gd name="T39" fmla="*/ 318 h 1449"/>
                <a:gd name="T40" fmla="*/ 338 w 5258"/>
                <a:gd name="T41" fmla="*/ 357 h 1449"/>
                <a:gd name="T42" fmla="*/ 169 w 5258"/>
                <a:gd name="T43" fmla="*/ 399 h 1449"/>
                <a:gd name="T44" fmla="*/ 3 w 5258"/>
                <a:gd name="T45" fmla="*/ 441 h 1449"/>
                <a:gd name="T46" fmla="*/ 0 w 5258"/>
                <a:gd name="T47" fmla="*/ 448 h 1449"/>
                <a:gd name="T48" fmla="*/ 0 w 5258"/>
                <a:gd name="T49" fmla="*/ 1007 h 1449"/>
                <a:gd name="T50" fmla="*/ 2 w 5258"/>
                <a:gd name="T51" fmla="*/ 1008 h 1449"/>
                <a:gd name="T52" fmla="*/ 168 w 5258"/>
                <a:gd name="T53" fmla="*/ 1052 h 1449"/>
                <a:gd name="T54" fmla="*/ 338 w 5258"/>
                <a:gd name="T55" fmla="*/ 1094 h 1449"/>
                <a:gd name="T56" fmla="*/ 508 w 5258"/>
                <a:gd name="T57" fmla="*/ 1134 h 1449"/>
                <a:gd name="T58" fmla="*/ 682 w 5258"/>
                <a:gd name="T59" fmla="*/ 1170 h 1449"/>
                <a:gd name="T60" fmla="*/ 858 w 5258"/>
                <a:gd name="T61" fmla="*/ 1206 h 1449"/>
                <a:gd name="T62" fmla="*/ 1035 w 5258"/>
                <a:gd name="T63" fmla="*/ 1239 h 1449"/>
                <a:gd name="T64" fmla="*/ 1214 w 5258"/>
                <a:gd name="T65" fmla="*/ 1270 h 1449"/>
                <a:gd name="T66" fmla="*/ 1397 w 5258"/>
                <a:gd name="T67" fmla="*/ 1298 h 1449"/>
                <a:gd name="T68" fmla="*/ 1579 w 5258"/>
                <a:gd name="T69" fmla="*/ 1325 h 1449"/>
                <a:gd name="T70" fmla="*/ 1764 w 5258"/>
                <a:gd name="T71" fmla="*/ 1349 h 1449"/>
                <a:gd name="T72" fmla="*/ 1951 w 5258"/>
                <a:gd name="T73" fmla="*/ 1372 h 1449"/>
                <a:gd name="T74" fmla="*/ 2139 w 5258"/>
                <a:gd name="T75" fmla="*/ 1391 h 1449"/>
                <a:gd name="T76" fmla="*/ 2327 w 5258"/>
                <a:gd name="T77" fmla="*/ 1409 h 1449"/>
                <a:gd name="T78" fmla="*/ 2518 w 5258"/>
                <a:gd name="T79" fmla="*/ 1424 h 1449"/>
                <a:gd name="T80" fmla="*/ 2710 w 5258"/>
                <a:gd name="T81" fmla="*/ 1438 h 1449"/>
                <a:gd name="T82" fmla="*/ 2903 w 5258"/>
                <a:gd name="T83" fmla="*/ 1448 h 1449"/>
                <a:gd name="T84" fmla="*/ 2911 w 5258"/>
                <a:gd name="T85" fmla="*/ 1446 h 1449"/>
                <a:gd name="T86" fmla="*/ 4470 w 5258"/>
                <a:gd name="T87" fmla="*/ 1446 h 1449"/>
                <a:gd name="T88" fmla="*/ 4475 w 5258"/>
                <a:gd name="T89" fmla="*/ 1445 h 1449"/>
                <a:gd name="T90" fmla="*/ 5257 w 5258"/>
                <a:gd name="T91" fmla="*/ 1333 h 1449"/>
                <a:gd name="T92" fmla="*/ 5252 w 5258"/>
                <a:gd name="T93" fmla="*/ 1342 h 1449"/>
                <a:gd name="T94" fmla="*/ 5252 w 5258"/>
                <a:gd name="T95" fmla="*/ 1342 h 1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58" h="1449">
                  <a:moveTo>
                    <a:pt x="5252" y="1342"/>
                  </a:moveTo>
                  <a:lnTo>
                    <a:pt x="5252" y="112"/>
                  </a:ln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nvGrpSpPr>
            <p:cNvPr id="522280" name="Group 40">
              <a:extLst>
                <a:ext uri="{FF2B5EF4-FFF2-40B4-BE49-F238E27FC236}">
                  <a16:creationId xmlns:a16="http://schemas.microsoft.com/office/drawing/2014/main" id="{4A9B38E2-EFF8-F594-9F96-A194C195CF78}"/>
                </a:ext>
              </a:extLst>
            </p:cNvPr>
            <p:cNvGrpSpPr>
              <a:grpSpLocks noChangeAspect="1"/>
            </p:cNvGrpSpPr>
            <p:nvPr/>
          </p:nvGrpSpPr>
          <p:grpSpPr bwMode="auto">
            <a:xfrm>
              <a:off x="2884" y="1721"/>
              <a:ext cx="233" cy="706"/>
              <a:chOff x="3799" y="1296"/>
              <a:chExt cx="233" cy="707"/>
            </a:xfrm>
          </p:grpSpPr>
          <p:sp>
            <p:nvSpPr>
              <p:cNvPr id="522281" name="Rectangle 41">
                <a:extLst>
                  <a:ext uri="{FF2B5EF4-FFF2-40B4-BE49-F238E27FC236}">
                    <a16:creationId xmlns:a16="http://schemas.microsoft.com/office/drawing/2014/main" id="{AC73686B-CEDF-206E-7BF6-66097B343837}"/>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82" name="AutoShape 42">
                <a:extLst>
                  <a:ext uri="{FF2B5EF4-FFF2-40B4-BE49-F238E27FC236}">
                    <a16:creationId xmlns:a16="http://schemas.microsoft.com/office/drawing/2014/main" id="{3483C8B3-252B-ED86-44FA-608E7891ABF6}"/>
                  </a:ext>
                </a:extLst>
              </p:cNvPr>
              <p:cNvSpPr>
                <a:spLocks noChangeAspect="1" noChangeArrowheads="1"/>
              </p:cNvSpPr>
              <p:nvPr/>
            </p:nvSpPr>
            <p:spPr bwMode="auto">
              <a:xfrm rot="5400000">
                <a:off x="3490"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2283" name="AutoShape 43">
                <a:extLst>
                  <a:ext uri="{FF2B5EF4-FFF2-40B4-BE49-F238E27FC236}">
                    <a16:creationId xmlns:a16="http://schemas.microsoft.com/office/drawing/2014/main" id="{F5585D38-2BB4-1A40-D590-B29B96617E06}"/>
                  </a:ext>
                </a:extLst>
              </p:cNvPr>
              <p:cNvSpPr>
                <a:spLocks noChangeAspect="1" noChangeArrowheads="1"/>
              </p:cNvSpPr>
              <p:nvPr/>
            </p:nvSpPr>
            <p:spPr bwMode="auto">
              <a:xfrm rot="16200000" flipH="1">
                <a:off x="3634"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grpSp>
      <p:sp>
        <p:nvSpPr>
          <p:cNvPr id="522284" name="Text Box 44">
            <a:extLst>
              <a:ext uri="{FF2B5EF4-FFF2-40B4-BE49-F238E27FC236}">
                <a16:creationId xmlns:a16="http://schemas.microsoft.com/office/drawing/2014/main" id="{813DF95E-0EF6-755F-14BC-CBA8810A2F7D}"/>
              </a:ext>
            </a:extLst>
          </p:cNvPr>
          <p:cNvSpPr txBox="1">
            <a:spLocks noChangeArrowheads="1"/>
          </p:cNvSpPr>
          <p:nvPr/>
        </p:nvSpPr>
        <p:spPr bwMode="auto">
          <a:xfrm>
            <a:off x="4979988" y="6180138"/>
            <a:ext cx="46672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400" b="1">
                <a:solidFill>
                  <a:schemeClr val="bg1"/>
                </a:solidFill>
              </a:rPr>
              <a:t>2. - Shot Start</a:t>
            </a:r>
          </a:p>
        </p:txBody>
      </p:sp>
      <p:sp>
        <p:nvSpPr>
          <p:cNvPr id="522285" name="AutoShape 45">
            <a:extLst>
              <a:ext uri="{FF2B5EF4-FFF2-40B4-BE49-F238E27FC236}">
                <a16:creationId xmlns:a16="http://schemas.microsoft.com/office/drawing/2014/main" id="{3AA64E0B-F122-81A8-B83B-A2CA6E25C659}"/>
              </a:ext>
            </a:extLst>
          </p:cNvPr>
          <p:cNvSpPr>
            <a:spLocks noChangeArrowheads="1"/>
          </p:cNvSpPr>
          <p:nvPr/>
        </p:nvSpPr>
        <p:spPr bwMode="auto">
          <a:xfrm>
            <a:off x="4800601" y="1052514"/>
            <a:ext cx="2663825" cy="936625"/>
          </a:xfrm>
          <a:prstGeom prst="roundRect">
            <a:avLst>
              <a:gd name="adj" fmla="val 16667"/>
            </a:avLst>
          </a:prstGeom>
          <a:gradFill rotWithShape="1">
            <a:gsLst>
              <a:gs pos="0">
                <a:srgbClr val="006600"/>
              </a:gs>
              <a:gs pos="50000">
                <a:srgbClr val="CCFF33"/>
              </a:gs>
              <a:gs pos="100000">
                <a:srgbClr val="006600"/>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Driving Band</a:t>
            </a:r>
          </a:p>
          <a:p>
            <a:pPr algn="ctr"/>
            <a:r>
              <a:rPr lang="en-GB" altLang="en-US" sz="1400" b="1"/>
              <a:t>Engages Rifling</a:t>
            </a:r>
          </a:p>
          <a:p>
            <a:pPr algn="ctr"/>
            <a:r>
              <a:rPr lang="en-GB" altLang="en-US" sz="1400" b="1"/>
              <a:t>Imparts Spin on Projectile</a:t>
            </a:r>
          </a:p>
          <a:p>
            <a:pPr algn="ctr"/>
            <a:r>
              <a:rPr lang="en-GB" altLang="en-US" sz="1400" b="1"/>
              <a:t>Seals Gas Behind Projectile</a:t>
            </a:r>
          </a:p>
        </p:txBody>
      </p:sp>
      <p:sp>
        <p:nvSpPr>
          <p:cNvPr id="522286" name="AutoShape 46">
            <a:extLst>
              <a:ext uri="{FF2B5EF4-FFF2-40B4-BE49-F238E27FC236}">
                <a16:creationId xmlns:a16="http://schemas.microsoft.com/office/drawing/2014/main" id="{0495960B-7497-296A-B2B6-F8BC1AA9099E}"/>
              </a:ext>
            </a:extLst>
          </p:cNvPr>
          <p:cNvSpPr>
            <a:spLocks noChangeArrowheads="1"/>
          </p:cNvSpPr>
          <p:nvPr/>
        </p:nvSpPr>
        <p:spPr bwMode="auto">
          <a:xfrm>
            <a:off x="7824788" y="1052514"/>
            <a:ext cx="2665412" cy="936625"/>
          </a:xfrm>
          <a:prstGeom prst="roundRect">
            <a:avLst>
              <a:gd name="adj" fmla="val 16667"/>
            </a:avLst>
          </a:prstGeom>
          <a:gradFill rotWithShape="1">
            <a:gsLst>
              <a:gs pos="0">
                <a:srgbClr val="4D4D4D"/>
              </a:gs>
              <a:gs pos="50000">
                <a:srgbClr val="C0C0C0"/>
              </a:gs>
              <a:gs pos="100000">
                <a:srgbClr val="4D4D4D"/>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Charge</a:t>
            </a:r>
          </a:p>
          <a:p>
            <a:pPr algn="ctr"/>
            <a:r>
              <a:rPr lang="en-GB" altLang="en-US" sz="1400" b="1"/>
              <a:t>Flame Temperature</a:t>
            </a:r>
          </a:p>
          <a:p>
            <a:pPr algn="ctr"/>
            <a:r>
              <a:rPr lang="en-GB" altLang="en-US" sz="1400" b="1"/>
              <a:t>Propellant Coatings</a:t>
            </a:r>
          </a:p>
          <a:p>
            <a:pPr algn="ctr"/>
            <a:r>
              <a:rPr lang="en-GB" altLang="en-US" sz="1400" b="1"/>
              <a:t>Pressures, Velocities</a:t>
            </a:r>
          </a:p>
        </p:txBody>
      </p:sp>
      <p:sp>
        <p:nvSpPr>
          <p:cNvPr id="522287" name="AutoShape 47">
            <a:extLst>
              <a:ext uri="{FF2B5EF4-FFF2-40B4-BE49-F238E27FC236}">
                <a16:creationId xmlns:a16="http://schemas.microsoft.com/office/drawing/2014/main" id="{CBDB8DC0-9491-BB33-BFAB-25893B259BD1}"/>
              </a:ext>
            </a:extLst>
          </p:cNvPr>
          <p:cNvSpPr>
            <a:spLocks noChangeArrowheads="1"/>
          </p:cNvSpPr>
          <p:nvPr/>
        </p:nvSpPr>
        <p:spPr bwMode="auto">
          <a:xfrm>
            <a:off x="1774826" y="1052514"/>
            <a:ext cx="2665413" cy="936625"/>
          </a:xfrm>
          <a:prstGeom prst="roundRect">
            <a:avLst>
              <a:gd name="adj" fmla="val 16667"/>
            </a:avLst>
          </a:prstGeom>
          <a:gradFill rotWithShape="1">
            <a:gsLst>
              <a:gs pos="0">
                <a:srgbClr val="4D4D4D"/>
              </a:gs>
              <a:gs pos="50000">
                <a:srgbClr val="C0C0C0"/>
              </a:gs>
              <a:gs pos="100000">
                <a:srgbClr val="4D4D4D"/>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en-GB" altLang="en-US" sz="1400" b="1"/>
          </a:p>
          <a:p>
            <a:pPr algn="ctr"/>
            <a:r>
              <a:rPr lang="en-GB" altLang="en-US" sz="1400" b="1"/>
              <a:t>Barrel</a:t>
            </a:r>
          </a:p>
          <a:p>
            <a:pPr algn="ctr"/>
            <a:r>
              <a:rPr lang="en-GB" altLang="en-US" sz="1400" b="1"/>
              <a:t>Length, Rifling Profile</a:t>
            </a:r>
          </a:p>
          <a:p>
            <a:pPr algn="ctr"/>
            <a:r>
              <a:rPr lang="en-GB" altLang="en-US" sz="1400" b="1"/>
              <a:t>Barrel Coatings</a:t>
            </a:r>
          </a:p>
          <a:p>
            <a:pPr algn="ctr"/>
            <a:r>
              <a:rPr lang="en-GB" altLang="en-US" sz="1400" b="1"/>
              <a:t>Engagement</a:t>
            </a:r>
          </a:p>
          <a:p>
            <a:pPr algn="ctr"/>
            <a:endParaRPr lang="en-GB" altLang="en-US" sz="1400" b="1"/>
          </a:p>
        </p:txBody>
      </p:sp>
      <p:sp>
        <p:nvSpPr>
          <p:cNvPr id="522288" name="Line 48">
            <a:extLst>
              <a:ext uri="{FF2B5EF4-FFF2-40B4-BE49-F238E27FC236}">
                <a16:creationId xmlns:a16="http://schemas.microsoft.com/office/drawing/2014/main" id="{DBF19832-70E7-9CEE-71B9-F198CB3093D5}"/>
              </a:ext>
            </a:extLst>
          </p:cNvPr>
          <p:cNvSpPr>
            <a:spLocks noChangeShapeType="1"/>
          </p:cNvSpPr>
          <p:nvPr/>
        </p:nvSpPr>
        <p:spPr bwMode="auto">
          <a:xfrm>
            <a:off x="7464426" y="1700213"/>
            <a:ext cx="360363" cy="0"/>
          </a:xfrm>
          <a:prstGeom prst="line">
            <a:avLst/>
          </a:prstGeom>
          <a:noFill/>
          <a:ln w="25400">
            <a:solidFill>
              <a:schemeClr val="tx1"/>
            </a:solidFill>
            <a:round/>
            <a:headEnd type="none" w="sm" len="sm"/>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2289" name="Line 49">
            <a:extLst>
              <a:ext uri="{FF2B5EF4-FFF2-40B4-BE49-F238E27FC236}">
                <a16:creationId xmlns:a16="http://schemas.microsoft.com/office/drawing/2014/main" id="{A58CA74C-9CE4-21A6-9A47-2B0F4579175E}"/>
              </a:ext>
            </a:extLst>
          </p:cNvPr>
          <p:cNvSpPr>
            <a:spLocks noChangeShapeType="1"/>
          </p:cNvSpPr>
          <p:nvPr/>
        </p:nvSpPr>
        <p:spPr bwMode="auto">
          <a:xfrm flipH="1">
            <a:off x="4440239" y="1700213"/>
            <a:ext cx="358775" cy="0"/>
          </a:xfrm>
          <a:prstGeom prst="line">
            <a:avLst/>
          </a:prstGeom>
          <a:noFill/>
          <a:ln w="25400">
            <a:solidFill>
              <a:schemeClr val="tx1"/>
            </a:solidFill>
            <a:round/>
            <a:headEnd type="none" w="sm" len="sm"/>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2290" name="Line 50">
            <a:extLst>
              <a:ext uri="{FF2B5EF4-FFF2-40B4-BE49-F238E27FC236}">
                <a16:creationId xmlns:a16="http://schemas.microsoft.com/office/drawing/2014/main" id="{11FAA3D7-D284-55EF-3EE0-859A6A26052C}"/>
              </a:ext>
            </a:extLst>
          </p:cNvPr>
          <p:cNvSpPr>
            <a:spLocks noChangeShapeType="1"/>
          </p:cNvSpPr>
          <p:nvPr/>
        </p:nvSpPr>
        <p:spPr bwMode="auto">
          <a:xfrm flipV="1">
            <a:off x="1703388" y="836613"/>
            <a:ext cx="0" cy="144145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2291" name="Line 51">
            <a:extLst>
              <a:ext uri="{FF2B5EF4-FFF2-40B4-BE49-F238E27FC236}">
                <a16:creationId xmlns:a16="http://schemas.microsoft.com/office/drawing/2014/main" id="{3212AF09-027F-3EBE-3649-FEC71D02F4EF}"/>
              </a:ext>
            </a:extLst>
          </p:cNvPr>
          <p:cNvSpPr>
            <a:spLocks noChangeShapeType="1"/>
          </p:cNvSpPr>
          <p:nvPr/>
        </p:nvSpPr>
        <p:spPr bwMode="auto">
          <a:xfrm>
            <a:off x="1703388" y="836613"/>
            <a:ext cx="885666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2292" name="Line 52">
            <a:extLst>
              <a:ext uri="{FF2B5EF4-FFF2-40B4-BE49-F238E27FC236}">
                <a16:creationId xmlns:a16="http://schemas.microsoft.com/office/drawing/2014/main" id="{5FABF2D9-69EF-0C86-E881-515C4E258F4B}"/>
              </a:ext>
            </a:extLst>
          </p:cNvPr>
          <p:cNvSpPr>
            <a:spLocks noChangeShapeType="1"/>
          </p:cNvSpPr>
          <p:nvPr/>
        </p:nvSpPr>
        <p:spPr bwMode="auto">
          <a:xfrm>
            <a:off x="10560050" y="836613"/>
            <a:ext cx="0" cy="144145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2293" name="Line 53">
            <a:extLst>
              <a:ext uri="{FF2B5EF4-FFF2-40B4-BE49-F238E27FC236}">
                <a16:creationId xmlns:a16="http://schemas.microsoft.com/office/drawing/2014/main" id="{59ADBA95-26D6-188B-8B04-009DEDE4DC60}"/>
              </a:ext>
            </a:extLst>
          </p:cNvPr>
          <p:cNvSpPr>
            <a:spLocks noChangeShapeType="1"/>
          </p:cNvSpPr>
          <p:nvPr/>
        </p:nvSpPr>
        <p:spPr bwMode="auto">
          <a:xfrm flipH="1">
            <a:off x="1703388" y="2278063"/>
            <a:ext cx="309721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2294" name="Line 54">
            <a:extLst>
              <a:ext uri="{FF2B5EF4-FFF2-40B4-BE49-F238E27FC236}">
                <a16:creationId xmlns:a16="http://schemas.microsoft.com/office/drawing/2014/main" id="{E7099DDD-41F7-46DC-C373-55CAC1616AFF}"/>
              </a:ext>
            </a:extLst>
          </p:cNvPr>
          <p:cNvSpPr>
            <a:spLocks noChangeShapeType="1"/>
          </p:cNvSpPr>
          <p:nvPr/>
        </p:nvSpPr>
        <p:spPr bwMode="auto">
          <a:xfrm flipH="1">
            <a:off x="7319963" y="2278063"/>
            <a:ext cx="3168650"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2295" name="Text Box 55">
            <a:extLst>
              <a:ext uri="{FF2B5EF4-FFF2-40B4-BE49-F238E27FC236}">
                <a16:creationId xmlns:a16="http://schemas.microsoft.com/office/drawing/2014/main" id="{201DAD96-C5E6-2EFD-5748-F8C6EFD50DA9}"/>
              </a:ext>
            </a:extLst>
          </p:cNvPr>
          <p:cNvSpPr txBox="1">
            <a:spLocks noChangeArrowheads="1"/>
          </p:cNvSpPr>
          <p:nvPr/>
        </p:nvSpPr>
        <p:spPr bwMode="auto">
          <a:xfrm>
            <a:off x="4800601" y="2060575"/>
            <a:ext cx="251936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600" b="1">
                <a:solidFill>
                  <a:srgbClr val="C0C0C0"/>
                </a:solidFill>
              </a:rPr>
              <a:t>Function and Interface</a:t>
            </a:r>
          </a:p>
        </p:txBody>
      </p:sp>
      <p:pic>
        <p:nvPicPr>
          <p:cNvPr id="522296" name="Picture 56">
            <a:extLst>
              <a:ext uri="{FF2B5EF4-FFF2-40B4-BE49-F238E27FC236}">
                <a16:creationId xmlns:a16="http://schemas.microsoft.com/office/drawing/2014/main" id="{D7811305-B204-245F-2FCF-3752DA51BC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6667" t="26485" r="55670" b="62866"/>
          <a:stretch>
            <a:fillRect/>
          </a:stretch>
        </p:blipFill>
        <p:spPr bwMode="auto">
          <a:xfrm>
            <a:off x="1774826" y="3429001"/>
            <a:ext cx="3141663" cy="906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22297" name="Text Box 57">
            <a:extLst>
              <a:ext uri="{FF2B5EF4-FFF2-40B4-BE49-F238E27FC236}">
                <a16:creationId xmlns:a16="http://schemas.microsoft.com/office/drawing/2014/main" id="{F852BA3A-DC25-A7EF-87D6-47789BFA321E}"/>
              </a:ext>
            </a:extLst>
          </p:cNvPr>
          <p:cNvSpPr txBox="1">
            <a:spLocks noChangeArrowheads="1"/>
          </p:cNvSpPr>
          <p:nvPr/>
        </p:nvSpPr>
        <p:spPr bwMode="auto">
          <a:xfrm>
            <a:off x="4943476" y="2420938"/>
            <a:ext cx="5572125" cy="30777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GB" altLang="en-US" sz="1400" b="1">
                <a:solidFill>
                  <a:schemeClr val="bg1"/>
                </a:solidFill>
                <a:cs typeface="Arial" panose="020B0604020202020204" pitchFamily="34" charset="0"/>
              </a:rPr>
              <a:t>Driving band testing</a:t>
            </a:r>
          </a:p>
          <a:p>
            <a:pPr eaLnBrk="1" hangingPunct="1"/>
            <a:endParaRPr lang="en-GB" altLang="en-US" sz="1200">
              <a:solidFill>
                <a:schemeClr val="bg1"/>
              </a:solidFill>
              <a:cs typeface="Arial" panose="020B0604020202020204" pitchFamily="34" charset="0"/>
            </a:endParaRPr>
          </a:p>
          <a:p>
            <a:pPr eaLnBrk="1" hangingPunct="1">
              <a:buFontTx/>
              <a:buChar char="•"/>
            </a:pPr>
            <a:r>
              <a:rPr lang="en-GB" altLang="en-US" sz="1400">
                <a:solidFill>
                  <a:schemeClr val="bg1"/>
                </a:solidFill>
                <a:cs typeface="Arial" panose="020B0604020202020204" pitchFamily="34" charset="0"/>
              </a:rPr>
              <a:t>Driving band failure has considerable consequences therefore rigorous testing of driving band application during manufacture is required</a:t>
            </a:r>
          </a:p>
          <a:p>
            <a:pPr eaLnBrk="1" hangingPunct="1">
              <a:buFontTx/>
              <a:buChar char="•"/>
            </a:pPr>
            <a:r>
              <a:rPr lang="en-GB" altLang="en-US" sz="1400">
                <a:solidFill>
                  <a:schemeClr val="bg1"/>
                </a:solidFill>
                <a:cs typeface="Arial" panose="020B0604020202020204" pitchFamily="34" charset="0"/>
              </a:rPr>
              <a:t>A sample of shells are x-rayed to ensure driving band is pressed correctly into dove tail of shell</a:t>
            </a:r>
          </a:p>
          <a:p>
            <a:pPr eaLnBrk="1" hangingPunct="1">
              <a:buFontTx/>
              <a:buChar char="•"/>
            </a:pPr>
            <a:r>
              <a:rPr lang="en-GB" altLang="en-US" sz="1400">
                <a:solidFill>
                  <a:schemeClr val="bg1"/>
                </a:solidFill>
                <a:cs typeface="Arial" panose="020B0604020202020204" pitchFamily="34" charset="0"/>
              </a:rPr>
              <a:t>A sample of shells have bands removed and are inspected for the following features:</a:t>
            </a:r>
          </a:p>
          <a:p>
            <a:pPr lvl="1" eaLnBrk="1" hangingPunct="1">
              <a:buFontTx/>
              <a:buChar char="•"/>
            </a:pPr>
            <a:r>
              <a:rPr lang="en-GB" altLang="en-US" sz="1400">
                <a:solidFill>
                  <a:schemeClr val="bg1"/>
                </a:solidFill>
                <a:cs typeface="Arial" panose="020B0604020202020204" pitchFamily="34" charset="0"/>
              </a:rPr>
              <a:t>Sufficient impression of shell ribs into band surface</a:t>
            </a:r>
          </a:p>
          <a:p>
            <a:pPr lvl="1" eaLnBrk="1" hangingPunct="1">
              <a:buFontTx/>
              <a:buChar char="•"/>
            </a:pPr>
            <a:r>
              <a:rPr lang="en-GB" altLang="en-US" sz="1400">
                <a:solidFill>
                  <a:schemeClr val="bg1"/>
                </a:solidFill>
                <a:cs typeface="Arial" panose="020B0604020202020204" pitchFamily="34" charset="0"/>
              </a:rPr>
              <a:t>Delaminating - the bands are bent backwards around a bar of equal diameter to the band to check for band de-lamination</a:t>
            </a:r>
          </a:p>
          <a:p>
            <a:pPr lvl="1" eaLnBrk="1" hangingPunct="1">
              <a:buFontTx/>
              <a:buChar char="•"/>
            </a:pPr>
            <a:r>
              <a:rPr lang="en-GB" altLang="en-US" sz="1400">
                <a:solidFill>
                  <a:schemeClr val="bg1"/>
                </a:solidFill>
                <a:cs typeface="Arial" panose="020B0604020202020204" pitchFamily="34" charset="0"/>
              </a:rPr>
              <a:t>Hardness</a:t>
            </a:r>
          </a:p>
          <a:p>
            <a:pPr eaLnBrk="1" hangingPunct="1">
              <a:buFontTx/>
              <a:buChar char="•"/>
            </a:pPr>
            <a:endParaRPr lang="en-GB" altLang="en-US" sz="1400">
              <a:solidFill>
                <a:schemeClr val="bg1"/>
              </a:solidFill>
              <a:cs typeface="Arial" panose="020B0604020202020204" pitchFamily="34" charset="0"/>
            </a:endParaRPr>
          </a:p>
        </p:txBody>
      </p:sp>
      <p:sp>
        <p:nvSpPr>
          <p:cNvPr id="522298" name="Rectangle 58">
            <a:extLst>
              <a:ext uri="{FF2B5EF4-FFF2-40B4-BE49-F238E27FC236}">
                <a16:creationId xmlns:a16="http://schemas.microsoft.com/office/drawing/2014/main" id="{14434498-3AE7-FB5D-C7D6-C4B8FE948A22}"/>
              </a:ext>
            </a:extLst>
          </p:cNvPr>
          <p:cNvSpPr>
            <a:spLocks noGrp="1" noChangeArrowheads="1"/>
          </p:cNvSpPr>
          <p:nvPr>
            <p:ph type="title"/>
          </p:nvPr>
        </p:nvSpPr>
        <p:spPr>
          <a:noFill/>
          <a:ln/>
        </p:spPr>
        <p:txBody>
          <a:bodyPr>
            <a:normAutofit fontScale="90000"/>
          </a:bodyPr>
          <a:lstStyle/>
          <a:p>
            <a:r>
              <a:rPr lang="en-GB" altLang="en-US"/>
              <a:t>Design Aspects – Driving Bands</a:t>
            </a:r>
          </a:p>
        </p:txBody>
      </p:sp>
    </p:spTree>
    <p:extLst>
      <p:ext uri="{BB962C8B-B14F-4D97-AF65-F5344CB8AC3E}">
        <p14:creationId xmlns:p14="http://schemas.microsoft.com/office/powerpoint/2010/main" val="3199309623"/>
      </p:ext>
    </p:extLst>
  </p:cSld>
  <p:clrMapOvr>
    <a:masterClrMapping/>
  </p:clrMapOvr>
  <p:transition>
    <p:wipe dir="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3266" name="AutoShape 2">
            <a:extLst>
              <a:ext uri="{FF2B5EF4-FFF2-40B4-BE49-F238E27FC236}">
                <a16:creationId xmlns:a16="http://schemas.microsoft.com/office/drawing/2014/main" id="{65FE7F7B-7AA0-4180-A698-6E1B24977C4C}"/>
              </a:ext>
            </a:extLst>
          </p:cNvPr>
          <p:cNvSpPr>
            <a:spLocks noChangeArrowheads="1"/>
          </p:cNvSpPr>
          <p:nvPr/>
        </p:nvSpPr>
        <p:spPr bwMode="auto">
          <a:xfrm>
            <a:off x="3935414" y="3500438"/>
            <a:ext cx="3240087" cy="792162"/>
          </a:xfrm>
          <a:prstGeom prst="rightArrow">
            <a:avLst>
              <a:gd name="adj1" fmla="val 50000"/>
              <a:gd name="adj2" fmla="val 102255"/>
            </a:avLst>
          </a:prstGeom>
          <a:gradFill rotWithShape="1">
            <a:gsLst>
              <a:gs pos="0">
                <a:srgbClr val="66CCFF"/>
              </a:gs>
              <a:gs pos="100000">
                <a:srgbClr val="66CCFF">
                  <a:gamma/>
                  <a:tint val="0"/>
                  <a:invGamma/>
                </a:srgbClr>
              </a:gs>
            </a:gsLst>
            <a:lin ang="0" scaled="1"/>
          </a:gradFill>
          <a:ln w="25400">
            <a:solidFill>
              <a:schemeClr val="tx1"/>
            </a:solidFill>
            <a:miter lim="800000"/>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400"/>
          </a:p>
        </p:txBody>
      </p:sp>
      <p:sp>
        <p:nvSpPr>
          <p:cNvPr id="523267" name="Freeform 3">
            <a:extLst>
              <a:ext uri="{FF2B5EF4-FFF2-40B4-BE49-F238E27FC236}">
                <a16:creationId xmlns:a16="http://schemas.microsoft.com/office/drawing/2014/main" id="{2BEB49C7-CC6D-0A4D-B7B9-5D978EAAD451}"/>
              </a:ext>
            </a:extLst>
          </p:cNvPr>
          <p:cNvSpPr>
            <a:spLocks noChangeAspect="1"/>
          </p:cNvSpPr>
          <p:nvPr/>
        </p:nvSpPr>
        <p:spPr bwMode="auto">
          <a:xfrm>
            <a:off x="1803400" y="5386388"/>
            <a:ext cx="763588" cy="1066800"/>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68" name="Freeform 4">
            <a:extLst>
              <a:ext uri="{FF2B5EF4-FFF2-40B4-BE49-F238E27FC236}">
                <a16:creationId xmlns:a16="http://schemas.microsoft.com/office/drawing/2014/main" id="{4F7DFACF-9D44-CEE9-3EF7-610EFCE5E4B1}"/>
              </a:ext>
            </a:extLst>
          </p:cNvPr>
          <p:cNvSpPr>
            <a:spLocks noChangeAspect="1"/>
          </p:cNvSpPr>
          <p:nvPr/>
        </p:nvSpPr>
        <p:spPr bwMode="auto">
          <a:xfrm>
            <a:off x="2566989" y="5599113"/>
            <a:ext cx="6556375" cy="639762"/>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69" name="Rectangle 5">
            <a:extLst>
              <a:ext uri="{FF2B5EF4-FFF2-40B4-BE49-F238E27FC236}">
                <a16:creationId xmlns:a16="http://schemas.microsoft.com/office/drawing/2014/main" id="{E25EB3A0-13C7-CE5B-14AF-2AB17988EF33}"/>
              </a:ext>
            </a:extLst>
          </p:cNvPr>
          <p:cNvSpPr>
            <a:spLocks noChangeAspect="1" noChangeArrowheads="1"/>
          </p:cNvSpPr>
          <p:nvPr/>
        </p:nvSpPr>
        <p:spPr bwMode="auto">
          <a:xfrm>
            <a:off x="5308601" y="5670551"/>
            <a:ext cx="1787525" cy="49847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70" name="Rectangle 6">
            <a:extLst>
              <a:ext uri="{FF2B5EF4-FFF2-40B4-BE49-F238E27FC236}">
                <a16:creationId xmlns:a16="http://schemas.microsoft.com/office/drawing/2014/main" id="{C1B532B1-5D6B-3620-BF75-A701134D7591}"/>
              </a:ext>
            </a:extLst>
          </p:cNvPr>
          <p:cNvSpPr>
            <a:spLocks noChangeAspect="1" noChangeArrowheads="1"/>
          </p:cNvSpPr>
          <p:nvPr/>
        </p:nvSpPr>
        <p:spPr bwMode="auto">
          <a:xfrm>
            <a:off x="2566988" y="5457826"/>
            <a:ext cx="1911350" cy="9239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71" name="Oval 7">
            <a:extLst>
              <a:ext uri="{FF2B5EF4-FFF2-40B4-BE49-F238E27FC236}">
                <a16:creationId xmlns:a16="http://schemas.microsoft.com/office/drawing/2014/main" id="{BE721083-769D-8694-518B-A7D0EA67A00A}"/>
              </a:ext>
            </a:extLst>
          </p:cNvPr>
          <p:cNvSpPr>
            <a:spLocks noChangeAspect="1" noChangeArrowheads="1"/>
          </p:cNvSpPr>
          <p:nvPr/>
        </p:nvSpPr>
        <p:spPr bwMode="auto">
          <a:xfrm>
            <a:off x="4221163" y="5811838"/>
            <a:ext cx="190500" cy="214312"/>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72" name="Rectangle 8">
            <a:extLst>
              <a:ext uri="{FF2B5EF4-FFF2-40B4-BE49-F238E27FC236}">
                <a16:creationId xmlns:a16="http://schemas.microsoft.com/office/drawing/2014/main" id="{AB7A3989-D3BD-4527-F5FA-86EE3D56660A}"/>
              </a:ext>
            </a:extLst>
          </p:cNvPr>
          <p:cNvSpPr>
            <a:spLocks noChangeAspect="1" noChangeArrowheads="1"/>
          </p:cNvSpPr>
          <p:nvPr/>
        </p:nvSpPr>
        <p:spPr bwMode="auto">
          <a:xfrm>
            <a:off x="2757489" y="5386388"/>
            <a:ext cx="890587"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73" name="Rectangle 9">
            <a:extLst>
              <a:ext uri="{FF2B5EF4-FFF2-40B4-BE49-F238E27FC236}">
                <a16:creationId xmlns:a16="http://schemas.microsoft.com/office/drawing/2014/main" id="{F96DF79A-988A-56FB-6780-402002285CA3}"/>
              </a:ext>
            </a:extLst>
          </p:cNvPr>
          <p:cNvSpPr>
            <a:spLocks noChangeAspect="1" noChangeArrowheads="1"/>
          </p:cNvSpPr>
          <p:nvPr/>
        </p:nvSpPr>
        <p:spPr bwMode="auto">
          <a:xfrm>
            <a:off x="2566988" y="5386388"/>
            <a:ext cx="127000"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74" name="Rectangle 10">
            <a:extLst>
              <a:ext uri="{FF2B5EF4-FFF2-40B4-BE49-F238E27FC236}">
                <a16:creationId xmlns:a16="http://schemas.microsoft.com/office/drawing/2014/main" id="{D1463959-3E7E-8F88-D3D3-1CB234F6425E}"/>
              </a:ext>
            </a:extLst>
          </p:cNvPr>
          <p:cNvSpPr>
            <a:spLocks noChangeAspect="1" noChangeArrowheads="1"/>
          </p:cNvSpPr>
          <p:nvPr/>
        </p:nvSpPr>
        <p:spPr bwMode="auto">
          <a:xfrm>
            <a:off x="2693988" y="5457825"/>
            <a:ext cx="63500" cy="141288"/>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3275" name="Group 11">
            <a:extLst>
              <a:ext uri="{FF2B5EF4-FFF2-40B4-BE49-F238E27FC236}">
                <a16:creationId xmlns:a16="http://schemas.microsoft.com/office/drawing/2014/main" id="{9AFF67D4-F2E6-6A5B-5A85-9063DB90BE36}"/>
              </a:ext>
            </a:extLst>
          </p:cNvPr>
          <p:cNvGrpSpPr>
            <a:grpSpLocks noChangeAspect="1"/>
          </p:cNvGrpSpPr>
          <p:nvPr/>
        </p:nvGrpSpPr>
        <p:grpSpPr bwMode="auto">
          <a:xfrm flipH="1">
            <a:off x="2566989" y="6169026"/>
            <a:ext cx="1081087" cy="284163"/>
            <a:chOff x="960" y="2016"/>
            <a:chExt cx="816" cy="192"/>
          </a:xfrm>
        </p:grpSpPr>
        <p:sp>
          <p:nvSpPr>
            <p:cNvPr id="523276" name="Rectangle 12">
              <a:extLst>
                <a:ext uri="{FF2B5EF4-FFF2-40B4-BE49-F238E27FC236}">
                  <a16:creationId xmlns:a16="http://schemas.microsoft.com/office/drawing/2014/main" id="{CFEB0047-41D8-A76E-215F-104F9F90802E}"/>
                </a:ext>
              </a:extLst>
            </p:cNvPr>
            <p:cNvSpPr>
              <a:spLocks noChangeAspect="1" noChangeArrowheads="1"/>
            </p:cNvSpPr>
            <p:nvPr/>
          </p:nvSpPr>
          <p:spPr bwMode="auto">
            <a:xfrm>
              <a:off x="1104" y="2016"/>
              <a:ext cx="672"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77" name="Rectangle 13">
              <a:extLst>
                <a:ext uri="{FF2B5EF4-FFF2-40B4-BE49-F238E27FC236}">
                  <a16:creationId xmlns:a16="http://schemas.microsoft.com/office/drawing/2014/main" id="{9820140C-17AC-5966-DE79-2EC32588D5A6}"/>
                </a:ext>
              </a:extLst>
            </p:cNvPr>
            <p:cNvSpPr>
              <a:spLocks noChangeAspect="1" noChangeArrowheads="1"/>
            </p:cNvSpPr>
            <p:nvPr/>
          </p:nvSpPr>
          <p:spPr bwMode="auto">
            <a:xfrm>
              <a:off x="960" y="2016"/>
              <a:ext cx="96"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78" name="Rectangle 14">
              <a:extLst>
                <a:ext uri="{FF2B5EF4-FFF2-40B4-BE49-F238E27FC236}">
                  <a16:creationId xmlns:a16="http://schemas.microsoft.com/office/drawing/2014/main" id="{74BF595D-CFE8-06B9-AF8F-891B31A75304}"/>
                </a:ext>
              </a:extLst>
            </p:cNvPr>
            <p:cNvSpPr>
              <a:spLocks noChangeAspect="1" noChangeArrowheads="1"/>
            </p:cNvSpPr>
            <p:nvPr/>
          </p:nvSpPr>
          <p:spPr bwMode="auto">
            <a:xfrm>
              <a:off x="1056" y="2064"/>
              <a:ext cx="48" cy="96"/>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3279" name="Rectangle 15">
            <a:extLst>
              <a:ext uri="{FF2B5EF4-FFF2-40B4-BE49-F238E27FC236}">
                <a16:creationId xmlns:a16="http://schemas.microsoft.com/office/drawing/2014/main" id="{39CA449C-634C-6C51-8511-E01D0FD7F20C}"/>
              </a:ext>
            </a:extLst>
          </p:cNvPr>
          <p:cNvSpPr>
            <a:spLocks noChangeArrowheads="1"/>
          </p:cNvSpPr>
          <p:nvPr/>
        </p:nvSpPr>
        <p:spPr bwMode="auto">
          <a:xfrm>
            <a:off x="4081464" y="5721351"/>
            <a:ext cx="6345237"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80" name="Rectangle 16">
            <a:extLst>
              <a:ext uri="{FF2B5EF4-FFF2-40B4-BE49-F238E27FC236}">
                <a16:creationId xmlns:a16="http://schemas.microsoft.com/office/drawing/2014/main" id="{1E552D02-2E73-1C1C-2B24-5D625F545493}"/>
              </a:ext>
            </a:extLst>
          </p:cNvPr>
          <p:cNvSpPr>
            <a:spLocks noChangeArrowheads="1"/>
          </p:cNvSpPr>
          <p:nvPr/>
        </p:nvSpPr>
        <p:spPr bwMode="auto">
          <a:xfrm>
            <a:off x="3657600" y="5721351"/>
            <a:ext cx="414338"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81" name="Rectangle 17">
            <a:extLst>
              <a:ext uri="{FF2B5EF4-FFF2-40B4-BE49-F238E27FC236}">
                <a16:creationId xmlns:a16="http://schemas.microsoft.com/office/drawing/2014/main" id="{AE509A47-F936-1D43-F78A-1DB592B2736F}"/>
              </a:ext>
            </a:extLst>
          </p:cNvPr>
          <p:cNvSpPr>
            <a:spLocks noChangeArrowheads="1"/>
          </p:cNvSpPr>
          <p:nvPr/>
        </p:nvSpPr>
        <p:spPr bwMode="auto">
          <a:xfrm>
            <a:off x="2538413" y="5738814"/>
            <a:ext cx="1109662"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82" name="Rectangle 18">
            <a:extLst>
              <a:ext uri="{FF2B5EF4-FFF2-40B4-BE49-F238E27FC236}">
                <a16:creationId xmlns:a16="http://schemas.microsoft.com/office/drawing/2014/main" id="{64DB2EB9-D640-3D1E-CD98-5BFC09A83551}"/>
              </a:ext>
            </a:extLst>
          </p:cNvPr>
          <p:cNvSpPr>
            <a:spLocks noChangeAspect="1" noChangeArrowheads="1"/>
          </p:cNvSpPr>
          <p:nvPr/>
        </p:nvSpPr>
        <p:spPr bwMode="auto">
          <a:xfrm>
            <a:off x="2279650" y="5591175"/>
            <a:ext cx="287338" cy="647700"/>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83" name="Freeform 19">
            <a:extLst>
              <a:ext uri="{FF2B5EF4-FFF2-40B4-BE49-F238E27FC236}">
                <a16:creationId xmlns:a16="http://schemas.microsoft.com/office/drawing/2014/main" id="{E573046B-E800-0DF5-93DE-F968FCB28368}"/>
              </a:ext>
            </a:extLst>
          </p:cNvPr>
          <p:cNvSpPr>
            <a:spLocks noChangeAspect="1"/>
          </p:cNvSpPr>
          <p:nvPr/>
        </p:nvSpPr>
        <p:spPr bwMode="auto">
          <a:xfrm>
            <a:off x="2566988" y="6038851"/>
            <a:ext cx="7861300" cy="200025"/>
          </a:xfrm>
          <a:custGeom>
            <a:avLst/>
            <a:gdLst>
              <a:gd name="T0" fmla="*/ 0 w 4451"/>
              <a:gd name="T1" fmla="*/ 102 h 102"/>
              <a:gd name="T2" fmla="*/ 1091 w 4451"/>
              <a:gd name="T3" fmla="*/ 102 h 102"/>
              <a:gd name="T4" fmla="*/ 1538 w 4451"/>
              <a:gd name="T5" fmla="*/ 60 h 102"/>
              <a:gd name="T6" fmla="*/ 4451 w 4451"/>
              <a:gd name="T7" fmla="*/ 60 h 102"/>
              <a:gd name="T8" fmla="*/ 4451 w 4451"/>
              <a:gd name="T9" fmla="*/ 0 h 102"/>
              <a:gd name="T10" fmla="*/ 760 w 4451"/>
              <a:gd name="T11" fmla="*/ 0 h 102"/>
              <a:gd name="T12" fmla="*/ 631 w 4451"/>
              <a:gd name="T13" fmla="*/ 21 h 102"/>
              <a:gd name="T14" fmla="*/ 0 w 4451"/>
              <a:gd name="T15" fmla="*/ 21 h 102"/>
              <a:gd name="T16" fmla="*/ 0 w 4451"/>
              <a:gd name="T17" fmla="*/ 102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51" h="102">
                <a:moveTo>
                  <a:pt x="0" y="102"/>
                </a:moveTo>
                <a:lnTo>
                  <a:pt x="1091" y="102"/>
                </a:lnTo>
                <a:lnTo>
                  <a:pt x="1538" y="60"/>
                </a:lnTo>
                <a:lnTo>
                  <a:pt x="4451" y="60"/>
                </a:lnTo>
                <a:lnTo>
                  <a:pt x="4451" y="0"/>
                </a:lnTo>
                <a:lnTo>
                  <a:pt x="760" y="0"/>
                </a:lnTo>
                <a:lnTo>
                  <a:pt x="631" y="21"/>
                </a:lnTo>
                <a:lnTo>
                  <a:pt x="0" y="21"/>
                </a:lnTo>
                <a:lnTo>
                  <a:pt x="0" y="10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3284" name="Group 20">
            <a:extLst>
              <a:ext uri="{FF2B5EF4-FFF2-40B4-BE49-F238E27FC236}">
                <a16:creationId xmlns:a16="http://schemas.microsoft.com/office/drawing/2014/main" id="{703D983F-C64C-BA18-B371-5AF1BAA1A9F1}"/>
              </a:ext>
            </a:extLst>
          </p:cNvPr>
          <p:cNvGrpSpPr>
            <a:grpSpLocks/>
          </p:cNvGrpSpPr>
          <p:nvPr/>
        </p:nvGrpSpPr>
        <p:grpSpPr bwMode="auto">
          <a:xfrm>
            <a:off x="2289175" y="5751514"/>
            <a:ext cx="323850" cy="320675"/>
            <a:chOff x="851" y="3292"/>
            <a:chExt cx="184" cy="163"/>
          </a:xfrm>
        </p:grpSpPr>
        <p:sp>
          <p:nvSpPr>
            <p:cNvPr id="523285" name="AutoShape 21">
              <a:extLst>
                <a:ext uri="{FF2B5EF4-FFF2-40B4-BE49-F238E27FC236}">
                  <a16:creationId xmlns:a16="http://schemas.microsoft.com/office/drawing/2014/main" id="{8C768715-3B25-8CE5-89C9-30EA63FE1B79}"/>
                </a:ext>
              </a:extLst>
            </p:cNvPr>
            <p:cNvSpPr>
              <a:spLocks noChangeAspect="1" noChangeArrowheads="1"/>
            </p:cNvSpPr>
            <p:nvPr/>
          </p:nvSpPr>
          <p:spPr bwMode="auto">
            <a:xfrm>
              <a:off x="851" y="3341"/>
              <a:ext cx="137" cy="53"/>
            </a:xfrm>
            <a:prstGeom prst="roundRect">
              <a:avLst>
                <a:gd name="adj" fmla="val 16667"/>
              </a:avLst>
            </a:prstGeom>
            <a:solidFill>
              <a:srgbClr val="292929"/>
            </a:soli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400"/>
            </a:p>
          </p:txBody>
        </p:sp>
        <p:sp>
          <p:nvSpPr>
            <p:cNvPr id="523286" name="Rectangle 22">
              <a:extLst>
                <a:ext uri="{FF2B5EF4-FFF2-40B4-BE49-F238E27FC236}">
                  <a16:creationId xmlns:a16="http://schemas.microsoft.com/office/drawing/2014/main" id="{E2D94DAA-4E66-D978-B46A-583127922CC9}"/>
                </a:ext>
              </a:extLst>
            </p:cNvPr>
            <p:cNvSpPr>
              <a:spLocks noChangeArrowheads="1"/>
            </p:cNvSpPr>
            <p:nvPr/>
          </p:nvSpPr>
          <p:spPr bwMode="auto">
            <a:xfrm flipH="1">
              <a:off x="968" y="3292"/>
              <a:ext cx="41" cy="163"/>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87" name="Oval 23">
              <a:extLst>
                <a:ext uri="{FF2B5EF4-FFF2-40B4-BE49-F238E27FC236}">
                  <a16:creationId xmlns:a16="http://schemas.microsoft.com/office/drawing/2014/main" id="{A6ED0C5B-BAE2-4233-CE88-428F596B157E}"/>
                </a:ext>
              </a:extLst>
            </p:cNvPr>
            <p:cNvSpPr>
              <a:spLocks noChangeArrowheads="1"/>
            </p:cNvSpPr>
            <p:nvPr/>
          </p:nvSpPr>
          <p:spPr bwMode="auto">
            <a:xfrm>
              <a:off x="992" y="3292"/>
              <a:ext cx="42" cy="161"/>
            </a:xfrm>
            <a:prstGeom prst="ellipse">
              <a:avLst/>
            </a:prstGeom>
            <a:solidFill>
              <a:srgbClr val="C0C0C0"/>
            </a:solidFill>
            <a:ln>
              <a:noFill/>
            </a:ln>
            <a:effectLst/>
            <a:extLst>
              <a:ext uri="{91240B29-F687-4F45-9708-019B960494DF}">
                <a14:hiddenLine xmlns:a14="http://schemas.microsoft.com/office/drawing/2010/main" w="6350">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88" name="Freeform 24">
              <a:extLst>
                <a:ext uri="{FF2B5EF4-FFF2-40B4-BE49-F238E27FC236}">
                  <a16:creationId xmlns:a16="http://schemas.microsoft.com/office/drawing/2014/main" id="{18CE0FA4-B188-924B-8AFE-670132AABAB1}"/>
                </a:ext>
              </a:extLst>
            </p:cNvPr>
            <p:cNvSpPr>
              <a:spLocks/>
            </p:cNvSpPr>
            <p:nvPr/>
          </p:nvSpPr>
          <p:spPr bwMode="auto">
            <a:xfrm>
              <a:off x="901" y="3364"/>
              <a:ext cx="89" cy="6"/>
            </a:xfrm>
            <a:custGeom>
              <a:avLst/>
              <a:gdLst>
                <a:gd name="T0" fmla="*/ 0 w 101"/>
                <a:gd name="T1" fmla="*/ 0 h 7"/>
                <a:gd name="T2" fmla="*/ 101 w 101"/>
                <a:gd name="T3" fmla="*/ 0 h 7"/>
                <a:gd name="T4" fmla="*/ 99 w 101"/>
                <a:gd name="T5" fmla="*/ 7 h 7"/>
                <a:gd name="T6" fmla="*/ 0 w 101"/>
                <a:gd name="T7" fmla="*/ 7 h 7"/>
                <a:gd name="T8" fmla="*/ 0 w 101"/>
                <a:gd name="T9" fmla="*/ 0 h 7"/>
              </a:gdLst>
              <a:ahLst/>
              <a:cxnLst>
                <a:cxn ang="0">
                  <a:pos x="T0" y="T1"/>
                </a:cxn>
                <a:cxn ang="0">
                  <a:pos x="T2" y="T3"/>
                </a:cxn>
                <a:cxn ang="0">
                  <a:pos x="T4" y="T5"/>
                </a:cxn>
                <a:cxn ang="0">
                  <a:pos x="T6" y="T7"/>
                </a:cxn>
                <a:cxn ang="0">
                  <a:pos x="T8" y="T9"/>
                </a:cxn>
              </a:cxnLst>
              <a:rect l="0" t="0" r="r" b="b"/>
              <a:pathLst>
                <a:path w="101" h="7">
                  <a:moveTo>
                    <a:pt x="0" y="0"/>
                  </a:moveTo>
                  <a:lnTo>
                    <a:pt x="101" y="0"/>
                  </a:lnTo>
                  <a:lnTo>
                    <a:pt x="99" y="7"/>
                  </a:lnTo>
                  <a:lnTo>
                    <a:pt x="0" y="7"/>
                  </a:lnTo>
                  <a:lnTo>
                    <a:pt x="0" y="0"/>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89" name="Freeform 25">
              <a:extLst>
                <a:ext uri="{FF2B5EF4-FFF2-40B4-BE49-F238E27FC236}">
                  <a16:creationId xmlns:a16="http://schemas.microsoft.com/office/drawing/2014/main" id="{8DB57BCE-5721-1500-5EDA-E92B82E5E2BB}"/>
                </a:ext>
              </a:extLst>
            </p:cNvPr>
            <p:cNvSpPr>
              <a:spLocks/>
            </p:cNvSpPr>
            <p:nvPr/>
          </p:nvSpPr>
          <p:spPr bwMode="auto">
            <a:xfrm>
              <a:off x="989" y="3365"/>
              <a:ext cx="46" cy="22"/>
            </a:xfrm>
            <a:custGeom>
              <a:avLst/>
              <a:gdLst>
                <a:gd name="T0" fmla="*/ 3 w 53"/>
                <a:gd name="T1" fmla="*/ 0 h 26"/>
                <a:gd name="T2" fmla="*/ 53 w 53"/>
                <a:gd name="T3" fmla="*/ 20 h 26"/>
                <a:gd name="T4" fmla="*/ 50 w 53"/>
                <a:gd name="T5" fmla="*/ 26 h 26"/>
                <a:gd name="T6" fmla="*/ 0 w 53"/>
                <a:gd name="T7" fmla="*/ 6 h 26"/>
                <a:gd name="T8" fmla="*/ 3 w 53"/>
                <a:gd name="T9" fmla="*/ 0 h 26"/>
              </a:gdLst>
              <a:ahLst/>
              <a:cxnLst>
                <a:cxn ang="0">
                  <a:pos x="T0" y="T1"/>
                </a:cxn>
                <a:cxn ang="0">
                  <a:pos x="T2" y="T3"/>
                </a:cxn>
                <a:cxn ang="0">
                  <a:pos x="T4" y="T5"/>
                </a:cxn>
                <a:cxn ang="0">
                  <a:pos x="T6" y="T7"/>
                </a:cxn>
                <a:cxn ang="0">
                  <a:pos x="T8" y="T9"/>
                </a:cxn>
              </a:cxnLst>
              <a:rect l="0" t="0" r="r" b="b"/>
              <a:pathLst>
                <a:path w="53" h="26">
                  <a:moveTo>
                    <a:pt x="3" y="0"/>
                  </a:moveTo>
                  <a:lnTo>
                    <a:pt x="53" y="20"/>
                  </a:lnTo>
                  <a:lnTo>
                    <a:pt x="50" y="26"/>
                  </a:lnTo>
                  <a:lnTo>
                    <a:pt x="0" y="6"/>
                  </a:lnTo>
                  <a:lnTo>
                    <a:pt x="3" y="0"/>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90" name="Freeform 26">
              <a:extLst>
                <a:ext uri="{FF2B5EF4-FFF2-40B4-BE49-F238E27FC236}">
                  <a16:creationId xmlns:a16="http://schemas.microsoft.com/office/drawing/2014/main" id="{0F31B02D-A108-B428-D618-07CC1DF0B62F}"/>
                </a:ext>
              </a:extLst>
            </p:cNvPr>
            <p:cNvSpPr>
              <a:spLocks/>
            </p:cNvSpPr>
            <p:nvPr/>
          </p:nvSpPr>
          <p:spPr bwMode="auto">
            <a:xfrm flipH="1" flipV="1">
              <a:off x="852" y="3354"/>
              <a:ext cx="92" cy="27"/>
            </a:xfrm>
            <a:custGeom>
              <a:avLst/>
              <a:gdLst>
                <a:gd name="T0" fmla="*/ 0 w 298"/>
                <a:gd name="T1" fmla="*/ 17 h 80"/>
                <a:gd name="T2" fmla="*/ 0 w 298"/>
                <a:gd name="T3" fmla="*/ 66 h 80"/>
                <a:gd name="T4" fmla="*/ 21 w 298"/>
                <a:gd name="T5" fmla="*/ 66 h 80"/>
                <a:gd name="T6" fmla="*/ 51 w 298"/>
                <a:gd name="T7" fmla="*/ 74 h 80"/>
                <a:gd name="T8" fmla="*/ 298 w 298"/>
                <a:gd name="T9" fmla="*/ 80 h 80"/>
                <a:gd name="T10" fmla="*/ 298 w 298"/>
                <a:gd name="T11" fmla="*/ 2 h 80"/>
                <a:gd name="T12" fmla="*/ 244 w 298"/>
                <a:gd name="T13" fmla="*/ 0 h 80"/>
                <a:gd name="T14" fmla="*/ 51 w 298"/>
                <a:gd name="T15" fmla="*/ 12 h 80"/>
                <a:gd name="T16" fmla="*/ 22 w 298"/>
                <a:gd name="T17" fmla="*/ 20 h 80"/>
                <a:gd name="T18" fmla="*/ 0 w 298"/>
                <a:gd name="T19" fmla="*/ 17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98" h="80">
                  <a:moveTo>
                    <a:pt x="0" y="17"/>
                  </a:moveTo>
                  <a:lnTo>
                    <a:pt x="0" y="66"/>
                  </a:lnTo>
                  <a:lnTo>
                    <a:pt x="21" y="66"/>
                  </a:lnTo>
                  <a:lnTo>
                    <a:pt x="51" y="74"/>
                  </a:lnTo>
                  <a:lnTo>
                    <a:pt x="298" y="80"/>
                  </a:lnTo>
                  <a:lnTo>
                    <a:pt x="298" y="2"/>
                  </a:lnTo>
                  <a:lnTo>
                    <a:pt x="244" y="0"/>
                  </a:lnTo>
                  <a:lnTo>
                    <a:pt x="51" y="12"/>
                  </a:lnTo>
                  <a:lnTo>
                    <a:pt x="22" y="20"/>
                  </a:lnTo>
                  <a:lnTo>
                    <a:pt x="0" y="17"/>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3291" name="Rectangle 27">
            <a:extLst>
              <a:ext uri="{FF2B5EF4-FFF2-40B4-BE49-F238E27FC236}">
                <a16:creationId xmlns:a16="http://schemas.microsoft.com/office/drawing/2014/main" id="{D658E01C-C67A-5110-7544-6986231F0F91}"/>
              </a:ext>
            </a:extLst>
          </p:cNvPr>
          <p:cNvSpPr>
            <a:spLocks noChangeArrowheads="1"/>
          </p:cNvSpPr>
          <p:nvPr/>
        </p:nvSpPr>
        <p:spPr bwMode="auto">
          <a:xfrm>
            <a:off x="2071689" y="5595939"/>
            <a:ext cx="206375" cy="64293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3292" name="Group 28">
            <a:extLst>
              <a:ext uri="{FF2B5EF4-FFF2-40B4-BE49-F238E27FC236}">
                <a16:creationId xmlns:a16="http://schemas.microsoft.com/office/drawing/2014/main" id="{08C3C389-9D79-67E2-94A7-E3D0B6C17EBD}"/>
              </a:ext>
            </a:extLst>
          </p:cNvPr>
          <p:cNvGrpSpPr>
            <a:grpSpLocks noChangeAspect="1"/>
          </p:cNvGrpSpPr>
          <p:nvPr/>
        </p:nvGrpSpPr>
        <p:grpSpPr bwMode="auto">
          <a:xfrm flipH="1">
            <a:off x="2614614" y="5791200"/>
            <a:ext cx="998537" cy="279400"/>
            <a:chOff x="652" y="2460"/>
            <a:chExt cx="2468" cy="714"/>
          </a:xfrm>
        </p:grpSpPr>
        <p:sp>
          <p:nvSpPr>
            <p:cNvPr id="523293" name="AutoShape 29">
              <a:extLst>
                <a:ext uri="{FF2B5EF4-FFF2-40B4-BE49-F238E27FC236}">
                  <a16:creationId xmlns:a16="http://schemas.microsoft.com/office/drawing/2014/main" id="{C83545DC-38A0-FAB8-F46E-F121C6A88D18}"/>
                </a:ext>
              </a:extLst>
            </p:cNvPr>
            <p:cNvSpPr>
              <a:spLocks noChangeAspect="1" noChangeArrowheads="1"/>
            </p:cNvSpPr>
            <p:nvPr/>
          </p:nvSpPr>
          <p:spPr bwMode="auto">
            <a:xfrm>
              <a:off x="747" y="2460"/>
              <a:ext cx="2373" cy="714"/>
            </a:xfrm>
            <a:prstGeom prst="roundRect">
              <a:avLst>
                <a:gd name="adj" fmla="val 8685"/>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94" name="Rectangle 30">
              <a:extLst>
                <a:ext uri="{FF2B5EF4-FFF2-40B4-BE49-F238E27FC236}">
                  <a16:creationId xmlns:a16="http://schemas.microsoft.com/office/drawing/2014/main" id="{27070BA6-CA61-483F-2538-E8213B8B6697}"/>
                </a:ext>
              </a:extLst>
            </p:cNvPr>
            <p:cNvSpPr>
              <a:spLocks noChangeAspect="1" noChangeArrowheads="1"/>
            </p:cNvSpPr>
            <p:nvPr/>
          </p:nvSpPr>
          <p:spPr bwMode="auto">
            <a:xfrm>
              <a:off x="699" y="2460"/>
              <a:ext cx="69" cy="714"/>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95" name="AutoShape 31">
              <a:extLst>
                <a:ext uri="{FF2B5EF4-FFF2-40B4-BE49-F238E27FC236}">
                  <a16:creationId xmlns:a16="http://schemas.microsoft.com/office/drawing/2014/main" id="{1ACE5CFF-C489-4AF1-1FE8-A1D4C8F5E280}"/>
                </a:ext>
              </a:extLst>
            </p:cNvPr>
            <p:cNvSpPr>
              <a:spLocks noChangeAspect="1" noChangeArrowheads="1"/>
            </p:cNvSpPr>
            <p:nvPr/>
          </p:nvSpPr>
          <p:spPr bwMode="auto">
            <a:xfrm rot="5400000">
              <a:off x="320" y="2794"/>
              <a:ext cx="712" cy="47"/>
            </a:xfrm>
            <a:custGeom>
              <a:avLst/>
              <a:gdLst>
                <a:gd name="G0" fmla="+- 956 0 0"/>
                <a:gd name="G1" fmla="+- 21600 0 956"/>
                <a:gd name="G2" fmla="*/ 956 1 2"/>
                <a:gd name="G3" fmla="+- 21600 0 G2"/>
                <a:gd name="G4" fmla="+/ 956 21600 2"/>
                <a:gd name="G5" fmla="+/ G1 0 2"/>
                <a:gd name="G6" fmla="*/ 21600 21600 956"/>
                <a:gd name="G7" fmla="*/ G6 1 2"/>
                <a:gd name="G8" fmla="+- 21600 0 G7"/>
                <a:gd name="G9" fmla="*/ 21600 1 2"/>
                <a:gd name="G10" fmla="+- 956 0 G9"/>
                <a:gd name="G11" fmla="?: G10 G8 0"/>
                <a:gd name="G12" fmla="?: G10 G7 21600"/>
                <a:gd name="T0" fmla="*/ 21122 w 21600"/>
                <a:gd name="T1" fmla="*/ 10800 h 21600"/>
                <a:gd name="T2" fmla="*/ 10800 w 21600"/>
                <a:gd name="T3" fmla="*/ 21600 h 21600"/>
                <a:gd name="T4" fmla="*/ 478 w 21600"/>
                <a:gd name="T5" fmla="*/ 10800 h 21600"/>
                <a:gd name="T6" fmla="*/ 10800 w 21600"/>
                <a:gd name="T7" fmla="*/ 0 h 21600"/>
                <a:gd name="T8" fmla="*/ 2278 w 21600"/>
                <a:gd name="T9" fmla="*/ 2278 h 21600"/>
                <a:gd name="T10" fmla="*/ 19322 w 21600"/>
                <a:gd name="T11" fmla="*/ 19322 h 21600"/>
              </a:gdLst>
              <a:ahLst/>
              <a:cxnLst>
                <a:cxn ang="0">
                  <a:pos x="T0" y="T1"/>
                </a:cxn>
                <a:cxn ang="0">
                  <a:pos x="T2" y="T3"/>
                </a:cxn>
                <a:cxn ang="0">
                  <a:pos x="T4" y="T5"/>
                </a:cxn>
                <a:cxn ang="0">
                  <a:pos x="T6" y="T7"/>
                </a:cxn>
              </a:cxnLst>
              <a:rect l="T8" t="T9" r="T10" b="T11"/>
              <a:pathLst>
                <a:path w="21600" h="21600">
                  <a:moveTo>
                    <a:pt x="0" y="0"/>
                  </a:moveTo>
                  <a:lnTo>
                    <a:pt x="956" y="21600"/>
                  </a:lnTo>
                  <a:lnTo>
                    <a:pt x="20644" y="21600"/>
                  </a:lnTo>
                  <a:lnTo>
                    <a:pt x="2160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3296" name="Freeform 32">
            <a:extLst>
              <a:ext uri="{FF2B5EF4-FFF2-40B4-BE49-F238E27FC236}">
                <a16:creationId xmlns:a16="http://schemas.microsoft.com/office/drawing/2014/main" id="{4F4E241C-9796-02C1-33B6-3E3FB6AA091F}"/>
              </a:ext>
            </a:extLst>
          </p:cNvPr>
          <p:cNvSpPr>
            <a:spLocks noChangeAspect="1"/>
          </p:cNvSpPr>
          <p:nvPr/>
        </p:nvSpPr>
        <p:spPr bwMode="auto">
          <a:xfrm>
            <a:off x="2566989" y="5589589"/>
            <a:ext cx="7862887" cy="200025"/>
          </a:xfrm>
          <a:custGeom>
            <a:avLst/>
            <a:gdLst>
              <a:gd name="T0" fmla="*/ 0 w 4953"/>
              <a:gd name="T1" fmla="*/ 2 h 126"/>
              <a:gd name="T2" fmla="*/ 1219 w 4953"/>
              <a:gd name="T3" fmla="*/ 0 h 126"/>
              <a:gd name="T4" fmla="*/ 1709 w 4953"/>
              <a:gd name="T5" fmla="*/ 54 h 126"/>
              <a:gd name="T6" fmla="*/ 4949 w 4953"/>
              <a:gd name="T7" fmla="*/ 54 h 126"/>
              <a:gd name="T8" fmla="*/ 4953 w 4953"/>
              <a:gd name="T9" fmla="*/ 126 h 126"/>
              <a:gd name="T10" fmla="*/ 842 w 4953"/>
              <a:gd name="T11" fmla="*/ 125 h 126"/>
              <a:gd name="T12" fmla="*/ 701 w 4953"/>
              <a:gd name="T13" fmla="*/ 103 h 126"/>
              <a:gd name="T14" fmla="*/ 0 w 4953"/>
              <a:gd name="T15" fmla="*/ 103 h 126"/>
              <a:gd name="T16" fmla="*/ 0 w 4953"/>
              <a:gd name="T17" fmla="*/ 2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53" h="126">
                <a:moveTo>
                  <a:pt x="0" y="2"/>
                </a:moveTo>
                <a:lnTo>
                  <a:pt x="1219" y="0"/>
                </a:lnTo>
                <a:lnTo>
                  <a:pt x="1709" y="54"/>
                </a:lnTo>
                <a:lnTo>
                  <a:pt x="4949" y="54"/>
                </a:lnTo>
                <a:lnTo>
                  <a:pt x="4953" y="126"/>
                </a:lnTo>
                <a:lnTo>
                  <a:pt x="842" y="125"/>
                </a:lnTo>
                <a:lnTo>
                  <a:pt x="701" y="103"/>
                </a:lnTo>
                <a:lnTo>
                  <a:pt x="0" y="103"/>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297" name="Freeform 33">
            <a:extLst>
              <a:ext uri="{FF2B5EF4-FFF2-40B4-BE49-F238E27FC236}">
                <a16:creationId xmlns:a16="http://schemas.microsoft.com/office/drawing/2014/main" id="{01A8198A-6A81-2B51-D318-4D2F39DDA5E4}"/>
              </a:ext>
            </a:extLst>
          </p:cNvPr>
          <p:cNvSpPr>
            <a:spLocks/>
          </p:cNvSpPr>
          <p:nvPr/>
        </p:nvSpPr>
        <p:spPr bwMode="auto">
          <a:xfrm>
            <a:off x="2589213" y="5751514"/>
            <a:ext cx="258762"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3298" name="Freeform 34">
            <a:extLst>
              <a:ext uri="{FF2B5EF4-FFF2-40B4-BE49-F238E27FC236}">
                <a16:creationId xmlns:a16="http://schemas.microsoft.com/office/drawing/2014/main" id="{EFA52615-B875-D9CC-97BA-1025611FE983}"/>
              </a:ext>
            </a:extLst>
          </p:cNvPr>
          <p:cNvSpPr>
            <a:spLocks/>
          </p:cNvSpPr>
          <p:nvPr/>
        </p:nvSpPr>
        <p:spPr bwMode="auto">
          <a:xfrm>
            <a:off x="2574926" y="5751514"/>
            <a:ext cx="2587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3299" name="Freeform 35">
            <a:extLst>
              <a:ext uri="{FF2B5EF4-FFF2-40B4-BE49-F238E27FC236}">
                <a16:creationId xmlns:a16="http://schemas.microsoft.com/office/drawing/2014/main" id="{C910CFA7-7791-170D-7FE7-0DF2166888A7}"/>
              </a:ext>
            </a:extLst>
          </p:cNvPr>
          <p:cNvSpPr>
            <a:spLocks/>
          </p:cNvSpPr>
          <p:nvPr/>
        </p:nvSpPr>
        <p:spPr bwMode="auto">
          <a:xfrm>
            <a:off x="2998788" y="5757864"/>
            <a:ext cx="525462"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3300" name="Freeform 36">
            <a:extLst>
              <a:ext uri="{FF2B5EF4-FFF2-40B4-BE49-F238E27FC236}">
                <a16:creationId xmlns:a16="http://schemas.microsoft.com/office/drawing/2014/main" id="{B74B8333-1C45-348A-30E5-B7225E17CC2C}"/>
              </a:ext>
            </a:extLst>
          </p:cNvPr>
          <p:cNvSpPr>
            <a:spLocks/>
          </p:cNvSpPr>
          <p:nvPr/>
        </p:nvSpPr>
        <p:spPr bwMode="auto">
          <a:xfrm>
            <a:off x="3136901" y="5751514"/>
            <a:ext cx="5254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3301" name="Freeform 37">
            <a:extLst>
              <a:ext uri="{FF2B5EF4-FFF2-40B4-BE49-F238E27FC236}">
                <a16:creationId xmlns:a16="http://schemas.microsoft.com/office/drawing/2014/main" id="{C2347CCE-1930-50BB-BC9F-72B8582355B1}"/>
              </a:ext>
            </a:extLst>
          </p:cNvPr>
          <p:cNvSpPr>
            <a:spLocks/>
          </p:cNvSpPr>
          <p:nvPr/>
        </p:nvSpPr>
        <p:spPr bwMode="auto">
          <a:xfrm>
            <a:off x="2640013" y="5772150"/>
            <a:ext cx="525462" cy="306388"/>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grpSp>
        <p:nvGrpSpPr>
          <p:cNvPr id="523302" name="Group 38">
            <a:extLst>
              <a:ext uri="{FF2B5EF4-FFF2-40B4-BE49-F238E27FC236}">
                <a16:creationId xmlns:a16="http://schemas.microsoft.com/office/drawing/2014/main" id="{31EF387D-79D8-9FCC-392B-6341F6570153}"/>
              </a:ext>
            </a:extLst>
          </p:cNvPr>
          <p:cNvGrpSpPr>
            <a:grpSpLocks/>
          </p:cNvGrpSpPr>
          <p:nvPr/>
        </p:nvGrpSpPr>
        <p:grpSpPr bwMode="auto">
          <a:xfrm rot="10800000">
            <a:off x="3673475" y="5788025"/>
            <a:ext cx="1049338" cy="249238"/>
            <a:chOff x="523" y="1721"/>
            <a:chExt cx="2992" cy="706"/>
          </a:xfrm>
        </p:grpSpPr>
        <p:sp>
          <p:nvSpPr>
            <p:cNvPr id="523303" name="Freeform 39">
              <a:extLst>
                <a:ext uri="{FF2B5EF4-FFF2-40B4-BE49-F238E27FC236}">
                  <a16:creationId xmlns:a16="http://schemas.microsoft.com/office/drawing/2014/main" id="{22035F0F-1CB9-7D15-F642-14B112EE3EE8}"/>
                </a:ext>
              </a:extLst>
            </p:cNvPr>
            <p:cNvSpPr>
              <a:spLocks noChangeAspect="1"/>
            </p:cNvSpPr>
            <p:nvPr/>
          </p:nvSpPr>
          <p:spPr bwMode="auto">
            <a:xfrm>
              <a:off x="523" y="1949"/>
              <a:ext cx="509" cy="252"/>
            </a:xfrm>
            <a:custGeom>
              <a:avLst/>
              <a:gdLst>
                <a:gd name="T0" fmla="*/ 0 w 1007"/>
                <a:gd name="T1" fmla="*/ 224 h 560"/>
                <a:gd name="T2" fmla="*/ 670 w 1007"/>
                <a:gd name="T3" fmla="*/ 0 h 560"/>
                <a:gd name="T4" fmla="*/ 670 w 1007"/>
                <a:gd name="T5" fmla="*/ 112 h 560"/>
                <a:gd name="T6" fmla="*/ 1006 w 1007"/>
                <a:gd name="T7" fmla="*/ 112 h 560"/>
                <a:gd name="T8" fmla="*/ 1006 w 1007"/>
                <a:gd name="T9" fmla="*/ 336 h 560"/>
                <a:gd name="T10" fmla="*/ 1006 w 1007"/>
                <a:gd name="T11" fmla="*/ 447 h 560"/>
                <a:gd name="T12" fmla="*/ 670 w 1007"/>
                <a:gd name="T13" fmla="*/ 447 h 560"/>
                <a:gd name="T14" fmla="*/ 670 w 1007"/>
                <a:gd name="T15" fmla="*/ 559 h 560"/>
                <a:gd name="T16" fmla="*/ 0 w 1007"/>
                <a:gd name="T17" fmla="*/ 336 h 560"/>
                <a:gd name="T18" fmla="*/ 0 w 1007"/>
                <a:gd name="T19" fmla="*/ 224 h 560"/>
                <a:gd name="T20" fmla="*/ 0 w 1007"/>
                <a:gd name="T21" fmla="*/ 224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3304" name="Freeform 40">
              <a:extLst>
                <a:ext uri="{FF2B5EF4-FFF2-40B4-BE49-F238E27FC236}">
                  <a16:creationId xmlns:a16="http://schemas.microsoft.com/office/drawing/2014/main" id="{1708B33E-A9C6-BE9C-2833-6FF1CE8015C0}"/>
                </a:ext>
              </a:extLst>
            </p:cNvPr>
            <p:cNvSpPr>
              <a:spLocks noChangeAspect="1"/>
            </p:cNvSpPr>
            <p:nvPr/>
          </p:nvSpPr>
          <p:spPr bwMode="auto">
            <a:xfrm>
              <a:off x="860" y="1748"/>
              <a:ext cx="2655" cy="655"/>
            </a:xfrm>
            <a:custGeom>
              <a:avLst/>
              <a:gdLst>
                <a:gd name="T0" fmla="*/ 5252 w 5258"/>
                <a:gd name="T1" fmla="*/ 1342 h 1449"/>
                <a:gd name="T2" fmla="*/ 5252 w 5258"/>
                <a:gd name="T3" fmla="*/ 112 h 1449"/>
                <a:gd name="T4" fmla="*/ 5252 w 5258"/>
                <a:gd name="T5" fmla="*/ 112 h 1449"/>
                <a:gd name="T6" fmla="*/ 4470 w 5258"/>
                <a:gd name="T7" fmla="*/ 1 h 1449"/>
                <a:gd name="T8" fmla="*/ 4464 w 5258"/>
                <a:gd name="T9" fmla="*/ 0 h 1449"/>
                <a:gd name="T10" fmla="*/ 2906 w 5258"/>
                <a:gd name="T11" fmla="*/ 0 h 1449"/>
                <a:gd name="T12" fmla="*/ 2904 w 5258"/>
                <a:gd name="T13" fmla="*/ 2 h 1449"/>
                <a:gd name="T14" fmla="*/ 2711 w 5258"/>
                <a:gd name="T15" fmla="*/ 13 h 1449"/>
                <a:gd name="T16" fmla="*/ 2519 w 5258"/>
                <a:gd name="T17" fmla="*/ 26 h 1449"/>
                <a:gd name="T18" fmla="*/ 2328 w 5258"/>
                <a:gd name="T19" fmla="*/ 42 h 1449"/>
                <a:gd name="T20" fmla="*/ 2139 w 5258"/>
                <a:gd name="T21" fmla="*/ 59 h 1449"/>
                <a:gd name="T22" fmla="*/ 1951 w 5258"/>
                <a:gd name="T23" fmla="*/ 79 h 1449"/>
                <a:gd name="T24" fmla="*/ 1764 w 5258"/>
                <a:gd name="T25" fmla="*/ 101 h 1449"/>
                <a:gd name="T26" fmla="*/ 1579 w 5258"/>
                <a:gd name="T27" fmla="*/ 126 h 1449"/>
                <a:gd name="T28" fmla="*/ 1397 w 5258"/>
                <a:gd name="T29" fmla="*/ 152 h 1449"/>
                <a:gd name="T30" fmla="*/ 1215 w 5258"/>
                <a:gd name="T31" fmla="*/ 181 h 1449"/>
                <a:gd name="T32" fmla="*/ 1036 w 5258"/>
                <a:gd name="T33" fmla="*/ 212 h 1449"/>
                <a:gd name="T34" fmla="*/ 858 w 5258"/>
                <a:gd name="T35" fmla="*/ 245 h 1449"/>
                <a:gd name="T36" fmla="*/ 683 w 5258"/>
                <a:gd name="T37" fmla="*/ 280 h 1449"/>
                <a:gd name="T38" fmla="*/ 509 w 5258"/>
                <a:gd name="T39" fmla="*/ 318 h 1449"/>
                <a:gd name="T40" fmla="*/ 338 w 5258"/>
                <a:gd name="T41" fmla="*/ 357 h 1449"/>
                <a:gd name="T42" fmla="*/ 169 w 5258"/>
                <a:gd name="T43" fmla="*/ 399 h 1449"/>
                <a:gd name="T44" fmla="*/ 3 w 5258"/>
                <a:gd name="T45" fmla="*/ 441 h 1449"/>
                <a:gd name="T46" fmla="*/ 0 w 5258"/>
                <a:gd name="T47" fmla="*/ 448 h 1449"/>
                <a:gd name="T48" fmla="*/ 0 w 5258"/>
                <a:gd name="T49" fmla="*/ 1007 h 1449"/>
                <a:gd name="T50" fmla="*/ 2 w 5258"/>
                <a:gd name="T51" fmla="*/ 1008 h 1449"/>
                <a:gd name="T52" fmla="*/ 168 w 5258"/>
                <a:gd name="T53" fmla="*/ 1052 h 1449"/>
                <a:gd name="T54" fmla="*/ 338 w 5258"/>
                <a:gd name="T55" fmla="*/ 1094 h 1449"/>
                <a:gd name="T56" fmla="*/ 508 w 5258"/>
                <a:gd name="T57" fmla="*/ 1134 h 1449"/>
                <a:gd name="T58" fmla="*/ 682 w 5258"/>
                <a:gd name="T59" fmla="*/ 1170 h 1449"/>
                <a:gd name="T60" fmla="*/ 858 w 5258"/>
                <a:gd name="T61" fmla="*/ 1206 h 1449"/>
                <a:gd name="T62" fmla="*/ 1035 w 5258"/>
                <a:gd name="T63" fmla="*/ 1239 h 1449"/>
                <a:gd name="T64" fmla="*/ 1214 w 5258"/>
                <a:gd name="T65" fmla="*/ 1270 h 1449"/>
                <a:gd name="T66" fmla="*/ 1397 w 5258"/>
                <a:gd name="T67" fmla="*/ 1298 h 1449"/>
                <a:gd name="T68" fmla="*/ 1579 w 5258"/>
                <a:gd name="T69" fmla="*/ 1325 h 1449"/>
                <a:gd name="T70" fmla="*/ 1764 w 5258"/>
                <a:gd name="T71" fmla="*/ 1349 h 1449"/>
                <a:gd name="T72" fmla="*/ 1951 w 5258"/>
                <a:gd name="T73" fmla="*/ 1372 h 1449"/>
                <a:gd name="T74" fmla="*/ 2139 w 5258"/>
                <a:gd name="T75" fmla="*/ 1391 h 1449"/>
                <a:gd name="T76" fmla="*/ 2327 w 5258"/>
                <a:gd name="T77" fmla="*/ 1409 h 1449"/>
                <a:gd name="T78" fmla="*/ 2518 w 5258"/>
                <a:gd name="T79" fmla="*/ 1424 h 1449"/>
                <a:gd name="T80" fmla="*/ 2710 w 5258"/>
                <a:gd name="T81" fmla="*/ 1438 h 1449"/>
                <a:gd name="T82" fmla="*/ 2903 w 5258"/>
                <a:gd name="T83" fmla="*/ 1448 h 1449"/>
                <a:gd name="T84" fmla="*/ 2911 w 5258"/>
                <a:gd name="T85" fmla="*/ 1446 h 1449"/>
                <a:gd name="T86" fmla="*/ 4470 w 5258"/>
                <a:gd name="T87" fmla="*/ 1446 h 1449"/>
                <a:gd name="T88" fmla="*/ 4475 w 5258"/>
                <a:gd name="T89" fmla="*/ 1445 h 1449"/>
                <a:gd name="T90" fmla="*/ 5257 w 5258"/>
                <a:gd name="T91" fmla="*/ 1333 h 1449"/>
                <a:gd name="T92" fmla="*/ 5252 w 5258"/>
                <a:gd name="T93" fmla="*/ 1342 h 1449"/>
                <a:gd name="T94" fmla="*/ 5252 w 5258"/>
                <a:gd name="T95" fmla="*/ 1342 h 1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58" h="1449">
                  <a:moveTo>
                    <a:pt x="5252" y="1342"/>
                  </a:moveTo>
                  <a:lnTo>
                    <a:pt x="5252" y="112"/>
                  </a:ln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nvGrpSpPr>
            <p:cNvPr id="523305" name="Group 41">
              <a:extLst>
                <a:ext uri="{FF2B5EF4-FFF2-40B4-BE49-F238E27FC236}">
                  <a16:creationId xmlns:a16="http://schemas.microsoft.com/office/drawing/2014/main" id="{DDF0EC5F-3531-06F2-DFCB-1E702747C9C4}"/>
                </a:ext>
              </a:extLst>
            </p:cNvPr>
            <p:cNvGrpSpPr>
              <a:grpSpLocks noChangeAspect="1"/>
            </p:cNvGrpSpPr>
            <p:nvPr/>
          </p:nvGrpSpPr>
          <p:grpSpPr bwMode="auto">
            <a:xfrm>
              <a:off x="2884" y="1721"/>
              <a:ext cx="233" cy="706"/>
              <a:chOff x="3799" y="1296"/>
              <a:chExt cx="233" cy="707"/>
            </a:xfrm>
          </p:grpSpPr>
          <p:sp>
            <p:nvSpPr>
              <p:cNvPr id="523306" name="Rectangle 42">
                <a:extLst>
                  <a:ext uri="{FF2B5EF4-FFF2-40B4-BE49-F238E27FC236}">
                    <a16:creationId xmlns:a16="http://schemas.microsoft.com/office/drawing/2014/main" id="{6F0B8680-31EC-DAA0-EBE8-365E1E6A5A3F}"/>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307" name="AutoShape 43">
                <a:extLst>
                  <a:ext uri="{FF2B5EF4-FFF2-40B4-BE49-F238E27FC236}">
                    <a16:creationId xmlns:a16="http://schemas.microsoft.com/office/drawing/2014/main" id="{1A3F00C8-5BA2-72CC-A5E7-4B8871E24F78}"/>
                  </a:ext>
                </a:extLst>
              </p:cNvPr>
              <p:cNvSpPr>
                <a:spLocks noChangeAspect="1" noChangeArrowheads="1"/>
              </p:cNvSpPr>
              <p:nvPr/>
            </p:nvSpPr>
            <p:spPr bwMode="auto">
              <a:xfrm rot="5400000">
                <a:off x="3490"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3308" name="AutoShape 44">
                <a:extLst>
                  <a:ext uri="{FF2B5EF4-FFF2-40B4-BE49-F238E27FC236}">
                    <a16:creationId xmlns:a16="http://schemas.microsoft.com/office/drawing/2014/main" id="{1FD85061-9983-FEA3-64C5-089F749ACEB6}"/>
                  </a:ext>
                </a:extLst>
              </p:cNvPr>
              <p:cNvSpPr>
                <a:spLocks noChangeAspect="1" noChangeArrowheads="1"/>
              </p:cNvSpPr>
              <p:nvPr/>
            </p:nvSpPr>
            <p:spPr bwMode="auto">
              <a:xfrm rot="16200000" flipH="1">
                <a:off x="3634"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grpSp>
      <p:sp>
        <p:nvSpPr>
          <p:cNvPr id="523309" name="Text Box 45">
            <a:extLst>
              <a:ext uri="{FF2B5EF4-FFF2-40B4-BE49-F238E27FC236}">
                <a16:creationId xmlns:a16="http://schemas.microsoft.com/office/drawing/2014/main" id="{BFBEE905-A8ED-811E-E90B-5814D3FC7818}"/>
              </a:ext>
            </a:extLst>
          </p:cNvPr>
          <p:cNvSpPr txBox="1">
            <a:spLocks noChangeArrowheads="1"/>
          </p:cNvSpPr>
          <p:nvPr/>
        </p:nvSpPr>
        <p:spPr bwMode="auto">
          <a:xfrm>
            <a:off x="4979988" y="6180138"/>
            <a:ext cx="46672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400" b="1">
                <a:solidFill>
                  <a:schemeClr val="bg1"/>
                </a:solidFill>
              </a:rPr>
              <a:t>2. - Shot Start</a:t>
            </a:r>
          </a:p>
        </p:txBody>
      </p:sp>
      <p:sp>
        <p:nvSpPr>
          <p:cNvPr id="523310" name="AutoShape 46">
            <a:extLst>
              <a:ext uri="{FF2B5EF4-FFF2-40B4-BE49-F238E27FC236}">
                <a16:creationId xmlns:a16="http://schemas.microsoft.com/office/drawing/2014/main" id="{ACD9B538-D39A-BA52-73DE-B22403BD7D15}"/>
              </a:ext>
            </a:extLst>
          </p:cNvPr>
          <p:cNvSpPr>
            <a:spLocks noChangeArrowheads="1"/>
          </p:cNvSpPr>
          <p:nvPr/>
        </p:nvSpPr>
        <p:spPr bwMode="auto">
          <a:xfrm>
            <a:off x="4800601" y="1052514"/>
            <a:ext cx="2663825" cy="936625"/>
          </a:xfrm>
          <a:prstGeom prst="roundRect">
            <a:avLst>
              <a:gd name="adj" fmla="val 16667"/>
            </a:avLst>
          </a:prstGeom>
          <a:gradFill rotWithShape="1">
            <a:gsLst>
              <a:gs pos="0">
                <a:srgbClr val="006600"/>
              </a:gs>
              <a:gs pos="50000">
                <a:srgbClr val="CCFF33"/>
              </a:gs>
              <a:gs pos="100000">
                <a:srgbClr val="006600"/>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Obturator Band</a:t>
            </a:r>
          </a:p>
          <a:p>
            <a:pPr algn="ctr"/>
            <a:r>
              <a:rPr lang="en-GB" altLang="en-US" sz="1400" b="1"/>
              <a:t>Seals Gas Behind Projectile</a:t>
            </a:r>
          </a:p>
        </p:txBody>
      </p:sp>
      <p:grpSp>
        <p:nvGrpSpPr>
          <p:cNvPr id="523311" name="Group 47">
            <a:extLst>
              <a:ext uri="{FF2B5EF4-FFF2-40B4-BE49-F238E27FC236}">
                <a16:creationId xmlns:a16="http://schemas.microsoft.com/office/drawing/2014/main" id="{5449E4A4-32AD-0081-6E42-95937A209E08}"/>
              </a:ext>
            </a:extLst>
          </p:cNvPr>
          <p:cNvGrpSpPr>
            <a:grpSpLocks/>
          </p:cNvGrpSpPr>
          <p:nvPr/>
        </p:nvGrpSpPr>
        <p:grpSpPr bwMode="auto">
          <a:xfrm>
            <a:off x="1774826" y="1052514"/>
            <a:ext cx="8715375" cy="936625"/>
            <a:chOff x="158" y="663"/>
            <a:chExt cx="5490" cy="590"/>
          </a:xfrm>
        </p:grpSpPr>
        <p:sp>
          <p:nvSpPr>
            <p:cNvPr id="523312" name="AutoShape 48">
              <a:extLst>
                <a:ext uri="{FF2B5EF4-FFF2-40B4-BE49-F238E27FC236}">
                  <a16:creationId xmlns:a16="http://schemas.microsoft.com/office/drawing/2014/main" id="{9EE3AFB3-0520-00CA-8F3B-57FF7AF77275}"/>
                </a:ext>
              </a:extLst>
            </p:cNvPr>
            <p:cNvSpPr>
              <a:spLocks noChangeArrowheads="1"/>
            </p:cNvSpPr>
            <p:nvPr/>
          </p:nvSpPr>
          <p:spPr bwMode="auto">
            <a:xfrm>
              <a:off x="3969" y="663"/>
              <a:ext cx="1679" cy="590"/>
            </a:xfrm>
            <a:prstGeom prst="roundRect">
              <a:avLst>
                <a:gd name="adj" fmla="val 16667"/>
              </a:avLst>
            </a:prstGeom>
            <a:gradFill rotWithShape="1">
              <a:gsLst>
                <a:gs pos="0">
                  <a:srgbClr val="4D4D4D"/>
                </a:gs>
                <a:gs pos="50000">
                  <a:srgbClr val="C0C0C0"/>
                </a:gs>
                <a:gs pos="100000">
                  <a:srgbClr val="4D4D4D"/>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Charge</a:t>
              </a:r>
            </a:p>
            <a:p>
              <a:pPr algn="ctr"/>
              <a:r>
                <a:rPr lang="en-GB" altLang="en-US" sz="1400" b="1"/>
                <a:t>Flame Temperature</a:t>
              </a:r>
            </a:p>
            <a:p>
              <a:pPr algn="ctr"/>
              <a:r>
                <a:rPr lang="en-GB" altLang="en-US" sz="1400" b="1"/>
                <a:t>Propellant Coatings</a:t>
              </a:r>
            </a:p>
            <a:p>
              <a:pPr algn="ctr"/>
              <a:r>
                <a:rPr lang="en-GB" altLang="en-US" sz="1400" b="1"/>
                <a:t>Pressures, Velocities</a:t>
              </a:r>
            </a:p>
          </p:txBody>
        </p:sp>
        <p:sp>
          <p:nvSpPr>
            <p:cNvPr id="523313" name="AutoShape 49">
              <a:extLst>
                <a:ext uri="{FF2B5EF4-FFF2-40B4-BE49-F238E27FC236}">
                  <a16:creationId xmlns:a16="http://schemas.microsoft.com/office/drawing/2014/main" id="{3E3C3526-2C72-F41E-183D-25330E444144}"/>
                </a:ext>
              </a:extLst>
            </p:cNvPr>
            <p:cNvSpPr>
              <a:spLocks noChangeArrowheads="1"/>
            </p:cNvSpPr>
            <p:nvPr/>
          </p:nvSpPr>
          <p:spPr bwMode="auto">
            <a:xfrm>
              <a:off x="158" y="663"/>
              <a:ext cx="1679" cy="590"/>
            </a:xfrm>
            <a:prstGeom prst="roundRect">
              <a:avLst>
                <a:gd name="adj" fmla="val 16667"/>
              </a:avLst>
            </a:prstGeom>
            <a:gradFill rotWithShape="1">
              <a:gsLst>
                <a:gs pos="0">
                  <a:srgbClr val="4D4D4D"/>
                </a:gs>
                <a:gs pos="50000">
                  <a:srgbClr val="C0C0C0"/>
                </a:gs>
                <a:gs pos="100000">
                  <a:srgbClr val="4D4D4D"/>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en-GB" altLang="en-US" sz="1400" b="1"/>
            </a:p>
            <a:p>
              <a:pPr algn="ctr"/>
              <a:r>
                <a:rPr lang="en-GB" altLang="en-US" sz="1400" b="1"/>
                <a:t>Barrel</a:t>
              </a:r>
            </a:p>
            <a:p>
              <a:pPr algn="ctr"/>
              <a:r>
                <a:rPr lang="en-GB" altLang="en-US" sz="1400" b="1"/>
                <a:t>Diameter, Rifling Profile</a:t>
              </a:r>
            </a:p>
            <a:p>
              <a:pPr algn="ctr"/>
              <a:r>
                <a:rPr lang="en-GB" altLang="en-US" sz="1400" b="1"/>
                <a:t>Barrel Fit</a:t>
              </a:r>
            </a:p>
            <a:p>
              <a:pPr algn="ctr"/>
              <a:endParaRPr lang="en-GB" altLang="en-US" sz="1400" b="1"/>
            </a:p>
          </p:txBody>
        </p:sp>
        <p:sp>
          <p:nvSpPr>
            <p:cNvPr id="523314" name="Line 50">
              <a:extLst>
                <a:ext uri="{FF2B5EF4-FFF2-40B4-BE49-F238E27FC236}">
                  <a16:creationId xmlns:a16="http://schemas.microsoft.com/office/drawing/2014/main" id="{87730A20-0000-0F15-84A8-8A7184EAD329}"/>
                </a:ext>
              </a:extLst>
            </p:cNvPr>
            <p:cNvSpPr>
              <a:spLocks noChangeShapeType="1"/>
            </p:cNvSpPr>
            <p:nvPr/>
          </p:nvSpPr>
          <p:spPr bwMode="auto">
            <a:xfrm>
              <a:off x="3742" y="1071"/>
              <a:ext cx="227" cy="0"/>
            </a:xfrm>
            <a:prstGeom prst="line">
              <a:avLst/>
            </a:prstGeom>
            <a:noFill/>
            <a:ln w="25400">
              <a:solidFill>
                <a:schemeClr val="tx1"/>
              </a:solidFill>
              <a:round/>
              <a:headEnd type="none" w="sm" len="sm"/>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3315" name="Line 51">
              <a:extLst>
                <a:ext uri="{FF2B5EF4-FFF2-40B4-BE49-F238E27FC236}">
                  <a16:creationId xmlns:a16="http://schemas.microsoft.com/office/drawing/2014/main" id="{01A81BA0-9AAE-D892-710E-961A3A90D078}"/>
                </a:ext>
              </a:extLst>
            </p:cNvPr>
            <p:cNvSpPr>
              <a:spLocks noChangeShapeType="1"/>
            </p:cNvSpPr>
            <p:nvPr/>
          </p:nvSpPr>
          <p:spPr bwMode="auto">
            <a:xfrm flipH="1">
              <a:off x="1837" y="1071"/>
              <a:ext cx="226" cy="0"/>
            </a:xfrm>
            <a:prstGeom prst="line">
              <a:avLst/>
            </a:prstGeom>
            <a:noFill/>
            <a:ln w="25400">
              <a:solidFill>
                <a:schemeClr val="tx1"/>
              </a:solidFill>
              <a:round/>
              <a:headEnd type="none" w="sm" len="sm"/>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sp>
        <p:nvSpPr>
          <p:cNvPr id="523316" name="Line 52">
            <a:extLst>
              <a:ext uri="{FF2B5EF4-FFF2-40B4-BE49-F238E27FC236}">
                <a16:creationId xmlns:a16="http://schemas.microsoft.com/office/drawing/2014/main" id="{043AA53A-7AE1-FE09-24E7-FF499BF86CDA}"/>
              </a:ext>
            </a:extLst>
          </p:cNvPr>
          <p:cNvSpPr>
            <a:spLocks noChangeShapeType="1"/>
          </p:cNvSpPr>
          <p:nvPr/>
        </p:nvSpPr>
        <p:spPr bwMode="auto">
          <a:xfrm flipV="1">
            <a:off x="1703388" y="836613"/>
            <a:ext cx="0" cy="144145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3317" name="Line 53">
            <a:extLst>
              <a:ext uri="{FF2B5EF4-FFF2-40B4-BE49-F238E27FC236}">
                <a16:creationId xmlns:a16="http://schemas.microsoft.com/office/drawing/2014/main" id="{06B90ECD-0577-6A5D-9551-BC077AE52D07}"/>
              </a:ext>
            </a:extLst>
          </p:cNvPr>
          <p:cNvSpPr>
            <a:spLocks noChangeShapeType="1"/>
          </p:cNvSpPr>
          <p:nvPr/>
        </p:nvSpPr>
        <p:spPr bwMode="auto">
          <a:xfrm>
            <a:off x="1703388" y="836613"/>
            <a:ext cx="885666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3318" name="Line 54">
            <a:extLst>
              <a:ext uri="{FF2B5EF4-FFF2-40B4-BE49-F238E27FC236}">
                <a16:creationId xmlns:a16="http://schemas.microsoft.com/office/drawing/2014/main" id="{BCE89095-5C31-C6A2-B342-AD617002812B}"/>
              </a:ext>
            </a:extLst>
          </p:cNvPr>
          <p:cNvSpPr>
            <a:spLocks noChangeShapeType="1"/>
          </p:cNvSpPr>
          <p:nvPr/>
        </p:nvSpPr>
        <p:spPr bwMode="auto">
          <a:xfrm>
            <a:off x="10560050" y="836613"/>
            <a:ext cx="0" cy="144145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3319" name="Line 55">
            <a:extLst>
              <a:ext uri="{FF2B5EF4-FFF2-40B4-BE49-F238E27FC236}">
                <a16:creationId xmlns:a16="http://schemas.microsoft.com/office/drawing/2014/main" id="{8CBC8FA7-D56A-5F19-3156-005E5553819E}"/>
              </a:ext>
            </a:extLst>
          </p:cNvPr>
          <p:cNvSpPr>
            <a:spLocks noChangeShapeType="1"/>
          </p:cNvSpPr>
          <p:nvPr/>
        </p:nvSpPr>
        <p:spPr bwMode="auto">
          <a:xfrm flipH="1">
            <a:off x="1703388" y="2278063"/>
            <a:ext cx="309721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3320" name="Line 56">
            <a:extLst>
              <a:ext uri="{FF2B5EF4-FFF2-40B4-BE49-F238E27FC236}">
                <a16:creationId xmlns:a16="http://schemas.microsoft.com/office/drawing/2014/main" id="{B6EDA369-0D03-B496-0A20-AC50C56F5E78}"/>
              </a:ext>
            </a:extLst>
          </p:cNvPr>
          <p:cNvSpPr>
            <a:spLocks noChangeShapeType="1"/>
          </p:cNvSpPr>
          <p:nvPr/>
        </p:nvSpPr>
        <p:spPr bwMode="auto">
          <a:xfrm flipH="1">
            <a:off x="7319963" y="2278063"/>
            <a:ext cx="3168650"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3321" name="Text Box 57">
            <a:extLst>
              <a:ext uri="{FF2B5EF4-FFF2-40B4-BE49-F238E27FC236}">
                <a16:creationId xmlns:a16="http://schemas.microsoft.com/office/drawing/2014/main" id="{E897B1B2-3136-1F7C-91AE-56A17802B477}"/>
              </a:ext>
            </a:extLst>
          </p:cNvPr>
          <p:cNvSpPr txBox="1">
            <a:spLocks noChangeArrowheads="1"/>
          </p:cNvSpPr>
          <p:nvPr/>
        </p:nvSpPr>
        <p:spPr bwMode="auto">
          <a:xfrm>
            <a:off x="4800601" y="2060575"/>
            <a:ext cx="251936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600" b="1">
                <a:solidFill>
                  <a:srgbClr val="C0C0C0"/>
                </a:solidFill>
              </a:rPr>
              <a:t>Function and Interface</a:t>
            </a:r>
          </a:p>
        </p:txBody>
      </p:sp>
      <p:pic>
        <p:nvPicPr>
          <p:cNvPr id="523322" name="Picture 58">
            <a:extLst>
              <a:ext uri="{FF2B5EF4-FFF2-40B4-BE49-F238E27FC236}">
                <a16:creationId xmlns:a16="http://schemas.microsoft.com/office/drawing/2014/main" id="{0E95D799-01E1-B759-E774-7D8A40C8EFEF}"/>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1158" t="15741" r="20949" b="10185"/>
          <a:stretch>
            <a:fillRect/>
          </a:stretch>
        </p:blipFill>
        <p:spPr bwMode="auto">
          <a:xfrm>
            <a:off x="2424114" y="2420939"/>
            <a:ext cx="2816225" cy="2008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23323" name="Text Box 59">
            <a:extLst>
              <a:ext uri="{FF2B5EF4-FFF2-40B4-BE49-F238E27FC236}">
                <a16:creationId xmlns:a16="http://schemas.microsoft.com/office/drawing/2014/main" id="{7AC7E4DD-1E28-C73C-FD16-844B7896EA0B}"/>
              </a:ext>
            </a:extLst>
          </p:cNvPr>
          <p:cNvSpPr txBox="1">
            <a:spLocks noChangeArrowheads="1"/>
          </p:cNvSpPr>
          <p:nvPr/>
        </p:nvSpPr>
        <p:spPr bwMode="auto">
          <a:xfrm>
            <a:off x="1703389" y="4508500"/>
            <a:ext cx="4752975"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57200" indent="-457200">
              <a:defRPr sz="2400">
                <a:solidFill>
                  <a:schemeClr val="tx1"/>
                </a:solidFill>
                <a:latin typeface="Times New Roman" panose="02020603050405020304" pitchFamily="18" charset="0"/>
              </a:defRPr>
            </a:lvl1pPr>
            <a:lvl2pPr marL="914400" indent="-457200">
              <a:defRPr sz="2400">
                <a:solidFill>
                  <a:schemeClr val="tx1"/>
                </a:solidFill>
                <a:latin typeface="Times New Roman" panose="02020603050405020304" pitchFamily="18" charset="0"/>
              </a:defRPr>
            </a:lvl2pPr>
            <a:lvl3pPr marL="1371600" indent="-457200">
              <a:defRPr sz="2400">
                <a:solidFill>
                  <a:schemeClr val="tx1"/>
                </a:solidFill>
                <a:latin typeface="Times New Roman" panose="02020603050405020304" pitchFamily="18" charset="0"/>
              </a:defRPr>
            </a:lvl3pPr>
            <a:lvl4pPr marL="1828800" indent="-457200">
              <a:defRPr sz="2400">
                <a:solidFill>
                  <a:schemeClr val="tx1"/>
                </a:solidFill>
                <a:latin typeface="Times New Roman" panose="02020603050405020304" pitchFamily="18" charset="0"/>
              </a:defRPr>
            </a:lvl4pPr>
            <a:lvl5pPr marL="2286000" indent="-457200">
              <a:defRPr sz="2400">
                <a:solidFill>
                  <a:schemeClr val="tx1"/>
                </a:solidFill>
                <a:latin typeface="Times New Roman" panose="02020603050405020304" pitchFamily="18" charset="0"/>
              </a:defRPr>
            </a:lvl5pPr>
            <a:lvl6pPr marL="2743200" indent="-457200" eaLnBrk="0" fontAlgn="base" hangingPunct="0">
              <a:spcBef>
                <a:spcPct val="0"/>
              </a:spcBef>
              <a:spcAft>
                <a:spcPct val="0"/>
              </a:spcAft>
              <a:defRPr sz="2400">
                <a:solidFill>
                  <a:schemeClr val="tx1"/>
                </a:solidFill>
                <a:latin typeface="Times New Roman" panose="02020603050405020304" pitchFamily="18" charset="0"/>
              </a:defRPr>
            </a:lvl6pPr>
            <a:lvl7pPr marL="3200400" indent="-457200" eaLnBrk="0" fontAlgn="base" hangingPunct="0">
              <a:spcBef>
                <a:spcPct val="0"/>
              </a:spcBef>
              <a:spcAft>
                <a:spcPct val="0"/>
              </a:spcAft>
              <a:defRPr sz="2400">
                <a:solidFill>
                  <a:schemeClr val="tx1"/>
                </a:solidFill>
                <a:latin typeface="Times New Roman" panose="02020603050405020304" pitchFamily="18" charset="0"/>
              </a:defRPr>
            </a:lvl7pPr>
            <a:lvl8pPr marL="3657600" indent="-457200" eaLnBrk="0" fontAlgn="base" hangingPunct="0">
              <a:spcBef>
                <a:spcPct val="0"/>
              </a:spcBef>
              <a:spcAft>
                <a:spcPct val="0"/>
              </a:spcAft>
              <a:defRPr sz="2400">
                <a:solidFill>
                  <a:schemeClr val="tx1"/>
                </a:solidFill>
                <a:latin typeface="Times New Roman" panose="02020603050405020304" pitchFamily="18" charset="0"/>
              </a:defRPr>
            </a:lvl8pPr>
            <a:lvl9pPr marL="4114800" indent="-4572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1400" b="1">
                <a:solidFill>
                  <a:schemeClr val="bg1"/>
                </a:solidFill>
                <a:latin typeface="Arial" panose="020B0604020202020204" pitchFamily="34" charset="0"/>
              </a:rPr>
              <a:t>Lomod obturator band</a:t>
            </a:r>
          </a:p>
          <a:p>
            <a:r>
              <a:rPr lang="en-GB" altLang="en-US" sz="1400" b="1">
                <a:solidFill>
                  <a:schemeClr val="bg1"/>
                </a:solidFill>
                <a:latin typeface="Arial" panose="020B0604020202020204" pitchFamily="34" charset="0"/>
              </a:rPr>
              <a:t>In-Service</a:t>
            </a:r>
          </a:p>
          <a:p>
            <a:r>
              <a:rPr lang="en-GB" altLang="en-US" sz="1400" b="1">
                <a:solidFill>
                  <a:schemeClr val="bg1"/>
                </a:solidFill>
                <a:latin typeface="Arial" panose="020B0604020202020204" pitchFamily="34" charset="0"/>
              </a:rPr>
              <a:t>Used currently on L15 / RO24/L17 projectiles</a:t>
            </a:r>
          </a:p>
        </p:txBody>
      </p:sp>
      <p:pic>
        <p:nvPicPr>
          <p:cNvPr id="523324" name="Picture 60">
            <a:extLst>
              <a:ext uri="{FF2B5EF4-FFF2-40B4-BE49-F238E27FC236}">
                <a16:creationId xmlns:a16="http://schemas.microsoft.com/office/drawing/2014/main" id="{BAD669BF-0905-029C-E633-52592175B040}"/>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2286" t="15875" r="20009" b="11497"/>
          <a:stretch>
            <a:fillRect/>
          </a:stretch>
        </p:blipFill>
        <p:spPr bwMode="auto">
          <a:xfrm>
            <a:off x="7248526" y="2420939"/>
            <a:ext cx="2881313" cy="2020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23325" name="Text Box 61">
            <a:extLst>
              <a:ext uri="{FF2B5EF4-FFF2-40B4-BE49-F238E27FC236}">
                <a16:creationId xmlns:a16="http://schemas.microsoft.com/office/drawing/2014/main" id="{3745D3CC-1B12-948C-046F-2F865059DEF1}"/>
              </a:ext>
            </a:extLst>
          </p:cNvPr>
          <p:cNvSpPr txBox="1">
            <a:spLocks noChangeArrowheads="1"/>
          </p:cNvSpPr>
          <p:nvPr/>
        </p:nvSpPr>
        <p:spPr bwMode="auto">
          <a:xfrm>
            <a:off x="5951538" y="4581526"/>
            <a:ext cx="4716462"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1" hangingPunct="1"/>
            <a:r>
              <a:rPr lang="en-GB" altLang="en-US" sz="1400" b="1">
                <a:solidFill>
                  <a:schemeClr val="bg1"/>
                </a:solidFill>
                <a:cs typeface="Arial" panose="020B0604020202020204" pitchFamily="34" charset="0"/>
              </a:rPr>
              <a:t>Improved Obturator Band (IOB)</a:t>
            </a:r>
          </a:p>
          <a:p>
            <a:pPr eaLnBrk="1" hangingPunct="1"/>
            <a:r>
              <a:rPr lang="en-GB" altLang="en-US" sz="1400" b="1">
                <a:solidFill>
                  <a:schemeClr val="bg1"/>
                </a:solidFill>
                <a:cs typeface="Arial" panose="020B0604020202020204" pitchFamily="34" charset="0"/>
              </a:rPr>
              <a:t>Manufacture from STAT-KON material (Carbon fibre / Nylon / Resin)</a:t>
            </a:r>
          </a:p>
          <a:p>
            <a:pPr eaLnBrk="1" hangingPunct="1"/>
            <a:r>
              <a:rPr lang="en-GB" altLang="en-US" sz="1400" b="1">
                <a:solidFill>
                  <a:schemeClr val="bg1"/>
                </a:solidFill>
                <a:cs typeface="Arial" panose="020B0604020202020204" pitchFamily="34" charset="0"/>
              </a:rPr>
              <a:t>Proposed for 155mm 52 cal systems</a:t>
            </a:r>
            <a:endParaRPr lang="en-US" altLang="en-US" sz="1400" b="1">
              <a:solidFill>
                <a:schemeClr val="bg1"/>
              </a:solidFill>
              <a:cs typeface="Arial" panose="020B0604020202020204" pitchFamily="34" charset="0"/>
            </a:endParaRPr>
          </a:p>
          <a:p>
            <a:pPr eaLnBrk="1" hangingPunct="1">
              <a:buFontTx/>
              <a:buChar char="•"/>
            </a:pPr>
            <a:endParaRPr lang="en-GB" altLang="en-US" sz="1400" b="1">
              <a:solidFill>
                <a:schemeClr val="bg1"/>
              </a:solidFill>
              <a:cs typeface="Arial" panose="020B0604020202020204" pitchFamily="34" charset="0"/>
            </a:endParaRPr>
          </a:p>
          <a:p>
            <a:pPr eaLnBrk="1" hangingPunct="1"/>
            <a:endParaRPr lang="en-GB" altLang="en-US" sz="1400" b="1">
              <a:solidFill>
                <a:schemeClr val="bg1"/>
              </a:solidFill>
              <a:cs typeface="Arial" panose="020B0604020202020204" pitchFamily="34" charset="0"/>
            </a:endParaRPr>
          </a:p>
        </p:txBody>
      </p:sp>
      <p:sp>
        <p:nvSpPr>
          <p:cNvPr id="523326" name="Rectangle 62">
            <a:extLst>
              <a:ext uri="{FF2B5EF4-FFF2-40B4-BE49-F238E27FC236}">
                <a16:creationId xmlns:a16="http://schemas.microsoft.com/office/drawing/2014/main" id="{720F8A75-0A40-56FD-ACB2-8380851882EF}"/>
              </a:ext>
            </a:extLst>
          </p:cNvPr>
          <p:cNvSpPr>
            <a:spLocks noGrp="1" noChangeArrowheads="1"/>
          </p:cNvSpPr>
          <p:nvPr>
            <p:ph type="title"/>
          </p:nvPr>
        </p:nvSpPr>
        <p:spPr>
          <a:noFill/>
          <a:ln/>
        </p:spPr>
        <p:txBody>
          <a:bodyPr>
            <a:normAutofit fontScale="90000"/>
          </a:bodyPr>
          <a:lstStyle/>
          <a:p>
            <a:r>
              <a:rPr lang="en-GB" altLang="en-US"/>
              <a:t>Design Aspects – Driving Bands</a:t>
            </a:r>
          </a:p>
        </p:txBody>
      </p:sp>
    </p:spTree>
    <p:extLst>
      <p:ext uri="{BB962C8B-B14F-4D97-AF65-F5344CB8AC3E}">
        <p14:creationId xmlns:p14="http://schemas.microsoft.com/office/powerpoint/2010/main" val="2125224963"/>
      </p:ext>
    </p:extLst>
  </p:cSld>
  <p:clrMapOvr>
    <a:masterClrMapping/>
  </p:clrMapOvr>
  <p:transition>
    <p:wipe dir="r"/>
  </p:transition>
</p:sld>
</file>

<file path=ppt/slides/slide5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4290" name="Rectangle 2">
            <a:extLst>
              <a:ext uri="{FF2B5EF4-FFF2-40B4-BE49-F238E27FC236}">
                <a16:creationId xmlns:a16="http://schemas.microsoft.com/office/drawing/2014/main" id="{10FE4B80-8D7D-4D30-C0B7-69CF7022EF3C}"/>
              </a:ext>
            </a:extLst>
          </p:cNvPr>
          <p:cNvSpPr>
            <a:spLocks noGrp="1" noChangeArrowheads="1"/>
          </p:cNvSpPr>
          <p:nvPr>
            <p:ph type="title"/>
          </p:nvPr>
        </p:nvSpPr>
        <p:spPr/>
        <p:txBody>
          <a:bodyPr/>
          <a:lstStyle/>
          <a:p>
            <a:r>
              <a:rPr lang="en-GB" altLang="en-US"/>
              <a:t>Design Aspects – Driving Bands</a:t>
            </a:r>
          </a:p>
        </p:txBody>
      </p:sp>
      <p:sp>
        <p:nvSpPr>
          <p:cNvPr id="524291" name="Text Box 3">
            <a:extLst>
              <a:ext uri="{FF2B5EF4-FFF2-40B4-BE49-F238E27FC236}">
                <a16:creationId xmlns:a16="http://schemas.microsoft.com/office/drawing/2014/main" id="{1AA7EB92-DA14-C076-F896-FBFEB1AFC230}"/>
              </a:ext>
            </a:extLst>
          </p:cNvPr>
          <p:cNvSpPr txBox="1">
            <a:spLocks noChangeArrowheads="1"/>
          </p:cNvSpPr>
          <p:nvPr/>
        </p:nvSpPr>
        <p:spPr bwMode="auto">
          <a:xfrm>
            <a:off x="4979988" y="6180138"/>
            <a:ext cx="46672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400" b="1">
                <a:solidFill>
                  <a:schemeClr val="bg1"/>
                </a:solidFill>
              </a:rPr>
              <a:t>3. – Peak Pressure / Muzzle Exit</a:t>
            </a:r>
          </a:p>
        </p:txBody>
      </p:sp>
      <p:sp>
        <p:nvSpPr>
          <p:cNvPr id="524292" name="AutoShape 4">
            <a:extLst>
              <a:ext uri="{FF2B5EF4-FFF2-40B4-BE49-F238E27FC236}">
                <a16:creationId xmlns:a16="http://schemas.microsoft.com/office/drawing/2014/main" id="{E941166D-0078-ACCB-B8A8-0F5D8E6A8802}"/>
              </a:ext>
            </a:extLst>
          </p:cNvPr>
          <p:cNvSpPr>
            <a:spLocks noChangeArrowheads="1"/>
          </p:cNvSpPr>
          <p:nvPr/>
        </p:nvSpPr>
        <p:spPr bwMode="auto">
          <a:xfrm>
            <a:off x="4800601" y="1052514"/>
            <a:ext cx="2663825" cy="936625"/>
          </a:xfrm>
          <a:prstGeom prst="roundRect">
            <a:avLst>
              <a:gd name="adj" fmla="val 16667"/>
            </a:avLst>
          </a:prstGeom>
          <a:gradFill rotWithShape="1">
            <a:gsLst>
              <a:gs pos="0">
                <a:srgbClr val="006600"/>
              </a:gs>
              <a:gs pos="50000">
                <a:srgbClr val="CCFF33"/>
              </a:gs>
              <a:gs pos="100000">
                <a:srgbClr val="006600"/>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Driving Band / Obturator band</a:t>
            </a:r>
          </a:p>
          <a:p>
            <a:pPr algn="ctr"/>
            <a:r>
              <a:rPr lang="en-GB" altLang="en-US" sz="1400" b="1"/>
              <a:t>Continues to Spin Shell</a:t>
            </a:r>
          </a:p>
          <a:p>
            <a:pPr algn="ctr"/>
            <a:r>
              <a:rPr lang="en-GB" altLang="en-US" sz="1400" b="1"/>
              <a:t>Transmit Max Torque to Shell</a:t>
            </a:r>
          </a:p>
        </p:txBody>
      </p:sp>
      <p:grpSp>
        <p:nvGrpSpPr>
          <p:cNvPr id="524293" name="Group 5">
            <a:extLst>
              <a:ext uri="{FF2B5EF4-FFF2-40B4-BE49-F238E27FC236}">
                <a16:creationId xmlns:a16="http://schemas.microsoft.com/office/drawing/2014/main" id="{0DA5AE13-FBA5-C029-9A3C-8AD629A905C5}"/>
              </a:ext>
            </a:extLst>
          </p:cNvPr>
          <p:cNvGrpSpPr>
            <a:grpSpLocks/>
          </p:cNvGrpSpPr>
          <p:nvPr/>
        </p:nvGrpSpPr>
        <p:grpSpPr bwMode="auto">
          <a:xfrm>
            <a:off x="1774826" y="1052514"/>
            <a:ext cx="8715375" cy="936625"/>
            <a:chOff x="158" y="663"/>
            <a:chExt cx="5490" cy="590"/>
          </a:xfrm>
        </p:grpSpPr>
        <p:sp>
          <p:nvSpPr>
            <p:cNvPr id="524294" name="AutoShape 6">
              <a:extLst>
                <a:ext uri="{FF2B5EF4-FFF2-40B4-BE49-F238E27FC236}">
                  <a16:creationId xmlns:a16="http://schemas.microsoft.com/office/drawing/2014/main" id="{FB81FC11-C9B9-BF43-D0B6-099E5F3EED75}"/>
                </a:ext>
              </a:extLst>
            </p:cNvPr>
            <p:cNvSpPr>
              <a:spLocks noChangeArrowheads="1"/>
            </p:cNvSpPr>
            <p:nvPr/>
          </p:nvSpPr>
          <p:spPr bwMode="auto">
            <a:xfrm>
              <a:off x="3969" y="663"/>
              <a:ext cx="1679" cy="590"/>
            </a:xfrm>
            <a:prstGeom prst="roundRect">
              <a:avLst>
                <a:gd name="adj" fmla="val 16667"/>
              </a:avLst>
            </a:prstGeom>
            <a:gradFill rotWithShape="1">
              <a:gsLst>
                <a:gs pos="0">
                  <a:srgbClr val="4D4D4D"/>
                </a:gs>
                <a:gs pos="50000">
                  <a:srgbClr val="C0C0C0"/>
                </a:gs>
                <a:gs pos="100000">
                  <a:srgbClr val="4D4D4D"/>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Charge</a:t>
              </a:r>
            </a:p>
            <a:p>
              <a:pPr algn="ctr"/>
              <a:r>
                <a:rPr lang="en-GB" altLang="en-US" sz="1400" b="1"/>
                <a:t>Flame Temperature</a:t>
              </a:r>
            </a:p>
            <a:p>
              <a:pPr algn="ctr"/>
              <a:r>
                <a:rPr lang="en-GB" altLang="en-US" sz="1400" b="1"/>
                <a:t>Propellant Coatings</a:t>
              </a:r>
            </a:p>
            <a:p>
              <a:pPr algn="ctr"/>
              <a:r>
                <a:rPr lang="en-GB" altLang="en-US" sz="1400" b="1"/>
                <a:t>Pressures, Velocities</a:t>
              </a:r>
            </a:p>
          </p:txBody>
        </p:sp>
        <p:sp>
          <p:nvSpPr>
            <p:cNvPr id="524295" name="AutoShape 7">
              <a:extLst>
                <a:ext uri="{FF2B5EF4-FFF2-40B4-BE49-F238E27FC236}">
                  <a16:creationId xmlns:a16="http://schemas.microsoft.com/office/drawing/2014/main" id="{6F822B03-BA21-4CE1-70B9-FF30C5415501}"/>
                </a:ext>
              </a:extLst>
            </p:cNvPr>
            <p:cNvSpPr>
              <a:spLocks noChangeArrowheads="1"/>
            </p:cNvSpPr>
            <p:nvPr/>
          </p:nvSpPr>
          <p:spPr bwMode="auto">
            <a:xfrm>
              <a:off x="158" y="663"/>
              <a:ext cx="1679" cy="590"/>
            </a:xfrm>
            <a:prstGeom prst="roundRect">
              <a:avLst>
                <a:gd name="adj" fmla="val 16667"/>
              </a:avLst>
            </a:prstGeom>
            <a:gradFill rotWithShape="1">
              <a:gsLst>
                <a:gs pos="0">
                  <a:srgbClr val="4D4D4D"/>
                </a:gs>
                <a:gs pos="50000">
                  <a:srgbClr val="C0C0C0"/>
                </a:gs>
                <a:gs pos="100000">
                  <a:srgbClr val="4D4D4D"/>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en-GB" altLang="en-US" sz="1400" b="1"/>
            </a:p>
            <a:p>
              <a:pPr algn="ctr"/>
              <a:r>
                <a:rPr lang="en-GB" altLang="en-US" sz="1400" b="1"/>
                <a:t>Barrel</a:t>
              </a:r>
            </a:p>
            <a:p>
              <a:pPr algn="ctr"/>
              <a:r>
                <a:rPr lang="en-GB" altLang="en-US" sz="1400" b="1"/>
                <a:t>Length, Rifling Profile</a:t>
              </a:r>
            </a:p>
            <a:p>
              <a:pPr algn="ctr"/>
              <a:r>
                <a:rPr lang="en-GB" altLang="en-US" sz="1400" b="1"/>
                <a:t>Diameter, Wear, </a:t>
              </a:r>
            </a:p>
            <a:p>
              <a:pPr algn="ctr"/>
              <a:r>
                <a:rPr lang="en-GB" altLang="en-US" sz="1400" b="1"/>
                <a:t>Barrel Coatings, Engagement</a:t>
              </a:r>
            </a:p>
            <a:p>
              <a:pPr algn="ctr"/>
              <a:endParaRPr lang="en-GB" altLang="en-US" sz="1400" b="1"/>
            </a:p>
          </p:txBody>
        </p:sp>
        <p:sp>
          <p:nvSpPr>
            <p:cNvPr id="524296" name="Line 8">
              <a:extLst>
                <a:ext uri="{FF2B5EF4-FFF2-40B4-BE49-F238E27FC236}">
                  <a16:creationId xmlns:a16="http://schemas.microsoft.com/office/drawing/2014/main" id="{FF1D5EAF-788E-63D4-3DC0-3E10F21278D0}"/>
                </a:ext>
              </a:extLst>
            </p:cNvPr>
            <p:cNvSpPr>
              <a:spLocks noChangeShapeType="1"/>
            </p:cNvSpPr>
            <p:nvPr/>
          </p:nvSpPr>
          <p:spPr bwMode="auto">
            <a:xfrm>
              <a:off x="3742" y="1071"/>
              <a:ext cx="227" cy="0"/>
            </a:xfrm>
            <a:prstGeom prst="line">
              <a:avLst/>
            </a:prstGeom>
            <a:noFill/>
            <a:ln w="25400">
              <a:solidFill>
                <a:schemeClr val="tx1"/>
              </a:solidFill>
              <a:round/>
              <a:headEnd type="none" w="sm" len="sm"/>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4297" name="Line 9">
              <a:extLst>
                <a:ext uri="{FF2B5EF4-FFF2-40B4-BE49-F238E27FC236}">
                  <a16:creationId xmlns:a16="http://schemas.microsoft.com/office/drawing/2014/main" id="{74530F46-DB25-5589-8453-63FD665C74E2}"/>
                </a:ext>
              </a:extLst>
            </p:cNvPr>
            <p:cNvSpPr>
              <a:spLocks noChangeShapeType="1"/>
            </p:cNvSpPr>
            <p:nvPr/>
          </p:nvSpPr>
          <p:spPr bwMode="auto">
            <a:xfrm flipH="1">
              <a:off x="1837" y="1071"/>
              <a:ext cx="226" cy="0"/>
            </a:xfrm>
            <a:prstGeom prst="line">
              <a:avLst/>
            </a:prstGeom>
            <a:noFill/>
            <a:ln w="25400">
              <a:solidFill>
                <a:schemeClr val="tx1"/>
              </a:solidFill>
              <a:round/>
              <a:headEnd type="none" w="sm" len="sm"/>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sp>
        <p:nvSpPr>
          <p:cNvPr id="524298" name="Line 10">
            <a:extLst>
              <a:ext uri="{FF2B5EF4-FFF2-40B4-BE49-F238E27FC236}">
                <a16:creationId xmlns:a16="http://schemas.microsoft.com/office/drawing/2014/main" id="{E13C84C1-680A-EED1-1338-79882E1E1724}"/>
              </a:ext>
            </a:extLst>
          </p:cNvPr>
          <p:cNvSpPr>
            <a:spLocks noChangeShapeType="1"/>
          </p:cNvSpPr>
          <p:nvPr/>
        </p:nvSpPr>
        <p:spPr bwMode="auto">
          <a:xfrm flipV="1">
            <a:off x="1703388" y="836613"/>
            <a:ext cx="0" cy="144145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4299" name="Line 11">
            <a:extLst>
              <a:ext uri="{FF2B5EF4-FFF2-40B4-BE49-F238E27FC236}">
                <a16:creationId xmlns:a16="http://schemas.microsoft.com/office/drawing/2014/main" id="{E74F99A5-D891-46CB-8C9F-E47A5D955F64}"/>
              </a:ext>
            </a:extLst>
          </p:cNvPr>
          <p:cNvSpPr>
            <a:spLocks noChangeShapeType="1"/>
          </p:cNvSpPr>
          <p:nvPr/>
        </p:nvSpPr>
        <p:spPr bwMode="auto">
          <a:xfrm>
            <a:off x="1703388" y="836613"/>
            <a:ext cx="885666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4300" name="Line 12">
            <a:extLst>
              <a:ext uri="{FF2B5EF4-FFF2-40B4-BE49-F238E27FC236}">
                <a16:creationId xmlns:a16="http://schemas.microsoft.com/office/drawing/2014/main" id="{9A894A2D-3BFB-492F-2EE5-A8B87582B675}"/>
              </a:ext>
            </a:extLst>
          </p:cNvPr>
          <p:cNvSpPr>
            <a:spLocks noChangeShapeType="1"/>
          </p:cNvSpPr>
          <p:nvPr/>
        </p:nvSpPr>
        <p:spPr bwMode="auto">
          <a:xfrm>
            <a:off x="10560050" y="836613"/>
            <a:ext cx="0" cy="144145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4301" name="Line 13">
            <a:extLst>
              <a:ext uri="{FF2B5EF4-FFF2-40B4-BE49-F238E27FC236}">
                <a16:creationId xmlns:a16="http://schemas.microsoft.com/office/drawing/2014/main" id="{8B2C69D4-47ED-D059-6F87-82E05C4DEA83}"/>
              </a:ext>
            </a:extLst>
          </p:cNvPr>
          <p:cNvSpPr>
            <a:spLocks noChangeShapeType="1"/>
          </p:cNvSpPr>
          <p:nvPr/>
        </p:nvSpPr>
        <p:spPr bwMode="auto">
          <a:xfrm flipH="1">
            <a:off x="1703388" y="2278063"/>
            <a:ext cx="309721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4302" name="Line 14">
            <a:extLst>
              <a:ext uri="{FF2B5EF4-FFF2-40B4-BE49-F238E27FC236}">
                <a16:creationId xmlns:a16="http://schemas.microsoft.com/office/drawing/2014/main" id="{AABEB671-8BD6-415D-32C0-E3876E6B3D13}"/>
              </a:ext>
            </a:extLst>
          </p:cNvPr>
          <p:cNvSpPr>
            <a:spLocks noChangeShapeType="1"/>
          </p:cNvSpPr>
          <p:nvPr/>
        </p:nvSpPr>
        <p:spPr bwMode="auto">
          <a:xfrm flipH="1">
            <a:off x="7319963" y="2278063"/>
            <a:ext cx="3168650"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4303" name="Text Box 15">
            <a:extLst>
              <a:ext uri="{FF2B5EF4-FFF2-40B4-BE49-F238E27FC236}">
                <a16:creationId xmlns:a16="http://schemas.microsoft.com/office/drawing/2014/main" id="{299459F6-D1A2-2360-7C42-302DF2F4760C}"/>
              </a:ext>
            </a:extLst>
          </p:cNvPr>
          <p:cNvSpPr txBox="1">
            <a:spLocks noChangeArrowheads="1"/>
          </p:cNvSpPr>
          <p:nvPr/>
        </p:nvSpPr>
        <p:spPr bwMode="auto">
          <a:xfrm>
            <a:off x="4800601" y="2060575"/>
            <a:ext cx="251936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600" b="1">
                <a:solidFill>
                  <a:srgbClr val="C0C0C0"/>
                </a:solidFill>
              </a:rPr>
              <a:t>Function and Interface</a:t>
            </a:r>
          </a:p>
        </p:txBody>
      </p:sp>
      <p:pic>
        <p:nvPicPr>
          <p:cNvPr id="524304" name="Picture 16">
            <a:extLst>
              <a:ext uri="{FF2B5EF4-FFF2-40B4-BE49-F238E27FC236}">
                <a16:creationId xmlns:a16="http://schemas.microsoft.com/office/drawing/2014/main" id="{7F4140D6-5CDF-9103-E30A-DD31BAC7E8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0325" y="2565400"/>
            <a:ext cx="2852738" cy="273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4305" name="Text Box 17">
            <a:extLst>
              <a:ext uri="{FF2B5EF4-FFF2-40B4-BE49-F238E27FC236}">
                <a16:creationId xmlns:a16="http://schemas.microsoft.com/office/drawing/2014/main" id="{9269C963-B0D9-8953-73F3-8912B6BBEBE1}"/>
              </a:ext>
            </a:extLst>
          </p:cNvPr>
          <p:cNvSpPr txBox="1">
            <a:spLocks noChangeArrowheads="1"/>
          </p:cNvSpPr>
          <p:nvPr/>
        </p:nvSpPr>
        <p:spPr bwMode="auto">
          <a:xfrm>
            <a:off x="1703388" y="2636839"/>
            <a:ext cx="6121400"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GB" altLang="en-US" sz="1400" b="1">
                <a:solidFill>
                  <a:schemeClr val="bg1"/>
                </a:solidFill>
                <a:cs typeface="Arial" panose="020B0604020202020204" pitchFamily="34" charset="0"/>
              </a:rPr>
              <a:t>Side Body Engraving</a:t>
            </a:r>
          </a:p>
          <a:p>
            <a:pPr eaLnBrk="1" hangingPunct="1"/>
            <a:endParaRPr lang="en-GB" altLang="en-US" sz="1400" b="1">
              <a:solidFill>
                <a:schemeClr val="bg1"/>
              </a:solidFill>
              <a:cs typeface="Arial" panose="020B0604020202020204" pitchFamily="34" charset="0"/>
            </a:endParaRPr>
          </a:p>
          <a:p>
            <a:pPr eaLnBrk="1" hangingPunct="1">
              <a:buFontTx/>
              <a:buChar char="•"/>
            </a:pPr>
            <a:r>
              <a:rPr lang="en-GB" altLang="en-US" sz="1400">
                <a:solidFill>
                  <a:schemeClr val="bg1"/>
                </a:solidFill>
                <a:cs typeface="Arial" panose="020B0604020202020204" pitchFamily="34" charset="0"/>
              </a:rPr>
              <a:t>Side body engraving can occur at high pressure &amp; high velocity in worn barrels where gas can leak past driving band and forces shell wall into rifling.</a:t>
            </a:r>
          </a:p>
          <a:p>
            <a:pPr eaLnBrk="1" hangingPunct="1">
              <a:buFontTx/>
              <a:buChar char="•"/>
            </a:pPr>
            <a:endParaRPr lang="en-GB" altLang="en-US" sz="1400">
              <a:solidFill>
                <a:schemeClr val="bg1"/>
              </a:solidFill>
              <a:cs typeface="Arial" panose="020B0604020202020204" pitchFamily="34" charset="0"/>
            </a:endParaRPr>
          </a:p>
          <a:p>
            <a:pPr eaLnBrk="1" hangingPunct="1">
              <a:buFontTx/>
              <a:buChar char="•"/>
            </a:pPr>
            <a:r>
              <a:rPr lang="en-GB" altLang="en-US" sz="1400">
                <a:solidFill>
                  <a:schemeClr val="bg1"/>
                </a:solidFill>
                <a:cs typeface="Arial" panose="020B0604020202020204" pitchFamily="34" charset="0"/>
              </a:rPr>
              <a:t>This can result in high levels of wear of the barrel near the muzzle which can reduce it’s life to around 100 EFC’s (Effective Full Charges)</a:t>
            </a:r>
          </a:p>
          <a:p>
            <a:pPr eaLnBrk="1" hangingPunct="1">
              <a:buFontTx/>
              <a:buChar char="•"/>
            </a:pPr>
            <a:endParaRPr lang="en-GB" altLang="en-US" sz="1400">
              <a:solidFill>
                <a:schemeClr val="bg1"/>
              </a:solidFill>
              <a:cs typeface="Arial" panose="020B0604020202020204" pitchFamily="34" charset="0"/>
            </a:endParaRPr>
          </a:p>
          <a:p>
            <a:r>
              <a:rPr lang="en-GB" altLang="en-US" sz="1400">
                <a:solidFill>
                  <a:schemeClr val="bg1"/>
                </a:solidFill>
              </a:rPr>
              <a:t>Driving Band / Obturator Band design and profiling of shell body can be utilised to minimise side body engraving.</a:t>
            </a:r>
          </a:p>
          <a:p>
            <a:pPr eaLnBrk="1" hangingPunct="1">
              <a:buFontTx/>
              <a:buChar char="•"/>
            </a:pPr>
            <a:endParaRPr lang="en-GB" altLang="en-US" sz="1400">
              <a:solidFill>
                <a:schemeClr val="bg1"/>
              </a:solidFill>
              <a:cs typeface="Arial" panose="020B0604020202020204" pitchFamily="34" charset="0"/>
            </a:endParaRPr>
          </a:p>
        </p:txBody>
      </p:sp>
      <p:sp>
        <p:nvSpPr>
          <p:cNvPr id="524306" name="Freeform 18">
            <a:extLst>
              <a:ext uri="{FF2B5EF4-FFF2-40B4-BE49-F238E27FC236}">
                <a16:creationId xmlns:a16="http://schemas.microsoft.com/office/drawing/2014/main" id="{D9AC1834-CFB2-D73C-B939-7633220ACC69}"/>
              </a:ext>
            </a:extLst>
          </p:cNvPr>
          <p:cNvSpPr>
            <a:spLocks noChangeAspect="1"/>
          </p:cNvSpPr>
          <p:nvPr/>
        </p:nvSpPr>
        <p:spPr bwMode="auto">
          <a:xfrm>
            <a:off x="1803400" y="5386388"/>
            <a:ext cx="763588" cy="1066800"/>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07" name="Freeform 19">
            <a:extLst>
              <a:ext uri="{FF2B5EF4-FFF2-40B4-BE49-F238E27FC236}">
                <a16:creationId xmlns:a16="http://schemas.microsoft.com/office/drawing/2014/main" id="{BB1BE3F6-0EC9-5F46-5544-28FA109313B4}"/>
              </a:ext>
            </a:extLst>
          </p:cNvPr>
          <p:cNvSpPr>
            <a:spLocks noChangeAspect="1"/>
          </p:cNvSpPr>
          <p:nvPr/>
        </p:nvSpPr>
        <p:spPr bwMode="auto">
          <a:xfrm>
            <a:off x="2566989" y="5599113"/>
            <a:ext cx="6556375" cy="639762"/>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08" name="Rectangle 20">
            <a:extLst>
              <a:ext uri="{FF2B5EF4-FFF2-40B4-BE49-F238E27FC236}">
                <a16:creationId xmlns:a16="http://schemas.microsoft.com/office/drawing/2014/main" id="{26EFB962-A933-D471-366B-47E24FD6DE0D}"/>
              </a:ext>
            </a:extLst>
          </p:cNvPr>
          <p:cNvSpPr>
            <a:spLocks noChangeAspect="1" noChangeArrowheads="1"/>
          </p:cNvSpPr>
          <p:nvPr/>
        </p:nvSpPr>
        <p:spPr bwMode="auto">
          <a:xfrm>
            <a:off x="5308601" y="5670551"/>
            <a:ext cx="1787525" cy="49847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09" name="Rectangle 21">
            <a:extLst>
              <a:ext uri="{FF2B5EF4-FFF2-40B4-BE49-F238E27FC236}">
                <a16:creationId xmlns:a16="http://schemas.microsoft.com/office/drawing/2014/main" id="{83322319-C62B-47C9-D132-9A26048BDCC2}"/>
              </a:ext>
            </a:extLst>
          </p:cNvPr>
          <p:cNvSpPr>
            <a:spLocks noChangeAspect="1" noChangeArrowheads="1"/>
          </p:cNvSpPr>
          <p:nvPr/>
        </p:nvSpPr>
        <p:spPr bwMode="auto">
          <a:xfrm>
            <a:off x="2566988" y="5457826"/>
            <a:ext cx="1911350" cy="9239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10" name="Oval 22">
            <a:extLst>
              <a:ext uri="{FF2B5EF4-FFF2-40B4-BE49-F238E27FC236}">
                <a16:creationId xmlns:a16="http://schemas.microsoft.com/office/drawing/2014/main" id="{9810505C-0E5F-B9EC-6089-20AA3B466DDA}"/>
              </a:ext>
            </a:extLst>
          </p:cNvPr>
          <p:cNvSpPr>
            <a:spLocks noChangeAspect="1" noChangeArrowheads="1"/>
          </p:cNvSpPr>
          <p:nvPr/>
        </p:nvSpPr>
        <p:spPr bwMode="auto">
          <a:xfrm>
            <a:off x="4221163" y="5811838"/>
            <a:ext cx="190500" cy="214312"/>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11" name="Rectangle 23">
            <a:extLst>
              <a:ext uri="{FF2B5EF4-FFF2-40B4-BE49-F238E27FC236}">
                <a16:creationId xmlns:a16="http://schemas.microsoft.com/office/drawing/2014/main" id="{0866F3EE-768B-2BAC-EDFD-D5D2057DD54A}"/>
              </a:ext>
            </a:extLst>
          </p:cNvPr>
          <p:cNvSpPr>
            <a:spLocks noChangeAspect="1" noChangeArrowheads="1"/>
          </p:cNvSpPr>
          <p:nvPr/>
        </p:nvSpPr>
        <p:spPr bwMode="auto">
          <a:xfrm>
            <a:off x="2757489" y="5386388"/>
            <a:ext cx="890587"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12" name="Rectangle 24">
            <a:extLst>
              <a:ext uri="{FF2B5EF4-FFF2-40B4-BE49-F238E27FC236}">
                <a16:creationId xmlns:a16="http://schemas.microsoft.com/office/drawing/2014/main" id="{E6C697D2-B638-DCCC-814C-1F8C0F8F846D}"/>
              </a:ext>
            </a:extLst>
          </p:cNvPr>
          <p:cNvSpPr>
            <a:spLocks noChangeAspect="1" noChangeArrowheads="1"/>
          </p:cNvSpPr>
          <p:nvPr/>
        </p:nvSpPr>
        <p:spPr bwMode="auto">
          <a:xfrm>
            <a:off x="2566988" y="5386388"/>
            <a:ext cx="127000"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13" name="Rectangle 25">
            <a:extLst>
              <a:ext uri="{FF2B5EF4-FFF2-40B4-BE49-F238E27FC236}">
                <a16:creationId xmlns:a16="http://schemas.microsoft.com/office/drawing/2014/main" id="{B25263E8-6E3E-8E4A-14EF-4755B4C97B5E}"/>
              </a:ext>
            </a:extLst>
          </p:cNvPr>
          <p:cNvSpPr>
            <a:spLocks noChangeAspect="1" noChangeArrowheads="1"/>
          </p:cNvSpPr>
          <p:nvPr/>
        </p:nvSpPr>
        <p:spPr bwMode="auto">
          <a:xfrm>
            <a:off x="2693988" y="5457825"/>
            <a:ext cx="63500" cy="141288"/>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4314" name="Group 26">
            <a:extLst>
              <a:ext uri="{FF2B5EF4-FFF2-40B4-BE49-F238E27FC236}">
                <a16:creationId xmlns:a16="http://schemas.microsoft.com/office/drawing/2014/main" id="{3A1DB42A-4E62-96AE-531F-0C9DE1DF50B1}"/>
              </a:ext>
            </a:extLst>
          </p:cNvPr>
          <p:cNvGrpSpPr>
            <a:grpSpLocks noChangeAspect="1"/>
          </p:cNvGrpSpPr>
          <p:nvPr/>
        </p:nvGrpSpPr>
        <p:grpSpPr bwMode="auto">
          <a:xfrm flipH="1">
            <a:off x="2566989" y="6169026"/>
            <a:ext cx="1081087" cy="284163"/>
            <a:chOff x="960" y="2016"/>
            <a:chExt cx="816" cy="192"/>
          </a:xfrm>
        </p:grpSpPr>
        <p:sp>
          <p:nvSpPr>
            <p:cNvPr id="524315" name="Rectangle 27">
              <a:extLst>
                <a:ext uri="{FF2B5EF4-FFF2-40B4-BE49-F238E27FC236}">
                  <a16:creationId xmlns:a16="http://schemas.microsoft.com/office/drawing/2014/main" id="{A400766F-C8CB-42B8-5613-DE3D5BE994F2}"/>
                </a:ext>
              </a:extLst>
            </p:cNvPr>
            <p:cNvSpPr>
              <a:spLocks noChangeAspect="1" noChangeArrowheads="1"/>
            </p:cNvSpPr>
            <p:nvPr/>
          </p:nvSpPr>
          <p:spPr bwMode="auto">
            <a:xfrm>
              <a:off x="1104" y="2016"/>
              <a:ext cx="672"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16" name="Rectangle 28">
              <a:extLst>
                <a:ext uri="{FF2B5EF4-FFF2-40B4-BE49-F238E27FC236}">
                  <a16:creationId xmlns:a16="http://schemas.microsoft.com/office/drawing/2014/main" id="{5690355A-6FDC-DD28-49F6-9C640B1B997C}"/>
                </a:ext>
              </a:extLst>
            </p:cNvPr>
            <p:cNvSpPr>
              <a:spLocks noChangeAspect="1" noChangeArrowheads="1"/>
            </p:cNvSpPr>
            <p:nvPr/>
          </p:nvSpPr>
          <p:spPr bwMode="auto">
            <a:xfrm>
              <a:off x="960" y="2016"/>
              <a:ext cx="96"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17" name="Rectangle 29">
              <a:extLst>
                <a:ext uri="{FF2B5EF4-FFF2-40B4-BE49-F238E27FC236}">
                  <a16:creationId xmlns:a16="http://schemas.microsoft.com/office/drawing/2014/main" id="{7F2C56B4-5B93-7D19-E05D-F1F160CEC9AA}"/>
                </a:ext>
              </a:extLst>
            </p:cNvPr>
            <p:cNvSpPr>
              <a:spLocks noChangeAspect="1" noChangeArrowheads="1"/>
            </p:cNvSpPr>
            <p:nvPr/>
          </p:nvSpPr>
          <p:spPr bwMode="auto">
            <a:xfrm>
              <a:off x="1056" y="2064"/>
              <a:ext cx="48" cy="96"/>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4318" name="Rectangle 30">
            <a:extLst>
              <a:ext uri="{FF2B5EF4-FFF2-40B4-BE49-F238E27FC236}">
                <a16:creationId xmlns:a16="http://schemas.microsoft.com/office/drawing/2014/main" id="{D56FB4D2-8A3E-7DDB-88E5-08E89914003F}"/>
              </a:ext>
            </a:extLst>
          </p:cNvPr>
          <p:cNvSpPr>
            <a:spLocks noChangeArrowheads="1"/>
          </p:cNvSpPr>
          <p:nvPr/>
        </p:nvSpPr>
        <p:spPr bwMode="auto">
          <a:xfrm>
            <a:off x="4081464" y="5721351"/>
            <a:ext cx="6345237"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19" name="Rectangle 31">
            <a:extLst>
              <a:ext uri="{FF2B5EF4-FFF2-40B4-BE49-F238E27FC236}">
                <a16:creationId xmlns:a16="http://schemas.microsoft.com/office/drawing/2014/main" id="{5BBF70FB-6965-4EAC-9B6C-EB4B8640AEDF}"/>
              </a:ext>
            </a:extLst>
          </p:cNvPr>
          <p:cNvSpPr>
            <a:spLocks noChangeArrowheads="1"/>
          </p:cNvSpPr>
          <p:nvPr/>
        </p:nvSpPr>
        <p:spPr bwMode="auto">
          <a:xfrm>
            <a:off x="3657600" y="5721351"/>
            <a:ext cx="414338"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20" name="Rectangle 32">
            <a:extLst>
              <a:ext uri="{FF2B5EF4-FFF2-40B4-BE49-F238E27FC236}">
                <a16:creationId xmlns:a16="http://schemas.microsoft.com/office/drawing/2014/main" id="{CFBF5511-08D8-DEA9-4AF6-6AAB9C448398}"/>
              </a:ext>
            </a:extLst>
          </p:cNvPr>
          <p:cNvSpPr>
            <a:spLocks noChangeArrowheads="1"/>
          </p:cNvSpPr>
          <p:nvPr/>
        </p:nvSpPr>
        <p:spPr bwMode="auto">
          <a:xfrm>
            <a:off x="2538413" y="5738814"/>
            <a:ext cx="1109662"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21" name="Rectangle 33">
            <a:extLst>
              <a:ext uri="{FF2B5EF4-FFF2-40B4-BE49-F238E27FC236}">
                <a16:creationId xmlns:a16="http://schemas.microsoft.com/office/drawing/2014/main" id="{C4AEB981-D131-83A5-C3EC-26DF4CDE02D1}"/>
              </a:ext>
            </a:extLst>
          </p:cNvPr>
          <p:cNvSpPr>
            <a:spLocks noChangeAspect="1" noChangeArrowheads="1"/>
          </p:cNvSpPr>
          <p:nvPr/>
        </p:nvSpPr>
        <p:spPr bwMode="auto">
          <a:xfrm>
            <a:off x="2279650" y="5591175"/>
            <a:ext cx="287338" cy="647700"/>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22" name="Freeform 34">
            <a:extLst>
              <a:ext uri="{FF2B5EF4-FFF2-40B4-BE49-F238E27FC236}">
                <a16:creationId xmlns:a16="http://schemas.microsoft.com/office/drawing/2014/main" id="{C318B1CF-81D9-715A-DE6F-8CD2935EDB4E}"/>
              </a:ext>
            </a:extLst>
          </p:cNvPr>
          <p:cNvSpPr>
            <a:spLocks noChangeAspect="1"/>
          </p:cNvSpPr>
          <p:nvPr/>
        </p:nvSpPr>
        <p:spPr bwMode="auto">
          <a:xfrm>
            <a:off x="2566988" y="6038851"/>
            <a:ext cx="7861300" cy="200025"/>
          </a:xfrm>
          <a:custGeom>
            <a:avLst/>
            <a:gdLst>
              <a:gd name="T0" fmla="*/ 0 w 4451"/>
              <a:gd name="T1" fmla="*/ 102 h 102"/>
              <a:gd name="T2" fmla="*/ 1091 w 4451"/>
              <a:gd name="T3" fmla="*/ 102 h 102"/>
              <a:gd name="T4" fmla="*/ 1538 w 4451"/>
              <a:gd name="T5" fmla="*/ 60 h 102"/>
              <a:gd name="T6" fmla="*/ 4451 w 4451"/>
              <a:gd name="T7" fmla="*/ 60 h 102"/>
              <a:gd name="T8" fmla="*/ 4451 w 4451"/>
              <a:gd name="T9" fmla="*/ 0 h 102"/>
              <a:gd name="T10" fmla="*/ 760 w 4451"/>
              <a:gd name="T11" fmla="*/ 0 h 102"/>
              <a:gd name="T12" fmla="*/ 631 w 4451"/>
              <a:gd name="T13" fmla="*/ 21 h 102"/>
              <a:gd name="T14" fmla="*/ 0 w 4451"/>
              <a:gd name="T15" fmla="*/ 21 h 102"/>
              <a:gd name="T16" fmla="*/ 0 w 4451"/>
              <a:gd name="T17" fmla="*/ 102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51" h="102">
                <a:moveTo>
                  <a:pt x="0" y="102"/>
                </a:moveTo>
                <a:lnTo>
                  <a:pt x="1091" y="102"/>
                </a:lnTo>
                <a:lnTo>
                  <a:pt x="1538" y="60"/>
                </a:lnTo>
                <a:lnTo>
                  <a:pt x="4451" y="60"/>
                </a:lnTo>
                <a:lnTo>
                  <a:pt x="4451" y="0"/>
                </a:lnTo>
                <a:lnTo>
                  <a:pt x="760" y="0"/>
                </a:lnTo>
                <a:lnTo>
                  <a:pt x="631" y="21"/>
                </a:lnTo>
                <a:lnTo>
                  <a:pt x="0" y="21"/>
                </a:lnTo>
                <a:lnTo>
                  <a:pt x="0" y="10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4323" name="Group 35">
            <a:extLst>
              <a:ext uri="{FF2B5EF4-FFF2-40B4-BE49-F238E27FC236}">
                <a16:creationId xmlns:a16="http://schemas.microsoft.com/office/drawing/2014/main" id="{30C17E9D-0103-BC1E-47BA-B01FCD24341D}"/>
              </a:ext>
            </a:extLst>
          </p:cNvPr>
          <p:cNvGrpSpPr>
            <a:grpSpLocks/>
          </p:cNvGrpSpPr>
          <p:nvPr/>
        </p:nvGrpSpPr>
        <p:grpSpPr bwMode="auto">
          <a:xfrm>
            <a:off x="2289175" y="5751514"/>
            <a:ext cx="323850" cy="320675"/>
            <a:chOff x="851" y="3292"/>
            <a:chExt cx="184" cy="163"/>
          </a:xfrm>
        </p:grpSpPr>
        <p:sp>
          <p:nvSpPr>
            <p:cNvPr id="524324" name="AutoShape 36">
              <a:extLst>
                <a:ext uri="{FF2B5EF4-FFF2-40B4-BE49-F238E27FC236}">
                  <a16:creationId xmlns:a16="http://schemas.microsoft.com/office/drawing/2014/main" id="{2B66C00D-5AC5-ABFB-387A-BCF5AE0E7BD7}"/>
                </a:ext>
              </a:extLst>
            </p:cNvPr>
            <p:cNvSpPr>
              <a:spLocks noChangeAspect="1" noChangeArrowheads="1"/>
            </p:cNvSpPr>
            <p:nvPr/>
          </p:nvSpPr>
          <p:spPr bwMode="auto">
            <a:xfrm>
              <a:off x="851" y="3341"/>
              <a:ext cx="137" cy="53"/>
            </a:xfrm>
            <a:prstGeom prst="roundRect">
              <a:avLst>
                <a:gd name="adj" fmla="val 16667"/>
              </a:avLst>
            </a:prstGeom>
            <a:solidFill>
              <a:srgbClr val="292929"/>
            </a:soli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400"/>
            </a:p>
          </p:txBody>
        </p:sp>
        <p:sp>
          <p:nvSpPr>
            <p:cNvPr id="524325" name="Rectangle 37">
              <a:extLst>
                <a:ext uri="{FF2B5EF4-FFF2-40B4-BE49-F238E27FC236}">
                  <a16:creationId xmlns:a16="http://schemas.microsoft.com/office/drawing/2014/main" id="{B9ADF347-78E7-35B7-2E98-6862B57B54CD}"/>
                </a:ext>
              </a:extLst>
            </p:cNvPr>
            <p:cNvSpPr>
              <a:spLocks noChangeArrowheads="1"/>
            </p:cNvSpPr>
            <p:nvPr/>
          </p:nvSpPr>
          <p:spPr bwMode="auto">
            <a:xfrm flipH="1">
              <a:off x="968" y="3292"/>
              <a:ext cx="41" cy="163"/>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26" name="Oval 38">
              <a:extLst>
                <a:ext uri="{FF2B5EF4-FFF2-40B4-BE49-F238E27FC236}">
                  <a16:creationId xmlns:a16="http://schemas.microsoft.com/office/drawing/2014/main" id="{2A15975F-4EEB-F779-FB01-E544AC30F852}"/>
                </a:ext>
              </a:extLst>
            </p:cNvPr>
            <p:cNvSpPr>
              <a:spLocks noChangeArrowheads="1"/>
            </p:cNvSpPr>
            <p:nvPr/>
          </p:nvSpPr>
          <p:spPr bwMode="auto">
            <a:xfrm>
              <a:off x="992" y="3292"/>
              <a:ext cx="42" cy="161"/>
            </a:xfrm>
            <a:prstGeom prst="ellipse">
              <a:avLst/>
            </a:prstGeom>
            <a:solidFill>
              <a:srgbClr val="C0C0C0"/>
            </a:solidFill>
            <a:ln>
              <a:noFill/>
            </a:ln>
            <a:effectLst/>
            <a:extLst>
              <a:ext uri="{91240B29-F687-4F45-9708-019B960494DF}">
                <a14:hiddenLine xmlns:a14="http://schemas.microsoft.com/office/drawing/2010/main" w="6350">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27" name="Freeform 39">
              <a:extLst>
                <a:ext uri="{FF2B5EF4-FFF2-40B4-BE49-F238E27FC236}">
                  <a16:creationId xmlns:a16="http://schemas.microsoft.com/office/drawing/2014/main" id="{DCCFFB84-6A5E-2CF1-2123-43BC4E71D43E}"/>
                </a:ext>
              </a:extLst>
            </p:cNvPr>
            <p:cNvSpPr>
              <a:spLocks/>
            </p:cNvSpPr>
            <p:nvPr/>
          </p:nvSpPr>
          <p:spPr bwMode="auto">
            <a:xfrm>
              <a:off x="901" y="3364"/>
              <a:ext cx="89" cy="6"/>
            </a:xfrm>
            <a:custGeom>
              <a:avLst/>
              <a:gdLst>
                <a:gd name="T0" fmla="*/ 0 w 101"/>
                <a:gd name="T1" fmla="*/ 0 h 7"/>
                <a:gd name="T2" fmla="*/ 101 w 101"/>
                <a:gd name="T3" fmla="*/ 0 h 7"/>
                <a:gd name="T4" fmla="*/ 99 w 101"/>
                <a:gd name="T5" fmla="*/ 7 h 7"/>
                <a:gd name="T6" fmla="*/ 0 w 101"/>
                <a:gd name="T7" fmla="*/ 7 h 7"/>
                <a:gd name="T8" fmla="*/ 0 w 101"/>
                <a:gd name="T9" fmla="*/ 0 h 7"/>
              </a:gdLst>
              <a:ahLst/>
              <a:cxnLst>
                <a:cxn ang="0">
                  <a:pos x="T0" y="T1"/>
                </a:cxn>
                <a:cxn ang="0">
                  <a:pos x="T2" y="T3"/>
                </a:cxn>
                <a:cxn ang="0">
                  <a:pos x="T4" y="T5"/>
                </a:cxn>
                <a:cxn ang="0">
                  <a:pos x="T6" y="T7"/>
                </a:cxn>
                <a:cxn ang="0">
                  <a:pos x="T8" y="T9"/>
                </a:cxn>
              </a:cxnLst>
              <a:rect l="0" t="0" r="r" b="b"/>
              <a:pathLst>
                <a:path w="101" h="7">
                  <a:moveTo>
                    <a:pt x="0" y="0"/>
                  </a:moveTo>
                  <a:lnTo>
                    <a:pt x="101" y="0"/>
                  </a:lnTo>
                  <a:lnTo>
                    <a:pt x="99" y="7"/>
                  </a:lnTo>
                  <a:lnTo>
                    <a:pt x="0" y="7"/>
                  </a:lnTo>
                  <a:lnTo>
                    <a:pt x="0" y="0"/>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28" name="Freeform 40">
              <a:extLst>
                <a:ext uri="{FF2B5EF4-FFF2-40B4-BE49-F238E27FC236}">
                  <a16:creationId xmlns:a16="http://schemas.microsoft.com/office/drawing/2014/main" id="{8970C26C-80C0-960C-6147-C87A5A8B2BE0}"/>
                </a:ext>
              </a:extLst>
            </p:cNvPr>
            <p:cNvSpPr>
              <a:spLocks/>
            </p:cNvSpPr>
            <p:nvPr/>
          </p:nvSpPr>
          <p:spPr bwMode="auto">
            <a:xfrm>
              <a:off x="989" y="3365"/>
              <a:ext cx="46" cy="22"/>
            </a:xfrm>
            <a:custGeom>
              <a:avLst/>
              <a:gdLst>
                <a:gd name="T0" fmla="*/ 3 w 53"/>
                <a:gd name="T1" fmla="*/ 0 h 26"/>
                <a:gd name="T2" fmla="*/ 53 w 53"/>
                <a:gd name="T3" fmla="*/ 20 h 26"/>
                <a:gd name="T4" fmla="*/ 50 w 53"/>
                <a:gd name="T5" fmla="*/ 26 h 26"/>
                <a:gd name="T6" fmla="*/ 0 w 53"/>
                <a:gd name="T7" fmla="*/ 6 h 26"/>
                <a:gd name="T8" fmla="*/ 3 w 53"/>
                <a:gd name="T9" fmla="*/ 0 h 26"/>
              </a:gdLst>
              <a:ahLst/>
              <a:cxnLst>
                <a:cxn ang="0">
                  <a:pos x="T0" y="T1"/>
                </a:cxn>
                <a:cxn ang="0">
                  <a:pos x="T2" y="T3"/>
                </a:cxn>
                <a:cxn ang="0">
                  <a:pos x="T4" y="T5"/>
                </a:cxn>
                <a:cxn ang="0">
                  <a:pos x="T6" y="T7"/>
                </a:cxn>
                <a:cxn ang="0">
                  <a:pos x="T8" y="T9"/>
                </a:cxn>
              </a:cxnLst>
              <a:rect l="0" t="0" r="r" b="b"/>
              <a:pathLst>
                <a:path w="53" h="26">
                  <a:moveTo>
                    <a:pt x="3" y="0"/>
                  </a:moveTo>
                  <a:lnTo>
                    <a:pt x="53" y="20"/>
                  </a:lnTo>
                  <a:lnTo>
                    <a:pt x="50" y="26"/>
                  </a:lnTo>
                  <a:lnTo>
                    <a:pt x="0" y="6"/>
                  </a:lnTo>
                  <a:lnTo>
                    <a:pt x="3" y="0"/>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29" name="Freeform 41">
              <a:extLst>
                <a:ext uri="{FF2B5EF4-FFF2-40B4-BE49-F238E27FC236}">
                  <a16:creationId xmlns:a16="http://schemas.microsoft.com/office/drawing/2014/main" id="{32E3F2D1-4621-54A5-C135-F7D236967064}"/>
                </a:ext>
              </a:extLst>
            </p:cNvPr>
            <p:cNvSpPr>
              <a:spLocks/>
            </p:cNvSpPr>
            <p:nvPr/>
          </p:nvSpPr>
          <p:spPr bwMode="auto">
            <a:xfrm flipH="1" flipV="1">
              <a:off x="852" y="3354"/>
              <a:ext cx="92" cy="27"/>
            </a:xfrm>
            <a:custGeom>
              <a:avLst/>
              <a:gdLst>
                <a:gd name="T0" fmla="*/ 0 w 298"/>
                <a:gd name="T1" fmla="*/ 17 h 80"/>
                <a:gd name="T2" fmla="*/ 0 w 298"/>
                <a:gd name="T3" fmla="*/ 66 h 80"/>
                <a:gd name="T4" fmla="*/ 21 w 298"/>
                <a:gd name="T5" fmla="*/ 66 h 80"/>
                <a:gd name="T6" fmla="*/ 51 w 298"/>
                <a:gd name="T7" fmla="*/ 74 h 80"/>
                <a:gd name="T8" fmla="*/ 298 w 298"/>
                <a:gd name="T9" fmla="*/ 80 h 80"/>
                <a:gd name="T10" fmla="*/ 298 w 298"/>
                <a:gd name="T11" fmla="*/ 2 h 80"/>
                <a:gd name="T12" fmla="*/ 244 w 298"/>
                <a:gd name="T13" fmla="*/ 0 h 80"/>
                <a:gd name="T14" fmla="*/ 51 w 298"/>
                <a:gd name="T15" fmla="*/ 12 h 80"/>
                <a:gd name="T16" fmla="*/ 22 w 298"/>
                <a:gd name="T17" fmla="*/ 20 h 80"/>
                <a:gd name="T18" fmla="*/ 0 w 298"/>
                <a:gd name="T19" fmla="*/ 17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98" h="80">
                  <a:moveTo>
                    <a:pt x="0" y="17"/>
                  </a:moveTo>
                  <a:lnTo>
                    <a:pt x="0" y="66"/>
                  </a:lnTo>
                  <a:lnTo>
                    <a:pt x="21" y="66"/>
                  </a:lnTo>
                  <a:lnTo>
                    <a:pt x="51" y="74"/>
                  </a:lnTo>
                  <a:lnTo>
                    <a:pt x="298" y="80"/>
                  </a:lnTo>
                  <a:lnTo>
                    <a:pt x="298" y="2"/>
                  </a:lnTo>
                  <a:lnTo>
                    <a:pt x="244" y="0"/>
                  </a:lnTo>
                  <a:lnTo>
                    <a:pt x="51" y="12"/>
                  </a:lnTo>
                  <a:lnTo>
                    <a:pt x="22" y="20"/>
                  </a:lnTo>
                  <a:lnTo>
                    <a:pt x="0" y="17"/>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4330" name="Rectangle 42">
            <a:extLst>
              <a:ext uri="{FF2B5EF4-FFF2-40B4-BE49-F238E27FC236}">
                <a16:creationId xmlns:a16="http://schemas.microsoft.com/office/drawing/2014/main" id="{B263AF99-1A91-52BB-BA48-67504B0C4366}"/>
              </a:ext>
            </a:extLst>
          </p:cNvPr>
          <p:cNvSpPr>
            <a:spLocks noChangeArrowheads="1"/>
          </p:cNvSpPr>
          <p:nvPr/>
        </p:nvSpPr>
        <p:spPr bwMode="auto">
          <a:xfrm>
            <a:off x="2071689" y="5595939"/>
            <a:ext cx="206375" cy="64293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4331" name="Group 43">
            <a:extLst>
              <a:ext uri="{FF2B5EF4-FFF2-40B4-BE49-F238E27FC236}">
                <a16:creationId xmlns:a16="http://schemas.microsoft.com/office/drawing/2014/main" id="{58BB0930-8EFA-17DF-F1AE-ACCE6A636D05}"/>
              </a:ext>
            </a:extLst>
          </p:cNvPr>
          <p:cNvGrpSpPr>
            <a:grpSpLocks noChangeAspect="1"/>
          </p:cNvGrpSpPr>
          <p:nvPr/>
        </p:nvGrpSpPr>
        <p:grpSpPr bwMode="auto">
          <a:xfrm flipH="1">
            <a:off x="2614614" y="5791200"/>
            <a:ext cx="998537" cy="279400"/>
            <a:chOff x="652" y="2460"/>
            <a:chExt cx="2468" cy="714"/>
          </a:xfrm>
        </p:grpSpPr>
        <p:sp>
          <p:nvSpPr>
            <p:cNvPr id="524332" name="AutoShape 44">
              <a:extLst>
                <a:ext uri="{FF2B5EF4-FFF2-40B4-BE49-F238E27FC236}">
                  <a16:creationId xmlns:a16="http://schemas.microsoft.com/office/drawing/2014/main" id="{C4542E98-7946-691D-F155-B89E984976EE}"/>
                </a:ext>
              </a:extLst>
            </p:cNvPr>
            <p:cNvSpPr>
              <a:spLocks noChangeAspect="1" noChangeArrowheads="1"/>
            </p:cNvSpPr>
            <p:nvPr/>
          </p:nvSpPr>
          <p:spPr bwMode="auto">
            <a:xfrm>
              <a:off x="747" y="2460"/>
              <a:ext cx="2373" cy="714"/>
            </a:xfrm>
            <a:prstGeom prst="roundRect">
              <a:avLst>
                <a:gd name="adj" fmla="val 8685"/>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33" name="Rectangle 45">
              <a:extLst>
                <a:ext uri="{FF2B5EF4-FFF2-40B4-BE49-F238E27FC236}">
                  <a16:creationId xmlns:a16="http://schemas.microsoft.com/office/drawing/2014/main" id="{92B97DD7-BE11-9810-3D0B-7993685ACCA8}"/>
                </a:ext>
              </a:extLst>
            </p:cNvPr>
            <p:cNvSpPr>
              <a:spLocks noChangeAspect="1" noChangeArrowheads="1"/>
            </p:cNvSpPr>
            <p:nvPr/>
          </p:nvSpPr>
          <p:spPr bwMode="auto">
            <a:xfrm>
              <a:off x="699" y="2460"/>
              <a:ext cx="69" cy="714"/>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34" name="AutoShape 46">
              <a:extLst>
                <a:ext uri="{FF2B5EF4-FFF2-40B4-BE49-F238E27FC236}">
                  <a16:creationId xmlns:a16="http://schemas.microsoft.com/office/drawing/2014/main" id="{4DF23ED9-D751-01C4-43A9-B90895B8D4CF}"/>
                </a:ext>
              </a:extLst>
            </p:cNvPr>
            <p:cNvSpPr>
              <a:spLocks noChangeAspect="1" noChangeArrowheads="1"/>
            </p:cNvSpPr>
            <p:nvPr/>
          </p:nvSpPr>
          <p:spPr bwMode="auto">
            <a:xfrm rot="5400000">
              <a:off x="320" y="2794"/>
              <a:ext cx="712" cy="47"/>
            </a:xfrm>
            <a:custGeom>
              <a:avLst/>
              <a:gdLst>
                <a:gd name="G0" fmla="+- 956 0 0"/>
                <a:gd name="G1" fmla="+- 21600 0 956"/>
                <a:gd name="G2" fmla="*/ 956 1 2"/>
                <a:gd name="G3" fmla="+- 21600 0 G2"/>
                <a:gd name="G4" fmla="+/ 956 21600 2"/>
                <a:gd name="G5" fmla="+/ G1 0 2"/>
                <a:gd name="G6" fmla="*/ 21600 21600 956"/>
                <a:gd name="G7" fmla="*/ G6 1 2"/>
                <a:gd name="G8" fmla="+- 21600 0 G7"/>
                <a:gd name="G9" fmla="*/ 21600 1 2"/>
                <a:gd name="G10" fmla="+- 956 0 G9"/>
                <a:gd name="G11" fmla="?: G10 G8 0"/>
                <a:gd name="G12" fmla="?: G10 G7 21600"/>
                <a:gd name="T0" fmla="*/ 21122 w 21600"/>
                <a:gd name="T1" fmla="*/ 10800 h 21600"/>
                <a:gd name="T2" fmla="*/ 10800 w 21600"/>
                <a:gd name="T3" fmla="*/ 21600 h 21600"/>
                <a:gd name="T4" fmla="*/ 478 w 21600"/>
                <a:gd name="T5" fmla="*/ 10800 h 21600"/>
                <a:gd name="T6" fmla="*/ 10800 w 21600"/>
                <a:gd name="T7" fmla="*/ 0 h 21600"/>
                <a:gd name="T8" fmla="*/ 2278 w 21600"/>
                <a:gd name="T9" fmla="*/ 2278 h 21600"/>
                <a:gd name="T10" fmla="*/ 19322 w 21600"/>
                <a:gd name="T11" fmla="*/ 19322 h 21600"/>
              </a:gdLst>
              <a:ahLst/>
              <a:cxnLst>
                <a:cxn ang="0">
                  <a:pos x="T0" y="T1"/>
                </a:cxn>
                <a:cxn ang="0">
                  <a:pos x="T2" y="T3"/>
                </a:cxn>
                <a:cxn ang="0">
                  <a:pos x="T4" y="T5"/>
                </a:cxn>
                <a:cxn ang="0">
                  <a:pos x="T6" y="T7"/>
                </a:cxn>
              </a:cxnLst>
              <a:rect l="T8" t="T9" r="T10" b="T11"/>
              <a:pathLst>
                <a:path w="21600" h="21600">
                  <a:moveTo>
                    <a:pt x="0" y="0"/>
                  </a:moveTo>
                  <a:lnTo>
                    <a:pt x="956" y="21600"/>
                  </a:lnTo>
                  <a:lnTo>
                    <a:pt x="20644" y="21600"/>
                  </a:lnTo>
                  <a:lnTo>
                    <a:pt x="2160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4335" name="Freeform 47">
            <a:extLst>
              <a:ext uri="{FF2B5EF4-FFF2-40B4-BE49-F238E27FC236}">
                <a16:creationId xmlns:a16="http://schemas.microsoft.com/office/drawing/2014/main" id="{81700134-0AE4-7BA3-3D6F-718C3B523BAF}"/>
              </a:ext>
            </a:extLst>
          </p:cNvPr>
          <p:cNvSpPr>
            <a:spLocks noChangeAspect="1"/>
          </p:cNvSpPr>
          <p:nvPr/>
        </p:nvSpPr>
        <p:spPr bwMode="auto">
          <a:xfrm>
            <a:off x="2566989" y="5589589"/>
            <a:ext cx="7862887" cy="200025"/>
          </a:xfrm>
          <a:custGeom>
            <a:avLst/>
            <a:gdLst>
              <a:gd name="T0" fmla="*/ 0 w 4953"/>
              <a:gd name="T1" fmla="*/ 2 h 126"/>
              <a:gd name="T2" fmla="*/ 1219 w 4953"/>
              <a:gd name="T3" fmla="*/ 0 h 126"/>
              <a:gd name="T4" fmla="*/ 1709 w 4953"/>
              <a:gd name="T5" fmla="*/ 54 h 126"/>
              <a:gd name="T6" fmla="*/ 4949 w 4953"/>
              <a:gd name="T7" fmla="*/ 54 h 126"/>
              <a:gd name="T8" fmla="*/ 4953 w 4953"/>
              <a:gd name="T9" fmla="*/ 126 h 126"/>
              <a:gd name="T10" fmla="*/ 842 w 4953"/>
              <a:gd name="T11" fmla="*/ 125 h 126"/>
              <a:gd name="T12" fmla="*/ 701 w 4953"/>
              <a:gd name="T13" fmla="*/ 103 h 126"/>
              <a:gd name="T14" fmla="*/ 0 w 4953"/>
              <a:gd name="T15" fmla="*/ 103 h 126"/>
              <a:gd name="T16" fmla="*/ 0 w 4953"/>
              <a:gd name="T17" fmla="*/ 2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53" h="126">
                <a:moveTo>
                  <a:pt x="0" y="2"/>
                </a:moveTo>
                <a:lnTo>
                  <a:pt x="1219" y="0"/>
                </a:lnTo>
                <a:lnTo>
                  <a:pt x="1709" y="54"/>
                </a:lnTo>
                <a:lnTo>
                  <a:pt x="4949" y="54"/>
                </a:lnTo>
                <a:lnTo>
                  <a:pt x="4953" y="126"/>
                </a:lnTo>
                <a:lnTo>
                  <a:pt x="842" y="125"/>
                </a:lnTo>
                <a:lnTo>
                  <a:pt x="701" y="103"/>
                </a:lnTo>
                <a:lnTo>
                  <a:pt x="0" y="103"/>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36" name="Freeform 48">
            <a:extLst>
              <a:ext uri="{FF2B5EF4-FFF2-40B4-BE49-F238E27FC236}">
                <a16:creationId xmlns:a16="http://schemas.microsoft.com/office/drawing/2014/main" id="{C2A69B76-1144-D907-AE87-B9E7561E31BF}"/>
              </a:ext>
            </a:extLst>
          </p:cNvPr>
          <p:cNvSpPr>
            <a:spLocks/>
          </p:cNvSpPr>
          <p:nvPr/>
        </p:nvSpPr>
        <p:spPr bwMode="auto">
          <a:xfrm>
            <a:off x="2589213" y="5751514"/>
            <a:ext cx="258762"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4337" name="Freeform 49">
            <a:extLst>
              <a:ext uri="{FF2B5EF4-FFF2-40B4-BE49-F238E27FC236}">
                <a16:creationId xmlns:a16="http://schemas.microsoft.com/office/drawing/2014/main" id="{70AB8EE6-5CD5-0FBE-3315-E5BEAB653722}"/>
              </a:ext>
            </a:extLst>
          </p:cNvPr>
          <p:cNvSpPr>
            <a:spLocks/>
          </p:cNvSpPr>
          <p:nvPr/>
        </p:nvSpPr>
        <p:spPr bwMode="auto">
          <a:xfrm>
            <a:off x="2574926" y="5751514"/>
            <a:ext cx="2587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4338" name="Freeform 50">
            <a:extLst>
              <a:ext uri="{FF2B5EF4-FFF2-40B4-BE49-F238E27FC236}">
                <a16:creationId xmlns:a16="http://schemas.microsoft.com/office/drawing/2014/main" id="{13A7D868-B983-0756-0791-3DABE1774A69}"/>
              </a:ext>
            </a:extLst>
          </p:cNvPr>
          <p:cNvSpPr>
            <a:spLocks/>
          </p:cNvSpPr>
          <p:nvPr/>
        </p:nvSpPr>
        <p:spPr bwMode="auto">
          <a:xfrm>
            <a:off x="2998788" y="5757864"/>
            <a:ext cx="525462"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4339" name="Freeform 51">
            <a:extLst>
              <a:ext uri="{FF2B5EF4-FFF2-40B4-BE49-F238E27FC236}">
                <a16:creationId xmlns:a16="http://schemas.microsoft.com/office/drawing/2014/main" id="{08503EDE-AE31-7FDC-B17E-C57D39D5832B}"/>
              </a:ext>
            </a:extLst>
          </p:cNvPr>
          <p:cNvSpPr>
            <a:spLocks/>
          </p:cNvSpPr>
          <p:nvPr/>
        </p:nvSpPr>
        <p:spPr bwMode="auto">
          <a:xfrm>
            <a:off x="3136901" y="5751514"/>
            <a:ext cx="5254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4340" name="Freeform 52">
            <a:extLst>
              <a:ext uri="{FF2B5EF4-FFF2-40B4-BE49-F238E27FC236}">
                <a16:creationId xmlns:a16="http://schemas.microsoft.com/office/drawing/2014/main" id="{F8C19537-40E8-0C83-9181-FAAA5EB2796B}"/>
              </a:ext>
            </a:extLst>
          </p:cNvPr>
          <p:cNvSpPr>
            <a:spLocks/>
          </p:cNvSpPr>
          <p:nvPr/>
        </p:nvSpPr>
        <p:spPr bwMode="auto">
          <a:xfrm>
            <a:off x="2640013" y="5772150"/>
            <a:ext cx="525462" cy="306388"/>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grpSp>
        <p:nvGrpSpPr>
          <p:cNvPr id="524341" name="Group 53">
            <a:extLst>
              <a:ext uri="{FF2B5EF4-FFF2-40B4-BE49-F238E27FC236}">
                <a16:creationId xmlns:a16="http://schemas.microsoft.com/office/drawing/2014/main" id="{8C7E57CD-90E1-F712-9F28-7C6AF38987F0}"/>
              </a:ext>
            </a:extLst>
          </p:cNvPr>
          <p:cNvGrpSpPr>
            <a:grpSpLocks/>
          </p:cNvGrpSpPr>
          <p:nvPr/>
        </p:nvGrpSpPr>
        <p:grpSpPr bwMode="auto">
          <a:xfrm rot="10800000">
            <a:off x="4583113" y="5788025"/>
            <a:ext cx="1225550" cy="249238"/>
            <a:chOff x="523" y="1721"/>
            <a:chExt cx="2992" cy="706"/>
          </a:xfrm>
        </p:grpSpPr>
        <p:sp>
          <p:nvSpPr>
            <p:cNvPr id="524342" name="Freeform 54">
              <a:extLst>
                <a:ext uri="{FF2B5EF4-FFF2-40B4-BE49-F238E27FC236}">
                  <a16:creationId xmlns:a16="http://schemas.microsoft.com/office/drawing/2014/main" id="{08669C2C-2081-3B00-6FA5-2ED6866CF210}"/>
                </a:ext>
              </a:extLst>
            </p:cNvPr>
            <p:cNvSpPr>
              <a:spLocks noChangeAspect="1"/>
            </p:cNvSpPr>
            <p:nvPr/>
          </p:nvSpPr>
          <p:spPr bwMode="auto">
            <a:xfrm>
              <a:off x="523" y="1949"/>
              <a:ext cx="509" cy="252"/>
            </a:xfrm>
            <a:custGeom>
              <a:avLst/>
              <a:gdLst>
                <a:gd name="T0" fmla="*/ 0 w 1007"/>
                <a:gd name="T1" fmla="*/ 224 h 560"/>
                <a:gd name="T2" fmla="*/ 670 w 1007"/>
                <a:gd name="T3" fmla="*/ 0 h 560"/>
                <a:gd name="T4" fmla="*/ 670 w 1007"/>
                <a:gd name="T5" fmla="*/ 112 h 560"/>
                <a:gd name="T6" fmla="*/ 1006 w 1007"/>
                <a:gd name="T7" fmla="*/ 112 h 560"/>
                <a:gd name="T8" fmla="*/ 1006 w 1007"/>
                <a:gd name="T9" fmla="*/ 336 h 560"/>
                <a:gd name="T10" fmla="*/ 1006 w 1007"/>
                <a:gd name="T11" fmla="*/ 447 h 560"/>
                <a:gd name="T12" fmla="*/ 670 w 1007"/>
                <a:gd name="T13" fmla="*/ 447 h 560"/>
                <a:gd name="T14" fmla="*/ 670 w 1007"/>
                <a:gd name="T15" fmla="*/ 559 h 560"/>
                <a:gd name="T16" fmla="*/ 0 w 1007"/>
                <a:gd name="T17" fmla="*/ 336 h 560"/>
                <a:gd name="T18" fmla="*/ 0 w 1007"/>
                <a:gd name="T19" fmla="*/ 224 h 560"/>
                <a:gd name="T20" fmla="*/ 0 w 1007"/>
                <a:gd name="T21" fmla="*/ 224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4343" name="Freeform 55">
              <a:extLst>
                <a:ext uri="{FF2B5EF4-FFF2-40B4-BE49-F238E27FC236}">
                  <a16:creationId xmlns:a16="http://schemas.microsoft.com/office/drawing/2014/main" id="{98ED2522-4EE4-B320-0CC2-4771E5AE0362}"/>
                </a:ext>
              </a:extLst>
            </p:cNvPr>
            <p:cNvSpPr>
              <a:spLocks noChangeAspect="1"/>
            </p:cNvSpPr>
            <p:nvPr/>
          </p:nvSpPr>
          <p:spPr bwMode="auto">
            <a:xfrm>
              <a:off x="860" y="1748"/>
              <a:ext cx="2655" cy="655"/>
            </a:xfrm>
            <a:custGeom>
              <a:avLst/>
              <a:gdLst>
                <a:gd name="T0" fmla="*/ 5252 w 5258"/>
                <a:gd name="T1" fmla="*/ 1342 h 1449"/>
                <a:gd name="T2" fmla="*/ 5252 w 5258"/>
                <a:gd name="T3" fmla="*/ 112 h 1449"/>
                <a:gd name="T4" fmla="*/ 5252 w 5258"/>
                <a:gd name="T5" fmla="*/ 112 h 1449"/>
                <a:gd name="T6" fmla="*/ 4470 w 5258"/>
                <a:gd name="T7" fmla="*/ 1 h 1449"/>
                <a:gd name="T8" fmla="*/ 4464 w 5258"/>
                <a:gd name="T9" fmla="*/ 0 h 1449"/>
                <a:gd name="T10" fmla="*/ 2906 w 5258"/>
                <a:gd name="T11" fmla="*/ 0 h 1449"/>
                <a:gd name="T12" fmla="*/ 2904 w 5258"/>
                <a:gd name="T13" fmla="*/ 2 h 1449"/>
                <a:gd name="T14" fmla="*/ 2711 w 5258"/>
                <a:gd name="T15" fmla="*/ 13 h 1449"/>
                <a:gd name="T16" fmla="*/ 2519 w 5258"/>
                <a:gd name="T17" fmla="*/ 26 h 1449"/>
                <a:gd name="T18" fmla="*/ 2328 w 5258"/>
                <a:gd name="T19" fmla="*/ 42 h 1449"/>
                <a:gd name="T20" fmla="*/ 2139 w 5258"/>
                <a:gd name="T21" fmla="*/ 59 h 1449"/>
                <a:gd name="T22" fmla="*/ 1951 w 5258"/>
                <a:gd name="T23" fmla="*/ 79 h 1449"/>
                <a:gd name="T24" fmla="*/ 1764 w 5258"/>
                <a:gd name="T25" fmla="*/ 101 h 1449"/>
                <a:gd name="T26" fmla="*/ 1579 w 5258"/>
                <a:gd name="T27" fmla="*/ 126 h 1449"/>
                <a:gd name="T28" fmla="*/ 1397 w 5258"/>
                <a:gd name="T29" fmla="*/ 152 h 1449"/>
                <a:gd name="T30" fmla="*/ 1215 w 5258"/>
                <a:gd name="T31" fmla="*/ 181 h 1449"/>
                <a:gd name="T32" fmla="*/ 1036 w 5258"/>
                <a:gd name="T33" fmla="*/ 212 h 1449"/>
                <a:gd name="T34" fmla="*/ 858 w 5258"/>
                <a:gd name="T35" fmla="*/ 245 h 1449"/>
                <a:gd name="T36" fmla="*/ 683 w 5258"/>
                <a:gd name="T37" fmla="*/ 280 h 1449"/>
                <a:gd name="T38" fmla="*/ 509 w 5258"/>
                <a:gd name="T39" fmla="*/ 318 h 1449"/>
                <a:gd name="T40" fmla="*/ 338 w 5258"/>
                <a:gd name="T41" fmla="*/ 357 h 1449"/>
                <a:gd name="T42" fmla="*/ 169 w 5258"/>
                <a:gd name="T43" fmla="*/ 399 h 1449"/>
                <a:gd name="T44" fmla="*/ 3 w 5258"/>
                <a:gd name="T45" fmla="*/ 441 h 1449"/>
                <a:gd name="T46" fmla="*/ 0 w 5258"/>
                <a:gd name="T47" fmla="*/ 448 h 1449"/>
                <a:gd name="T48" fmla="*/ 0 w 5258"/>
                <a:gd name="T49" fmla="*/ 1007 h 1449"/>
                <a:gd name="T50" fmla="*/ 2 w 5258"/>
                <a:gd name="T51" fmla="*/ 1008 h 1449"/>
                <a:gd name="T52" fmla="*/ 168 w 5258"/>
                <a:gd name="T53" fmla="*/ 1052 h 1449"/>
                <a:gd name="T54" fmla="*/ 338 w 5258"/>
                <a:gd name="T55" fmla="*/ 1094 h 1449"/>
                <a:gd name="T56" fmla="*/ 508 w 5258"/>
                <a:gd name="T57" fmla="*/ 1134 h 1449"/>
                <a:gd name="T58" fmla="*/ 682 w 5258"/>
                <a:gd name="T59" fmla="*/ 1170 h 1449"/>
                <a:gd name="T60" fmla="*/ 858 w 5258"/>
                <a:gd name="T61" fmla="*/ 1206 h 1449"/>
                <a:gd name="T62" fmla="*/ 1035 w 5258"/>
                <a:gd name="T63" fmla="*/ 1239 h 1449"/>
                <a:gd name="T64" fmla="*/ 1214 w 5258"/>
                <a:gd name="T65" fmla="*/ 1270 h 1449"/>
                <a:gd name="T66" fmla="*/ 1397 w 5258"/>
                <a:gd name="T67" fmla="*/ 1298 h 1449"/>
                <a:gd name="T68" fmla="*/ 1579 w 5258"/>
                <a:gd name="T69" fmla="*/ 1325 h 1449"/>
                <a:gd name="T70" fmla="*/ 1764 w 5258"/>
                <a:gd name="T71" fmla="*/ 1349 h 1449"/>
                <a:gd name="T72" fmla="*/ 1951 w 5258"/>
                <a:gd name="T73" fmla="*/ 1372 h 1449"/>
                <a:gd name="T74" fmla="*/ 2139 w 5258"/>
                <a:gd name="T75" fmla="*/ 1391 h 1449"/>
                <a:gd name="T76" fmla="*/ 2327 w 5258"/>
                <a:gd name="T77" fmla="*/ 1409 h 1449"/>
                <a:gd name="T78" fmla="*/ 2518 w 5258"/>
                <a:gd name="T79" fmla="*/ 1424 h 1449"/>
                <a:gd name="T80" fmla="*/ 2710 w 5258"/>
                <a:gd name="T81" fmla="*/ 1438 h 1449"/>
                <a:gd name="T82" fmla="*/ 2903 w 5258"/>
                <a:gd name="T83" fmla="*/ 1448 h 1449"/>
                <a:gd name="T84" fmla="*/ 2911 w 5258"/>
                <a:gd name="T85" fmla="*/ 1446 h 1449"/>
                <a:gd name="T86" fmla="*/ 4470 w 5258"/>
                <a:gd name="T87" fmla="*/ 1446 h 1449"/>
                <a:gd name="T88" fmla="*/ 4475 w 5258"/>
                <a:gd name="T89" fmla="*/ 1445 h 1449"/>
                <a:gd name="T90" fmla="*/ 5257 w 5258"/>
                <a:gd name="T91" fmla="*/ 1333 h 1449"/>
                <a:gd name="T92" fmla="*/ 5252 w 5258"/>
                <a:gd name="T93" fmla="*/ 1342 h 1449"/>
                <a:gd name="T94" fmla="*/ 5252 w 5258"/>
                <a:gd name="T95" fmla="*/ 1342 h 1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58" h="1449">
                  <a:moveTo>
                    <a:pt x="5252" y="1342"/>
                  </a:moveTo>
                  <a:lnTo>
                    <a:pt x="5252" y="112"/>
                  </a:ln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nvGrpSpPr>
            <p:cNvPr id="524344" name="Group 56">
              <a:extLst>
                <a:ext uri="{FF2B5EF4-FFF2-40B4-BE49-F238E27FC236}">
                  <a16:creationId xmlns:a16="http://schemas.microsoft.com/office/drawing/2014/main" id="{C3618298-E865-F1D7-07AC-227137D18025}"/>
                </a:ext>
              </a:extLst>
            </p:cNvPr>
            <p:cNvGrpSpPr>
              <a:grpSpLocks noChangeAspect="1"/>
            </p:cNvGrpSpPr>
            <p:nvPr/>
          </p:nvGrpSpPr>
          <p:grpSpPr bwMode="auto">
            <a:xfrm>
              <a:off x="2884" y="1721"/>
              <a:ext cx="233" cy="706"/>
              <a:chOff x="3799" y="1296"/>
              <a:chExt cx="233" cy="707"/>
            </a:xfrm>
          </p:grpSpPr>
          <p:sp>
            <p:nvSpPr>
              <p:cNvPr id="524345" name="Rectangle 57">
                <a:extLst>
                  <a:ext uri="{FF2B5EF4-FFF2-40B4-BE49-F238E27FC236}">
                    <a16:creationId xmlns:a16="http://schemas.microsoft.com/office/drawing/2014/main" id="{3EF0E7A4-34F3-114B-7AF6-19BE16EC7C7C}"/>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46" name="AutoShape 58">
                <a:extLst>
                  <a:ext uri="{FF2B5EF4-FFF2-40B4-BE49-F238E27FC236}">
                    <a16:creationId xmlns:a16="http://schemas.microsoft.com/office/drawing/2014/main" id="{3B07413B-CFB4-F3F6-BC82-1853C8E8003E}"/>
                  </a:ext>
                </a:extLst>
              </p:cNvPr>
              <p:cNvSpPr>
                <a:spLocks noChangeAspect="1" noChangeArrowheads="1"/>
              </p:cNvSpPr>
              <p:nvPr/>
            </p:nvSpPr>
            <p:spPr bwMode="auto">
              <a:xfrm rot="5400000">
                <a:off x="3490"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4347" name="AutoShape 59">
                <a:extLst>
                  <a:ext uri="{FF2B5EF4-FFF2-40B4-BE49-F238E27FC236}">
                    <a16:creationId xmlns:a16="http://schemas.microsoft.com/office/drawing/2014/main" id="{44322DA4-F2F7-8FBD-A5A8-30DE21EF5705}"/>
                  </a:ext>
                </a:extLst>
              </p:cNvPr>
              <p:cNvSpPr>
                <a:spLocks noChangeAspect="1" noChangeArrowheads="1"/>
              </p:cNvSpPr>
              <p:nvPr/>
            </p:nvSpPr>
            <p:spPr bwMode="auto">
              <a:xfrm rot="16200000" flipH="1">
                <a:off x="3634"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grpSp>
      <p:sp>
        <p:nvSpPr>
          <p:cNvPr id="524348" name="Freeform 60">
            <a:extLst>
              <a:ext uri="{FF2B5EF4-FFF2-40B4-BE49-F238E27FC236}">
                <a16:creationId xmlns:a16="http://schemas.microsoft.com/office/drawing/2014/main" id="{810CF0AD-D8C3-6705-E864-7E7C23727D4E}"/>
              </a:ext>
            </a:extLst>
          </p:cNvPr>
          <p:cNvSpPr>
            <a:spLocks/>
          </p:cNvSpPr>
          <p:nvPr/>
        </p:nvSpPr>
        <p:spPr bwMode="auto">
          <a:xfrm>
            <a:off x="3517901" y="5745164"/>
            <a:ext cx="2587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4349" name="Freeform 61">
            <a:extLst>
              <a:ext uri="{FF2B5EF4-FFF2-40B4-BE49-F238E27FC236}">
                <a16:creationId xmlns:a16="http://schemas.microsoft.com/office/drawing/2014/main" id="{8207A7DF-4E24-55DD-49A1-7B37AB249316}"/>
              </a:ext>
            </a:extLst>
          </p:cNvPr>
          <p:cNvSpPr>
            <a:spLocks/>
          </p:cNvSpPr>
          <p:nvPr/>
        </p:nvSpPr>
        <p:spPr bwMode="auto">
          <a:xfrm>
            <a:off x="3941763" y="5818188"/>
            <a:ext cx="525462" cy="215900"/>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4350" name="Freeform 62">
            <a:extLst>
              <a:ext uri="{FF2B5EF4-FFF2-40B4-BE49-F238E27FC236}">
                <a16:creationId xmlns:a16="http://schemas.microsoft.com/office/drawing/2014/main" id="{E5F9D0D7-6280-8862-F0A3-DA1EF66CDA10}"/>
              </a:ext>
            </a:extLst>
          </p:cNvPr>
          <p:cNvSpPr>
            <a:spLocks/>
          </p:cNvSpPr>
          <p:nvPr/>
        </p:nvSpPr>
        <p:spPr bwMode="auto">
          <a:xfrm>
            <a:off x="3648075" y="5805488"/>
            <a:ext cx="503238" cy="215900"/>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4351" name="Freeform 63">
            <a:extLst>
              <a:ext uri="{FF2B5EF4-FFF2-40B4-BE49-F238E27FC236}">
                <a16:creationId xmlns:a16="http://schemas.microsoft.com/office/drawing/2014/main" id="{9F792965-4793-82BD-BF82-8020877F22DA}"/>
              </a:ext>
            </a:extLst>
          </p:cNvPr>
          <p:cNvSpPr>
            <a:spLocks/>
          </p:cNvSpPr>
          <p:nvPr/>
        </p:nvSpPr>
        <p:spPr bwMode="auto">
          <a:xfrm>
            <a:off x="3582988" y="5818188"/>
            <a:ext cx="525462" cy="215900"/>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4352" name="Freeform 64">
            <a:extLst>
              <a:ext uri="{FF2B5EF4-FFF2-40B4-BE49-F238E27FC236}">
                <a16:creationId xmlns:a16="http://schemas.microsoft.com/office/drawing/2014/main" id="{29E8BE3F-ACEC-3F31-D010-76AA71F02914}"/>
              </a:ext>
            </a:extLst>
          </p:cNvPr>
          <p:cNvSpPr>
            <a:spLocks/>
          </p:cNvSpPr>
          <p:nvPr/>
        </p:nvSpPr>
        <p:spPr bwMode="auto">
          <a:xfrm>
            <a:off x="3935413" y="5805488"/>
            <a:ext cx="525462" cy="215900"/>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4353" name="Freeform 65">
            <a:extLst>
              <a:ext uri="{FF2B5EF4-FFF2-40B4-BE49-F238E27FC236}">
                <a16:creationId xmlns:a16="http://schemas.microsoft.com/office/drawing/2014/main" id="{D0AE710B-5966-E982-2E45-5E17F1E0CC4E}"/>
              </a:ext>
            </a:extLst>
          </p:cNvPr>
          <p:cNvSpPr>
            <a:spLocks/>
          </p:cNvSpPr>
          <p:nvPr/>
        </p:nvSpPr>
        <p:spPr bwMode="auto">
          <a:xfrm>
            <a:off x="4079876" y="5805488"/>
            <a:ext cx="258763" cy="215900"/>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4354" name="Freeform 66">
            <a:extLst>
              <a:ext uri="{FF2B5EF4-FFF2-40B4-BE49-F238E27FC236}">
                <a16:creationId xmlns:a16="http://schemas.microsoft.com/office/drawing/2014/main" id="{56987911-DF98-BBF0-A8A1-8D51344E3A60}"/>
              </a:ext>
            </a:extLst>
          </p:cNvPr>
          <p:cNvSpPr>
            <a:spLocks/>
          </p:cNvSpPr>
          <p:nvPr/>
        </p:nvSpPr>
        <p:spPr bwMode="auto">
          <a:xfrm>
            <a:off x="4295776" y="5805488"/>
            <a:ext cx="525463" cy="215900"/>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4355" name="Freeform 67">
            <a:extLst>
              <a:ext uri="{FF2B5EF4-FFF2-40B4-BE49-F238E27FC236}">
                <a16:creationId xmlns:a16="http://schemas.microsoft.com/office/drawing/2014/main" id="{2FA57D33-E2E4-1EC8-6EAB-887E2F789FCB}"/>
              </a:ext>
            </a:extLst>
          </p:cNvPr>
          <p:cNvSpPr>
            <a:spLocks/>
          </p:cNvSpPr>
          <p:nvPr/>
        </p:nvSpPr>
        <p:spPr bwMode="auto">
          <a:xfrm>
            <a:off x="4440238" y="5805488"/>
            <a:ext cx="258762" cy="215900"/>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4356" name="Freeform 68">
            <a:extLst>
              <a:ext uri="{FF2B5EF4-FFF2-40B4-BE49-F238E27FC236}">
                <a16:creationId xmlns:a16="http://schemas.microsoft.com/office/drawing/2014/main" id="{3BAA0668-DEF1-1653-98B5-DFE6E9A887A8}"/>
              </a:ext>
            </a:extLst>
          </p:cNvPr>
          <p:cNvSpPr>
            <a:spLocks/>
          </p:cNvSpPr>
          <p:nvPr/>
        </p:nvSpPr>
        <p:spPr bwMode="auto">
          <a:xfrm>
            <a:off x="4583113" y="5805488"/>
            <a:ext cx="525462" cy="215900"/>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4357" name="Freeform 69">
            <a:extLst>
              <a:ext uri="{FF2B5EF4-FFF2-40B4-BE49-F238E27FC236}">
                <a16:creationId xmlns:a16="http://schemas.microsoft.com/office/drawing/2014/main" id="{34C700AA-5797-38E5-20C0-67F2AD27B5CC}"/>
              </a:ext>
            </a:extLst>
          </p:cNvPr>
          <p:cNvSpPr>
            <a:spLocks/>
          </p:cNvSpPr>
          <p:nvPr/>
        </p:nvSpPr>
        <p:spPr bwMode="auto">
          <a:xfrm>
            <a:off x="4943476" y="5805488"/>
            <a:ext cx="258763" cy="215900"/>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Tree>
    <p:extLst>
      <p:ext uri="{BB962C8B-B14F-4D97-AF65-F5344CB8AC3E}">
        <p14:creationId xmlns:p14="http://schemas.microsoft.com/office/powerpoint/2010/main" val="4078982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63" presetClass="path" presetSubtype="0" accel="50000" decel="50000" fill="hold" nodeType="withEffect">
                                  <p:stCondLst>
                                    <p:cond delay="0"/>
                                  </p:stCondLst>
                                  <p:childTnLst>
                                    <p:animMotion origin="layout" path="M -0.05903 2.96296E-6 L 0.05122 2.96296E-6 " pathEditMode="relative" rAng="0" ptsTypes="AA">
                                      <p:cBhvr>
                                        <p:cTn id="6" dur="2000" fill="hold"/>
                                        <p:tgtEl>
                                          <p:spTgt spid="524341"/>
                                        </p:tgtEl>
                                        <p:attrNameLst>
                                          <p:attrName>ppt_x</p:attrName>
                                          <p:attrName>ppt_y</p:attrName>
                                        </p:attrNameLst>
                                      </p:cBhvr>
                                      <p:rCtr x="5503" y="0"/>
                                    </p:animMotion>
                                  </p:childTnLst>
                                </p:cTn>
                              </p:par>
                              <p:par>
                                <p:cTn id="7" presetID="22" presetClass="entr" presetSubtype="8" fill="hold" nodeType="withEffect">
                                  <p:stCondLst>
                                    <p:cond delay="0"/>
                                  </p:stCondLst>
                                  <p:childTnLst>
                                    <p:set>
                                      <p:cBhvr>
                                        <p:cTn id="8" dur="1" fill="hold">
                                          <p:stCondLst>
                                            <p:cond delay="0"/>
                                          </p:stCondLst>
                                        </p:cTn>
                                        <p:tgtEl>
                                          <p:spTgt spid="524352"/>
                                        </p:tgtEl>
                                        <p:attrNameLst>
                                          <p:attrName>style.visibility</p:attrName>
                                        </p:attrNameLst>
                                      </p:cBhvr>
                                      <p:to>
                                        <p:strVal val="visible"/>
                                      </p:to>
                                    </p:set>
                                    <p:animEffect transition="in" filter="wipe(left)">
                                      <p:cBhvr>
                                        <p:cTn id="9" dur="500"/>
                                        <p:tgtEl>
                                          <p:spTgt spid="524352"/>
                                        </p:tgtEl>
                                      </p:cBhvr>
                                    </p:animEffect>
                                  </p:childTnLst>
                                </p:cTn>
                              </p:par>
                              <p:par>
                                <p:cTn id="10" presetID="22" presetClass="entr" presetSubtype="8" fill="hold" nodeType="withEffect">
                                  <p:stCondLst>
                                    <p:cond delay="100"/>
                                  </p:stCondLst>
                                  <p:childTnLst>
                                    <p:set>
                                      <p:cBhvr>
                                        <p:cTn id="11" dur="1" fill="hold">
                                          <p:stCondLst>
                                            <p:cond delay="0"/>
                                          </p:stCondLst>
                                        </p:cTn>
                                        <p:tgtEl>
                                          <p:spTgt spid="524353"/>
                                        </p:tgtEl>
                                        <p:attrNameLst>
                                          <p:attrName>style.visibility</p:attrName>
                                        </p:attrNameLst>
                                      </p:cBhvr>
                                      <p:to>
                                        <p:strVal val="visible"/>
                                      </p:to>
                                    </p:set>
                                    <p:animEffect transition="in" filter="wipe(left)">
                                      <p:cBhvr>
                                        <p:cTn id="12" dur="500"/>
                                        <p:tgtEl>
                                          <p:spTgt spid="524353"/>
                                        </p:tgtEl>
                                      </p:cBhvr>
                                    </p:animEffect>
                                  </p:childTnLst>
                                </p:cTn>
                              </p:par>
                              <p:par>
                                <p:cTn id="13" presetID="22" presetClass="entr" presetSubtype="8" fill="hold" nodeType="withEffect">
                                  <p:stCondLst>
                                    <p:cond delay="0"/>
                                  </p:stCondLst>
                                  <p:childTnLst>
                                    <p:set>
                                      <p:cBhvr>
                                        <p:cTn id="14" dur="1" fill="hold">
                                          <p:stCondLst>
                                            <p:cond delay="0"/>
                                          </p:stCondLst>
                                        </p:cTn>
                                        <p:tgtEl>
                                          <p:spTgt spid="524354"/>
                                        </p:tgtEl>
                                        <p:attrNameLst>
                                          <p:attrName>style.visibility</p:attrName>
                                        </p:attrNameLst>
                                      </p:cBhvr>
                                      <p:to>
                                        <p:strVal val="visible"/>
                                      </p:to>
                                    </p:set>
                                    <p:animEffect transition="in" filter="wipe(left)">
                                      <p:cBhvr>
                                        <p:cTn id="15" dur="500"/>
                                        <p:tgtEl>
                                          <p:spTgt spid="524354"/>
                                        </p:tgtEl>
                                      </p:cBhvr>
                                    </p:animEffect>
                                  </p:childTnLst>
                                </p:cTn>
                              </p:par>
                              <p:par>
                                <p:cTn id="16" presetID="22" presetClass="entr" presetSubtype="8" fill="hold" nodeType="withEffect">
                                  <p:stCondLst>
                                    <p:cond delay="300"/>
                                  </p:stCondLst>
                                  <p:childTnLst>
                                    <p:set>
                                      <p:cBhvr>
                                        <p:cTn id="17" dur="1" fill="hold">
                                          <p:stCondLst>
                                            <p:cond delay="0"/>
                                          </p:stCondLst>
                                        </p:cTn>
                                        <p:tgtEl>
                                          <p:spTgt spid="524355"/>
                                        </p:tgtEl>
                                        <p:attrNameLst>
                                          <p:attrName>style.visibility</p:attrName>
                                        </p:attrNameLst>
                                      </p:cBhvr>
                                      <p:to>
                                        <p:strVal val="visible"/>
                                      </p:to>
                                    </p:set>
                                    <p:animEffect transition="in" filter="wipe(left)">
                                      <p:cBhvr>
                                        <p:cTn id="18" dur="500"/>
                                        <p:tgtEl>
                                          <p:spTgt spid="524355"/>
                                        </p:tgtEl>
                                      </p:cBhvr>
                                    </p:animEffect>
                                  </p:childTnLst>
                                </p:cTn>
                              </p:par>
                              <p:par>
                                <p:cTn id="19" presetID="22" presetClass="entr" presetSubtype="8" fill="hold" nodeType="withEffect">
                                  <p:stCondLst>
                                    <p:cond delay="500"/>
                                  </p:stCondLst>
                                  <p:childTnLst>
                                    <p:set>
                                      <p:cBhvr>
                                        <p:cTn id="20" dur="1" fill="hold">
                                          <p:stCondLst>
                                            <p:cond delay="0"/>
                                          </p:stCondLst>
                                        </p:cTn>
                                        <p:tgtEl>
                                          <p:spTgt spid="524356"/>
                                        </p:tgtEl>
                                        <p:attrNameLst>
                                          <p:attrName>style.visibility</p:attrName>
                                        </p:attrNameLst>
                                      </p:cBhvr>
                                      <p:to>
                                        <p:strVal val="visible"/>
                                      </p:to>
                                    </p:set>
                                    <p:animEffect transition="in" filter="wipe(left)">
                                      <p:cBhvr>
                                        <p:cTn id="21" dur="500"/>
                                        <p:tgtEl>
                                          <p:spTgt spid="524356"/>
                                        </p:tgtEl>
                                      </p:cBhvr>
                                    </p:animEffect>
                                  </p:childTnLst>
                                </p:cTn>
                              </p:par>
                              <p:par>
                                <p:cTn id="22" presetID="22" presetClass="entr" presetSubtype="8" fill="hold" nodeType="withEffect">
                                  <p:stCondLst>
                                    <p:cond delay="800"/>
                                  </p:stCondLst>
                                  <p:childTnLst>
                                    <p:set>
                                      <p:cBhvr>
                                        <p:cTn id="23" dur="1" fill="hold">
                                          <p:stCondLst>
                                            <p:cond delay="0"/>
                                          </p:stCondLst>
                                        </p:cTn>
                                        <p:tgtEl>
                                          <p:spTgt spid="524357"/>
                                        </p:tgtEl>
                                        <p:attrNameLst>
                                          <p:attrName>style.visibility</p:attrName>
                                        </p:attrNameLst>
                                      </p:cBhvr>
                                      <p:to>
                                        <p:strVal val="visible"/>
                                      </p:to>
                                    </p:set>
                                    <p:animEffect transition="in" filter="wipe(left)">
                                      <p:cBhvr>
                                        <p:cTn id="24" dur="500"/>
                                        <p:tgtEl>
                                          <p:spTgt spid="5243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5314" name="Freeform 2">
            <a:extLst>
              <a:ext uri="{FF2B5EF4-FFF2-40B4-BE49-F238E27FC236}">
                <a16:creationId xmlns:a16="http://schemas.microsoft.com/office/drawing/2014/main" id="{1ED0A166-D539-FF6D-2477-10E53151E7F1}"/>
              </a:ext>
            </a:extLst>
          </p:cNvPr>
          <p:cNvSpPr>
            <a:spLocks noChangeAspect="1"/>
          </p:cNvSpPr>
          <p:nvPr/>
        </p:nvSpPr>
        <p:spPr bwMode="auto">
          <a:xfrm>
            <a:off x="1803400" y="5386388"/>
            <a:ext cx="763588" cy="1066800"/>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15" name="Freeform 3">
            <a:extLst>
              <a:ext uri="{FF2B5EF4-FFF2-40B4-BE49-F238E27FC236}">
                <a16:creationId xmlns:a16="http://schemas.microsoft.com/office/drawing/2014/main" id="{96E3F76E-B297-0A88-35EB-FC9575F0CA37}"/>
              </a:ext>
            </a:extLst>
          </p:cNvPr>
          <p:cNvSpPr>
            <a:spLocks noChangeAspect="1"/>
          </p:cNvSpPr>
          <p:nvPr/>
        </p:nvSpPr>
        <p:spPr bwMode="auto">
          <a:xfrm>
            <a:off x="2566989" y="5599113"/>
            <a:ext cx="6556375" cy="639762"/>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16" name="Rectangle 4">
            <a:extLst>
              <a:ext uri="{FF2B5EF4-FFF2-40B4-BE49-F238E27FC236}">
                <a16:creationId xmlns:a16="http://schemas.microsoft.com/office/drawing/2014/main" id="{597E2007-9B13-2498-B421-9D5D6343700A}"/>
              </a:ext>
            </a:extLst>
          </p:cNvPr>
          <p:cNvSpPr>
            <a:spLocks noChangeAspect="1" noChangeArrowheads="1"/>
          </p:cNvSpPr>
          <p:nvPr/>
        </p:nvSpPr>
        <p:spPr bwMode="auto">
          <a:xfrm>
            <a:off x="5308601" y="5670551"/>
            <a:ext cx="1787525" cy="49847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17" name="Rectangle 5">
            <a:extLst>
              <a:ext uri="{FF2B5EF4-FFF2-40B4-BE49-F238E27FC236}">
                <a16:creationId xmlns:a16="http://schemas.microsoft.com/office/drawing/2014/main" id="{464C9EAD-3749-0F3C-D5AC-917C0D518D86}"/>
              </a:ext>
            </a:extLst>
          </p:cNvPr>
          <p:cNvSpPr>
            <a:spLocks noChangeAspect="1" noChangeArrowheads="1"/>
          </p:cNvSpPr>
          <p:nvPr/>
        </p:nvSpPr>
        <p:spPr bwMode="auto">
          <a:xfrm>
            <a:off x="2566988" y="5457826"/>
            <a:ext cx="1911350" cy="9239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18" name="Oval 6">
            <a:extLst>
              <a:ext uri="{FF2B5EF4-FFF2-40B4-BE49-F238E27FC236}">
                <a16:creationId xmlns:a16="http://schemas.microsoft.com/office/drawing/2014/main" id="{E7B72B12-F3F7-D9AB-F65F-EE60D943479C}"/>
              </a:ext>
            </a:extLst>
          </p:cNvPr>
          <p:cNvSpPr>
            <a:spLocks noChangeAspect="1" noChangeArrowheads="1"/>
          </p:cNvSpPr>
          <p:nvPr/>
        </p:nvSpPr>
        <p:spPr bwMode="auto">
          <a:xfrm>
            <a:off x="4221163" y="5811838"/>
            <a:ext cx="190500" cy="214312"/>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19" name="Rectangle 7">
            <a:extLst>
              <a:ext uri="{FF2B5EF4-FFF2-40B4-BE49-F238E27FC236}">
                <a16:creationId xmlns:a16="http://schemas.microsoft.com/office/drawing/2014/main" id="{1F73F41C-42B2-6F1A-16A9-02E69BCC2D2A}"/>
              </a:ext>
            </a:extLst>
          </p:cNvPr>
          <p:cNvSpPr>
            <a:spLocks noChangeAspect="1" noChangeArrowheads="1"/>
          </p:cNvSpPr>
          <p:nvPr/>
        </p:nvSpPr>
        <p:spPr bwMode="auto">
          <a:xfrm>
            <a:off x="2757489" y="5386388"/>
            <a:ext cx="890587"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20" name="Rectangle 8">
            <a:extLst>
              <a:ext uri="{FF2B5EF4-FFF2-40B4-BE49-F238E27FC236}">
                <a16:creationId xmlns:a16="http://schemas.microsoft.com/office/drawing/2014/main" id="{FF6C10FF-4F3C-847C-40AE-59882475B4DB}"/>
              </a:ext>
            </a:extLst>
          </p:cNvPr>
          <p:cNvSpPr>
            <a:spLocks noChangeAspect="1" noChangeArrowheads="1"/>
          </p:cNvSpPr>
          <p:nvPr/>
        </p:nvSpPr>
        <p:spPr bwMode="auto">
          <a:xfrm>
            <a:off x="2566988" y="5386388"/>
            <a:ext cx="127000"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21" name="Rectangle 9">
            <a:extLst>
              <a:ext uri="{FF2B5EF4-FFF2-40B4-BE49-F238E27FC236}">
                <a16:creationId xmlns:a16="http://schemas.microsoft.com/office/drawing/2014/main" id="{BDF9FADA-83FC-2B22-EAFB-075466268AE4}"/>
              </a:ext>
            </a:extLst>
          </p:cNvPr>
          <p:cNvSpPr>
            <a:spLocks noChangeAspect="1" noChangeArrowheads="1"/>
          </p:cNvSpPr>
          <p:nvPr/>
        </p:nvSpPr>
        <p:spPr bwMode="auto">
          <a:xfrm>
            <a:off x="2693988" y="5457825"/>
            <a:ext cx="63500" cy="141288"/>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5322" name="Group 10">
            <a:extLst>
              <a:ext uri="{FF2B5EF4-FFF2-40B4-BE49-F238E27FC236}">
                <a16:creationId xmlns:a16="http://schemas.microsoft.com/office/drawing/2014/main" id="{F71ACB6D-BAA8-EC54-61E0-13186FFA3C8B}"/>
              </a:ext>
            </a:extLst>
          </p:cNvPr>
          <p:cNvGrpSpPr>
            <a:grpSpLocks noChangeAspect="1"/>
          </p:cNvGrpSpPr>
          <p:nvPr/>
        </p:nvGrpSpPr>
        <p:grpSpPr bwMode="auto">
          <a:xfrm flipH="1">
            <a:off x="2566989" y="6169026"/>
            <a:ext cx="1081087" cy="284163"/>
            <a:chOff x="960" y="2016"/>
            <a:chExt cx="816" cy="192"/>
          </a:xfrm>
        </p:grpSpPr>
        <p:sp>
          <p:nvSpPr>
            <p:cNvPr id="525323" name="Rectangle 11">
              <a:extLst>
                <a:ext uri="{FF2B5EF4-FFF2-40B4-BE49-F238E27FC236}">
                  <a16:creationId xmlns:a16="http://schemas.microsoft.com/office/drawing/2014/main" id="{6E867C79-89AE-872F-2D36-1C78E8ECEED6}"/>
                </a:ext>
              </a:extLst>
            </p:cNvPr>
            <p:cNvSpPr>
              <a:spLocks noChangeAspect="1" noChangeArrowheads="1"/>
            </p:cNvSpPr>
            <p:nvPr/>
          </p:nvSpPr>
          <p:spPr bwMode="auto">
            <a:xfrm>
              <a:off x="1104" y="2016"/>
              <a:ext cx="672"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24" name="Rectangle 12">
              <a:extLst>
                <a:ext uri="{FF2B5EF4-FFF2-40B4-BE49-F238E27FC236}">
                  <a16:creationId xmlns:a16="http://schemas.microsoft.com/office/drawing/2014/main" id="{0D03FCFD-1795-73D3-A718-AEF70DC17C22}"/>
                </a:ext>
              </a:extLst>
            </p:cNvPr>
            <p:cNvSpPr>
              <a:spLocks noChangeAspect="1" noChangeArrowheads="1"/>
            </p:cNvSpPr>
            <p:nvPr/>
          </p:nvSpPr>
          <p:spPr bwMode="auto">
            <a:xfrm>
              <a:off x="960" y="2016"/>
              <a:ext cx="96"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25" name="Rectangle 13">
              <a:extLst>
                <a:ext uri="{FF2B5EF4-FFF2-40B4-BE49-F238E27FC236}">
                  <a16:creationId xmlns:a16="http://schemas.microsoft.com/office/drawing/2014/main" id="{7B27AB28-DDBA-A588-2FF8-3007B424C3B6}"/>
                </a:ext>
              </a:extLst>
            </p:cNvPr>
            <p:cNvSpPr>
              <a:spLocks noChangeAspect="1" noChangeArrowheads="1"/>
            </p:cNvSpPr>
            <p:nvPr/>
          </p:nvSpPr>
          <p:spPr bwMode="auto">
            <a:xfrm>
              <a:off x="1056" y="2064"/>
              <a:ext cx="48" cy="96"/>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5326" name="Rectangle 14">
            <a:extLst>
              <a:ext uri="{FF2B5EF4-FFF2-40B4-BE49-F238E27FC236}">
                <a16:creationId xmlns:a16="http://schemas.microsoft.com/office/drawing/2014/main" id="{41BBE524-B960-60C6-937F-86D23E2B815E}"/>
              </a:ext>
            </a:extLst>
          </p:cNvPr>
          <p:cNvSpPr>
            <a:spLocks noChangeArrowheads="1"/>
          </p:cNvSpPr>
          <p:nvPr/>
        </p:nvSpPr>
        <p:spPr bwMode="auto">
          <a:xfrm>
            <a:off x="4081464" y="5721351"/>
            <a:ext cx="6345237"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27" name="Rectangle 15">
            <a:extLst>
              <a:ext uri="{FF2B5EF4-FFF2-40B4-BE49-F238E27FC236}">
                <a16:creationId xmlns:a16="http://schemas.microsoft.com/office/drawing/2014/main" id="{075DD78F-5E4A-4DA6-5290-637F7BB1EBD1}"/>
              </a:ext>
            </a:extLst>
          </p:cNvPr>
          <p:cNvSpPr>
            <a:spLocks noChangeArrowheads="1"/>
          </p:cNvSpPr>
          <p:nvPr/>
        </p:nvSpPr>
        <p:spPr bwMode="auto">
          <a:xfrm>
            <a:off x="3657600" y="5721351"/>
            <a:ext cx="414338"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28" name="Rectangle 16">
            <a:extLst>
              <a:ext uri="{FF2B5EF4-FFF2-40B4-BE49-F238E27FC236}">
                <a16:creationId xmlns:a16="http://schemas.microsoft.com/office/drawing/2014/main" id="{882478E0-7365-F265-0A91-94B358DC8B20}"/>
              </a:ext>
            </a:extLst>
          </p:cNvPr>
          <p:cNvSpPr>
            <a:spLocks noChangeArrowheads="1"/>
          </p:cNvSpPr>
          <p:nvPr/>
        </p:nvSpPr>
        <p:spPr bwMode="auto">
          <a:xfrm>
            <a:off x="2538413" y="5738814"/>
            <a:ext cx="1109662"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29" name="Rectangle 17">
            <a:extLst>
              <a:ext uri="{FF2B5EF4-FFF2-40B4-BE49-F238E27FC236}">
                <a16:creationId xmlns:a16="http://schemas.microsoft.com/office/drawing/2014/main" id="{01F68CC7-CE69-1630-7539-8B57A4D4655E}"/>
              </a:ext>
            </a:extLst>
          </p:cNvPr>
          <p:cNvSpPr>
            <a:spLocks noChangeAspect="1" noChangeArrowheads="1"/>
          </p:cNvSpPr>
          <p:nvPr/>
        </p:nvSpPr>
        <p:spPr bwMode="auto">
          <a:xfrm>
            <a:off x="2279650" y="5591175"/>
            <a:ext cx="287338" cy="647700"/>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30" name="Freeform 18">
            <a:extLst>
              <a:ext uri="{FF2B5EF4-FFF2-40B4-BE49-F238E27FC236}">
                <a16:creationId xmlns:a16="http://schemas.microsoft.com/office/drawing/2014/main" id="{8AEC1E0F-487E-69F9-F141-D5B06BA5D03B}"/>
              </a:ext>
            </a:extLst>
          </p:cNvPr>
          <p:cNvSpPr>
            <a:spLocks noChangeAspect="1"/>
          </p:cNvSpPr>
          <p:nvPr/>
        </p:nvSpPr>
        <p:spPr bwMode="auto">
          <a:xfrm>
            <a:off x="2566988" y="6038851"/>
            <a:ext cx="7861300" cy="200025"/>
          </a:xfrm>
          <a:custGeom>
            <a:avLst/>
            <a:gdLst>
              <a:gd name="T0" fmla="*/ 0 w 4451"/>
              <a:gd name="T1" fmla="*/ 102 h 102"/>
              <a:gd name="T2" fmla="*/ 1091 w 4451"/>
              <a:gd name="T3" fmla="*/ 102 h 102"/>
              <a:gd name="T4" fmla="*/ 1538 w 4451"/>
              <a:gd name="T5" fmla="*/ 60 h 102"/>
              <a:gd name="T6" fmla="*/ 4451 w 4451"/>
              <a:gd name="T7" fmla="*/ 60 h 102"/>
              <a:gd name="T8" fmla="*/ 4451 w 4451"/>
              <a:gd name="T9" fmla="*/ 0 h 102"/>
              <a:gd name="T10" fmla="*/ 760 w 4451"/>
              <a:gd name="T11" fmla="*/ 0 h 102"/>
              <a:gd name="T12" fmla="*/ 631 w 4451"/>
              <a:gd name="T13" fmla="*/ 21 h 102"/>
              <a:gd name="T14" fmla="*/ 0 w 4451"/>
              <a:gd name="T15" fmla="*/ 21 h 102"/>
              <a:gd name="T16" fmla="*/ 0 w 4451"/>
              <a:gd name="T17" fmla="*/ 102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51" h="102">
                <a:moveTo>
                  <a:pt x="0" y="102"/>
                </a:moveTo>
                <a:lnTo>
                  <a:pt x="1091" y="102"/>
                </a:lnTo>
                <a:lnTo>
                  <a:pt x="1538" y="60"/>
                </a:lnTo>
                <a:lnTo>
                  <a:pt x="4451" y="60"/>
                </a:lnTo>
                <a:lnTo>
                  <a:pt x="4451" y="0"/>
                </a:lnTo>
                <a:lnTo>
                  <a:pt x="760" y="0"/>
                </a:lnTo>
                <a:lnTo>
                  <a:pt x="631" y="21"/>
                </a:lnTo>
                <a:lnTo>
                  <a:pt x="0" y="21"/>
                </a:lnTo>
                <a:lnTo>
                  <a:pt x="0" y="10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5331" name="Group 19">
            <a:extLst>
              <a:ext uri="{FF2B5EF4-FFF2-40B4-BE49-F238E27FC236}">
                <a16:creationId xmlns:a16="http://schemas.microsoft.com/office/drawing/2014/main" id="{C1598937-7B84-1BAC-784D-8A4910D8CD06}"/>
              </a:ext>
            </a:extLst>
          </p:cNvPr>
          <p:cNvGrpSpPr>
            <a:grpSpLocks/>
          </p:cNvGrpSpPr>
          <p:nvPr/>
        </p:nvGrpSpPr>
        <p:grpSpPr bwMode="auto">
          <a:xfrm>
            <a:off x="2289175" y="5751514"/>
            <a:ext cx="323850" cy="320675"/>
            <a:chOff x="851" y="3292"/>
            <a:chExt cx="184" cy="163"/>
          </a:xfrm>
        </p:grpSpPr>
        <p:sp>
          <p:nvSpPr>
            <p:cNvPr id="525332" name="AutoShape 20">
              <a:extLst>
                <a:ext uri="{FF2B5EF4-FFF2-40B4-BE49-F238E27FC236}">
                  <a16:creationId xmlns:a16="http://schemas.microsoft.com/office/drawing/2014/main" id="{FE95D56E-0CF0-632E-B055-D9B167F138E0}"/>
                </a:ext>
              </a:extLst>
            </p:cNvPr>
            <p:cNvSpPr>
              <a:spLocks noChangeAspect="1" noChangeArrowheads="1"/>
            </p:cNvSpPr>
            <p:nvPr/>
          </p:nvSpPr>
          <p:spPr bwMode="auto">
            <a:xfrm>
              <a:off x="851" y="3341"/>
              <a:ext cx="137" cy="53"/>
            </a:xfrm>
            <a:prstGeom prst="roundRect">
              <a:avLst>
                <a:gd name="adj" fmla="val 16667"/>
              </a:avLst>
            </a:prstGeom>
            <a:solidFill>
              <a:srgbClr val="292929"/>
            </a:soli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400"/>
            </a:p>
          </p:txBody>
        </p:sp>
        <p:sp>
          <p:nvSpPr>
            <p:cNvPr id="525333" name="Rectangle 21">
              <a:extLst>
                <a:ext uri="{FF2B5EF4-FFF2-40B4-BE49-F238E27FC236}">
                  <a16:creationId xmlns:a16="http://schemas.microsoft.com/office/drawing/2014/main" id="{4274CD46-0C7E-82B7-FB37-92815042C5F3}"/>
                </a:ext>
              </a:extLst>
            </p:cNvPr>
            <p:cNvSpPr>
              <a:spLocks noChangeArrowheads="1"/>
            </p:cNvSpPr>
            <p:nvPr/>
          </p:nvSpPr>
          <p:spPr bwMode="auto">
            <a:xfrm flipH="1">
              <a:off x="968" y="3292"/>
              <a:ext cx="41" cy="163"/>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34" name="Oval 22">
              <a:extLst>
                <a:ext uri="{FF2B5EF4-FFF2-40B4-BE49-F238E27FC236}">
                  <a16:creationId xmlns:a16="http://schemas.microsoft.com/office/drawing/2014/main" id="{9B62C924-C37D-A56E-FAB9-0CB4FAAAF444}"/>
                </a:ext>
              </a:extLst>
            </p:cNvPr>
            <p:cNvSpPr>
              <a:spLocks noChangeArrowheads="1"/>
            </p:cNvSpPr>
            <p:nvPr/>
          </p:nvSpPr>
          <p:spPr bwMode="auto">
            <a:xfrm>
              <a:off x="992" y="3292"/>
              <a:ext cx="42" cy="161"/>
            </a:xfrm>
            <a:prstGeom prst="ellipse">
              <a:avLst/>
            </a:prstGeom>
            <a:solidFill>
              <a:srgbClr val="C0C0C0"/>
            </a:solidFill>
            <a:ln>
              <a:noFill/>
            </a:ln>
            <a:effectLst/>
            <a:extLst>
              <a:ext uri="{91240B29-F687-4F45-9708-019B960494DF}">
                <a14:hiddenLine xmlns:a14="http://schemas.microsoft.com/office/drawing/2010/main" w="6350">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35" name="Freeform 23">
              <a:extLst>
                <a:ext uri="{FF2B5EF4-FFF2-40B4-BE49-F238E27FC236}">
                  <a16:creationId xmlns:a16="http://schemas.microsoft.com/office/drawing/2014/main" id="{939E4503-6EBB-FFED-DDF5-659DAAEB85FB}"/>
                </a:ext>
              </a:extLst>
            </p:cNvPr>
            <p:cNvSpPr>
              <a:spLocks/>
            </p:cNvSpPr>
            <p:nvPr/>
          </p:nvSpPr>
          <p:spPr bwMode="auto">
            <a:xfrm>
              <a:off x="901" y="3364"/>
              <a:ext cx="89" cy="6"/>
            </a:xfrm>
            <a:custGeom>
              <a:avLst/>
              <a:gdLst>
                <a:gd name="T0" fmla="*/ 0 w 101"/>
                <a:gd name="T1" fmla="*/ 0 h 7"/>
                <a:gd name="T2" fmla="*/ 101 w 101"/>
                <a:gd name="T3" fmla="*/ 0 h 7"/>
                <a:gd name="T4" fmla="*/ 99 w 101"/>
                <a:gd name="T5" fmla="*/ 7 h 7"/>
                <a:gd name="T6" fmla="*/ 0 w 101"/>
                <a:gd name="T7" fmla="*/ 7 h 7"/>
                <a:gd name="T8" fmla="*/ 0 w 101"/>
                <a:gd name="T9" fmla="*/ 0 h 7"/>
              </a:gdLst>
              <a:ahLst/>
              <a:cxnLst>
                <a:cxn ang="0">
                  <a:pos x="T0" y="T1"/>
                </a:cxn>
                <a:cxn ang="0">
                  <a:pos x="T2" y="T3"/>
                </a:cxn>
                <a:cxn ang="0">
                  <a:pos x="T4" y="T5"/>
                </a:cxn>
                <a:cxn ang="0">
                  <a:pos x="T6" y="T7"/>
                </a:cxn>
                <a:cxn ang="0">
                  <a:pos x="T8" y="T9"/>
                </a:cxn>
              </a:cxnLst>
              <a:rect l="0" t="0" r="r" b="b"/>
              <a:pathLst>
                <a:path w="101" h="7">
                  <a:moveTo>
                    <a:pt x="0" y="0"/>
                  </a:moveTo>
                  <a:lnTo>
                    <a:pt x="101" y="0"/>
                  </a:lnTo>
                  <a:lnTo>
                    <a:pt x="99" y="7"/>
                  </a:lnTo>
                  <a:lnTo>
                    <a:pt x="0" y="7"/>
                  </a:lnTo>
                  <a:lnTo>
                    <a:pt x="0" y="0"/>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36" name="Freeform 24">
              <a:extLst>
                <a:ext uri="{FF2B5EF4-FFF2-40B4-BE49-F238E27FC236}">
                  <a16:creationId xmlns:a16="http://schemas.microsoft.com/office/drawing/2014/main" id="{8F1D1347-01E2-A7E9-DCAD-B2281D47962F}"/>
                </a:ext>
              </a:extLst>
            </p:cNvPr>
            <p:cNvSpPr>
              <a:spLocks/>
            </p:cNvSpPr>
            <p:nvPr/>
          </p:nvSpPr>
          <p:spPr bwMode="auto">
            <a:xfrm>
              <a:off x="989" y="3365"/>
              <a:ext cx="46" cy="22"/>
            </a:xfrm>
            <a:custGeom>
              <a:avLst/>
              <a:gdLst>
                <a:gd name="T0" fmla="*/ 3 w 53"/>
                <a:gd name="T1" fmla="*/ 0 h 26"/>
                <a:gd name="T2" fmla="*/ 53 w 53"/>
                <a:gd name="T3" fmla="*/ 20 h 26"/>
                <a:gd name="T4" fmla="*/ 50 w 53"/>
                <a:gd name="T5" fmla="*/ 26 h 26"/>
                <a:gd name="T6" fmla="*/ 0 w 53"/>
                <a:gd name="T7" fmla="*/ 6 h 26"/>
                <a:gd name="T8" fmla="*/ 3 w 53"/>
                <a:gd name="T9" fmla="*/ 0 h 26"/>
              </a:gdLst>
              <a:ahLst/>
              <a:cxnLst>
                <a:cxn ang="0">
                  <a:pos x="T0" y="T1"/>
                </a:cxn>
                <a:cxn ang="0">
                  <a:pos x="T2" y="T3"/>
                </a:cxn>
                <a:cxn ang="0">
                  <a:pos x="T4" y="T5"/>
                </a:cxn>
                <a:cxn ang="0">
                  <a:pos x="T6" y="T7"/>
                </a:cxn>
                <a:cxn ang="0">
                  <a:pos x="T8" y="T9"/>
                </a:cxn>
              </a:cxnLst>
              <a:rect l="0" t="0" r="r" b="b"/>
              <a:pathLst>
                <a:path w="53" h="26">
                  <a:moveTo>
                    <a:pt x="3" y="0"/>
                  </a:moveTo>
                  <a:lnTo>
                    <a:pt x="53" y="20"/>
                  </a:lnTo>
                  <a:lnTo>
                    <a:pt x="50" y="26"/>
                  </a:lnTo>
                  <a:lnTo>
                    <a:pt x="0" y="6"/>
                  </a:lnTo>
                  <a:lnTo>
                    <a:pt x="3" y="0"/>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37" name="Freeform 25">
              <a:extLst>
                <a:ext uri="{FF2B5EF4-FFF2-40B4-BE49-F238E27FC236}">
                  <a16:creationId xmlns:a16="http://schemas.microsoft.com/office/drawing/2014/main" id="{282DD587-5743-200C-B049-B9F17A23E771}"/>
                </a:ext>
              </a:extLst>
            </p:cNvPr>
            <p:cNvSpPr>
              <a:spLocks/>
            </p:cNvSpPr>
            <p:nvPr/>
          </p:nvSpPr>
          <p:spPr bwMode="auto">
            <a:xfrm flipH="1" flipV="1">
              <a:off x="852" y="3354"/>
              <a:ext cx="92" cy="27"/>
            </a:xfrm>
            <a:custGeom>
              <a:avLst/>
              <a:gdLst>
                <a:gd name="T0" fmla="*/ 0 w 298"/>
                <a:gd name="T1" fmla="*/ 17 h 80"/>
                <a:gd name="T2" fmla="*/ 0 w 298"/>
                <a:gd name="T3" fmla="*/ 66 h 80"/>
                <a:gd name="T4" fmla="*/ 21 w 298"/>
                <a:gd name="T5" fmla="*/ 66 h 80"/>
                <a:gd name="T6" fmla="*/ 51 w 298"/>
                <a:gd name="T7" fmla="*/ 74 h 80"/>
                <a:gd name="T8" fmla="*/ 298 w 298"/>
                <a:gd name="T9" fmla="*/ 80 h 80"/>
                <a:gd name="T10" fmla="*/ 298 w 298"/>
                <a:gd name="T11" fmla="*/ 2 h 80"/>
                <a:gd name="T12" fmla="*/ 244 w 298"/>
                <a:gd name="T13" fmla="*/ 0 h 80"/>
                <a:gd name="T14" fmla="*/ 51 w 298"/>
                <a:gd name="T15" fmla="*/ 12 h 80"/>
                <a:gd name="T16" fmla="*/ 22 w 298"/>
                <a:gd name="T17" fmla="*/ 20 h 80"/>
                <a:gd name="T18" fmla="*/ 0 w 298"/>
                <a:gd name="T19" fmla="*/ 17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98" h="80">
                  <a:moveTo>
                    <a:pt x="0" y="17"/>
                  </a:moveTo>
                  <a:lnTo>
                    <a:pt x="0" y="66"/>
                  </a:lnTo>
                  <a:lnTo>
                    <a:pt x="21" y="66"/>
                  </a:lnTo>
                  <a:lnTo>
                    <a:pt x="51" y="74"/>
                  </a:lnTo>
                  <a:lnTo>
                    <a:pt x="298" y="80"/>
                  </a:lnTo>
                  <a:lnTo>
                    <a:pt x="298" y="2"/>
                  </a:lnTo>
                  <a:lnTo>
                    <a:pt x="244" y="0"/>
                  </a:lnTo>
                  <a:lnTo>
                    <a:pt x="51" y="12"/>
                  </a:lnTo>
                  <a:lnTo>
                    <a:pt x="22" y="20"/>
                  </a:lnTo>
                  <a:lnTo>
                    <a:pt x="0" y="17"/>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5338" name="Rectangle 26">
            <a:extLst>
              <a:ext uri="{FF2B5EF4-FFF2-40B4-BE49-F238E27FC236}">
                <a16:creationId xmlns:a16="http://schemas.microsoft.com/office/drawing/2014/main" id="{F80596EE-5FEA-87BF-443E-4E2CE107C97D}"/>
              </a:ext>
            </a:extLst>
          </p:cNvPr>
          <p:cNvSpPr>
            <a:spLocks noChangeArrowheads="1"/>
          </p:cNvSpPr>
          <p:nvPr/>
        </p:nvSpPr>
        <p:spPr bwMode="auto">
          <a:xfrm>
            <a:off x="2071689" y="5595939"/>
            <a:ext cx="206375" cy="64293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5339" name="Group 27">
            <a:extLst>
              <a:ext uri="{FF2B5EF4-FFF2-40B4-BE49-F238E27FC236}">
                <a16:creationId xmlns:a16="http://schemas.microsoft.com/office/drawing/2014/main" id="{6FA634CC-FF7B-D189-E6E0-E89DEE84511E}"/>
              </a:ext>
            </a:extLst>
          </p:cNvPr>
          <p:cNvGrpSpPr>
            <a:grpSpLocks noChangeAspect="1"/>
          </p:cNvGrpSpPr>
          <p:nvPr/>
        </p:nvGrpSpPr>
        <p:grpSpPr bwMode="auto">
          <a:xfrm flipH="1">
            <a:off x="2614614" y="5791200"/>
            <a:ext cx="998537" cy="279400"/>
            <a:chOff x="652" y="2460"/>
            <a:chExt cx="2468" cy="714"/>
          </a:xfrm>
        </p:grpSpPr>
        <p:sp>
          <p:nvSpPr>
            <p:cNvPr id="525340" name="AutoShape 28">
              <a:extLst>
                <a:ext uri="{FF2B5EF4-FFF2-40B4-BE49-F238E27FC236}">
                  <a16:creationId xmlns:a16="http://schemas.microsoft.com/office/drawing/2014/main" id="{BB206F5D-CB37-261A-2F18-DF764EDAD971}"/>
                </a:ext>
              </a:extLst>
            </p:cNvPr>
            <p:cNvSpPr>
              <a:spLocks noChangeAspect="1" noChangeArrowheads="1"/>
            </p:cNvSpPr>
            <p:nvPr/>
          </p:nvSpPr>
          <p:spPr bwMode="auto">
            <a:xfrm>
              <a:off x="747" y="2460"/>
              <a:ext cx="2373" cy="714"/>
            </a:xfrm>
            <a:prstGeom prst="roundRect">
              <a:avLst>
                <a:gd name="adj" fmla="val 8685"/>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41" name="Rectangle 29">
              <a:extLst>
                <a:ext uri="{FF2B5EF4-FFF2-40B4-BE49-F238E27FC236}">
                  <a16:creationId xmlns:a16="http://schemas.microsoft.com/office/drawing/2014/main" id="{1B7ACC7B-0489-B5B5-E57D-A6D130937E67}"/>
                </a:ext>
              </a:extLst>
            </p:cNvPr>
            <p:cNvSpPr>
              <a:spLocks noChangeAspect="1" noChangeArrowheads="1"/>
            </p:cNvSpPr>
            <p:nvPr/>
          </p:nvSpPr>
          <p:spPr bwMode="auto">
            <a:xfrm>
              <a:off x="699" y="2460"/>
              <a:ext cx="69" cy="714"/>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42" name="AutoShape 30">
              <a:extLst>
                <a:ext uri="{FF2B5EF4-FFF2-40B4-BE49-F238E27FC236}">
                  <a16:creationId xmlns:a16="http://schemas.microsoft.com/office/drawing/2014/main" id="{27B2CC46-2A11-C50B-3053-1C11C7619DB0}"/>
                </a:ext>
              </a:extLst>
            </p:cNvPr>
            <p:cNvSpPr>
              <a:spLocks noChangeAspect="1" noChangeArrowheads="1"/>
            </p:cNvSpPr>
            <p:nvPr/>
          </p:nvSpPr>
          <p:spPr bwMode="auto">
            <a:xfrm rot="5400000">
              <a:off x="320" y="2794"/>
              <a:ext cx="712" cy="47"/>
            </a:xfrm>
            <a:custGeom>
              <a:avLst/>
              <a:gdLst>
                <a:gd name="G0" fmla="+- 956 0 0"/>
                <a:gd name="G1" fmla="+- 21600 0 956"/>
                <a:gd name="G2" fmla="*/ 956 1 2"/>
                <a:gd name="G3" fmla="+- 21600 0 G2"/>
                <a:gd name="G4" fmla="+/ 956 21600 2"/>
                <a:gd name="G5" fmla="+/ G1 0 2"/>
                <a:gd name="G6" fmla="*/ 21600 21600 956"/>
                <a:gd name="G7" fmla="*/ G6 1 2"/>
                <a:gd name="G8" fmla="+- 21600 0 G7"/>
                <a:gd name="G9" fmla="*/ 21600 1 2"/>
                <a:gd name="G10" fmla="+- 956 0 G9"/>
                <a:gd name="G11" fmla="?: G10 G8 0"/>
                <a:gd name="G12" fmla="?: G10 G7 21600"/>
                <a:gd name="T0" fmla="*/ 21122 w 21600"/>
                <a:gd name="T1" fmla="*/ 10800 h 21600"/>
                <a:gd name="T2" fmla="*/ 10800 w 21600"/>
                <a:gd name="T3" fmla="*/ 21600 h 21600"/>
                <a:gd name="T4" fmla="*/ 478 w 21600"/>
                <a:gd name="T5" fmla="*/ 10800 h 21600"/>
                <a:gd name="T6" fmla="*/ 10800 w 21600"/>
                <a:gd name="T7" fmla="*/ 0 h 21600"/>
                <a:gd name="T8" fmla="*/ 2278 w 21600"/>
                <a:gd name="T9" fmla="*/ 2278 h 21600"/>
                <a:gd name="T10" fmla="*/ 19322 w 21600"/>
                <a:gd name="T11" fmla="*/ 19322 h 21600"/>
              </a:gdLst>
              <a:ahLst/>
              <a:cxnLst>
                <a:cxn ang="0">
                  <a:pos x="T0" y="T1"/>
                </a:cxn>
                <a:cxn ang="0">
                  <a:pos x="T2" y="T3"/>
                </a:cxn>
                <a:cxn ang="0">
                  <a:pos x="T4" y="T5"/>
                </a:cxn>
                <a:cxn ang="0">
                  <a:pos x="T6" y="T7"/>
                </a:cxn>
              </a:cxnLst>
              <a:rect l="T8" t="T9" r="T10" b="T11"/>
              <a:pathLst>
                <a:path w="21600" h="21600">
                  <a:moveTo>
                    <a:pt x="0" y="0"/>
                  </a:moveTo>
                  <a:lnTo>
                    <a:pt x="956" y="21600"/>
                  </a:lnTo>
                  <a:lnTo>
                    <a:pt x="20644" y="21600"/>
                  </a:lnTo>
                  <a:lnTo>
                    <a:pt x="2160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5343" name="Freeform 31">
            <a:extLst>
              <a:ext uri="{FF2B5EF4-FFF2-40B4-BE49-F238E27FC236}">
                <a16:creationId xmlns:a16="http://schemas.microsoft.com/office/drawing/2014/main" id="{653578BD-4ADE-9594-FE20-54DBA2C507A0}"/>
              </a:ext>
            </a:extLst>
          </p:cNvPr>
          <p:cNvSpPr>
            <a:spLocks noChangeAspect="1"/>
          </p:cNvSpPr>
          <p:nvPr/>
        </p:nvSpPr>
        <p:spPr bwMode="auto">
          <a:xfrm>
            <a:off x="2566989" y="5589589"/>
            <a:ext cx="7862887" cy="200025"/>
          </a:xfrm>
          <a:custGeom>
            <a:avLst/>
            <a:gdLst>
              <a:gd name="T0" fmla="*/ 0 w 4953"/>
              <a:gd name="T1" fmla="*/ 2 h 126"/>
              <a:gd name="T2" fmla="*/ 1219 w 4953"/>
              <a:gd name="T3" fmla="*/ 0 h 126"/>
              <a:gd name="T4" fmla="*/ 1709 w 4953"/>
              <a:gd name="T5" fmla="*/ 54 h 126"/>
              <a:gd name="T6" fmla="*/ 4949 w 4953"/>
              <a:gd name="T7" fmla="*/ 54 h 126"/>
              <a:gd name="T8" fmla="*/ 4953 w 4953"/>
              <a:gd name="T9" fmla="*/ 126 h 126"/>
              <a:gd name="T10" fmla="*/ 842 w 4953"/>
              <a:gd name="T11" fmla="*/ 125 h 126"/>
              <a:gd name="T12" fmla="*/ 701 w 4953"/>
              <a:gd name="T13" fmla="*/ 103 h 126"/>
              <a:gd name="T14" fmla="*/ 0 w 4953"/>
              <a:gd name="T15" fmla="*/ 103 h 126"/>
              <a:gd name="T16" fmla="*/ 0 w 4953"/>
              <a:gd name="T17" fmla="*/ 2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53" h="126">
                <a:moveTo>
                  <a:pt x="0" y="2"/>
                </a:moveTo>
                <a:lnTo>
                  <a:pt x="1219" y="0"/>
                </a:lnTo>
                <a:lnTo>
                  <a:pt x="1709" y="54"/>
                </a:lnTo>
                <a:lnTo>
                  <a:pt x="4949" y="54"/>
                </a:lnTo>
                <a:lnTo>
                  <a:pt x="4953" y="126"/>
                </a:lnTo>
                <a:lnTo>
                  <a:pt x="842" y="125"/>
                </a:lnTo>
                <a:lnTo>
                  <a:pt x="701" y="103"/>
                </a:lnTo>
                <a:lnTo>
                  <a:pt x="0" y="103"/>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44" name="Freeform 32">
            <a:extLst>
              <a:ext uri="{FF2B5EF4-FFF2-40B4-BE49-F238E27FC236}">
                <a16:creationId xmlns:a16="http://schemas.microsoft.com/office/drawing/2014/main" id="{CB2EC421-509A-8926-9951-A2A6D5022725}"/>
              </a:ext>
            </a:extLst>
          </p:cNvPr>
          <p:cNvSpPr>
            <a:spLocks/>
          </p:cNvSpPr>
          <p:nvPr/>
        </p:nvSpPr>
        <p:spPr bwMode="auto">
          <a:xfrm>
            <a:off x="2589213" y="5751514"/>
            <a:ext cx="258762"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5345" name="Freeform 33">
            <a:extLst>
              <a:ext uri="{FF2B5EF4-FFF2-40B4-BE49-F238E27FC236}">
                <a16:creationId xmlns:a16="http://schemas.microsoft.com/office/drawing/2014/main" id="{62401EAE-413D-27A3-2F15-70BDD93BBA13}"/>
              </a:ext>
            </a:extLst>
          </p:cNvPr>
          <p:cNvSpPr>
            <a:spLocks/>
          </p:cNvSpPr>
          <p:nvPr/>
        </p:nvSpPr>
        <p:spPr bwMode="auto">
          <a:xfrm>
            <a:off x="2574926" y="5751514"/>
            <a:ext cx="2587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5346" name="Freeform 34">
            <a:extLst>
              <a:ext uri="{FF2B5EF4-FFF2-40B4-BE49-F238E27FC236}">
                <a16:creationId xmlns:a16="http://schemas.microsoft.com/office/drawing/2014/main" id="{2484D1A6-6B0F-73FC-BA63-0C7CC98BD189}"/>
              </a:ext>
            </a:extLst>
          </p:cNvPr>
          <p:cNvSpPr>
            <a:spLocks/>
          </p:cNvSpPr>
          <p:nvPr/>
        </p:nvSpPr>
        <p:spPr bwMode="auto">
          <a:xfrm>
            <a:off x="2998788" y="5757864"/>
            <a:ext cx="525462"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5347" name="Freeform 35">
            <a:extLst>
              <a:ext uri="{FF2B5EF4-FFF2-40B4-BE49-F238E27FC236}">
                <a16:creationId xmlns:a16="http://schemas.microsoft.com/office/drawing/2014/main" id="{0D15B451-84CC-A0E2-A90C-0F8C8AEE23B5}"/>
              </a:ext>
            </a:extLst>
          </p:cNvPr>
          <p:cNvSpPr>
            <a:spLocks/>
          </p:cNvSpPr>
          <p:nvPr/>
        </p:nvSpPr>
        <p:spPr bwMode="auto">
          <a:xfrm>
            <a:off x="3136901" y="5751514"/>
            <a:ext cx="5254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5348" name="Freeform 36">
            <a:extLst>
              <a:ext uri="{FF2B5EF4-FFF2-40B4-BE49-F238E27FC236}">
                <a16:creationId xmlns:a16="http://schemas.microsoft.com/office/drawing/2014/main" id="{E6AF4451-3583-B6D0-E1C1-E40858C45F07}"/>
              </a:ext>
            </a:extLst>
          </p:cNvPr>
          <p:cNvSpPr>
            <a:spLocks/>
          </p:cNvSpPr>
          <p:nvPr/>
        </p:nvSpPr>
        <p:spPr bwMode="auto">
          <a:xfrm>
            <a:off x="2640013" y="5772150"/>
            <a:ext cx="525462" cy="306388"/>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grpSp>
        <p:nvGrpSpPr>
          <p:cNvPr id="525349" name="Group 37">
            <a:extLst>
              <a:ext uri="{FF2B5EF4-FFF2-40B4-BE49-F238E27FC236}">
                <a16:creationId xmlns:a16="http://schemas.microsoft.com/office/drawing/2014/main" id="{73F352C0-9EF5-471D-EEFB-973E2E103E9C}"/>
              </a:ext>
            </a:extLst>
          </p:cNvPr>
          <p:cNvGrpSpPr>
            <a:grpSpLocks/>
          </p:cNvGrpSpPr>
          <p:nvPr/>
        </p:nvGrpSpPr>
        <p:grpSpPr bwMode="auto">
          <a:xfrm rot="10800000">
            <a:off x="10417175" y="5788025"/>
            <a:ext cx="1366838" cy="249238"/>
            <a:chOff x="523" y="1721"/>
            <a:chExt cx="2992" cy="706"/>
          </a:xfrm>
        </p:grpSpPr>
        <p:sp>
          <p:nvSpPr>
            <p:cNvPr id="525350" name="Freeform 38">
              <a:extLst>
                <a:ext uri="{FF2B5EF4-FFF2-40B4-BE49-F238E27FC236}">
                  <a16:creationId xmlns:a16="http://schemas.microsoft.com/office/drawing/2014/main" id="{00A37463-C82E-8BB9-76E9-A73C300B1FE4}"/>
                </a:ext>
              </a:extLst>
            </p:cNvPr>
            <p:cNvSpPr>
              <a:spLocks noChangeAspect="1"/>
            </p:cNvSpPr>
            <p:nvPr/>
          </p:nvSpPr>
          <p:spPr bwMode="auto">
            <a:xfrm>
              <a:off x="523" y="1949"/>
              <a:ext cx="509" cy="252"/>
            </a:xfrm>
            <a:custGeom>
              <a:avLst/>
              <a:gdLst>
                <a:gd name="T0" fmla="*/ 0 w 1007"/>
                <a:gd name="T1" fmla="*/ 224 h 560"/>
                <a:gd name="T2" fmla="*/ 670 w 1007"/>
                <a:gd name="T3" fmla="*/ 0 h 560"/>
                <a:gd name="T4" fmla="*/ 670 w 1007"/>
                <a:gd name="T5" fmla="*/ 112 h 560"/>
                <a:gd name="T6" fmla="*/ 1006 w 1007"/>
                <a:gd name="T7" fmla="*/ 112 h 560"/>
                <a:gd name="T8" fmla="*/ 1006 w 1007"/>
                <a:gd name="T9" fmla="*/ 336 h 560"/>
                <a:gd name="T10" fmla="*/ 1006 w 1007"/>
                <a:gd name="T11" fmla="*/ 447 h 560"/>
                <a:gd name="T12" fmla="*/ 670 w 1007"/>
                <a:gd name="T13" fmla="*/ 447 h 560"/>
                <a:gd name="T14" fmla="*/ 670 w 1007"/>
                <a:gd name="T15" fmla="*/ 559 h 560"/>
                <a:gd name="T16" fmla="*/ 0 w 1007"/>
                <a:gd name="T17" fmla="*/ 336 h 560"/>
                <a:gd name="T18" fmla="*/ 0 w 1007"/>
                <a:gd name="T19" fmla="*/ 224 h 560"/>
                <a:gd name="T20" fmla="*/ 0 w 1007"/>
                <a:gd name="T21" fmla="*/ 224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5351" name="Freeform 39">
              <a:extLst>
                <a:ext uri="{FF2B5EF4-FFF2-40B4-BE49-F238E27FC236}">
                  <a16:creationId xmlns:a16="http://schemas.microsoft.com/office/drawing/2014/main" id="{3BC9AD7A-406A-A1F2-0A24-8478D138C6E6}"/>
                </a:ext>
              </a:extLst>
            </p:cNvPr>
            <p:cNvSpPr>
              <a:spLocks noChangeAspect="1"/>
            </p:cNvSpPr>
            <p:nvPr/>
          </p:nvSpPr>
          <p:spPr bwMode="auto">
            <a:xfrm>
              <a:off x="860" y="1748"/>
              <a:ext cx="2655" cy="655"/>
            </a:xfrm>
            <a:custGeom>
              <a:avLst/>
              <a:gdLst>
                <a:gd name="T0" fmla="*/ 5252 w 5258"/>
                <a:gd name="T1" fmla="*/ 1342 h 1449"/>
                <a:gd name="T2" fmla="*/ 5252 w 5258"/>
                <a:gd name="T3" fmla="*/ 112 h 1449"/>
                <a:gd name="T4" fmla="*/ 5252 w 5258"/>
                <a:gd name="T5" fmla="*/ 112 h 1449"/>
                <a:gd name="T6" fmla="*/ 4470 w 5258"/>
                <a:gd name="T7" fmla="*/ 1 h 1449"/>
                <a:gd name="T8" fmla="*/ 4464 w 5258"/>
                <a:gd name="T9" fmla="*/ 0 h 1449"/>
                <a:gd name="T10" fmla="*/ 2906 w 5258"/>
                <a:gd name="T11" fmla="*/ 0 h 1449"/>
                <a:gd name="T12" fmla="*/ 2904 w 5258"/>
                <a:gd name="T13" fmla="*/ 2 h 1449"/>
                <a:gd name="T14" fmla="*/ 2711 w 5258"/>
                <a:gd name="T15" fmla="*/ 13 h 1449"/>
                <a:gd name="T16" fmla="*/ 2519 w 5258"/>
                <a:gd name="T17" fmla="*/ 26 h 1449"/>
                <a:gd name="T18" fmla="*/ 2328 w 5258"/>
                <a:gd name="T19" fmla="*/ 42 h 1449"/>
                <a:gd name="T20" fmla="*/ 2139 w 5258"/>
                <a:gd name="T21" fmla="*/ 59 h 1449"/>
                <a:gd name="T22" fmla="*/ 1951 w 5258"/>
                <a:gd name="T23" fmla="*/ 79 h 1449"/>
                <a:gd name="T24" fmla="*/ 1764 w 5258"/>
                <a:gd name="T25" fmla="*/ 101 h 1449"/>
                <a:gd name="T26" fmla="*/ 1579 w 5258"/>
                <a:gd name="T27" fmla="*/ 126 h 1449"/>
                <a:gd name="T28" fmla="*/ 1397 w 5258"/>
                <a:gd name="T29" fmla="*/ 152 h 1449"/>
                <a:gd name="T30" fmla="*/ 1215 w 5258"/>
                <a:gd name="T31" fmla="*/ 181 h 1449"/>
                <a:gd name="T32" fmla="*/ 1036 w 5258"/>
                <a:gd name="T33" fmla="*/ 212 h 1449"/>
                <a:gd name="T34" fmla="*/ 858 w 5258"/>
                <a:gd name="T35" fmla="*/ 245 h 1449"/>
                <a:gd name="T36" fmla="*/ 683 w 5258"/>
                <a:gd name="T37" fmla="*/ 280 h 1449"/>
                <a:gd name="T38" fmla="*/ 509 w 5258"/>
                <a:gd name="T39" fmla="*/ 318 h 1449"/>
                <a:gd name="T40" fmla="*/ 338 w 5258"/>
                <a:gd name="T41" fmla="*/ 357 h 1449"/>
                <a:gd name="T42" fmla="*/ 169 w 5258"/>
                <a:gd name="T43" fmla="*/ 399 h 1449"/>
                <a:gd name="T44" fmla="*/ 3 w 5258"/>
                <a:gd name="T45" fmla="*/ 441 h 1449"/>
                <a:gd name="T46" fmla="*/ 0 w 5258"/>
                <a:gd name="T47" fmla="*/ 448 h 1449"/>
                <a:gd name="T48" fmla="*/ 0 w 5258"/>
                <a:gd name="T49" fmla="*/ 1007 h 1449"/>
                <a:gd name="T50" fmla="*/ 2 w 5258"/>
                <a:gd name="T51" fmla="*/ 1008 h 1449"/>
                <a:gd name="T52" fmla="*/ 168 w 5258"/>
                <a:gd name="T53" fmla="*/ 1052 h 1449"/>
                <a:gd name="T54" fmla="*/ 338 w 5258"/>
                <a:gd name="T55" fmla="*/ 1094 h 1449"/>
                <a:gd name="T56" fmla="*/ 508 w 5258"/>
                <a:gd name="T57" fmla="*/ 1134 h 1449"/>
                <a:gd name="T58" fmla="*/ 682 w 5258"/>
                <a:gd name="T59" fmla="*/ 1170 h 1449"/>
                <a:gd name="T60" fmla="*/ 858 w 5258"/>
                <a:gd name="T61" fmla="*/ 1206 h 1449"/>
                <a:gd name="T62" fmla="*/ 1035 w 5258"/>
                <a:gd name="T63" fmla="*/ 1239 h 1449"/>
                <a:gd name="T64" fmla="*/ 1214 w 5258"/>
                <a:gd name="T65" fmla="*/ 1270 h 1449"/>
                <a:gd name="T66" fmla="*/ 1397 w 5258"/>
                <a:gd name="T67" fmla="*/ 1298 h 1449"/>
                <a:gd name="T68" fmla="*/ 1579 w 5258"/>
                <a:gd name="T69" fmla="*/ 1325 h 1449"/>
                <a:gd name="T70" fmla="*/ 1764 w 5258"/>
                <a:gd name="T71" fmla="*/ 1349 h 1449"/>
                <a:gd name="T72" fmla="*/ 1951 w 5258"/>
                <a:gd name="T73" fmla="*/ 1372 h 1449"/>
                <a:gd name="T74" fmla="*/ 2139 w 5258"/>
                <a:gd name="T75" fmla="*/ 1391 h 1449"/>
                <a:gd name="T76" fmla="*/ 2327 w 5258"/>
                <a:gd name="T77" fmla="*/ 1409 h 1449"/>
                <a:gd name="T78" fmla="*/ 2518 w 5258"/>
                <a:gd name="T79" fmla="*/ 1424 h 1449"/>
                <a:gd name="T80" fmla="*/ 2710 w 5258"/>
                <a:gd name="T81" fmla="*/ 1438 h 1449"/>
                <a:gd name="T82" fmla="*/ 2903 w 5258"/>
                <a:gd name="T83" fmla="*/ 1448 h 1449"/>
                <a:gd name="T84" fmla="*/ 2911 w 5258"/>
                <a:gd name="T85" fmla="*/ 1446 h 1449"/>
                <a:gd name="T86" fmla="*/ 4470 w 5258"/>
                <a:gd name="T87" fmla="*/ 1446 h 1449"/>
                <a:gd name="T88" fmla="*/ 4475 w 5258"/>
                <a:gd name="T89" fmla="*/ 1445 h 1449"/>
                <a:gd name="T90" fmla="*/ 5257 w 5258"/>
                <a:gd name="T91" fmla="*/ 1333 h 1449"/>
                <a:gd name="T92" fmla="*/ 5252 w 5258"/>
                <a:gd name="T93" fmla="*/ 1342 h 1449"/>
                <a:gd name="T94" fmla="*/ 5252 w 5258"/>
                <a:gd name="T95" fmla="*/ 1342 h 1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58" h="1449">
                  <a:moveTo>
                    <a:pt x="5252" y="1342"/>
                  </a:moveTo>
                  <a:lnTo>
                    <a:pt x="5252" y="112"/>
                  </a:ln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nvGrpSpPr>
            <p:cNvPr id="525352" name="Group 40">
              <a:extLst>
                <a:ext uri="{FF2B5EF4-FFF2-40B4-BE49-F238E27FC236}">
                  <a16:creationId xmlns:a16="http://schemas.microsoft.com/office/drawing/2014/main" id="{783C22E2-D107-FD5C-C34F-0EB9EDA518C3}"/>
                </a:ext>
              </a:extLst>
            </p:cNvPr>
            <p:cNvGrpSpPr>
              <a:grpSpLocks noChangeAspect="1"/>
            </p:cNvGrpSpPr>
            <p:nvPr/>
          </p:nvGrpSpPr>
          <p:grpSpPr bwMode="auto">
            <a:xfrm>
              <a:off x="2884" y="1721"/>
              <a:ext cx="233" cy="706"/>
              <a:chOff x="3799" y="1296"/>
              <a:chExt cx="233" cy="707"/>
            </a:xfrm>
          </p:grpSpPr>
          <p:sp>
            <p:nvSpPr>
              <p:cNvPr id="525353" name="Rectangle 41">
                <a:extLst>
                  <a:ext uri="{FF2B5EF4-FFF2-40B4-BE49-F238E27FC236}">
                    <a16:creationId xmlns:a16="http://schemas.microsoft.com/office/drawing/2014/main" id="{C40478DF-940E-03EB-EB06-00671FCDD276}"/>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54" name="AutoShape 42">
                <a:extLst>
                  <a:ext uri="{FF2B5EF4-FFF2-40B4-BE49-F238E27FC236}">
                    <a16:creationId xmlns:a16="http://schemas.microsoft.com/office/drawing/2014/main" id="{704E2926-E7E3-1C4B-319B-53D5015CCC08}"/>
                  </a:ext>
                </a:extLst>
              </p:cNvPr>
              <p:cNvSpPr>
                <a:spLocks noChangeAspect="1" noChangeArrowheads="1"/>
              </p:cNvSpPr>
              <p:nvPr/>
            </p:nvSpPr>
            <p:spPr bwMode="auto">
              <a:xfrm rot="5400000">
                <a:off x="3490"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55" name="AutoShape 43">
                <a:extLst>
                  <a:ext uri="{FF2B5EF4-FFF2-40B4-BE49-F238E27FC236}">
                    <a16:creationId xmlns:a16="http://schemas.microsoft.com/office/drawing/2014/main" id="{75FF5938-37E2-8643-C6B6-DC5FC995F83D}"/>
                  </a:ext>
                </a:extLst>
              </p:cNvPr>
              <p:cNvSpPr>
                <a:spLocks noChangeAspect="1" noChangeArrowheads="1"/>
              </p:cNvSpPr>
              <p:nvPr/>
            </p:nvSpPr>
            <p:spPr bwMode="auto">
              <a:xfrm rot="16200000" flipH="1">
                <a:off x="3634"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grpSp>
      <p:sp>
        <p:nvSpPr>
          <p:cNvPr id="525356" name="Text Box 44">
            <a:extLst>
              <a:ext uri="{FF2B5EF4-FFF2-40B4-BE49-F238E27FC236}">
                <a16:creationId xmlns:a16="http://schemas.microsoft.com/office/drawing/2014/main" id="{BA81B207-241C-85AD-4A5E-3CA7C0AE919F}"/>
              </a:ext>
            </a:extLst>
          </p:cNvPr>
          <p:cNvSpPr txBox="1">
            <a:spLocks noChangeArrowheads="1"/>
          </p:cNvSpPr>
          <p:nvPr/>
        </p:nvSpPr>
        <p:spPr bwMode="auto">
          <a:xfrm>
            <a:off x="4979988" y="6180138"/>
            <a:ext cx="46672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400" b="1">
                <a:solidFill>
                  <a:schemeClr val="bg1"/>
                </a:solidFill>
              </a:rPr>
              <a:t>4. – Muzzle Exit</a:t>
            </a:r>
          </a:p>
        </p:txBody>
      </p:sp>
      <p:sp>
        <p:nvSpPr>
          <p:cNvPr id="525357" name="Freeform 45">
            <a:extLst>
              <a:ext uri="{FF2B5EF4-FFF2-40B4-BE49-F238E27FC236}">
                <a16:creationId xmlns:a16="http://schemas.microsoft.com/office/drawing/2014/main" id="{A94D2A03-6BA2-5D69-FC15-2C9E22041811}"/>
              </a:ext>
            </a:extLst>
          </p:cNvPr>
          <p:cNvSpPr>
            <a:spLocks/>
          </p:cNvSpPr>
          <p:nvPr/>
        </p:nvSpPr>
        <p:spPr bwMode="auto">
          <a:xfrm>
            <a:off x="3517901" y="5745164"/>
            <a:ext cx="2587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5358" name="Freeform 46">
            <a:extLst>
              <a:ext uri="{FF2B5EF4-FFF2-40B4-BE49-F238E27FC236}">
                <a16:creationId xmlns:a16="http://schemas.microsoft.com/office/drawing/2014/main" id="{5055EFA9-6CCB-F80F-8FF4-01C87C738EF5}"/>
              </a:ext>
            </a:extLst>
          </p:cNvPr>
          <p:cNvSpPr>
            <a:spLocks/>
          </p:cNvSpPr>
          <p:nvPr/>
        </p:nvSpPr>
        <p:spPr bwMode="auto">
          <a:xfrm>
            <a:off x="3941763" y="5818188"/>
            <a:ext cx="525462" cy="215900"/>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5359" name="Freeform 47">
            <a:extLst>
              <a:ext uri="{FF2B5EF4-FFF2-40B4-BE49-F238E27FC236}">
                <a16:creationId xmlns:a16="http://schemas.microsoft.com/office/drawing/2014/main" id="{1CFF2228-3844-2661-3485-3769349C6A61}"/>
              </a:ext>
            </a:extLst>
          </p:cNvPr>
          <p:cNvSpPr>
            <a:spLocks/>
          </p:cNvSpPr>
          <p:nvPr/>
        </p:nvSpPr>
        <p:spPr bwMode="auto">
          <a:xfrm>
            <a:off x="4079875" y="5818188"/>
            <a:ext cx="503238" cy="215900"/>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5360" name="Freeform 48">
            <a:extLst>
              <a:ext uri="{FF2B5EF4-FFF2-40B4-BE49-F238E27FC236}">
                <a16:creationId xmlns:a16="http://schemas.microsoft.com/office/drawing/2014/main" id="{DAEC78E5-629D-7F4D-6DE8-B5784424BBF0}"/>
              </a:ext>
            </a:extLst>
          </p:cNvPr>
          <p:cNvSpPr>
            <a:spLocks/>
          </p:cNvSpPr>
          <p:nvPr/>
        </p:nvSpPr>
        <p:spPr bwMode="auto">
          <a:xfrm>
            <a:off x="3582988" y="5818188"/>
            <a:ext cx="525462" cy="215900"/>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grpSp>
        <p:nvGrpSpPr>
          <p:cNvPr id="525361" name="Group 49">
            <a:extLst>
              <a:ext uri="{FF2B5EF4-FFF2-40B4-BE49-F238E27FC236}">
                <a16:creationId xmlns:a16="http://schemas.microsoft.com/office/drawing/2014/main" id="{76351140-4E7F-EEED-E634-E77EBBA5B38F}"/>
              </a:ext>
            </a:extLst>
          </p:cNvPr>
          <p:cNvGrpSpPr>
            <a:grpSpLocks/>
          </p:cNvGrpSpPr>
          <p:nvPr/>
        </p:nvGrpSpPr>
        <p:grpSpPr bwMode="auto">
          <a:xfrm>
            <a:off x="2493964" y="5516564"/>
            <a:ext cx="8174037" cy="822325"/>
            <a:chOff x="606" y="3123"/>
            <a:chExt cx="5149" cy="518"/>
          </a:xfrm>
        </p:grpSpPr>
        <p:sp>
          <p:nvSpPr>
            <p:cNvPr id="525362" name="Freeform 50">
              <a:extLst>
                <a:ext uri="{FF2B5EF4-FFF2-40B4-BE49-F238E27FC236}">
                  <a16:creationId xmlns:a16="http://schemas.microsoft.com/office/drawing/2014/main" id="{C62F2B60-D04D-1124-03AC-C5C87060F047}"/>
                </a:ext>
              </a:extLst>
            </p:cNvPr>
            <p:cNvSpPr>
              <a:spLocks/>
            </p:cNvSpPr>
            <p:nvPr/>
          </p:nvSpPr>
          <p:spPr bwMode="auto">
            <a:xfrm>
              <a:off x="606" y="3273"/>
              <a:ext cx="4929" cy="204"/>
            </a:xfrm>
            <a:custGeom>
              <a:avLst/>
              <a:gdLst>
                <a:gd name="T0" fmla="*/ 0 w 4929"/>
                <a:gd name="T1" fmla="*/ 0 h 204"/>
                <a:gd name="T2" fmla="*/ 15 w 4929"/>
                <a:gd name="T3" fmla="*/ 45 h 204"/>
                <a:gd name="T4" fmla="*/ 21 w 4929"/>
                <a:gd name="T5" fmla="*/ 81 h 204"/>
                <a:gd name="T6" fmla="*/ 15 w 4929"/>
                <a:gd name="T7" fmla="*/ 132 h 204"/>
                <a:gd name="T8" fmla="*/ 9 w 4929"/>
                <a:gd name="T9" fmla="*/ 168 h 204"/>
                <a:gd name="T10" fmla="*/ 0 w 4929"/>
                <a:gd name="T11" fmla="*/ 201 h 204"/>
                <a:gd name="T12" fmla="*/ 699 w 4929"/>
                <a:gd name="T13" fmla="*/ 204 h 204"/>
                <a:gd name="T14" fmla="*/ 816 w 4929"/>
                <a:gd name="T15" fmla="*/ 177 h 204"/>
                <a:gd name="T16" fmla="*/ 948 w 4929"/>
                <a:gd name="T17" fmla="*/ 171 h 204"/>
                <a:gd name="T18" fmla="*/ 4929 w 4929"/>
                <a:gd name="T19" fmla="*/ 175 h 204"/>
                <a:gd name="T20" fmla="*/ 4920 w 4929"/>
                <a:gd name="T21" fmla="*/ 24 h 204"/>
                <a:gd name="T22" fmla="*/ 819 w 4929"/>
                <a:gd name="T23" fmla="*/ 27 h 204"/>
                <a:gd name="T24" fmla="*/ 681 w 4929"/>
                <a:gd name="T25" fmla="*/ 0 h 204"/>
                <a:gd name="T26" fmla="*/ 0 w 4929"/>
                <a:gd name="T27" fmla="*/ 0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929" h="204">
                  <a:moveTo>
                    <a:pt x="0" y="0"/>
                  </a:moveTo>
                  <a:lnTo>
                    <a:pt x="15" y="45"/>
                  </a:lnTo>
                  <a:lnTo>
                    <a:pt x="21" y="81"/>
                  </a:lnTo>
                  <a:lnTo>
                    <a:pt x="15" y="132"/>
                  </a:lnTo>
                  <a:lnTo>
                    <a:pt x="9" y="168"/>
                  </a:lnTo>
                  <a:lnTo>
                    <a:pt x="0" y="201"/>
                  </a:lnTo>
                  <a:lnTo>
                    <a:pt x="699" y="204"/>
                  </a:lnTo>
                  <a:lnTo>
                    <a:pt x="816" y="177"/>
                  </a:lnTo>
                  <a:lnTo>
                    <a:pt x="948" y="171"/>
                  </a:lnTo>
                  <a:lnTo>
                    <a:pt x="4929" y="175"/>
                  </a:lnTo>
                  <a:lnTo>
                    <a:pt x="4920" y="24"/>
                  </a:lnTo>
                  <a:lnTo>
                    <a:pt x="819" y="27"/>
                  </a:lnTo>
                  <a:lnTo>
                    <a:pt x="681" y="0"/>
                  </a:lnTo>
                  <a:lnTo>
                    <a:pt x="0" y="0"/>
                  </a:lnTo>
                  <a:close/>
                </a:path>
              </a:pathLst>
            </a:custGeom>
            <a:pattFill prst="lgConfetti">
              <a:fgClr>
                <a:srgbClr val="FFCC99"/>
              </a:fgClr>
              <a:bgClr>
                <a:schemeClr val="tx1"/>
              </a:bgClr>
            </a:pattFill>
            <a:ln>
              <a:noFill/>
            </a:ln>
            <a:effectLst/>
            <a:extLst>
              <a:ext uri="{91240B29-F687-4F45-9708-019B960494DF}">
                <a14:hiddenLine xmlns:a14="http://schemas.microsoft.com/office/drawing/2010/main" w="6350"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5363" name="Freeform 51">
              <a:extLst>
                <a:ext uri="{FF2B5EF4-FFF2-40B4-BE49-F238E27FC236}">
                  <a16:creationId xmlns:a16="http://schemas.microsoft.com/office/drawing/2014/main" id="{58F69276-AD46-3D91-7753-E659AE89EAD4}"/>
                </a:ext>
              </a:extLst>
            </p:cNvPr>
            <p:cNvSpPr>
              <a:spLocks/>
            </p:cNvSpPr>
            <p:nvPr/>
          </p:nvSpPr>
          <p:spPr bwMode="auto">
            <a:xfrm>
              <a:off x="5521" y="3123"/>
              <a:ext cx="234" cy="518"/>
            </a:xfrm>
            <a:custGeom>
              <a:avLst/>
              <a:gdLst>
                <a:gd name="T0" fmla="*/ 4 w 234"/>
                <a:gd name="T1" fmla="*/ 177 h 518"/>
                <a:gd name="T2" fmla="*/ 25 w 234"/>
                <a:gd name="T3" fmla="*/ 171 h 518"/>
                <a:gd name="T4" fmla="*/ 40 w 234"/>
                <a:gd name="T5" fmla="*/ 155 h 518"/>
                <a:gd name="T6" fmla="*/ 68 w 234"/>
                <a:gd name="T7" fmla="*/ 108 h 518"/>
                <a:gd name="T8" fmla="*/ 139 w 234"/>
                <a:gd name="T9" fmla="*/ 0 h 518"/>
                <a:gd name="T10" fmla="*/ 148 w 234"/>
                <a:gd name="T11" fmla="*/ 50 h 518"/>
                <a:gd name="T12" fmla="*/ 124 w 234"/>
                <a:gd name="T13" fmla="*/ 107 h 518"/>
                <a:gd name="T14" fmla="*/ 170 w 234"/>
                <a:gd name="T15" fmla="*/ 93 h 518"/>
                <a:gd name="T16" fmla="*/ 199 w 234"/>
                <a:gd name="T17" fmla="*/ 81 h 518"/>
                <a:gd name="T18" fmla="*/ 170 w 234"/>
                <a:gd name="T19" fmla="*/ 111 h 518"/>
                <a:gd name="T20" fmla="*/ 179 w 234"/>
                <a:gd name="T21" fmla="*/ 144 h 518"/>
                <a:gd name="T22" fmla="*/ 148 w 234"/>
                <a:gd name="T23" fmla="*/ 161 h 518"/>
                <a:gd name="T24" fmla="*/ 140 w 234"/>
                <a:gd name="T25" fmla="*/ 171 h 518"/>
                <a:gd name="T26" fmla="*/ 157 w 234"/>
                <a:gd name="T27" fmla="*/ 183 h 518"/>
                <a:gd name="T28" fmla="*/ 176 w 234"/>
                <a:gd name="T29" fmla="*/ 189 h 518"/>
                <a:gd name="T30" fmla="*/ 173 w 234"/>
                <a:gd name="T31" fmla="*/ 243 h 518"/>
                <a:gd name="T32" fmla="*/ 203 w 234"/>
                <a:gd name="T33" fmla="*/ 278 h 518"/>
                <a:gd name="T34" fmla="*/ 229 w 234"/>
                <a:gd name="T35" fmla="*/ 318 h 518"/>
                <a:gd name="T36" fmla="*/ 173 w 234"/>
                <a:gd name="T37" fmla="*/ 377 h 518"/>
                <a:gd name="T38" fmla="*/ 178 w 234"/>
                <a:gd name="T39" fmla="*/ 399 h 518"/>
                <a:gd name="T40" fmla="*/ 205 w 234"/>
                <a:gd name="T41" fmla="*/ 423 h 518"/>
                <a:gd name="T42" fmla="*/ 190 w 234"/>
                <a:gd name="T43" fmla="*/ 444 h 518"/>
                <a:gd name="T44" fmla="*/ 194 w 234"/>
                <a:gd name="T45" fmla="*/ 482 h 518"/>
                <a:gd name="T46" fmla="*/ 193 w 234"/>
                <a:gd name="T47" fmla="*/ 510 h 518"/>
                <a:gd name="T48" fmla="*/ 179 w 234"/>
                <a:gd name="T49" fmla="*/ 504 h 518"/>
                <a:gd name="T50" fmla="*/ 152 w 234"/>
                <a:gd name="T51" fmla="*/ 473 h 518"/>
                <a:gd name="T52" fmla="*/ 103 w 234"/>
                <a:gd name="T53" fmla="*/ 390 h 518"/>
                <a:gd name="T54" fmla="*/ 77 w 234"/>
                <a:gd name="T55" fmla="*/ 363 h 518"/>
                <a:gd name="T56" fmla="*/ 53 w 234"/>
                <a:gd name="T57" fmla="*/ 363 h 518"/>
                <a:gd name="T58" fmla="*/ 32 w 234"/>
                <a:gd name="T59" fmla="*/ 345 h 518"/>
                <a:gd name="T60" fmla="*/ 20 w 234"/>
                <a:gd name="T61" fmla="*/ 335 h 518"/>
                <a:gd name="T62" fmla="*/ 11 w 234"/>
                <a:gd name="T63" fmla="*/ 317 h 518"/>
                <a:gd name="T64" fmla="*/ 7 w 234"/>
                <a:gd name="T65" fmla="*/ 299 h 518"/>
                <a:gd name="T66" fmla="*/ 5 w 234"/>
                <a:gd name="T67" fmla="*/ 264 h 518"/>
                <a:gd name="T68" fmla="*/ 4 w 234"/>
                <a:gd name="T69" fmla="*/ 224 h 518"/>
                <a:gd name="T70" fmla="*/ 8 w 234"/>
                <a:gd name="T71" fmla="*/ 197 h 518"/>
                <a:gd name="T72" fmla="*/ 4 w 234"/>
                <a:gd name="T73" fmla="*/ 183 h 518"/>
                <a:gd name="T74" fmla="*/ 4 w 234"/>
                <a:gd name="T75" fmla="*/ 177 h 5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34" h="518">
                  <a:moveTo>
                    <a:pt x="4" y="177"/>
                  </a:moveTo>
                  <a:cubicBezTo>
                    <a:pt x="11" y="176"/>
                    <a:pt x="18" y="173"/>
                    <a:pt x="25" y="171"/>
                  </a:cubicBezTo>
                  <a:cubicBezTo>
                    <a:pt x="33" y="165"/>
                    <a:pt x="34" y="163"/>
                    <a:pt x="40" y="155"/>
                  </a:cubicBezTo>
                  <a:cubicBezTo>
                    <a:pt x="42" y="145"/>
                    <a:pt x="61" y="114"/>
                    <a:pt x="68" y="108"/>
                  </a:cubicBezTo>
                  <a:cubicBezTo>
                    <a:pt x="75" y="102"/>
                    <a:pt x="132" y="6"/>
                    <a:pt x="139" y="0"/>
                  </a:cubicBezTo>
                  <a:cubicBezTo>
                    <a:pt x="136" y="6"/>
                    <a:pt x="150" y="43"/>
                    <a:pt x="148" y="50"/>
                  </a:cubicBezTo>
                  <a:cubicBezTo>
                    <a:pt x="152" y="62"/>
                    <a:pt x="113" y="108"/>
                    <a:pt x="124" y="107"/>
                  </a:cubicBezTo>
                  <a:cubicBezTo>
                    <a:pt x="139" y="101"/>
                    <a:pt x="154" y="97"/>
                    <a:pt x="170" y="93"/>
                  </a:cubicBezTo>
                  <a:cubicBezTo>
                    <a:pt x="172" y="94"/>
                    <a:pt x="198" y="79"/>
                    <a:pt x="199" y="81"/>
                  </a:cubicBezTo>
                  <a:cubicBezTo>
                    <a:pt x="202" y="86"/>
                    <a:pt x="170" y="111"/>
                    <a:pt x="170" y="111"/>
                  </a:cubicBezTo>
                  <a:cubicBezTo>
                    <a:pt x="168" y="121"/>
                    <a:pt x="185" y="136"/>
                    <a:pt x="179" y="144"/>
                  </a:cubicBezTo>
                  <a:cubicBezTo>
                    <a:pt x="178" y="151"/>
                    <a:pt x="152" y="155"/>
                    <a:pt x="148" y="161"/>
                  </a:cubicBezTo>
                  <a:cubicBezTo>
                    <a:pt x="146" y="165"/>
                    <a:pt x="140" y="171"/>
                    <a:pt x="140" y="171"/>
                  </a:cubicBezTo>
                  <a:cubicBezTo>
                    <a:pt x="138" y="182"/>
                    <a:pt x="148" y="182"/>
                    <a:pt x="157" y="183"/>
                  </a:cubicBezTo>
                  <a:cubicBezTo>
                    <a:pt x="163" y="186"/>
                    <a:pt x="170" y="187"/>
                    <a:pt x="176" y="189"/>
                  </a:cubicBezTo>
                  <a:cubicBezTo>
                    <a:pt x="184" y="202"/>
                    <a:pt x="177" y="228"/>
                    <a:pt x="173" y="243"/>
                  </a:cubicBezTo>
                  <a:cubicBezTo>
                    <a:pt x="180" y="259"/>
                    <a:pt x="191" y="266"/>
                    <a:pt x="203" y="278"/>
                  </a:cubicBezTo>
                  <a:cubicBezTo>
                    <a:pt x="214" y="289"/>
                    <a:pt x="223" y="304"/>
                    <a:pt x="229" y="318"/>
                  </a:cubicBezTo>
                  <a:cubicBezTo>
                    <a:pt x="234" y="345"/>
                    <a:pt x="192" y="366"/>
                    <a:pt x="173" y="377"/>
                  </a:cubicBezTo>
                  <a:cubicBezTo>
                    <a:pt x="168" y="383"/>
                    <a:pt x="178" y="399"/>
                    <a:pt x="178" y="399"/>
                  </a:cubicBezTo>
                  <a:cubicBezTo>
                    <a:pt x="179" y="406"/>
                    <a:pt x="203" y="416"/>
                    <a:pt x="205" y="423"/>
                  </a:cubicBezTo>
                  <a:cubicBezTo>
                    <a:pt x="207" y="430"/>
                    <a:pt x="192" y="434"/>
                    <a:pt x="190" y="444"/>
                  </a:cubicBezTo>
                  <a:cubicBezTo>
                    <a:pt x="192" y="457"/>
                    <a:pt x="193" y="469"/>
                    <a:pt x="194" y="482"/>
                  </a:cubicBezTo>
                  <a:cubicBezTo>
                    <a:pt x="194" y="491"/>
                    <a:pt x="195" y="501"/>
                    <a:pt x="193" y="510"/>
                  </a:cubicBezTo>
                  <a:cubicBezTo>
                    <a:pt x="191" y="518"/>
                    <a:pt x="179" y="504"/>
                    <a:pt x="179" y="504"/>
                  </a:cubicBezTo>
                  <a:cubicBezTo>
                    <a:pt x="169" y="495"/>
                    <a:pt x="160" y="484"/>
                    <a:pt x="152" y="473"/>
                  </a:cubicBezTo>
                  <a:cubicBezTo>
                    <a:pt x="134" y="446"/>
                    <a:pt x="120" y="418"/>
                    <a:pt x="103" y="390"/>
                  </a:cubicBezTo>
                  <a:cubicBezTo>
                    <a:pt x="96" y="379"/>
                    <a:pt x="91" y="366"/>
                    <a:pt x="77" y="363"/>
                  </a:cubicBezTo>
                  <a:cubicBezTo>
                    <a:pt x="67" y="367"/>
                    <a:pt x="63" y="369"/>
                    <a:pt x="53" y="363"/>
                  </a:cubicBezTo>
                  <a:cubicBezTo>
                    <a:pt x="48" y="356"/>
                    <a:pt x="40" y="350"/>
                    <a:pt x="32" y="345"/>
                  </a:cubicBezTo>
                  <a:cubicBezTo>
                    <a:pt x="28" y="340"/>
                    <a:pt x="25" y="338"/>
                    <a:pt x="20" y="335"/>
                  </a:cubicBezTo>
                  <a:cubicBezTo>
                    <a:pt x="15" y="329"/>
                    <a:pt x="14" y="324"/>
                    <a:pt x="11" y="317"/>
                  </a:cubicBezTo>
                  <a:cubicBezTo>
                    <a:pt x="10" y="311"/>
                    <a:pt x="8" y="305"/>
                    <a:pt x="7" y="299"/>
                  </a:cubicBezTo>
                  <a:cubicBezTo>
                    <a:pt x="9" y="288"/>
                    <a:pt x="7" y="275"/>
                    <a:pt x="5" y="264"/>
                  </a:cubicBezTo>
                  <a:cubicBezTo>
                    <a:pt x="6" y="252"/>
                    <a:pt x="0" y="235"/>
                    <a:pt x="4" y="224"/>
                  </a:cubicBezTo>
                  <a:cubicBezTo>
                    <a:pt x="5" y="212"/>
                    <a:pt x="14" y="208"/>
                    <a:pt x="8" y="197"/>
                  </a:cubicBezTo>
                  <a:cubicBezTo>
                    <a:pt x="7" y="192"/>
                    <a:pt x="5" y="188"/>
                    <a:pt x="4" y="183"/>
                  </a:cubicBezTo>
                  <a:cubicBezTo>
                    <a:pt x="5" y="177"/>
                    <a:pt x="7" y="177"/>
                    <a:pt x="4" y="177"/>
                  </a:cubicBezTo>
                  <a:close/>
                </a:path>
              </a:pathLst>
            </a:custGeom>
            <a:pattFill prst="lgConfetti">
              <a:fgClr>
                <a:srgbClr val="FFCC99"/>
              </a:fgClr>
              <a:bgClr>
                <a:schemeClr val="tx1"/>
              </a:bgClr>
            </a:pattFill>
            <a:ln>
              <a:noFill/>
            </a:ln>
            <a:effectLst/>
            <a:extLst>
              <a:ext uri="{91240B29-F687-4F45-9708-019B960494DF}">
                <a14:hiddenLine xmlns:a14="http://schemas.microsoft.com/office/drawing/2010/main" w="6350"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5364" name="AutoShape 52">
            <a:extLst>
              <a:ext uri="{FF2B5EF4-FFF2-40B4-BE49-F238E27FC236}">
                <a16:creationId xmlns:a16="http://schemas.microsoft.com/office/drawing/2014/main" id="{46B51DE0-6556-9EF3-7959-33F585058495}"/>
              </a:ext>
            </a:extLst>
          </p:cNvPr>
          <p:cNvSpPr>
            <a:spLocks noChangeArrowheads="1"/>
          </p:cNvSpPr>
          <p:nvPr/>
        </p:nvSpPr>
        <p:spPr bwMode="auto">
          <a:xfrm>
            <a:off x="3287714" y="1052514"/>
            <a:ext cx="2663825" cy="936625"/>
          </a:xfrm>
          <a:prstGeom prst="roundRect">
            <a:avLst>
              <a:gd name="adj" fmla="val 16667"/>
            </a:avLst>
          </a:prstGeom>
          <a:gradFill rotWithShape="1">
            <a:gsLst>
              <a:gs pos="0">
                <a:srgbClr val="006600"/>
              </a:gs>
              <a:gs pos="50000">
                <a:srgbClr val="CCFF33"/>
              </a:gs>
              <a:gs pos="100000">
                <a:srgbClr val="006600"/>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BaseBleed</a:t>
            </a:r>
          </a:p>
          <a:p>
            <a:pPr algn="ctr"/>
            <a:r>
              <a:rPr lang="en-GB" altLang="en-US" sz="1400" b="1"/>
              <a:t>Provide significant range </a:t>
            </a:r>
          </a:p>
          <a:p>
            <a:pPr algn="ctr"/>
            <a:r>
              <a:rPr lang="en-GB" altLang="en-US" sz="1400" b="1"/>
              <a:t>Increase, dispersion to be</a:t>
            </a:r>
          </a:p>
          <a:p>
            <a:pPr algn="ctr"/>
            <a:r>
              <a:rPr lang="en-GB" altLang="en-US" sz="1400" b="1"/>
              <a:t>retained at reasonable level</a:t>
            </a:r>
          </a:p>
        </p:txBody>
      </p:sp>
      <p:grpSp>
        <p:nvGrpSpPr>
          <p:cNvPr id="525365" name="Group 53">
            <a:extLst>
              <a:ext uri="{FF2B5EF4-FFF2-40B4-BE49-F238E27FC236}">
                <a16:creationId xmlns:a16="http://schemas.microsoft.com/office/drawing/2014/main" id="{B16ED1E1-8FC0-767F-C5DF-0D6236E36271}"/>
              </a:ext>
            </a:extLst>
          </p:cNvPr>
          <p:cNvGrpSpPr>
            <a:grpSpLocks/>
          </p:cNvGrpSpPr>
          <p:nvPr/>
        </p:nvGrpSpPr>
        <p:grpSpPr bwMode="auto">
          <a:xfrm>
            <a:off x="5951539" y="1052514"/>
            <a:ext cx="3025775" cy="936625"/>
            <a:chOff x="2789" y="663"/>
            <a:chExt cx="1906" cy="590"/>
          </a:xfrm>
        </p:grpSpPr>
        <p:sp>
          <p:nvSpPr>
            <p:cNvPr id="525366" name="AutoShape 54">
              <a:extLst>
                <a:ext uri="{FF2B5EF4-FFF2-40B4-BE49-F238E27FC236}">
                  <a16:creationId xmlns:a16="http://schemas.microsoft.com/office/drawing/2014/main" id="{C7E0EB94-7423-2F9E-64CD-730CFE49E31F}"/>
                </a:ext>
              </a:extLst>
            </p:cNvPr>
            <p:cNvSpPr>
              <a:spLocks noChangeArrowheads="1"/>
            </p:cNvSpPr>
            <p:nvPr/>
          </p:nvSpPr>
          <p:spPr bwMode="auto">
            <a:xfrm>
              <a:off x="3016" y="663"/>
              <a:ext cx="1679" cy="590"/>
            </a:xfrm>
            <a:prstGeom prst="roundRect">
              <a:avLst>
                <a:gd name="adj" fmla="val 16667"/>
              </a:avLst>
            </a:prstGeom>
            <a:gradFill rotWithShape="1">
              <a:gsLst>
                <a:gs pos="0">
                  <a:srgbClr val="4D4D4D"/>
                </a:gs>
                <a:gs pos="50000">
                  <a:srgbClr val="C0C0C0"/>
                </a:gs>
                <a:gs pos="100000">
                  <a:srgbClr val="4D4D4D"/>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Barrel / Charge</a:t>
              </a:r>
            </a:p>
            <a:p>
              <a:pPr algn="ctr"/>
              <a:r>
                <a:rPr lang="en-GB" altLang="en-US" sz="1400" b="1"/>
                <a:t>Effects on internal pressure</a:t>
              </a:r>
            </a:p>
            <a:p>
              <a:pPr algn="ctr"/>
              <a:r>
                <a:rPr lang="en-GB" altLang="en-US" sz="1400" b="1"/>
                <a:t> must be assessed. Must be </a:t>
              </a:r>
            </a:p>
            <a:p>
              <a:pPr algn="ctr"/>
              <a:r>
                <a:rPr lang="en-GB" altLang="en-US" sz="1400" b="1"/>
                <a:t>initiated by igniter</a:t>
              </a:r>
            </a:p>
          </p:txBody>
        </p:sp>
        <p:sp>
          <p:nvSpPr>
            <p:cNvPr id="525367" name="Line 55">
              <a:extLst>
                <a:ext uri="{FF2B5EF4-FFF2-40B4-BE49-F238E27FC236}">
                  <a16:creationId xmlns:a16="http://schemas.microsoft.com/office/drawing/2014/main" id="{C599D949-FA44-50A4-FA69-EC1128E8FE84}"/>
                </a:ext>
              </a:extLst>
            </p:cNvPr>
            <p:cNvSpPr>
              <a:spLocks noChangeShapeType="1"/>
            </p:cNvSpPr>
            <p:nvPr/>
          </p:nvSpPr>
          <p:spPr bwMode="auto">
            <a:xfrm>
              <a:off x="2789" y="1071"/>
              <a:ext cx="227" cy="0"/>
            </a:xfrm>
            <a:prstGeom prst="line">
              <a:avLst/>
            </a:prstGeom>
            <a:noFill/>
            <a:ln w="25400">
              <a:solidFill>
                <a:schemeClr val="tx1"/>
              </a:solidFill>
              <a:round/>
              <a:headEnd type="none" w="sm" len="sm"/>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sp>
        <p:nvSpPr>
          <p:cNvPr id="525368" name="Line 56">
            <a:extLst>
              <a:ext uri="{FF2B5EF4-FFF2-40B4-BE49-F238E27FC236}">
                <a16:creationId xmlns:a16="http://schemas.microsoft.com/office/drawing/2014/main" id="{1F6E7A64-5279-048F-EF1B-7B3A7E1E37F6}"/>
              </a:ext>
            </a:extLst>
          </p:cNvPr>
          <p:cNvSpPr>
            <a:spLocks noChangeShapeType="1"/>
          </p:cNvSpPr>
          <p:nvPr/>
        </p:nvSpPr>
        <p:spPr bwMode="auto">
          <a:xfrm flipV="1">
            <a:off x="1703388" y="836613"/>
            <a:ext cx="0" cy="144145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5369" name="Line 57">
            <a:extLst>
              <a:ext uri="{FF2B5EF4-FFF2-40B4-BE49-F238E27FC236}">
                <a16:creationId xmlns:a16="http://schemas.microsoft.com/office/drawing/2014/main" id="{6B3A20B3-575A-A1B3-BE63-FA63462B9090}"/>
              </a:ext>
            </a:extLst>
          </p:cNvPr>
          <p:cNvSpPr>
            <a:spLocks noChangeShapeType="1"/>
          </p:cNvSpPr>
          <p:nvPr/>
        </p:nvSpPr>
        <p:spPr bwMode="auto">
          <a:xfrm>
            <a:off x="1703388" y="836613"/>
            <a:ext cx="885666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5370" name="Line 58">
            <a:extLst>
              <a:ext uri="{FF2B5EF4-FFF2-40B4-BE49-F238E27FC236}">
                <a16:creationId xmlns:a16="http://schemas.microsoft.com/office/drawing/2014/main" id="{8FE16902-FE00-68C4-AC40-3A88D1818CD0}"/>
              </a:ext>
            </a:extLst>
          </p:cNvPr>
          <p:cNvSpPr>
            <a:spLocks noChangeShapeType="1"/>
          </p:cNvSpPr>
          <p:nvPr/>
        </p:nvSpPr>
        <p:spPr bwMode="auto">
          <a:xfrm>
            <a:off x="10560050" y="836613"/>
            <a:ext cx="0" cy="144145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5371" name="Line 59">
            <a:extLst>
              <a:ext uri="{FF2B5EF4-FFF2-40B4-BE49-F238E27FC236}">
                <a16:creationId xmlns:a16="http://schemas.microsoft.com/office/drawing/2014/main" id="{1FE732CE-15C2-FA8C-5EC6-0E1AE144D545}"/>
              </a:ext>
            </a:extLst>
          </p:cNvPr>
          <p:cNvSpPr>
            <a:spLocks noChangeShapeType="1"/>
          </p:cNvSpPr>
          <p:nvPr/>
        </p:nvSpPr>
        <p:spPr bwMode="auto">
          <a:xfrm flipH="1">
            <a:off x="1703388" y="2278063"/>
            <a:ext cx="309721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5372" name="Line 60">
            <a:extLst>
              <a:ext uri="{FF2B5EF4-FFF2-40B4-BE49-F238E27FC236}">
                <a16:creationId xmlns:a16="http://schemas.microsoft.com/office/drawing/2014/main" id="{F1859FFD-72D4-9366-D58F-D3E0CE5AC750}"/>
              </a:ext>
            </a:extLst>
          </p:cNvPr>
          <p:cNvSpPr>
            <a:spLocks noChangeShapeType="1"/>
          </p:cNvSpPr>
          <p:nvPr/>
        </p:nvSpPr>
        <p:spPr bwMode="auto">
          <a:xfrm flipH="1">
            <a:off x="7319963" y="2278063"/>
            <a:ext cx="3168650"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5373" name="Text Box 61">
            <a:extLst>
              <a:ext uri="{FF2B5EF4-FFF2-40B4-BE49-F238E27FC236}">
                <a16:creationId xmlns:a16="http://schemas.microsoft.com/office/drawing/2014/main" id="{89A6C4BB-764E-C195-7199-E8AD12F9A901}"/>
              </a:ext>
            </a:extLst>
          </p:cNvPr>
          <p:cNvSpPr txBox="1">
            <a:spLocks noChangeArrowheads="1"/>
          </p:cNvSpPr>
          <p:nvPr/>
        </p:nvSpPr>
        <p:spPr bwMode="auto">
          <a:xfrm>
            <a:off x="4800601" y="2060575"/>
            <a:ext cx="251936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600" b="1">
                <a:solidFill>
                  <a:srgbClr val="C0C0C0"/>
                </a:solidFill>
              </a:rPr>
              <a:t>Function and Interface</a:t>
            </a:r>
          </a:p>
        </p:txBody>
      </p:sp>
      <p:pic>
        <p:nvPicPr>
          <p:cNvPr id="525374" name="Picture 62">
            <a:extLst>
              <a:ext uri="{FF2B5EF4-FFF2-40B4-BE49-F238E27FC236}">
                <a16:creationId xmlns:a16="http://schemas.microsoft.com/office/drawing/2014/main" id="{276C4F73-FB2A-2B32-3797-BA035FFC00D5}"/>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2431" t="15741" r="23611" b="11342"/>
          <a:stretch>
            <a:fillRect/>
          </a:stretch>
        </p:blipFill>
        <p:spPr bwMode="auto">
          <a:xfrm>
            <a:off x="4656138" y="2644776"/>
            <a:ext cx="3257550" cy="240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25375" name="Line 63">
            <a:extLst>
              <a:ext uri="{FF2B5EF4-FFF2-40B4-BE49-F238E27FC236}">
                <a16:creationId xmlns:a16="http://schemas.microsoft.com/office/drawing/2014/main" id="{EBF1C9E8-D513-EE2A-71B2-6280808C210B}"/>
              </a:ext>
            </a:extLst>
          </p:cNvPr>
          <p:cNvSpPr>
            <a:spLocks noChangeShapeType="1"/>
          </p:cNvSpPr>
          <p:nvPr/>
        </p:nvSpPr>
        <p:spPr bwMode="auto">
          <a:xfrm flipV="1">
            <a:off x="4008438" y="4581525"/>
            <a:ext cx="1439862" cy="287338"/>
          </a:xfrm>
          <a:prstGeom prst="line">
            <a:avLst/>
          </a:prstGeom>
          <a:noFill/>
          <a:ln w="19050">
            <a:solidFill>
              <a:srgbClr val="C0C0C0"/>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5376" name="Line 64">
            <a:extLst>
              <a:ext uri="{FF2B5EF4-FFF2-40B4-BE49-F238E27FC236}">
                <a16:creationId xmlns:a16="http://schemas.microsoft.com/office/drawing/2014/main" id="{A1444374-C988-A9F4-1FC8-3DE49BED3204}"/>
              </a:ext>
            </a:extLst>
          </p:cNvPr>
          <p:cNvSpPr>
            <a:spLocks noChangeShapeType="1"/>
          </p:cNvSpPr>
          <p:nvPr/>
        </p:nvSpPr>
        <p:spPr bwMode="auto">
          <a:xfrm flipH="1">
            <a:off x="3503614" y="4868863"/>
            <a:ext cx="504825" cy="0"/>
          </a:xfrm>
          <a:prstGeom prst="line">
            <a:avLst/>
          </a:prstGeom>
          <a:noFill/>
          <a:ln w="19050">
            <a:solidFill>
              <a:srgbClr val="C0C0C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5377" name="Text Box 65">
            <a:extLst>
              <a:ext uri="{FF2B5EF4-FFF2-40B4-BE49-F238E27FC236}">
                <a16:creationId xmlns:a16="http://schemas.microsoft.com/office/drawing/2014/main" id="{734E190E-7F3B-1929-5F30-231F1B0142A8}"/>
              </a:ext>
            </a:extLst>
          </p:cNvPr>
          <p:cNvSpPr txBox="1">
            <a:spLocks noChangeArrowheads="1"/>
          </p:cNvSpPr>
          <p:nvPr/>
        </p:nvSpPr>
        <p:spPr bwMode="auto">
          <a:xfrm>
            <a:off x="2424113" y="4724400"/>
            <a:ext cx="10795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a:spcBef>
                <a:spcPct val="50000"/>
              </a:spcBef>
            </a:pPr>
            <a:r>
              <a:rPr lang="en-GB" altLang="en-US" sz="1400">
                <a:solidFill>
                  <a:schemeClr val="bg1"/>
                </a:solidFill>
              </a:rPr>
              <a:t>Shell Body</a:t>
            </a:r>
          </a:p>
        </p:txBody>
      </p:sp>
      <p:sp>
        <p:nvSpPr>
          <p:cNvPr id="525378" name="Line 66">
            <a:extLst>
              <a:ext uri="{FF2B5EF4-FFF2-40B4-BE49-F238E27FC236}">
                <a16:creationId xmlns:a16="http://schemas.microsoft.com/office/drawing/2014/main" id="{C14C5FA0-9933-454A-4D4B-E6A8B76EF56A}"/>
              </a:ext>
            </a:extLst>
          </p:cNvPr>
          <p:cNvSpPr>
            <a:spLocks noChangeShapeType="1"/>
          </p:cNvSpPr>
          <p:nvPr/>
        </p:nvSpPr>
        <p:spPr bwMode="auto">
          <a:xfrm flipH="1" flipV="1">
            <a:off x="6815139" y="4365625"/>
            <a:ext cx="1296987" cy="503238"/>
          </a:xfrm>
          <a:prstGeom prst="line">
            <a:avLst/>
          </a:prstGeom>
          <a:noFill/>
          <a:ln w="19050">
            <a:solidFill>
              <a:srgbClr val="C0C0C0"/>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5379" name="Line 67">
            <a:extLst>
              <a:ext uri="{FF2B5EF4-FFF2-40B4-BE49-F238E27FC236}">
                <a16:creationId xmlns:a16="http://schemas.microsoft.com/office/drawing/2014/main" id="{5737BE57-4D0E-2959-9DA0-FFBE47FD2CBD}"/>
              </a:ext>
            </a:extLst>
          </p:cNvPr>
          <p:cNvSpPr>
            <a:spLocks noChangeShapeType="1"/>
          </p:cNvSpPr>
          <p:nvPr/>
        </p:nvSpPr>
        <p:spPr bwMode="auto">
          <a:xfrm flipH="1">
            <a:off x="8112126" y="4868863"/>
            <a:ext cx="504825" cy="0"/>
          </a:xfrm>
          <a:prstGeom prst="line">
            <a:avLst/>
          </a:prstGeom>
          <a:noFill/>
          <a:ln w="19050">
            <a:solidFill>
              <a:srgbClr val="C0C0C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5380" name="Text Box 68">
            <a:extLst>
              <a:ext uri="{FF2B5EF4-FFF2-40B4-BE49-F238E27FC236}">
                <a16:creationId xmlns:a16="http://schemas.microsoft.com/office/drawing/2014/main" id="{E4F3C843-E5B7-DF40-4978-EBF76248EEFF}"/>
              </a:ext>
            </a:extLst>
          </p:cNvPr>
          <p:cNvSpPr txBox="1">
            <a:spLocks noChangeArrowheads="1"/>
          </p:cNvSpPr>
          <p:nvPr/>
        </p:nvSpPr>
        <p:spPr bwMode="auto">
          <a:xfrm>
            <a:off x="8543926" y="4724400"/>
            <a:ext cx="1655763"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a:spcBef>
                <a:spcPct val="50000"/>
              </a:spcBef>
            </a:pPr>
            <a:r>
              <a:rPr lang="en-GB" altLang="en-US" sz="1400">
                <a:solidFill>
                  <a:schemeClr val="bg1"/>
                </a:solidFill>
              </a:rPr>
              <a:t>BaseBleed Grain</a:t>
            </a:r>
          </a:p>
        </p:txBody>
      </p:sp>
      <p:sp>
        <p:nvSpPr>
          <p:cNvPr id="525381" name="Line 69">
            <a:extLst>
              <a:ext uri="{FF2B5EF4-FFF2-40B4-BE49-F238E27FC236}">
                <a16:creationId xmlns:a16="http://schemas.microsoft.com/office/drawing/2014/main" id="{50814995-F56F-F325-F506-D99573613F6C}"/>
              </a:ext>
            </a:extLst>
          </p:cNvPr>
          <p:cNvSpPr>
            <a:spLocks noChangeShapeType="1"/>
          </p:cNvSpPr>
          <p:nvPr/>
        </p:nvSpPr>
        <p:spPr bwMode="auto">
          <a:xfrm flipV="1">
            <a:off x="4008438" y="3860801"/>
            <a:ext cx="2159000" cy="360363"/>
          </a:xfrm>
          <a:prstGeom prst="line">
            <a:avLst/>
          </a:prstGeom>
          <a:noFill/>
          <a:ln w="19050">
            <a:solidFill>
              <a:srgbClr val="C0C0C0"/>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5382" name="Line 70">
            <a:extLst>
              <a:ext uri="{FF2B5EF4-FFF2-40B4-BE49-F238E27FC236}">
                <a16:creationId xmlns:a16="http://schemas.microsoft.com/office/drawing/2014/main" id="{B2ADFF19-9F45-B1B2-4E8A-AD33B30AD35E}"/>
              </a:ext>
            </a:extLst>
          </p:cNvPr>
          <p:cNvSpPr>
            <a:spLocks noChangeShapeType="1"/>
          </p:cNvSpPr>
          <p:nvPr/>
        </p:nvSpPr>
        <p:spPr bwMode="auto">
          <a:xfrm flipH="1">
            <a:off x="3503614" y="4221163"/>
            <a:ext cx="504825" cy="0"/>
          </a:xfrm>
          <a:prstGeom prst="line">
            <a:avLst/>
          </a:prstGeom>
          <a:noFill/>
          <a:ln w="19050">
            <a:solidFill>
              <a:srgbClr val="C0C0C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5383" name="Text Box 71">
            <a:extLst>
              <a:ext uri="{FF2B5EF4-FFF2-40B4-BE49-F238E27FC236}">
                <a16:creationId xmlns:a16="http://schemas.microsoft.com/office/drawing/2014/main" id="{A03D5BB8-9C46-CA8F-22AE-5497EA4ADA78}"/>
              </a:ext>
            </a:extLst>
          </p:cNvPr>
          <p:cNvSpPr txBox="1">
            <a:spLocks noChangeArrowheads="1"/>
          </p:cNvSpPr>
          <p:nvPr/>
        </p:nvSpPr>
        <p:spPr bwMode="auto">
          <a:xfrm>
            <a:off x="2424113" y="4076700"/>
            <a:ext cx="10795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a:spcBef>
                <a:spcPct val="50000"/>
              </a:spcBef>
            </a:pPr>
            <a:r>
              <a:rPr lang="en-GB" altLang="en-US" sz="1400">
                <a:solidFill>
                  <a:schemeClr val="bg1"/>
                </a:solidFill>
              </a:rPr>
              <a:t>Igniter</a:t>
            </a:r>
          </a:p>
        </p:txBody>
      </p:sp>
      <p:sp>
        <p:nvSpPr>
          <p:cNvPr id="525384" name="Line 72">
            <a:extLst>
              <a:ext uri="{FF2B5EF4-FFF2-40B4-BE49-F238E27FC236}">
                <a16:creationId xmlns:a16="http://schemas.microsoft.com/office/drawing/2014/main" id="{C0E60B7D-A2B7-5174-BF32-04463D99512B}"/>
              </a:ext>
            </a:extLst>
          </p:cNvPr>
          <p:cNvSpPr>
            <a:spLocks noChangeShapeType="1"/>
          </p:cNvSpPr>
          <p:nvPr/>
        </p:nvSpPr>
        <p:spPr bwMode="auto">
          <a:xfrm flipH="1" flipV="1">
            <a:off x="7464426" y="3716339"/>
            <a:ext cx="720725" cy="287337"/>
          </a:xfrm>
          <a:prstGeom prst="line">
            <a:avLst/>
          </a:prstGeom>
          <a:noFill/>
          <a:ln w="19050">
            <a:solidFill>
              <a:srgbClr val="C0C0C0"/>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5385" name="Line 73">
            <a:extLst>
              <a:ext uri="{FF2B5EF4-FFF2-40B4-BE49-F238E27FC236}">
                <a16:creationId xmlns:a16="http://schemas.microsoft.com/office/drawing/2014/main" id="{37996507-EF6F-FCF4-207A-BC8AF5340B82}"/>
              </a:ext>
            </a:extLst>
          </p:cNvPr>
          <p:cNvSpPr>
            <a:spLocks noChangeShapeType="1"/>
          </p:cNvSpPr>
          <p:nvPr/>
        </p:nvSpPr>
        <p:spPr bwMode="auto">
          <a:xfrm flipH="1">
            <a:off x="8185151" y="4003675"/>
            <a:ext cx="504825" cy="0"/>
          </a:xfrm>
          <a:prstGeom prst="line">
            <a:avLst/>
          </a:prstGeom>
          <a:noFill/>
          <a:ln w="19050">
            <a:solidFill>
              <a:srgbClr val="C0C0C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5386" name="Text Box 74">
            <a:extLst>
              <a:ext uri="{FF2B5EF4-FFF2-40B4-BE49-F238E27FC236}">
                <a16:creationId xmlns:a16="http://schemas.microsoft.com/office/drawing/2014/main" id="{7103DD73-9B89-0A08-AB3C-32AD36629C42}"/>
              </a:ext>
            </a:extLst>
          </p:cNvPr>
          <p:cNvSpPr txBox="1">
            <a:spLocks noChangeArrowheads="1"/>
          </p:cNvSpPr>
          <p:nvPr/>
        </p:nvSpPr>
        <p:spPr bwMode="auto">
          <a:xfrm>
            <a:off x="8616951" y="3860800"/>
            <a:ext cx="1871663"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a:spcBef>
                <a:spcPct val="50000"/>
              </a:spcBef>
            </a:pPr>
            <a:r>
              <a:rPr lang="en-GB" altLang="en-US" sz="1400">
                <a:solidFill>
                  <a:schemeClr val="bg1"/>
                </a:solidFill>
              </a:rPr>
              <a:t>BaseBleed Housing</a:t>
            </a:r>
          </a:p>
        </p:txBody>
      </p:sp>
      <p:sp>
        <p:nvSpPr>
          <p:cNvPr id="525387" name="Line 75">
            <a:extLst>
              <a:ext uri="{FF2B5EF4-FFF2-40B4-BE49-F238E27FC236}">
                <a16:creationId xmlns:a16="http://schemas.microsoft.com/office/drawing/2014/main" id="{909505FC-A4F5-D988-0CE4-F556874DD071}"/>
              </a:ext>
            </a:extLst>
          </p:cNvPr>
          <p:cNvSpPr>
            <a:spLocks noChangeShapeType="1"/>
          </p:cNvSpPr>
          <p:nvPr/>
        </p:nvSpPr>
        <p:spPr bwMode="auto">
          <a:xfrm flipV="1">
            <a:off x="4008438" y="3429001"/>
            <a:ext cx="2159000" cy="360363"/>
          </a:xfrm>
          <a:prstGeom prst="line">
            <a:avLst/>
          </a:prstGeom>
          <a:noFill/>
          <a:ln w="19050">
            <a:solidFill>
              <a:srgbClr val="C0C0C0"/>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5388" name="Line 76">
            <a:extLst>
              <a:ext uri="{FF2B5EF4-FFF2-40B4-BE49-F238E27FC236}">
                <a16:creationId xmlns:a16="http://schemas.microsoft.com/office/drawing/2014/main" id="{B24652AF-32F8-2944-20B9-5B83E9E44CB4}"/>
              </a:ext>
            </a:extLst>
          </p:cNvPr>
          <p:cNvSpPr>
            <a:spLocks noChangeShapeType="1"/>
          </p:cNvSpPr>
          <p:nvPr/>
        </p:nvSpPr>
        <p:spPr bwMode="auto">
          <a:xfrm flipH="1">
            <a:off x="3503614" y="3789363"/>
            <a:ext cx="504825" cy="0"/>
          </a:xfrm>
          <a:prstGeom prst="line">
            <a:avLst/>
          </a:prstGeom>
          <a:noFill/>
          <a:ln w="19050">
            <a:solidFill>
              <a:srgbClr val="C0C0C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5389" name="Text Box 77">
            <a:extLst>
              <a:ext uri="{FF2B5EF4-FFF2-40B4-BE49-F238E27FC236}">
                <a16:creationId xmlns:a16="http://schemas.microsoft.com/office/drawing/2014/main" id="{8569E9BB-823C-944E-0F21-B57B722E7315}"/>
              </a:ext>
            </a:extLst>
          </p:cNvPr>
          <p:cNvSpPr txBox="1">
            <a:spLocks noChangeArrowheads="1"/>
          </p:cNvSpPr>
          <p:nvPr/>
        </p:nvSpPr>
        <p:spPr bwMode="auto">
          <a:xfrm>
            <a:off x="1703389" y="3644900"/>
            <a:ext cx="18002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a:spcBef>
                <a:spcPct val="50000"/>
              </a:spcBef>
            </a:pPr>
            <a:r>
              <a:rPr lang="en-GB" altLang="en-US" sz="1400">
                <a:solidFill>
                  <a:schemeClr val="bg1"/>
                </a:solidFill>
              </a:rPr>
              <a:t>Compressible Disc</a:t>
            </a:r>
          </a:p>
        </p:txBody>
      </p:sp>
      <p:sp>
        <p:nvSpPr>
          <p:cNvPr id="525390" name="Rectangle 78">
            <a:extLst>
              <a:ext uri="{FF2B5EF4-FFF2-40B4-BE49-F238E27FC236}">
                <a16:creationId xmlns:a16="http://schemas.microsoft.com/office/drawing/2014/main" id="{463E39A6-901A-0322-479E-DC375B8B6CAC}"/>
              </a:ext>
            </a:extLst>
          </p:cNvPr>
          <p:cNvSpPr>
            <a:spLocks noGrp="1" noChangeArrowheads="1"/>
          </p:cNvSpPr>
          <p:nvPr>
            <p:ph type="title"/>
          </p:nvPr>
        </p:nvSpPr>
        <p:spPr>
          <a:noFill/>
          <a:ln/>
        </p:spPr>
        <p:txBody>
          <a:bodyPr>
            <a:normAutofit fontScale="90000"/>
          </a:bodyPr>
          <a:lstStyle/>
          <a:p>
            <a:r>
              <a:rPr lang="en-GB" altLang="en-US"/>
              <a:t>Design Aspects – Base Bleed</a:t>
            </a:r>
          </a:p>
        </p:txBody>
      </p:sp>
    </p:spTree>
    <p:extLst>
      <p:ext uri="{BB962C8B-B14F-4D97-AF65-F5344CB8AC3E}">
        <p14:creationId xmlns:p14="http://schemas.microsoft.com/office/powerpoint/2010/main" val="2994752126"/>
      </p:ext>
    </p:extLst>
  </p:cSld>
  <p:clrMapOvr>
    <a:masterClrMapping/>
  </p:clrMapOvr>
  <p:transition>
    <p:wipe dir="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6338" name="Freeform 2">
            <a:extLst>
              <a:ext uri="{FF2B5EF4-FFF2-40B4-BE49-F238E27FC236}">
                <a16:creationId xmlns:a16="http://schemas.microsoft.com/office/drawing/2014/main" id="{3ABC631A-23B2-640E-CDD7-6FD25C5E386D}"/>
              </a:ext>
            </a:extLst>
          </p:cNvPr>
          <p:cNvSpPr>
            <a:spLocks noChangeAspect="1"/>
          </p:cNvSpPr>
          <p:nvPr/>
        </p:nvSpPr>
        <p:spPr bwMode="auto">
          <a:xfrm>
            <a:off x="1803400" y="5386388"/>
            <a:ext cx="763588" cy="1066800"/>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39" name="Freeform 3">
            <a:extLst>
              <a:ext uri="{FF2B5EF4-FFF2-40B4-BE49-F238E27FC236}">
                <a16:creationId xmlns:a16="http://schemas.microsoft.com/office/drawing/2014/main" id="{2E0E9940-2FE6-7DCA-FA12-12B5C27DA5FD}"/>
              </a:ext>
            </a:extLst>
          </p:cNvPr>
          <p:cNvSpPr>
            <a:spLocks noChangeAspect="1"/>
          </p:cNvSpPr>
          <p:nvPr/>
        </p:nvSpPr>
        <p:spPr bwMode="auto">
          <a:xfrm>
            <a:off x="2566989" y="5599113"/>
            <a:ext cx="6556375" cy="639762"/>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40" name="Rectangle 4">
            <a:extLst>
              <a:ext uri="{FF2B5EF4-FFF2-40B4-BE49-F238E27FC236}">
                <a16:creationId xmlns:a16="http://schemas.microsoft.com/office/drawing/2014/main" id="{986CA080-F17E-932F-4877-6623F878A7BB}"/>
              </a:ext>
            </a:extLst>
          </p:cNvPr>
          <p:cNvSpPr>
            <a:spLocks noChangeAspect="1" noChangeArrowheads="1"/>
          </p:cNvSpPr>
          <p:nvPr/>
        </p:nvSpPr>
        <p:spPr bwMode="auto">
          <a:xfrm>
            <a:off x="5308601" y="5670551"/>
            <a:ext cx="1787525" cy="49847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41" name="Rectangle 5">
            <a:extLst>
              <a:ext uri="{FF2B5EF4-FFF2-40B4-BE49-F238E27FC236}">
                <a16:creationId xmlns:a16="http://schemas.microsoft.com/office/drawing/2014/main" id="{720F2EB2-9556-4BCC-0C17-110FBA2CE3C9}"/>
              </a:ext>
            </a:extLst>
          </p:cNvPr>
          <p:cNvSpPr>
            <a:spLocks noChangeAspect="1" noChangeArrowheads="1"/>
          </p:cNvSpPr>
          <p:nvPr/>
        </p:nvSpPr>
        <p:spPr bwMode="auto">
          <a:xfrm>
            <a:off x="2566988" y="5457826"/>
            <a:ext cx="1911350" cy="9239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42" name="Oval 6">
            <a:extLst>
              <a:ext uri="{FF2B5EF4-FFF2-40B4-BE49-F238E27FC236}">
                <a16:creationId xmlns:a16="http://schemas.microsoft.com/office/drawing/2014/main" id="{98E33983-FBDB-FD4D-5266-CC7825840630}"/>
              </a:ext>
            </a:extLst>
          </p:cNvPr>
          <p:cNvSpPr>
            <a:spLocks noChangeAspect="1" noChangeArrowheads="1"/>
          </p:cNvSpPr>
          <p:nvPr/>
        </p:nvSpPr>
        <p:spPr bwMode="auto">
          <a:xfrm>
            <a:off x="4221163" y="5811838"/>
            <a:ext cx="190500" cy="214312"/>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43" name="Rectangle 7">
            <a:extLst>
              <a:ext uri="{FF2B5EF4-FFF2-40B4-BE49-F238E27FC236}">
                <a16:creationId xmlns:a16="http://schemas.microsoft.com/office/drawing/2014/main" id="{0EA112BD-0F4F-2725-7008-E42BA47B3871}"/>
              </a:ext>
            </a:extLst>
          </p:cNvPr>
          <p:cNvSpPr>
            <a:spLocks noChangeAspect="1" noChangeArrowheads="1"/>
          </p:cNvSpPr>
          <p:nvPr/>
        </p:nvSpPr>
        <p:spPr bwMode="auto">
          <a:xfrm>
            <a:off x="2757489" y="5386388"/>
            <a:ext cx="890587"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44" name="Rectangle 8">
            <a:extLst>
              <a:ext uri="{FF2B5EF4-FFF2-40B4-BE49-F238E27FC236}">
                <a16:creationId xmlns:a16="http://schemas.microsoft.com/office/drawing/2014/main" id="{A6E50A16-48FF-A9FF-1B58-61AF4124D447}"/>
              </a:ext>
            </a:extLst>
          </p:cNvPr>
          <p:cNvSpPr>
            <a:spLocks noChangeAspect="1" noChangeArrowheads="1"/>
          </p:cNvSpPr>
          <p:nvPr/>
        </p:nvSpPr>
        <p:spPr bwMode="auto">
          <a:xfrm>
            <a:off x="2566988" y="5386388"/>
            <a:ext cx="127000"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45" name="Rectangle 9">
            <a:extLst>
              <a:ext uri="{FF2B5EF4-FFF2-40B4-BE49-F238E27FC236}">
                <a16:creationId xmlns:a16="http://schemas.microsoft.com/office/drawing/2014/main" id="{0CB811E3-35E7-CC9B-EBFA-70CF59BF69C8}"/>
              </a:ext>
            </a:extLst>
          </p:cNvPr>
          <p:cNvSpPr>
            <a:spLocks noChangeAspect="1" noChangeArrowheads="1"/>
          </p:cNvSpPr>
          <p:nvPr/>
        </p:nvSpPr>
        <p:spPr bwMode="auto">
          <a:xfrm>
            <a:off x="2693988" y="5457825"/>
            <a:ext cx="63500" cy="141288"/>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6346" name="Group 10">
            <a:extLst>
              <a:ext uri="{FF2B5EF4-FFF2-40B4-BE49-F238E27FC236}">
                <a16:creationId xmlns:a16="http://schemas.microsoft.com/office/drawing/2014/main" id="{9DA0AFB7-342E-A9DE-C5AC-C565B97DF4A2}"/>
              </a:ext>
            </a:extLst>
          </p:cNvPr>
          <p:cNvGrpSpPr>
            <a:grpSpLocks noChangeAspect="1"/>
          </p:cNvGrpSpPr>
          <p:nvPr/>
        </p:nvGrpSpPr>
        <p:grpSpPr bwMode="auto">
          <a:xfrm flipH="1">
            <a:off x="2566989" y="6169026"/>
            <a:ext cx="1081087" cy="284163"/>
            <a:chOff x="960" y="2016"/>
            <a:chExt cx="816" cy="192"/>
          </a:xfrm>
        </p:grpSpPr>
        <p:sp>
          <p:nvSpPr>
            <p:cNvPr id="526347" name="Rectangle 11">
              <a:extLst>
                <a:ext uri="{FF2B5EF4-FFF2-40B4-BE49-F238E27FC236}">
                  <a16:creationId xmlns:a16="http://schemas.microsoft.com/office/drawing/2014/main" id="{663B15A2-FEAB-571A-3F8A-0CFDE0E373D4}"/>
                </a:ext>
              </a:extLst>
            </p:cNvPr>
            <p:cNvSpPr>
              <a:spLocks noChangeAspect="1" noChangeArrowheads="1"/>
            </p:cNvSpPr>
            <p:nvPr/>
          </p:nvSpPr>
          <p:spPr bwMode="auto">
            <a:xfrm>
              <a:off x="1104" y="2016"/>
              <a:ext cx="672"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48" name="Rectangle 12">
              <a:extLst>
                <a:ext uri="{FF2B5EF4-FFF2-40B4-BE49-F238E27FC236}">
                  <a16:creationId xmlns:a16="http://schemas.microsoft.com/office/drawing/2014/main" id="{5214D2A7-0E43-5400-1766-ABACA2D0374C}"/>
                </a:ext>
              </a:extLst>
            </p:cNvPr>
            <p:cNvSpPr>
              <a:spLocks noChangeAspect="1" noChangeArrowheads="1"/>
            </p:cNvSpPr>
            <p:nvPr/>
          </p:nvSpPr>
          <p:spPr bwMode="auto">
            <a:xfrm>
              <a:off x="960" y="2016"/>
              <a:ext cx="96"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49" name="Rectangle 13">
              <a:extLst>
                <a:ext uri="{FF2B5EF4-FFF2-40B4-BE49-F238E27FC236}">
                  <a16:creationId xmlns:a16="http://schemas.microsoft.com/office/drawing/2014/main" id="{B26CC386-852C-308F-9CF6-3D596EB413CB}"/>
                </a:ext>
              </a:extLst>
            </p:cNvPr>
            <p:cNvSpPr>
              <a:spLocks noChangeAspect="1" noChangeArrowheads="1"/>
            </p:cNvSpPr>
            <p:nvPr/>
          </p:nvSpPr>
          <p:spPr bwMode="auto">
            <a:xfrm>
              <a:off x="1056" y="2064"/>
              <a:ext cx="48" cy="96"/>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6350" name="Rectangle 14">
            <a:extLst>
              <a:ext uri="{FF2B5EF4-FFF2-40B4-BE49-F238E27FC236}">
                <a16:creationId xmlns:a16="http://schemas.microsoft.com/office/drawing/2014/main" id="{C958A435-7BCF-390C-DBCA-A78715188C66}"/>
              </a:ext>
            </a:extLst>
          </p:cNvPr>
          <p:cNvSpPr>
            <a:spLocks noChangeArrowheads="1"/>
          </p:cNvSpPr>
          <p:nvPr/>
        </p:nvSpPr>
        <p:spPr bwMode="auto">
          <a:xfrm>
            <a:off x="4081464" y="5721351"/>
            <a:ext cx="6345237"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51" name="Rectangle 15">
            <a:extLst>
              <a:ext uri="{FF2B5EF4-FFF2-40B4-BE49-F238E27FC236}">
                <a16:creationId xmlns:a16="http://schemas.microsoft.com/office/drawing/2014/main" id="{D1584BE0-2436-0A5F-E602-C9DAA877E640}"/>
              </a:ext>
            </a:extLst>
          </p:cNvPr>
          <p:cNvSpPr>
            <a:spLocks noChangeArrowheads="1"/>
          </p:cNvSpPr>
          <p:nvPr/>
        </p:nvSpPr>
        <p:spPr bwMode="auto">
          <a:xfrm>
            <a:off x="3657600" y="5721351"/>
            <a:ext cx="414338"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52" name="Rectangle 16">
            <a:extLst>
              <a:ext uri="{FF2B5EF4-FFF2-40B4-BE49-F238E27FC236}">
                <a16:creationId xmlns:a16="http://schemas.microsoft.com/office/drawing/2014/main" id="{3B7A1664-D675-046E-BB98-3E7A32B8B9D7}"/>
              </a:ext>
            </a:extLst>
          </p:cNvPr>
          <p:cNvSpPr>
            <a:spLocks noChangeArrowheads="1"/>
          </p:cNvSpPr>
          <p:nvPr/>
        </p:nvSpPr>
        <p:spPr bwMode="auto">
          <a:xfrm>
            <a:off x="2538413" y="5738814"/>
            <a:ext cx="1109662"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53" name="Rectangle 17">
            <a:extLst>
              <a:ext uri="{FF2B5EF4-FFF2-40B4-BE49-F238E27FC236}">
                <a16:creationId xmlns:a16="http://schemas.microsoft.com/office/drawing/2014/main" id="{C8F10091-22CA-3C28-7E1C-A6315CFC5823}"/>
              </a:ext>
            </a:extLst>
          </p:cNvPr>
          <p:cNvSpPr>
            <a:spLocks noChangeAspect="1" noChangeArrowheads="1"/>
          </p:cNvSpPr>
          <p:nvPr/>
        </p:nvSpPr>
        <p:spPr bwMode="auto">
          <a:xfrm>
            <a:off x="2279650" y="5591175"/>
            <a:ext cx="287338" cy="647700"/>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54" name="Freeform 18">
            <a:extLst>
              <a:ext uri="{FF2B5EF4-FFF2-40B4-BE49-F238E27FC236}">
                <a16:creationId xmlns:a16="http://schemas.microsoft.com/office/drawing/2014/main" id="{4665A2A7-D749-02B8-EDDD-04A998F42C6A}"/>
              </a:ext>
            </a:extLst>
          </p:cNvPr>
          <p:cNvSpPr>
            <a:spLocks noChangeAspect="1"/>
          </p:cNvSpPr>
          <p:nvPr/>
        </p:nvSpPr>
        <p:spPr bwMode="auto">
          <a:xfrm>
            <a:off x="2566988" y="6038851"/>
            <a:ext cx="7861300" cy="200025"/>
          </a:xfrm>
          <a:custGeom>
            <a:avLst/>
            <a:gdLst>
              <a:gd name="T0" fmla="*/ 0 w 4451"/>
              <a:gd name="T1" fmla="*/ 102 h 102"/>
              <a:gd name="T2" fmla="*/ 1091 w 4451"/>
              <a:gd name="T3" fmla="*/ 102 h 102"/>
              <a:gd name="T4" fmla="*/ 1538 w 4451"/>
              <a:gd name="T5" fmla="*/ 60 h 102"/>
              <a:gd name="T6" fmla="*/ 4451 w 4451"/>
              <a:gd name="T7" fmla="*/ 60 h 102"/>
              <a:gd name="T8" fmla="*/ 4451 w 4451"/>
              <a:gd name="T9" fmla="*/ 0 h 102"/>
              <a:gd name="T10" fmla="*/ 760 w 4451"/>
              <a:gd name="T11" fmla="*/ 0 h 102"/>
              <a:gd name="T12" fmla="*/ 631 w 4451"/>
              <a:gd name="T13" fmla="*/ 21 h 102"/>
              <a:gd name="T14" fmla="*/ 0 w 4451"/>
              <a:gd name="T15" fmla="*/ 21 h 102"/>
              <a:gd name="T16" fmla="*/ 0 w 4451"/>
              <a:gd name="T17" fmla="*/ 102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51" h="102">
                <a:moveTo>
                  <a:pt x="0" y="102"/>
                </a:moveTo>
                <a:lnTo>
                  <a:pt x="1091" y="102"/>
                </a:lnTo>
                <a:lnTo>
                  <a:pt x="1538" y="60"/>
                </a:lnTo>
                <a:lnTo>
                  <a:pt x="4451" y="60"/>
                </a:lnTo>
                <a:lnTo>
                  <a:pt x="4451" y="0"/>
                </a:lnTo>
                <a:lnTo>
                  <a:pt x="760" y="0"/>
                </a:lnTo>
                <a:lnTo>
                  <a:pt x="631" y="21"/>
                </a:lnTo>
                <a:lnTo>
                  <a:pt x="0" y="21"/>
                </a:lnTo>
                <a:lnTo>
                  <a:pt x="0" y="10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6355" name="Group 19">
            <a:extLst>
              <a:ext uri="{FF2B5EF4-FFF2-40B4-BE49-F238E27FC236}">
                <a16:creationId xmlns:a16="http://schemas.microsoft.com/office/drawing/2014/main" id="{3356C3FB-9107-1800-B92D-A1D97F45F6A3}"/>
              </a:ext>
            </a:extLst>
          </p:cNvPr>
          <p:cNvGrpSpPr>
            <a:grpSpLocks/>
          </p:cNvGrpSpPr>
          <p:nvPr/>
        </p:nvGrpSpPr>
        <p:grpSpPr bwMode="auto">
          <a:xfrm>
            <a:off x="2289175" y="5751514"/>
            <a:ext cx="323850" cy="320675"/>
            <a:chOff x="851" y="3292"/>
            <a:chExt cx="184" cy="163"/>
          </a:xfrm>
        </p:grpSpPr>
        <p:sp>
          <p:nvSpPr>
            <p:cNvPr id="526356" name="AutoShape 20">
              <a:extLst>
                <a:ext uri="{FF2B5EF4-FFF2-40B4-BE49-F238E27FC236}">
                  <a16:creationId xmlns:a16="http://schemas.microsoft.com/office/drawing/2014/main" id="{53564F37-9EE7-124A-E806-1C712F550D7A}"/>
                </a:ext>
              </a:extLst>
            </p:cNvPr>
            <p:cNvSpPr>
              <a:spLocks noChangeAspect="1" noChangeArrowheads="1"/>
            </p:cNvSpPr>
            <p:nvPr/>
          </p:nvSpPr>
          <p:spPr bwMode="auto">
            <a:xfrm>
              <a:off x="851" y="3341"/>
              <a:ext cx="137" cy="53"/>
            </a:xfrm>
            <a:prstGeom prst="roundRect">
              <a:avLst>
                <a:gd name="adj" fmla="val 16667"/>
              </a:avLst>
            </a:prstGeom>
            <a:solidFill>
              <a:srgbClr val="292929"/>
            </a:soli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400"/>
            </a:p>
          </p:txBody>
        </p:sp>
        <p:sp>
          <p:nvSpPr>
            <p:cNvPr id="526357" name="Rectangle 21">
              <a:extLst>
                <a:ext uri="{FF2B5EF4-FFF2-40B4-BE49-F238E27FC236}">
                  <a16:creationId xmlns:a16="http://schemas.microsoft.com/office/drawing/2014/main" id="{A10C36AB-8EFD-ADDE-EA02-A0FBED71553D}"/>
                </a:ext>
              </a:extLst>
            </p:cNvPr>
            <p:cNvSpPr>
              <a:spLocks noChangeArrowheads="1"/>
            </p:cNvSpPr>
            <p:nvPr/>
          </p:nvSpPr>
          <p:spPr bwMode="auto">
            <a:xfrm flipH="1">
              <a:off x="968" y="3292"/>
              <a:ext cx="41" cy="163"/>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58" name="Oval 22">
              <a:extLst>
                <a:ext uri="{FF2B5EF4-FFF2-40B4-BE49-F238E27FC236}">
                  <a16:creationId xmlns:a16="http://schemas.microsoft.com/office/drawing/2014/main" id="{1DAECE79-D810-3BBC-6FD9-2C7F3B9BBC9B}"/>
                </a:ext>
              </a:extLst>
            </p:cNvPr>
            <p:cNvSpPr>
              <a:spLocks noChangeArrowheads="1"/>
            </p:cNvSpPr>
            <p:nvPr/>
          </p:nvSpPr>
          <p:spPr bwMode="auto">
            <a:xfrm>
              <a:off x="992" y="3292"/>
              <a:ext cx="42" cy="161"/>
            </a:xfrm>
            <a:prstGeom prst="ellipse">
              <a:avLst/>
            </a:prstGeom>
            <a:solidFill>
              <a:srgbClr val="C0C0C0"/>
            </a:solidFill>
            <a:ln>
              <a:noFill/>
            </a:ln>
            <a:effectLst/>
            <a:extLst>
              <a:ext uri="{91240B29-F687-4F45-9708-019B960494DF}">
                <a14:hiddenLine xmlns:a14="http://schemas.microsoft.com/office/drawing/2010/main" w="6350">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59" name="Freeform 23">
              <a:extLst>
                <a:ext uri="{FF2B5EF4-FFF2-40B4-BE49-F238E27FC236}">
                  <a16:creationId xmlns:a16="http://schemas.microsoft.com/office/drawing/2014/main" id="{8F8BE756-2019-96BD-7453-F465CB7DD8F4}"/>
                </a:ext>
              </a:extLst>
            </p:cNvPr>
            <p:cNvSpPr>
              <a:spLocks/>
            </p:cNvSpPr>
            <p:nvPr/>
          </p:nvSpPr>
          <p:spPr bwMode="auto">
            <a:xfrm>
              <a:off x="901" y="3364"/>
              <a:ext cx="89" cy="6"/>
            </a:xfrm>
            <a:custGeom>
              <a:avLst/>
              <a:gdLst>
                <a:gd name="T0" fmla="*/ 0 w 101"/>
                <a:gd name="T1" fmla="*/ 0 h 7"/>
                <a:gd name="T2" fmla="*/ 101 w 101"/>
                <a:gd name="T3" fmla="*/ 0 h 7"/>
                <a:gd name="T4" fmla="*/ 99 w 101"/>
                <a:gd name="T5" fmla="*/ 7 h 7"/>
                <a:gd name="T6" fmla="*/ 0 w 101"/>
                <a:gd name="T7" fmla="*/ 7 h 7"/>
                <a:gd name="T8" fmla="*/ 0 w 101"/>
                <a:gd name="T9" fmla="*/ 0 h 7"/>
              </a:gdLst>
              <a:ahLst/>
              <a:cxnLst>
                <a:cxn ang="0">
                  <a:pos x="T0" y="T1"/>
                </a:cxn>
                <a:cxn ang="0">
                  <a:pos x="T2" y="T3"/>
                </a:cxn>
                <a:cxn ang="0">
                  <a:pos x="T4" y="T5"/>
                </a:cxn>
                <a:cxn ang="0">
                  <a:pos x="T6" y="T7"/>
                </a:cxn>
                <a:cxn ang="0">
                  <a:pos x="T8" y="T9"/>
                </a:cxn>
              </a:cxnLst>
              <a:rect l="0" t="0" r="r" b="b"/>
              <a:pathLst>
                <a:path w="101" h="7">
                  <a:moveTo>
                    <a:pt x="0" y="0"/>
                  </a:moveTo>
                  <a:lnTo>
                    <a:pt x="101" y="0"/>
                  </a:lnTo>
                  <a:lnTo>
                    <a:pt x="99" y="7"/>
                  </a:lnTo>
                  <a:lnTo>
                    <a:pt x="0" y="7"/>
                  </a:lnTo>
                  <a:lnTo>
                    <a:pt x="0" y="0"/>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60" name="Freeform 24">
              <a:extLst>
                <a:ext uri="{FF2B5EF4-FFF2-40B4-BE49-F238E27FC236}">
                  <a16:creationId xmlns:a16="http://schemas.microsoft.com/office/drawing/2014/main" id="{B0D74650-A91D-9C27-EA26-2AF1A54AFB09}"/>
                </a:ext>
              </a:extLst>
            </p:cNvPr>
            <p:cNvSpPr>
              <a:spLocks/>
            </p:cNvSpPr>
            <p:nvPr/>
          </p:nvSpPr>
          <p:spPr bwMode="auto">
            <a:xfrm>
              <a:off x="989" y="3365"/>
              <a:ext cx="46" cy="22"/>
            </a:xfrm>
            <a:custGeom>
              <a:avLst/>
              <a:gdLst>
                <a:gd name="T0" fmla="*/ 3 w 53"/>
                <a:gd name="T1" fmla="*/ 0 h 26"/>
                <a:gd name="T2" fmla="*/ 53 w 53"/>
                <a:gd name="T3" fmla="*/ 20 h 26"/>
                <a:gd name="T4" fmla="*/ 50 w 53"/>
                <a:gd name="T5" fmla="*/ 26 h 26"/>
                <a:gd name="T6" fmla="*/ 0 w 53"/>
                <a:gd name="T7" fmla="*/ 6 h 26"/>
                <a:gd name="T8" fmla="*/ 3 w 53"/>
                <a:gd name="T9" fmla="*/ 0 h 26"/>
              </a:gdLst>
              <a:ahLst/>
              <a:cxnLst>
                <a:cxn ang="0">
                  <a:pos x="T0" y="T1"/>
                </a:cxn>
                <a:cxn ang="0">
                  <a:pos x="T2" y="T3"/>
                </a:cxn>
                <a:cxn ang="0">
                  <a:pos x="T4" y="T5"/>
                </a:cxn>
                <a:cxn ang="0">
                  <a:pos x="T6" y="T7"/>
                </a:cxn>
                <a:cxn ang="0">
                  <a:pos x="T8" y="T9"/>
                </a:cxn>
              </a:cxnLst>
              <a:rect l="0" t="0" r="r" b="b"/>
              <a:pathLst>
                <a:path w="53" h="26">
                  <a:moveTo>
                    <a:pt x="3" y="0"/>
                  </a:moveTo>
                  <a:lnTo>
                    <a:pt x="53" y="20"/>
                  </a:lnTo>
                  <a:lnTo>
                    <a:pt x="50" y="26"/>
                  </a:lnTo>
                  <a:lnTo>
                    <a:pt x="0" y="6"/>
                  </a:lnTo>
                  <a:lnTo>
                    <a:pt x="3" y="0"/>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61" name="Freeform 25">
              <a:extLst>
                <a:ext uri="{FF2B5EF4-FFF2-40B4-BE49-F238E27FC236}">
                  <a16:creationId xmlns:a16="http://schemas.microsoft.com/office/drawing/2014/main" id="{56226C7F-6455-17FC-6C85-AEB7503E4218}"/>
                </a:ext>
              </a:extLst>
            </p:cNvPr>
            <p:cNvSpPr>
              <a:spLocks/>
            </p:cNvSpPr>
            <p:nvPr/>
          </p:nvSpPr>
          <p:spPr bwMode="auto">
            <a:xfrm flipH="1" flipV="1">
              <a:off x="852" y="3354"/>
              <a:ext cx="92" cy="27"/>
            </a:xfrm>
            <a:custGeom>
              <a:avLst/>
              <a:gdLst>
                <a:gd name="T0" fmla="*/ 0 w 298"/>
                <a:gd name="T1" fmla="*/ 17 h 80"/>
                <a:gd name="T2" fmla="*/ 0 w 298"/>
                <a:gd name="T3" fmla="*/ 66 h 80"/>
                <a:gd name="T4" fmla="*/ 21 w 298"/>
                <a:gd name="T5" fmla="*/ 66 h 80"/>
                <a:gd name="T6" fmla="*/ 51 w 298"/>
                <a:gd name="T7" fmla="*/ 74 h 80"/>
                <a:gd name="T8" fmla="*/ 298 w 298"/>
                <a:gd name="T9" fmla="*/ 80 h 80"/>
                <a:gd name="T10" fmla="*/ 298 w 298"/>
                <a:gd name="T11" fmla="*/ 2 h 80"/>
                <a:gd name="T12" fmla="*/ 244 w 298"/>
                <a:gd name="T13" fmla="*/ 0 h 80"/>
                <a:gd name="T14" fmla="*/ 51 w 298"/>
                <a:gd name="T15" fmla="*/ 12 h 80"/>
                <a:gd name="T16" fmla="*/ 22 w 298"/>
                <a:gd name="T17" fmla="*/ 20 h 80"/>
                <a:gd name="T18" fmla="*/ 0 w 298"/>
                <a:gd name="T19" fmla="*/ 17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98" h="80">
                  <a:moveTo>
                    <a:pt x="0" y="17"/>
                  </a:moveTo>
                  <a:lnTo>
                    <a:pt x="0" y="66"/>
                  </a:lnTo>
                  <a:lnTo>
                    <a:pt x="21" y="66"/>
                  </a:lnTo>
                  <a:lnTo>
                    <a:pt x="51" y="74"/>
                  </a:lnTo>
                  <a:lnTo>
                    <a:pt x="298" y="80"/>
                  </a:lnTo>
                  <a:lnTo>
                    <a:pt x="298" y="2"/>
                  </a:lnTo>
                  <a:lnTo>
                    <a:pt x="244" y="0"/>
                  </a:lnTo>
                  <a:lnTo>
                    <a:pt x="51" y="12"/>
                  </a:lnTo>
                  <a:lnTo>
                    <a:pt x="22" y="20"/>
                  </a:lnTo>
                  <a:lnTo>
                    <a:pt x="0" y="17"/>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6362" name="Rectangle 26">
            <a:extLst>
              <a:ext uri="{FF2B5EF4-FFF2-40B4-BE49-F238E27FC236}">
                <a16:creationId xmlns:a16="http://schemas.microsoft.com/office/drawing/2014/main" id="{B9D0895A-32E8-8E64-5E8A-BD7816A70E6E}"/>
              </a:ext>
            </a:extLst>
          </p:cNvPr>
          <p:cNvSpPr>
            <a:spLocks noChangeArrowheads="1"/>
          </p:cNvSpPr>
          <p:nvPr/>
        </p:nvSpPr>
        <p:spPr bwMode="auto">
          <a:xfrm>
            <a:off x="2071689" y="5595939"/>
            <a:ext cx="206375" cy="64293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6363" name="Group 27">
            <a:extLst>
              <a:ext uri="{FF2B5EF4-FFF2-40B4-BE49-F238E27FC236}">
                <a16:creationId xmlns:a16="http://schemas.microsoft.com/office/drawing/2014/main" id="{41085019-3738-293E-95AF-D68CA1D9B4BB}"/>
              </a:ext>
            </a:extLst>
          </p:cNvPr>
          <p:cNvGrpSpPr>
            <a:grpSpLocks noChangeAspect="1"/>
          </p:cNvGrpSpPr>
          <p:nvPr/>
        </p:nvGrpSpPr>
        <p:grpSpPr bwMode="auto">
          <a:xfrm flipH="1">
            <a:off x="2614614" y="5791200"/>
            <a:ext cx="998537" cy="279400"/>
            <a:chOff x="652" y="2460"/>
            <a:chExt cx="2468" cy="714"/>
          </a:xfrm>
        </p:grpSpPr>
        <p:sp>
          <p:nvSpPr>
            <p:cNvPr id="526364" name="AutoShape 28">
              <a:extLst>
                <a:ext uri="{FF2B5EF4-FFF2-40B4-BE49-F238E27FC236}">
                  <a16:creationId xmlns:a16="http://schemas.microsoft.com/office/drawing/2014/main" id="{6D5D40DD-C50B-161E-55F4-A15A58F967BB}"/>
                </a:ext>
              </a:extLst>
            </p:cNvPr>
            <p:cNvSpPr>
              <a:spLocks noChangeAspect="1" noChangeArrowheads="1"/>
            </p:cNvSpPr>
            <p:nvPr/>
          </p:nvSpPr>
          <p:spPr bwMode="auto">
            <a:xfrm>
              <a:off x="747" y="2460"/>
              <a:ext cx="2373" cy="714"/>
            </a:xfrm>
            <a:prstGeom prst="roundRect">
              <a:avLst>
                <a:gd name="adj" fmla="val 8685"/>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65" name="Rectangle 29">
              <a:extLst>
                <a:ext uri="{FF2B5EF4-FFF2-40B4-BE49-F238E27FC236}">
                  <a16:creationId xmlns:a16="http://schemas.microsoft.com/office/drawing/2014/main" id="{D3BB6414-F3B6-C398-B637-2EF677C2A1C7}"/>
                </a:ext>
              </a:extLst>
            </p:cNvPr>
            <p:cNvSpPr>
              <a:spLocks noChangeAspect="1" noChangeArrowheads="1"/>
            </p:cNvSpPr>
            <p:nvPr/>
          </p:nvSpPr>
          <p:spPr bwMode="auto">
            <a:xfrm>
              <a:off x="699" y="2460"/>
              <a:ext cx="69" cy="714"/>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66" name="AutoShape 30">
              <a:extLst>
                <a:ext uri="{FF2B5EF4-FFF2-40B4-BE49-F238E27FC236}">
                  <a16:creationId xmlns:a16="http://schemas.microsoft.com/office/drawing/2014/main" id="{884BC88E-CD3D-E665-0354-3C9C0E8985A5}"/>
                </a:ext>
              </a:extLst>
            </p:cNvPr>
            <p:cNvSpPr>
              <a:spLocks noChangeAspect="1" noChangeArrowheads="1"/>
            </p:cNvSpPr>
            <p:nvPr/>
          </p:nvSpPr>
          <p:spPr bwMode="auto">
            <a:xfrm rot="5400000">
              <a:off x="320" y="2794"/>
              <a:ext cx="712" cy="47"/>
            </a:xfrm>
            <a:custGeom>
              <a:avLst/>
              <a:gdLst>
                <a:gd name="G0" fmla="+- 956 0 0"/>
                <a:gd name="G1" fmla="+- 21600 0 956"/>
                <a:gd name="G2" fmla="*/ 956 1 2"/>
                <a:gd name="G3" fmla="+- 21600 0 G2"/>
                <a:gd name="G4" fmla="+/ 956 21600 2"/>
                <a:gd name="G5" fmla="+/ G1 0 2"/>
                <a:gd name="G6" fmla="*/ 21600 21600 956"/>
                <a:gd name="G7" fmla="*/ G6 1 2"/>
                <a:gd name="G8" fmla="+- 21600 0 G7"/>
                <a:gd name="G9" fmla="*/ 21600 1 2"/>
                <a:gd name="G10" fmla="+- 956 0 G9"/>
                <a:gd name="G11" fmla="?: G10 G8 0"/>
                <a:gd name="G12" fmla="?: G10 G7 21600"/>
                <a:gd name="T0" fmla="*/ 21122 w 21600"/>
                <a:gd name="T1" fmla="*/ 10800 h 21600"/>
                <a:gd name="T2" fmla="*/ 10800 w 21600"/>
                <a:gd name="T3" fmla="*/ 21600 h 21600"/>
                <a:gd name="T4" fmla="*/ 478 w 21600"/>
                <a:gd name="T5" fmla="*/ 10800 h 21600"/>
                <a:gd name="T6" fmla="*/ 10800 w 21600"/>
                <a:gd name="T7" fmla="*/ 0 h 21600"/>
                <a:gd name="T8" fmla="*/ 2278 w 21600"/>
                <a:gd name="T9" fmla="*/ 2278 h 21600"/>
                <a:gd name="T10" fmla="*/ 19322 w 21600"/>
                <a:gd name="T11" fmla="*/ 19322 h 21600"/>
              </a:gdLst>
              <a:ahLst/>
              <a:cxnLst>
                <a:cxn ang="0">
                  <a:pos x="T0" y="T1"/>
                </a:cxn>
                <a:cxn ang="0">
                  <a:pos x="T2" y="T3"/>
                </a:cxn>
                <a:cxn ang="0">
                  <a:pos x="T4" y="T5"/>
                </a:cxn>
                <a:cxn ang="0">
                  <a:pos x="T6" y="T7"/>
                </a:cxn>
              </a:cxnLst>
              <a:rect l="T8" t="T9" r="T10" b="T11"/>
              <a:pathLst>
                <a:path w="21600" h="21600">
                  <a:moveTo>
                    <a:pt x="0" y="0"/>
                  </a:moveTo>
                  <a:lnTo>
                    <a:pt x="956" y="21600"/>
                  </a:lnTo>
                  <a:lnTo>
                    <a:pt x="20644" y="21600"/>
                  </a:lnTo>
                  <a:lnTo>
                    <a:pt x="2160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6367" name="Freeform 31">
            <a:extLst>
              <a:ext uri="{FF2B5EF4-FFF2-40B4-BE49-F238E27FC236}">
                <a16:creationId xmlns:a16="http://schemas.microsoft.com/office/drawing/2014/main" id="{F2CC15D3-A785-6105-CB74-FCD81FB7589B}"/>
              </a:ext>
            </a:extLst>
          </p:cNvPr>
          <p:cNvSpPr>
            <a:spLocks noChangeAspect="1"/>
          </p:cNvSpPr>
          <p:nvPr/>
        </p:nvSpPr>
        <p:spPr bwMode="auto">
          <a:xfrm>
            <a:off x="2566989" y="5589589"/>
            <a:ext cx="7862887" cy="200025"/>
          </a:xfrm>
          <a:custGeom>
            <a:avLst/>
            <a:gdLst>
              <a:gd name="T0" fmla="*/ 0 w 4953"/>
              <a:gd name="T1" fmla="*/ 2 h 126"/>
              <a:gd name="T2" fmla="*/ 1219 w 4953"/>
              <a:gd name="T3" fmla="*/ 0 h 126"/>
              <a:gd name="T4" fmla="*/ 1709 w 4953"/>
              <a:gd name="T5" fmla="*/ 54 h 126"/>
              <a:gd name="T6" fmla="*/ 4949 w 4953"/>
              <a:gd name="T7" fmla="*/ 54 h 126"/>
              <a:gd name="T8" fmla="*/ 4953 w 4953"/>
              <a:gd name="T9" fmla="*/ 126 h 126"/>
              <a:gd name="T10" fmla="*/ 842 w 4953"/>
              <a:gd name="T11" fmla="*/ 125 h 126"/>
              <a:gd name="T12" fmla="*/ 701 w 4953"/>
              <a:gd name="T13" fmla="*/ 103 h 126"/>
              <a:gd name="T14" fmla="*/ 0 w 4953"/>
              <a:gd name="T15" fmla="*/ 103 h 126"/>
              <a:gd name="T16" fmla="*/ 0 w 4953"/>
              <a:gd name="T17" fmla="*/ 2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53" h="126">
                <a:moveTo>
                  <a:pt x="0" y="2"/>
                </a:moveTo>
                <a:lnTo>
                  <a:pt x="1219" y="0"/>
                </a:lnTo>
                <a:lnTo>
                  <a:pt x="1709" y="54"/>
                </a:lnTo>
                <a:lnTo>
                  <a:pt x="4949" y="54"/>
                </a:lnTo>
                <a:lnTo>
                  <a:pt x="4953" y="126"/>
                </a:lnTo>
                <a:lnTo>
                  <a:pt x="842" y="125"/>
                </a:lnTo>
                <a:lnTo>
                  <a:pt x="701" y="103"/>
                </a:lnTo>
                <a:lnTo>
                  <a:pt x="0" y="103"/>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68" name="Freeform 32">
            <a:extLst>
              <a:ext uri="{FF2B5EF4-FFF2-40B4-BE49-F238E27FC236}">
                <a16:creationId xmlns:a16="http://schemas.microsoft.com/office/drawing/2014/main" id="{D09F62A7-1BA2-CD61-F4CE-05CEC502E332}"/>
              </a:ext>
            </a:extLst>
          </p:cNvPr>
          <p:cNvSpPr>
            <a:spLocks/>
          </p:cNvSpPr>
          <p:nvPr/>
        </p:nvSpPr>
        <p:spPr bwMode="auto">
          <a:xfrm>
            <a:off x="2589213" y="5751514"/>
            <a:ext cx="258762"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6369" name="Freeform 33">
            <a:extLst>
              <a:ext uri="{FF2B5EF4-FFF2-40B4-BE49-F238E27FC236}">
                <a16:creationId xmlns:a16="http://schemas.microsoft.com/office/drawing/2014/main" id="{326A579E-DF16-96FD-269E-CE0F09B56CA8}"/>
              </a:ext>
            </a:extLst>
          </p:cNvPr>
          <p:cNvSpPr>
            <a:spLocks/>
          </p:cNvSpPr>
          <p:nvPr/>
        </p:nvSpPr>
        <p:spPr bwMode="auto">
          <a:xfrm>
            <a:off x="2574926" y="5751514"/>
            <a:ext cx="2587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6370" name="Freeform 34">
            <a:extLst>
              <a:ext uri="{FF2B5EF4-FFF2-40B4-BE49-F238E27FC236}">
                <a16:creationId xmlns:a16="http://schemas.microsoft.com/office/drawing/2014/main" id="{172BC463-EE03-3FA1-4CD3-D7CB536288FC}"/>
              </a:ext>
            </a:extLst>
          </p:cNvPr>
          <p:cNvSpPr>
            <a:spLocks/>
          </p:cNvSpPr>
          <p:nvPr/>
        </p:nvSpPr>
        <p:spPr bwMode="auto">
          <a:xfrm>
            <a:off x="2998788" y="5757864"/>
            <a:ext cx="525462"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6371" name="Freeform 35">
            <a:extLst>
              <a:ext uri="{FF2B5EF4-FFF2-40B4-BE49-F238E27FC236}">
                <a16:creationId xmlns:a16="http://schemas.microsoft.com/office/drawing/2014/main" id="{B48E876D-0423-D9AB-7EC0-E0EF4B3A7F97}"/>
              </a:ext>
            </a:extLst>
          </p:cNvPr>
          <p:cNvSpPr>
            <a:spLocks/>
          </p:cNvSpPr>
          <p:nvPr/>
        </p:nvSpPr>
        <p:spPr bwMode="auto">
          <a:xfrm>
            <a:off x="3136901" y="5751514"/>
            <a:ext cx="5254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6372" name="Freeform 36">
            <a:extLst>
              <a:ext uri="{FF2B5EF4-FFF2-40B4-BE49-F238E27FC236}">
                <a16:creationId xmlns:a16="http://schemas.microsoft.com/office/drawing/2014/main" id="{5C7811E4-30EC-8BDF-A82F-3AB83B223EC7}"/>
              </a:ext>
            </a:extLst>
          </p:cNvPr>
          <p:cNvSpPr>
            <a:spLocks/>
          </p:cNvSpPr>
          <p:nvPr/>
        </p:nvSpPr>
        <p:spPr bwMode="auto">
          <a:xfrm>
            <a:off x="2640013" y="5772150"/>
            <a:ext cx="525462" cy="306388"/>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grpSp>
        <p:nvGrpSpPr>
          <p:cNvPr id="526373" name="Group 37">
            <a:extLst>
              <a:ext uri="{FF2B5EF4-FFF2-40B4-BE49-F238E27FC236}">
                <a16:creationId xmlns:a16="http://schemas.microsoft.com/office/drawing/2014/main" id="{060A2608-49FA-EF47-F2FB-5A9EB4978420}"/>
              </a:ext>
            </a:extLst>
          </p:cNvPr>
          <p:cNvGrpSpPr>
            <a:grpSpLocks/>
          </p:cNvGrpSpPr>
          <p:nvPr/>
        </p:nvGrpSpPr>
        <p:grpSpPr bwMode="auto">
          <a:xfrm rot="10800000">
            <a:off x="10417175" y="5788025"/>
            <a:ext cx="1366838" cy="249238"/>
            <a:chOff x="523" y="1721"/>
            <a:chExt cx="2992" cy="706"/>
          </a:xfrm>
        </p:grpSpPr>
        <p:sp>
          <p:nvSpPr>
            <p:cNvPr id="526374" name="Freeform 38">
              <a:extLst>
                <a:ext uri="{FF2B5EF4-FFF2-40B4-BE49-F238E27FC236}">
                  <a16:creationId xmlns:a16="http://schemas.microsoft.com/office/drawing/2014/main" id="{D285DE15-B721-5E4A-92FB-4C71272D114F}"/>
                </a:ext>
              </a:extLst>
            </p:cNvPr>
            <p:cNvSpPr>
              <a:spLocks noChangeAspect="1"/>
            </p:cNvSpPr>
            <p:nvPr/>
          </p:nvSpPr>
          <p:spPr bwMode="auto">
            <a:xfrm>
              <a:off x="523" y="1949"/>
              <a:ext cx="509" cy="252"/>
            </a:xfrm>
            <a:custGeom>
              <a:avLst/>
              <a:gdLst>
                <a:gd name="T0" fmla="*/ 0 w 1007"/>
                <a:gd name="T1" fmla="*/ 224 h 560"/>
                <a:gd name="T2" fmla="*/ 670 w 1007"/>
                <a:gd name="T3" fmla="*/ 0 h 560"/>
                <a:gd name="T4" fmla="*/ 670 w 1007"/>
                <a:gd name="T5" fmla="*/ 112 h 560"/>
                <a:gd name="T6" fmla="*/ 1006 w 1007"/>
                <a:gd name="T7" fmla="*/ 112 h 560"/>
                <a:gd name="T8" fmla="*/ 1006 w 1007"/>
                <a:gd name="T9" fmla="*/ 336 h 560"/>
                <a:gd name="T10" fmla="*/ 1006 w 1007"/>
                <a:gd name="T11" fmla="*/ 447 h 560"/>
                <a:gd name="T12" fmla="*/ 670 w 1007"/>
                <a:gd name="T13" fmla="*/ 447 h 560"/>
                <a:gd name="T14" fmla="*/ 670 w 1007"/>
                <a:gd name="T15" fmla="*/ 559 h 560"/>
                <a:gd name="T16" fmla="*/ 0 w 1007"/>
                <a:gd name="T17" fmla="*/ 336 h 560"/>
                <a:gd name="T18" fmla="*/ 0 w 1007"/>
                <a:gd name="T19" fmla="*/ 224 h 560"/>
                <a:gd name="T20" fmla="*/ 0 w 1007"/>
                <a:gd name="T21" fmla="*/ 224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6375" name="Freeform 39">
              <a:extLst>
                <a:ext uri="{FF2B5EF4-FFF2-40B4-BE49-F238E27FC236}">
                  <a16:creationId xmlns:a16="http://schemas.microsoft.com/office/drawing/2014/main" id="{19DEEACF-4DFA-95C4-ECFF-D5C34607964A}"/>
                </a:ext>
              </a:extLst>
            </p:cNvPr>
            <p:cNvSpPr>
              <a:spLocks noChangeAspect="1"/>
            </p:cNvSpPr>
            <p:nvPr/>
          </p:nvSpPr>
          <p:spPr bwMode="auto">
            <a:xfrm>
              <a:off x="860" y="1748"/>
              <a:ext cx="2655" cy="655"/>
            </a:xfrm>
            <a:custGeom>
              <a:avLst/>
              <a:gdLst>
                <a:gd name="T0" fmla="*/ 5252 w 5258"/>
                <a:gd name="T1" fmla="*/ 1342 h 1449"/>
                <a:gd name="T2" fmla="*/ 5252 w 5258"/>
                <a:gd name="T3" fmla="*/ 112 h 1449"/>
                <a:gd name="T4" fmla="*/ 5252 w 5258"/>
                <a:gd name="T5" fmla="*/ 112 h 1449"/>
                <a:gd name="T6" fmla="*/ 4470 w 5258"/>
                <a:gd name="T7" fmla="*/ 1 h 1449"/>
                <a:gd name="T8" fmla="*/ 4464 w 5258"/>
                <a:gd name="T9" fmla="*/ 0 h 1449"/>
                <a:gd name="T10" fmla="*/ 2906 w 5258"/>
                <a:gd name="T11" fmla="*/ 0 h 1449"/>
                <a:gd name="T12" fmla="*/ 2904 w 5258"/>
                <a:gd name="T13" fmla="*/ 2 h 1449"/>
                <a:gd name="T14" fmla="*/ 2711 w 5258"/>
                <a:gd name="T15" fmla="*/ 13 h 1449"/>
                <a:gd name="T16" fmla="*/ 2519 w 5258"/>
                <a:gd name="T17" fmla="*/ 26 h 1449"/>
                <a:gd name="T18" fmla="*/ 2328 w 5258"/>
                <a:gd name="T19" fmla="*/ 42 h 1449"/>
                <a:gd name="T20" fmla="*/ 2139 w 5258"/>
                <a:gd name="T21" fmla="*/ 59 h 1449"/>
                <a:gd name="T22" fmla="*/ 1951 w 5258"/>
                <a:gd name="T23" fmla="*/ 79 h 1449"/>
                <a:gd name="T24" fmla="*/ 1764 w 5258"/>
                <a:gd name="T25" fmla="*/ 101 h 1449"/>
                <a:gd name="T26" fmla="*/ 1579 w 5258"/>
                <a:gd name="T27" fmla="*/ 126 h 1449"/>
                <a:gd name="T28" fmla="*/ 1397 w 5258"/>
                <a:gd name="T29" fmla="*/ 152 h 1449"/>
                <a:gd name="T30" fmla="*/ 1215 w 5258"/>
                <a:gd name="T31" fmla="*/ 181 h 1449"/>
                <a:gd name="T32" fmla="*/ 1036 w 5258"/>
                <a:gd name="T33" fmla="*/ 212 h 1449"/>
                <a:gd name="T34" fmla="*/ 858 w 5258"/>
                <a:gd name="T35" fmla="*/ 245 h 1449"/>
                <a:gd name="T36" fmla="*/ 683 w 5258"/>
                <a:gd name="T37" fmla="*/ 280 h 1449"/>
                <a:gd name="T38" fmla="*/ 509 w 5258"/>
                <a:gd name="T39" fmla="*/ 318 h 1449"/>
                <a:gd name="T40" fmla="*/ 338 w 5258"/>
                <a:gd name="T41" fmla="*/ 357 h 1449"/>
                <a:gd name="T42" fmla="*/ 169 w 5258"/>
                <a:gd name="T43" fmla="*/ 399 h 1449"/>
                <a:gd name="T44" fmla="*/ 3 w 5258"/>
                <a:gd name="T45" fmla="*/ 441 h 1449"/>
                <a:gd name="T46" fmla="*/ 0 w 5258"/>
                <a:gd name="T47" fmla="*/ 448 h 1449"/>
                <a:gd name="T48" fmla="*/ 0 w 5258"/>
                <a:gd name="T49" fmla="*/ 1007 h 1449"/>
                <a:gd name="T50" fmla="*/ 2 w 5258"/>
                <a:gd name="T51" fmla="*/ 1008 h 1449"/>
                <a:gd name="T52" fmla="*/ 168 w 5258"/>
                <a:gd name="T53" fmla="*/ 1052 h 1449"/>
                <a:gd name="T54" fmla="*/ 338 w 5258"/>
                <a:gd name="T55" fmla="*/ 1094 h 1449"/>
                <a:gd name="T56" fmla="*/ 508 w 5258"/>
                <a:gd name="T57" fmla="*/ 1134 h 1449"/>
                <a:gd name="T58" fmla="*/ 682 w 5258"/>
                <a:gd name="T59" fmla="*/ 1170 h 1449"/>
                <a:gd name="T60" fmla="*/ 858 w 5258"/>
                <a:gd name="T61" fmla="*/ 1206 h 1449"/>
                <a:gd name="T62" fmla="*/ 1035 w 5258"/>
                <a:gd name="T63" fmla="*/ 1239 h 1449"/>
                <a:gd name="T64" fmla="*/ 1214 w 5258"/>
                <a:gd name="T65" fmla="*/ 1270 h 1449"/>
                <a:gd name="T66" fmla="*/ 1397 w 5258"/>
                <a:gd name="T67" fmla="*/ 1298 h 1449"/>
                <a:gd name="T68" fmla="*/ 1579 w 5258"/>
                <a:gd name="T69" fmla="*/ 1325 h 1449"/>
                <a:gd name="T70" fmla="*/ 1764 w 5258"/>
                <a:gd name="T71" fmla="*/ 1349 h 1449"/>
                <a:gd name="T72" fmla="*/ 1951 w 5258"/>
                <a:gd name="T73" fmla="*/ 1372 h 1449"/>
                <a:gd name="T74" fmla="*/ 2139 w 5258"/>
                <a:gd name="T75" fmla="*/ 1391 h 1449"/>
                <a:gd name="T76" fmla="*/ 2327 w 5258"/>
                <a:gd name="T77" fmla="*/ 1409 h 1449"/>
                <a:gd name="T78" fmla="*/ 2518 w 5258"/>
                <a:gd name="T79" fmla="*/ 1424 h 1449"/>
                <a:gd name="T80" fmla="*/ 2710 w 5258"/>
                <a:gd name="T81" fmla="*/ 1438 h 1449"/>
                <a:gd name="T82" fmla="*/ 2903 w 5258"/>
                <a:gd name="T83" fmla="*/ 1448 h 1449"/>
                <a:gd name="T84" fmla="*/ 2911 w 5258"/>
                <a:gd name="T85" fmla="*/ 1446 h 1449"/>
                <a:gd name="T86" fmla="*/ 4470 w 5258"/>
                <a:gd name="T87" fmla="*/ 1446 h 1449"/>
                <a:gd name="T88" fmla="*/ 4475 w 5258"/>
                <a:gd name="T89" fmla="*/ 1445 h 1449"/>
                <a:gd name="T90" fmla="*/ 5257 w 5258"/>
                <a:gd name="T91" fmla="*/ 1333 h 1449"/>
                <a:gd name="T92" fmla="*/ 5252 w 5258"/>
                <a:gd name="T93" fmla="*/ 1342 h 1449"/>
                <a:gd name="T94" fmla="*/ 5252 w 5258"/>
                <a:gd name="T95" fmla="*/ 1342 h 1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58" h="1449">
                  <a:moveTo>
                    <a:pt x="5252" y="1342"/>
                  </a:moveTo>
                  <a:lnTo>
                    <a:pt x="5252" y="112"/>
                  </a:ln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nvGrpSpPr>
            <p:cNvPr id="526376" name="Group 40">
              <a:extLst>
                <a:ext uri="{FF2B5EF4-FFF2-40B4-BE49-F238E27FC236}">
                  <a16:creationId xmlns:a16="http://schemas.microsoft.com/office/drawing/2014/main" id="{AA664DF9-336C-5719-BB0E-EF2F879B0522}"/>
                </a:ext>
              </a:extLst>
            </p:cNvPr>
            <p:cNvGrpSpPr>
              <a:grpSpLocks noChangeAspect="1"/>
            </p:cNvGrpSpPr>
            <p:nvPr/>
          </p:nvGrpSpPr>
          <p:grpSpPr bwMode="auto">
            <a:xfrm>
              <a:off x="2884" y="1721"/>
              <a:ext cx="233" cy="706"/>
              <a:chOff x="3799" y="1296"/>
              <a:chExt cx="233" cy="707"/>
            </a:xfrm>
          </p:grpSpPr>
          <p:sp>
            <p:nvSpPr>
              <p:cNvPr id="526377" name="Rectangle 41">
                <a:extLst>
                  <a:ext uri="{FF2B5EF4-FFF2-40B4-BE49-F238E27FC236}">
                    <a16:creationId xmlns:a16="http://schemas.microsoft.com/office/drawing/2014/main" id="{F848E4C9-D518-00BB-F7CF-6C48BA1CD4CA}"/>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78" name="AutoShape 42">
                <a:extLst>
                  <a:ext uri="{FF2B5EF4-FFF2-40B4-BE49-F238E27FC236}">
                    <a16:creationId xmlns:a16="http://schemas.microsoft.com/office/drawing/2014/main" id="{99CFF944-5351-4D79-0051-A89A663D7862}"/>
                  </a:ext>
                </a:extLst>
              </p:cNvPr>
              <p:cNvSpPr>
                <a:spLocks noChangeAspect="1" noChangeArrowheads="1"/>
              </p:cNvSpPr>
              <p:nvPr/>
            </p:nvSpPr>
            <p:spPr bwMode="auto">
              <a:xfrm rot="5400000">
                <a:off x="3490"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79" name="AutoShape 43">
                <a:extLst>
                  <a:ext uri="{FF2B5EF4-FFF2-40B4-BE49-F238E27FC236}">
                    <a16:creationId xmlns:a16="http://schemas.microsoft.com/office/drawing/2014/main" id="{5630EC37-8B34-74A9-F148-CF6C41F65832}"/>
                  </a:ext>
                </a:extLst>
              </p:cNvPr>
              <p:cNvSpPr>
                <a:spLocks noChangeAspect="1" noChangeArrowheads="1"/>
              </p:cNvSpPr>
              <p:nvPr/>
            </p:nvSpPr>
            <p:spPr bwMode="auto">
              <a:xfrm rot="16200000" flipH="1">
                <a:off x="3634"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grpSp>
      <p:sp>
        <p:nvSpPr>
          <p:cNvPr id="526380" name="Text Box 44">
            <a:extLst>
              <a:ext uri="{FF2B5EF4-FFF2-40B4-BE49-F238E27FC236}">
                <a16:creationId xmlns:a16="http://schemas.microsoft.com/office/drawing/2014/main" id="{66FDF16A-6C3F-517F-96FC-FADA303EB26A}"/>
              </a:ext>
            </a:extLst>
          </p:cNvPr>
          <p:cNvSpPr txBox="1">
            <a:spLocks noChangeArrowheads="1"/>
          </p:cNvSpPr>
          <p:nvPr/>
        </p:nvSpPr>
        <p:spPr bwMode="auto">
          <a:xfrm>
            <a:off x="4979988" y="6180138"/>
            <a:ext cx="46672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400" b="1">
                <a:solidFill>
                  <a:schemeClr val="bg1"/>
                </a:solidFill>
              </a:rPr>
              <a:t>4. – Muzzle Exit</a:t>
            </a:r>
          </a:p>
        </p:txBody>
      </p:sp>
      <p:sp>
        <p:nvSpPr>
          <p:cNvPr id="526381" name="Freeform 45">
            <a:extLst>
              <a:ext uri="{FF2B5EF4-FFF2-40B4-BE49-F238E27FC236}">
                <a16:creationId xmlns:a16="http://schemas.microsoft.com/office/drawing/2014/main" id="{7D9FA5E7-0D74-65ED-2FAF-64473E52542F}"/>
              </a:ext>
            </a:extLst>
          </p:cNvPr>
          <p:cNvSpPr>
            <a:spLocks/>
          </p:cNvSpPr>
          <p:nvPr/>
        </p:nvSpPr>
        <p:spPr bwMode="auto">
          <a:xfrm>
            <a:off x="3517901" y="5745164"/>
            <a:ext cx="2587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6382" name="Freeform 46">
            <a:extLst>
              <a:ext uri="{FF2B5EF4-FFF2-40B4-BE49-F238E27FC236}">
                <a16:creationId xmlns:a16="http://schemas.microsoft.com/office/drawing/2014/main" id="{E6D4056E-0E1A-78B9-63E5-024DC285A16D}"/>
              </a:ext>
            </a:extLst>
          </p:cNvPr>
          <p:cNvSpPr>
            <a:spLocks/>
          </p:cNvSpPr>
          <p:nvPr/>
        </p:nvSpPr>
        <p:spPr bwMode="auto">
          <a:xfrm>
            <a:off x="3941763" y="5818188"/>
            <a:ext cx="525462" cy="215900"/>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6383" name="Freeform 47">
            <a:extLst>
              <a:ext uri="{FF2B5EF4-FFF2-40B4-BE49-F238E27FC236}">
                <a16:creationId xmlns:a16="http://schemas.microsoft.com/office/drawing/2014/main" id="{060567CE-4CF2-19EF-54CD-13C0D7A790A0}"/>
              </a:ext>
            </a:extLst>
          </p:cNvPr>
          <p:cNvSpPr>
            <a:spLocks/>
          </p:cNvSpPr>
          <p:nvPr/>
        </p:nvSpPr>
        <p:spPr bwMode="auto">
          <a:xfrm>
            <a:off x="4079875" y="5818188"/>
            <a:ext cx="503238" cy="215900"/>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6384" name="Freeform 48">
            <a:extLst>
              <a:ext uri="{FF2B5EF4-FFF2-40B4-BE49-F238E27FC236}">
                <a16:creationId xmlns:a16="http://schemas.microsoft.com/office/drawing/2014/main" id="{5047669C-3024-02EA-42BE-E08ABFE1501B}"/>
              </a:ext>
            </a:extLst>
          </p:cNvPr>
          <p:cNvSpPr>
            <a:spLocks/>
          </p:cNvSpPr>
          <p:nvPr/>
        </p:nvSpPr>
        <p:spPr bwMode="auto">
          <a:xfrm>
            <a:off x="3582988" y="5818188"/>
            <a:ext cx="525462" cy="215900"/>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grpSp>
        <p:nvGrpSpPr>
          <p:cNvPr id="526385" name="Group 49">
            <a:extLst>
              <a:ext uri="{FF2B5EF4-FFF2-40B4-BE49-F238E27FC236}">
                <a16:creationId xmlns:a16="http://schemas.microsoft.com/office/drawing/2014/main" id="{F6369091-B4C7-94D4-9B57-5E32339A2006}"/>
              </a:ext>
            </a:extLst>
          </p:cNvPr>
          <p:cNvGrpSpPr>
            <a:grpSpLocks/>
          </p:cNvGrpSpPr>
          <p:nvPr/>
        </p:nvGrpSpPr>
        <p:grpSpPr bwMode="auto">
          <a:xfrm>
            <a:off x="2493964" y="5516564"/>
            <a:ext cx="8174037" cy="822325"/>
            <a:chOff x="606" y="3123"/>
            <a:chExt cx="5149" cy="518"/>
          </a:xfrm>
        </p:grpSpPr>
        <p:sp>
          <p:nvSpPr>
            <p:cNvPr id="526386" name="Freeform 50">
              <a:extLst>
                <a:ext uri="{FF2B5EF4-FFF2-40B4-BE49-F238E27FC236}">
                  <a16:creationId xmlns:a16="http://schemas.microsoft.com/office/drawing/2014/main" id="{31461992-6C65-5938-2659-90BB99B4CA42}"/>
                </a:ext>
              </a:extLst>
            </p:cNvPr>
            <p:cNvSpPr>
              <a:spLocks/>
            </p:cNvSpPr>
            <p:nvPr/>
          </p:nvSpPr>
          <p:spPr bwMode="auto">
            <a:xfrm>
              <a:off x="606" y="3273"/>
              <a:ext cx="4929" cy="204"/>
            </a:xfrm>
            <a:custGeom>
              <a:avLst/>
              <a:gdLst>
                <a:gd name="T0" fmla="*/ 0 w 4929"/>
                <a:gd name="T1" fmla="*/ 0 h 204"/>
                <a:gd name="T2" fmla="*/ 15 w 4929"/>
                <a:gd name="T3" fmla="*/ 45 h 204"/>
                <a:gd name="T4" fmla="*/ 21 w 4929"/>
                <a:gd name="T5" fmla="*/ 81 h 204"/>
                <a:gd name="T6" fmla="*/ 15 w 4929"/>
                <a:gd name="T7" fmla="*/ 132 h 204"/>
                <a:gd name="T8" fmla="*/ 9 w 4929"/>
                <a:gd name="T9" fmla="*/ 168 h 204"/>
                <a:gd name="T10" fmla="*/ 0 w 4929"/>
                <a:gd name="T11" fmla="*/ 201 h 204"/>
                <a:gd name="T12" fmla="*/ 699 w 4929"/>
                <a:gd name="T13" fmla="*/ 204 h 204"/>
                <a:gd name="T14" fmla="*/ 816 w 4929"/>
                <a:gd name="T15" fmla="*/ 177 h 204"/>
                <a:gd name="T16" fmla="*/ 948 w 4929"/>
                <a:gd name="T17" fmla="*/ 171 h 204"/>
                <a:gd name="T18" fmla="*/ 4929 w 4929"/>
                <a:gd name="T19" fmla="*/ 175 h 204"/>
                <a:gd name="T20" fmla="*/ 4920 w 4929"/>
                <a:gd name="T21" fmla="*/ 24 h 204"/>
                <a:gd name="T22" fmla="*/ 819 w 4929"/>
                <a:gd name="T23" fmla="*/ 27 h 204"/>
                <a:gd name="T24" fmla="*/ 681 w 4929"/>
                <a:gd name="T25" fmla="*/ 0 h 204"/>
                <a:gd name="T26" fmla="*/ 0 w 4929"/>
                <a:gd name="T27" fmla="*/ 0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929" h="204">
                  <a:moveTo>
                    <a:pt x="0" y="0"/>
                  </a:moveTo>
                  <a:lnTo>
                    <a:pt x="15" y="45"/>
                  </a:lnTo>
                  <a:lnTo>
                    <a:pt x="21" y="81"/>
                  </a:lnTo>
                  <a:lnTo>
                    <a:pt x="15" y="132"/>
                  </a:lnTo>
                  <a:lnTo>
                    <a:pt x="9" y="168"/>
                  </a:lnTo>
                  <a:lnTo>
                    <a:pt x="0" y="201"/>
                  </a:lnTo>
                  <a:lnTo>
                    <a:pt x="699" y="204"/>
                  </a:lnTo>
                  <a:lnTo>
                    <a:pt x="816" y="177"/>
                  </a:lnTo>
                  <a:lnTo>
                    <a:pt x="948" y="171"/>
                  </a:lnTo>
                  <a:lnTo>
                    <a:pt x="4929" y="175"/>
                  </a:lnTo>
                  <a:lnTo>
                    <a:pt x="4920" y="24"/>
                  </a:lnTo>
                  <a:lnTo>
                    <a:pt x="819" y="27"/>
                  </a:lnTo>
                  <a:lnTo>
                    <a:pt x="681" y="0"/>
                  </a:lnTo>
                  <a:lnTo>
                    <a:pt x="0" y="0"/>
                  </a:lnTo>
                  <a:close/>
                </a:path>
              </a:pathLst>
            </a:custGeom>
            <a:pattFill prst="lgConfetti">
              <a:fgClr>
                <a:srgbClr val="FFCC99"/>
              </a:fgClr>
              <a:bgClr>
                <a:schemeClr val="tx1"/>
              </a:bgClr>
            </a:pattFill>
            <a:ln>
              <a:noFill/>
            </a:ln>
            <a:effectLst/>
            <a:extLst>
              <a:ext uri="{91240B29-F687-4F45-9708-019B960494DF}">
                <a14:hiddenLine xmlns:a14="http://schemas.microsoft.com/office/drawing/2010/main" w="6350"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6387" name="Freeform 51">
              <a:extLst>
                <a:ext uri="{FF2B5EF4-FFF2-40B4-BE49-F238E27FC236}">
                  <a16:creationId xmlns:a16="http://schemas.microsoft.com/office/drawing/2014/main" id="{AAB7618E-6CFA-8D77-A856-3BFEBEC2F24A}"/>
                </a:ext>
              </a:extLst>
            </p:cNvPr>
            <p:cNvSpPr>
              <a:spLocks/>
            </p:cNvSpPr>
            <p:nvPr/>
          </p:nvSpPr>
          <p:spPr bwMode="auto">
            <a:xfrm>
              <a:off x="5521" y="3123"/>
              <a:ext cx="234" cy="518"/>
            </a:xfrm>
            <a:custGeom>
              <a:avLst/>
              <a:gdLst>
                <a:gd name="T0" fmla="*/ 4 w 234"/>
                <a:gd name="T1" fmla="*/ 177 h 518"/>
                <a:gd name="T2" fmla="*/ 25 w 234"/>
                <a:gd name="T3" fmla="*/ 171 h 518"/>
                <a:gd name="T4" fmla="*/ 40 w 234"/>
                <a:gd name="T5" fmla="*/ 155 h 518"/>
                <a:gd name="T6" fmla="*/ 68 w 234"/>
                <a:gd name="T7" fmla="*/ 108 h 518"/>
                <a:gd name="T8" fmla="*/ 139 w 234"/>
                <a:gd name="T9" fmla="*/ 0 h 518"/>
                <a:gd name="T10" fmla="*/ 148 w 234"/>
                <a:gd name="T11" fmla="*/ 50 h 518"/>
                <a:gd name="T12" fmla="*/ 124 w 234"/>
                <a:gd name="T13" fmla="*/ 107 h 518"/>
                <a:gd name="T14" fmla="*/ 170 w 234"/>
                <a:gd name="T15" fmla="*/ 93 h 518"/>
                <a:gd name="T16" fmla="*/ 199 w 234"/>
                <a:gd name="T17" fmla="*/ 81 h 518"/>
                <a:gd name="T18" fmla="*/ 170 w 234"/>
                <a:gd name="T19" fmla="*/ 111 h 518"/>
                <a:gd name="T20" fmla="*/ 179 w 234"/>
                <a:gd name="T21" fmla="*/ 144 h 518"/>
                <a:gd name="T22" fmla="*/ 148 w 234"/>
                <a:gd name="T23" fmla="*/ 161 h 518"/>
                <a:gd name="T24" fmla="*/ 140 w 234"/>
                <a:gd name="T25" fmla="*/ 171 h 518"/>
                <a:gd name="T26" fmla="*/ 157 w 234"/>
                <a:gd name="T27" fmla="*/ 183 h 518"/>
                <a:gd name="T28" fmla="*/ 176 w 234"/>
                <a:gd name="T29" fmla="*/ 189 h 518"/>
                <a:gd name="T30" fmla="*/ 173 w 234"/>
                <a:gd name="T31" fmla="*/ 243 h 518"/>
                <a:gd name="T32" fmla="*/ 203 w 234"/>
                <a:gd name="T33" fmla="*/ 278 h 518"/>
                <a:gd name="T34" fmla="*/ 229 w 234"/>
                <a:gd name="T35" fmla="*/ 318 h 518"/>
                <a:gd name="T36" fmla="*/ 173 w 234"/>
                <a:gd name="T37" fmla="*/ 377 h 518"/>
                <a:gd name="T38" fmla="*/ 178 w 234"/>
                <a:gd name="T39" fmla="*/ 399 h 518"/>
                <a:gd name="T40" fmla="*/ 205 w 234"/>
                <a:gd name="T41" fmla="*/ 423 h 518"/>
                <a:gd name="T42" fmla="*/ 190 w 234"/>
                <a:gd name="T43" fmla="*/ 444 h 518"/>
                <a:gd name="T44" fmla="*/ 194 w 234"/>
                <a:gd name="T45" fmla="*/ 482 h 518"/>
                <a:gd name="T46" fmla="*/ 193 w 234"/>
                <a:gd name="T47" fmla="*/ 510 h 518"/>
                <a:gd name="T48" fmla="*/ 179 w 234"/>
                <a:gd name="T49" fmla="*/ 504 h 518"/>
                <a:gd name="T50" fmla="*/ 152 w 234"/>
                <a:gd name="T51" fmla="*/ 473 h 518"/>
                <a:gd name="T52" fmla="*/ 103 w 234"/>
                <a:gd name="T53" fmla="*/ 390 h 518"/>
                <a:gd name="T54" fmla="*/ 77 w 234"/>
                <a:gd name="T55" fmla="*/ 363 h 518"/>
                <a:gd name="T56" fmla="*/ 53 w 234"/>
                <a:gd name="T57" fmla="*/ 363 h 518"/>
                <a:gd name="T58" fmla="*/ 32 w 234"/>
                <a:gd name="T59" fmla="*/ 345 h 518"/>
                <a:gd name="T60" fmla="*/ 20 w 234"/>
                <a:gd name="T61" fmla="*/ 335 h 518"/>
                <a:gd name="T62" fmla="*/ 11 w 234"/>
                <a:gd name="T63" fmla="*/ 317 h 518"/>
                <a:gd name="T64" fmla="*/ 7 w 234"/>
                <a:gd name="T65" fmla="*/ 299 h 518"/>
                <a:gd name="T66" fmla="*/ 5 w 234"/>
                <a:gd name="T67" fmla="*/ 264 h 518"/>
                <a:gd name="T68" fmla="*/ 4 w 234"/>
                <a:gd name="T69" fmla="*/ 224 h 518"/>
                <a:gd name="T70" fmla="*/ 8 w 234"/>
                <a:gd name="T71" fmla="*/ 197 h 518"/>
                <a:gd name="T72" fmla="*/ 4 w 234"/>
                <a:gd name="T73" fmla="*/ 183 h 518"/>
                <a:gd name="T74" fmla="*/ 4 w 234"/>
                <a:gd name="T75" fmla="*/ 177 h 5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34" h="518">
                  <a:moveTo>
                    <a:pt x="4" y="177"/>
                  </a:moveTo>
                  <a:cubicBezTo>
                    <a:pt x="11" y="176"/>
                    <a:pt x="18" y="173"/>
                    <a:pt x="25" y="171"/>
                  </a:cubicBezTo>
                  <a:cubicBezTo>
                    <a:pt x="33" y="165"/>
                    <a:pt x="34" y="163"/>
                    <a:pt x="40" y="155"/>
                  </a:cubicBezTo>
                  <a:cubicBezTo>
                    <a:pt x="42" y="145"/>
                    <a:pt x="61" y="114"/>
                    <a:pt x="68" y="108"/>
                  </a:cubicBezTo>
                  <a:cubicBezTo>
                    <a:pt x="75" y="102"/>
                    <a:pt x="132" y="6"/>
                    <a:pt x="139" y="0"/>
                  </a:cubicBezTo>
                  <a:cubicBezTo>
                    <a:pt x="136" y="6"/>
                    <a:pt x="150" y="43"/>
                    <a:pt x="148" y="50"/>
                  </a:cubicBezTo>
                  <a:cubicBezTo>
                    <a:pt x="152" y="62"/>
                    <a:pt x="113" y="108"/>
                    <a:pt x="124" y="107"/>
                  </a:cubicBezTo>
                  <a:cubicBezTo>
                    <a:pt x="139" y="101"/>
                    <a:pt x="154" y="97"/>
                    <a:pt x="170" y="93"/>
                  </a:cubicBezTo>
                  <a:cubicBezTo>
                    <a:pt x="172" y="94"/>
                    <a:pt x="198" y="79"/>
                    <a:pt x="199" y="81"/>
                  </a:cubicBezTo>
                  <a:cubicBezTo>
                    <a:pt x="202" y="86"/>
                    <a:pt x="170" y="111"/>
                    <a:pt x="170" y="111"/>
                  </a:cubicBezTo>
                  <a:cubicBezTo>
                    <a:pt x="168" y="121"/>
                    <a:pt x="185" y="136"/>
                    <a:pt x="179" y="144"/>
                  </a:cubicBezTo>
                  <a:cubicBezTo>
                    <a:pt x="178" y="151"/>
                    <a:pt x="152" y="155"/>
                    <a:pt x="148" y="161"/>
                  </a:cubicBezTo>
                  <a:cubicBezTo>
                    <a:pt x="146" y="165"/>
                    <a:pt x="140" y="171"/>
                    <a:pt x="140" y="171"/>
                  </a:cubicBezTo>
                  <a:cubicBezTo>
                    <a:pt x="138" y="182"/>
                    <a:pt x="148" y="182"/>
                    <a:pt x="157" y="183"/>
                  </a:cubicBezTo>
                  <a:cubicBezTo>
                    <a:pt x="163" y="186"/>
                    <a:pt x="170" y="187"/>
                    <a:pt x="176" y="189"/>
                  </a:cubicBezTo>
                  <a:cubicBezTo>
                    <a:pt x="184" y="202"/>
                    <a:pt x="177" y="228"/>
                    <a:pt x="173" y="243"/>
                  </a:cubicBezTo>
                  <a:cubicBezTo>
                    <a:pt x="180" y="259"/>
                    <a:pt x="191" y="266"/>
                    <a:pt x="203" y="278"/>
                  </a:cubicBezTo>
                  <a:cubicBezTo>
                    <a:pt x="214" y="289"/>
                    <a:pt x="223" y="304"/>
                    <a:pt x="229" y="318"/>
                  </a:cubicBezTo>
                  <a:cubicBezTo>
                    <a:pt x="234" y="345"/>
                    <a:pt x="192" y="366"/>
                    <a:pt x="173" y="377"/>
                  </a:cubicBezTo>
                  <a:cubicBezTo>
                    <a:pt x="168" y="383"/>
                    <a:pt x="178" y="399"/>
                    <a:pt x="178" y="399"/>
                  </a:cubicBezTo>
                  <a:cubicBezTo>
                    <a:pt x="179" y="406"/>
                    <a:pt x="203" y="416"/>
                    <a:pt x="205" y="423"/>
                  </a:cubicBezTo>
                  <a:cubicBezTo>
                    <a:pt x="207" y="430"/>
                    <a:pt x="192" y="434"/>
                    <a:pt x="190" y="444"/>
                  </a:cubicBezTo>
                  <a:cubicBezTo>
                    <a:pt x="192" y="457"/>
                    <a:pt x="193" y="469"/>
                    <a:pt x="194" y="482"/>
                  </a:cubicBezTo>
                  <a:cubicBezTo>
                    <a:pt x="194" y="491"/>
                    <a:pt x="195" y="501"/>
                    <a:pt x="193" y="510"/>
                  </a:cubicBezTo>
                  <a:cubicBezTo>
                    <a:pt x="191" y="518"/>
                    <a:pt x="179" y="504"/>
                    <a:pt x="179" y="504"/>
                  </a:cubicBezTo>
                  <a:cubicBezTo>
                    <a:pt x="169" y="495"/>
                    <a:pt x="160" y="484"/>
                    <a:pt x="152" y="473"/>
                  </a:cubicBezTo>
                  <a:cubicBezTo>
                    <a:pt x="134" y="446"/>
                    <a:pt x="120" y="418"/>
                    <a:pt x="103" y="390"/>
                  </a:cubicBezTo>
                  <a:cubicBezTo>
                    <a:pt x="96" y="379"/>
                    <a:pt x="91" y="366"/>
                    <a:pt x="77" y="363"/>
                  </a:cubicBezTo>
                  <a:cubicBezTo>
                    <a:pt x="67" y="367"/>
                    <a:pt x="63" y="369"/>
                    <a:pt x="53" y="363"/>
                  </a:cubicBezTo>
                  <a:cubicBezTo>
                    <a:pt x="48" y="356"/>
                    <a:pt x="40" y="350"/>
                    <a:pt x="32" y="345"/>
                  </a:cubicBezTo>
                  <a:cubicBezTo>
                    <a:pt x="28" y="340"/>
                    <a:pt x="25" y="338"/>
                    <a:pt x="20" y="335"/>
                  </a:cubicBezTo>
                  <a:cubicBezTo>
                    <a:pt x="15" y="329"/>
                    <a:pt x="14" y="324"/>
                    <a:pt x="11" y="317"/>
                  </a:cubicBezTo>
                  <a:cubicBezTo>
                    <a:pt x="10" y="311"/>
                    <a:pt x="8" y="305"/>
                    <a:pt x="7" y="299"/>
                  </a:cubicBezTo>
                  <a:cubicBezTo>
                    <a:pt x="9" y="288"/>
                    <a:pt x="7" y="275"/>
                    <a:pt x="5" y="264"/>
                  </a:cubicBezTo>
                  <a:cubicBezTo>
                    <a:pt x="6" y="252"/>
                    <a:pt x="0" y="235"/>
                    <a:pt x="4" y="224"/>
                  </a:cubicBezTo>
                  <a:cubicBezTo>
                    <a:pt x="5" y="212"/>
                    <a:pt x="14" y="208"/>
                    <a:pt x="8" y="197"/>
                  </a:cubicBezTo>
                  <a:cubicBezTo>
                    <a:pt x="7" y="192"/>
                    <a:pt x="5" y="188"/>
                    <a:pt x="4" y="183"/>
                  </a:cubicBezTo>
                  <a:cubicBezTo>
                    <a:pt x="5" y="177"/>
                    <a:pt x="7" y="177"/>
                    <a:pt x="4" y="177"/>
                  </a:cubicBezTo>
                  <a:close/>
                </a:path>
              </a:pathLst>
            </a:custGeom>
            <a:pattFill prst="lgConfetti">
              <a:fgClr>
                <a:srgbClr val="FFCC99"/>
              </a:fgClr>
              <a:bgClr>
                <a:schemeClr val="tx1"/>
              </a:bgClr>
            </a:pattFill>
            <a:ln>
              <a:noFill/>
            </a:ln>
            <a:effectLst/>
            <a:extLst>
              <a:ext uri="{91240B29-F687-4F45-9708-019B960494DF}">
                <a14:hiddenLine xmlns:a14="http://schemas.microsoft.com/office/drawing/2010/main" w="6350"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6388" name="AutoShape 52">
            <a:extLst>
              <a:ext uri="{FF2B5EF4-FFF2-40B4-BE49-F238E27FC236}">
                <a16:creationId xmlns:a16="http://schemas.microsoft.com/office/drawing/2014/main" id="{D90EB666-0C6D-7C8A-1F11-32FF304CCDEB}"/>
              </a:ext>
            </a:extLst>
          </p:cNvPr>
          <p:cNvSpPr>
            <a:spLocks noChangeArrowheads="1"/>
          </p:cNvSpPr>
          <p:nvPr/>
        </p:nvSpPr>
        <p:spPr bwMode="auto">
          <a:xfrm>
            <a:off x="4800601" y="1052514"/>
            <a:ext cx="2663825" cy="936625"/>
          </a:xfrm>
          <a:prstGeom prst="roundRect">
            <a:avLst>
              <a:gd name="adj" fmla="val 16667"/>
            </a:avLst>
          </a:prstGeom>
          <a:gradFill rotWithShape="1">
            <a:gsLst>
              <a:gs pos="0">
                <a:srgbClr val="006600"/>
              </a:gs>
              <a:gs pos="50000">
                <a:srgbClr val="CCFF33"/>
              </a:gs>
              <a:gs pos="100000">
                <a:srgbClr val="006600"/>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Igniter</a:t>
            </a:r>
          </a:p>
          <a:p>
            <a:pPr algn="ctr"/>
            <a:r>
              <a:rPr lang="en-GB" altLang="en-US" sz="1400" b="1"/>
              <a:t>Ignite BaseBleed Grain </a:t>
            </a:r>
          </a:p>
          <a:p>
            <a:pPr algn="ctr"/>
            <a:r>
              <a:rPr lang="en-GB" altLang="en-US" sz="1400" b="1"/>
              <a:t>if extinguished at muzzle</a:t>
            </a:r>
          </a:p>
        </p:txBody>
      </p:sp>
      <p:grpSp>
        <p:nvGrpSpPr>
          <p:cNvPr id="526389" name="Group 53">
            <a:extLst>
              <a:ext uri="{FF2B5EF4-FFF2-40B4-BE49-F238E27FC236}">
                <a16:creationId xmlns:a16="http://schemas.microsoft.com/office/drawing/2014/main" id="{FE1AFBDC-5A70-A601-A6B1-5EEBAD4F2752}"/>
              </a:ext>
            </a:extLst>
          </p:cNvPr>
          <p:cNvGrpSpPr>
            <a:grpSpLocks/>
          </p:cNvGrpSpPr>
          <p:nvPr/>
        </p:nvGrpSpPr>
        <p:grpSpPr bwMode="auto">
          <a:xfrm>
            <a:off x="1774826" y="1052514"/>
            <a:ext cx="8715375" cy="936625"/>
            <a:chOff x="158" y="663"/>
            <a:chExt cx="5490" cy="590"/>
          </a:xfrm>
        </p:grpSpPr>
        <p:sp>
          <p:nvSpPr>
            <p:cNvPr id="526390" name="AutoShape 54">
              <a:extLst>
                <a:ext uri="{FF2B5EF4-FFF2-40B4-BE49-F238E27FC236}">
                  <a16:creationId xmlns:a16="http://schemas.microsoft.com/office/drawing/2014/main" id="{7915307B-A476-DFA3-C139-D44D197F9DED}"/>
                </a:ext>
              </a:extLst>
            </p:cNvPr>
            <p:cNvSpPr>
              <a:spLocks noChangeArrowheads="1"/>
            </p:cNvSpPr>
            <p:nvPr/>
          </p:nvSpPr>
          <p:spPr bwMode="auto">
            <a:xfrm>
              <a:off x="3969" y="663"/>
              <a:ext cx="1679" cy="590"/>
            </a:xfrm>
            <a:prstGeom prst="roundRect">
              <a:avLst>
                <a:gd name="adj" fmla="val 16667"/>
              </a:avLst>
            </a:prstGeom>
            <a:gradFill rotWithShape="1">
              <a:gsLst>
                <a:gs pos="0">
                  <a:srgbClr val="4D4D4D"/>
                </a:gs>
                <a:gs pos="50000">
                  <a:srgbClr val="C0C0C0"/>
                </a:gs>
                <a:gs pos="100000">
                  <a:srgbClr val="4D4D4D"/>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Charge</a:t>
              </a:r>
            </a:p>
            <a:p>
              <a:pPr algn="ctr"/>
              <a:r>
                <a:rPr lang="en-GB" altLang="en-US" sz="1400" b="1"/>
                <a:t>Must be ignited by propellant</a:t>
              </a:r>
            </a:p>
            <a:p>
              <a:pPr algn="ctr"/>
              <a:r>
                <a:rPr lang="en-GB" altLang="en-US" sz="1400" b="1"/>
                <a:t>gases over operating temp </a:t>
              </a:r>
            </a:p>
            <a:p>
              <a:pPr algn="ctr"/>
              <a:r>
                <a:rPr lang="en-GB" altLang="en-US" sz="1400" b="1"/>
                <a:t>and charge range</a:t>
              </a:r>
            </a:p>
          </p:txBody>
        </p:sp>
        <p:sp>
          <p:nvSpPr>
            <p:cNvPr id="526391" name="AutoShape 55">
              <a:extLst>
                <a:ext uri="{FF2B5EF4-FFF2-40B4-BE49-F238E27FC236}">
                  <a16:creationId xmlns:a16="http://schemas.microsoft.com/office/drawing/2014/main" id="{D11F05DB-BB65-898F-2BE6-DFA16E3D9E6B}"/>
                </a:ext>
              </a:extLst>
            </p:cNvPr>
            <p:cNvSpPr>
              <a:spLocks noChangeArrowheads="1"/>
            </p:cNvSpPr>
            <p:nvPr/>
          </p:nvSpPr>
          <p:spPr bwMode="auto">
            <a:xfrm>
              <a:off x="158" y="663"/>
              <a:ext cx="1679" cy="590"/>
            </a:xfrm>
            <a:prstGeom prst="roundRect">
              <a:avLst>
                <a:gd name="adj" fmla="val 16667"/>
              </a:avLst>
            </a:prstGeom>
            <a:gradFill rotWithShape="1">
              <a:gsLst>
                <a:gs pos="0">
                  <a:srgbClr val="4D4D4D"/>
                </a:gs>
                <a:gs pos="50000">
                  <a:srgbClr val="C0C0C0"/>
                </a:gs>
                <a:gs pos="100000">
                  <a:srgbClr val="4D4D4D"/>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BaseBleed</a:t>
              </a:r>
            </a:p>
            <a:p>
              <a:pPr algn="ctr"/>
              <a:r>
                <a:rPr lang="en-GB" altLang="en-US" sz="1400" b="1"/>
                <a:t>Output must ignite basebleed </a:t>
              </a:r>
            </a:p>
            <a:p>
              <a:pPr algn="ctr"/>
              <a:r>
                <a:rPr lang="en-GB" altLang="en-US" sz="1400" b="1"/>
                <a:t>grain</a:t>
              </a:r>
            </a:p>
          </p:txBody>
        </p:sp>
        <p:sp>
          <p:nvSpPr>
            <p:cNvPr id="526392" name="Line 56">
              <a:extLst>
                <a:ext uri="{FF2B5EF4-FFF2-40B4-BE49-F238E27FC236}">
                  <a16:creationId xmlns:a16="http://schemas.microsoft.com/office/drawing/2014/main" id="{245BB6C5-76EE-BC2E-40EE-DF8806583158}"/>
                </a:ext>
              </a:extLst>
            </p:cNvPr>
            <p:cNvSpPr>
              <a:spLocks noChangeShapeType="1"/>
            </p:cNvSpPr>
            <p:nvPr/>
          </p:nvSpPr>
          <p:spPr bwMode="auto">
            <a:xfrm>
              <a:off x="3742" y="1071"/>
              <a:ext cx="227" cy="0"/>
            </a:xfrm>
            <a:prstGeom prst="line">
              <a:avLst/>
            </a:prstGeom>
            <a:noFill/>
            <a:ln w="25400">
              <a:solidFill>
                <a:schemeClr val="tx1"/>
              </a:solidFill>
              <a:round/>
              <a:headEnd type="none" w="sm" len="sm"/>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6393" name="Line 57">
              <a:extLst>
                <a:ext uri="{FF2B5EF4-FFF2-40B4-BE49-F238E27FC236}">
                  <a16:creationId xmlns:a16="http://schemas.microsoft.com/office/drawing/2014/main" id="{3B1176E8-BFD7-9CAF-83A9-C1DE154CDFAB}"/>
                </a:ext>
              </a:extLst>
            </p:cNvPr>
            <p:cNvSpPr>
              <a:spLocks noChangeShapeType="1"/>
            </p:cNvSpPr>
            <p:nvPr/>
          </p:nvSpPr>
          <p:spPr bwMode="auto">
            <a:xfrm flipH="1">
              <a:off x="1837" y="1071"/>
              <a:ext cx="226" cy="0"/>
            </a:xfrm>
            <a:prstGeom prst="line">
              <a:avLst/>
            </a:prstGeom>
            <a:noFill/>
            <a:ln w="25400">
              <a:solidFill>
                <a:schemeClr val="tx1"/>
              </a:solidFill>
              <a:round/>
              <a:headEnd type="none" w="sm" len="sm"/>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sp>
        <p:nvSpPr>
          <p:cNvPr id="526394" name="Line 58">
            <a:extLst>
              <a:ext uri="{FF2B5EF4-FFF2-40B4-BE49-F238E27FC236}">
                <a16:creationId xmlns:a16="http://schemas.microsoft.com/office/drawing/2014/main" id="{040BD52A-B48A-DF6B-5AC4-CFB7BD8223C5}"/>
              </a:ext>
            </a:extLst>
          </p:cNvPr>
          <p:cNvSpPr>
            <a:spLocks noChangeShapeType="1"/>
          </p:cNvSpPr>
          <p:nvPr/>
        </p:nvSpPr>
        <p:spPr bwMode="auto">
          <a:xfrm flipV="1">
            <a:off x="1703388" y="836613"/>
            <a:ext cx="0" cy="144145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6395" name="Line 59">
            <a:extLst>
              <a:ext uri="{FF2B5EF4-FFF2-40B4-BE49-F238E27FC236}">
                <a16:creationId xmlns:a16="http://schemas.microsoft.com/office/drawing/2014/main" id="{5FCBD975-D681-6203-62A6-F4C086AB4FFF}"/>
              </a:ext>
            </a:extLst>
          </p:cNvPr>
          <p:cNvSpPr>
            <a:spLocks noChangeShapeType="1"/>
          </p:cNvSpPr>
          <p:nvPr/>
        </p:nvSpPr>
        <p:spPr bwMode="auto">
          <a:xfrm>
            <a:off x="1703388" y="836613"/>
            <a:ext cx="885666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6396" name="Line 60">
            <a:extLst>
              <a:ext uri="{FF2B5EF4-FFF2-40B4-BE49-F238E27FC236}">
                <a16:creationId xmlns:a16="http://schemas.microsoft.com/office/drawing/2014/main" id="{CF93DB1D-51E1-F950-1A07-37BED09163E1}"/>
              </a:ext>
            </a:extLst>
          </p:cNvPr>
          <p:cNvSpPr>
            <a:spLocks noChangeShapeType="1"/>
          </p:cNvSpPr>
          <p:nvPr/>
        </p:nvSpPr>
        <p:spPr bwMode="auto">
          <a:xfrm>
            <a:off x="10560050" y="836613"/>
            <a:ext cx="0" cy="144145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6397" name="Line 61">
            <a:extLst>
              <a:ext uri="{FF2B5EF4-FFF2-40B4-BE49-F238E27FC236}">
                <a16:creationId xmlns:a16="http://schemas.microsoft.com/office/drawing/2014/main" id="{96ACB40C-22AB-8D06-0224-905AC5A19742}"/>
              </a:ext>
            </a:extLst>
          </p:cNvPr>
          <p:cNvSpPr>
            <a:spLocks noChangeShapeType="1"/>
          </p:cNvSpPr>
          <p:nvPr/>
        </p:nvSpPr>
        <p:spPr bwMode="auto">
          <a:xfrm flipH="1">
            <a:off x="1703388" y="2278063"/>
            <a:ext cx="309721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6398" name="Line 62">
            <a:extLst>
              <a:ext uri="{FF2B5EF4-FFF2-40B4-BE49-F238E27FC236}">
                <a16:creationId xmlns:a16="http://schemas.microsoft.com/office/drawing/2014/main" id="{AAB371CF-1D48-69EB-357A-03BF8AC2862D}"/>
              </a:ext>
            </a:extLst>
          </p:cNvPr>
          <p:cNvSpPr>
            <a:spLocks noChangeShapeType="1"/>
          </p:cNvSpPr>
          <p:nvPr/>
        </p:nvSpPr>
        <p:spPr bwMode="auto">
          <a:xfrm flipH="1">
            <a:off x="7319963" y="2278063"/>
            <a:ext cx="3168650"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6399" name="Text Box 63">
            <a:extLst>
              <a:ext uri="{FF2B5EF4-FFF2-40B4-BE49-F238E27FC236}">
                <a16:creationId xmlns:a16="http://schemas.microsoft.com/office/drawing/2014/main" id="{F8FE6CD2-D769-FE2B-4064-F24B3C481CA9}"/>
              </a:ext>
            </a:extLst>
          </p:cNvPr>
          <p:cNvSpPr txBox="1">
            <a:spLocks noChangeArrowheads="1"/>
          </p:cNvSpPr>
          <p:nvPr/>
        </p:nvSpPr>
        <p:spPr bwMode="auto">
          <a:xfrm>
            <a:off x="4800601" y="2060575"/>
            <a:ext cx="251936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600" b="1">
                <a:solidFill>
                  <a:srgbClr val="C0C0C0"/>
                </a:solidFill>
              </a:rPr>
              <a:t>Function and Interface</a:t>
            </a:r>
          </a:p>
        </p:txBody>
      </p:sp>
      <p:pic>
        <p:nvPicPr>
          <p:cNvPr id="526400" name="Picture 64">
            <a:extLst>
              <a:ext uri="{FF2B5EF4-FFF2-40B4-BE49-F238E27FC236}">
                <a16:creationId xmlns:a16="http://schemas.microsoft.com/office/drawing/2014/main" id="{81329BFF-F90C-DB65-2CAF-C482EBC1666C}"/>
              </a:ext>
            </a:extLst>
          </p:cNvPr>
          <p:cNvPicPr>
            <a:picLocks noChangeAspect="1" noChangeArrowheads="1"/>
          </p:cNvPicPr>
          <p:nvPr/>
        </p:nvPicPr>
        <p:blipFill>
          <a:blip r:embed="rId3">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6096000" y="2565401"/>
            <a:ext cx="3479800" cy="2822575"/>
          </a:xfrm>
          <a:prstGeom prst="rect">
            <a:avLst/>
          </a:prstGeom>
          <a:noFill/>
          <a:ln>
            <a:noFill/>
          </a:ln>
          <a:effectLst/>
          <a:extLst>
            <a:ext uri="{909E8E84-426E-40DD-AFC4-6F175D3DCCD1}">
              <a14:hiddenFill xmlns:a14="http://schemas.microsoft.com/office/drawing/2010/main">
                <a:solidFill>
                  <a:schemeClr val="accent1">
                    <a:alpha val="0"/>
                  </a:schemeClr>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26401" name="Text Box 65">
            <a:extLst>
              <a:ext uri="{FF2B5EF4-FFF2-40B4-BE49-F238E27FC236}">
                <a16:creationId xmlns:a16="http://schemas.microsoft.com/office/drawing/2014/main" id="{CD36E49F-0C01-71D8-B55A-03F08188AA26}"/>
              </a:ext>
            </a:extLst>
          </p:cNvPr>
          <p:cNvSpPr txBox="1">
            <a:spLocks noChangeArrowheads="1"/>
          </p:cNvSpPr>
          <p:nvPr/>
        </p:nvSpPr>
        <p:spPr bwMode="auto">
          <a:xfrm>
            <a:off x="3287713" y="2565400"/>
            <a:ext cx="2362200" cy="2492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600" b="1">
                <a:solidFill>
                  <a:schemeClr val="bg1"/>
                </a:solidFill>
              </a:rPr>
              <a:t>Igniter</a:t>
            </a:r>
          </a:p>
          <a:p>
            <a:pPr algn="ctr">
              <a:spcBef>
                <a:spcPct val="50000"/>
              </a:spcBef>
            </a:pPr>
            <a:endParaRPr lang="en-GB" altLang="en-US" sz="1400" b="1">
              <a:solidFill>
                <a:schemeClr val="bg1"/>
              </a:solidFill>
            </a:endParaRPr>
          </a:p>
          <a:p>
            <a:pPr>
              <a:spcBef>
                <a:spcPct val="50000"/>
              </a:spcBef>
            </a:pPr>
            <a:r>
              <a:rPr lang="en-GB" altLang="en-US" sz="1400" b="1">
                <a:solidFill>
                  <a:schemeClr val="bg1"/>
                </a:solidFill>
              </a:rPr>
              <a:t>Typical Pressed Composition :-</a:t>
            </a:r>
          </a:p>
          <a:p>
            <a:pPr>
              <a:spcBef>
                <a:spcPct val="50000"/>
              </a:spcBef>
            </a:pPr>
            <a:r>
              <a:rPr lang="en-GB" altLang="en-US" sz="1400">
                <a:solidFill>
                  <a:schemeClr val="bg1"/>
                </a:solidFill>
              </a:rPr>
              <a:t>30% Magnesium</a:t>
            </a:r>
          </a:p>
          <a:p>
            <a:pPr>
              <a:spcBef>
                <a:spcPct val="50000"/>
              </a:spcBef>
            </a:pPr>
            <a:r>
              <a:rPr lang="en-GB" altLang="en-US" sz="1400">
                <a:solidFill>
                  <a:schemeClr val="bg1"/>
                </a:solidFill>
              </a:rPr>
              <a:t>29.5% Potassium Nitrate</a:t>
            </a:r>
          </a:p>
          <a:p>
            <a:pPr>
              <a:spcBef>
                <a:spcPct val="50000"/>
              </a:spcBef>
            </a:pPr>
            <a:r>
              <a:rPr lang="en-GB" altLang="en-US" sz="1400">
                <a:solidFill>
                  <a:schemeClr val="bg1"/>
                </a:solidFill>
              </a:rPr>
              <a:t>38.5% Barium peroxide</a:t>
            </a:r>
          </a:p>
          <a:p>
            <a:pPr>
              <a:spcBef>
                <a:spcPct val="50000"/>
              </a:spcBef>
            </a:pPr>
            <a:r>
              <a:rPr lang="en-GB" altLang="en-US" sz="1400">
                <a:solidFill>
                  <a:schemeClr val="bg1"/>
                </a:solidFill>
              </a:rPr>
              <a:t>2% Shellac</a:t>
            </a:r>
          </a:p>
        </p:txBody>
      </p:sp>
      <p:sp>
        <p:nvSpPr>
          <p:cNvPr id="526402" name="Rectangle 66">
            <a:extLst>
              <a:ext uri="{FF2B5EF4-FFF2-40B4-BE49-F238E27FC236}">
                <a16:creationId xmlns:a16="http://schemas.microsoft.com/office/drawing/2014/main" id="{ABBFE971-C6F6-A823-7CF2-19DC3D552E43}"/>
              </a:ext>
            </a:extLst>
          </p:cNvPr>
          <p:cNvSpPr>
            <a:spLocks noGrp="1" noChangeArrowheads="1"/>
          </p:cNvSpPr>
          <p:nvPr>
            <p:ph type="title"/>
          </p:nvPr>
        </p:nvSpPr>
        <p:spPr>
          <a:noFill/>
          <a:ln/>
        </p:spPr>
        <p:txBody>
          <a:bodyPr>
            <a:normAutofit fontScale="90000"/>
          </a:bodyPr>
          <a:lstStyle/>
          <a:p>
            <a:r>
              <a:rPr lang="en-GB" altLang="en-US"/>
              <a:t>Design Aspects – Base Bleed</a:t>
            </a:r>
          </a:p>
        </p:txBody>
      </p:sp>
    </p:spTree>
    <p:extLst>
      <p:ext uri="{BB962C8B-B14F-4D97-AF65-F5344CB8AC3E}">
        <p14:creationId xmlns:p14="http://schemas.microsoft.com/office/powerpoint/2010/main" val="3836463723"/>
      </p:ext>
    </p:extLst>
  </p:cSld>
  <p:clrMapOvr>
    <a:masterClrMapping/>
  </p:clrMapOvr>
  <p:transition>
    <p:wipe dir="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7362" name="Freeform 2">
            <a:extLst>
              <a:ext uri="{FF2B5EF4-FFF2-40B4-BE49-F238E27FC236}">
                <a16:creationId xmlns:a16="http://schemas.microsoft.com/office/drawing/2014/main" id="{BD3BF51F-CE5E-6CD4-81C6-FBAD169CA329}"/>
              </a:ext>
            </a:extLst>
          </p:cNvPr>
          <p:cNvSpPr>
            <a:spLocks noChangeAspect="1"/>
          </p:cNvSpPr>
          <p:nvPr/>
        </p:nvSpPr>
        <p:spPr bwMode="auto">
          <a:xfrm>
            <a:off x="1803400" y="5386388"/>
            <a:ext cx="763588" cy="1066800"/>
          </a:xfrm>
          <a:custGeom>
            <a:avLst/>
            <a:gdLst>
              <a:gd name="T0" fmla="*/ 0 w 528"/>
              <a:gd name="T1" fmla="*/ 48 h 480"/>
              <a:gd name="T2" fmla="*/ 528 w 528"/>
              <a:gd name="T3" fmla="*/ 0 h 480"/>
              <a:gd name="T4" fmla="*/ 528 w 528"/>
              <a:gd name="T5" fmla="*/ 480 h 480"/>
              <a:gd name="T6" fmla="*/ 144 w 528"/>
              <a:gd name="T7" fmla="*/ 480 h 480"/>
              <a:gd name="T8" fmla="*/ 0 w 528"/>
              <a:gd name="T9" fmla="*/ 384 h 480"/>
              <a:gd name="T10" fmla="*/ 0 w 528"/>
              <a:gd name="T11" fmla="*/ 48 h 480"/>
            </a:gdLst>
            <a:ahLst/>
            <a:cxnLst>
              <a:cxn ang="0">
                <a:pos x="T0" y="T1"/>
              </a:cxn>
              <a:cxn ang="0">
                <a:pos x="T2" y="T3"/>
              </a:cxn>
              <a:cxn ang="0">
                <a:pos x="T4" y="T5"/>
              </a:cxn>
              <a:cxn ang="0">
                <a:pos x="T6" y="T7"/>
              </a:cxn>
              <a:cxn ang="0">
                <a:pos x="T8" y="T9"/>
              </a:cxn>
              <a:cxn ang="0">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63" name="Freeform 3">
            <a:extLst>
              <a:ext uri="{FF2B5EF4-FFF2-40B4-BE49-F238E27FC236}">
                <a16:creationId xmlns:a16="http://schemas.microsoft.com/office/drawing/2014/main" id="{5DFB1A2B-264D-F8AD-3B71-CEDB21A9BD48}"/>
              </a:ext>
            </a:extLst>
          </p:cNvPr>
          <p:cNvSpPr>
            <a:spLocks noChangeAspect="1"/>
          </p:cNvSpPr>
          <p:nvPr/>
        </p:nvSpPr>
        <p:spPr bwMode="auto">
          <a:xfrm>
            <a:off x="2566989" y="5599113"/>
            <a:ext cx="6556375" cy="639762"/>
          </a:xfrm>
          <a:custGeom>
            <a:avLst/>
            <a:gdLst>
              <a:gd name="T0" fmla="*/ 0 w 4944"/>
              <a:gd name="T1" fmla="*/ 0 h 528"/>
              <a:gd name="T2" fmla="*/ 1440 w 4944"/>
              <a:gd name="T3" fmla="*/ 0 h 528"/>
              <a:gd name="T4" fmla="*/ 1920 w 4944"/>
              <a:gd name="T5" fmla="*/ 96 h 528"/>
              <a:gd name="T6" fmla="*/ 4944 w 4944"/>
              <a:gd name="T7" fmla="*/ 96 h 528"/>
              <a:gd name="T8" fmla="*/ 4944 w 4944"/>
              <a:gd name="T9" fmla="*/ 432 h 528"/>
              <a:gd name="T10" fmla="*/ 1920 w 4944"/>
              <a:gd name="T11" fmla="*/ 432 h 528"/>
              <a:gd name="T12" fmla="*/ 1488 w 4944"/>
              <a:gd name="T13" fmla="*/ 528 h 528"/>
              <a:gd name="T14" fmla="*/ 0 w 4944"/>
              <a:gd name="T15" fmla="*/ 528 h 528"/>
              <a:gd name="T16" fmla="*/ 0 w 4944"/>
              <a:gd name="T17" fmla="*/ 0 h 5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000"/>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64" name="Rectangle 4">
            <a:extLst>
              <a:ext uri="{FF2B5EF4-FFF2-40B4-BE49-F238E27FC236}">
                <a16:creationId xmlns:a16="http://schemas.microsoft.com/office/drawing/2014/main" id="{DBF8A2E7-FEDD-124D-DADB-756A1F368391}"/>
              </a:ext>
            </a:extLst>
          </p:cNvPr>
          <p:cNvSpPr>
            <a:spLocks noChangeAspect="1" noChangeArrowheads="1"/>
          </p:cNvSpPr>
          <p:nvPr/>
        </p:nvSpPr>
        <p:spPr bwMode="auto">
          <a:xfrm>
            <a:off x="5308601" y="5670551"/>
            <a:ext cx="1787525" cy="49847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65" name="Rectangle 5">
            <a:extLst>
              <a:ext uri="{FF2B5EF4-FFF2-40B4-BE49-F238E27FC236}">
                <a16:creationId xmlns:a16="http://schemas.microsoft.com/office/drawing/2014/main" id="{2C00302B-06A4-0BB1-5ED4-55C20F5B0622}"/>
              </a:ext>
            </a:extLst>
          </p:cNvPr>
          <p:cNvSpPr>
            <a:spLocks noChangeAspect="1" noChangeArrowheads="1"/>
          </p:cNvSpPr>
          <p:nvPr/>
        </p:nvSpPr>
        <p:spPr bwMode="auto">
          <a:xfrm>
            <a:off x="2566988" y="5457826"/>
            <a:ext cx="1911350" cy="923925"/>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66" name="Oval 6">
            <a:extLst>
              <a:ext uri="{FF2B5EF4-FFF2-40B4-BE49-F238E27FC236}">
                <a16:creationId xmlns:a16="http://schemas.microsoft.com/office/drawing/2014/main" id="{C14AE958-7C92-610E-17FB-C4C0B6859A9F}"/>
              </a:ext>
            </a:extLst>
          </p:cNvPr>
          <p:cNvSpPr>
            <a:spLocks noChangeAspect="1" noChangeArrowheads="1"/>
          </p:cNvSpPr>
          <p:nvPr/>
        </p:nvSpPr>
        <p:spPr bwMode="auto">
          <a:xfrm>
            <a:off x="4221163" y="5811838"/>
            <a:ext cx="190500" cy="214312"/>
          </a:xfrm>
          <a:prstGeom prst="ellipse">
            <a:avLst/>
          </a:prstGeom>
          <a:solidFill>
            <a:srgbClr val="969696">
              <a:alpha val="50000"/>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67" name="Rectangle 7">
            <a:extLst>
              <a:ext uri="{FF2B5EF4-FFF2-40B4-BE49-F238E27FC236}">
                <a16:creationId xmlns:a16="http://schemas.microsoft.com/office/drawing/2014/main" id="{00B49A9B-5830-0401-0EF7-C79E286BE3B8}"/>
              </a:ext>
            </a:extLst>
          </p:cNvPr>
          <p:cNvSpPr>
            <a:spLocks noChangeAspect="1" noChangeArrowheads="1"/>
          </p:cNvSpPr>
          <p:nvPr/>
        </p:nvSpPr>
        <p:spPr bwMode="auto">
          <a:xfrm>
            <a:off x="2757489" y="5386388"/>
            <a:ext cx="890587"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68" name="Rectangle 8">
            <a:extLst>
              <a:ext uri="{FF2B5EF4-FFF2-40B4-BE49-F238E27FC236}">
                <a16:creationId xmlns:a16="http://schemas.microsoft.com/office/drawing/2014/main" id="{7C18ACB9-CCDB-23C8-CC53-C96A5DDF389C}"/>
              </a:ext>
            </a:extLst>
          </p:cNvPr>
          <p:cNvSpPr>
            <a:spLocks noChangeAspect="1" noChangeArrowheads="1"/>
          </p:cNvSpPr>
          <p:nvPr/>
        </p:nvSpPr>
        <p:spPr bwMode="auto">
          <a:xfrm>
            <a:off x="2566988" y="5386388"/>
            <a:ext cx="127000" cy="28416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69" name="Rectangle 9">
            <a:extLst>
              <a:ext uri="{FF2B5EF4-FFF2-40B4-BE49-F238E27FC236}">
                <a16:creationId xmlns:a16="http://schemas.microsoft.com/office/drawing/2014/main" id="{2CA4E046-CE17-FB1F-78E4-30303F3AAB33}"/>
              </a:ext>
            </a:extLst>
          </p:cNvPr>
          <p:cNvSpPr>
            <a:spLocks noChangeAspect="1" noChangeArrowheads="1"/>
          </p:cNvSpPr>
          <p:nvPr/>
        </p:nvSpPr>
        <p:spPr bwMode="auto">
          <a:xfrm>
            <a:off x="2693988" y="5457825"/>
            <a:ext cx="63500" cy="141288"/>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7370" name="Group 10">
            <a:extLst>
              <a:ext uri="{FF2B5EF4-FFF2-40B4-BE49-F238E27FC236}">
                <a16:creationId xmlns:a16="http://schemas.microsoft.com/office/drawing/2014/main" id="{46BA0C28-5504-E32A-35AD-C4A3FF4F1299}"/>
              </a:ext>
            </a:extLst>
          </p:cNvPr>
          <p:cNvGrpSpPr>
            <a:grpSpLocks noChangeAspect="1"/>
          </p:cNvGrpSpPr>
          <p:nvPr/>
        </p:nvGrpSpPr>
        <p:grpSpPr bwMode="auto">
          <a:xfrm flipH="1">
            <a:off x="2566989" y="6169026"/>
            <a:ext cx="1081087" cy="284163"/>
            <a:chOff x="960" y="2016"/>
            <a:chExt cx="816" cy="192"/>
          </a:xfrm>
        </p:grpSpPr>
        <p:sp>
          <p:nvSpPr>
            <p:cNvPr id="527371" name="Rectangle 11">
              <a:extLst>
                <a:ext uri="{FF2B5EF4-FFF2-40B4-BE49-F238E27FC236}">
                  <a16:creationId xmlns:a16="http://schemas.microsoft.com/office/drawing/2014/main" id="{68B25C88-4D14-C4DF-3B55-8BF3B784A053}"/>
                </a:ext>
              </a:extLst>
            </p:cNvPr>
            <p:cNvSpPr>
              <a:spLocks noChangeAspect="1" noChangeArrowheads="1"/>
            </p:cNvSpPr>
            <p:nvPr/>
          </p:nvSpPr>
          <p:spPr bwMode="auto">
            <a:xfrm>
              <a:off x="1104" y="2016"/>
              <a:ext cx="672"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72" name="Rectangle 12">
              <a:extLst>
                <a:ext uri="{FF2B5EF4-FFF2-40B4-BE49-F238E27FC236}">
                  <a16:creationId xmlns:a16="http://schemas.microsoft.com/office/drawing/2014/main" id="{90C3BE1C-8595-A0E7-674A-0793DDED3776}"/>
                </a:ext>
              </a:extLst>
            </p:cNvPr>
            <p:cNvSpPr>
              <a:spLocks noChangeAspect="1" noChangeArrowheads="1"/>
            </p:cNvSpPr>
            <p:nvPr/>
          </p:nvSpPr>
          <p:spPr bwMode="auto">
            <a:xfrm>
              <a:off x="960" y="2016"/>
              <a:ext cx="96" cy="192"/>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73" name="Rectangle 13">
              <a:extLst>
                <a:ext uri="{FF2B5EF4-FFF2-40B4-BE49-F238E27FC236}">
                  <a16:creationId xmlns:a16="http://schemas.microsoft.com/office/drawing/2014/main" id="{1861D903-1889-BE78-9BE2-35A8E128F3BA}"/>
                </a:ext>
              </a:extLst>
            </p:cNvPr>
            <p:cNvSpPr>
              <a:spLocks noChangeAspect="1" noChangeArrowheads="1"/>
            </p:cNvSpPr>
            <p:nvPr/>
          </p:nvSpPr>
          <p:spPr bwMode="auto">
            <a:xfrm>
              <a:off x="1056" y="2064"/>
              <a:ext cx="48" cy="96"/>
            </a:xfrm>
            <a:prstGeom prst="rect">
              <a:avLst/>
            </a:prstGeom>
            <a:solidFill>
              <a:srgbClr val="969696">
                <a:alpha val="50000"/>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7374" name="Rectangle 14">
            <a:extLst>
              <a:ext uri="{FF2B5EF4-FFF2-40B4-BE49-F238E27FC236}">
                <a16:creationId xmlns:a16="http://schemas.microsoft.com/office/drawing/2014/main" id="{0AADDF6B-728B-4965-EB9F-98AC3900AD5D}"/>
              </a:ext>
            </a:extLst>
          </p:cNvPr>
          <p:cNvSpPr>
            <a:spLocks noChangeArrowheads="1"/>
          </p:cNvSpPr>
          <p:nvPr/>
        </p:nvSpPr>
        <p:spPr bwMode="auto">
          <a:xfrm>
            <a:off x="4081464" y="5721351"/>
            <a:ext cx="6345237"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75" name="Rectangle 15">
            <a:extLst>
              <a:ext uri="{FF2B5EF4-FFF2-40B4-BE49-F238E27FC236}">
                <a16:creationId xmlns:a16="http://schemas.microsoft.com/office/drawing/2014/main" id="{62B72AA0-62A0-7DF4-2438-87EC9CA90346}"/>
              </a:ext>
            </a:extLst>
          </p:cNvPr>
          <p:cNvSpPr>
            <a:spLocks noChangeArrowheads="1"/>
          </p:cNvSpPr>
          <p:nvPr/>
        </p:nvSpPr>
        <p:spPr bwMode="auto">
          <a:xfrm>
            <a:off x="3657600" y="5721351"/>
            <a:ext cx="414338"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76" name="Rectangle 16">
            <a:extLst>
              <a:ext uri="{FF2B5EF4-FFF2-40B4-BE49-F238E27FC236}">
                <a16:creationId xmlns:a16="http://schemas.microsoft.com/office/drawing/2014/main" id="{E4429E0B-6339-54F0-5608-6D829152D9D8}"/>
              </a:ext>
            </a:extLst>
          </p:cNvPr>
          <p:cNvSpPr>
            <a:spLocks noChangeArrowheads="1"/>
          </p:cNvSpPr>
          <p:nvPr/>
        </p:nvSpPr>
        <p:spPr bwMode="auto">
          <a:xfrm>
            <a:off x="2538413" y="5738814"/>
            <a:ext cx="1109662" cy="3651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77" name="Rectangle 17">
            <a:extLst>
              <a:ext uri="{FF2B5EF4-FFF2-40B4-BE49-F238E27FC236}">
                <a16:creationId xmlns:a16="http://schemas.microsoft.com/office/drawing/2014/main" id="{80278CE7-7F4D-3548-A8F2-B64F390199FF}"/>
              </a:ext>
            </a:extLst>
          </p:cNvPr>
          <p:cNvSpPr>
            <a:spLocks noChangeAspect="1" noChangeArrowheads="1"/>
          </p:cNvSpPr>
          <p:nvPr/>
        </p:nvSpPr>
        <p:spPr bwMode="auto">
          <a:xfrm>
            <a:off x="2279650" y="5591175"/>
            <a:ext cx="287338" cy="647700"/>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78" name="Freeform 18">
            <a:extLst>
              <a:ext uri="{FF2B5EF4-FFF2-40B4-BE49-F238E27FC236}">
                <a16:creationId xmlns:a16="http://schemas.microsoft.com/office/drawing/2014/main" id="{2204817D-53FE-F9EC-CD62-C3F5C4A81095}"/>
              </a:ext>
            </a:extLst>
          </p:cNvPr>
          <p:cNvSpPr>
            <a:spLocks noChangeAspect="1"/>
          </p:cNvSpPr>
          <p:nvPr/>
        </p:nvSpPr>
        <p:spPr bwMode="auto">
          <a:xfrm>
            <a:off x="2566988" y="6038851"/>
            <a:ext cx="7861300" cy="200025"/>
          </a:xfrm>
          <a:custGeom>
            <a:avLst/>
            <a:gdLst>
              <a:gd name="T0" fmla="*/ 0 w 4451"/>
              <a:gd name="T1" fmla="*/ 102 h 102"/>
              <a:gd name="T2" fmla="*/ 1091 w 4451"/>
              <a:gd name="T3" fmla="*/ 102 h 102"/>
              <a:gd name="T4" fmla="*/ 1538 w 4451"/>
              <a:gd name="T5" fmla="*/ 60 h 102"/>
              <a:gd name="T6" fmla="*/ 4451 w 4451"/>
              <a:gd name="T7" fmla="*/ 60 h 102"/>
              <a:gd name="T8" fmla="*/ 4451 w 4451"/>
              <a:gd name="T9" fmla="*/ 0 h 102"/>
              <a:gd name="T10" fmla="*/ 760 w 4451"/>
              <a:gd name="T11" fmla="*/ 0 h 102"/>
              <a:gd name="T12" fmla="*/ 631 w 4451"/>
              <a:gd name="T13" fmla="*/ 21 h 102"/>
              <a:gd name="T14" fmla="*/ 0 w 4451"/>
              <a:gd name="T15" fmla="*/ 21 h 102"/>
              <a:gd name="T16" fmla="*/ 0 w 4451"/>
              <a:gd name="T17" fmla="*/ 102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451" h="102">
                <a:moveTo>
                  <a:pt x="0" y="102"/>
                </a:moveTo>
                <a:lnTo>
                  <a:pt x="1091" y="102"/>
                </a:lnTo>
                <a:lnTo>
                  <a:pt x="1538" y="60"/>
                </a:lnTo>
                <a:lnTo>
                  <a:pt x="4451" y="60"/>
                </a:lnTo>
                <a:lnTo>
                  <a:pt x="4451" y="0"/>
                </a:lnTo>
                <a:lnTo>
                  <a:pt x="760" y="0"/>
                </a:lnTo>
                <a:lnTo>
                  <a:pt x="631" y="21"/>
                </a:lnTo>
                <a:lnTo>
                  <a:pt x="0" y="21"/>
                </a:lnTo>
                <a:lnTo>
                  <a:pt x="0" y="10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7379" name="Group 19">
            <a:extLst>
              <a:ext uri="{FF2B5EF4-FFF2-40B4-BE49-F238E27FC236}">
                <a16:creationId xmlns:a16="http://schemas.microsoft.com/office/drawing/2014/main" id="{5CE5FA53-85E1-7EFF-C8CB-305CB12BA181}"/>
              </a:ext>
            </a:extLst>
          </p:cNvPr>
          <p:cNvGrpSpPr>
            <a:grpSpLocks/>
          </p:cNvGrpSpPr>
          <p:nvPr/>
        </p:nvGrpSpPr>
        <p:grpSpPr bwMode="auto">
          <a:xfrm>
            <a:off x="2289175" y="5751514"/>
            <a:ext cx="323850" cy="320675"/>
            <a:chOff x="851" y="3292"/>
            <a:chExt cx="184" cy="163"/>
          </a:xfrm>
        </p:grpSpPr>
        <p:sp>
          <p:nvSpPr>
            <p:cNvPr id="527380" name="AutoShape 20">
              <a:extLst>
                <a:ext uri="{FF2B5EF4-FFF2-40B4-BE49-F238E27FC236}">
                  <a16:creationId xmlns:a16="http://schemas.microsoft.com/office/drawing/2014/main" id="{D6BFE63E-B969-AF2B-8C90-298800697540}"/>
                </a:ext>
              </a:extLst>
            </p:cNvPr>
            <p:cNvSpPr>
              <a:spLocks noChangeAspect="1" noChangeArrowheads="1"/>
            </p:cNvSpPr>
            <p:nvPr/>
          </p:nvSpPr>
          <p:spPr bwMode="auto">
            <a:xfrm>
              <a:off x="851" y="3341"/>
              <a:ext cx="137" cy="53"/>
            </a:xfrm>
            <a:prstGeom prst="roundRect">
              <a:avLst>
                <a:gd name="adj" fmla="val 16667"/>
              </a:avLst>
            </a:prstGeom>
            <a:solidFill>
              <a:srgbClr val="292929"/>
            </a:soli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GB" sz="1400"/>
            </a:p>
          </p:txBody>
        </p:sp>
        <p:sp>
          <p:nvSpPr>
            <p:cNvPr id="527381" name="Rectangle 21">
              <a:extLst>
                <a:ext uri="{FF2B5EF4-FFF2-40B4-BE49-F238E27FC236}">
                  <a16:creationId xmlns:a16="http://schemas.microsoft.com/office/drawing/2014/main" id="{5CD14F13-F373-1148-34F3-7D813C58CE5C}"/>
                </a:ext>
              </a:extLst>
            </p:cNvPr>
            <p:cNvSpPr>
              <a:spLocks noChangeArrowheads="1"/>
            </p:cNvSpPr>
            <p:nvPr/>
          </p:nvSpPr>
          <p:spPr bwMode="auto">
            <a:xfrm flipH="1">
              <a:off x="968" y="3292"/>
              <a:ext cx="41" cy="163"/>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82" name="Oval 22">
              <a:extLst>
                <a:ext uri="{FF2B5EF4-FFF2-40B4-BE49-F238E27FC236}">
                  <a16:creationId xmlns:a16="http://schemas.microsoft.com/office/drawing/2014/main" id="{34C597CC-97D1-777C-DFD0-49519EF7E532}"/>
                </a:ext>
              </a:extLst>
            </p:cNvPr>
            <p:cNvSpPr>
              <a:spLocks noChangeArrowheads="1"/>
            </p:cNvSpPr>
            <p:nvPr/>
          </p:nvSpPr>
          <p:spPr bwMode="auto">
            <a:xfrm>
              <a:off x="992" y="3292"/>
              <a:ext cx="42" cy="161"/>
            </a:xfrm>
            <a:prstGeom prst="ellipse">
              <a:avLst/>
            </a:prstGeom>
            <a:solidFill>
              <a:srgbClr val="C0C0C0"/>
            </a:solidFill>
            <a:ln>
              <a:noFill/>
            </a:ln>
            <a:effectLst/>
            <a:extLst>
              <a:ext uri="{91240B29-F687-4F45-9708-019B960494DF}">
                <a14:hiddenLine xmlns:a14="http://schemas.microsoft.com/office/drawing/2010/main" w="6350">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83" name="Freeform 23">
              <a:extLst>
                <a:ext uri="{FF2B5EF4-FFF2-40B4-BE49-F238E27FC236}">
                  <a16:creationId xmlns:a16="http://schemas.microsoft.com/office/drawing/2014/main" id="{51D88035-22C6-D085-15F9-1AF42286E258}"/>
                </a:ext>
              </a:extLst>
            </p:cNvPr>
            <p:cNvSpPr>
              <a:spLocks/>
            </p:cNvSpPr>
            <p:nvPr/>
          </p:nvSpPr>
          <p:spPr bwMode="auto">
            <a:xfrm>
              <a:off x="901" y="3364"/>
              <a:ext cx="89" cy="6"/>
            </a:xfrm>
            <a:custGeom>
              <a:avLst/>
              <a:gdLst>
                <a:gd name="T0" fmla="*/ 0 w 101"/>
                <a:gd name="T1" fmla="*/ 0 h 7"/>
                <a:gd name="T2" fmla="*/ 101 w 101"/>
                <a:gd name="T3" fmla="*/ 0 h 7"/>
                <a:gd name="T4" fmla="*/ 99 w 101"/>
                <a:gd name="T5" fmla="*/ 7 h 7"/>
                <a:gd name="T6" fmla="*/ 0 w 101"/>
                <a:gd name="T7" fmla="*/ 7 h 7"/>
                <a:gd name="T8" fmla="*/ 0 w 101"/>
                <a:gd name="T9" fmla="*/ 0 h 7"/>
              </a:gdLst>
              <a:ahLst/>
              <a:cxnLst>
                <a:cxn ang="0">
                  <a:pos x="T0" y="T1"/>
                </a:cxn>
                <a:cxn ang="0">
                  <a:pos x="T2" y="T3"/>
                </a:cxn>
                <a:cxn ang="0">
                  <a:pos x="T4" y="T5"/>
                </a:cxn>
                <a:cxn ang="0">
                  <a:pos x="T6" y="T7"/>
                </a:cxn>
                <a:cxn ang="0">
                  <a:pos x="T8" y="T9"/>
                </a:cxn>
              </a:cxnLst>
              <a:rect l="0" t="0" r="r" b="b"/>
              <a:pathLst>
                <a:path w="101" h="7">
                  <a:moveTo>
                    <a:pt x="0" y="0"/>
                  </a:moveTo>
                  <a:lnTo>
                    <a:pt x="101" y="0"/>
                  </a:lnTo>
                  <a:lnTo>
                    <a:pt x="99" y="7"/>
                  </a:lnTo>
                  <a:lnTo>
                    <a:pt x="0" y="7"/>
                  </a:lnTo>
                  <a:lnTo>
                    <a:pt x="0" y="0"/>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84" name="Freeform 24">
              <a:extLst>
                <a:ext uri="{FF2B5EF4-FFF2-40B4-BE49-F238E27FC236}">
                  <a16:creationId xmlns:a16="http://schemas.microsoft.com/office/drawing/2014/main" id="{ED7C5C14-5F15-C1D7-22AD-A46727AF1CA4}"/>
                </a:ext>
              </a:extLst>
            </p:cNvPr>
            <p:cNvSpPr>
              <a:spLocks/>
            </p:cNvSpPr>
            <p:nvPr/>
          </p:nvSpPr>
          <p:spPr bwMode="auto">
            <a:xfrm>
              <a:off x="989" y="3365"/>
              <a:ext cx="46" cy="22"/>
            </a:xfrm>
            <a:custGeom>
              <a:avLst/>
              <a:gdLst>
                <a:gd name="T0" fmla="*/ 3 w 53"/>
                <a:gd name="T1" fmla="*/ 0 h 26"/>
                <a:gd name="T2" fmla="*/ 53 w 53"/>
                <a:gd name="T3" fmla="*/ 20 h 26"/>
                <a:gd name="T4" fmla="*/ 50 w 53"/>
                <a:gd name="T5" fmla="*/ 26 h 26"/>
                <a:gd name="T6" fmla="*/ 0 w 53"/>
                <a:gd name="T7" fmla="*/ 6 h 26"/>
                <a:gd name="T8" fmla="*/ 3 w 53"/>
                <a:gd name="T9" fmla="*/ 0 h 26"/>
              </a:gdLst>
              <a:ahLst/>
              <a:cxnLst>
                <a:cxn ang="0">
                  <a:pos x="T0" y="T1"/>
                </a:cxn>
                <a:cxn ang="0">
                  <a:pos x="T2" y="T3"/>
                </a:cxn>
                <a:cxn ang="0">
                  <a:pos x="T4" y="T5"/>
                </a:cxn>
                <a:cxn ang="0">
                  <a:pos x="T6" y="T7"/>
                </a:cxn>
                <a:cxn ang="0">
                  <a:pos x="T8" y="T9"/>
                </a:cxn>
              </a:cxnLst>
              <a:rect l="0" t="0" r="r" b="b"/>
              <a:pathLst>
                <a:path w="53" h="26">
                  <a:moveTo>
                    <a:pt x="3" y="0"/>
                  </a:moveTo>
                  <a:lnTo>
                    <a:pt x="53" y="20"/>
                  </a:lnTo>
                  <a:lnTo>
                    <a:pt x="50" y="26"/>
                  </a:lnTo>
                  <a:lnTo>
                    <a:pt x="0" y="6"/>
                  </a:lnTo>
                  <a:lnTo>
                    <a:pt x="3" y="0"/>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85" name="Freeform 25">
              <a:extLst>
                <a:ext uri="{FF2B5EF4-FFF2-40B4-BE49-F238E27FC236}">
                  <a16:creationId xmlns:a16="http://schemas.microsoft.com/office/drawing/2014/main" id="{74A5BCBD-DEF2-F109-CBB1-28991DAC6C63}"/>
                </a:ext>
              </a:extLst>
            </p:cNvPr>
            <p:cNvSpPr>
              <a:spLocks/>
            </p:cNvSpPr>
            <p:nvPr/>
          </p:nvSpPr>
          <p:spPr bwMode="auto">
            <a:xfrm flipH="1" flipV="1">
              <a:off x="852" y="3354"/>
              <a:ext cx="92" cy="27"/>
            </a:xfrm>
            <a:custGeom>
              <a:avLst/>
              <a:gdLst>
                <a:gd name="T0" fmla="*/ 0 w 298"/>
                <a:gd name="T1" fmla="*/ 17 h 80"/>
                <a:gd name="T2" fmla="*/ 0 w 298"/>
                <a:gd name="T3" fmla="*/ 66 h 80"/>
                <a:gd name="T4" fmla="*/ 21 w 298"/>
                <a:gd name="T5" fmla="*/ 66 h 80"/>
                <a:gd name="T6" fmla="*/ 51 w 298"/>
                <a:gd name="T7" fmla="*/ 74 h 80"/>
                <a:gd name="T8" fmla="*/ 298 w 298"/>
                <a:gd name="T9" fmla="*/ 80 h 80"/>
                <a:gd name="T10" fmla="*/ 298 w 298"/>
                <a:gd name="T11" fmla="*/ 2 h 80"/>
                <a:gd name="T12" fmla="*/ 244 w 298"/>
                <a:gd name="T13" fmla="*/ 0 h 80"/>
                <a:gd name="T14" fmla="*/ 51 w 298"/>
                <a:gd name="T15" fmla="*/ 12 h 80"/>
                <a:gd name="T16" fmla="*/ 22 w 298"/>
                <a:gd name="T17" fmla="*/ 20 h 80"/>
                <a:gd name="T18" fmla="*/ 0 w 298"/>
                <a:gd name="T19" fmla="*/ 17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98" h="80">
                  <a:moveTo>
                    <a:pt x="0" y="17"/>
                  </a:moveTo>
                  <a:lnTo>
                    <a:pt x="0" y="66"/>
                  </a:lnTo>
                  <a:lnTo>
                    <a:pt x="21" y="66"/>
                  </a:lnTo>
                  <a:lnTo>
                    <a:pt x="51" y="74"/>
                  </a:lnTo>
                  <a:lnTo>
                    <a:pt x="298" y="80"/>
                  </a:lnTo>
                  <a:lnTo>
                    <a:pt x="298" y="2"/>
                  </a:lnTo>
                  <a:lnTo>
                    <a:pt x="244" y="0"/>
                  </a:lnTo>
                  <a:lnTo>
                    <a:pt x="51" y="12"/>
                  </a:lnTo>
                  <a:lnTo>
                    <a:pt x="22" y="20"/>
                  </a:lnTo>
                  <a:lnTo>
                    <a:pt x="0" y="17"/>
                  </a:lnTo>
                  <a:close/>
                </a:path>
              </a:pathLst>
            </a:custGeom>
            <a:gradFill rotWithShape="0">
              <a:gsLst>
                <a:gs pos="0">
                  <a:srgbClr val="C0C0C0"/>
                </a:gs>
                <a:gs pos="50000">
                  <a:srgbClr val="C0C0C0">
                    <a:gamma/>
                    <a:shade val="46275"/>
                    <a:invGamma/>
                  </a:srgbClr>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7386" name="Rectangle 26">
            <a:extLst>
              <a:ext uri="{FF2B5EF4-FFF2-40B4-BE49-F238E27FC236}">
                <a16:creationId xmlns:a16="http://schemas.microsoft.com/office/drawing/2014/main" id="{4E8AB282-CACC-2E8B-73F9-217DB9580BE9}"/>
              </a:ext>
            </a:extLst>
          </p:cNvPr>
          <p:cNvSpPr>
            <a:spLocks noChangeArrowheads="1"/>
          </p:cNvSpPr>
          <p:nvPr/>
        </p:nvSpPr>
        <p:spPr bwMode="auto">
          <a:xfrm>
            <a:off x="2071689" y="5595939"/>
            <a:ext cx="206375" cy="64293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nvGrpSpPr>
          <p:cNvPr id="527387" name="Group 27">
            <a:extLst>
              <a:ext uri="{FF2B5EF4-FFF2-40B4-BE49-F238E27FC236}">
                <a16:creationId xmlns:a16="http://schemas.microsoft.com/office/drawing/2014/main" id="{AD89A428-A6C5-1929-41B0-A58A03B0DB3A}"/>
              </a:ext>
            </a:extLst>
          </p:cNvPr>
          <p:cNvGrpSpPr>
            <a:grpSpLocks noChangeAspect="1"/>
          </p:cNvGrpSpPr>
          <p:nvPr/>
        </p:nvGrpSpPr>
        <p:grpSpPr bwMode="auto">
          <a:xfrm flipH="1">
            <a:off x="2614614" y="5791200"/>
            <a:ext cx="998537" cy="279400"/>
            <a:chOff x="652" y="2460"/>
            <a:chExt cx="2468" cy="714"/>
          </a:xfrm>
        </p:grpSpPr>
        <p:sp>
          <p:nvSpPr>
            <p:cNvPr id="527388" name="AutoShape 28">
              <a:extLst>
                <a:ext uri="{FF2B5EF4-FFF2-40B4-BE49-F238E27FC236}">
                  <a16:creationId xmlns:a16="http://schemas.microsoft.com/office/drawing/2014/main" id="{56EDA026-3716-8174-DD65-3C3183BC223A}"/>
                </a:ext>
              </a:extLst>
            </p:cNvPr>
            <p:cNvSpPr>
              <a:spLocks noChangeAspect="1" noChangeArrowheads="1"/>
            </p:cNvSpPr>
            <p:nvPr/>
          </p:nvSpPr>
          <p:spPr bwMode="auto">
            <a:xfrm>
              <a:off x="747" y="2460"/>
              <a:ext cx="2373" cy="714"/>
            </a:xfrm>
            <a:prstGeom prst="roundRect">
              <a:avLst>
                <a:gd name="adj" fmla="val 8685"/>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89" name="Rectangle 29">
              <a:extLst>
                <a:ext uri="{FF2B5EF4-FFF2-40B4-BE49-F238E27FC236}">
                  <a16:creationId xmlns:a16="http://schemas.microsoft.com/office/drawing/2014/main" id="{FAE9B092-DA39-C1D9-1032-3661F5A0252E}"/>
                </a:ext>
              </a:extLst>
            </p:cNvPr>
            <p:cNvSpPr>
              <a:spLocks noChangeAspect="1" noChangeArrowheads="1"/>
            </p:cNvSpPr>
            <p:nvPr/>
          </p:nvSpPr>
          <p:spPr bwMode="auto">
            <a:xfrm>
              <a:off x="699" y="2460"/>
              <a:ext cx="69" cy="714"/>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90" name="AutoShape 30">
              <a:extLst>
                <a:ext uri="{FF2B5EF4-FFF2-40B4-BE49-F238E27FC236}">
                  <a16:creationId xmlns:a16="http://schemas.microsoft.com/office/drawing/2014/main" id="{41170487-4CBA-3DE7-EC30-DE7DF42FE27D}"/>
                </a:ext>
              </a:extLst>
            </p:cNvPr>
            <p:cNvSpPr>
              <a:spLocks noChangeAspect="1" noChangeArrowheads="1"/>
            </p:cNvSpPr>
            <p:nvPr/>
          </p:nvSpPr>
          <p:spPr bwMode="auto">
            <a:xfrm rot="5400000">
              <a:off x="320" y="2794"/>
              <a:ext cx="712" cy="47"/>
            </a:xfrm>
            <a:custGeom>
              <a:avLst/>
              <a:gdLst>
                <a:gd name="G0" fmla="+- 956 0 0"/>
                <a:gd name="G1" fmla="+- 21600 0 956"/>
                <a:gd name="G2" fmla="*/ 956 1 2"/>
                <a:gd name="G3" fmla="+- 21600 0 G2"/>
                <a:gd name="G4" fmla="+/ 956 21600 2"/>
                <a:gd name="G5" fmla="+/ G1 0 2"/>
                <a:gd name="G6" fmla="*/ 21600 21600 956"/>
                <a:gd name="G7" fmla="*/ G6 1 2"/>
                <a:gd name="G8" fmla="+- 21600 0 G7"/>
                <a:gd name="G9" fmla="*/ 21600 1 2"/>
                <a:gd name="G10" fmla="+- 956 0 G9"/>
                <a:gd name="G11" fmla="?: G10 G8 0"/>
                <a:gd name="G12" fmla="?: G10 G7 21600"/>
                <a:gd name="T0" fmla="*/ 21122 w 21600"/>
                <a:gd name="T1" fmla="*/ 10800 h 21600"/>
                <a:gd name="T2" fmla="*/ 10800 w 21600"/>
                <a:gd name="T3" fmla="*/ 21600 h 21600"/>
                <a:gd name="T4" fmla="*/ 478 w 21600"/>
                <a:gd name="T5" fmla="*/ 10800 h 21600"/>
                <a:gd name="T6" fmla="*/ 10800 w 21600"/>
                <a:gd name="T7" fmla="*/ 0 h 21600"/>
                <a:gd name="T8" fmla="*/ 2278 w 21600"/>
                <a:gd name="T9" fmla="*/ 2278 h 21600"/>
                <a:gd name="T10" fmla="*/ 19322 w 21600"/>
                <a:gd name="T11" fmla="*/ 19322 h 21600"/>
              </a:gdLst>
              <a:ahLst/>
              <a:cxnLst>
                <a:cxn ang="0">
                  <a:pos x="T0" y="T1"/>
                </a:cxn>
                <a:cxn ang="0">
                  <a:pos x="T2" y="T3"/>
                </a:cxn>
                <a:cxn ang="0">
                  <a:pos x="T4" y="T5"/>
                </a:cxn>
                <a:cxn ang="0">
                  <a:pos x="T6" y="T7"/>
                </a:cxn>
              </a:cxnLst>
              <a:rect l="T8" t="T9" r="T10" b="T11"/>
              <a:pathLst>
                <a:path w="21600" h="21600">
                  <a:moveTo>
                    <a:pt x="0" y="0"/>
                  </a:moveTo>
                  <a:lnTo>
                    <a:pt x="956" y="21600"/>
                  </a:lnTo>
                  <a:lnTo>
                    <a:pt x="20644" y="21600"/>
                  </a:lnTo>
                  <a:lnTo>
                    <a:pt x="2160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7391" name="Freeform 31">
            <a:extLst>
              <a:ext uri="{FF2B5EF4-FFF2-40B4-BE49-F238E27FC236}">
                <a16:creationId xmlns:a16="http://schemas.microsoft.com/office/drawing/2014/main" id="{6989A154-F65B-7F66-7164-6DACFE984EB5}"/>
              </a:ext>
            </a:extLst>
          </p:cNvPr>
          <p:cNvSpPr>
            <a:spLocks noChangeAspect="1"/>
          </p:cNvSpPr>
          <p:nvPr/>
        </p:nvSpPr>
        <p:spPr bwMode="auto">
          <a:xfrm>
            <a:off x="2566989" y="5589589"/>
            <a:ext cx="7862887" cy="200025"/>
          </a:xfrm>
          <a:custGeom>
            <a:avLst/>
            <a:gdLst>
              <a:gd name="T0" fmla="*/ 0 w 4953"/>
              <a:gd name="T1" fmla="*/ 2 h 126"/>
              <a:gd name="T2" fmla="*/ 1219 w 4953"/>
              <a:gd name="T3" fmla="*/ 0 h 126"/>
              <a:gd name="T4" fmla="*/ 1709 w 4953"/>
              <a:gd name="T5" fmla="*/ 54 h 126"/>
              <a:gd name="T6" fmla="*/ 4949 w 4953"/>
              <a:gd name="T7" fmla="*/ 54 h 126"/>
              <a:gd name="T8" fmla="*/ 4953 w 4953"/>
              <a:gd name="T9" fmla="*/ 126 h 126"/>
              <a:gd name="T10" fmla="*/ 842 w 4953"/>
              <a:gd name="T11" fmla="*/ 125 h 126"/>
              <a:gd name="T12" fmla="*/ 701 w 4953"/>
              <a:gd name="T13" fmla="*/ 103 h 126"/>
              <a:gd name="T14" fmla="*/ 0 w 4953"/>
              <a:gd name="T15" fmla="*/ 103 h 126"/>
              <a:gd name="T16" fmla="*/ 0 w 4953"/>
              <a:gd name="T17" fmla="*/ 2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53" h="126">
                <a:moveTo>
                  <a:pt x="0" y="2"/>
                </a:moveTo>
                <a:lnTo>
                  <a:pt x="1219" y="0"/>
                </a:lnTo>
                <a:lnTo>
                  <a:pt x="1709" y="54"/>
                </a:lnTo>
                <a:lnTo>
                  <a:pt x="4949" y="54"/>
                </a:lnTo>
                <a:lnTo>
                  <a:pt x="4953" y="126"/>
                </a:lnTo>
                <a:lnTo>
                  <a:pt x="842" y="125"/>
                </a:lnTo>
                <a:lnTo>
                  <a:pt x="701" y="103"/>
                </a:lnTo>
                <a:lnTo>
                  <a:pt x="0" y="103"/>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392" name="Freeform 32">
            <a:extLst>
              <a:ext uri="{FF2B5EF4-FFF2-40B4-BE49-F238E27FC236}">
                <a16:creationId xmlns:a16="http://schemas.microsoft.com/office/drawing/2014/main" id="{3657876B-8572-A346-DE7D-09003D082CE3}"/>
              </a:ext>
            </a:extLst>
          </p:cNvPr>
          <p:cNvSpPr>
            <a:spLocks/>
          </p:cNvSpPr>
          <p:nvPr/>
        </p:nvSpPr>
        <p:spPr bwMode="auto">
          <a:xfrm>
            <a:off x="2589213" y="5751514"/>
            <a:ext cx="258762"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7393" name="Freeform 33">
            <a:extLst>
              <a:ext uri="{FF2B5EF4-FFF2-40B4-BE49-F238E27FC236}">
                <a16:creationId xmlns:a16="http://schemas.microsoft.com/office/drawing/2014/main" id="{ADAD7AD2-6ECF-578D-6440-BC64197EF47A}"/>
              </a:ext>
            </a:extLst>
          </p:cNvPr>
          <p:cNvSpPr>
            <a:spLocks/>
          </p:cNvSpPr>
          <p:nvPr/>
        </p:nvSpPr>
        <p:spPr bwMode="auto">
          <a:xfrm>
            <a:off x="2574926" y="5751514"/>
            <a:ext cx="2587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7394" name="Freeform 34">
            <a:extLst>
              <a:ext uri="{FF2B5EF4-FFF2-40B4-BE49-F238E27FC236}">
                <a16:creationId xmlns:a16="http://schemas.microsoft.com/office/drawing/2014/main" id="{2043FD98-F246-A612-4229-251AFD4ABB8C}"/>
              </a:ext>
            </a:extLst>
          </p:cNvPr>
          <p:cNvSpPr>
            <a:spLocks/>
          </p:cNvSpPr>
          <p:nvPr/>
        </p:nvSpPr>
        <p:spPr bwMode="auto">
          <a:xfrm>
            <a:off x="2998788" y="5757864"/>
            <a:ext cx="525462"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7395" name="Freeform 35">
            <a:extLst>
              <a:ext uri="{FF2B5EF4-FFF2-40B4-BE49-F238E27FC236}">
                <a16:creationId xmlns:a16="http://schemas.microsoft.com/office/drawing/2014/main" id="{270D05D4-C84F-AE1B-75B9-56361D559AA3}"/>
              </a:ext>
            </a:extLst>
          </p:cNvPr>
          <p:cNvSpPr>
            <a:spLocks/>
          </p:cNvSpPr>
          <p:nvPr/>
        </p:nvSpPr>
        <p:spPr bwMode="auto">
          <a:xfrm>
            <a:off x="3136901" y="5751514"/>
            <a:ext cx="5254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7396" name="Freeform 36">
            <a:extLst>
              <a:ext uri="{FF2B5EF4-FFF2-40B4-BE49-F238E27FC236}">
                <a16:creationId xmlns:a16="http://schemas.microsoft.com/office/drawing/2014/main" id="{FFCF49B4-3436-1577-BBDD-4E992AC8BE4C}"/>
              </a:ext>
            </a:extLst>
          </p:cNvPr>
          <p:cNvSpPr>
            <a:spLocks/>
          </p:cNvSpPr>
          <p:nvPr/>
        </p:nvSpPr>
        <p:spPr bwMode="auto">
          <a:xfrm>
            <a:off x="2640013" y="5772150"/>
            <a:ext cx="525462" cy="306388"/>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grpSp>
        <p:nvGrpSpPr>
          <p:cNvPr id="527397" name="Group 37">
            <a:extLst>
              <a:ext uri="{FF2B5EF4-FFF2-40B4-BE49-F238E27FC236}">
                <a16:creationId xmlns:a16="http://schemas.microsoft.com/office/drawing/2014/main" id="{E6587F69-C9DF-E836-0F44-05EBA7C5761E}"/>
              </a:ext>
            </a:extLst>
          </p:cNvPr>
          <p:cNvGrpSpPr>
            <a:grpSpLocks/>
          </p:cNvGrpSpPr>
          <p:nvPr/>
        </p:nvGrpSpPr>
        <p:grpSpPr bwMode="auto">
          <a:xfrm rot="10800000">
            <a:off x="10417175" y="5788025"/>
            <a:ext cx="1366838" cy="249238"/>
            <a:chOff x="523" y="1721"/>
            <a:chExt cx="2992" cy="706"/>
          </a:xfrm>
        </p:grpSpPr>
        <p:sp>
          <p:nvSpPr>
            <p:cNvPr id="527398" name="Freeform 38">
              <a:extLst>
                <a:ext uri="{FF2B5EF4-FFF2-40B4-BE49-F238E27FC236}">
                  <a16:creationId xmlns:a16="http://schemas.microsoft.com/office/drawing/2014/main" id="{E29BB973-B8C1-5D2C-A13E-63108002D95D}"/>
                </a:ext>
              </a:extLst>
            </p:cNvPr>
            <p:cNvSpPr>
              <a:spLocks noChangeAspect="1"/>
            </p:cNvSpPr>
            <p:nvPr/>
          </p:nvSpPr>
          <p:spPr bwMode="auto">
            <a:xfrm>
              <a:off x="523" y="1949"/>
              <a:ext cx="509" cy="252"/>
            </a:xfrm>
            <a:custGeom>
              <a:avLst/>
              <a:gdLst>
                <a:gd name="T0" fmla="*/ 0 w 1007"/>
                <a:gd name="T1" fmla="*/ 224 h 560"/>
                <a:gd name="T2" fmla="*/ 670 w 1007"/>
                <a:gd name="T3" fmla="*/ 0 h 560"/>
                <a:gd name="T4" fmla="*/ 670 w 1007"/>
                <a:gd name="T5" fmla="*/ 112 h 560"/>
                <a:gd name="T6" fmla="*/ 1006 w 1007"/>
                <a:gd name="T7" fmla="*/ 112 h 560"/>
                <a:gd name="T8" fmla="*/ 1006 w 1007"/>
                <a:gd name="T9" fmla="*/ 336 h 560"/>
                <a:gd name="T10" fmla="*/ 1006 w 1007"/>
                <a:gd name="T11" fmla="*/ 447 h 560"/>
                <a:gd name="T12" fmla="*/ 670 w 1007"/>
                <a:gd name="T13" fmla="*/ 447 h 560"/>
                <a:gd name="T14" fmla="*/ 670 w 1007"/>
                <a:gd name="T15" fmla="*/ 559 h 560"/>
                <a:gd name="T16" fmla="*/ 0 w 1007"/>
                <a:gd name="T17" fmla="*/ 336 h 560"/>
                <a:gd name="T18" fmla="*/ 0 w 1007"/>
                <a:gd name="T19" fmla="*/ 224 h 560"/>
                <a:gd name="T20" fmla="*/ 0 w 1007"/>
                <a:gd name="T21" fmla="*/ 224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7399" name="Freeform 39">
              <a:extLst>
                <a:ext uri="{FF2B5EF4-FFF2-40B4-BE49-F238E27FC236}">
                  <a16:creationId xmlns:a16="http://schemas.microsoft.com/office/drawing/2014/main" id="{EB81DF91-6A35-F02A-D3A1-92C13A20B2D5}"/>
                </a:ext>
              </a:extLst>
            </p:cNvPr>
            <p:cNvSpPr>
              <a:spLocks noChangeAspect="1"/>
            </p:cNvSpPr>
            <p:nvPr/>
          </p:nvSpPr>
          <p:spPr bwMode="auto">
            <a:xfrm>
              <a:off x="860" y="1748"/>
              <a:ext cx="2655" cy="655"/>
            </a:xfrm>
            <a:custGeom>
              <a:avLst/>
              <a:gdLst>
                <a:gd name="T0" fmla="*/ 5252 w 5258"/>
                <a:gd name="T1" fmla="*/ 1342 h 1449"/>
                <a:gd name="T2" fmla="*/ 5252 w 5258"/>
                <a:gd name="T3" fmla="*/ 112 h 1449"/>
                <a:gd name="T4" fmla="*/ 5252 w 5258"/>
                <a:gd name="T5" fmla="*/ 112 h 1449"/>
                <a:gd name="T6" fmla="*/ 4470 w 5258"/>
                <a:gd name="T7" fmla="*/ 1 h 1449"/>
                <a:gd name="T8" fmla="*/ 4464 w 5258"/>
                <a:gd name="T9" fmla="*/ 0 h 1449"/>
                <a:gd name="T10" fmla="*/ 2906 w 5258"/>
                <a:gd name="T11" fmla="*/ 0 h 1449"/>
                <a:gd name="T12" fmla="*/ 2904 w 5258"/>
                <a:gd name="T13" fmla="*/ 2 h 1449"/>
                <a:gd name="T14" fmla="*/ 2711 w 5258"/>
                <a:gd name="T15" fmla="*/ 13 h 1449"/>
                <a:gd name="T16" fmla="*/ 2519 w 5258"/>
                <a:gd name="T17" fmla="*/ 26 h 1449"/>
                <a:gd name="T18" fmla="*/ 2328 w 5258"/>
                <a:gd name="T19" fmla="*/ 42 h 1449"/>
                <a:gd name="T20" fmla="*/ 2139 w 5258"/>
                <a:gd name="T21" fmla="*/ 59 h 1449"/>
                <a:gd name="T22" fmla="*/ 1951 w 5258"/>
                <a:gd name="T23" fmla="*/ 79 h 1449"/>
                <a:gd name="T24" fmla="*/ 1764 w 5258"/>
                <a:gd name="T25" fmla="*/ 101 h 1449"/>
                <a:gd name="T26" fmla="*/ 1579 w 5258"/>
                <a:gd name="T27" fmla="*/ 126 h 1449"/>
                <a:gd name="T28" fmla="*/ 1397 w 5258"/>
                <a:gd name="T29" fmla="*/ 152 h 1449"/>
                <a:gd name="T30" fmla="*/ 1215 w 5258"/>
                <a:gd name="T31" fmla="*/ 181 h 1449"/>
                <a:gd name="T32" fmla="*/ 1036 w 5258"/>
                <a:gd name="T33" fmla="*/ 212 h 1449"/>
                <a:gd name="T34" fmla="*/ 858 w 5258"/>
                <a:gd name="T35" fmla="*/ 245 h 1449"/>
                <a:gd name="T36" fmla="*/ 683 w 5258"/>
                <a:gd name="T37" fmla="*/ 280 h 1449"/>
                <a:gd name="T38" fmla="*/ 509 w 5258"/>
                <a:gd name="T39" fmla="*/ 318 h 1449"/>
                <a:gd name="T40" fmla="*/ 338 w 5258"/>
                <a:gd name="T41" fmla="*/ 357 h 1449"/>
                <a:gd name="T42" fmla="*/ 169 w 5258"/>
                <a:gd name="T43" fmla="*/ 399 h 1449"/>
                <a:gd name="T44" fmla="*/ 3 w 5258"/>
                <a:gd name="T45" fmla="*/ 441 h 1449"/>
                <a:gd name="T46" fmla="*/ 0 w 5258"/>
                <a:gd name="T47" fmla="*/ 448 h 1449"/>
                <a:gd name="T48" fmla="*/ 0 w 5258"/>
                <a:gd name="T49" fmla="*/ 1007 h 1449"/>
                <a:gd name="T50" fmla="*/ 2 w 5258"/>
                <a:gd name="T51" fmla="*/ 1008 h 1449"/>
                <a:gd name="T52" fmla="*/ 168 w 5258"/>
                <a:gd name="T53" fmla="*/ 1052 h 1449"/>
                <a:gd name="T54" fmla="*/ 338 w 5258"/>
                <a:gd name="T55" fmla="*/ 1094 h 1449"/>
                <a:gd name="T56" fmla="*/ 508 w 5258"/>
                <a:gd name="T57" fmla="*/ 1134 h 1449"/>
                <a:gd name="T58" fmla="*/ 682 w 5258"/>
                <a:gd name="T59" fmla="*/ 1170 h 1449"/>
                <a:gd name="T60" fmla="*/ 858 w 5258"/>
                <a:gd name="T61" fmla="*/ 1206 h 1449"/>
                <a:gd name="T62" fmla="*/ 1035 w 5258"/>
                <a:gd name="T63" fmla="*/ 1239 h 1449"/>
                <a:gd name="T64" fmla="*/ 1214 w 5258"/>
                <a:gd name="T65" fmla="*/ 1270 h 1449"/>
                <a:gd name="T66" fmla="*/ 1397 w 5258"/>
                <a:gd name="T67" fmla="*/ 1298 h 1449"/>
                <a:gd name="T68" fmla="*/ 1579 w 5258"/>
                <a:gd name="T69" fmla="*/ 1325 h 1449"/>
                <a:gd name="T70" fmla="*/ 1764 w 5258"/>
                <a:gd name="T71" fmla="*/ 1349 h 1449"/>
                <a:gd name="T72" fmla="*/ 1951 w 5258"/>
                <a:gd name="T73" fmla="*/ 1372 h 1449"/>
                <a:gd name="T74" fmla="*/ 2139 w 5258"/>
                <a:gd name="T75" fmla="*/ 1391 h 1449"/>
                <a:gd name="T76" fmla="*/ 2327 w 5258"/>
                <a:gd name="T77" fmla="*/ 1409 h 1449"/>
                <a:gd name="T78" fmla="*/ 2518 w 5258"/>
                <a:gd name="T79" fmla="*/ 1424 h 1449"/>
                <a:gd name="T80" fmla="*/ 2710 w 5258"/>
                <a:gd name="T81" fmla="*/ 1438 h 1449"/>
                <a:gd name="T82" fmla="*/ 2903 w 5258"/>
                <a:gd name="T83" fmla="*/ 1448 h 1449"/>
                <a:gd name="T84" fmla="*/ 2911 w 5258"/>
                <a:gd name="T85" fmla="*/ 1446 h 1449"/>
                <a:gd name="T86" fmla="*/ 4470 w 5258"/>
                <a:gd name="T87" fmla="*/ 1446 h 1449"/>
                <a:gd name="T88" fmla="*/ 4475 w 5258"/>
                <a:gd name="T89" fmla="*/ 1445 h 1449"/>
                <a:gd name="T90" fmla="*/ 5257 w 5258"/>
                <a:gd name="T91" fmla="*/ 1333 h 1449"/>
                <a:gd name="T92" fmla="*/ 5252 w 5258"/>
                <a:gd name="T93" fmla="*/ 1342 h 1449"/>
                <a:gd name="T94" fmla="*/ 5252 w 5258"/>
                <a:gd name="T95" fmla="*/ 1342 h 1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5258" h="1449">
                  <a:moveTo>
                    <a:pt x="5252" y="1342"/>
                  </a:moveTo>
                  <a:lnTo>
                    <a:pt x="5252" y="112"/>
                  </a:ln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grpSp>
          <p:nvGrpSpPr>
            <p:cNvPr id="527400" name="Group 40">
              <a:extLst>
                <a:ext uri="{FF2B5EF4-FFF2-40B4-BE49-F238E27FC236}">
                  <a16:creationId xmlns:a16="http://schemas.microsoft.com/office/drawing/2014/main" id="{27D5C39C-CF8D-E664-21FE-EA5182E97402}"/>
                </a:ext>
              </a:extLst>
            </p:cNvPr>
            <p:cNvGrpSpPr>
              <a:grpSpLocks noChangeAspect="1"/>
            </p:cNvGrpSpPr>
            <p:nvPr/>
          </p:nvGrpSpPr>
          <p:grpSpPr bwMode="auto">
            <a:xfrm>
              <a:off x="2884" y="1721"/>
              <a:ext cx="233" cy="706"/>
              <a:chOff x="3799" y="1296"/>
              <a:chExt cx="233" cy="707"/>
            </a:xfrm>
          </p:grpSpPr>
          <p:sp>
            <p:nvSpPr>
              <p:cNvPr id="527401" name="Rectangle 41">
                <a:extLst>
                  <a:ext uri="{FF2B5EF4-FFF2-40B4-BE49-F238E27FC236}">
                    <a16:creationId xmlns:a16="http://schemas.microsoft.com/office/drawing/2014/main" id="{B300759B-12F0-99E7-FC18-1BD98C6BEABC}"/>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402" name="AutoShape 42">
                <a:extLst>
                  <a:ext uri="{FF2B5EF4-FFF2-40B4-BE49-F238E27FC236}">
                    <a16:creationId xmlns:a16="http://schemas.microsoft.com/office/drawing/2014/main" id="{BEBADF24-139C-D9A0-B2E4-74C178B73BAB}"/>
                  </a:ext>
                </a:extLst>
              </p:cNvPr>
              <p:cNvSpPr>
                <a:spLocks noChangeAspect="1" noChangeArrowheads="1"/>
              </p:cNvSpPr>
              <p:nvPr/>
            </p:nvSpPr>
            <p:spPr bwMode="auto">
              <a:xfrm rot="5400000">
                <a:off x="3490"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403" name="AutoShape 43">
                <a:extLst>
                  <a:ext uri="{FF2B5EF4-FFF2-40B4-BE49-F238E27FC236}">
                    <a16:creationId xmlns:a16="http://schemas.microsoft.com/office/drawing/2014/main" id="{EB257CB6-AC38-D209-AD5B-43BB8B1984BA}"/>
                  </a:ext>
                </a:extLst>
              </p:cNvPr>
              <p:cNvSpPr>
                <a:spLocks noChangeAspect="1" noChangeArrowheads="1"/>
              </p:cNvSpPr>
              <p:nvPr/>
            </p:nvSpPr>
            <p:spPr bwMode="auto">
              <a:xfrm rot="16200000" flipH="1">
                <a:off x="3634" y="1605"/>
                <a:ext cx="707" cy="89"/>
              </a:xfrm>
              <a:custGeom>
                <a:avLst/>
                <a:gdLst>
                  <a:gd name="G0" fmla="+- 674 0 0"/>
                  <a:gd name="G1" fmla="+- 21600 0 674"/>
                  <a:gd name="G2" fmla="*/ 674 1 2"/>
                  <a:gd name="G3" fmla="+- 21600 0 G2"/>
                  <a:gd name="G4" fmla="+/ 674 21600 2"/>
                  <a:gd name="G5" fmla="+/ G1 0 2"/>
                  <a:gd name="G6" fmla="*/ 21600 21600 674"/>
                  <a:gd name="G7" fmla="*/ G6 1 2"/>
                  <a:gd name="G8" fmla="+- 21600 0 G7"/>
                  <a:gd name="G9" fmla="*/ 21600 1 2"/>
                  <a:gd name="G10" fmla="+- 674 0 G9"/>
                  <a:gd name="G11" fmla="?: G10 G8 0"/>
                  <a:gd name="G12" fmla="?: G10 G7 21600"/>
                  <a:gd name="T0" fmla="*/ 21263 w 21600"/>
                  <a:gd name="T1" fmla="*/ 10800 h 21600"/>
                  <a:gd name="T2" fmla="*/ 10800 w 21600"/>
                  <a:gd name="T3" fmla="*/ 21600 h 21600"/>
                  <a:gd name="T4" fmla="*/ 337 w 21600"/>
                  <a:gd name="T5" fmla="*/ 10800 h 21600"/>
                  <a:gd name="T6" fmla="*/ 10800 w 21600"/>
                  <a:gd name="T7" fmla="*/ 0 h 21600"/>
                  <a:gd name="T8" fmla="*/ 2137 w 21600"/>
                  <a:gd name="T9" fmla="*/ 2137 h 21600"/>
                  <a:gd name="T10" fmla="*/ 19463 w 21600"/>
                  <a:gd name="T11" fmla="*/ 19463 h 21600"/>
                </a:gdLst>
                <a:ahLst/>
                <a:cxnLst>
                  <a:cxn ang="0">
                    <a:pos x="T0" y="T1"/>
                  </a:cxn>
                  <a:cxn ang="0">
                    <a:pos x="T2" y="T3"/>
                  </a:cxn>
                  <a:cxn ang="0">
                    <a:pos x="T4" y="T5"/>
                  </a:cxn>
                  <a:cxn ang="0">
                    <a:pos x="T6" y="T7"/>
                  </a:cxn>
                </a:cxnLst>
                <a:rect l="T8" t="T9" r="T10" b="T11"/>
                <a:pathLst>
                  <a:path w="21600" h="21600">
                    <a:moveTo>
                      <a:pt x="0" y="0"/>
                    </a:moveTo>
                    <a:lnTo>
                      <a:pt x="674" y="21600"/>
                    </a:lnTo>
                    <a:lnTo>
                      <a:pt x="20926" y="21600"/>
                    </a:lnTo>
                    <a:lnTo>
                      <a:pt x="2160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grpSp>
      <p:sp>
        <p:nvSpPr>
          <p:cNvPr id="527404" name="Text Box 44">
            <a:extLst>
              <a:ext uri="{FF2B5EF4-FFF2-40B4-BE49-F238E27FC236}">
                <a16:creationId xmlns:a16="http://schemas.microsoft.com/office/drawing/2014/main" id="{FFEECB36-945C-CE17-4B26-46B5588059A7}"/>
              </a:ext>
            </a:extLst>
          </p:cNvPr>
          <p:cNvSpPr txBox="1">
            <a:spLocks noChangeArrowheads="1"/>
          </p:cNvSpPr>
          <p:nvPr/>
        </p:nvSpPr>
        <p:spPr bwMode="auto">
          <a:xfrm>
            <a:off x="4979988" y="6180138"/>
            <a:ext cx="46672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400" b="1">
                <a:solidFill>
                  <a:schemeClr val="bg1"/>
                </a:solidFill>
              </a:rPr>
              <a:t>4. – Muzzle Exit</a:t>
            </a:r>
          </a:p>
        </p:txBody>
      </p:sp>
      <p:sp>
        <p:nvSpPr>
          <p:cNvPr id="527405" name="Freeform 45">
            <a:extLst>
              <a:ext uri="{FF2B5EF4-FFF2-40B4-BE49-F238E27FC236}">
                <a16:creationId xmlns:a16="http://schemas.microsoft.com/office/drawing/2014/main" id="{D105CDA9-9E56-1370-4B95-DCB14F04ED3E}"/>
              </a:ext>
            </a:extLst>
          </p:cNvPr>
          <p:cNvSpPr>
            <a:spLocks/>
          </p:cNvSpPr>
          <p:nvPr/>
        </p:nvSpPr>
        <p:spPr bwMode="auto">
          <a:xfrm>
            <a:off x="3517901" y="5745164"/>
            <a:ext cx="258763" cy="306387"/>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7406" name="Freeform 46">
            <a:extLst>
              <a:ext uri="{FF2B5EF4-FFF2-40B4-BE49-F238E27FC236}">
                <a16:creationId xmlns:a16="http://schemas.microsoft.com/office/drawing/2014/main" id="{7430A357-4203-2A73-6FC0-C195EC237FA3}"/>
              </a:ext>
            </a:extLst>
          </p:cNvPr>
          <p:cNvSpPr>
            <a:spLocks/>
          </p:cNvSpPr>
          <p:nvPr/>
        </p:nvSpPr>
        <p:spPr bwMode="auto">
          <a:xfrm>
            <a:off x="3941763" y="5818188"/>
            <a:ext cx="525462" cy="215900"/>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7407" name="Freeform 47">
            <a:extLst>
              <a:ext uri="{FF2B5EF4-FFF2-40B4-BE49-F238E27FC236}">
                <a16:creationId xmlns:a16="http://schemas.microsoft.com/office/drawing/2014/main" id="{9BBD29E6-0E73-239C-F0F3-2C5098DAE4FB}"/>
              </a:ext>
            </a:extLst>
          </p:cNvPr>
          <p:cNvSpPr>
            <a:spLocks/>
          </p:cNvSpPr>
          <p:nvPr/>
        </p:nvSpPr>
        <p:spPr bwMode="auto">
          <a:xfrm>
            <a:off x="4079875" y="5818188"/>
            <a:ext cx="503238" cy="215900"/>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sp>
        <p:nvSpPr>
          <p:cNvPr id="527408" name="Freeform 48">
            <a:extLst>
              <a:ext uri="{FF2B5EF4-FFF2-40B4-BE49-F238E27FC236}">
                <a16:creationId xmlns:a16="http://schemas.microsoft.com/office/drawing/2014/main" id="{16F47C33-795C-FF9C-F1D3-B88F97DFA525}"/>
              </a:ext>
            </a:extLst>
          </p:cNvPr>
          <p:cNvSpPr>
            <a:spLocks/>
          </p:cNvSpPr>
          <p:nvPr/>
        </p:nvSpPr>
        <p:spPr bwMode="auto">
          <a:xfrm>
            <a:off x="3582988" y="5818188"/>
            <a:ext cx="525462" cy="215900"/>
          </a:xfrm>
          <a:custGeom>
            <a:avLst/>
            <a:gdLst>
              <a:gd name="T0" fmla="*/ 810 w 1689"/>
              <a:gd name="T1" fmla="*/ 96 h 1251"/>
              <a:gd name="T2" fmla="*/ 701 w 1689"/>
              <a:gd name="T3" fmla="*/ 12 h 1251"/>
              <a:gd name="T4" fmla="*/ 597 w 1689"/>
              <a:gd name="T5" fmla="*/ 2 h 1251"/>
              <a:gd name="T6" fmla="*/ 500 w 1689"/>
              <a:gd name="T7" fmla="*/ 41 h 1251"/>
              <a:gd name="T8" fmla="*/ 421 w 1689"/>
              <a:gd name="T9" fmla="*/ 168 h 1251"/>
              <a:gd name="T10" fmla="*/ 370 w 1689"/>
              <a:gd name="T11" fmla="*/ 162 h 1251"/>
              <a:gd name="T12" fmla="*/ 322 w 1689"/>
              <a:gd name="T13" fmla="*/ 172 h 1251"/>
              <a:gd name="T14" fmla="*/ 222 w 1689"/>
              <a:gd name="T15" fmla="*/ 319 h 1251"/>
              <a:gd name="T16" fmla="*/ 256 w 1689"/>
              <a:gd name="T17" fmla="*/ 416 h 1251"/>
              <a:gd name="T18" fmla="*/ 186 w 1689"/>
              <a:gd name="T19" fmla="*/ 414 h 1251"/>
              <a:gd name="T20" fmla="*/ 80 w 1689"/>
              <a:gd name="T21" fmla="*/ 459 h 1251"/>
              <a:gd name="T22" fmla="*/ 0 w 1689"/>
              <a:gd name="T23" fmla="*/ 625 h 1251"/>
              <a:gd name="T24" fmla="*/ 77 w 1689"/>
              <a:gd name="T25" fmla="*/ 788 h 1251"/>
              <a:gd name="T26" fmla="*/ 205 w 1689"/>
              <a:gd name="T27" fmla="*/ 836 h 1251"/>
              <a:gd name="T28" fmla="*/ 256 w 1689"/>
              <a:gd name="T29" fmla="*/ 832 h 1251"/>
              <a:gd name="T30" fmla="*/ 230 w 1689"/>
              <a:gd name="T31" fmla="*/ 913 h 1251"/>
              <a:gd name="T32" fmla="*/ 253 w 1689"/>
              <a:gd name="T33" fmla="*/ 996 h 1251"/>
              <a:gd name="T34" fmla="*/ 351 w 1689"/>
              <a:gd name="T35" fmla="*/ 1062 h 1251"/>
              <a:gd name="T36" fmla="*/ 408 w 1689"/>
              <a:gd name="T37" fmla="*/ 1062 h 1251"/>
              <a:gd name="T38" fmla="*/ 505 w 1689"/>
              <a:gd name="T39" fmla="*/ 999 h 1251"/>
              <a:gd name="T40" fmla="*/ 505 w 1689"/>
              <a:gd name="T41" fmla="*/ 1081 h 1251"/>
              <a:gd name="T42" fmla="*/ 592 w 1689"/>
              <a:gd name="T43" fmla="*/ 1214 h 1251"/>
              <a:gd name="T44" fmla="*/ 712 w 1689"/>
              <a:gd name="T45" fmla="*/ 1251 h 1251"/>
              <a:gd name="T46" fmla="*/ 829 w 1689"/>
              <a:gd name="T47" fmla="*/ 1216 h 1251"/>
              <a:gd name="T48" fmla="*/ 921 w 1689"/>
              <a:gd name="T49" fmla="*/ 1082 h 1251"/>
              <a:gd name="T50" fmla="*/ 957 w 1689"/>
              <a:gd name="T51" fmla="*/ 1138 h 1251"/>
              <a:gd name="T52" fmla="*/ 1063 w 1689"/>
              <a:gd name="T53" fmla="*/ 1188 h 1251"/>
              <a:gd name="T54" fmla="*/ 1122 w 1689"/>
              <a:gd name="T55" fmla="*/ 1184 h 1251"/>
              <a:gd name="T56" fmla="*/ 1218 w 1689"/>
              <a:gd name="T57" fmla="*/ 1123 h 1251"/>
              <a:gd name="T58" fmla="*/ 1253 w 1689"/>
              <a:gd name="T59" fmla="*/ 1037 h 1251"/>
              <a:gd name="T60" fmla="*/ 1251 w 1689"/>
              <a:gd name="T61" fmla="*/ 1000 h 1251"/>
              <a:gd name="T62" fmla="*/ 1293 w 1689"/>
              <a:gd name="T63" fmla="*/ 1021 h 1251"/>
              <a:gd name="T64" fmla="*/ 1382 w 1689"/>
              <a:gd name="T65" fmla="*/ 1024 h 1251"/>
              <a:gd name="T66" fmla="*/ 1445 w 1689"/>
              <a:gd name="T67" fmla="*/ 960 h 1251"/>
              <a:gd name="T68" fmla="*/ 1455 w 1689"/>
              <a:gd name="T69" fmla="*/ 894 h 1251"/>
              <a:gd name="T70" fmla="*/ 1421 w 1689"/>
              <a:gd name="T71" fmla="*/ 832 h 1251"/>
              <a:gd name="T72" fmla="*/ 1465 w 1689"/>
              <a:gd name="T73" fmla="*/ 847 h 1251"/>
              <a:gd name="T74" fmla="*/ 1512 w 1689"/>
              <a:gd name="T75" fmla="*/ 852 h 1251"/>
              <a:gd name="T76" fmla="*/ 1662 w 1689"/>
              <a:gd name="T77" fmla="*/ 760 h 1251"/>
              <a:gd name="T78" fmla="*/ 1689 w 1689"/>
              <a:gd name="T79" fmla="*/ 642 h 1251"/>
              <a:gd name="T80" fmla="*/ 1665 w 1689"/>
              <a:gd name="T81" fmla="*/ 574 h 1251"/>
              <a:gd name="T82" fmla="*/ 1516 w 1689"/>
              <a:gd name="T83" fmla="*/ 479 h 1251"/>
              <a:gd name="T84" fmla="*/ 1469 w 1689"/>
              <a:gd name="T85" fmla="*/ 481 h 1251"/>
              <a:gd name="T86" fmla="*/ 1437 w 1689"/>
              <a:gd name="T87" fmla="*/ 455 h 1251"/>
              <a:gd name="T88" fmla="*/ 1442 w 1689"/>
              <a:gd name="T89" fmla="*/ 410 h 1251"/>
              <a:gd name="T90" fmla="*/ 1349 w 1689"/>
              <a:gd name="T91" fmla="*/ 267 h 1251"/>
              <a:gd name="T92" fmla="*/ 1282 w 1689"/>
              <a:gd name="T93" fmla="*/ 252 h 1251"/>
              <a:gd name="T94" fmla="*/ 1258 w 1689"/>
              <a:gd name="T95" fmla="*/ 254 h 1251"/>
              <a:gd name="T96" fmla="*/ 1261 w 1689"/>
              <a:gd name="T97" fmla="*/ 195 h 1251"/>
              <a:gd name="T98" fmla="*/ 1226 w 1689"/>
              <a:gd name="T99" fmla="*/ 96 h 1251"/>
              <a:gd name="T100" fmla="*/ 1089 w 1689"/>
              <a:gd name="T101" fmla="*/ 5 h 1251"/>
              <a:gd name="T102" fmla="*/ 1030 w 1689"/>
              <a:gd name="T103" fmla="*/ 3 h 1251"/>
              <a:gd name="T104" fmla="*/ 933 w 1689"/>
              <a:gd name="T105" fmla="*/ 38 h 1251"/>
              <a:gd name="T106" fmla="*/ 840 w 1689"/>
              <a:gd name="T107" fmla="*/ 171 h 12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GB" sz="1400"/>
          </a:p>
        </p:txBody>
      </p:sp>
      <p:grpSp>
        <p:nvGrpSpPr>
          <p:cNvPr id="527409" name="Group 49">
            <a:extLst>
              <a:ext uri="{FF2B5EF4-FFF2-40B4-BE49-F238E27FC236}">
                <a16:creationId xmlns:a16="http://schemas.microsoft.com/office/drawing/2014/main" id="{78B72ECB-7C9F-E5F1-6E2C-CD4913AC572B}"/>
              </a:ext>
            </a:extLst>
          </p:cNvPr>
          <p:cNvGrpSpPr>
            <a:grpSpLocks/>
          </p:cNvGrpSpPr>
          <p:nvPr/>
        </p:nvGrpSpPr>
        <p:grpSpPr bwMode="auto">
          <a:xfrm>
            <a:off x="2493964" y="5516564"/>
            <a:ext cx="8174037" cy="822325"/>
            <a:chOff x="606" y="3123"/>
            <a:chExt cx="5149" cy="518"/>
          </a:xfrm>
        </p:grpSpPr>
        <p:sp>
          <p:nvSpPr>
            <p:cNvPr id="527410" name="Freeform 50">
              <a:extLst>
                <a:ext uri="{FF2B5EF4-FFF2-40B4-BE49-F238E27FC236}">
                  <a16:creationId xmlns:a16="http://schemas.microsoft.com/office/drawing/2014/main" id="{084DFBB5-F814-2022-96F1-E79A638C9993}"/>
                </a:ext>
              </a:extLst>
            </p:cNvPr>
            <p:cNvSpPr>
              <a:spLocks/>
            </p:cNvSpPr>
            <p:nvPr/>
          </p:nvSpPr>
          <p:spPr bwMode="auto">
            <a:xfrm>
              <a:off x="606" y="3273"/>
              <a:ext cx="4929" cy="204"/>
            </a:xfrm>
            <a:custGeom>
              <a:avLst/>
              <a:gdLst>
                <a:gd name="T0" fmla="*/ 0 w 4929"/>
                <a:gd name="T1" fmla="*/ 0 h 204"/>
                <a:gd name="T2" fmla="*/ 15 w 4929"/>
                <a:gd name="T3" fmla="*/ 45 h 204"/>
                <a:gd name="T4" fmla="*/ 21 w 4929"/>
                <a:gd name="T5" fmla="*/ 81 h 204"/>
                <a:gd name="T6" fmla="*/ 15 w 4929"/>
                <a:gd name="T7" fmla="*/ 132 h 204"/>
                <a:gd name="T8" fmla="*/ 9 w 4929"/>
                <a:gd name="T9" fmla="*/ 168 h 204"/>
                <a:gd name="T10" fmla="*/ 0 w 4929"/>
                <a:gd name="T11" fmla="*/ 201 h 204"/>
                <a:gd name="T12" fmla="*/ 699 w 4929"/>
                <a:gd name="T13" fmla="*/ 204 h 204"/>
                <a:gd name="T14" fmla="*/ 816 w 4929"/>
                <a:gd name="T15" fmla="*/ 177 h 204"/>
                <a:gd name="T16" fmla="*/ 948 w 4929"/>
                <a:gd name="T17" fmla="*/ 171 h 204"/>
                <a:gd name="T18" fmla="*/ 4929 w 4929"/>
                <a:gd name="T19" fmla="*/ 175 h 204"/>
                <a:gd name="T20" fmla="*/ 4920 w 4929"/>
                <a:gd name="T21" fmla="*/ 24 h 204"/>
                <a:gd name="T22" fmla="*/ 819 w 4929"/>
                <a:gd name="T23" fmla="*/ 27 h 204"/>
                <a:gd name="T24" fmla="*/ 681 w 4929"/>
                <a:gd name="T25" fmla="*/ 0 h 204"/>
                <a:gd name="T26" fmla="*/ 0 w 4929"/>
                <a:gd name="T27" fmla="*/ 0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929" h="204">
                  <a:moveTo>
                    <a:pt x="0" y="0"/>
                  </a:moveTo>
                  <a:lnTo>
                    <a:pt x="15" y="45"/>
                  </a:lnTo>
                  <a:lnTo>
                    <a:pt x="21" y="81"/>
                  </a:lnTo>
                  <a:lnTo>
                    <a:pt x="15" y="132"/>
                  </a:lnTo>
                  <a:lnTo>
                    <a:pt x="9" y="168"/>
                  </a:lnTo>
                  <a:lnTo>
                    <a:pt x="0" y="201"/>
                  </a:lnTo>
                  <a:lnTo>
                    <a:pt x="699" y="204"/>
                  </a:lnTo>
                  <a:lnTo>
                    <a:pt x="816" y="177"/>
                  </a:lnTo>
                  <a:lnTo>
                    <a:pt x="948" y="171"/>
                  </a:lnTo>
                  <a:lnTo>
                    <a:pt x="4929" y="175"/>
                  </a:lnTo>
                  <a:lnTo>
                    <a:pt x="4920" y="24"/>
                  </a:lnTo>
                  <a:lnTo>
                    <a:pt x="819" y="27"/>
                  </a:lnTo>
                  <a:lnTo>
                    <a:pt x="681" y="0"/>
                  </a:lnTo>
                  <a:lnTo>
                    <a:pt x="0" y="0"/>
                  </a:lnTo>
                  <a:close/>
                </a:path>
              </a:pathLst>
            </a:custGeom>
            <a:pattFill prst="lgConfetti">
              <a:fgClr>
                <a:srgbClr val="FFCC99"/>
              </a:fgClr>
              <a:bgClr>
                <a:schemeClr val="tx1"/>
              </a:bgClr>
            </a:pattFill>
            <a:ln>
              <a:noFill/>
            </a:ln>
            <a:effectLst/>
            <a:extLst>
              <a:ext uri="{91240B29-F687-4F45-9708-019B960494DF}">
                <a14:hiddenLine xmlns:a14="http://schemas.microsoft.com/office/drawing/2010/main" w="6350"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sp>
          <p:nvSpPr>
            <p:cNvPr id="527411" name="Freeform 51">
              <a:extLst>
                <a:ext uri="{FF2B5EF4-FFF2-40B4-BE49-F238E27FC236}">
                  <a16:creationId xmlns:a16="http://schemas.microsoft.com/office/drawing/2014/main" id="{82611BBA-721E-5F0E-BD0C-093A1AF0417F}"/>
                </a:ext>
              </a:extLst>
            </p:cNvPr>
            <p:cNvSpPr>
              <a:spLocks/>
            </p:cNvSpPr>
            <p:nvPr/>
          </p:nvSpPr>
          <p:spPr bwMode="auto">
            <a:xfrm>
              <a:off x="5521" y="3123"/>
              <a:ext cx="234" cy="518"/>
            </a:xfrm>
            <a:custGeom>
              <a:avLst/>
              <a:gdLst>
                <a:gd name="T0" fmla="*/ 4 w 234"/>
                <a:gd name="T1" fmla="*/ 177 h 518"/>
                <a:gd name="T2" fmla="*/ 25 w 234"/>
                <a:gd name="T3" fmla="*/ 171 h 518"/>
                <a:gd name="T4" fmla="*/ 40 w 234"/>
                <a:gd name="T5" fmla="*/ 155 h 518"/>
                <a:gd name="T6" fmla="*/ 68 w 234"/>
                <a:gd name="T7" fmla="*/ 108 h 518"/>
                <a:gd name="T8" fmla="*/ 139 w 234"/>
                <a:gd name="T9" fmla="*/ 0 h 518"/>
                <a:gd name="T10" fmla="*/ 148 w 234"/>
                <a:gd name="T11" fmla="*/ 50 h 518"/>
                <a:gd name="T12" fmla="*/ 124 w 234"/>
                <a:gd name="T13" fmla="*/ 107 h 518"/>
                <a:gd name="T14" fmla="*/ 170 w 234"/>
                <a:gd name="T15" fmla="*/ 93 h 518"/>
                <a:gd name="T16" fmla="*/ 199 w 234"/>
                <a:gd name="T17" fmla="*/ 81 h 518"/>
                <a:gd name="T18" fmla="*/ 170 w 234"/>
                <a:gd name="T19" fmla="*/ 111 h 518"/>
                <a:gd name="T20" fmla="*/ 179 w 234"/>
                <a:gd name="T21" fmla="*/ 144 h 518"/>
                <a:gd name="T22" fmla="*/ 148 w 234"/>
                <a:gd name="T23" fmla="*/ 161 h 518"/>
                <a:gd name="T24" fmla="*/ 140 w 234"/>
                <a:gd name="T25" fmla="*/ 171 h 518"/>
                <a:gd name="T26" fmla="*/ 157 w 234"/>
                <a:gd name="T27" fmla="*/ 183 h 518"/>
                <a:gd name="T28" fmla="*/ 176 w 234"/>
                <a:gd name="T29" fmla="*/ 189 h 518"/>
                <a:gd name="T30" fmla="*/ 173 w 234"/>
                <a:gd name="T31" fmla="*/ 243 h 518"/>
                <a:gd name="T32" fmla="*/ 203 w 234"/>
                <a:gd name="T33" fmla="*/ 278 h 518"/>
                <a:gd name="T34" fmla="*/ 229 w 234"/>
                <a:gd name="T35" fmla="*/ 318 h 518"/>
                <a:gd name="T36" fmla="*/ 173 w 234"/>
                <a:gd name="T37" fmla="*/ 377 h 518"/>
                <a:gd name="T38" fmla="*/ 178 w 234"/>
                <a:gd name="T39" fmla="*/ 399 h 518"/>
                <a:gd name="T40" fmla="*/ 205 w 234"/>
                <a:gd name="T41" fmla="*/ 423 h 518"/>
                <a:gd name="T42" fmla="*/ 190 w 234"/>
                <a:gd name="T43" fmla="*/ 444 h 518"/>
                <a:gd name="T44" fmla="*/ 194 w 234"/>
                <a:gd name="T45" fmla="*/ 482 h 518"/>
                <a:gd name="T46" fmla="*/ 193 w 234"/>
                <a:gd name="T47" fmla="*/ 510 h 518"/>
                <a:gd name="T48" fmla="*/ 179 w 234"/>
                <a:gd name="T49" fmla="*/ 504 h 518"/>
                <a:gd name="T50" fmla="*/ 152 w 234"/>
                <a:gd name="T51" fmla="*/ 473 h 518"/>
                <a:gd name="T52" fmla="*/ 103 w 234"/>
                <a:gd name="T53" fmla="*/ 390 h 518"/>
                <a:gd name="T54" fmla="*/ 77 w 234"/>
                <a:gd name="T55" fmla="*/ 363 h 518"/>
                <a:gd name="T56" fmla="*/ 53 w 234"/>
                <a:gd name="T57" fmla="*/ 363 h 518"/>
                <a:gd name="T58" fmla="*/ 32 w 234"/>
                <a:gd name="T59" fmla="*/ 345 h 518"/>
                <a:gd name="T60" fmla="*/ 20 w 234"/>
                <a:gd name="T61" fmla="*/ 335 h 518"/>
                <a:gd name="T62" fmla="*/ 11 w 234"/>
                <a:gd name="T63" fmla="*/ 317 h 518"/>
                <a:gd name="T64" fmla="*/ 7 w 234"/>
                <a:gd name="T65" fmla="*/ 299 h 518"/>
                <a:gd name="T66" fmla="*/ 5 w 234"/>
                <a:gd name="T67" fmla="*/ 264 h 518"/>
                <a:gd name="T68" fmla="*/ 4 w 234"/>
                <a:gd name="T69" fmla="*/ 224 h 518"/>
                <a:gd name="T70" fmla="*/ 8 w 234"/>
                <a:gd name="T71" fmla="*/ 197 h 518"/>
                <a:gd name="T72" fmla="*/ 4 w 234"/>
                <a:gd name="T73" fmla="*/ 183 h 518"/>
                <a:gd name="T74" fmla="*/ 4 w 234"/>
                <a:gd name="T75" fmla="*/ 177 h 5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34" h="518">
                  <a:moveTo>
                    <a:pt x="4" y="177"/>
                  </a:moveTo>
                  <a:cubicBezTo>
                    <a:pt x="11" y="176"/>
                    <a:pt x="18" y="173"/>
                    <a:pt x="25" y="171"/>
                  </a:cubicBezTo>
                  <a:cubicBezTo>
                    <a:pt x="33" y="165"/>
                    <a:pt x="34" y="163"/>
                    <a:pt x="40" y="155"/>
                  </a:cubicBezTo>
                  <a:cubicBezTo>
                    <a:pt x="42" y="145"/>
                    <a:pt x="61" y="114"/>
                    <a:pt x="68" y="108"/>
                  </a:cubicBezTo>
                  <a:cubicBezTo>
                    <a:pt x="75" y="102"/>
                    <a:pt x="132" y="6"/>
                    <a:pt x="139" y="0"/>
                  </a:cubicBezTo>
                  <a:cubicBezTo>
                    <a:pt x="136" y="6"/>
                    <a:pt x="150" y="43"/>
                    <a:pt x="148" y="50"/>
                  </a:cubicBezTo>
                  <a:cubicBezTo>
                    <a:pt x="152" y="62"/>
                    <a:pt x="113" y="108"/>
                    <a:pt x="124" y="107"/>
                  </a:cubicBezTo>
                  <a:cubicBezTo>
                    <a:pt x="139" y="101"/>
                    <a:pt x="154" y="97"/>
                    <a:pt x="170" y="93"/>
                  </a:cubicBezTo>
                  <a:cubicBezTo>
                    <a:pt x="172" y="94"/>
                    <a:pt x="198" y="79"/>
                    <a:pt x="199" y="81"/>
                  </a:cubicBezTo>
                  <a:cubicBezTo>
                    <a:pt x="202" y="86"/>
                    <a:pt x="170" y="111"/>
                    <a:pt x="170" y="111"/>
                  </a:cubicBezTo>
                  <a:cubicBezTo>
                    <a:pt x="168" y="121"/>
                    <a:pt x="185" y="136"/>
                    <a:pt x="179" y="144"/>
                  </a:cubicBezTo>
                  <a:cubicBezTo>
                    <a:pt x="178" y="151"/>
                    <a:pt x="152" y="155"/>
                    <a:pt x="148" y="161"/>
                  </a:cubicBezTo>
                  <a:cubicBezTo>
                    <a:pt x="146" y="165"/>
                    <a:pt x="140" y="171"/>
                    <a:pt x="140" y="171"/>
                  </a:cubicBezTo>
                  <a:cubicBezTo>
                    <a:pt x="138" y="182"/>
                    <a:pt x="148" y="182"/>
                    <a:pt x="157" y="183"/>
                  </a:cubicBezTo>
                  <a:cubicBezTo>
                    <a:pt x="163" y="186"/>
                    <a:pt x="170" y="187"/>
                    <a:pt x="176" y="189"/>
                  </a:cubicBezTo>
                  <a:cubicBezTo>
                    <a:pt x="184" y="202"/>
                    <a:pt x="177" y="228"/>
                    <a:pt x="173" y="243"/>
                  </a:cubicBezTo>
                  <a:cubicBezTo>
                    <a:pt x="180" y="259"/>
                    <a:pt x="191" y="266"/>
                    <a:pt x="203" y="278"/>
                  </a:cubicBezTo>
                  <a:cubicBezTo>
                    <a:pt x="214" y="289"/>
                    <a:pt x="223" y="304"/>
                    <a:pt x="229" y="318"/>
                  </a:cubicBezTo>
                  <a:cubicBezTo>
                    <a:pt x="234" y="345"/>
                    <a:pt x="192" y="366"/>
                    <a:pt x="173" y="377"/>
                  </a:cubicBezTo>
                  <a:cubicBezTo>
                    <a:pt x="168" y="383"/>
                    <a:pt x="178" y="399"/>
                    <a:pt x="178" y="399"/>
                  </a:cubicBezTo>
                  <a:cubicBezTo>
                    <a:pt x="179" y="406"/>
                    <a:pt x="203" y="416"/>
                    <a:pt x="205" y="423"/>
                  </a:cubicBezTo>
                  <a:cubicBezTo>
                    <a:pt x="207" y="430"/>
                    <a:pt x="192" y="434"/>
                    <a:pt x="190" y="444"/>
                  </a:cubicBezTo>
                  <a:cubicBezTo>
                    <a:pt x="192" y="457"/>
                    <a:pt x="193" y="469"/>
                    <a:pt x="194" y="482"/>
                  </a:cubicBezTo>
                  <a:cubicBezTo>
                    <a:pt x="194" y="491"/>
                    <a:pt x="195" y="501"/>
                    <a:pt x="193" y="510"/>
                  </a:cubicBezTo>
                  <a:cubicBezTo>
                    <a:pt x="191" y="518"/>
                    <a:pt x="179" y="504"/>
                    <a:pt x="179" y="504"/>
                  </a:cubicBezTo>
                  <a:cubicBezTo>
                    <a:pt x="169" y="495"/>
                    <a:pt x="160" y="484"/>
                    <a:pt x="152" y="473"/>
                  </a:cubicBezTo>
                  <a:cubicBezTo>
                    <a:pt x="134" y="446"/>
                    <a:pt x="120" y="418"/>
                    <a:pt x="103" y="390"/>
                  </a:cubicBezTo>
                  <a:cubicBezTo>
                    <a:pt x="96" y="379"/>
                    <a:pt x="91" y="366"/>
                    <a:pt x="77" y="363"/>
                  </a:cubicBezTo>
                  <a:cubicBezTo>
                    <a:pt x="67" y="367"/>
                    <a:pt x="63" y="369"/>
                    <a:pt x="53" y="363"/>
                  </a:cubicBezTo>
                  <a:cubicBezTo>
                    <a:pt x="48" y="356"/>
                    <a:pt x="40" y="350"/>
                    <a:pt x="32" y="345"/>
                  </a:cubicBezTo>
                  <a:cubicBezTo>
                    <a:pt x="28" y="340"/>
                    <a:pt x="25" y="338"/>
                    <a:pt x="20" y="335"/>
                  </a:cubicBezTo>
                  <a:cubicBezTo>
                    <a:pt x="15" y="329"/>
                    <a:pt x="14" y="324"/>
                    <a:pt x="11" y="317"/>
                  </a:cubicBezTo>
                  <a:cubicBezTo>
                    <a:pt x="10" y="311"/>
                    <a:pt x="8" y="305"/>
                    <a:pt x="7" y="299"/>
                  </a:cubicBezTo>
                  <a:cubicBezTo>
                    <a:pt x="9" y="288"/>
                    <a:pt x="7" y="275"/>
                    <a:pt x="5" y="264"/>
                  </a:cubicBezTo>
                  <a:cubicBezTo>
                    <a:pt x="6" y="252"/>
                    <a:pt x="0" y="235"/>
                    <a:pt x="4" y="224"/>
                  </a:cubicBezTo>
                  <a:cubicBezTo>
                    <a:pt x="5" y="212"/>
                    <a:pt x="14" y="208"/>
                    <a:pt x="8" y="197"/>
                  </a:cubicBezTo>
                  <a:cubicBezTo>
                    <a:pt x="7" y="192"/>
                    <a:pt x="5" y="188"/>
                    <a:pt x="4" y="183"/>
                  </a:cubicBezTo>
                  <a:cubicBezTo>
                    <a:pt x="5" y="177"/>
                    <a:pt x="7" y="177"/>
                    <a:pt x="4" y="177"/>
                  </a:cubicBezTo>
                  <a:close/>
                </a:path>
              </a:pathLst>
            </a:custGeom>
            <a:pattFill prst="lgConfetti">
              <a:fgClr>
                <a:srgbClr val="FFCC99"/>
              </a:fgClr>
              <a:bgClr>
                <a:schemeClr val="tx1"/>
              </a:bgClr>
            </a:pattFill>
            <a:ln>
              <a:noFill/>
            </a:ln>
            <a:effectLst/>
            <a:extLst>
              <a:ext uri="{91240B29-F687-4F45-9708-019B960494DF}">
                <a14:hiddenLine xmlns:a14="http://schemas.microsoft.com/office/drawing/2010/main" w="6350"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sz="1400"/>
            </a:p>
          </p:txBody>
        </p:sp>
      </p:grpSp>
      <p:sp>
        <p:nvSpPr>
          <p:cNvPr id="527412" name="AutoShape 52">
            <a:extLst>
              <a:ext uri="{FF2B5EF4-FFF2-40B4-BE49-F238E27FC236}">
                <a16:creationId xmlns:a16="http://schemas.microsoft.com/office/drawing/2014/main" id="{9E7B0E6D-E5DA-99C5-D8A6-A03248B88FE8}"/>
              </a:ext>
            </a:extLst>
          </p:cNvPr>
          <p:cNvSpPr>
            <a:spLocks noChangeArrowheads="1"/>
          </p:cNvSpPr>
          <p:nvPr/>
        </p:nvSpPr>
        <p:spPr bwMode="auto">
          <a:xfrm>
            <a:off x="3287714" y="1052514"/>
            <a:ext cx="2663825" cy="936625"/>
          </a:xfrm>
          <a:prstGeom prst="roundRect">
            <a:avLst>
              <a:gd name="adj" fmla="val 16667"/>
            </a:avLst>
          </a:prstGeom>
          <a:gradFill rotWithShape="1">
            <a:gsLst>
              <a:gs pos="0">
                <a:srgbClr val="006600"/>
              </a:gs>
              <a:gs pos="50000">
                <a:srgbClr val="CCFF33"/>
              </a:gs>
              <a:gs pos="100000">
                <a:srgbClr val="006600"/>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BaseBleed</a:t>
            </a:r>
          </a:p>
          <a:p>
            <a:pPr algn="ctr"/>
            <a:r>
              <a:rPr lang="en-GB" altLang="en-US" sz="1400" b="1"/>
              <a:t>Provide significant range </a:t>
            </a:r>
          </a:p>
          <a:p>
            <a:pPr algn="ctr"/>
            <a:r>
              <a:rPr lang="en-GB" altLang="en-US" sz="1400" b="1"/>
              <a:t>Increase, dispersion to be</a:t>
            </a:r>
          </a:p>
          <a:p>
            <a:pPr algn="ctr"/>
            <a:r>
              <a:rPr lang="en-GB" altLang="en-US" sz="1400" b="1"/>
              <a:t>Retained at reasonable level</a:t>
            </a:r>
          </a:p>
        </p:txBody>
      </p:sp>
      <p:sp>
        <p:nvSpPr>
          <p:cNvPr id="527413" name="AutoShape 53">
            <a:extLst>
              <a:ext uri="{FF2B5EF4-FFF2-40B4-BE49-F238E27FC236}">
                <a16:creationId xmlns:a16="http://schemas.microsoft.com/office/drawing/2014/main" id="{416978AB-6C5F-FFB6-8C37-BCD98D4EDDFB}"/>
              </a:ext>
            </a:extLst>
          </p:cNvPr>
          <p:cNvSpPr>
            <a:spLocks noChangeArrowheads="1"/>
          </p:cNvSpPr>
          <p:nvPr/>
        </p:nvSpPr>
        <p:spPr bwMode="auto">
          <a:xfrm>
            <a:off x="6311901" y="1052514"/>
            <a:ext cx="2665413" cy="936625"/>
          </a:xfrm>
          <a:prstGeom prst="roundRect">
            <a:avLst>
              <a:gd name="adj" fmla="val 16667"/>
            </a:avLst>
          </a:prstGeom>
          <a:gradFill rotWithShape="1">
            <a:gsLst>
              <a:gs pos="0">
                <a:srgbClr val="4D4D4D"/>
              </a:gs>
              <a:gs pos="50000">
                <a:srgbClr val="C0C0C0"/>
              </a:gs>
              <a:gs pos="100000">
                <a:srgbClr val="4D4D4D"/>
              </a:gs>
            </a:gsLst>
            <a:lin ang="5400000" scaled="1"/>
          </a:gradFill>
          <a:ln w="12700">
            <a:solidFill>
              <a:schemeClr val="tx1"/>
            </a:solidFill>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b="1"/>
              <a:t>Barrel / Charge</a:t>
            </a:r>
          </a:p>
          <a:p>
            <a:pPr algn="ctr"/>
            <a:r>
              <a:rPr lang="en-GB" altLang="en-US" sz="1400" b="1"/>
              <a:t>Effects on internal pressure</a:t>
            </a:r>
          </a:p>
          <a:p>
            <a:pPr algn="ctr"/>
            <a:r>
              <a:rPr lang="en-GB" altLang="en-US" sz="1400" b="1"/>
              <a:t> must be assessed. Must be </a:t>
            </a:r>
          </a:p>
          <a:p>
            <a:pPr algn="ctr"/>
            <a:r>
              <a:rPr lang="en-GB" altLang="en-US" sz="1400" b="1"/>
              <a:t>initiated by igniter</a:t>
            </a:r>
          </a:p>
        </p:txBody>
      </p:sp>
      <p:sp>
        <p:nvSpPr>
          <p:cNvPr id="527414" name="Line 54">
            <a:extLst>
              <a:ext uri="{FF2B5EF4-FFF2-40B4-BE49-F238E27FC236}">
                <a16:creationId xmlns:a16="http://schemas.microsoft.com/office/drawing/2014/main" id="{FF5CB5FF-4D8B-B9B5-B8AE-9D45363A4FE8}"/>
              </a:ext>
            </a:extLst>
          </p:cNvPr>
          <p:cNvSpPr>
            <a:spLocks noChangeShapeType="1"/>
          </p:cNvSpPr>
          <p:nvPr/>
        </p:nvSpPr>
        <p:spPr bwMode="auto">
          <a:xfrm>
            <a:off x="5951538" y="1700213"/>
            <a:ext cx="360362" cy="0"/>
          </a:xfrm>
          <a:prstGeom prst="line">
            <a:avLst/>
          </a:prstGeom>
          <a:noFill/>
          <a:ln w="25400">
            <a:solidFill>
              <a:schemeClr val="tx1"/>
            </a:solidFill>
            <a:round/>
            <a:headEnd type="none" w="sm" len="sm"/>
            <a:tailEnd type="triangle" w="lg"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7415" name="Line 55">
            <a:extLst>
              <a:ext uri="{FF2B5EF4-FFF2-40B4-BE49-F238E27FC236}">
                <a16:creationId xmlns:a16="http://schemas.microsoft.com/office/drawing/2014/main" id="{0EA13611-ABB5-81E2-A58B-02CCCB47169D}"/>
              </a:ext>
            </a:extLst>
          </p:cNvPr>
          <p:cNvSpPr>
            <a:spLocks noChangeShapeType="1"/>
          </p:cNvSpPr>
          <p:nvPr/>
        </p:nvSpPr>
        <p:spPr bwMode="auto">
          <a:xfrm flipV="1">
            <a:off x="1703388" y="836613"/>
            <a:ext cx="0" cy="144145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7416" name="Line 56">
            <a:extLst>
              <a:ext uri="{FF2B5EF4-FFF2-40B4-BE49-F238E27FC236}">
                <a16:creationId xmlns:a16="http://schemas.microsoft.com/office/drawing/2014/main" id="{092AE2C0-6AEC-565C-AE17-28CD94B8C55F}"/>
              </a:ext>
            </a:extLst>
          </p:cNvPr>
          <p:cNvSpPr>
            <a:spLocks noChangeShapeType="1"/>
          </p:cNvSpPr>
          <p:nvPr/>
        </p:nvSpPr>
        <p:spPr bwMode="auto">
          <a:xfrm>
            <a:off x="1703388" y="836613"/>
            <a:ext cx="885666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7417" name="Line 57">
            <a:extLst>
              <a:ext uri="{FF2B5EF4-FFF2-40B4-BE49-F238E27FC236}">
                <a16:creationId xmlns:a16="http://schemas.microsoft.com/office/drawing/2014/main" id="{A6F6E6FD-9027-3C3C-44D1-826AB93165C7}"/>
              </a:ext>
            </a:extLst>
          </p:cNvPr>
          <p:cNvSpPr>
            <a:spLocks noChangeShapeType="1"/>
          </p:cNvSpPr>
          <p:nvPr/>
        </p:nvSpPr>
        <p:spPr bwMode="auto">
          <a:xfrm>
            <a:off x="10560050" y="836613"/>
            <a:ext cx="0" cy="144145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7418" name="Line 58">
            <a:extLst>
              <a:ext uri="{FF2B5EF4-FFF2-40B4-BE49-F238E27FC236}">
                <a16:creationId xmlns:a16="http://schemas.microsoft.com/office/drawing/2014/main" id="{AC000B26-661F-1C8F-45A8-88A4BA46F82F}"/>
              </a:ext>
            </a:extLst>
          </p:cNvPr>
          <p:cNvSpPr>
            <a:spLocks noChangeShapeType="1"/>
          </p:cNvSpPr>
          <p:nvPr/>
        </p:nvSpPr>
        <p:spPr bwMode="auto">
          <a:xfrm flipH="1">
            <a:off x="1703388" y="2278063"/>
            <a:ext cx="3097212"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7419" name="Line 59">
            <a:extLst>
              <a:ext uri="{FF2B5EF4-FFF2-40B4-BE49-F238E27FC236}">
                <a16:creationId xmlns:a16="http://schemas.microsoft.com/office/drawing/2014/main" id="{7FC89374-35C6-B0F4-7A6C-B8FDB86849EC}"/>
              </a:ext>
            </a:extLst>
          </p:cNvPr>
          <p:cNvSpPr>
            <a:spLocks noChangeShapeType="1"/>
          </p:cNvSpPr>
          <p:nvPr/>
        </p:nvSpPr>
        <p:spPr bwMode="auto">
          <a:xfrm flipH="1">
            <a:off x="7319963" y="2278063"/>
            <a:ext cx="3168650" cy="0"/>
          </a:xfrm>
          <a:prstGeom prst="line">
            <a:avLst/>
          </a:prstGeom>
          <a:noFill/>
          <a:ln w="25400">
            <a:solidFill>
              <a:srgbClr val="C0C0C0"/>
            </a:solidFill>
            <a:prstDash val="lg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400"/>
          </a:p>
        </p:txBody>
      </p:sp>
      <p:sp>
        <p:nvSpPr>
          <p:cNvPr id="527420" name="Text Box 60">
            <a:extLst>
              <a:ext uri="{FF2B5EF4-FFF2-40B4-BE49-F238E27FC236}">
                <a16:creationId xmlns:a16="http://schemas.microsoft.com/office/drawing/2014/main" id="{86F30B21-5B83-52CA-C93C-9CB936243AFE}"/>
              </a:ext>
            </a:extLst>
          </p:cNvPr>
          <p:cNvSpPr txBox="1">
            <a:spLocks noChangeArrowheads="1"/>
          </p:cNvSpPr>
          <p:nvPr/>
        </p:nvSpPr>
        <p:spPr bwMode="auto">
          <a:xfrm>
            <a:off x="4800601" y="2060575"/>
            <a:ext cx="2519363"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spcBef>
                <a:spcPct val="50000"/>
              </a:spcBef>
            </a:pPr>
            <a:r>
              <a:rPr lang="en-GB" altLang="en-US" sz="1600" b="1">
                <a:solidFill>
                  <a:srgbClr val="C0C0C0"/>
                </a:solidFill>
              </a:rPr>
              <a:t>Function and Interface</a:t>
            </a:r>
          </a:p>
        </p:txBody>
      </p:sp>
      <p:sp>
        <p:nvSpPr>
          <p:cNvPr id="527421" name="Rectangle 61">
            <a:extLst>
              <a:ext uri="{FF2B5EF4-FFF2-40B4-BE49-F238E27FC236}">
                <a16:creationId xmlns:a16="http://schemas.microsoft.com/office/drawing/2014/main" id="{FD123DEA-1EB4-2650-8DD7-731FE0C68305}"/>
              </a:ext>
            </a:extLst>
          </p:cNvPr>
          <p:cNvSpPr>
            <a:spLocks noChangeArrowheads="1"/>
          </p:cNvSpPr>
          <p:nvPr/>
        </p:nvSpPr>
        <p:spPr bwMode="auto">
          <a:xfrm>
            <a:off x="1703388" y="2349501"/>
            <a:ext cx="5688012" cy="2087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282575" indent="-282575">
              <a:spcBef>
                <a:spcPct val="10000"/>
              </a:spcBef>
              <a:spcAft>
                <a:spcPct val="10000"/>
              </a:spcAft>
              <a:buClr>
                <a:srgbClr val="FF1C1C"/>
              </a:buClr>
              <a:buSzPct val="80000"/>
              <a:buFont typeface="Wingdings" panose="05000000000000000000" pitchFamily="2" charset="2"/>
              <a:buChar char="n"/>
              <a:defRPr sz="2000">
                <a:solidFill>
                  <a:schemeClr val="tx1"/>
                </a:solidFill>
                <a:latin typeface="Arial" panose="020B0604020202020204" pitchFamily="34" charset="0"/>
              </a:defRPr>
            </a:lvl1pPr>
            <a:lvl2pPr marL="762000" indent="-288925">
              <a:spcBef>
                <a:spcPct val="10000"/>
              </a:spcBef>
              <a:spcAft>
                <a:spcPct val="10000"/>
              </a:spcAft>
              <a:buClr>
                <a:srgbClr val="FF1C1C"/>
              </a:buClr>
              <a:buChar char="–"/>
              <a:defRPr>
                <a:solidFill>
                  <a:schemeClr val="tx1"/>
                </a:solidFill>
                <a:latin typeface="Arial" panose="020B0604020202020204" pitchFamily="34" charset="0"/>
              </a:defRPr>
            </a:lvl2pPr>
            <a:lvl3pPr marL="1241425" indent="-288925">
              <a:spcBef>
                <a:spcPct val="10000"/>
              </a:spcBef>
              <a:spcAft>
                <a:spcPct val="10000"/>
              </a:spcAft>
              <a:buClr>
                <a:srgbClr val="FF1C1C"/>
              </a:buClr>
              <a:buSzPct val="80000"/>
              <a:buFont typeface="Wingdings" panose="05000000000000000000" pitchFamily="2" charset="2"/>
              <a:buChar char="n"/>
              <a:defRPr>
                <a:solidFill>
                  <a:schemeClr val="tx1"/>
                </a:solidFill>
                <a:latin typeface="Arial" panose="020B0604020202020204" pitchFamily="34" charset="0"/>
              </a:defRPr>
            </a:lvl3pPr>
            <a:lvl4pPr marL="1720850" indent="-288925">
              <a:spcBef>
                <a:spcPct val="10000"/>
              </a:spcBef>
              <a:spcAft>
                <a:spcPct val="10000"/>
              </a:spcAft>
              <a:buClr>
                <a:srgbClr val="FF1C1C"/>
              </a:buClr>
              <a:buChar char="–"/>
              <a:defRPr>
                <a:solidFill>
                  <a:schemeClr val="tx1"/>
                </a:solidFill>
                <a:latin typeface="Arial" panose="020B0604020202020204" pitchFamily="34" charset="0"/>
              </a:defRPr>
            </a:lvl4pPr>
            <a:lvl5pPr marL="2187575" indent="-276225">
              <a:spcBef>
                <a:spcPct val="10000"/>
              </a:spcBef>
              <a:spcAft>
                <a:spcPct val="10000"/>
              </a:spcAft>
              <a:buClr>
                <a:srgbClr val="FF1C1C"/>
              </a:buClr>
              <a:buSzPct val="80000"/>
              <a:buFont typeface="Wingdings" panose="05000000000000000000" pitchFamily="2" charset="2"/>
              <a:buChar char="n"/>
              <a:defRPr>
                <a:solidFill>
                  <a:schemeClr val="tx1"/>
                </a:solidFill>
                <a:latin typeface="Arial" panose="020B0604020202020204" pitchFamily="34" charset="0"/>
              </a:defRPr>
            </a:lvl5pPr>
            <a:lvl6pPr marL="2644775" indent="-276225" eaLnBrk="0" fontAlgn="base" hangingPunct="0">
              <a:spcBef>
                <a:spcPct val="10000"/>
              </a:spcBef>
              <a:spcAft>
                <a:spcPct val="10000"/>
              </a:spcAft>
              <a:buClr>
                <a:srgbClr val="FF1C1C"/>
              </a:buClr>
              <a:buSzPct val="80000"/>
              <a:buFont typeface="Wingdings" panose="05000000000000000000" pitchFamily="2" charset="2"/>
              <a:buChar char="n"/>
              <a:defRPr>
                <a:solidFill>
                  <a:schemeClr val="tx1"/>
                </a:solidFill>
                <a:latin typeface="Arial" panose="020B0604020202020204" pitchFamily="34" charset="0"/>
              </a:defRPr>
            </a:lvl6pPr>
            <a:lvl7pPr marL="3101975" indent="-276225" eaLnBrk="0" fontAlgn="base" hangingPunct="0">
              <a:spcBef>
                <a:spcPct val="10000"/>
              </a:spcBef>
              <a:spcAft>
                <a:spcPct val="10000"/>
              </a:spcAft>
              <a:buClr>
                <a:srgbClr val="FF1C1C"/>
              </a:buClr>
              <a:buSzPct val="80000"/>
              <a:buFont typeface="Wingdings" panose="05000000000000000000" pitchFamily="2" charset="2"/>
              <a:buChar char="n"/>
              <a:defRPr>
                <a:solidFill>
                  <a:schemeClr val="tx1"/>
                </a:solidFill>
                <a:latin typeface="Arial" panose="020B0604020202020204" pitchFamily="34" charset="0"/>
              </a:defRPr>
            </a:lvl7pPr>
            <a:lvl8pPr marL="3559175" indent="-276225" eaLnBrk="0" fontAlgn="base" hangingPunct="0">
              <a:spcBef>
                <a:spcPct val="10000"/>
              </a:spcBef>
              <a:spcAft>
                <a:spcPct val="10000"/>
              </a:spcAft>
              <a:buClr>
                <a:srgbClr val="FF1C1C"/>
              </a:buClr>
              <a:buSzPct val="80000"/>
              <a:buFont typeface="Wingdings" panose="05000000000000000000" pitchFamily="2" charset="2"/>
              <a:buChar char="n"/>
              <a:defRPr>
                <a:solidFill>
                  <a:schemeClr val="tx1"/>
                </a:solidFill>
                <a:latin typeface="Arial" panose="020B0604020202020204" pitchFamily="34" charset="0"/>
              </a:defRPr>
            </a:lvl8pPr>
            <a:lvl9pPr marL="4016375" indent="-276225" eaLnBrk="0" fontAlgn="base" hangingPunct="0">
              <a:spcBef>
                <a:spcPct val="10000"/>
              </a:spcBef>
              <a:spcAft>
                <a:spcPct val="10000"/>
              </a:spcAft>
              <a:buClr>
                <a:srgbClr val="FF1C1C"/>
              </a:buClr>
              <a:buSzPct val="80000"/>
              <a:buFont typeface="Wingdings" panose="05000000000000000000" pitchFamily="2" charset="2"/>
              <a:buChar char="n"/>
              <a:defRPr>
                <a:solidFill>
                  <a:schemeClr val="tx1"/>
                </a:solidFill>
                <a:latin typeface="Arial" panose="020B0604020202020204" pitchFamily="34" charset="0"/>
              </a:defRPr>
            </a:lvl9pPr>
          </a:lstStyle>
          <a:p>
            <a:pPr>
              <a:buFont typeface="Wingdings" panose="05000000000000000000" pitchFamily="2" charset="2"/>
              <a:buNone/>
            </a:pPr>
            <a:r>
              <a:rPr lang="en-GB" altLang="en-US" sz="1200" b="1"/>
              <a:t>Typical Manufacturing method:-</a:t>
            </a:r>
          </a:p>
          <a:p>
            <a:r>
              <a:rPr lang="en-GB" altLang="en-US" sz="1200" b="1"/>
              <a:t>Basebleed grains are typically manufactured from cast HTPB and Ammonium Perchlorate.</a:t>
            </a:r>
          </a:p>
          <a:p>
            <a:r>
              <a:rPr lang="en-GB" altLang="en-US" sz="1200" b="1"/>
              <a:t>Internal Geometry and composition constituents optimised to achieve desired burning characteristics.</a:t>
            </a:r>
          </a:p>
          <a:p>
            <a:r>
              <a:rPr lang="en-GB" altLang="en-US" sz="1200" b="1"/>
              <a:t>75 : 25 AP to binder ratio provides best solution for Land Systems 155mm ER shell.</a:t>
            </a:r>
          </a:p>
        </p:txBody>
      </p:sp>
      <p:sp>
        <p:nvSpPr>
          <p:cNvPr id="527422" name="Text Box 62">
            <a:extLst>
              <a:ext uri="{FF2B5EF4-FFF2-40B4-BE49-F238E27FC236}">
                <a16:creationId xmlns:a16="http://schemas.microsoft.com/office/drawing/2014/main" id="{114669DA-CF13-9A12-9F1B-9ADF6F7E7324}"/>
              </a:ext>
            </a:extLst>
          </p:cNvPr>
          <p:cNvSpPr txBox="1">
            <a:spLocks noChangeArrowheads="1"/>
          </p:cNvSpPr>
          <p:nvPr/>
        </p:nvSpPr>
        <p:spPr bwMode="auto">
          <a:xfrm>
            <a:off x="2613026" y="6386513"/>
            <a:ext cx="2684463"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endParaRPr lang="en-US" altLang="en-US" sz="1400"/>
          </a:p>
        </p:txBody>
      </p:sp>
      <p:pic>
        <p:nvPicPr>
          <p:cNvPr id="527423" name="Picture 63">
            <a:extLst>
              <a:ext uri="{FF2B5EF4-FFF2-40B4-BE49-F238E27FC236}">
                <a16:creationId xmlns:a16="http://schemas.microsoft.com/office/drawing/2014/main" id="{13050EA3-C2F1-20BF-D7B8-C435A25922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8889" y="2420939"/>
            <a:ext cx="2878137" cy="2466975"/>
          </a:xfrm>
          <a:prstGeom prst="rect">
            <a:avLst/>
          </a:prstGeom>
          <a:noFill/>
          <a:extLst>
            <a:ext uri="{909E8E84-426E-40DD-AFC4-6F175D3DCCD1}">
              <a14:hiddenFill xmlns:a14="http://schemas.microsoft.com/office/drawing/2010/main">
                <a:solidFill>
                  <a:srgbClr val="FFFFFF"/>
                </a:solidFill>
              </a14:hiddenFill>
            </a:ext>
          </a:extLst>
        </p:spPr>
      </p:pic>
      <p:sp>
        <p:nvSpPr>
          <p:cNvPr id="527424" name="Text Box 64">
            <a:extLst>
              <a:ext uri="{FF2B5EF4-FFF2-40B4-BE49-F238E27FC236}">
                <a16:creationId xmlns:a16="http://schemas.microsoft.com/office/drawing/2014/main" id="{6DF5CAA1-2E3E-4737-6AD2-B90B216DC023}"/>
              </a:ext>
            </a:extLst>
          </p:cNvPr>
          <p:cNvSpPr txBox="1">
            <a:spLocks noChangeArrowheads="1"/>
          </p:cNvSpPr>
          <p:nvPr/>
        </p:nvSpPr>
        <p:spPr bwMode="auto">
          <a:xfrm>
            <a:off x="3503614" y="4868863"/>
            <a:ext cx="26003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GB" altLang="en-US" sz="1200">
                <a:solidFill>
                  <a:schemeClr val="bg1"/>
                </a:solidFill>
              </a:rPr>
              <a:t>105mm &amp; 155mm Basebleed Grain </a:t>
            </a:r>
          </a:p>
          <a:p>
            <a:pPr algn="ctr"/>
            <a:r>
              <a:rPr lang="en-GB" altLang="en-US" sz="1200">
                <a:solidFill>
                  <a:schemeClr val="bg1"/>
                </a:solidFill>
              </a:rPr>
              <a:t>Geometry</a:t>
            </a:r>
          </a:p>
        </p:txBody>
      </p:sp>
      <p:pic>
        <p:nvPicPr>
          <p:cNvPr id="527425" name="Picture 65">
            <a:extLst>
              <a:ext uri="{FF2B5EF4-FFF2-40B4-BE49-F238E27FC236}">
                <a16:creationId xmlns:a16="http://schemas.microsoft.com/office/drawing/2014/main" id="{061E2753-D2B0-2310-B068-4902D132553C}"/>
              </a:ext>
            </a:extLst>
          </p:cNvPr>
          <p:cNvPicPr>
            <a:picLocks noChangeAspect="1" noChangeArrowheads="1"/>
          </p:cNvPicPr>
          <p:nvPr/>
        </p:nvPicPr>
        <p:blipFill>
          <a:blip r:embed="rId4">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6167439" y="4365625"/>
            <a:ext cx="1512887" cy="1339850"/>
          </a:xfrm>
          <a:prstGeom prst="rect">
            <a:avLst/>
          </a:prstGeom>
          <a:noFill/>
          <a:extLst>
            <a:ext uri="{909E8E84-426E-40DD-AFC4-6F175D3DCCD1}">
              <a14:hiddenFill xmlns:a14="http://schemas.microsoft.com/office/drawing/2010/main">
                <a:solidFill>
                  <a:srgbClr val="FFFFFF"/>
                </a:solidFill>
              </a14:hiddenFill>
            </a:ext>
          </a:extLst>
        </p:spPr>
      </p:pic>
      <p:sp>
        <p:nvSpPr>
          <p:cNvPr id="527426" name="Text Box 66">
            <a:extLst>
              <a:ext uri="{FF2B5EF4-FFF2-40B4-BE49-F238E27FC236}">
                <a16:creationId xmlns:a16="http://schemas.microsoft.com/office/drawing/2014/main" id="{9EEE5C08-8F9A-98B0-2420-3076D5516F75}"/>
              </a:ext>
            </a:extLst>
          </p:cNvPr>
          <p:cNvSpPr txBox="1">
            <a:spLocks noChangeArrowheads="1"/>
          </p:cNvSpPr>
          <p:nvPr/>
        </p:nvSpPr>
        <p:spPr bwMode="auto">
          <a:xfrm>
            <a:off x="7824789" y="5035550"/>
            <a:ext cx="2117725"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sz="1200">
                <a:solidFill>
                  <a:schemeClr val="bg1"/>
                </a:solidFill>
              </a:rPr>
              <a:t>105mm ER projectile in flight</a:t>
            </a:r>
          </a:p>
        </p:txBody>
      </p:sp>
      <p:sp>
        <p:nvSpPr>
          <p:cNvPr id="527427" name="Rectangle 67">
            <a:extLst>
              <a:ext uri="{FF2B5EF4-FFF2-40B4-BE49-F238E27FC236}">
                <a16:creationId xmlns:a16="http://schemas.microsoft.com/office/drawing/2014/main" id="{B6EBE59F-6D95-D14A-A990-A69124A853BD}"/>
              </a:ext>
            </a:extLst>
          </p:cNvPr>
          <p:cNvSpPr>
            <a:spLocks noGrp="1" noChangeArrowheads="1"/>
          </p:cNvSpPr>
          <p:nvPr>
            <p:ph type="title"/>
          </p:nvPr>
        </p:nvSpPr>
        <p:spPr>
          <a:noFill/>
          <a:ln/>
        </p:spPr>
        <p:txBody>
          <a:bodyPr>
            <a:normAutofit fontScale="90000"/>
          </a:bodyPr>
          <a:lstStyle/>
          <a:p>
            <a:r>
              <a:rPr lang="en-GB" altLang="en-US"/>
              <a:t>Design Aspects – Base Bleed</a:t>
            </a:r>
          </a:p>
        </p:txBody>
      </p:sp>
    </p:spTree>
    <p:extLst>
      <p:ext uri="{BB962C8B-B14F-4D97-AF65-F5344CB8AC3E}">
        <p14:creationId xmlns:p14="http://schemas.microsoft.com/office/powerpoint/2010/main" val="3059035471"/>
      </p:ext>
    </p:extLst>
  </p:cSld>
  <p:clrMapOvr>
    <a:masterClrMapping/>
  </p:clrMapOvr>
  <p:transition>
    <p:wipe dir="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8388" name="Rectangle 4">
            <a:extLst>
              <a:ext uri="{FF2B5EF4-FFF2-40B4-BE49-F238E27FC236}">
                <a16:creationId xmlns:a16="http://schemas.microsoft.com/office/drawing/2014/main" id="{7AF3B45D-4B8B-75F9-D387-47B8AD56E4AB}"/>
              </a:ext>
            </a:extLst>
          </p:cNvPr>
          <p:cNvSpPr>
            <a:spLocks noGrp="1" noChangeArrowheads="1"/>
          </p:cNvSpPr>
          <p:nvPr>
            <p:ph type="body" sz="half" idx="1"/>
          </p:nvPr>
        </p:nvSpPr>
        <p:spPr>
          <a:xfrm>
            <a:off x="2209801" y="1654175"/>
            <a:ext cx="7724775" cy="2446338"/>
          </a:xfrm>
        </p:spPr>
        <p:txBody>
          <a:bodyPr/>
          <a:lstStyle/>
          <a:p>
            <a:r>
              <a:rPr lang="en-GB" altLang="en-US" sz="1800"/>
              <a:t>Trade off for increased range is increased dispersion caused by:</a:t>
            </a:r>
          </a:p>
          <a:p>
            <a:pPr>
              <a:buFont typeface="Wingdings" panose="05000000000000000000" pitchFamily="2" charset="2"/>
              <a:buNone/>
            </a:pPr>
            <a:endParaRPr lang="en-GB" altLang="en-US" sz="1800"/>
          </a:p>
          <a:p>
            <a:pPr lvl="1"/>
            <a:r>
              <a:rPr lang="en-GB" altLang="en-US" sz="1600"/>
              <a:t>Variation in base bleed ignition</a:t>
            </a:r>
          </a:p>
          <a:p>
            <a:pPr lvl="1"/>
            <a:r>
              <a:rPr lang="en-GB" altLang="en-US" sz="1600"/>
              <a:t>Variation in atmospheric conditions</a:t>
            </a:r>
          </a:p>
          <a:p>
            <a:pPr lvl="1"/>
            <a:r>
              <a:rPr lang="en-GB" altLang="en-US" sz="1600"/>
              <a:t>Manufacturing variability of grain</a:t>
            </a:r>
          </a:p>
          <a:p>
            <a:pPr lvl="1">
              <a:buFontTx/>
              <a:buNone/>
            </a:pPr>
            <a:endParaRPr lang="en-GB" altLang="en-US" sz="1600"/>
          </a:p>
        </p:txBody>
      </p:sp>
      <p:sp>
        <p:nvSpPr>
          <p:cNvPr id="528386" name="Rectangle 2">
            <a:extLst>
              <a:ext uri="{FF2B5EF4-FFF2-40B4-BE49-F238E27FC236}">
                <a16:creationId xmlns:a16="http://schemas.microsoft.com/office/drawing/2014/main" id="{B9264D3C-E932-181D-919B-465F035B8AD0}"/>
              </a:ext>
            </a:extLst>
          </p:cNvPr>
          <p:cNvSpPr>
            <a:spLocks noGrp="1" noChangeArrowheads="1"/>
          </p:cNvSpPr>
          <p:nvPr>
            <p:ph type="title"/>
          </p:nvPr>
        </p:nvSpPr>
        <p:spPr/>
        <p:txBody>
          <a:bodyPr>
            <a:normAutofit fontScale="90000"/>
          </a:bodyPr>
          <a:lstStyle/>
          <a:p>
            <a:r>
              <a:rPr lang="en-GB" altLang="en-US"/>
              <a:t>Design Aspects – Base Bleed</a:t>
            </a:r>
          </a:p>
        </p:txBody>
      </p:sp>
      <p:sp>
        <p:nvSpPr>
          <p:cNvPr id="528400" name="AutoShape 16">
            <a:hlinkClick r:id="rId3" action="ppaction://hlinkfile" highlightClick="1"/>
            <a:extLst>
              <a:ext uri="{FF2B5EF4-FFF2-40B4-BE49-F238E27FC236}">
                <a16:creationId xmlns:a16="http://schemas.microsoft.com/office/drawing/2014/main" id="{56B4097C-A99B-A878-B737-53618106B01B}"/>
              </a:ext>
            </a:extLst>
          </p:cNvPr>
          <p:cNvSpPr>
            <a:spLocks noChangeArrowheads="1"/>
          </p:cNvSpPr>
          <p:nvPr/>
        </p:nvSpPr>
        <p:spPr bwMode="auto">
          <a:xfrm>
            <a:off x="8458200" y="2692400"/>
            <a:ext cx="1042988" cy="1042988"/>
          </a:xfrm>
          <a:prstGeom prst="actionButtonMovie">
            <a:avLst/>
          </a:prstGeom>
          <a:solidFill>
            <a:schemeClr val="accent1"/>
          </a:solidFill>
          <a:ln w="9525">
            <a:solidFill>
              <a:schemeClr val="tx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Tree>
    <p:extLst>
      <p:ext uri="{BB962C8B-B14F-4D97-AF65-F5344CB8AC3E}">
        <p14:creationId xmlns:p14="http://schemas.microsoft.com/office/powerpoint/2010/main" val="1666730622"/>
      </p:ext>
    </p:extLst>
  </p:cSld>
  <p:clrMapOvr>
    <a:masterClrMapping/>
  </p:clrMapOvr>
  <p:transition>
    <p:wipe dir="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9410" name="Rectangle 2">
            <a:extLst>
              <a:ext uri="{FF2B5EF4-FFF2-40B4-BE49-F238E27FC236}">
                <a16:creationId xmlns:a16="http://schemas.microsoft.com/office/drawing/2014/main" id="{A5CB29C2-9A2B-7197-0875-390DA9811F33}"/>
              </a:ext>
            </a:extLst>
          </p:cNvPr>
          <p:cNvSpPr>
            <a:spLocks noGrp="1" noChangeArrowheads="1"/>
          </p:cNvSpPr>
          <p:nvPr>
            <p:ph type="title"/>
          </p:nvPr>
        </p:nvSpPr>
        <p:spPr/>
        <p:txBody>
          <a:bodyPr/>
          <a:lstStyle/>
          <a:p>
            <a:r>
              <a:rPr lang="en-GB" altLang="en-US"/>
              <a:t>Design Aspects – Base Bleed</a:t>
            </a:r>
          </a:p>
        </p:txBody>
      </p:sp>
      <p:sp>
        <p:nvSpPr>
          <p:cNvPr id="529411" name="Rectangle 3">
            <a:extLst>
              <a:ext uri="{FF2B5EF4-FFF2-40B4-BE49-F238E27FC236}">
                <a16:creationId xmlns:a16="http://schemas.microsoft.com/office/drawing/2014/main" id="{7DE9A2A0-8CFA-BA96-DEC2-EBF543642117}"/>
              </a:ext>
            </a:extLst>
          </p:cNvPr>
          <p:cNvSpPr>
            <a:spLocks noGrp="1" noChangeArrowheads="1"/>
          </p:cNvSpPr>
          <p:nvPr>
            <p:ph type="body" idx="1"/>
          </p:nvPr>
        </p:nvSpPr>
        <p:spPr/>
        <p:txBody>
          <a:bodyPr/>
          <a:lstStyle/>
          <a:p>
            <a:r>
              <a:rPr lang="en-GB" altLang="en-US" sz="1800"/>
              <a:t>Conventional statistics usually defines variability in terms of 'standard deviations' from the mean with a 'normal distribution‘ such that all outcomes for a particular type of event will fall within about three standard deviations from the mean. </a:t>
            </a:r>
          </a:p>
          <a:p>
            <a:r>
              <a:rPr lang="en-GB" altLang="en-US" sz="1800"/>
              <a:t>Artillery convention does not use standard deviations, but ‘Probable Errors' (PEs).  </a:t>
            </a:r>
          </a:p>
          <a:p>
            <a:r>
              <a:rPr lang="en-GB" altLang="en-US" sz="1800"/>
              <a:t>Instead of the 99.73% of the population falling within 6 standard deviations of the mean they fall within 8 PEs, 4 either side of the mean.</a:t>
            </a:r>
          </a:p>
        </p:txBody>
      </p:sp>
      <p:pic>
        <p:nvPicPr>
          <p:cNvPr id="529412" name="Picture 4">
            <a:extLst>
              <a:ext uri="{FF2B5EF4-FFF2-40B4-BE49-F238E27FC236}">
                <a16:creationId xmlns:a16="http://schemas.microsoft.com/office/drawing/2014/main" id="{EC7DABD8-F002-7436-CF3D-E109BCBFE109}"/>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700464" y="3798888"/>
            <a:ext cx="4522787" cy="27178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77780725"/>
      </p:ext>
    </p:extLst>
  </p:cSld>
  <p:clrMapOvr>
    <a:masterClrMapping/>
  </p:clrMapOvr>
  <p:transition>
    <p:wipe dir="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0434" name="Rectangle 2">
            <a:extLst>
              <a:ext uri="{FF2B5EF4-FFF2-40B4-BE49-F238E27FC236}">
                <a16:creationId xmlns:a16="http://schemas.microsoft.com/office/drawing/2014/main" id="{2719FBA2-DE4C-D540-0DD8-10E1BE434CF7}"/>
              </a:ext>
            </a:extLst>
          </p:cNvPr>
          <p:cNvSpPr>
            <a:spLocks noGrp="1" noChangeArrowheads="1"/>
          </p:cNvSpPr>
          <p:nvPr>
            <p:ph type="title"/>
          </p:nvPr>
        </p:nvSpPr>
        <p:spPr/>
        <p:txBody>
          <a:bodyPr>
            <a:normAutofit fontScale="90000"/>
          </a:bodyPr>
          <a:lstStyle/>
          <a:p>
            <a:r>
              <a:rPr lang="en-GB" altLang="en-US"/>
              <a:t>Design Aspects – Base Bleed</a:t>
            </a:r>
          </a:p>
        </p:txBody>
      </p:sp>
      <p:sp>
        <p:nvSpPr>
          <p:cNvPr id="530435" name="Rectangle 3">
            <a:extLst>
              <a:ext uri="{FF2B5EF4-FFF2-40B4-BE49-F238E27FC236}">
                <a16:creationId xmlns:a16="http://schemas.microsoft.com/office/drawing/2014/main" id="{5F659F51-0ECD-B8A0-910E-FF5FBA38F98F}"/>
              </a:ext>
            </a:extLst>
          </p:cNvPr>
          <p:cNvSpPr>
            <a:spLocks noGrp="1" noChangeArrowheads="1"/>
          </p:cNvSpPr>
          <p:nvPr>
            <p:ph type="body" sz="half" idx="1"/>
          </p:nvPr>
        </p:nvSpPr>
        <p:spPr>
          <a:xfrm>
            <a:off x="2209801" y="1239839"/>
            <a:ext cx="8042275" cy="4783137"/>
          </a:xfrm>
        </p:spPr>
        <p:txBody>
          <a:bodyPr/>
          <a:lstStyle/>
          <a:p>
            <a:r>
              <a:rPr lang="en-GB" altLang="en-US" sz="1600"/>
              <a:t>Typical PE in Range, Pe</a:t>
            </a:r>
            <a:r>
              <a:rPr lang="en-GB" altLang="en-US" sz="1600" baseline="-25000"/>
              <a:t>r </a:t>
            </a:r>
            <a:r>
              <a:rPr lang="en-GB" altLang="en-US" sz="1600"/>
              <a:t>for non assisted projectiles is 0.3%, therefore 50% zone = </a:t>
            </a:r>
            <a:r>
              <a:rPr lang="en-US" altLang="en-US" sz="1600">
                <a:cs typeface="Arial" panose="020B0604020202020204" pitchFamily="34" charset="0"/>
              </a:rPr>
              <a:t>± 0.3%</a:t>
            </a:r>
          </a:p>
          <a:p>
            <a:endParaRPr lang="en-US" altLang="en-US" sz="1600">
              <a:cs typeface="Arial" panose="020B0604020202020204" pitchFamily="34" charset="0"/>
            </a:endParaRPr>
          </a:p>
          <a:p>
            <a:r>
              <a:rPr lang="en-US" altLang="en-US" sz="1600">
                <a:cs typeface="Arial" panose="020B0604020202020204" pitchFamily="34" charset="0"/>
              </a:rPr>
              <a:t>Typical </a:t>
            </a:r>
            <a:r>
              <a:rPr lang="en-GB" altLang="en-US" sz="1600"/>
              <a:t>PE in Range, Pe</a:t>
            </a:r>
            <a:r>
              <a:rPr lang="en-GB" altLang="en-US" sz="1600" baseline="-25000"/>
              <a:t>r </a:t>
            </a:r>
            <a:r>
              <a:rPr lang="en-GB" altLang="en-US" sz="1600"/>
              <a:t>for assisted projectiles is 0.4%, therefore 50% zone = </a:t>
            </a:r>
            <a:r>
              <a:rPr lang="en-US" altLang="en-US" sz="1600">
                <a:cs typeface="Arial" panose="020B0604020202020204" pitchFamily="34" charset="0"/>
              </a:rPr>
              <a:t>± 0.4%</a:t>
            </a:r>
          </a:p>
          <a:p>
            <a:endParaRPr lang="en-US" altLang="en-US" sz="1600">
              <a:cs typeface="Arial" panose="020B0604020202020204" pitchFamily="34" charset="0"/>
            </a:endParaRPr>
          </a:p>
          <a:p>
            <a:endParaRPr lang="en-US" altLang="en-US" sz="1600">
              <a:cs typeface="Arial" panose="020B0604020202020204" pitchFamily="34" charset="0"/>
            </a:endParaRPr>
          </a:p>
          <a:p>
            <a:endParaRPr lang="en-US" altLang="en-US" sz="1600">
              <a:cs typeface="Arial" panose="020B0604020202020204" pitchFamily="34" charset="0"/>
            </a:endParaRPr>
          </a:p>
          <a:p>
            <a:endParaRPr lang="en-US" altLang="en-US" sz="1600">
              <a:cs typeface="Arial" panose="020B0604020202020204" pitchFamily="34" charset="0"/>
            </a:endParaRPr>
          </a:p>
          <a:p>
            <a:endParaRPr lang="en-US" altLang="en-US" sz="1600">
              <a:cs typeface="Arial" panose="020B0604020202020204" pitchFamily="34" charset="0"/>
            </a:endParaRPr>
          </a:p>
          <a:p>
            <a:endParaRPr lang="en-US" altLang="en-US" sz="1600">
              <a:cs typeface="Arial" panose="020B0604020202020204" pitchFamily="34" charset="0"/>
            </a:endParaRPr>
          </a:p>
          <a:p>
            <a:endParaRPr lang="en-US" altLang="en-US" sz="1600">
              <a:cs typeface="Arial" panose="020B0604020202020204" pitchFamily="34" charset="0"/>
            </a:endParaRPr>
          </a:p>
          <a:p>
            <a:endParaRPr lang="en-US" altLang="en-US" sz="1600">
              <a:cs typeface="Arial" panose="020B0604020202020204" pitchFamily="34" charset="0"/>
            </a:endParaRPr>
          </a:p>
          <a:p>
            <a:endParaRPr lang="en-US" altLang="en-US" sz="1600">
              <a:cs typeface="Arial" panose="020B0604020202020204" pitchFamily="34" charset="0"/>
            </a:endParaRPr>
          </a:p>
          <a:p>
            <a:r>
              <a:rPr lang="en-US" altLang="en-US" sz="1600">
                <a:cs typeface="Arial" panose="020B0604020202020204" pitchFamily="34" charset="0"/>
              </a:rPr>
              <a:t>Probable Errors can be related to standard deviations using the following equation, 1 PE = </a:t>
            </a:r>
            <a:r>
              <a:rPr lang="en-GB" altLang="en-US" sz="1600"/>
              <a:t>0.674 </a:t>
            </a:r>
            <a:r>
              <a:rPr lang="en-GB" altLang="en-US" sz="1600">
                <a:sym typeface="Symbol" panose="05050102010706020507" pitchFamily="18" charset="2"/>
              </a:rPr>
              <a:t></a:t>
            </a:r>
            <a:r>
              <a:rPr lang="en-GB" altLang="en-US" sz="1800"/>
              <a:t> </a:t>
            </a:r>
            <a:endParaRPr lang="en-US" altLang="en-US" sz="1800"/>
          </a:p>
        </p:txBody>
      </p:sp>
      <p:graphicFrame>
        <p:nvGraphicFramePr>
          <p:cNvPr id="530436" name="Group 4">
            <a:extLst>
              <a:ext uri="{FF2B5EF4-FFF2-40B4-BE49-F238E27FC236}">
                <a16:creationId xmlns:a16="http://schemas.microsoft.com/office/drawing/2014/main" id="{36FA4CB6-55C6-AB37-E35A-F236D10DBAB6}"/>
              </a:ext>
            </a:extLst>
          </p:cNvPr>
          <p:cNvGraphicFramePr>
            <a:graphicFrameLocks noGrp="1"/>
          </p:cNvGraphicFramePr>
          <p:nvPr>
            <p:ph sz="half" idx="2"/>
          </p:nvPr>
        </p:nvGraphicFramePr>
        <p:xfrm>
          <a:off x="2601913" y="2892426"/>
          <a:ext cx="7072312" cy="2163573"/>
        </p:xfrm>
        <a:graphic>
          <a:graphicData uri="http://schemas.openxmlformats.org/drawingml/2006/table">
            <a:tbl>
              <a:tblPr/>
              <a:tblGrid>
                <a:gridCol w="2881312">
                  <a:extLst>
                    <a:ext uri="{9D8B030D-6E8A-4147-A177-3AD203B41FA5}">
                      <a16:colId xmlns:a16="http://schemas.microsoft.com/office/drawing/2014/main" val="3374011720"/>
                    </a:ext>
                  </a:extLst>
                </a:gridCol>
                <a:gridCol w="4191000">
                  <a:extLst>
                    <a:ext uri="{9D8B030D-6E8A-4147-A177-3AD203B41FA5}">
                      <a16:colId xmlns:a16="http://schemas.microsoft.com/office/drawing/2014/main" val="1945801387"/>
                    </a:ext>
                  </a:extLst>
                </a:gridCol>
              </a:tblGrid>
              <a:tr h="511175">
                <a:tc gridSpan="2">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0" i="0" u="none" strike="noStrike" cap="none" normalizeH="0" baseline="0">
                          <a:ln>
                            <a:noFill/>
                          </a:ln>
                          <a:solidFill>
                            <a:schemeClr val="tx1"/>
                          </a:solidFill>
                          <a:effectLst/>
                          <a:latin typeface="Arial" panose="020B0604020202020204" pitchFamily="34" charset="0"/>
                        </a:rPr>
                        <a:t>Comparison of 155mm assisted and non assisted projectiles at 24,000m</a:t>
                      </a:r>
                    </a:p>
                  </a:txBody>
                  <a:tcPr marL="90000" marR="90000" marT="46800" marB="46800"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en-GB"/>
                    </a:p>
                  </a:txBody>
                  <a:tcPr/>
                </a:tc>
                <a:extLst>
                  <a:ext uri="{0D108BD9-81ED-4DB2-BD59-A6C34878D82A}">
                    <a16:rowId xmlns:a16="http://schemas.microsoft.com/office/drawing/2014/main" val="2357762534"/>
                  </a:ext>
                </a:extLst>
              </a:tr>
              <a:tr h="565150">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0" i="0" u="none" strike="noStrike" cap="none" normalizeH="0" baseline="0">
                          <a:ln>
                            <a:noFill/>
                          </a:ln>
                          <a:solidFill>
                            <a:schemeClr val="tx1"/>
                          </a:solidFill>
                          <a:effectLst/>
                          <a:latin typeface="Arial" panose="020B0604020202020204" pitchFamily="34" charset="0"/>
                        </a:rPr>
                        <a:t>Projectile</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0" i="0" u="none" strike="noStrike" cap="none" normalizeH="0" baseline="0">
                          <a:ln>
                            <a:noFill/>
                          </a:ln>
                          <a:solidFill>
                            <a:schemeClr val="tx1"/>
                          </a:solidFill>
                          <a:effectLst/>
                          <a:latin typeface="Arial" panose="020B0604020202020204" pitchFamily="34" charset="0"/>
                        </a:rPr>
                        <a:t>Distance that 50% of population </a:t>
                      </a:r>
                    </a:p>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0" i="0" u="none" strike="noStrike" cap="none" normalizeH="0" baseline="0">
                          <a:ln>
                            <a:noFill/>
                          </a:ln>
                          <a:solidFill>
                            <a:schemeClr val="tx1"/>
                          </a:solidFill>
                          <a:effectLst/>
                          <a:latin typeface="Arial" panose="020B0604020202020204" pitchFamily="34" charset="0"/>
                        </a:rPr>
                        <a:t>is expected to land at 24,000m</a:t>
                      </a:r>
                      <a:endParaRPr kumimoji="0" lang="en-GB" altLang="en-US" sz="16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78914573"/>
                  </a:ext>
                </a:extLst>
              </a:tr>
              <a:tr h="51117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0" i="0" u="none" strike="noStrike" cap="none" normalizeH="0" baseline="0">
                          <a:ln>
                            <a:noFill/>
                          </a:ln>
                          <a:solidFill>
                            <a:schemeClr val="tx1"/>
                          </a:solidFill>
                          <a:effectLst/>
                          <a:latin typeface="Arial" panose="020B0604020202020204" pitchFamily="34" charset="0"/>
                        </a:rPr>
                        <a:t>Non-assisted</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0" i="0" u="none" strike="noStrike" cap="none" normalizeH="0" baseline="0">
                          <a:ln>
                            <a:noFill/>
                          </a:ln>
                          <a:solidFill>
                            <a:schemeClr val="tx1"/>
                          </a:solidFill>
                          <a:effectLst/>
                          <a:latin typeface="Arial" panose="020B0604020202020204" pitchFamily="34" charset="0"/>
                        </a:rPr>
                        <a:t>144 m</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913573141"/>
                  </a:ext>
                </a:extLst>
              </a:tr>
              <a:tr h="51117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0" i="0" u="none" strike="noStrike" cap="none" normalizeH="0" baseline="0">
                          <a:ln>
                            <a:noFill/>
                          </a:ln>
                          <a:solidFill>
                            <a:schemeClr val="tx1"/>
                          </a:solidFill>
                          <a:effectLst/>
                          <a:latin typeface="Arial" panose="020B0604020202020204" pitchFamily="34" charset="0"/>
                        </a:rPr>
                        <a:t>Assisted</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600" b="0" i="0" u="none" strike="noStrike" cap="none" normalizeH="0" baseline="0">
                          <a:ln>
                            <a:noFill/>
                          </a:ln>
                          <a:solidFill>
                            <a:schemeClr val="tx1"/>
                          </a:solidFill>
                          <a:effectLst/>
                          <a:latin typeface="Arial" panose="020B0604020202020204" pitchFamily="34" charset="0"/>
                        </a:rPr>
                        <a:t>192 m</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910752027"/>
                  </a:ext>
                </a:extLst>
              </a:tr>
            </a:tbl>
          </a:graphicData>
        </a:graphic>
      </p:graphicFrame>
    </p:spTree>
    <p:extLst>
      <p:ext uri="{BB962C8B-B14F-4D97-AF65-F5344CB8AC3E}">
        <p14:creationId xmlns:p14="http://schemas.microsoft.com/office/powerpoint/2010/main" val="261727814"/>
      </p:ext>
    </p:extLst>
  </p:cSld>
  <p:clrMapOvr>
    <a:masterClrMapping/>
  </p:clrMapOvr>
  <p:transition>
    <p:wipe dir="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67" name="Rectangle 7">
            <a:extLst>
              <a:ext uri="{FF2B5EF4-FFF2-40B4-BE49-F238E27FC236}">
                <a16:creationId xmlns:a16="http://schemas.microsoft.com/office/drawing/2014/main" id="{31E96E53-07D7-EF5B-0658-CBAF8D820FF5}"/>
              </a:ext>
            </a:extLst>
          </p:cNvPr>
          <p:cNvSpPr>
            <a:spLocks noGrp="1" noChangeArrowheads="1"/>
          </p:cNvSpPr>
          <p:nvPr>
            <p:ph type="title"/>
          </p:nvPr>
        </p:nvSpPr>
        <p:spPr>
          <a:noFill/>
          <a:ln/>
        </p:spPr>
        <p:txBody>
          <a:bodyPr>
            <a:normAutofit fontScale="90000"/>
          </a:bodyPr>
          <a:lstStyle/>
          <a:p>
            <a:r>
              <a:rPr lang="en-GB" altLang="en-US"/>
              <a:t>Design Aspects – Direct Fire</a:t>
            </a:r>
          </a:p>
        </p:txBody>
      </p:sp>
      <p:sp>
        <p:nvSpPr>
          <p:cNvPr id="552962" name="Rectangle 2">
            <a:extLst>
              <a:ext uri="{FF2B5EF4-FFF2-40B4-BE49-F238E27FC236}">
                <a16:creationId xmlns:a16="http://schemas.microsoft.com/office/drawing/2014/main" id="{8E2B2F74-6F7D-DB25-40BA-2CDDDA9D3554}"/>
              </a:ext>
            </a:extLst>
          </p:cNvPr>
          <p:cNvSpPr>
            <a:spLocks noGrp="1" noChangeArrowheads="1"/>
          </p:cNvSpPr>
          <p:nvPr>
            <p:ph type="body" sz="half" idx="1"/>
          </p:nvPr>
        </p:nvSpPr>
        <p:spPr>
          <a:xfrm>
            <a:off x="2347914" y="1303339"/>
            <a:ext cx="3813175" cy="573087"/>
          </a:xfrm>
        </p:spPr>
        <p:txBody>
          <a:bodyPr/>
          <a:lstStyle/>
          <a:p>
            <a:pPr>
              <a:buFont typeface="Wingdings" panose="05000000000000000000" pitchFamily="2" charset="2"/>
              <a:buNone/>
            </a:pPr>
            <a:r>
              <a:rPr lang="en-GB" altLang="en-US" sz="1800"/>
              <a:t>Direct Fire Applications</a:t>
            </a:r>
          </a:p>
        </p:txBody>
      </p:sp>
      <p:pic>
        <p:nvPicPr>
          <p:cNvPr id="552963" name="Picture 3">
            <a:extLst>
              <a:ext uri="{FF2B5EF4-FFF2-40B4-BE49-F238E27FC236}">
                <a16:creationId xmlns:a16="http://schemas.microsoft.com/office/drawing/2014/main" id="{EE2D5657-3532-2CBF-0936-98307EFA6B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2313" y="3284539"/>
            <a:ext cx="5111750" cy="303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2965" name="Text Box 5">
            <a:extLst>
              <a:ext uri="{FF2B5EF4-FFF2-40B4-BE49-F238E27FC236}">
                <a16:creationId xmlns:a16="http://schemas.microsoft.com/office/drawing/2014/main" id="{7CCC8941-FBEE-FBAF-3487-A24B87578C28}"/>
              </a:ext>
            </a:extLst>
          </p:cNvPr>
          <p:cNvSpPr txBox="1">
            <a:spLocks noChangeArrowheads="1"/>
          </p:cNvSpPr>
          <p:nvPr/>
        </p:nvSpPr>
        <p:spPr bwMode="auto">
          <a:xfrm>
            <a:off x="2063751" y="2997200"/>
            <a:ext cx="309562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400">
                <a:solidFill>
                  <a:schemeClr val="bg1"/>
                </a:solidFill>
              </a:rPr>
              <a:t>Using 105mm Ammunition</a:t>
            </a:r>
          </a:p>
        </p:txBody>
      </p:sp>
      <p:sp>
        <p:nvSpPr>
          <p:cNvPr id="552966" name="Text Box 6">
            <a:extLst>
              <a:ext uri="{FF2B5EF4-FFF2-40B4-BE49-F238E27FC236}">
                <a16:creationId xmlns:a16="http://schemas.microsoft.com/office/drawing/2014/main" id="{E36C69DB-3980-6170-99D4-31F2F0889818}"/>
              </a:ext>
            </a:extLst>
          </p:cNvPr>
          <p:cNvSpPr txBox="1">
            <a:spLocks noChangeArrowheads="1"/>
          </p:cNvSpPr>
          <p:nvPr/>
        </p:nvSpPr>
        <p:spPr bwMode="auto">
          <a:xfrm>
            <a:off x="9729788" y="3805238"/>
            <a:ext cx="792162"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1400">
                <a:solidFill>
                  <a:schemeClr val="bg1"/>
                </a:solidFill>
              </a:rPr>
              <a:t>AS90</a:t>
            </a:r>
          </a:p>
        </p:txBody>
      </p:sp>
    </p:spTree>
    <p:extLst>
      <p:ext uri="{BB962C8B-B14F-4D97-AF65-F5344CB8AC3E}">
        <p14:creationId xmlns:p14="http://schemas.microsoft.com/office/powerpoint/2010/main" val="2516644267"/>
      </p:ext>
    </p:extLst>
  </p:cSld>
  <p:clrMapOvr>
    <a:masterClrMapping/>
  </p:clrMapOvr>
  <p:transition>
    <p:wipe dir="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1458" name="Rectangle 2">
            <a:extLst>
              <a:ext uri="{FF2B5EF4-FFF2-40B4-BE49-F238E27FC236}">
                <a16:creationId xmlns:a16="http://schemas.microsoft.com/office/drawing/2014/main" id="{F9FD3CA3-1DE3-FB0D-5247-D499F2F183AF}"/>
              </a:ext>
            </a:extLst>
          </p:cNvPr>
          <p:cNvSpPr>
            <a:spLocks noGrp="1" noChangeArrowheads="1"/>
          </p:cNvSpPr>
          <p:nvPr>
            <p:ph type="title"/>
          </p:nvPr>
        </p:nvSpPr>
        <p:spPr>
          <a:xfrm>
            <a:off x="326923" y="109486"/>
            <a:ext cx="10515600" cy="1325563"/>
          </a:xfrm>
        </p:spPr>
        <p:txBody>
          <a:bodyPr>
            <a:normAutofit/>
          </a:bodyPr>
          <a:lstStyle/>
          <a:p>
            <a:r>
              <a:rPr lang="en-GB" altLang="en-US" sz="3600" b="1" dirty="0"/>
              <a:t>Designing for the munition’s life cycle</a:t>
            </a:r>
          </a:p>
        </p:txBody>
      </p:sp>
      <p:sp>
        <p:nvSpPr>
          <p:cNvPr id="531459" name="Rectangle 3">
            <a:extLst>
              <a:ext uri="{FF2B5EF4-FFF2-40B4-BE49-F238E27FC236}">
                <a16:creationId xmlns:a16="http://schemas.microsoft.com/office/drawing/2014/main" id="{13A76296-9C99-307C-200B-2EC016D5A612}"/>
              </a:ext>
            </a:extLst>
          </p:cNvPr>
          <p:cNvSpPr>
            <a:spLocks noGrp="1" noChangeArrowheads="1"/>
          </p:cNvSpPr>
          <p:nvPr>
            <p:ph type="body" idx="1"/>
          </p:nvPr>
        </p:nvSpPr>
        <p:spPr/>
        <p:txBody>
          <a:bodyPr/>
          <a:lstStyle/>
          <a:p>
            <a:r>
              <a:rPr lang="en-GB" altLang="en-US"/>
              <a:t>One of the major design challenges for the Designer is to ensure that the ammunition is safe throughout its entire expected Service Life.</a:t>
            </a:r>
            <a:br>
              <a:rPr lang="en-GB" altLang="en-US"/>
            </a:br>
            <a:endParaRPr lang="en-GB" altLang="en-US"/>
          </a:p>
          <a:p>
            <a:r>
              <a:rPr lang="en-GB" altLang="en-US"/>
              <a:t>To do this it is necessary to understand what adverse environmental conditions the ammunition may experience during its life.</a:t>
            </a:r>
            <a:br>
              <a:rPr lang="en-GB" altLang="en-US"/>
            </a:br>
            <a:endParaRPr lang="en-GB" altLang="en-US"/>
          </a:p>
          <a:p>
            <a:r>
              <a:rPr lang="en-GB" altLang="en-US"/>
              <a:t>Then it is necessary to devise a series of tests to demonstrate the safety of the product within a reasonable timescale – since the product service life must typically be in excess of 10 years.</a:t>
            </a:r>
          </a:p>
          <a:p>
            <a:pPr>
              <a:buFont typeface="Wingdings" panose="05000000000000000000" pitchFamily="2" charset="2"/>
              <a:buNone/>
            </a:pPr>
            <a:endParaRPr lang="en-GB" altLang="en-US"/>
          </a:p>
        </p:txBody>
      </p:sp>
    </p:spTree>
    <p:extLst>
      <p:ext uri="{BB962C8B-B14F-4D97-AF65-F5344CB8AC3E}">
        <p14:creationId xmlns:p14="http://schemas.microsoft.com/office/powerpoint/2010/main" val="4200151354"/>
      </p:ext>
    </p:extLst>
  </p:cSld>
  <p:clrMapOvr>
    <a:masterClrMapping/>
  </p:clrMapOvr>
  <p:transition>
    <p:wipe dir="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82" name="Rectangle 2">
            <a:extLst>
              <a:ext uri="{FF2B5EF4-FFF2-40B4-BE49-F238E27FC236}">
                <a16:creationId xmlns:a16="http://schemas.microsoft.com/office/drawing/2014/main" id="{844348BF-3170-C62E-5794-3ECD6D35D04C}"/>
              </a:ext>
            </a:extLst>
          </p:cNvPr>
          <p:cNvSpPr>
            <a:spLocks noChangeArrowheads="1"/>
          </p:cNvSpPr>
          <p:nvPr/>
        </p:nvSpPr>
        <p:spPr bwMode="auto">
          <a:xfrm>
            <a:off x="5916614" y="3014663"/>
            <a:ext cx="4751387" cy="3529012"/>
          </a:xfrm>
          <a:prstGeom prst="rect">
            <a:avLst/>
          </a:prstGeom>
          <a:solidFill>
            <a:srgbClr val="3366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pPr algn="ctr"/>
            <a:endParaRPr lang="en-US" altLang="en-US" sz="1400"/>
          </a:p>
        </p:txBody>
      </p:sp>
      <p:pic>
        <p:nvPicPr>
          <p:cNvPr id="532483" name="Picture 3">
            <a:extLst>
              <a:ext uri="{FF2B5EF4-FFF2-40B4-BE49-F238E27FC236}">
                <a16:creationId xmlns:a16="http://schemas.microsoft.com/office/drawing/2014/main" id="{0CF921F8-26E3-BCCC-DB78-8EB4F27ECB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09025" y="4010026"/>
            <a:ext cx="1957388" cy="1325563"/>
          </a:xfrm>
          <a:prstGeom prst="rect">
            <a:avLst/>
          </a:prstGeom>
          <a:noFill/>
          <a:extLst>
            <a:ext uri="{909E8E84-426E-40DD-AFC4-6F175D3DCCD1}">
              <a14:hiddenFill xmlns:a14="http://schemas.microsoft.com/office/drawing/2010/main">
                <a:solidFill>
                  <a:srgbClr val="FFFFFF"/>
                </a:solidFill>
              </a14:hiddenFill>
            </a:ext>
          </a:extLst>
        </p:spPr>
      </p:pic>
      <p:sp>
        <p:nvSpPr>
          <p:cNvPr id="532484" name="Rectangle 4">
            <a:extLst>
              <a:ext uri="{FF2B5EF4-FFF2-40B4-BE49-F238E27FC236}">
                <a16:creationId xmlns:a16="http://schemas.microsoft.com/office/drawing/2014/main" id="{002225FD-2E13-E692-8A05-0D082A607EDB}"/>
              </a:ext>
            </a:extLst>
          </p:cNvPr>
          <p:cNvSpPr>
            <a:spLocks noChangeArrowheads="1"/>
          </p:cNvSpPr>
          <p:nvPr/>
        </p:nvSpPr>
        <p:spPr bwMode="auto">
          <a:xfrm>
            <a:off x="1524000" y="698500"/>
            <a:ext cx="9144000" cy="2324100"/>
          </a:xfrm>
          <a:prstGeom prst="rect">
            <a:avLst/>
          </a:prstGeom>
          <a:solidFill>
            <a:srgbClr val="C0C0C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pPr algn="ctr"/>
            <a:endParaRPr lang="en-US" altLang="en-US" sz="1400"/>
          </a:p>
        </p:txBody>
      </p:sp>
      <p:sp>
        <p:nvSpPr>
          <p:cNvPr id="532485" name="Rectangle 5">
            <a:extLst>
              <a:ext uri="{FF2B5EF4-FFF2-40B4-BE49-F238E27FC236}">
                <a16:creationId xmlns:a16="http://schemas.microsoft.com/office/drawing/2014/main" id="{E38BE6C6-9EA3-BDD3-13ED-814D13994BDD}"/>
              </a:ext>
            </a:extLst>
          </p:cNvPr>
          <p:cNvSpPr>
            <a:spLocks noChangeArrowheads="1"/>
          </p:cNvSpPr>
          <p:nvPr/>
        </p:nvSpPr>
        <p:spPr bwMode="auto">
          <a:xfrm>
            <a:off x="1524001" y="3024188"/>
            <a:ext cx="4475163" cy="3529012"/>
          </a:xfrm>
          <a:prstGeom prst="rect">
            <a:avLst/>
          </a:prstGeom>
          <a:solidFill>
            <a:srgbClr val="FF00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pPr algn="ctr"/>
            <a:endParaRPr lang="en-US" altLang="en-US" sz="1400"/>
          </a:p>
        </p:txBody>
      </p:sp>
      <p:sp>
        <p:nvSpPr>
          <p:cNvPr id="532486" name="Rectangle 6">
            <a:extLst>
              <a:ext uri="{FF2B5EF4-FFF2-40B4-BE49-F238E27FC236}">
                <a16:creationId xmlns:a16="http://schemas.microsoft.com/office/drawing/2014/main" id="{ED044BD3-F637-C157-DE4F-DCDF427EABE7}"/>
              </a:ext>
            </a:extLst>
          </p:cNvPr>
          <p:cNvSpPr>
            <a:spLocks noChangeArrowheads="1"/>
          </p:cNvSpPr>
          <p:nvPr/>
        </p:nvSpPr>
        <p:spPr bwMode="auto">
          <a:xfrm>
            <a:off x="1524000" y="762826"/>
            <a:ext cx="3208338" cy="525401"/>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r>
              <a:rPr lang="en-GB" altLang="en-US" sz="1400" b="1">
                <a:solidFill>
                  <a:schemeClr val="tx2"/>
                </a:solidFill>
              </a:rPr>
              <a:t>MTDS</a:t>
            </a:r>
          </a:p>
          <a:p>
            <a:r>
              <a:rPr lang="en-GB" altLang="en-US" sz="1400" b="1">
                <a:solidFill>
                  <a:schemeClr val="tx2"/>
                </a:solidFill>
              </a:rPr>
              <a:t>Manufacture To Disposal Sequence</a:t>
            </a:r>
          </a:p>
        </p:txBody>
      </p:sp>
      <p:sp>
        <p:nvSpPr>
          <p:cNvPr id="532487" name="Rectangle 7">
            <a:extLst>
              <a:ext uri="{FF2B5EF4-FFF2-40B4-BE49-F238E27FC236}">
                <a16:creationId xmlns:a16="http://schemas.microsoft.com/office/drawing/2014/main" id="{7DB8CF17-598D-7A08-EA0D-AEEA3DBE0CFB}"/>
              </a:ext>
            </a:extLst>
          </p:cNvPr>
          <p:cNvSpPr>
            <a:spLocks noGrp="1" noChangeArrowheads="1"/>
          </p:cNvSpPr>
          <p:nvPr>
            <p:ph type="title"/>
          </p:nvPr>
        </p:nvSpPr>
        <p:spPr>
          <a:xfrm>
            <a:off x="-49211" y="-323851"/>
            <a:ext cx="10515600" cy="1325563"/>
          </a:xfrm>
        </p:spPr>
        <p:txBody>
          <a:bodyPr>
            <a:normAutofit/>
          </a:bodyPr>
          <a:lstStyle/>
          <a:p>
            <a:r>
              <a:rPr lang="en-GB" altLang="en-US" sz="3200" b="1" dirty="0"/>
              <a:t>Designing for the munition’s life cycle</a:t>
            </a:r>
          </a:p>
        </p:txBody>
      </p:sp>
      <p:sp>
        <p:nvSpPr>
          <p:cNvPr id="532488" name="AutoShape 8">
            <a:extLst>
              <a:ext uri="{FF2B5EF4-FFF2-40B4-BE49-F238E27FC236}">
                <a16:creationId xmlns:a16="http://schemas.microsoft.com/office/drawing/2014/main" id="{9360E3A1-B24F-99A0-878F-ED9480DA55AE}"/>
              </a:ext>
            </a:extLst>
          </p:cNvPr>
          <p:cNvSpPr>
            <a:spLocks noChangeArrowheads="1"/>
          </p:cNvSpPr>
          <p:nvPr/>
        </p:nvSpPr>
        <p:spPr bwMode="auto">
          <a:xfrm rot="5400000">
            <a:off x="5705476" y="1076326"/>
            <a:ext cx="595313" cy="436563"/>
          </a:xfrm>
          <a:prstGeom prst="rightArrow">
            <a:avLst>
              <a:gd name="adj1" fmla="val 49815"/>
              <a:gd name="adj2" fmla="val 77090"/>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489" name="Text Box 9">
            <a:extLst>
              <a:ext uri="{FF2B5EF4-FFF2-40B4-BE49-F238E27FC236}">
                <a16:creationId xmlns:a16="http://schemas.microsoft.com/office/drawing/2014/main" id="{B1106B73-6C49-443D-CF8C-E73E1B5BA0DB}"/>
              </a:ext>
            </a:extLst>
          </p:cNvPr>
          <p:cNvSpPr txBox="1">
            <a:spLocks noChangeArrowheads="1"/>
          </p:cNvSpPr>
          <p:nvPr/>
        </p:nvSpPr>
        <p:spPr bwMode="auto">
          <a:xfrm>
            <a:off x="5421314" y="684213"/>
            <a:ext cx="116522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Manufacture</a:t>
            </a:r>
          </a:p>
        </p:txBody>
      </p:sp>
      <p:sp>
        <p:nvSpPr>
          <p:cNvPr id="532490" name="Text Box 10">
            <a:extLst>
              <a:ext uri="{FF2B5EF4-FFF2-40B4-BE49-F238E27FC236}">
                <a16:creationId xmlns:a16="http://schemas.microsoft.com/office/drawing/2014/main" id="{35AAD4C7-13F5-151B-E9F8-89CE98A5D0C6}"/>
              </a:ext>
            </a:extLst>
          </p:cNvPr>
          <p:cNvSpPr txBox="1">
            <a:spLocks noChangeArrowheads="1"/>
          </p:cNvSpPr>
          <p:nvPr/>
        </p:nvSpPr>
        <p:spPr bwMode="auto">
          <a:xfrm>
            <a:off x="5189539" y="1590675"/>
            <a:ext cx="162718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Transport to depot</a:t>
            </a:r>
          </a:p>
        </p:txBody>
      </p:sp>
      <p:sp>
        <p:nvSpPr>
          <p:cNvPr id="532491" name="Text Box 11">
            <a:extLst>
              <a:ext uri="{FF2B5EF4-FFF2-40B4-BE49-F238E27FC236}">
                <a16:creationId xmlns:a16="http://schemas.microsoft.com/office/drawing/2014/main" id="{F4F40D18-A891-50FC-29DE-F0F08742D288}"/>
              </a:ext>
            </a:extLst>
          </p:cNvPr>
          <p:cNvSpPr txBox="1">
            <a:spLocks noChangeArrowheads="1"/>
          </p:cNvSpPr>
          <p:nvPr/>
        </p:nvSpPr>
        <p:spPr bwMode="auto">
          <a:xfrm>
            <a:off x="5243513" y="2482850"/>
            <a:ext cx="151130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Storage in Depot</a:t>
            </a:r>
          </a:p>
        </p:txBody>
      </p:sp>
      <p:sp>
        <p:nvSpPr>
          <p:cNvPr id="532492" name="Text Box 12">
            <a:extLst>
              <a:ext uri="{FF2B5EF4-FFF2-40B4-BE49-F238E27FC236}">
                <a16:creationId xmlns:a16="http://schemas.microsoft.com/office/drawing/2014/main" id="{6CC950CC-CD85-2D75-778A-CC0E508A3B26}"/>
              </a:ext>
            </a:extLst>
          </p:cNvPr>
          <p:cNvSpPr txBox="1">
            <a:spLocks noChangeArrowheads="1"/>
          </p:cNvSpPr>
          <p:nvPr/>
        </p:nvSpPr>
        <p:spPr bwMode="auto">
          <a:xfrm>
            <a:off x="5135564" y="3371850"/>
            <a:ext cx="173513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dirty="0">
                <a:solidFill>
                  <a:schemeClr val="bg1"/>
                </a:solidFill>
              </a:rPr>
              <a:t>Transport to theatre</a:t>
            </a:r>
          </a:p>
        </p:txBody>
      </p:sp>
      <p:sp>
        <p:nvSpPr>
          <p:cNvPr id="532493" name="AutoShape 13">
            <a:extLst>
              <a:ext uri="{FF2B5EF4-FFF2-40B4-BE49-F238E27FC236}">
                <a16:creationId xmlns:a16="http://schemas.microsoft.com/office/drawing/2014/main" id="{B231937E-D7E4-C22A-9CF5-6A94515BB36C}"/>
              </a:ext>
            </a:extLst>
          </p:cNvPr>
          <p:cNvSpPr>
            <a:spLocks noChangeArrowheads="1"/>
          </p:cNvSpPr>
          <p:nvPr/>
        </p:nvSpPr>
        <p:spPr bwMode="auto">
          <a:xfrm rot="5400000">
            <a:off x="5705476" y="1995488"/>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494" name="AutoShape 14">
            <a:extLst>
              <a:ext uri="{FF2B5EF4-FFF2-40B4-BE49-F238E27FC236}">
                <a16:creationId xmlns:a16="http://schemas.microsoft.com/office/drawing/2014/main" id="{E08EAE11-DFD8-A701-502B-BEA5FE16FABC}"/>
              </a:ext>
            </a:extLst>
          </p:cNvPr>
          <p:cNvSpPr>
            <a:spLocks noChangeArrowheads="1"/>
          </p:cNvSpPr>
          <p:nvPr/>
        </p:nvSpPr>
        <p:spPr bwMode="auto">
          <a:xfrm rot="5400000">
            <a:off x="5705476" y="2895601"/>
            <a:ext cx="595313" cy="436563"/>
          </a:xfrm>
          <a:prstGeom prst="rightArrow">
            <a:avLst>
              <a:gd name="adj1" fmla="val 49815"/>
              <a:gd name="adj2" fmla="val 77090"/>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495" name="AutoShape 15">
            <a:extLst>
              <a:ext uri="{FF2B5EF4-FFF2-40B4-BE49-F238E27FC236}">
                <a16:creationId xmlns:a16="http://schemas.microsoft.com/office/drawing/2014/main" id="{4276A7FB-5B2F-B77B-32DD-6044B7C7092A}"/>
              </a:ext>
            </a:extLst>
          </p:cNvPr>
          <p:cNvSpPr>
            <a:spLocks noChangeArrowheads="1"/>
          </p:cNvSpPr>
          <p:nvPr/>
        </p:nvSpPr>
        <p:spPr bwMode="auto">
          <a:xfrm rot="5400000">
            <a:off x="5705476" y="3786188"/>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496" name="Text Box 16">
            <a:extLst>
              <a:ext uri="{FF2B5EF4-FFF2-40B4-BE49-F238E27FC236}">
                <a16:creationId xmlns:a16="http://schemas.microsoft.com/office/drawing/2014/main" id="{B6CDCC51-A52A-ED6E-F59E-B199EDF8070B}"/>
              </a:ext>
            </a:extLst>
          </p:cNvPr>
          <p:cNvSpPr txBox="1">
            <a:spLocks noChangeArrowheads="1"/>
          </p:cNvSpPr>
          <p:nvPr/>
        </p:nvSpPr>
        <p:spPr bwMode="auto">
          <a:xfrm>
            <a:off x="5208589" y="4349750"/>
            <a:ext cx="158908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Storage in theatre</a:t>
            </a:r>
          </a:p>
        </p:txBody>
      </p:sp>
      <p:sp>
        <p:nvSpPr>
          <p:cNvPr id="532497" name="AutoShape 17">
            <a:extLst>
              <a:ext uri="{FF2B5EF4-FFF2-40B4-BE49-F238E27FC236}">
                <a16:creationId xmlns:a16="http://schemas.microsoft.com/office/drawing/2014/main" id="{98EC8A7E-6E2F-5C6A-38D0-6F2A31792654}"/>
              </a:ext>
            </a:extLst>
          </p:cNvPr>
          <p:cNvSpPr>
            <a:spLocks noChangeArrowheads="1"/>
          </p:cNvSpPr>
          <p:nvPr/>
        </p:nvSpPr>
        <p:spPr bwMode="auto">
          <a:xfrm rot="5400000">
            <a:off x="5705476" y="4719638"/>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498" name="Text Box 18">
            <a:extLst>
              <a:ext uri="{FF2B5EF4-FFF2-40B4-BE49-F238E27FC236}">
                <a16:creationId xmlns:a16="http://schemas.microsoft.com/office/drawing/2014/main" id="{9C56305A-8AC9-7E97-3A30-0A2A24522524}"/>
              </a:ext>
            </a:extLst>
          </p:cNvPr>
          <p:cNvSpPr txBox="1">
            <a:spLocks noChangeArrowheads="1"/>
          </p:cNvSpPr>
          <p:nvPr/>
        </p:nvSpPr>
        <p:spPr bwMode="auto">
          <a:xfrm>
            <a:off x="5095876" y="5270500"/>
            <a:ext cx="1814513"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Transport to frontline</a:t>
            </a:r>
          </a:p>
        </p:txBody>
      </p:sp>
      <p:sp>
        <p:nvSpPr>
          <p:cNvPr id="532499" name="AutoShape 19">
            <a:extLst>
              <a:ext uri="{FF2B5EF4-FFF2-40B4-BE49-F238E27FC236}">
                <a16:creationId xmlns:a16="http://schemas.microsoft.com/office/drawing/2014/main" id="{4EAF8BA1-4684-C54D-452E-A3317F0BB234}"/>
              </a:ext>
            </a:extLst>
          </p:cNvPr>
          <p:cNvSpPr>
            <a:spLocks noChangeArrowheads="1"/>
          </p:cNvSpPr>
          <p:nvPr/>
        </p:nvSpPr>
        <p:spPr bwMode="auto">
          <a:xfrm>
            <a:off x="7005638" y="4919664"/>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500" name="AutoShape 20">
            <a:extLst>
              <a:ext uri="{FF2B5EF4-FFF2-40B4-BE49-F238E27FC236}">
                <a16:creationId xmlns:a16="http://schemas.microsoft.com/office/drawing/2014/main" id="{AC26C9CC-99DC-BE83-B563-6983BBD7CF95}"/>
              </a:ext>
            </a:extLst>
          </p:cNvPr>
          <p:cNvSpPr>
            <a:spLocks noChangeArrowheads="1"/>
          </p:cNvSpPr>
          <p:nvPr/>
        </p:nvSpPr>
        <p:spPr bwMode="auto">
          <a:xfrm>
            <a:off x="7005638" y="4098926"/>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501" name="AutoShape 21">
            <a:extLst>
              <a:ext uri="{FF2B5EF4-FFF2-40B4-BE49-F238E27FC236}">
                <a16:creationId xmlns:a16="http://schemas.microsoft.com/office/drawing/2014/main" id="{E0E27BA4-76C1-3160-31C1-70EEC563D317}"/>
              </a:ext>
            </a:extLst>
          </p:cNvPr>
          <p:cNvSpPr>
            <a:spLocks noChangeArrowheads="1"/>
          </p:cNvSpPr>
          <p:nvPr/>
        </p:nvSpPr>
        <p:spPr bwMode="auto">
          <a:xfrm>
            <a:off x="7007226" y="3063876"/>
            <a:ext cx="493713"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502" name="Text Box 22">
            <a:extLst>
              <a:ext uri="{FF2B5EF4-FFF2-40B4-BE49-F238E27FC236}">
                <a16:creationId xmlns:a16="http://schemas.microsoft.com/office/drawing/2014/main" id="{F3843D87-B518-D1CE-22E7-45D8ACAF374E}"/>
              </a:ext>
            </a:extLst>
          </p:cNvPr>
          <p:cNvSpPr txBox="1">
            <a:spLocks noChangeArrowheads="1"/>
          </p:cNvSpPr>
          <p:nvPr/>
        </p:nvSpPr>
        <p:spPr bwMode="auto">
          <a:xfrm>
            <a:off x="6985000" y="2481263"/>
            <a:ext cx="65405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Depot</a:t>
            </a:r>
          </a:p>
        </p:txBody>
      </p:sp>
      <p:sp>
        <p:nvSpPr>
          <p:cNvPr id="532503" name="AutoShape 23">
            <a:extLst>
              <a:ext uri="{FF2B5EF4-FFF2-40B4-BE49-F238E27FC236}">
                <a16:creationId xmlns:a16="http://schemas.microsoft.com/office/drawing/2014/main" id="{CAF96849-FA57-A21A-85A9-4D6E42B25B2E}"/>
              </a:ext>
            </a:extLst>
          </p:cNvPr>
          <p:cNvSpPr>
            <a:spLocks noChangeArrowheads="1"/>
          </p:cNvSpPr>
          <p:nvPr/>
        </p:nvSpPr>
        <p:spPr bwMode="auto">
          <a:xfrm flipH="1">
            <a:off x="4383088" y="4938714"/>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504" name="AutoShape 24">
            <a:extLst>
              <a:ext uri="{FF2B5EF4-FFF2-40B4-BE49-F238E27FC236}">
                <a16:creationId xmlns:a16="http://schemas.microsoft.com/office/drawing/2014/main" id="{4A442466-7B17-03D2-707D-C154016DC67D}"/>
              </a:ext>
            </a:extLst>
          </p:cNvPr>
          <p:cNvSpPr>
            <a:spLocks noChangeArrowheads="1"/>
          </p:cNvSpPr>
          <p:nvPr/>
        </p:nvSpPr>
        <p:spPr bwMode="auto">
          <a:xfrm flipH="1">
            <a:off x="4383088" y="4117976"/>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505" name="AutoShape 25">
            <a:extLst>
              <a:ext uri="{FF2B5EF4-FFF2-40B4-BE49-F238E27FC236}">
                <a16:creationId xmlns:a16="http://schemas.microsoft.com/office/drawing/2014/main" id="{9A6CA990-12B1-313D-8A30-319820B8E315}"/>
              </a:ext>
            </a:extLst>
          </p:cNvPr>
          <p:cNvSpPr>
            <a:spLocks noChangeArrowheads="1"/>
          </p:cNvSpPr>
          <p:nvPr/>
        </p:nvSpPr>
        <p:spPr bwMode="auto">
          <a:xfrm flipH="1">
            <a:off x="4384676" y="3082926"/>
            <a:ext cx="493713"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2506" name="Text Box 26">
            <a:extLst>
              <a:ext uri="{FF2B5EF4-FFF2-40B4-BE49-F238E27FC236}">
                <a16:creationId xmlns:a16="http://schemas.microsoft.com/office/drawing/2014/main" id="{CB0FCE7F-BA8D-F7CB-15CF-C760C157E158}"/>
              </a:ext>
            </a:extLst>
          </p:cNvPr>
          <p:cNvSpPr txBox="1">
            <a:spLocks noChangeArrowheads="1"/>
          </p:cNvSpPr>
          <p:nvPr/>
        </p:nvSpPr>
        <p:spPr bwMode="auto">
          <a:xfrm>
            <a:off x="4262438" y="2481263"/>
            <a:ext cx="65405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Depot</a:t>
            </a:r>
          </a:p>
        </p:txBody>
      </p:sp>
      <p:pic>
        <p:nvPicPr>
          <p:cNvPr id="532508" name="Picture 28" descr="AS90 self-propelled guns of'D' Battery, 3 Regiment, the Royal Horse Artillery, fire on enemy positions in Basra, in support of the 1st Battalion. the Royal Regiment of Fusiliers (1 RRF) battlegroup 28/03/2003">
            <a:extLst>
              <a:ext uri="{FF2B5EF4-FFF2-40B4-BE49-F238E27FC236}">
                <a16:creationId xmlns:a16="http://schemas.microsoft.com/office/drawing/2014/main" id="{958C48EF-AD8A-F4A1-BA3F-9E9F4A2EB1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07014" y="5948364"/>
            <a:ext cx="1233487" cy="909637"/>
          </a:xfrm>
          <a:prstGeom prst="rect">
            <a:avLst/>
          </a:prstGeom>
          <a:noFill/>
          <a:extLst>
            <a:ext uri="{909E8E84-426E-40DD-AFC4-6F175D3DCCD1}">
              <a14:hiddenFill xmlns:a14="http://schemas.microsoft.com/office/drawing/2010/main">
                <a:solidFill>
                  <a:srgbClr val="FFFFFF"/>
                </a:solidFill>
              </a14:hiddenFill>
            </a:ext>
          </a:extLst>
        </p:spPr>
      </p:pic>
      <p:sp>
        <p:nvSpPr>
          <p:cNvPr id="532509" name="AutoShape 29">
            <a:extLst>
              <a:ext uri="{FF2B5EF4-FFF2-40B4-BE49-F238E27FC236}">
                <a16:creationId xmlns:a16="http://schemas.microsoft.com/office/drawing/2014/main" id="{728EA0EA-9FC5-B73B-BFDF-E19F7D711E15}"/>
              </a:ext>
            </a:extLst>
          </p:cNvPr>
          <p:cNvSpPr>
            <a:spLocks noChangeArrowheads="1"/>
          </p:cNvSpPr>
          <p:nvPr/>
        </p:nvSpPr>
        <p:spPr bwMode="auto">
          <a:xfrm rot="5400000">
            <a:off x="5695951" y="5681663"/>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pic>
        <p:nvPicPr>
          <p:cNvPr id="532510" name="Picture 30">
            <a:extLst>
              <a:ext uri="{FF2B5EF4-FFF2-40B4-BE49-F238E27FC236}">
                <a16:creationId xmlns:a16="http://schemas.microsoft.com/office/drawing/2014/main" id="{E245CB9A-1561-6055-41C9-4B5C0461FE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00" y="3908426"/>
            <a:ext cx="1911350" cy="1433513"/>
          </a:xfrm>
          <a:prstGeom prst="rect">
            <a:avLst/>
          </a:prstGeom>
          <a:noFill/>
          <a:extLst>
            <a:ext uri="{909E8E84-426E-40DD-AFC4-6F175D3DCCD1}">
              <a14:hiddenFill xmlns:a14="http://schemas.microsoft.com/office/drawing/2010/main">
                <a:solidFill>
                  <a:srgbClr val="FFFFFF"/>
                </a:solidFill>
              </a14:hiddenFill>
            </a:ext>
          </a:extLst>
        </p:spPr>
      </p:pic>
      <p:pic>
        <p:nvPicPr>
          <p:cNvPr id="532511" name="Picture 31">
            <a:hlinkClick r:id="rId6"/>
            <a:extLst>
              <a:ext uri="{FF2B5EF4-FFF2-40B4-BE49-F238E27FC236}">
                <a16:creationId xmlns:a16="http://schemas.microsoft.com/office/drawing/2014/main" id="{E5171739-6C63-DB73-1CD2-1E173519AA3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19489" y="4857750"/>
            <a:ext cx="815975" cy="1017588"/>
          </a:xfrm>
          <a:prstGeom prst="rect">
            <a:avLst/>
          </a:prstGeom>
          <a:noFill/>
          <a:extLst>
            <a:ext uri="{909E8E84-426E-40DD-AFC4-6F175D3DCCD1}">
              <a14:hiddenFill xmlns:a14="http://schemas.microsoft.com/office/drawing/2010/main">
                <a:solidFill>
                  <a:srgbClr val="FFFFFF"/>
                </a:solidFill>
              </a14:hiddenFill>
            </a:ext>
          </a:extLst>
        </p:spPr>
      </p:pic>
      <p:pic>
        <p:nvPicPr>
          <p:cNvPr id="532512" name="Picture 32">
            <a:hlinkClick r:id="rId8"/>
            <a:extLst>
              <a:ext uri="{FF2B5EF4-FFF2-40B4-BE49-F238E27FC236}">
                <a16:creationId xmlns:a16="http://schemas.microsoft.com/office/drawing/2014/main" id="{9BEED146-1D07-2071-7869-E2C087BBDF7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55038" y="3370264"/>
            <a:ext cx="1230312" cy="922337"/>
          </a:xfrm>
          <a:prstGeom prst="rect">
            <a:avLst/>
          </a:prstGeom>
          <a:noFill/>
          <a:extLst>
            <a:ext uri="{909E8E84-426E-40DD-AFC4-6F175D3DCCD1}">
              <a14:hiddenFill xmlns:a14="http://schemas.microsoft.com/office/drawing/2010/main">
                <a:solidFill>
                  <a:srgbClr val="FFFFFF"/>
                </a:solidFill>
              </a14:hiddenFill>
            </a:ext>
          </a:extLst>
        </p:spPr>
      </p:pic>
      <p:pic>
        <p:nvPicPr>
          <p:cNvPr id="532513" name="Picture 33">
            <a:extLst>
              <a:ext uri="{FF2B5EF4-FFF2-40B4-BE49-F238E27FC236}">
                <a16:creationId xmlns:a16="http://schemas.microsoft.com/office/drawing/2014/main" id="{2412DF95-D886-240E-E4A0-15DCB500185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646988" y="3051175"/>
            <a:ext cx="1143000" cy="755650"/>
          </a:xfrm>
          <a:prstGeom prst="rect">
            <a:avLst/>
          </a:prstGeom>
          <a:noFill/>
          <a:extLst>
            <a:ext uri="{909E8E84-426E-40DD-AFC4-6F175D3DCCD1}">
              <a14:hiddenFill xmlns:a14="http://schemas.microsoft.com/office/drawing/2010/main">
                <a:solidFill>
                  <a:srgbClr val="FFFFFF"/>
                </a:solidFill>
              </a14:hiddenFill>
            </a:ext>
          </a:extLst>
        </p:spPr>
      </p:pic>
      <p:pic>
        <p:nvPicPr>
          <p:cNvPr id="532514" name="Picture 34">
            <a:hlinkClick r:id="rId8"/>
            <a:extLst>
              <a:ext uri="{FF2B5EF4-FFF2-40B4-BE49-F238E27FC236}">
                <a16:creationId xmlns:a16="http://schemas.microsoft.com/office/drawing/2014/main" id="{45F7A07C-AB5C-56D3-5BEF-3FC15BB4285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95513" y="3286125"/>
            <a:ext cx="1230312" cy="922338"/>
          </a:xfrm>
          <a:prstGeom prst="rect">
            <a:avLst/>
          </a:prstGeom>
          <a:noFill/>
          <a:extLst>
            <a:ext uri="{909E8E84-426E-40DD-AFC4-6F175D3DCCD1}">
              <a14:hiddenFill xmlns:a14="http://schemas.microsoft.com/office/drawing/2010/main">
                <a:solidFill>
                  <a:srgbClr val="FFFFFF"/>
                </a:solidFill>
              </a14:hiddenFill>
            </a:ext>
          </a:extLst>
        </p:spPr>
      </p:pic>
      <p:pic>
        <p:nvPicPr>
          <p:cNvPr id="532515" name="Picture 35">
            <a:extLst>
              <a:ext uri="{FF2B5EF4-FFF2-40B4-BE49-F238E27FC236}">
                <a16:creationId xmlns:a16="http://schemas.microsoft.com/office/drawing/2014/main" id="{04A1318B-693A-D136-9A29-FFA5B8EF5C2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103563" y="3043238"/>
            <a:ext cx="1143000" cy="755650"/>
          </a:xfrm>
          <a:prstGeom prst="rect">
            <a:avLst/>
          </a:prstGeom>
          <a:noFill/>
          <a:extLst>
            <a:ext uri="{909E8E84-426E-40DD-AFC4-6F175D3DCCD1}">
              <a14:hiddenFill xmlns:a14="http://schemas.microsoft.com/office/drawing/2010/main">
                <a:solidFill>
                  <a:srgbClr val="FFFFFF"/>
                </a:solidFill>
              </a14:hiddenFill>
            </a:ext>
          </a:extLst>
        </p:spPr>
      </p:pic>
      <p:pic>
        <p:nvPicPr>
          <p:cNvPr id="532516" name="Picture 36">
            <a:hlinkClick r:id="rId6"/>
            <a:extLst>
              <a:ext uri="{FF2B5EF4-FFF2-40B4-BE49-F238E27FC236}">
                <a16:creationId xmlns:a16="http://schemas.microsoft.com/office/drawing/2014/main" id="{6806F673-C443-EF21-D275-177D34C57C0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588251" y="4851400"/>
            <a:ext cx="815975" cy="1017588"/>
          </a:xfrm>
          <a:prstGeom prst="rect">
            <a:avLst/>
          </a:prstGeom>
          <a:noFill/>
          <a:extLst>
            <a:ext uri="{909E8E84-426E-40DD-AFC4-6F175D3DCCD1}">
              <a14:hiddenFill xmlns:a14="http://schemas.microsoft.com/office/drawing/2010/main">
                <a:solidFill>
                  <a:srgbClr val="FFFFFF"/>
                </a:solidFill>
              </a14:hiddenFill>
            </a:ext>
          </a:extLst>
        </p:spPr>
      </p:pic>
      <p:pic>
        <p:nvPicPr>
          <p:cNvPr id="532517" name="Picture 37">
            <a:extLst>
              <a:ext uri="{FF2B5EF4-FFF2-40B4-BE49-F238E27FC236}">
                <a16:creationId xmlns:a16="http://schemas.microsoft.com/office/drawing/2014/main" id="{569D2073-6103-4092-2B37-F468732CA0B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755776" y="1341438"/>
            <a:ext cx="2214563" cy="1250950"/>
          </a:xfrm>
          <a:prstGeom prst="rect">
            <a:avLst/>
          </a:prstGeom>
          <a:noFill/>
          <a:extLst>
            <a:ext uri="{909E8E84-426E-40DD-AFC4-6F175D3DCCD1}">
              <a14:hiddenFill xmlns:a14="http://schemas.microsoft.com/office/drawing/2010/main">
                <a:solidFill>
                  <a:srgbClr val="FFFFFF"/>
                </a:solidFill>
              </a14:hiddenFill>
            </a:ext>
          </a:extLst>
        </p:spPr>
      </p:pic>
      <p:pic>
        <p:nvPicPr>
          <p:cNvPr id="532518" name="Picture 38" descr="DROPS">
            <a:extLst>
              <a:ext uri="{FF2B5EF4-FFF2-40B4-BE49-F238E27FC236}">
                <a16:creationId xmlns:a16="http://schemas.microsoft.com/office/drawing/2014/main" id="{58BC8A0C-8144-DC55-B7E8-3139F2A89DA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l="1418" t="10236" r="1418" b="4527"/>
          <a:stretch>
            <a:fillRect/>
          </a:stretch>
        </p:blipFill>
        <p:spPr bwMode="auto">
          <a:xfrm>
            <a:off x="2271713" y="5500689"/>
            <a:ext cx="1371600" cy="866775"/>
          </a:xfrm>
          <a:prstGeom prst="rect">
            <a:avLst/>
          </a:prstGeom>
          <a:noFill/>
          <a:extLst>
            <a:ext uri="{909E8E84-426E-40DD-AFC4-6F175D3DCCD1}">
              <a14:hiddenFill xmlns:a14="http://schemas.microsoft.com/office/drawing/2010/main">
                <a:solidFill>
                  <a:srgbClr val="FFFFFF"/>
                </a:solidFill>
              </a14:hiddenFill>
            </a:ext>
          </a:extLst>
        </p:spPr>
      </p:pic>
      <p:pic>
        <p:nvPicPr>
          <p:cNvPr id="532519" name="Picture 39" descr="DROPS">
            <a:extLst>
              <a:ext uri="{FF2B5EF4-FFF2-40B4-BE49-F238E27FC236}">
                <a16:creationId xmlns:a16="http://schemas.microsoft.com/office/drawing/2014/main" id="{7BE10CD9-DAD8-C324-8F82-B5BD027F4DA1}"/>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l="1418" t="10236" r="1418" b="4527"/>
          <a:stretch>
            <a:fillRect/>
          </a:stretch>
        </p:blipFill>
        <p:spPr bwMode="auto">
          <a:xfrm>
            <a:off x="8170863" y="5556251"/>
            <a:ext cx="1371600" cy="866775"/>
          </a:xfrm>
          <a:prstGeom prst="rect">
            <a:avLst/>
          </a:prstGeom>
          <a:noFill/>
          <a:extLst>
            <a:ext uri="{909E8E84-426E-40DD-AFC4-6F175D3DCCD1}">
              <a14:hiddenFill xmlns:a14="http://schemas.microsoft.com/office/drawing/2010/main">
                <a:solidFill>
                  <a:srgbClr val="FFFFFF"/>
                </a:solidFill>
              </a14:hiddenFill>
            </a:ext>
          </a:extLst>
        </p:spPr>
      </p:pic>
      <p:pic>
        <p:nvPicPr>
          <p:cNvPr id="532520" name="Picture 40">
            <a:hlinkClick r:id="rId13"/>
            <a:extLst>
              <a:ext uri="{FF2B5EF4-FFF2-40B4-BE49-F238E27FC236}">
                <a16:creationId xmlns:a16="http://schemas.microsoft.com/office/drawing/2014/main" id="{B20A43BE-20D6-ACF2-49B4-77C3835D6467}"/>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3600450" y="5734050"/>
            <a:ext cx="1144588" cy="750888"/>
          </a:xfrm>
          <a:prstGeom prst="rect">
            <a:avLst/>
          </a:prstGeom>
          <a:noFill/>
          <a:extLst>
            <a:ext uri="{909E8E84-426E-40DD-AFC4-6F175D3DCCD1}">
              <a14:hiddenFill xmlns:a14="http://schemas.microsoft.com/office/drawing/2010/main">
                <a:solidFill>
                  <a:srgbClr val="FFFFFF"/>
                </a:solidFill>
              </a14:hiddenFill>
            </a:ext>
          </a:extLst>
        </p:spPr>
      </p:pic>
      <p:pic>
        <p:nvPicPr>
          <p:cNvPr id="532521" name="Picture 41">
            <a:hlinkClick r:id="rId13"/>
            <a:extLst>
              <a:ext uri="{FF2B5EF4-FFF2-40B4-BE49-F238E27FC236}">
                <a16:creationId xmlns:a16="http://schemas.microsoft.com/office/drawing/2014/main" id="{19F22341-9D30-9604-321A-930F0DBF9B6E}"/>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7034214" y="5741989"/>
            <a:ext cx="1144587" cy="750887"/>
          </a:xfrm>
          <a:prstGeom prst="rect">
            <a:avLst/>
          </a:prstGeom>
          <a:noFill/>
          <a:extLst>
            <a:ext uri="{909E8E84-426E-40DD-AFC4-6F175D3DCCD1}">
              <a14:hiddenFill xmlns:a14="http://schemas.microsoft.com/office/drawing/2010/main">
                <a:solidFill>
                  <a:srgbClr val="FFFFFF"/>
                </a:solidFill>
              </a14:hiddenFill>
            </a:ext>
          </a:extLst>
        </p:spPr>
      </p:pic>
      <p:pic>
        <p:nvPicPr>
          <p:cNvPr id="532522" name="Picture 42">
            <a:extLst>
              <a:ext uri="{FF2B5EF4-FFF2-40B4-BE49-F238E27FC236}">
                <a16:creationId xmlns:a16="http://schemas.microsoft.com/office/drawing/2014/main" id="{CCEA744A-5DCD-A984-46AD-98838988ECCD}"/>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7713664" y="742951"/>
            <a:ext cx="2719387" cy="1681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7662598"/>
      </p:ext>
    </p:extLst>
  </p:cSld>
  <p:clrMapOvr>
    <a:masterClrMapping/>
  </p:clrMapOvr>
  <p:transition>
    <p:wipe dir="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3506" name="Rectangle 2">
            <a:extLst>
              <a:ext uri="{FF2B5EF4-FFF2-40B4-BE49-F238E27FC236}">
                <a16:creationId xmlns:a16="http://schemas.microsoft.com/office/drawing/2014/main" id="{C03CFB19-8F47-EE29-E2A7-51E0486C0A5C}"/>
              </a:ext>
            </a:extLst>
          </p:cNvPr>
          <p:cNvSpPr>
            <a:spLocks noChangeArrowheads="1"/>
          </p:cNvSpPr>
          <p:nvPr/>
        </p:nvSpPr>
        <p:spPr bwMode="auto">
          <a:xfrm>
            <a:off x="5916614" y="3014663"/>
            <a:ext cx="4751387" cy="3529012"/>
          </a:xfrm>
          <a:prstGeom prst="rect">
            <a:avLst/>
          </a:prstGeom>
          <a:solidFill>
            <a:srgbClr val="3366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pPr algn="ctr"/>
            <a:endParaRPr lang="en-US" altLang="en-US" sz="1400"/>
          </a:p>
        </p:txBody>
      </p:sp>
      <p:sp>
        <p:nvSpPr>
          <p:cNvPr id="533507" name="Rectangle 3">
            <a:extLst>
              <a:ext uri="{FF2B5EF4-FFF2-40B4-BE49-F238E27FC236}">
                <a16:creationId xmlns:a16="http://schemas.microsoft.com/office/drawing/2014/main" id="{1C900661-4326-8BCD-9F8D-492F4A5F6F5F}"/>
              </a:ext>
            </a:extLst>
          </p:cNvPr>
          <p:cNvSpPr>
            <a:spLocks noChangeArrowheads="1"/>
          </p:cNvSpPr>
          <p:nvPr/>
        </p:nvSpPr>
        <p:spPr bwMode="auto">
          <a:xfrm>
            <a:off x="1524000" y="698500"/>
            <a:ext cx="9144000" cy="2324100"/>
          </a:xfrm>
          <a:prstGeom prst="rect">
            <a:avLst/>
          </a:prstGeom>
          <a:solidFill>
            <a:srgbClr val="C0C0C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pPr algn="ctr"/>
            <a:endParaRPr lang="en-US" altLang="en-US" sz="1400"/>
          </a:p>
        </p:txBody>
      </p:sp>
      <p:sp>
        <p:nvSpPr>
          <p:cNvPr id="533508" name="Rectangle 4">
            <a:extLst>
              <a:ext uri="{FF2B5EF4-FFF2-40B4-BE49-F238E27FC236}">
                <a16:creationId xmlns:a16="http://schemas.microsoft.com/office/drawing/2014/main" id="{44F58ABA-FCA5-C664-EB0A-E87F995667B2}"/>
              </a:ext>
            </a:extLst>
          </p:cNvPr>
          <p:cNvSpPr>
            <a:spLocks noChangeArrowheads="1"/>
          </p:cNvSpPr>
          <p:nvPr/>
        </p:nvSpPr>
        <p:spPr bwMode="auto">
          <a:xfrm>
            <a:off x="1524001" y="3024188"/>
            <a:ext cx="4475163" cy="3529012"/>
          </a:xfrm>
          <a:prstGeom prst="rect">
            <a:avLst/>
          </a:prstGeom>
          <a:solidFill>
            <a:srgbClr val="FF0000"/>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pPr algn="ctr"/>
            <a:endParaRPr lang="en-US" altLang="en-US" sz="1400"/>
          </a:p>
        </p:txBody>
      </p:sp>
      <p:sp>
        <p:nvSpPr>
          <p:cNvPr id="533509" name="Rectangle 5">
            <a:extLst>
              <a:ext uri="{FF2B5EF4-FFF2-40B4-BE49-F238E27FC236}">
                <a16:creationId xmlns:a16="http://schemas.microsoft.com/office/drawing/2014/main" id="{C83F956C-7EB9-FDC1-2FE1-509B5901B515}"/>
              </a:ext>
            </a:extLst>
          </p:cNvPr>
          <p:cNvSpPr>
            <a:spLocks noChangeArrowheads="1"/>
          </p:cNvSpPr>
          <p:nvPr/>
        </p:nvSpPr>
        <p:spPr bwMode="auto">
          <a:xfrm>
            <a:off x="1524000" y="762826"/>
            <a:ext cx="3208338" cy="525401"/>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r>
              <a:rPr lang="en-GB" altLang="en-US" sz="1400" b="1">
                <a:solidFill>
                  <a:schemeClr val="tx2"/>
                </a:solidFill>
              </a:rPr>
              <a:t>MTDS</a:t>
            </a:r>
          </a:p>
          <a:p>
            <a:r>
              <a:rPr lang="en-GB" altLang="en-US" sz="1400" b="1">
                <a:solidFill>
                  <a:schemeClr val="tx2"/>
                </a:solidFill>
              </a:rPr>
              <a:t>Manufacture To Disposal Sequence</a:t>
            </a:r>
          </a:p>
        </p:txBody>
      </p:sp>
      <p:sp>
        <p:nvSpPr>
          <p:cNvPr id="533510" name="Rectangle 6">
            <a:extLst>
              <a:ext uri="{FF2B5EF4-FFF2-40B4-BE49-F238E27FC236}">
                <a16:creationId xmlns:a16="http://schemas.microsoft.com/office/drawing/2014/main" id="{A881E82E-2CE1-05D5-B8C8-7F425F8BF776}"/>
              </a:ext>
            </a:extLst>
          </p:cNvPr>
          <p:cNvSpPr>
            <a:spLocks noGrp="1" noChangeArrowheads="1"/>
          </p:cNvSpPr>
          <p:nvPr>
            <p:ph type="title"/>
          </p:nvPr>
        </p:nvSpPr>
        <p:spPr>
          <a:xfrm>
            <a:off x="152400" y="-313500"/>
            <a:ext cx="10515600" cy="1325563"/>
          </a:xfrm>
        </p:spPr>
        <p:txBody>
          <a:bodyPr>
            <a:normAutofit/>
          </a:bodyPr>
          <a:lstStyle/>
          <a:p>
            <a:r>
              <a:rPr lang="en-GB" altLang="en-US" sz="3200" b="1" dirty="0"/>
              <a:t>Designing for the munition's life cycle</a:t>
            </a:r>
          </a:p>
        </p:txBody>
      </p:sp>
      <p:sp>
        <p:nvSpPr>
          <p:cNvPr id="533511" name="AutoShape 7">
            <a:extLst>
              <a:ext uri="{FF2B5EF4-FFF2-40B4-BE49-F238E27FC236}">
                <a16:creationId xmlns:a16="http://schemas.microsoft.com/office/drawing/2014/main" id="{A1C8500C-A020-F9F9-E859-19766AE8E2EF}"/>
              </a:ext>
            </a:extLst>
          </p:cNvPr>
          <p:cNvSpPr>
            <a:spLocks noChangeArrowheads="1"/>
          </p:cNvSpPr>
          <p:nvPr/>
        </p:nvSpPr>
        <p:spPr bwMode="auto">
          <a:xfrm rot="5400000">
            <a:off x="5721351" y="1076326"/>
            <a:ext cx="595313" cy="436563"/>
          </a:xfrm>
          <a:prstGeom prst="rightArrow">
            <a:avLst>
              <a:gd name="adj1" fmla="val 49815"/>
              <a:gd name="adj2" fmla="val 77090"/>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12" name="Text Box 8">
            <a:extLst>
              <a:ext uri="{FF2B5EF4-FFF2-40B4-BE49-F238E27FC236}">
                <a16:creationId xmlns:a16="http://schemas.microsoft.com/office/drawing/2014/main" id="{E7FB1675-C638-F2A9-FAC3-BB054F40B620}"/>
              </a:ext>
            </a:extLst>
          </p:cNvPr>
          <p:cNvSpPr txBox="1">
            <a:spLocks noChangeArrowheads="1"/>
          </p:cNvSpPr>
          <p:nvPr/>
        </p:nvSpPr>
        <p:spPr bwMode="auto">
          <a:xfrm>
            <a:off x="5437189" y="684213"/>
            <a:ext cx="116522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Manufacture</a:t>
            </a:r>
          </a:p>
        </p:txBody>
      </p:sp>
      <p:sp>
        <p:nvSpPr>
          <p:cNvPr id="533513" name="Text Box 9">
            <a:extLst>
              <a:ext uri="{FF2B5EF4-FFF2-40B4-BE49-F238E27FC236}">
                <a16:creationId xmlns:a16="http://schemas.microsoft.com/office/drawing/2014/main" id="{99BFB65F-CC72-3862-7070-C6947BD2752E}"/>
              </a:ext>
            </a:extLst>
          </p:cNvPr>
          <p:cNvSpPr txBox="1">
            <a:spLocks noChangeArrowheads="1"/>
          </p:cNvSpPr>
          <p:nvPr/>
        </p:nvSpPr>
        <p:spPr bwMode="auto">
          <a:xfrm>
            <a:off x="5205414" y="1590675"/>
            <a:ext cx="162718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Transport to depot</a:t>
            </a:r>
          </a:p>
        </p:txBody>
      </p:sp>
      <p:sp>
        <p:nvSpPr>
          <p:cNvPr id="533514" name="Text Box 10">
            <a:extLst>
              <a:ext uri="{FF2B5EF4-FFF2-40B4-BE49-F238E27FC236}">
                <a16:creationId xmlns:a16="http://schemas.microsoft.com/office/drawing/2014/main" id="{91D40F55-037D-D6A8-E6A7-6710C7483016}"/>
              </a:ext>
            </a:extLst>
          </p:cNvPr>
          <p:cNvSpPr txBox="1">
            <a:spLocks noChangeArrowheads="1"/>
          </p:cNvSpPr>
          <p:nvPr/>
        </p:nvSpPr>
        <p:spPr bwMode="auto">
          <a:xfrm>
            <a:off x="5259388" y="2482850"/>
            <a:ext cx="151130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Storage in Depot</a:t>
            </a:r>
          </a:p>
        </p:txBody>
      </p:sp>
      <p:sp>
        <p:nvSpPr>
          <p:cNvPr id="533515" name="Text Box 11">
            <a:extLst>
              <a:ext uri="{FF2B5EF4-FFF2-40B4-BE49-F238E27FC236}">
                <a16:creationId xmlns:a16="http://schemas.microsoft.com/office/drawing/2014/main" id="{BD90B79D-4BBF-50A4-917B-3D107FB8A9B5}"/>
              </a:ext>
            </a:extLst>
          </p:cNvPr>
          <p:cNvSpPr txBox="1">
            <a:spLocks noChangeArrowheads="1"/>
          </p:cNvSpPr>
          <p:nvPr/>
        </p:nvSpPr>
        <p:spPr bwMode="auto">
          <a:xfrm>
            <a:off x="5151439" y="3371850"/>
            <a:ext cx="173513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Transport to theatre</a:t>
            </a:r>
          </a:p>
        </p:txBody>
      </p:sp>
      <p:sp>
        <p:nvSpPr>
          <p:cNvPr id="533516" name="AutoShape 12">
            <a:extLst>
              <a:ext uri="{FF2B5EF4-FFF2-40B4-BE49-F238E27FC236}">
                <a16:creationId xmlns:a16="http://schemas.microsoft.com/office/drawing/2014/main" id="{8100C040-A9BC-003B-57D2-0F0F54067104}"/>
              </a:ext>
            </a:extLst>
          </p:cNvPr>
          <p:cNvSpPr>
            <a:spLocks noChangeArrowheads="1"/>
          </p:cNvSpPr>
          <p:nvPr/>
        </p:nvSpPr>
        <p:spPr bwMode="auto">
          <a:xfrm rot="5400000">
            <a:off x="5721351" y="1995488"/>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17" name="AutoShape 13">
            <a:extLst>
              <a:ext uri="{FF2B5EF4-FFF2-40B4-BE49-F238E27FC236}">
                <a16:creationId xmlns:a16="http://schemas.microsoft.com/office/drawing/2014/main" id="{F7BFEF6B-C941-4B43-71C2-6144256B1E08}"/>
              </a:ext>
            </a:extLst>
          </p:cNvPr>
          <p:cNvSpPr>
            <a:spLocks noChangeArrowheads="1"/>
          </p:cNvSpPr>
          <p:nvPr/>
        </p:nvSpPr>
        <p:spPr bwMode="auto">
          <a:xfrm rot="5400000">
            <a:off x="5721351" y="2895601"/>
            <a:ext cx="595313" cy="436563"/>
          </a:xfrm>
          <a:prstGeom prst="rightArrow">
            <a:avLst>
              <a:gd name="adj1" fmla="val 49815"/>
              <a:gd name="adj2" fmla="val 77090"/>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18" name="AutoShape 14">
            <a:extLst>
              <a:ext uri="{FF2B5EF4-FFF2-40B4-BE49-F238E27FC236}">
                <a16:creationId xmlns:a16="http://schemas.microsoft.com/office/drawing/2014/main" id="{75DC464E-A274-CBAB-4786-F1FE1BCD945E}"/>
              </a:ext>
            </a:extLst>
          </p:cNvPr>
          <p:cNvSpPr>
            <a:spLocks noChangeArrowheads="1"/>
          </p:cNvSpPr>
          <p:nvPr/>
        </p:nvSpPr>
        <p:spPr bwMode="auto">
          <a:xfrm rot="5400000">
            <a:off x="5721351" y="3786188"/>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19" name="Text Box 15">
            <a:extLst>
              <a:ext uri="{FF2B5EF4-FFF2-40B4-BE49-F238E27FC236}">
                <a16:creationId xmlns:a16="http://schemas.microsoft.com/office/drawing/2014/main" id="{FEF30935-00A7-F661-8C20-CBB5497C44FD}"/>
              </a:ext>
            </a:extLst>
          </p:cNvPr>
          <p:cNvSpPr txBox="1">
            <a:spLocks noChangeArrowheads="1"/>
          </p:cNvSpPr>
          <p:nvPr/>
        </p:nvSpPr>
        <p:spPr bwMode="auto">
          <a:xfrm>
            <a:off x="5224464" y="4349750"/>
            <a:ext cx="1589087"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Storage in theatre</a:t>
            </a:r>
          </a:p>
        </p:txBody>
      </p:sp>
      <p:sp>
        <p:nvSpPr>
          <p:cNvPr id="533520" name="AutoShape 16">
            <a:extLst>
              <a:ext uri="{FF2B5EF4-FFF2-40B4-BE49-F238E27FC236}">
                <a16:creationId xmlns:a16="http://schemas.microsoft.com/office/drawing/2014/main" id="{C93FAC97-4A61-C028-853A-44F9B254729D}"/>
              </a:ext>
            </a:extLst>
          </p:cNvPr>
          <p:cNvSpPr>
            <a:spLocks noChangeArrowheads="1"/>
          </p:cNvSpPr>
          <p:nvPr/>
        </p:nvSpPr>
        <p:spPr bwMode="auto">
          <a:xfrm rot="5400000">
            <a:off x="5721351" y="4719638"/>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1" name="Text Box 17">
            <a:extLst>
              <a:ext uri="{FF2B5EF4-FFF2-40B4-BE49-F238E27FC236}">
                <a16:creationId xmlns:a16="http://schemas.microsoft.com/office/drawing/2014/main" id="{B95CF649-B5BA-1CAF-31F2-4996B1679983}"/>
              </a:ext>
            </a:extLst>
          </p:cNvPr>
          <p:cNvSpPr txBox="1">
            <a:spLocks noChangeArrowheads="1"/>
          </p:cNvSpPr>
          <p:nvPr/>
        </p:nvSpPr>
        <p:spPr bwMode="auto">
          <a:xfrm>
            <a:off x="5111751" y="5270500"/>
            <a:ext cx="1814513"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Transport to frontline</a:t>
            </a:r>
          </a:p>
        </p:txBody>
      </p:sp>
      <p:sp>
        <p:nvSpPr>
          <p:cNvPr id="533522" name="AutoShape 18">
            <a:extLst>
              <a:ext uri="{FF2B5EF4-FFF2-40B4-BE49-F238E27FC236}">
                <a16:creationId xmlns:a16="http://schemas.microsoft.com/office/drawing/2014/main" id="{A1C56821-47CB-4357-2D9C-B17F37643504}"/>
              </a:ext>
            </a:extLst>
          </p:cNvPr>
          <p:cNvSpPr>
            <a:spLocks noChangeArrowheads="1"/>
          </p:cNvSpPr>
          <p:nvPr/>
        </p:nvSpPr>
        <p:spPr bwMode="auto">
          <a:xfrm>
            <a:off x="7005638" y="4919664"/>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3" name="AutoShape 19">
            <a:extLst>
              <a:ext uri="{FF2B5EF4-FFF2-40B4-BE49-F238E27FC236}">
                <a16:creationId xmlns:a16="http://schemas.microsoft.com/office/drawing/2014/main" id="{EE8E9F38-E5F3-A07B-A51B-09B2CAA215FB}"/>
              </a:ext>
            </a:extLst>
          </p:cNvPr>
          <p:cNvSpPr>
            <a:spLocks noChangeArrowheads="1"/>
          </p:cNvSpPr>
          <p:nvPr/>
        </p:nvSpPr>
        <p:spPr bwMode="auto">
          <a:xfrm>
            <a:off x="7005638" y="4098926"/>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4" name="AutoShape 20">
            <a:extLst>
              <a:ext uri="{FF2B5EF4-FFF2-40B4-BE49-F238E27FC236}">
                <a16:creationId xmlns:a16="http://schemas.microsoft.com/office/drawing/2014/main" id="{912E7EFA-BD17-7F2D-A25A-564C82DC5D04}"/>
              </a:ext>
            </a:extLst>
          </p:cNvPr>
          <p:cNvSpPr>
            <a:spLocks noChangeArrowheads="1"/>
          </p:cNvSpPr>
          <p:nvPr/>
        </p:nvSpPr>
        <p:spPr bwMode="auto">
          <a:xfrm>
            <a:off x="7007226" y="3063876"/>
            <a:ext cx="493713"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5" name="Text Box 21">
            <a:extLst>
              <a:ext uri="{FF2B5EF4-FFF2-40B4-BE49-F238E27FC236}">
                <a16:creationId xmlns:a16="http://schemas.microsoft.com/office/drawing/2014/main" id="{6373066C-1926-791A-1F7F-0E0A07E2F087}"/>
              </a:ext>
            </a:extLst>
          </p:cNvPr>
          <p:cNvSpPr txBox="1">
            <a:spLocks noChangeArrowheads="1"/>
          </p:cNvSpPr>
          <p:nvPr/>
        </p:nvSpPr>
        <p:spPr bwMode="auto">
          <a:xfrm>
            <a:off x="6985000" y="2481263"/>
            <a:ext cx="65405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Depot</a:t>
            </a:r>
          </a:p>
        </p:txBody>
      </p:sp>
      <p:sp>
        <p:nvSpPr>
          <p:cNvPr id="533526" name="AutoShape 22">
            <a:extLst>
              <a:ext uri="{FF2B5EF4-FFF2-40B4-BE49-F238E27FC236}">
                <a16:creationId xmlns:a16="http://schemas.microsoft.com/office/drawing/2014/main" id="{C21F1610-8013-1714-9669-3164AF11FBE0}"/>
              </a:ext>
            </a:extLst>
          </p:cNvPr>
          <p:cNvSpPr>
            <a:spLocks noChangeArrowheads="1"/>
          </p:cNvSpPr>
          <p:nvPr/>
        </p:nvSpPr>
        <p:spPr bwMode="auto">
          <a:xfrm flipH="1">
            <a:off x="4383088" y="4938714"/>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7" name="AutoShape 23">
            <a:extLst>
              <a:ext uri="{FF2B5EF4-FFF2-40B4-BE49-F238E27FC236}">
                <a16:creationId xmlns:a16="http://schemas.microsoft.com/office/drawing/2014/main" id="{9B84BEB8-C3B5-C120-C49C-DD37558FD51E}"/>
              </a:ext>
            </a:extLst>
          </p:cNvPr>
          <p:cNvSpPr>
            <a:spLocks noChangeArrowheads="1"/>
          </p:cNvSpPr>
          <p:nvPr/>
        </p:nvSpPr>
        <p:spPr bwMode="auto">
          <a:xfrm flipH="1">
            <a:off x="4383088" y="4117976"/>
            <a:ext cx="493712"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8" name="AutoShape 24">
            <a:extLst>
              <a:ext uri="{FF2B5EF4-FFF2-40B4-BE49-F238E27FC236}">
                <a16:creationId xmlns:a16="http://schemas.microsoft.com/office/drawing/2014/main" id="{BCE0C98C-8987-428A-BFE5-C3726095340D}"/>
              </a:ext>
            </a:extLst>
          </p:cNvPr>
          <p:cNvSpPr>
            <a:spLocks noChangeArrowheads="1"/>
          </p:cNvSpPr>
          <p:nvPr/>
        </p:nvSpPr>
        <p:spPr bwMode="auto">
          <a:xfrm flipH="1">
            <a:off x="4384676" y="3082926"/>
            <a:ext cx="493713" cy="581025"/>
          </a:xfrm>
          <a:custGeom>
            <a:avLst/>
            <a:gdLst>
              <a:gd name="G0" fmla="+- 9257 0 0"/>
              <a:gd name="G1" fmla="+- 18514 0 0"/>
              <a:gd name="G2" fmla="+- 7200 0 0"/>
              <a:gd name="G3" fmla="*/ 9257 1 2"/>
              <a:gd name="G4" fmla="+- G3 10800 0"/>
              <a:gd name="G5" fmla="+- 21600 9257 18514"/>
              <a:gd name="G6" fmla="+- 18514 7200 0"/>
              <a:gd name="G7" fmla="*/ G6 1 2"/>
              <a:gd name="G8" fmla="*/ 18514 2 1"/>
              <a:gd name="G9" fmla="+- G8 0 21600"/>
              <a:gd name="G10" fmla="*/ 21600 G0 G1"/>
              <a:gd name="G11" fmla="*/ 21600 G4 G1"/>
              <a:gd name="G12" fmla="*/ 21600 G5 G1"/>
              <a:gd name="G13" fmla="*/ 21600 G7 G1"/>
              <a:gd name="G14" fmla="*/ 18514 1 2"/>
              <a:gd name="G15" fmla="+- G5 0 G4"/>
              <a:gd name="G16" fmla="+- G0 0 G4"/>
              <a:gd name="G17" fmla="*/ G2 G15 G16"/>
              <a:gd name="T0" fmla="*/ 15429 w 21600"/>
              <a:gd name="T1" fmla="*/ 0 h 21600"/>
              <a:gd name="T2" fmla="*/ 9257 w 21600"/>
              <a:gd name="T3" fmla="*/ 7200 h 21600"/>
              <a:gd name="T4" fmla="*/ 0 w 21600"/>
              <a:gd name="T5" fmla="*/ 18001 h 21600"/>
              <a:gd name="T6" fmla="*/ 9257 w 21600"/>
              <a:gd name="T7" fmla="*/ 21600 h 21600"/>
              <a:gd name="T8" fmla="*/ 18514 w 21600"/>
              <a:gd name="T9" fmla="*/ 15000 h 21600"/>
              <a:gd name="T10" fmla="*/ 21600 w 21600"/>
              <a:gd name="T11" fmla="*/ 7200 h 21600"/>
              <a:gd name="T12" fmla="*/ 17694720 60000 65536"/>
              <a:gd name="T13" fmla="*/ 11796480 60000 65536"/>
              <a:gd name="T14" fmla="*/ 11796480 60000 65536"/>
              <a:gd name="T15" fmla="*/ 5898240 60000 65536"/>
              <a:gd name="T16" fmla="*/ 0 60000 65536"/>
              <a:gd name="T17" fmla="*/ 0 60000 65536"/>
              <a:gd name="T18" fmla="*/ 0 w 21600"/>
              <a:gd name="T19" fmla="*/ G12 h 21600"/>
              <a:gd name="T20" fmla="*/ G1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29" name="Text Box 25">
            <a:extLst>
              <a:ext uri="{FF2B5EF4-FFF2-40B4-BE49-F238E27FC236}">
                <a16:creationId xmlns:a16="http://schemas.microsoft.com/office/drawing/2014/main" id="{2BD81534-2335-FA95-DC5D-4FC8ED8EFDF0}"/>
              </a:ext>
            </a:extLst>
          </p:cNvPr>
          <p:cNvSpPr txBox="1">
            <a:spLocks noChangeArrowheads="1"/>
          </p:cNvSpPr>
          <p:nvPr/>
        </p:nvSpPr>
        <p:spPr bwMode="auto">
          <a:xfrm>
            <a:off x="4262438" y="2481263"/>
            <a:ext cx="65405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Depot</a:t>
            </a:r>
          </a:p>
        </p:txBody>
      </p:sp>
      <p:pic>
        <p:nvPicPr>
          <p:cNvPr id="533530" name="Picture 26" descr="AS90 self-propelled guns of'D' Battery, 3 Regiment, the Royal Horse Artillery, fire on enemy positions in Basra, in support of the 1st Battalion. the Royal Regiment of Fusiliers (1 RRF) battlegroup 28/03/2003">
            <a:extLst>
              <a:ext uri="{FF2B5EF4-FFF2-40B4-BE49-F238E27FC236}">
                <a16:creationId xmlns:a16="http://schemas.microsoft.com/office/drawing/2014/main" id="{9D3167ED-FF57-E04F-9DAE-B2B281EBE7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4251"/>
          <a:stretch>
            <a:fillRect/>
          </a:stretch>
        </p:blipFill>
        <p:spPr bwMode="auto">
          <a:xfrm>
            <a:off x="4813300" y="5594350"/>
            <a:ext cx="2262188" cy="1263650"/>
          </a:xfrm>
          <a:prstGeom prst="rect">
            <a:avLst/>
          </a:prstGeom>
          <a:noFill/>
          <a:extLst>
            <a:ext uri="{909E8E84-426E-40DD-AFC4-6F175D3DCCD1}">
              <a14:hiddenFill xmlns:a14="http://schemas.microsoft.com/office/drawing/2010/main">
                <a:solidFill>
                  <a:srgbClr val="FFFFFF"/>
                </a:solidFill>
              </a14:hiddenFill>
            </a:ext>
          </a:extLst>
        </p:spPr>
      </p:pic>
      <p:sp>
        <p:nvSpPr>
          <p:cNvPr id="533531" name="AutoShape 27">
            <a:extLst>
              <a:ext uri="{FF2B5EF4-FFF2-40B4-BE49-F238E27FC236}">
                <a16:creationId xmlns:a16="http://schemas.microsoft.com/office/drawing/2014/main" id="{F9AB3BBA-415B-7C4B-801A-7C1FB38592B2}"/>
              </a:ext>
            </a:extLst>
          </p:cNvPr>
          <p:cNvSpPr>
            <a:spLocks noChangeArrowheads="1"/>
          </p:cNvSpPr>
          <p:nvPr/>
        </p:nvSpPr>
        <p:spPr bwMode="auto">
          <a:xfrm rot="5400000">
            <a:off x="5711826" y="5681663"/>
            <a:ext cx="595312" cy="436563"/>
          </a:xfrm>
          <a:prstGeom prst="rightArrow">
            <a:avLst>
              <a:gd name="adj1" fmla="val 49815"/>
              <a:gd name="adj2" fmla="val 77089"/>
            </a:avLst>
          </a:prstGeom>
          <a:solidFill>
            <a:schemeClr val="tx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nchor="ctr">
            <a:spAutoFit/>
          </a:bodyPr>
          <a:lstStyle/>
          <a:p>
            <a:endParaRPr lang="en-GB" sz="1400"/>
          </a:p>
        </p:txBody>
      </p:sp>
      <p:sp>
        <p:nvSpPr>
          <p:cNvPr id="533532" name="Text Box 28">
            <a:extLst>
              <a:ext uri="{FF2B5EF4-FFF2-40B4-BE49-F238E27FC236}">
                <a16:creationId xmlns:a16="http://schemas.microsoft.com/office/drawing/2014/main" id="{EDBBC000-DC4A-A5AA-672F-5060FA4B2151}"/>
              </a:ext>
            </a:extLst>
          </p:cNvPr>
          <p:cNvSpPr txBox="1">
            <a:spLocks noChangeArrowheads="1"/>
          </p:cNvSpPr>
          <p:nvPr/>
        </p:nvSpPr>
        <p:spPr bwMode="auto">
          <a:xfrm>
            <a:off x="1744664" y="1500188"/>
            <a:ext cx="150177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Logistic vibration</a:t>
            </a:r>
          </a:p>
        </p:txBody>
      </p:sp>
      <p:sp>
        <p:nvSpPr>
          <p:cNvPr id="533533" name="Text Box 29">
            <a:extLst>
              <a:ext uri="{FF2B5EF4-FFF2-40B4-BE49-F238E27FC236}">
                <a16:creationId xmlns:a16="http://schemas.microsoft.com/office/drawing/2014/main" id="{FAEEAF57-EE98-0E9A-FDDD-6345CE10FADE}"/>
              </a:ext>
            </a:extLst>
          </p:cNvPr>
          <p:cNvSpPr txBox="1">
            <a:spLocks noChangeArrowheads="1"/>
          </p:cNvSpPr>
          <p:nvPr/>
        </p:nvSpPr>
        <p:spPr bwMode="auto">
          <a:xfrm>
            <a:off x="1744663" y="2392363"/>
            <a:ext cx="1541462"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Real-time Ageing</a:t>
            </a:r>
          </a:p>
        </p:txBody>
      </p:sp>
      <p:sp>
        <p:nvSpPr>
          <p:cNvPr id="533534" name="Text Box 30">
            <a:extLst>
              <a:ext uri="{FF2B5EF4-FFF2-40B4-BE49-F238E27FC236}">
                <a16:creationId xmlns:a16="http://schemas.microsoft.com/office/drawing/2014/main" id="{11AF2226-18A8-498B-D0A2-3058E0450F3C}"/>
              </a:ext>
            </a:extLst>
          </p:cNvPr>
          <p:cNvSpPr txBox="1">
            <a:spLocks noChangeArrowheads="1"/>
          </p:cNvSpPr>
          <p:nvPr/>
        </p:nvSpPr>
        <p:spPr bwMode="auto">
          <a:xfrm>
            <a:off x="1744663" y="3208339"/>
            <a:ext cx="881062" cy="52540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Impact</a:t>
            </a:r>
          </a:p>
          <a:p>
            <a:r>
              <a:rPr lang="en-GB" altLang="en-US" sz="1400">
                <a:solidFill>
                  <a:schemeClr val="bg1"/>
                </a:solidFill>
              </a:rPr>
              <a:t>Vibration</a:t>
            </a:r>
          </a:p>
        </p:txBody>
      </p:sp>
      <p:sp>
        <p:nvSpPr>
          <p:cNvPr id="533535" name="Text Box 31">
            <a:extLst>
              <a:ext uri="{FF2B5EF4-FFF2-40B4-BE49-F238E27FC236}">
                <a16:creationId xmlns:a16="http://schemas.microsoft.com/office/drawing/2014/main" id="{1B124573-548D-F5AA-10F4-61209B97D098}"/>
              </a:ext>
            </a:extLst>
          </p:cNvPr>
          <p:cNvSpPr txBox="1">
            <a:spLocks noChangeArrowheads="1"/>
          </p:cNvSpPr>
          <p:nvPr/>
        </p:nvSpPr>
        <p:spPr bwMode="auto">
          <a:xfrm>
            <a:off x="1744664" y="4178301"/>
            <a:ext cx="2357437" cy="52540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Hot temperatures / humidity</a:t>
            </a:r>
          </a:p>
          <a:p>
            <a:r>
              <a:rPr lang="en-GB" altLang="en-US" sz="1400">
                <a:solidFill>
                  <a:schemeClr val="bg1"/>
                </a:solidFill>
              </a:rPr>
              <a:t>Accelerated Ageing</a:t>
            </a:r>
          </a:p>
        </p:txBody>
      </p:sp>
      <p:sp>
        <p:nvSpPr>
          <p:cNvPr id="533536" name="Text Box 32">
            <a:extLst>
              <a:ext uri="{FF2B5EF4-FFF2-40B4-BE49-F238E27FC236}">
                <a16:creationId xmlns:a16="http://schemas.microsoft.com/office/drawing/2014/main" id="{E24E3E37-CBA3-398B-8EEF-AAC7F19CBD32}"/>
              </a:ext>
            </a:extLst>
          </p:cNvPr>
          <p:cNvSpPr txBox="1">
            <a:spLocks noChangeArrowheads="1"/>
          </p:cNvSpPr>
          <p:nvPr/>
        </p:nvSpPr>
        <p:spPr bwMode="auto">
          <a:xfrm>
            <a:off x="1744663" y="5024439"/>
            <a:ext cx="881062" cy="52540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Impact</a:t>
            </a:r>
          </a:p>
          <a:p>
            <a:r>
              <a:rPr lang="en-GB" altLang="en-US" sz="1400">
                <a:solidFill>
                  <a:schemeClr val="bg1"/>
                </a:solidFill>
              </a:rPr>
              <a:t>Vibration</a:t>
            </a:r>
          </a:p>
        </p:txBody>
      </p:sp>
      <p:sp>
        <p:nvSpPr>
          <p:cNvPr id="533537" name="Text Box 33">
            <a:extLst>
              <a:ext uri="{FF2B5EF4-FFF2-40B4-BE49-F238E27FC236}">
                <a16:creationId xmlns:a16="http://schemas.microsoft.com/office/drawing/2014/main" id="{9C773C55-10C5-36CA-8E6A-74A4E3E69228}"/>
              </a:ext>
            </a:extLst>
          </p:cNvPr>
          <p:cNvSpPr txBox="1">
            <a:spLocks noChangeArrowheads="1"/>
          </p:cNvSpPr>
          <p:nvPr/>
        </p:nvSpPr>
        <p:spPr bwMode="auto">
          <a:xfrm>
            <a:off x="8328026" y="1557338"/>
            <a:ext cx="150177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Logistic vibration</a:t>
            </a:r>
          </a:p>
        </p:txBody>
      </p:sp>
      <p:sp>
        <p:nvSpPr>
          <p:cNvPr id="533538" name="Text Box 34">
            <a:extLst>
              <a:ext uri="{FF2B5EF4-FFF2-40B4-BE49-F238E27FC236}">
                <a16:creationId xmlns:a16="http://schemas.microsoft.com/office/drawing/2014/main" id="{673779D5-B9BB-F908-CCDC-B71AB5E4B025}"/>
              </a:ext>
            </a:extLst>
          </p:cNvPr>
          <p:cNvSpPr txBox="1">
            <a:spLocks noChangeArrowheads="1"/>
          </p:cNvSpPr>
          <p:nvPr/>
        </p:nvSpPr>
        <p:spPr bwMode="auto">
          <a:xfrm>
            <a:off x="8328026" y="2449513"/>
            <a:ext cx="1541463"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tx2"/>
                </a:solidFill>
              </a:rPr>
              <a:t>Real-time Ageing</a:t>
            </a:r>
          </a:p>
        </p:txBody>
      </p:sp>
      <p:sp>
        <p:nvSpPr>
          <p:cNvPr id="533539" name="Text Box 35">
            <a:extLst>
              <a:ext uri="{FF2B5EF4-FFF2-40B4-BE49-F238E27FC236}">
                <a16:creationId xmlns:a16="http://schemas.microsoft.com/office/drawing/2014/main" id="{B8DBDCBD-9FAB-F8A0-9E53-07BBB113FBC2}"/>
              </a:ext>
            </a:extLst>
          </p:cNvPr>
          <p:cNvSpPr txBox="1">
            <a:spLocks noChangeArrowheads="1"/>
          </p:cNvSpPr>
          <p:nvPr/>
        </p:nvSpPr>
        <p:spPr bwMode="auto">
          <a:xfrm>
            <a:off x="8328026" y="3265489"/>
            <a:ext cx="881063" cy="52540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Impact</a:t>
            </a:r>
          </a:p>
          <a:p>
            <a:r>
              <a:rPr lang="en-GB" altLang="en-US" sz="1400">
                <a:solidFill>
                  <a:schemeClr val="bg1"/>
                </a:solidFill>
              </a:rPr>
              <a:t>Vibration</a:t>
            </a:r>
          </a:p>
        </p:txBody>
      </p:sp>
      <p:sp>
        <p:nvSpPr>
          <p:cNvPr id="533540" name="Text Box 36">
            <a:extLst>
              <a:ext uri="{FF2B5EF4-FFF2-40B4-BE49-F238E27FC236}">
                <a16:creationId xmlns:a16="http://schemas.microsoft.com/office/drawing/2014/main" id="{9339A2D5-79A9-6AA0-2E90-62B3948713A0}"/>
              </a:ext>
            </a:extLst>
          </p:cNvPr>
          <p:cNvSpPr txBox="1">
            <a:spLocks noChangeArrowheads="1"/>
          </p:cNvSpPr>
          <p:nvPr/>
        </p:nvSpPr>
        <p:spPr bwMode="auto">
          <a:xfrm>
            <a:off x="8328026" y="4235451"/>
            <a:ext cx="1719263" cy="52540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Cold temperatures</a:t>
            </a:r>
          </a:p>
          <a:p>
            <a:r>
              <a:rPr lang="en-GB" altLang="en-US" sz="1400">
                <a:solidFill>
                  <a:schemeClr val="bg1"/>
                </a:solidFill>
              </a:rPr>
              <a:t>Accelerated Ageing</a:t>
            </a:r>
          </a:p>
        </p:txBody>
      </p:sp>
      <p:sp>
        <p:nvSpPr>
          <p:cNvPr id="533541" name="Text Box 37">
            <a:extLst>
              <a:ext uri="{FF2B5EF4-FFF2-40B4-BE49-F238E27FC236}">
                <a16:creationId xmlns:a16="http://schemas.microsoft.com/office/drawing/2014/main" id="{004D51CF-5CFC-BA46-23CD-BBA74FD882FB}"/>
              </a:ext>
            </a:extLst>
          </p:cNvPr>
          <p:cNvSpPr txBox="1">
            <a:spLocks noChangeArrowheads="1"/>
          </p:cNvSpPr>
          <p:nvPr/>
        </p:nvSpPr>
        <p:spPr bwMode="auto">
          <a:xfrm>
            <a:off x="8328026" y="5081589"/>
            <a:ext cx="881063" cy="52540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solidFill>
                  <a:schemeClr val="bg1"/>
                </a:solidFill>
              </a:rPr>
              <a:t>Impact</a:t>
            </a:r>
          </a:p>
          <a:p>
            <a:r>
              <a:rPr lang="en-GB" altLang="en-US" sz="1400">
                <a:solidFill>
                  <a:schemeClr val="bg1"/>
                </a:solidFill>
              </a:rPr>
              <a:t>Vibration</a:t>
            </a:r>
          </a:p>
        </p:txBody>
      </p:sp>
      <p:sp>
        <p:nvSpPr>
          <p:cNvPr id="533542" name="Text Box 38">
            <a:extLst>
              <a:ext uri="{FF2B5EF4-FFF2-40B4-BE49-F238E27FC236}">
                <a16:creationId xmlns:a16="http://schemas.microsoft.com/office/drawing/2014/main" id="{90418C0F-0463-7E6B-1EDC-EC06666696EA}"/>
              </a:ext>
            </a:extLst>
          </p:cNvPr>
          <p:cNvSpPr txBox="1">
            <a:spLocks noChangeArrowheads="1"/>
          </p:cNvSpPr>
          <p:nvPr/>
        </p:nvSpPr>
        <p:spPr bwMode="auto">
          <a:xfrm>
            <a:off x="1744663" y="5848702"/>
            <a:ext cx="2595562" cy="74084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dirty="0">
                <a:solidFill>
                  <a:schemeClr val="bg1"/>
                </a:solidFill>
              </a:rPr>
              <a:t>Hot firings</a:t>
            </a:r>
          </a:p>
          <a:p>
            <a:r>
              <a:rPr lang="en-GB" altLang="en-US" sz="1400" dirty="0">
                <a:solidFill>
                  <a:schemeClr val="bg1"/>
                </a:solidFill>
              </a:rPr>
              <a:t>High peak pressure / velocities</a:t>
            </a:r>
          </a:p>
          <a:p>
            <a:r>
              <a:rPr lang="en-GB" altLang="en-US" sz="1400" dirty="0">
                <a:solidFill>
                  <a:schemeClr val="bg1"/>
                </a:solidFill>
              </a:rPr>
              <a:t>Low mechanical Strengths</a:t>
            </a:r>
          </a:p>
        </p:txBody>
      </p:sp>
      <p:sp>
        <p:nvSpPr>
          <p:cNvPr id="533543" name="Text Box 39">
            <a:extLst>
              <a:ext uri="{FF2B5EF4-FFF2-40B4-BE49-F238E27FC236}">
                <a16:creationId xmlns:a16="http://schemas.microsoft.com/office/drawing/2014/main" id="{0C95D93C-019D-0A4E-AF76-163C79B8B735}"/>
              </a:ext>
            </a:extLst>
          </p:cNvPr>
          <p:cNvSpPr txBox="1">
            <a:spLocks noChangeArrowheads="1"/>
          </p:cNvSpPr>
          <p:nvPr/>
        </p:nvSpPr>
        <p:spPr bwMode="auto">
          <a:xfrm>
            <a:off x="8328026" y="5789077"/>
            <a:ext cx="2220913" cy="74084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dirty="0">
                <a:solidFill>
                  <a:schemeClr val="bg1"/>
                </a:solidFill>
              </a:rPr>
              <a:t>Cold Firings</a:t>
            </a:r>
          </a:p>
          <a:p>
            <a:r>
              <a:rPr lang="en-GB" altLang="en-US" sz="1400" dirty="0">
                <a:solidFill>
                  <a:schemeClr val="bg1"/>
                </a:solidFill>
              </a:rPr>
              <a:t>High muzzle exit pressure</a:t>
            </a:r>
          </a:p>
          <a:p>
            <a:r>
              <a:rPr lang="en-GB" altLang="en-US" sz="1400" dirty="0">
                <a:solidFill>
                  <a:schemeClr val="bg1"/>
                </a:solidFill>
              </a:rPr>
              <a:t>Brittle Materials</a:t>
            </a:r>
          </a:p>
        </p:txBody>
      </p:sp>
    </p:spTree>
    <p:extLst>
      <p:ext uri="{BB962C8B-B14F-4D97-AF65-F5344CB8AC3E}">
        <p14:creationId xmlns:p14="http://schemas.microsoft.com/office/powerpoint/2010/main" val="1150780908"/>
      </p:ext>
    </p:extLst>
  </p:cSld>
  <p:clrMapOvr>
    <a:masterClrMapping/>
  </p:clrMapOvr>
  <p:transition>
    <p:wipe dir="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4530" name="Rectangle 2">
            <a:extLst>
              <a:ext uri="{FF2B5EF4-FFF2-40B4-BE49-F238E27FC236}">
                <a16:creationId xmlns:a16="http://schemas.microsoft.com/office/drawing/2014/main" id="{E9B655B6-D9CF-8F70-D072-BBD7A38EC535}"/>
              </a:ext>
            </a:extLst>
          </p:cNvPr>
          <p:cNvSpPr>
            <a:spLocks noGrp="1" noChangeArrowheads="1"/>
          </p:cNvSpPr>
          <p:nvPr>
            <p:ph type="title"/>
          </p:nvPr>
        </p:nvSpPr>
        <p:spPr/>
        <p:txBody>
          <a:bodyPr>
            <a:normAutofit fontScale="90000"/>
          </a:bodyPr>
          <a:lstStyle/>
          <a:p>
            <a:r>
              <a:rPr lang="en-GB" altLang="en-US" sz="3200" b="1" dirty="0"/>
              <a:t>Designing for the munition's life cycle</a:t>
            </a:r>
          </a:p>
        </p:txBody>
      </p:sp>
      <p:graphicFrame>
        <p:nvGraphicFramePr>
          <p:cNvPr id="534531" name="Group 3">
            <a:extLst>
              <a:ext uri="{FF2B5EF4-FFF2-40B4-BE49-F238E27FC236}">
                <a16:creationId xmlns:a16="http://schemas.microsoft.com/office/drawing/2014/main" id="{6999E3DD-1A3E-B8C4-A6A7-58ACEA4CBCB5}"/>
              </a:ext>
            </a:extLst>
          </p:cNvPr>
          <p:cNvGraphicFramePr>
            <a:graphicFrameLocks noGrp="1"/>
          </p:cNvGraphicFramePr>
          <p:nvPr>
            <p:ph idx="1"/>
          </p:nvPr>
        </p:nvGraphicFramePr>
        <p:xfrm>
          <a:off x="1584326" y="1065214"/>
          <a:ext cx="9020175" cy="4535488"/>
        </p:xfrm>
        <a:graphic>
          <a:graphicData uri="http://schemas.openxmlformats.org/drawingml/2006/table">
            <a:tbl>
              <a:tblPr/>
              <a:tblGrid>
                <a:gridCol w="1270000">
                  <a:extLst>
                    <a:ext uri="{9D8B030D-6E8A-4147-A177-3AD203B41FA5}">
                      <a16:colId xmlns:a16="http://schemas.microsoft.com/office/drawing/2014/main" val="2746965814"/>
                    </a:ext>
                  </a:extLst>
                </a:gridCol>
                <a:gridCol w="3819525">
                  <a:extLst>
                    <a:ext uri="{9D8B030D-6E8A-4147-A177-3AD203B41FA5}">
                      <a16:colId xmlns:a16="http://schemas.microsoft.com/office/drawing/2014/main" val="724215386"/>
                    </a:ext>
                  </a:extLst>
                </a:gridCol>
                <a:gridCol w="3930650">
                  <a:extLst>
                    <a:ext uri="{9D8B030D-6E8A-4147-A177-3AD203B41FA5}">
                      <a16:colId xmlns:a16="http://schemas.microsoft.com/office/drawing/2014/main" val="3778573895"/>
                    </a:ext>
                  </a:extLst>
                </a:gridCol>
              </a:tblGrid>
              <a:tr h="330200">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Environment</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Effects of environment</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Design Mitigation</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433706735"/>
                  </a:ext>
                </a:extLst>
              </a:tr>
              <a:tr h="8588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chemeClr val="tx1"/>
                        </a:buClr>
                        <a:buSzPct val="80000"/>
                        <a:buFontTx/>
                        <a:buNone/>
                        <a:tabLst/>
                      </a:pPr>
                      <a:r>
                        <a:rPr kumimoji="0" lang="en-GB" altLang="en-US" sz="1200" b="0" i="0" u="none" strike="noStrike" cap="none" normalizeH="0" baseline="0">
                          <a:ln>
                            <a:noFill/>
                          </a:ln>
                          <a:solidFill>
                            <a:schemeClr val="tx1"/>
                          </a:solidFill>
                          <a:effectLst/>
                          <a:latin typeface="Arial" panose="020B0604020202020204" pitchFamily="34" charset="0"/>
                        </a:rPr>
                        <a:t>Logistic transport</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Vibration could cause dusting of explosive</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Loosening of screwed interfaces</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Non-brittle explosives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Unstuck fillings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Torque settings / Adhesives</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137469277"/>
                  </a:ext>
                </a:extLst>
              </a:tr>
              <a:tr h="1079500">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Storage in depot</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Real time ageing of energetic and non-energetic materials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Corrosion</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Interaction of non-compatible materials</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Selection of explosive materials whose properties do not change significantly with time</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Choice of materials / protective coatings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Choice of materials / compatibility testing</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769109692"/>
                  </a:ext>
                </a:extLst>
              </a:tr>
              <a:tr h="2266950">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Transport to theatre</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Vibration can cause dusting of explosive especially if explosive has already sustained damage through drops or impact etc.</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Loosening of screwed interfaces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Potential to drop crates of ammunition during loading of vehicles causing cracks to develop in energetic and non energetic components.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Component failure due to high g impacts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Premature initiation of ammunition</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Robust non-brittle explosives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Robust structure (ammunition and packaging)</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Torque settings / Adhesives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Unstuck fillings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Explosives with coefficients of thermal expansion / contraction similar to case material </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Selection of suitable energetic materials with appropriate levels of sensitivity</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330282495"/>
                  </a:ext>
                </a:extLst>
              </a:tr>
            </a:tbl>
          </a:graphicData>
        </a:graphic>
      </p:graphicFrame>
    </p:spTree>
    <p:extLst>
      <p:ext uri="{BB962C8B-B14F-4D97-AF65-F5344CB8AC3E}">
        <p14:creationId xmlns:p14="http://schemas.microsoft.com/office/powerpoint/2010/main" val="1927391272"/>
      </p:ext>
    </p:extLst>
  </p:cSld>
  <p:clrMapOvr>
    <a:masterClrMapping/>
  </p:clrMapOvr>
  <p:transition>
    <p:wipe dir="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5554" name="Rectangle 2">
            <a:extLst>
              <a:ext uri="{FF2B5EF4-FFF2-40B4-BE49-F238E27FC236}">
                <a16:creationId xmlns:a16="http://schemas.microsoft.com/office/drawing/2014/main" id="{21F0559F-15C0-47E3-7D74-735F8707F564}"/>
              </a:ext>
            </a:extLst>
          </p:cNvPr>
          <p:cNvSpPr>
            <a:spLocks noGrp="1" noChangeArrowheads="1"/>
          </p:cNvSpPr>
          <p:nvPr>
            <p:ph type="title"/>
          </p:nvPr>
        </p:nvSpPr>
        <p:spPr/>
        <p:txBody>
          <a:bodyPr>
            <a:normAutofit fontScale="90000"/>
          </a:bodyPr>
          <a:lstStyle/>
          <a:p>
            <a:r>
              <a:rPr lang="en-GB" altLang="en-US" sz="3200" b="1" dirty="0"/>
              <a:t>Designing for the munition's life cycle</a:t>
            </a:r>
          </a:p>
        </p:txBody>
      </p:sp>
      <p:graphicFrame>
        <p:nvGraphicFramePr>
          <p:cNvPr id="535555" name="Group 3">
            <a:extLst>
              <a:ext uri="{FF2B5EF4-FFF2-40B4-BE49-F238E27FC236}">
                <a16:creationId xmlns:a16="http://schemas.microsoft.com/office/drawing/2014/main" id="{C55DC07C-3ABA-C3C9-2546-8A814789A69D}"/>
              </a:ext>
            </a:extLst>
          </p:cNvPr>
          <p:cNvGraphicFramePr>
            <a:graphicFrameLocks noGrp="1"/>
          </p:cNvGraphicFramePr>
          <p:nvPr>
            <p:ph idx="1"/>
          </p:nvPr>
        </p:nvGraphicFramePr>
        <p:xfrm>
          <a:off x="1665288" y="1201739"/>
          <a:ext cx="8939212" cy="5275584"/>
        </p:xfrm>
        <a:graphic>
          <a:graphicData uri="http://schemas.openxmlformats.org/drawingml/2006/table">
            <a:tbl>
              <a:tblPr/>
              <a:tblGrid>
                <a:gridCol w="1257300">
                  <a:extLst>
                    <a:ext uri="{9D8B030D-6E8A-4147-A177-3AD203B41FA5}">
                      <a16:colId xmlns:a16="http://schemas.microsoft.com/office/drawing/2014/main" val="3944325549"/>
                    </a:ext>
                  </a:extLst>
                </a:gridCol>
                <a:gridCol w="3787775">
                  <a:extLst>
                    <a:ext uri="{9D8B030D-6E8A-4147-A177-3AD203B41FA5}">
                      <a16:colId xmlns:a16="http://schemas.microsoft.com/office/drawing/2014/main" val="4016253958"/>
                    </a:ext>
                  </a:extLst>
                </a:gridCol>
                <a:gridCol w="3894137">
                  <a:extLst>
                    <a:ext uri="{9D8B030D-6E8A-4147-A177-3AD203B41FA5}">
                      <a16:colId xmlns:a16="http://schemas.microsoft.com/office/drawing/2014/main" val="1525129295"/>
                    </a:ext>
                  </a:extLst>
                </a:gridCol>
              </a:tblGrid>
              <a:tr h="16192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Environment</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Effects of environment</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Design Mitigation</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087807384"/>
                  </a:ext>
                </a:extLst>
              </a:tr>
              <a:tr h="52387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Storage in theatre</a:t>
                      </a:r>
                    </a:p>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GB" altLang="en-US" sz="1200" b="0" i="0" u="none" strike="noStrike" cap="none" normalizeH="0" baseline="0">
                        <a:ln>
                          <a:noFill/>
                        </a:ln>
                        <a:solidFill>
                          <a:schemeClr val="tx1"/>
                        </a:solidFill>
                        <a:effectLst/>
                        <a:latin typeface="Arial" panose="020B0604020202020204" pitchFamily="34" charset="0"/>
                      </a:endParaRP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Accelerated ageing (hot conditions),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Increased or decreased sensitivity of explosive materials causing safety problems if increased or reliability problems if decreased.</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Selection of explosive materials whose properties do not change significantly with time or temperature</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Explosives with coefficients of thermal expansion / contraction similar to case material </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3628768665"/>
                  </a:ext>
                </a:extLst>
              </a:tr>
              <a:tr h="795338">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Transport to frontline</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Rough handling – damage to packaging</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Vibration can cause dusting of explosive especially if explosive has already sustained damage through drops or impact etc.</a:t>
                      </a:r>
                    </a:p>
                    <a:p>
                      <a:pPr marL="473075" marR="0" lvl="1" indent="0" algn="l" defTabSz="914400" rtl="0" eaLnBrk="0" fontAlgn="base" latinLnBrk="0" hangingPunct="0">
                        <a:lnSpc>
                          <a:spcPct val="100000"/>
                        </a:lnSpc>
                        <a:spcBef>
                          <a:spcPct val="10000"/>
                        </a:spcBef>
                        <a:spcAft>
                          <a:spcPct val="10000"/>
                        </a:spcAft>
                        <a:buClr>
                          <a:schemeClr val="tx1"/>
                        </a:buClr>
                        <a:buSzTx/>
                        <a:buFontTx/>
                        <a:buChar char="•"/>
                        <a:tabLst/>
                      </a:pPr>
                      <a:r>
                        <a:rPr kumimoji="0" lang="en-GB" altLang="en-US" sz="1000" b="0" i="0" u="none" strike="noStrike" cap="none" normalizeH="0" baseline="0">
                          <a:ln>
                            <a:noFill/>
                          </a:ln>
                          <a:solidFill>
                            <a:schemeClr val="tx1"/>
                          </a:solidFill>
                          <a:effectLst/>
                          <a:latin typeface="Arial" panose="020B0604020202020204" pitchFamily="34" charset="0"/>
                        </a:rPr>
                        <a:t>Rotary winged air transport vibration</a:t>
                      </a:r>
                    </a:p>
                    <a:p>
                      <a:pPr marL="473075" marR="0" lvl="1" indent="0" algn="l" defTabSz="914400" rtl="0" eaLnBrk="0" fontAlgn="base" latinLnBrk="0" hangingPunct="0">
                        <a:lnSpc>
                          <a:spcPct val="100000"/>
                        </a:lnSpc>
                        <a:spcBef>
                          <a:spcPct val="10000"/>
                        </a:spcBef>
                        <a:spcAft>
                          <a:spcPct val="10000"/>
                        </a:spcAft>
                        <a:buClr>
                          <a:schemeClr val="tx1"/>
                        </a:buClr>
                        <a:buSzTx/>
                        <a:buFontTx/>
                        <a:buChar char="•"/>
                        <a:tabLst/>
                      </a:pPr>
                      <a:r>
                        <a:rPr kumimoji="0" lang="en-GB" altLang="en-US" sz="1000" b="0" i="0" u="none" strike="noStrike" cap="none" normalizeH="0" baseline="0">
                          <a:ln>
                            <a:noFill/>
                          </a:ln>
                          <a:solidFill>
                            <a:schemeClr val="tx1"/>
                          </a:solidFill>
                          <a:effectLst/>
                          <a:latin typeface="Arial" panose="020B0604020202020204" pitchFamily="34" charset="0"/>
                        </a:rPr>
                        <a:t>Wheeled DROPS vibration</a:t>
                      </a:r>
                    </a:p>
                    <a:p>
                      <a:pPr marL="473075" marR="0" lvl="1" indent="0" algn="l" defTabSz="914400" rtl="0" eaLnBrk="0" fontAlgn="base" latinLnBrk="0" hangingPunct="0">
                        <a:lnSpc>
                          <a:spcPct val="100000"/>
                        </a:lnSpc>
                        <a:spcBef>
                          <a:spcPct val="10000"/>
                        </a:spcBef>
                        <a:spcAft>
                          <a:spcPct val="10000"/>
                        </a:spcAft>
                        <a:buClr>
                          <a:schemeClr val="tx1"/>
                        </a:buClr>
                        <a:buSzTx/>
                        <a:buFontTx/>
                        <a:buChar char="•"/>
                        <a:tabLst/>
                      </a:pPr>
                      <a:r>
                        <a:rPr kumimoji="0" lang="en-GB" altLang="en-US" sz="1000" b="0" i="0" u="none" strike="noStrike" cap="none" normalizeH="0" baseline="0">
                          <a:ln>
                            <a:noFill/>
                          </a:ln>
                          <a:solidFill>
                            <a:schemeClr val="tx1"/>
                          </a:solidFill>
                          <a:effectLst/>
                          <a:latin typeface="Arial" panose="020B0604020202020204" pitchFamily="34" charset="0"/>
                        </a:rPr>
                        <a:t>Tracked vehicle vibration</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Loosening of screwed interfaces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Potential to drop crates of ammunition during loading of vehicles causing cracks to develop in energetic and non energetic components.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Component failure due to high g impacts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Premature initiation of ammunition</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Robust non-brittle explosives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Robust structure (shell body and screwed components)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Torque settings / Adhesives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Unstuck fillings</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Explosives with coefficients of thermal expansion / contraction similar to case material </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Selection of suitable energetic materials with appropriate levels of sensitivity</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endParaRPr kumimoji="0" lang="en-GB" altLang="en-US" sz="1200" b="0" i="0" u="none" strike="noStrike" cap="none" normalizeH="0" baseline="0">
                        <a:ln>
                          <a:noFill/>
                        </a:ln>
                        <a:solidFill>
                          <a:schemeClr val="tx1"/>
                        </a:solidFill>
                        <a:effectLst/>
                        <a:latin typeface="Arial" panose="020B0604020202020204" pitchFamily="34" charset="0"/>
                      </a:endParaRP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020943150"/>
                  </a:ext>
                </a:extLst>
              </a:tr>
              <a:tr h="673100">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200" b="0" i="0" u="none" strike="noStrike" cap="none" normalizeH="0" baseline="0">
                          <a:ln>
                            <a:noFill/>
                          </a:ln>
                          <a:solidFill>
                            <a:schemeClr val="tx1"/>
                          </a:solidFill>
                          <a:effectLst/>
                          <a:latin typeface="Arial" panose="020B0604020202020204" pitchFamily="34" charset="0"/>
                        </a:rPr>
                        <a:t>Firing stressed stores</a:t>
                      </a:r>
                    </a:p>
                  </a:txBody>
                  <a:tcPr marL="90000" marR="90000" marT="46800" marB="4680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Stressed stores could have damaged explosive components, cracks, exudation and dusting</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Stressed stores could have damaged structural components (case, driving band etc)</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Stressed stores could be more sensitive due to effects of ageing and temperature</a:t>
                      </a:r>
                    </a:p>
                  </a:txBody>
                  <a:tcPr marL="90000" marR="90000" marT="46800" marB="4680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Charge restraint (cold conditions) flick ramming</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Explosives with coefficients of thermal expansion / contraction similar to case material </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Explosive materials which are tolerant of pressure, defects and temperature</a:t>
                      </a:r>
                    </a:p>
                    <a:p>
                      <a:pPr marL="0" marR="0" lvl="0" indent="0" algn="l" defTabSz="914400" rtl="0" eaLnBrk="0" fontAlgn="base" latinLnBrk="0" hangingPunct="0">
                        <a:lnSpc>
                          <a:spcPct val="100000"/>
                        </a:lnSpc>
                        <a:spcBef>
                          <a:spcPct val="10000"/>
                        </a:spcBef>
                        <a:spcAft>
                          <a:spcPct val="10000"/>
                        </a:spcAft>
                        <a:buClr>
                          <a:schemeClr val="tx1"/>
                        </a:buClr>
                        <a:buSzPct val="80000"/>
                        <a:buFontTx/>
                        <a:buChar char="•"/>
                        <a:tabLst/>
                      </a:pPr>
                      <a:r>
                        <a:rPr kumimoji="0" lang="en-GB" altLang="en-US" sz="1200" b="0" i="0" u="none" strike="noStrike" cap="none" normalizeH="0" baseline="0">
                          <a:ln>
                            <a:noFill/>
                          </a:ln>
                          <a:solidFill>
                            <a:schemeClr val="tx1"/>
                          </a:solidFill>
                          <a:effectLst/>
                          <a:latin typeface="Arial" panose="020B0604020202020204" pitchFamily="34" charset="0"/>
                        </a:rPr>
                        <a:t> Structural materials tolerant of expected dynamics and minor damage.</a:t>
                      </a:r>
                    </a:p>
                  </a:txBody>
                  <a:tcPr marL="90000" marR="90000" marT="46800" marB="4680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2740594026"/>
                  </a:ext>
                </a:extLst>
              </a:tr>
            </a:tbl>
          </a:graphicData>
        </a:graphic>
      </p:graphicFrame>
    </p:spTree>
    <p:extLst>
      <p:ext uri="{BB962C8B-B14F-4D97-AF65-F5344CB8AC3E}">
        <p14:creationId xmlns:p14="http://schemas.microsoft.com/office/powerpoint/2010/main" val="2121341659"/>
      </p:ext>
    </p:extLst>
  </p:cSld>
  <p:clrMapOvr>
    <a:masterClrMapping/>
  </p:clrMapOvr>
  <p:transition>
    <p:wipe dir="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6578" name="Rectangle 2">
            <a:extLst>
              <a:ext uri="{FF2B5EF4-FFF2-40B4-BE49-F238E27FC236}">
                <a16:creationId xmlns:a16="http://schemas.microsoft.com/office/drawing/2014/main" id="{D4BF8A53-06B7-AE7B-3996-B7EA7292C6FD}"/>
              </a:ext>
            </a:extLst>
          </p:cNvPr>
          <p:cNvSpPr>
            <a:spLocks noGrp="1" noChangeArrowheads="1"/>
          </p:cNvSpPr>
          <p:nvPr>
            <p:ph type="title"/>
          </p:nvPr>
        </p:nvSpPr>
        <p:spPr>
          <a:xfrm>
            <a:off x="130278" y="92895"/>
            <a:ext cx="10515600" cy="588604"/>
          </a:xfrm>
        </p:spPr>
        <p:txBody>
          <a:bodyPr>
            <a:normAutofit/>
          </a:bodyPr>
          <a:lstStyle/>
          <a:p>
            <a:r>
              <a:rPr lang="en-GB" altLang="en-US" sz="3200" b="1" dirty="0"/>
              <a:t>Designing for the munition's life cycle</a:t>
            </a:r>
          </a:p>
        </p:txBody>
      </p:sp>
      <p:sp>
        <p:nvSpPr>
          <p:cNvPr id="536579" name="Rectangle 3">
            <a:extLst>
              <a:ext uri="{FF2B5EF4-FFF2-40B4-BE49-F238E27FC236}">
                <a16:creationId xmlns:a16="http://schemas.microsoft.com/office/drawing/2014/main" id="{934E424D-B8C2-CB17-34D9-4E0A1B95B7E5}"/>
              </a:ext>
            </a:extLst>
          </p:cNvPr>
          <p:cNvSpPr>
            <a:spLocks noGrp="1" noChangeArrowheads="1"/>
          </p:cNvSpPr>
          <p:nvPr>
            <p:ph type="body" idx="1"/>
          </p:nvPr>
        </p:nvSpPr>
        <p:spPr>
          <a:xfrm>
            <a:off x="956187" y="1127535"/>
            <a:ext cx="10515600" cy="4351338"/>
          </a:xfrm>
        </p:spPr>
        <p:txBody>
          <a:bodyPr/>
          <a:lstStyle/>
          <a:p>
            <a:r>
              <a:rPr lang="en-GB" altLang="en-US" dirty="0"/>
              <a:t>Typical IM projectile Sequential Environmental Test Programme</a:t>
            </a:r>
          </a:p>
        </p:txBody>
      </p:sp>
      <p:pic>
        <p:nvPicPr>
          <p:cNvPr id="536580" name="Picture 4">
            <a:extLst>
              <a:ext uri="{FF2B5EF4-FFF2-40B4-BE49-F238E27FC236}">
                <a16:creationId xmlns:a16="http://schemas.microsoft.com/office/drawing/2014/main" id="{0C7C7703-8BD8-F7FC-99CD-5905E1652F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52425"/>
          <a:stretch>
            <a:fillRect/>
          </a:stretch>
        </p:blipFill>
        <p:spPr bwMode="auto">
          <a:xfrm>
            <a:off x="2571750" y="1698625"/>
            <a:ext cx="7018338" cy="4814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9859153"/>
      </p:ext>
    </p:extLst>
  </p:cSld>
  <p:clrMapOvr>
    <a:masterClrMapping/>
  </p:clrMapOvr>
  <p:transition>
    <p:wipe dir="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7602" name="Rectangle 2">
            <a:extLst>
              <a:ext uri="{FF2B5EF4-FFF2-40B4-BE49-F238E27FC236}">
                <a16:creationId xmlns:a16="http://schemas.microsoft.com/office/drawing/2014/main" id="{49C6DA77-F1E4-C4CE-BCFE-180623372D9E}"/>
              </a:ext>
            </a:extLst>
          </p:cNvPr>
          <p:cNvSpPr>
            <a:spLocks noGrp="1" noChangeArrowheads="1"/>
          </p:cNvSpPr>
          <p:nvPr>
            <p:ph type="title"/>
          </p:nvPr>
        </p:nvSpPr>
        <p:spPr>
          <a:xfrm>
            <a:off x="248265" y="18255"/>
            <a:ext cx="10515600" cy="1325563"/>
          </a:xfrm>
        </p:spPr>
        <p:txBody>
          <a:bodyPr>
            <a:normAutofit/>
          </a:bodyPr>
          <a:lstStyle/>
          <a:p>
            <a:r>
              <a:rPr lang="en-GB" altLang="en-US" sz="3200" b="1" dirty="0"/>
              <a:t>Designing for the munition's life cycle</a:t>
            </a:r>
          </a:p>
        </p:txBody>
      </p:sp>
      <p:pic>
        <p:nvPicPr>
          <p:cNvPr id="537603" name="Picture 3">
            <a:extLst>
              <a:ext uri="{FF2B5EF4-FFF2-40B4-BE49-F238E27FC236}">
                <a16:creationId xmlns:a16="http://schemas.microsoft.com/office/drawing/2014/main" id="{4E99CCA0-75C5-BDD4-4187-A0D5765209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7498" b="12283"/>
          <a:stretch>
            <a:fillRect/>
          </a:stretch>
        </p:blipFill>
        <p:spPr bwMode="auto">
          <a:xfrm>
            <a:off x="2543175" y="1655763"/>
            <a:ext cx="7018338" cy="407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7604" name="Rectangle 4">
            <a:extLst>
              <a:ext uri="{FF2B5EF4-FFF2-40B4-BE49-F238E27FC236}">
                <a16:creationId xmlns:a16="http://schemas.microsoft.com/office/drawing/2014/main" id="{E235C67A-7C73-3051-8B47-B9B7A826717E}"/>
              </a:ext>
            </a:extLst>
          </p:cNvPr>
          <p:cNvSpPr>
            <a:spLocks noGrp="1" noChangeArrowheads="1"/>
          </p:cNvSpPr>
          <p:nvPr>
            <p:ph type="body" idx="1"/>
          </p:nvPr>
        </p:nvSpPr>
        <p:spPr/>
        <p:txBody>
          <a:bodyPr/>
          <a:lstStyle/>
          <a:p>
            <a:r>
              <a:rPr lang="en-GB" altLang="en-US"/>
              <a:t>Part 2</a:t>
            </a:r>
          </a:p>
        </p:txBody>
      </p:sp>
    </p:spTree>
    <p:extLst>
      <p:ext uri="{BB962C8B-B14F-4D97-AF65-F5344CB8AC3E}">
        <p14:creationId xmlns:p14="http://schemas.microsoft.com/office/powerpoint/2010/main" val="3320868803"/>
      </p:ext>
    </p:extLst>
  </p:cSld>
  <p:clrMapOvr>
    <a:masterClrMapping/>
  </p:clrMapOvr>
  <p:transition>
    <p:wipe dir="r"/>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8626" name="Rectangle 2">
            <a:extLst>
              <a:ext uri="{FF2B5EF4-FFF2-40B4-BE49-F238E27FC236}">
                <a16:creationId xmlns:a16="http://schemas.microsoft.com/office/drawing/2014/main" id="{D630B461-9F4F-F134-F276-CBE6DD0255D0}"/>
              </a:ext>
            </a:extLst>
          </p:cNvPr>
          <p:cNvSpPr>
            <a:spLocks noGrp="1" noChangeArrowheads="1"/>
          </p:cNvSpPr>
          <p:nvPr>
            <p:ph type="title"/>
          </p:nvPr>
        </p:nvSpPr>
        <p:spPr>
          <a:xfrm>
            <a:off x="179439" y="0"/>
            <a:ext cx="10515600" cy="1325563"/>
          </a:xfrm>
        </p:spPr>
        <p:txBody>
          <a:bodyPr>
            <a:normAutofit/>
          </a:bodyPr>
          <a:lstStyle/>
          <a:p>
            <a:r>
              <a:rPr lang="en-GB" altLang="en-US" sz="3200" b="1" dirty="0"/>
              <a:t>Designing for the munition's life cycle</a:t>
            </a:r>
          </a:p>
        </p:txBody>
      </p:sp>
      <p:sp>
        <p:nvSpPr>
          <p:cNvPr id="538627" name="Rectangle 3">
            <a:extLst>
              <a:ext uri="{FF2B5EF4-FFF2-40B4-BE49-F238E27FC236}">
                <a16:creationId xmlns:a16="http://schemas.microsoft.com/office/drawing/2014/main" id="{59799FF1-9F71-1B32-31F7-185AE641114B}"/>
              </a:ext>
            </a:extLst>
          </p:cNvPr>
          <p:cNvSpPr>
            <a:spLocks noGrp="1" noChangeArrowheads="1"/>
          </p:cNvSpPr>
          <p:nvPr>
            <p:ph type="body" idx="1"/>
          </p:nvPr>
        </p:nvSpPr>
        <p:spPr/>
        <p:txBody>
          <a:bodyPr/>
          <a:lstStyle/>
          <a:p>
            <a:r>
              <a:rPr lang="en-GB" altLang="en-US" dirty="0"/>
              <a:t>Part 3</a:t>
            </a:r>
          </a:p>
        </p:txBody>
      </p:sp>
      <p:pic>
        <p:nvPicPr>
          <p:cNvPr id="538628" name="Picture 4">
            <a:extLst>
              <a:ext uri="{FF2B5EF4-FFF2-40B4-BE49-F238E27FC236}">
                <a16:creationId xmlns:a16="http://schemas.microsoft.com/office/drawing/2014/main" id="{9A636D03-33FD-62FA-2A1B-478E75E366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1514" b="12433"/>
          <a:stretch>
            <a:fillRect/>
          </a:stretch>
        </p:blipFill>
        <p:spPr bwMode="auto">
          <a:xfrm>
            <a:off x="2162175" y="1570038"/>
            <a:ext cx="7691438" cy="446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5707579"/>
      </p:ext>
    </p:extLst>
  </p:cSld>
  <p:clrMapOvr>
    <a:masterClrMapping/>
  </p:clrMapOvr>
  <p:transition>
    <p:wipe dir="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9650" name="Rectangle 2">
            <a:extLst>
              <a:ext uri="{FF2B5EF4-FFF2-40B4-BE49-F238E27FC236}">
                <a16:creationId xmlns:a16="http://schemas.microsoft.com/office/drawing/2014/main" id="{9187DF43-0F14-1315-E463-C3121B741783}"/>
              </a:ext>
            </a:extLst>
          </p:cNvPr>
          <p:cNvSpPr>
            <a:spLocks noGrp="1" noChangeArrowheads="1"/>
          </p:cNvSpPr>
          <p:nvPr>
            <p:ph type="title"/>
          </p:nvPr>
        </p:nvSpPr>
        <p:spPr>
          <a:xfrm>
            <a:off x="258097" y="128690"/>
            <a:ext cx="10515600" cy="745920"/>
          </a:xfrm>
        </p:spPr>
        <p:txBody>
          <a:bodyPr>
            <a:normAutofit/>
          </a:bodyPr>
          <a:lstStyle/>
          <a:p>
            <a:r>
              <a:rPr lang="en-GB" altLang="en-US" sz="3200" dirty="0"/>
              <a:t>Designing for the munition's life cycle</a:t>
            </a:r>
          </a:p>
        </p:txBody>
      </p:sp>
      <p:pic>
        <p:nvPicPr>
          <p:cNvPr id="539651" name="Picture 3">
            <a:extLst>
              <a:ext uri="{FF2B5EF4-FFF2-40B4-BE49-F238E27FC236}">
                <a16:creationId xmlns:a16="http://schemas.microsoft.com/office/drawing/2014/main" id="{753F13C1-01FE-897F-B849-A667CCA981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5900" y="2281238"/>
            <a:ext cx="3678238" cy="4075112"/>
          </a:xfrm>
          <a:prstGeom prst="rect">
            <a:avLst/>
          </a:prstGeom>
          <a:noFill/>
          <a:extLst>
            <a:ext uri="{909E8E84-426E-40DD-AFC4-6F175D3DCCD1}">
              <a14:hiddenFill xmlns:a14="http://schemas.microsoft.com/office/drawing/2010/main">
                <a:solidFill>
                  <a:srgbClr val="FFFFFF"/>
                </a:solidFill>
              </a14:hiddenFill>
            </a:ext>
          </a:extLst>
        </p:spPr>
      </p:pic>
      <p:sp>
        <p:nvSpPr>
          <p:cNvPr id="539652" name="Rectangle 4">
            <a:extLst>
              <a:ext uri="{FF2B5EF4-FFF2-40B4-BE49-F238E27FC236}">
                <a16:creationId xmlns:a16="http://schemas.microsoft.com/office/drawing/2014/main" id="{BB7B1A95-BFD5-1835-29B6-3A2428C2E6C1}"/>
              </a:ext>
            </a:extLst>
          </p:cNvPr>
          <p:cNvSpPr>
            <a:spLocks noGrp="1" noChangeArrowheads="1"/>
          </p:cNvSpPr>
          <p:nvPr>
            <p:ph type="body" idx="1"/>
          </p:nvPr>
        </p:nvSpPr>
        <p:spPr>
          <a:xfrm>
            <a:off x="308974" y="1020473"/>
            <a:ext cx="10515600" cy="4351338"/>
          </a:xfrm>
        </p:spPr>
        <p:txBody>
          <a:bodyPr/>
          <a:lstStyle/>
          <a:p>
            <a:r>
              <a:rPr lang="en-GB" altLang="en-US" dirty="0"/>
              <a:t>Recovered projectiles</a:t>
            </a:r>
          </a:p>
        </p:txBody>
      </p:sp>
      <p:pic>
        <p:nvPicPr>
          <p:cNvPr id="539653" name="Picture 5">
            <a:extLst>
              <a:ext uri="{FF2B5EF4-FFF2-40B4-BE49-F238E27FC236}">
                <a16:creationId xmlns:a16="http://schemas.microsoft.com/office/drawing/2014/main" id="{08B8C11D-9FC9-22C8-3DFF-6C440414681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21614" y="2368550"/>
            <a:ext cx="1920875" cy="350043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39654" name="Text Box 6">
            <a:extLst>
              <a:ext uri="{FF2B5EF4-FFF2-40B4-BE49-F238E27FC236}">
                <a16:creationId xmlns:a16="http://schemas.microsoft.com/office/drawing/2014/main" id="{0FDCDF96-C4C9-2C5A-55F8-FA8149B1EE98}"/>
              </a:ext>
            </a:extLst>
          </p:cNvPr>
          <p:cNvSpPr txBox="1">
            <a:spLocks noChangeArrowheads="1"/>
          </p:cNvSpPr>
          <p:nvPr/>
        </p:nvSpPr>
        <p:spPr bwMode="auto">
          <a:xfrm>
            <a:off x="1612900" y="1727200"/>
            <a:ext cx="110490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HOT +49</a:t>
            </a:r>
            <a:r>
              <a:rPr lang="en-US" altLang="en-US" sz="1400">
                <a:cs typeface="Arial" panose="020B0604020202020204" pitchFamily="34" charset="0"/>
              </a:rPr>
              <a:t>°C</a:t>
            </a:r>
          </a:p>
        </p:txBody>
      </p:sp>
      <p:sp>
        <p:nvSpPr>
          <p:cNvPr id="539655" name="Text Box 7">
            <a:extLst>
              <a:ext uri="{FF2B5EF4-FFF2-40B4-BE49-F238E27FC236}">
                <a16:creationId xmlns:a16="http://schemas.microsoft.com/office/drawing/2014/main" id="{53066E61-DA7E-0030-D9E0-F2E57D14E890}"/>
              </a:ext>
            </a:extLst>
          </p:cNvPr>
          <p:cNvSpPr txBox="1">
            <a:spLocks noChangeArrowheads="1"/>
          </p:cNvSpPr>
          <p:nvPr/>
        </p:nvSpPr>
        <p:spPr bwMode="auto">
          <a:xfrm>
            <a:off x="4903789" y="1727200"/>
            <a:ext cx="105092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Cold -18</a:t>
            </a:r>
            <a:r>
              <a:rPr lang="en-US" altLang="en-US" sz="1400">
                <a:cs typeface="Arial" panose="020B0604020202020204" pitchFamily="34" charset="0"/>
              </a:rPr>
              <a:t>°C</a:t>
            </a:r>
          </a:p>
        </p:txBody>
      </p:sp>
      <p:sp>
        <p:nvSpPr>
          <p:cNvPr id="539656" name="Line 8">
            <a:extLst>
              <a:ext uri="{FF2B5EF4-FFF2-40B4-BE49-F238E27FC236}">
                <a16:creationId xmlns:a16="http://schemas.microsoft.com/office/drawing/2014/main" id="{9AC6B63B-B1A4-0F58-BC5E-36BB3686042F}"/>
              </a:ext>
            </a:extLst>
          </p:cNvPr>
          <p:cNvSpPr>
            <a:spLocks noChangeShapeType="1"/>
          </p:cNvSpPr>
          <p:nvPr/>
        </p:nvSpPr>
        <p:spPr bwMode="auto">
          <a:xfrm>
            <a:off x="2097089" y="2030413"/>
            <a:ext cx="604837" cy="1503362"/>
          </a:xfrm>
          <a:prstGeom prst="line">
            <a:avLst/>
          </a:prstGeom>
          <a:noFill/>
          <a:ln w="127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39657" name="Line 9">
            <a:extLst>
              <a:ext uri="{FF2B5EF4-FFF2-40B4-BE49-F238E27FC236}">
                <a16:creationId xmlns:a16="http://schemas.microsoft.com/office/drawing/2014/main" id="{FAF6BE69-CDC2-7226-E63E-0880D35AF79E}"/>
              </a:ext>
            </a:extLst>
          </p:cNvPr>
          <p:cNvSpPr>
            <a:spLocks noChangeShapeType="1"/>
          </p:cNvSpPr>
          <p:nvPr/>
        </p:nvSpPr>
        <p:spPr bwMode="auto">
          <a:xfrm flipH="1">
            <a:off x="4943476" y="2038350"/>
            <a:ext cx="385763" cy="1612900"/>
          </a:xfrm>
          <a:prstGeom prst="line">
            <a:avLst/>
          </a:prstGeom>
          <a:noFill/>
          <a:ln w="127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39658" name="Text Box 10">
            <a:extLst>
              <a:ext uri="{FF2B5EF4-FFF2-40B4-BE49-F238E27FC236}">
                <a16:creationId xmlns:a16="http://schemas.microsoft.com/office/drawing/2014/main" id="{081E20E9-087D-2452-99B5-08DFF85E5F8C}"/>
              </a:ext>
            </a:extLst>
          </p:cNvPr>
          <p:cNvSpPr txBox="1">
            <a:spLocks noChangeArrowheads="1"/>
          </p:cNvSpPr>
          <p:nvPr/>
        </p:nvSpPr>
        <p:spPr bwMode="auto">
          <a:xfrm>
            <a:off x="7264400" y="1695450"/>
            <a:ext cx="1104900"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HOT +63</a:t>
            </a:r>
            <a:r>
              <a:rPr lang="en-US" altLang="en-US" sz="1400">
                <a:cs typeface="Arial" panose="020B0604020202020204" pitchFamily="34" charset="0"/>
              </a:rPr>
              <a:t>°C</a:t>
            </a:r>
          </a:p>
        </p:txBody>
      </p:sp>
      <p:sp>
        <p:nvSpPr>
          <p:cNvPr id="539659" name="Text Box 11">
            <a:extLst>
              <a:ext uri="{FF2B5EF4-FFF2-40B4-BE49-F238E27FC236}">
                <a16:creationId xmlns:a16="http://schemas.microsoft.com/office/drawing/2014/main" id="{12CBAE6F-F118-40F8-8CF5-B42F45FA0DF3}"/>
              </a:ext>
            </a:extLst>
          </p:cNvPr>
          <p:cNvSpPr txBox="1">
            <a:spLocks noChangeArrowheads="1"/>
          </p:cNvSpPr>
          <p:nvPr/>
        </p:nvSpPr>
        <p:spPr bwMode="auto">
          <a:xfrm>
            <a:off x="9361489" y="1695450"/>
            <a:ext cx="1050925"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a:t>Cold -46</a:t>
            </a:r>
            <a:r>
              <a:rPr lang="en-US" altLang="en-US" sz="1400">
                <a:cs typeface="Arial" panose="020B0604020202020204" pitchFamily="34" charset="0"/>
              </a:rPr>
              <a:t>°C</a:t>
            </a:r>
          </a:p>
        </p:txBody>
      </p:sp>
      <p:sp>
        <p:nvSpPr>
          <p:cNvPr id="539660" name="Line 12">
            <a:extLst>
              <a:ext uri="{FF2B5EF4-FFF2-40B4-BE49-F238E27FC236}">
                <a16:creationId xmlns:a16="http://schemas.microsoft.com/office/drawing/2014/main" id="{B64EAC47-07D7-3477-BA90-25DF335FD6CC}"/>
              </a:ext>
            </a:extLst>
          </p:cNvPr>
          <p:cNvSpPr>
            <a:spLocks noChangeShapeType="1"/>
          </p:cNvSpPr>
          <p:nvPr/>
        </p:nvSpPr>
        <p:spPr bwMode="auto">
          <a:xfrm>
            <a:off x="7640639" y="2070101"/>
            <a:ext cx="604837" cy="1503363"/>
          </a:xfrm>
          <a:prstGeom prst="line">
            <a:avLst/>
          </a:prstGeom>
          <a:noFill/>
          <a:ln w="127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39661" name="Line 13">
            <a:extLst>
              <a:ext uri="{FF2B5EF4-FFF2-40B4-BE49-F238E27FC236}">
                <a16:creationId xmlns:a16="http://schemas.microsoft.com/office/drawing/2014/main" id="{A6421518-E08B-637E-5EEF-4265E763CD22}"/>
              </a:ext>
            </a:extLst>
          </p:cNvPr>
          <p:cNvSpPr>
            <a:spLocks noChangeShapeType="1"/>
          </p:cNvSpPr>
          <p:nvPr/>
        </p:nvSpPr>
        <p:spPr bwMode="auto">
          <a:xfrm flipH="1">
            <a:off x="9369426" y="2016125"/>
            <a:ext cx="385763" cy="1612900"/>
          </a:xfrm>
          <a:prstGeom prst="line">
            <a:avLst/>
          </a:prstGeom>
          <a:noFill/>
          <a:ln w="127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endParaRPr lang="en-GB" sz="1400"/>
          </a:p>
        </p:txBody>
      </p:sp>
      <p:sp>
        <p:nvSpPr>
          <p:cNvPr id="539662" name="Text Box 14">
            <a:extLst>
              <a:ext uri="{FF2B5EF4-FFF2-40B4-BE49-F238E27FC236}">
                <a16:creationId xmlns:a16="http://schemas.microsoft.com/office/drawing/2014/main" id="{762E3CD7-FBE3-2308-C35D-A90124017903}"/>
              </a:ext>
            </a:extLst>
          </p:cNvPr>
          <p:cNvSpPr txBox="1">
            <a:spLocks noChangeArrowheads="1"/>
          </p:cNvSpPr>
          <p:nvPr/>
        </p:nvSpPr>
        <p:spPr bwMode="auto">
          <a:xfrm>
            <a:off x="3060700" y="5895975"/>
            <a:ext cx="1049338"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b="1"/>
              <a:t>RDX / TNT</a:t>
            </a:r>
          </a:p>
        </p:txBody>
      </p:sp>
      <p:sp>
        <p:nvSpPr>
          <p:cNvPr id="539663" name="Text Box 15">
            <a:extLst>
              <a:ext uri="{FF2B5EF4-FFF2-40B4-BE49-F238E27FC236}">
                <a16:creationId xmlns:a16="http://schemas.microsoft.com/office/drawing/2014/main" id="{71266065-927F-A608-64D4-0E6F11150228}"/>
              </a:ext>
            </a:extLst>
          </p:cNvPr>
          <p:cNvSpPr txBox="1">
            <a:spLocks noChangeArrowheads="1"/>
          </p:cNvSpPr>
          <p:nvPr/>
        </p:nvSpPr>
        <p:spPr bwMode="auto">
          <a:xfrm>
            <a:off x="8054976" y="5895975"/>
            <a:ext cx="1554163" cy="30995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000" tIns="46800" rIns="90000" bIns="46800">
            <a:spAutoFit/>
          </a:bodyPr>
          <a:lstStyle/>
          <a:p>
            <a:r>
              <a:rPr lang="en-GB" altLang="en-US" sz="1400" b="1"/>
              <a:t>ROWANEX 1100</a:t>
            </a:r>
          </a:p>
        </p:txBody>
      </p:sp>
    </p:spTree>
    <p:extLst>
      <p:ext uri="{BB962C8B-B14F-4D97-AF65-F5344CB8AC3E}">
        <p14:creationId xmlns:p14="http://schemas.microsoft.com/office/powerpoint/2010/main" val="3167275879"/>
      </p:ext>
    </p:extLst>
  </p:cSld>
  <p:clrMapOvr>
    <a:masterClrMapping/>
  </p:clrMapOvr>
  <p:transition>
    <p:wipe dir="r"/>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0674" name="Rectangle 2">
            <a:extLst>
              <a:ext uri="{FF2B5EF4-FFF2-40B4-BE49-F238E27FC236}">
                <a16:creationId xmlns:a16="http://schemas.microsoft.com/office/drawing/2014/main" id="{4CC34F66-AE44-1314-81B3-45D8679CE532}"/>
              </a:ext>
            </a:extLst>
          </p:cNvPr>
          <p:cNvSpPr>
            <a:spLocks noGrp="1" noChangeArrowheads="1"/>
          </p:cNvSpPr>
          <p:nvPr>
            <p:ph type="title"/>
          </p:nvPr>
        </p:nvSpPr>
        <p:spPr>
          <a:xfrm>
            <a:off x="182170" y="72351"/>
            <a:ext cx="8580967" cy="522287"/>
          </a:xfrm>
        </p:spPr>
        <p:txBody>
          <a:bodyPr>
            <a:normAutofit fontScale="90000"/>
          </a:bodyPr>
          <a:lstStyle/>
          <a:p>
            <a:r>
              <a:rPr lang="en-GB" altLang="en-US" sz="3200" dirty="0"/>
              <a:t>Designing for the munition's life cycle</a:t>
            </a:r>
          </a:p>
        </p:txBody>
      </p:sp>
      <p:sp>
        <p:nvSpPr>
          <p:cNvPr id="540675" name="Rectangle 3">
            <a:extLst>
              <a:ext uri="{FF2B5EF4-FFF2-40B4-BE49-F238E27FC236}">
                <a16:creationId xmlns:a16="http://schemas.microsoft.com/office/drawing/2014/main" id="{E1B7288A-BCAA-6739-EF4E-600569A4A40A}"/>
              </a:ext>
            </a:extLst>
          </p:cNvPr>
          <p:cNvSpPr>
            <a:spLocks noGrp="1" noChangeArrowheads="1"/>
          </p:cNvSpPr>
          <p:nvPr>
            <p:ph type="body" sz="half" idx="1"/>
          </p:nvPr>
        </p:nvSpPr>
        <p:spPr>
          <a:xfrm>
            <a:off x="1939925" y="938213"/>
            <a:ext cx="8242300" cy="4375150"/>
          </a:xfrm>
        </p:spPr>
        <p:txBody>
          <a:bodyPr/>
          <a:lstStyle/>
          <a:p>
            <a:r>
              <a:rPr lang="en-GB" altLang="en-US" sz="1800"/>
              <a:t>Compatibility</a:t>
            </a:r>
          </a:p>
          <a:p>
            <a:r>
              <a:rPr lang="en-GB" altLang="en-US" sz="1800"/>
              <a:t>The components of products which may be in contact or near contact with energetic materials during short or long term storage need to be assessed to ensure that they are compatible.</a:t>
            </a:r>
          </a:p>
          <a:p>
            <a:r>
              <a:rPr lang="en-GB" altLang="en-US" sz="1800"/>
              <a:t>Guidance provided in STANAG 4147 – usually contractual requirement</a:t>
            </a:r>
          </a:p>
          <a:p>
            <a:r>
              <a:rPr lang="en-GB" altLang="en-US" sz="1800"/>
              <a:t>5 different tests established</a:t>
            </a:r>
          </a:p>
          <a:p>
            <a:pPr lvl="2"/>
            <a:r>
              <a:rPr lang="en-GB" altLang="en-US" sz="1600"/>
              <a:t>Test 1 - Vacuum Stability</a:t>
            </a:r>
          </a:p>
          <a:p>
            <a:pPr lvl="2"/>
            <a:r>
              <a:rPr lang="en-GB" altLang="en-US" sz="1600"/>
              <a:t>Test 2 - Heat Flow Calorimetry</a:t>
            </a:r>
          </a:p>
          <a:p>
            <a:pPr lvl="2"/>
            <a:r>
              <a:rPr lang="en-GB" altLang="en-US" sz="1600"/>
              <a:t>Test 3 - Thermogravimetric Analysis</a:t>
            </a:r>
          </a:p>
          <a:p>
            <a:pPr lvl="2"/>
            <a:r>
              <a:rPr lang="en-GB" altLang="en-US" sz="1600"/>
              <a:t>Test 4 - Differential Scanning Calorimetry</a:t>
            </a:r>
          </a:p>
          <a:p>
            <a:pPr lvl="2"/>
            <a:r>
              <a:rPr lang="en-GB" altLang="en-US" sz="1600"/>
              <a:t>Test 5 - Chemical Analysis after ageing</a:t>
            </a:r>
          </a:p>
          <a:p>
            <a:r>
              <a:rPr lang="en-GB" altLang="en-US" sz="1800"/>
              <a:t>Applicable tests for different energetic materials</a:t>
            </a:r>
          </a:p>
          <a:p>
            <a:pPr lvl="2"/>
            <a:endParaRPr lang="en-GB" altLang="en-US" sz="1600"/>
          </a:p>
        </p:txBody>
      </p:sp>
      <p:graphicFrame>
        <p:nvGraphicFramePr>
          <p:cNvPr id="540676" name="Group 4">
            <a:extLst>
              <a:ext uri="{FF2B5EF4-FFF2-40B4-BE49-F238E27FC236}">
                <a16:creationId xmlns:a16="http://schemas.microsoft.com/office/drawing/2014/main" id="{E609149C-6AED-3D54-0856-2D046BD97AB8}"/>
              </a:ext>
            </a:extLst>
          </p:cNvPr>
          <p:cNvGraphicFramePr>
            <a:graphicFrameLocks noGrp="1"/>
          </p:cNvGraphicFramePr>
          <p:nvPr>
            <p:ph sz="half" idx="2"/>
          </p:nvPr>
        </p:nvGraphicFramePr>
        <p:xfrm>
          <a:off x="3706814" y="4695825"/>
          <a:ext cx="4403725" cy="1828680"/>
        </p:xfrm>
        <a:graphic>
          <a:graphicData uri="http://schemas.openxmlformats.org/drawingml/2006/table">
            <a:tbl>
              <a:tblPr/>
              <a:tblGrid>
                <a:gridCol w="2005012">
                  <a:extLst>
                    <a:ext uri="{9D8B030D-6E8A-4147-A177-3AD203B41FA5}">
                      <a16:colId xmlns:a16="http://schemas.microsoft.com/office/drawing/2014/main" val="1586527455"/>
                    </a:ext>
                  </a:extLst>
                </a:gridCol>
                <a:gridCol w="515938">
                  <a:extLst>
                    <a:ext uri="{9D8B030D-6E8A-4147-A177-3AD203B41FA5}">
                      <a16:colId xmlns:a16="http://schemas.microsoft.com/office/drawing/2014/main" val="1287394949"/>
                    </a:ext>
                  </a:extLst>
                </a:gridCol>
                <a:gridCol w="500062">
                  <a:extLst>
                    <a:ext uri="{9D8B030D-6E8A-4147-A177-3AD203B41FA5}">
                      <a16:colId xmlns:a16="http://schemas.microsoft.com/office/drawing/2014/main" val="1160963744"/>
                    </a:ext>
                  </a:extLst>
                </a:gridCol>
                <a:gridCol w="484188">
                  <a:extLst>
                    <a:ext uri="{9D8B030D-6E8A-4147-A177-3AD203B41FA5}">
                      <a16:colId xmlns:a16="http://schemas.microsoft.com/office/drawing/2014/main" val="973114281"/>
                    </a:ext>
                  </a:extLst>
                </a:gridCol>
                <a:gridCol w="414337">
                  <a:extLst>
                    <a:ext uri="{9D8B030D-6E8A-4147-A177-3AD203B41FA5}">
                      <a16:colId xmlns:a16="http://schemas.microsoft.com/office/drawing/2014/main" val="354685911"/>
                    </a:ext>
                  </a:extLst>
                </a:gridCol>
                <a:gridCol w="484188">
                  <a:extLst>
                    <a:ext uri="{9D8B030D-6E8A-4147-A177-3AD203B41FA5}">
                      <a16:colId xmlns:a16="http://schemas.microsoft.com/office/drawing/2014/main" val="4146430151"/>
                    </a:ext>
                  </a:extLst>
                </a:gridCol>
              </a:tblGrid>
              <a:tr h="122238">
                <a:tc rowSpan="2">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Energetic Material</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gridSpan="5">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Test </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28853332"/>
                  </a:ext>
                </a:extLst>
              </a:tr>
              <a:tr h="180975">
                <a:tc vMerge="1">
                  <a:txBody>
                    <a:bodyPr/>
                    <a:lstStyle/>
                    <a:p>
                      <a:endParaRPr lang="en-GB"/>
                    </a:p>
                  </a:txBody>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1</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2</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3</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4</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5</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2330235282"/>
                  </a:ext>
                </a:extLst>
              </a:tr>
              <a:tr h="18256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HE</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3371843763"/>
                  </a:ext>
                </a:extLst>
              </a:tr>
              <a:tr h="18256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Propellants</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711161889"/>
                  </a:ext>
                </a:extLst>
              </a:tr>
              <a:tr h="180975">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Pyrotechnics</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740342738"/>
                  </a:ext>
                </a:extLst>
              </a:tr>
              <a:tr h="20161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Primary Explosives</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3998899291"/>
                  </a:ext>
                </a:extLst>
              </a:tr>
              <a:tr h="182563">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rPr>
                        <a:t>Composite Propellants</a:t>
                      </a: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r>
                        <a:rPr kumimoji="0" lang="en-GB" altLang="en-US" sz="1100" b="0" i="0" u="none" strike="noStrike" cap="none" normalizeH="0" baseline="0">
                          <a:ln>
                            <a:noFill/>
                          </a:ln>
                          <a:solidFill>
                            <a:schemeClr val="tx2"/>
                          </a:solidFill>
                          <a:effectLst/>
                          <a:latin typeface="Arial" panose="020B0604020202020204" pitchFamily="34" charset="0"/>
                          <a:sym typeface="Wingdings" panose="05000000000000000000" pitchFamily="2" charset="2"/>
                        </a:rPr>
                        <a:t></a:t>
                      </a:r>
                      <a:endParaRPr kumimoji="0" lang="en-GB"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tc>
                  <a:txBody>
                    <a:bodyPr/>
                    <a:lstStyle>
                      <a:lvl1pPr>
                        <a:spcBef>
                          <a:spcPct val="10000"/>
                        </a:spcBef>
                        <a:spcAft>
                          <a:spcPct val="10000"/>
                        </a:spcAft>
                        <a:buClr>
                          <a:srgbClr val="FF1C1C"/>
                        </a:buClr>
                        <a:buSzPct val="80000"/>
                        <a:buFont typeface="Wingdings" panose="05000000000000000000" pitchFamily="2" charset="2"/>
                        <a:defRPr>
                          <a:solidFill>
                            <a:schemeClr val="tx1"/>
                          </a:solidFill>
                          <a:latin typeface="Arial" panose="020B0604020202020204" pitchFamily="34" charset="0"/>
                        </a:defRPr>
                      </a:lvl1pPr>
                      <a:lvl2pPr marL="473075">
                        <a:spcBef>
                          <a:spcPct val="10000"/>
                        </a:spcBef>
                        <a:spcAft>
                          <a:spcPct val="10000"/>
                        </a:spcAft>
                        <a:buClr>
                          <a:srgbClr val="FF1C1C"/>
                        </a:buClr>
                        <a:defRPr sz="1600">
                          <a:solidFill>
                            <a:schemeClr val="tx1"/>
                          </a:solidFill>
                          <a:latin typeface="Arial" panose="020B0604020202020204" pitchFamily="34" charset="0"/>
                        </a:defRPr>
                      </a:lvl2pPr>
                      <a:lvl3pPr marL="95250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3pPr>
                      <a:lvl4pPr marL="1431925">
                        <a:spcBef>
                          <a:spcPct val="10000"/>
                        </a:spcBef>
                        <a:spcAft>
                          <a:spcPct val="10000"/>
                        </a:spcAft>
                        <a:buClr>
                          <a:srgbClr val="FF1C1C"/>
                        </a:buClr>
                        <a:defRPr sz="1600">
                          <a:solidFill>
                            <a:schemeClr val="tx1"/>
                          </a:solidFill>
                          <a:latin typeface="Arial" panose="020B0604020202020204" pitchFamily="34" charset="0"/>
                        </a:defRPr>
                      </a:lvl4pPr>
                      <a:lvl5pPr marL="191135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5pPr>
                      <a:lvl6pPr marL="23685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6pPr>
                      <a:lvl7pPr marL="28257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7pPr>
                      <a:lvl8pPr marL="32829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8pPr>
                      <a:lvl9pPr marL="3740150" eaLnBrk="0" fontAlgn="base" hangingPunct="0">
                        <a:spcBef>
                          <a:spcPct val="10000"/>
                        </a:spcBef>
                        <a:spcAft>
                          <a:spcPct val="10000"/>
                        </a:spcAft>
                        <a:buClr>
                          <a:srgbClr val="FF1C1C"/>
                        </a:buClr>
                        <a:buSzPct val="80000"/>
                        <a:buFont typeface="Wingdings" panose="05000000000000000000" pitchFamily="2" charset="2"/>
                        <a:defRPr sz="1600">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10000"/>
                        </a:spcBef>
                        <a:spcAft>
                          <a:spcPct val="10000"/>
                        </a:spcAft>
                        <a:buClr>
                          <a:srgbClr val="FF1C1C"/>
                        </a:buClr>
                        <a:buSzPct val="80000"/>
                        <a:buFont typeface="Wingdings" panose="05000000000000000000" pitchFamily="2" charset="2"/>
                        <a:buNone/>
                        <a:tabLst/>
                      </a:pPr>
                      <a:endParaRPr kumimoji="0" lang="en-US" altLang="en-US" sz="1100" b="0" i="0" u="none" strike="noStrike" cap="none" normalizeH="0" baseline="0">
                        <a:ln>
                          <a:noFill/>
                        </a:ln>
                        <a:solidFill>
                          <a:schemeClr val="tx2"/>
                        </a:solidFill>
                        <a:effectLst/>
                        <a:latin typeface="Arial" panose="020B0604020202020204" pitchFamily="34" charset="0"/>
                      </a:endParaRPr>
                    </a:p>
                  </a:txBody>
                  <a:tcPr marL="90000" marR="90000" marT="46800" marB="46800" horzOverflow="overflow">
                    <a:lnL w="12700" cap="flat" cmpd="sng" algn="ctr">
                      <a:solidFill>
                        <a:schemeClr val="tx2"/>
                      </a:solidFill>
                      <a:prstDash val="solid"/>
                      <a:round/>
                      <a:headEnd type="none" w="med" len="med"/>
                      <a:tailEnd type="none" w="med" len="med"/>
                    </a:lnL>
                    <a:lnR w="12700" cap="flat" cmpd="sng" algn="ctr">
                      <a:solidFill>
                        <a:schemeClr val="tx2"/>
                      </a:solidFill>
                      <a:prstDash val="solid"/>
                      <a:round/>
                      <a:headEnd type="none" w="med" len="med"/>
                      <a:tailEnd type="none" w="med" len="med"/>
                    </a:lnR>
                    <a:lnT w="12700" cap="flat" cmpd="sng" algn="ctr">
                      <a:solidFill>
                        <a:schemeClr val="tx2"/>
                      </a:solidFill>
                      <a:prstDash val="solid"/>
                      <a:round/>
                      <a:headEnd type="none" w="med" len="med"/>
                      <a:tailEnd type="none" w="med" len="med"/>
                    </a:lnT>
                    <a:lnB w="12700" cap="flat" cmpd="sng" algn="ctr">
                      <a:solidFill>
                        <a:schemeClr val="tx2"/>
                      </a:solidFill>
                      <a:prstDash val="solid"/>
                      <a:round/>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2937272799"/>
                  </a:ext>
                </a:extLst>
              </a:tr>
            </a:tbl>
          </a:graphicData>
        </a:graphic>
      </p:graphicFrame>
    </p:spTree>
    <p:extLst>
      <p:ext uri="{BB962C8B-B14F-4D97-AF65-F5344CB8AC3E}">
        <p14:creationId xmlns:p14="http://schemas.microsoft.com/office/powerpoint/2010/main" val="1596531254"/>
      </p:ext>
    </p:extLst>
  </p:cSld>
  <p:clrMapOvr>
    <a:masterClrMapping/>
  </p:clrMapOvr>
  <p:transition>
    <p:wipe dir="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TotalTime>
  <Words>3514</Words>
  <Application>Microsoft Office PowerPoint</Application>
  <PresentationFormat>Widescreen</PresentationFormat>
  <Paragraphs>735</Paragraphs>
  <Slides>75</Slides>
  <Notes>31</Notes>
  <HiddenSlides>0</HiddenSlides>
  <MMClips>2</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75</vt:i4>
      </vt:variant>
    </vt:vector>
  </HeadingPairs>
  <TitlesOfParts>
    <vt:vector size="81" baseType="lpstr">
      <vt:lpstr>Arial</vt:lpstr>
      <vt:lpstr>Calibri</vt:lpstr>
      <vt:lpstr>Calibri Light</vt:lpstr>
      <vt:lpstr>Wingdings</vt:lpstr>
      <vt:lpstr>Office Theme</vt:lpstr>
      <vt:lpstr>Equation</vt:lpstr>
      <vt:lpstr>Shell Manufacture</vt:lpstr>
      <vt:lpstr>Additional Design Considerations</vt:lpstr>
      <vt:lpstr>Additional Design Considerations</vt:lpstr>
      <vt:lpstr>Shell Body Manufacture</vt:lpstr>
      <vt:lpstr>Shell Body Manufacture</vt:lpstr>
      <vt:lpstr>Shell Body Manufacture</vt:lpstr>
      <vt:lpstr>Shell Body Manufacture</vt:lpstr>
      <vt:lpstr>Shell Body Manufacture</vt:lpstr>
      <vt:lpstr>Shell Body Manufacture</vt:lpstr>
      <vt:lpstr>Shell Body Manufacture</vt:lpstr>
      <vt:lpstr>Shell Body Manufacture</vt:lpstr>
      <vt:lpstr>Shell Body Manufacture</vt:lpstr>
      <vt:lpstr>Shell Body Manufacture</vt:lpstr>
      <vt:lpstr>Shell Body Manufacture</vt:lpstr>
      <vt:lpstr>Shell Body Manufacture</vt:lpstr>
      <vt:lpstr>Shell Body Manufacture</vt:lpstr>
      <vt:lpstr>Shell Body Manufacture</vt:lpstr>
      <vt:lpstr>Shell Body Manufacture</vt:lpstr>
      <vt:lpstr>Shell Body Manufacture</vt:lpstr>
      <vt:lpstr>Shell Body Manufacture</vt:lpstr>
      <vt:lpstr>Shell Body Manufacture</vt:lpstr>
      <vt:lpstr>Shell Body Manufacture</vt:lpstr>
      <vt:lpstr>Shell Body Manufacture</vt:lpstr>
      <vt:lpstr>Shell Body Manufacture</vt:lpstr>
      <vt:lpstr>Charge to case bond</vt:lpstr>
      <vt:lpstr>Charge to case bond</vt:lpstr>
      <vt:lpstr>Charge to case bond</vt:lpstr>
      <vt:lpstr>Charge to case bond</vt:lpstr>
      <vt:lpstr>Charge to case bond</vt:lpstr>
      <vt:lpstr>Charge to case bond</vt:lpstr>
      <vt:lpstr>Charge to case bond</vt:lpstr>
      <vt:lpstr>Charge to case bond</vt:lpstr>
      <vt:lpstr>Charge to case bond</vt:lpstr>
      <vt:lpstr>Charge to case bond</vt:lpstr>
      <vt:lpstr>Charge to case bond</vt:lpstr>
      <vt:lpstr>Filling integrity</vt:lpstr>
      <vt:lpstr>Filling integrity</vt:lpstr>
      <vt:lpstr>Filling integrity </vt:lpstr>
      <vt:lpstr>Filling integrity</vt:lpstr>
      <vt:lpstr>Filling integrity</vt:lpstr>
      <vt:lpstr>Filling integrity</vt:lpstr>
      <vt:lpstr>Filling integrity</vt:lpstr>
      <vt:lpstr>Filling integrity</vt:lpstr>
      <vt:lpstr>Filling integrity</vt:lpstr>
      <vt:lpstr>Defect Analysis</vt:lpstr>
      <vt:lpstr>System Integration</vt:lpstr>
      <vt:lpstr>Design Aspects – Loading</vt:lpstr>
      <vt:lpstr>Design Aspects – Loading</vt:lpstr>
      <vt:lpstr>Design Aspects – Loading</vt:lpstr>
      <vt:lpstr>Design Aspects – Loading</vt:lpstr>
      <vt:lpstr>Design Aspects – Loading</vt:lpstr>
      <vt:lpstr>Design Aspects – Loading</vt:lpstr>
      <vt:lpstr>Design Aspects – Loading</vt:lpstr>
      <vt:lpstr>Design Aspects – Driving Bands</vt:lpstr>
      <vt:lpstr>Design Aspects – Driving Bands</vt:lpstr>
      <vt:lpstr>Design Aspects – Driving Bands</vt:lpstr>
      <vt:lpstr>Design Aspects – Driving Bands</vt:lpstr>
      <vt:lpstr>Design Aspects – Driving Bands</vt:lpstr>
      <vt:lpstr>Design Aspects – Base Bleed</vt:lpstr>
      <vt:lpstr>Design Aspects – Base Bleed</vt:lpstr>
      <vt:lpstr>Design Aspects – Base Bleed</vt:lpstr>
      <vt:lpstr>Design Aspects – Base Bleed</vt:lpstr>
      <vt:lpstr>Design Aspects – Base Bleed</vt:lpstr>
      <vt:lpstr>Design Aspects – Base Bleed</vt:lpstr>
      <vt:lpstr>Design Aspects – Direct Fire</vt:lpstr>
      <vt:lpstr>Designing for the munition’s life cycle</vt:lpstr>
      <vt:lpstr>Designing for the munition’s life cycle</vt:lpstr>
      <vt:lpstr>Designing for the munition's life cycle</vt:lpstr>
      <vt:lpstr>Designing for the munition's life cycle</vt:lpstr>
      <vt:lpstr>Designing for the munition's life cycle</vt:lpstr>
      <vt:lpstr>Designing for the munition's life cycle</vt:lpstr>
      <vt:lpstr>Designing for the munition's life cycle</vt:lpstr>
      <vt:lpstr>Designing for the munition's life cycle</vt:lpstr>
      <vt:lpstr>Designing for the munition's life cycle</vt:lpstr>
      <vt:lpstr>Designing for the munition's life cycle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Holley</dc:creator>
  <cp:lastModifiedBy>David Holley</cp:lastModifiedBy>
  <cp:revision>1</cp:revision>
  <dcterms:created xsi:type="dcterms:W3CDTF">2023-12-20T12:14:09Z</dcterms:created>
  <dcterms:modified xsi:type="dcterms:W3CDTF">2023-12-20T12:37:51Z</dcterms:modified>
</cp:coreProperties>
</file>