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FBAE7-8E65-4E8F-86B1-D217700D36B3}" v="70" dt="2025-10-12T22:15:12.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era A" userId="aad43add047d94b9" providerId="LiveId" clId="{EA4099C1-BCE2-4690-812D-37095FFF6A22}"/>
    <pc:docChg chg="undo custSel addSld modSld">
      <pc:chgData name="Ameera A" userId="aad43add047d94b9" providerId="LiveId" clId="{EA4099C1-BCE2-4690-812D-37095FFF6A22}" dt="2025-10-12T22:44:52.816" v="5963" actId="1076"/>
      <pc:docMkLst>
        <pc:docMk/>
      </pc:docMkLst>
      <pc:sldChg chg="addSp delSp modSp mod setBg setClrOvrMap">
        <pc:chgData name="Ameera A" userId="aad43add047d94b9" providerId="LiveId" clId="{EA4099C1-BCE2-4690-812D-37095FFF6A22}" dt="2025-10-12T22:39:50.318" v="5930" actId="255"/>
        <pc:sldMkLst>
          <pc:docMk/>
          <pc:sldMk cId="2338415783" sldId="256"/>
        </pc:sldMkLst>
        <pc:spChg chg="mod">
          <ac:chgData name="Ameera A" userId="aad43add047d94b9" providerId="LiveId" clId="{EA4099C1-BCE2-4690-812D-37095FFF6A22}" dt="2025-10-12T22:39:43.475" v="5929" actId="255"/>
          <ac:spMkLst>
            <pc:docMk/>
            <pc:sldMk cId="2338415783" sldId="256"/>
            <ac:spMk id="2" creationId="{E7493945-3C99-49DB-F0CF-DB610D5E7F14}"/>
          </ac:spMkLst>
        </pc:spChg>
        <pc:spChg chg="mod">
          <ac:chgData name="Ameera A" userId="aad43add047d94b9" providerId="LiveId" clId="{EA4099C1-BCE2-4690-812D-37095FFF6A22}" dt="2025-10-12T22:39:50.318" v="5930" actId="255"/>
          <ac:spMkLst>
            <pc:docMk/>
            <pc:sldMk cId="2338415783" sldId="256"/>
            <ac:spMk id="3" creationId="{BDCD133A-3E3B-51CC-CD8D-DB9D801DD8C8}"/>
          </ac:spMkLst>
        </pc:spChg>
        <pc:spChg chg="add">
          <ac:chgData name="Ameera A" userId="aad43add047d94b9" providerId="LiveId" clId="{EA4099C1-BCE2-4690-812D-37095FFF6A22}" dt="2025-10-06T11:11:07.856" v="1143" actId="26606"/>
          <ac:spMkLst>
            <pc:docMk/>
            <pc:sldMk cId="2338415783" sldId="256"/>
            <ac:spMk id="22" creationId="{E770CA6A-B3B0-4826-A91F-B2B1F8922026}"/>
          </ac:spMkLst>
        </pc:spChg>
        <pc:picChg chg="add">
          <ac:chgData name="Ameera A" userId="aad43add047d94b9" providerId="LiveId" clId="{EA4099C1-BCE2-4690-812D-37095FFF6A22}" dt="2025-10-06T11:11:07.856" v="1143" actId="26606"/>
          <ac:picMkLst>
            <pc:docMk/>
            <pc:sldMk cId="2338415783" sldId="256"/>
            <ac:picMk id="26" creationId="{0CE42A09-4F29-4DF7-BE2A-F91C882A27AD}"/>
          </ac:picMkLst>
        </pc:picChg>
        <pc:cxnChg chg="add">
          <ac:chgData name="Ameera A" userId="aad43add047d94b9" providerId="LiveId" clId="{EA4099C1-BCE2-4690-812D-37095FFF6A22}" dt="2025-10-06T11:11:07.856" v="1143" actId="26606"/>
          <ac:cxnSpMkLst>
            <pc:docMk/>
            <pc:sldMk cId="2338415783" sldId="256"/>
            <ac:cxnSpMk id="24" creationId="{6FE641DB-A503-41DE-ACA6-36B41C6C2BE9}"/>
          </ac:cxnSpMkLst>
        </pc:cxnChg>
      </pc:sldChg>
      <pc:sldChg chg="addSp delSp modSp mod delDesignElem">
        <pc:chgData name="Ameera A" userId="aad43add047d94b9" providerId="LiveId" clId="{EA4099C1-BCE2-4690-812D-37095FFF6A22}" dt="2025-10-12T22:22:10.360" v="4317" actId="26606"/>
        <pc:sldMkLst>
          <pc:docMk/>
          <pc:sldMk cId="645061654" sldId="257"/>
        </pc:sldMkLst>
        <pc:spChg chg="mod">
          <ac:chgData name="Ameera A" userId="aad43add047d94b9" providerId="LiveId" clId="{EA4099C1-BCE2-4690-812D-37095FFF6A22}" dt="2025-10-12T22:22:10.360" v="4317" actId="26606"/>
          <ac:spMkLst>
            <pc:docMk/>
            <pc:sldMk cId="645061654" sldId="257"/>
            <ac:spMk id="2" creationId="{1072A8A7-A683-411E-7510-76EE9DA9C849}"/>
          </ac:spMkLst>
        </pc:spChg>
        <pc:spChg chg="mod">
          <ac:chgData name="Ameera A" userId="aad43add047d94b9" providerId="LiveId" clId="{EA4099C1-BCE2-4690-812D-37095FFF6A22}" dt="2025-10-12T22:22:10.360" v="4317" actId="26606"/>
          <ac:spMkLst>
            <pc:docMk/>
            <pc:sldMk cId="645061654" sldId="257"/>
            <ac:spMk id="3" creationId="{78A6D207-7977-FC0E-E9AD-6941F632A9D1}"/>
          </ac:spMkLst>
        </pc:spChg>
        <pc:spChg chg="add">
          <ac:chgData name="Ameera A" userId="aad43add047d94b9" providerId="LiveId" clId="{EA4099C1-BCE2-4690-812D-37095FFF6A22}" dt="2025-10-12T22:22:10.360" v="4317" actId="26606"/>
          <ac:spMkLst>
            <pc:docMk/>
            <pc:sldMk cId="645061654" sldId="257"/>
            <ac:spMk id="10" creationId="{41DE4D3E-80C7-48B7-B8E5-B1B5A62C9746}"/>
          </ac:spMkLst>
        </pc:spChg>
        <pc:picChg chg="mod ord">
          <ac:chgData name="Ameera A" userId="aad43add047d94b9" providerId="LiveId" clId="{EA4099C1-BCE2-4690-812D-37095FFF6A22}" dt="2025-10-12T22:22:10.360" v="4317" actId="26606"/>
          <ac:picMkLst>
            <pc:docMk/>
            <pc:sldMk cId="645061654" sldId="257"/>
            <ac:picMk id="5" creationId="{0FA7C6B6-11EE-6CFE-C6B9-CB0B2FBBDE7F}"/>
          </ac:picMkLst>
        </pc:picChg>
        <pc:picChg chg="add">
          <ac:chgData name="Ameera A" userId="aad43add047d94b9" providerId="LiveId" clId="{EA4099C1-BCE2-4690-812D-37095FFF6A22}" dt="2025-10-12T22:22:10.360" v="4317" actId="26606"/>
          <ac:picMkLst>
            <pc:docMk/>
            <pc:sldMk cId="645061654" sldId="257"/>
            <ac:picMk id="12" creationId="{9798C1D7-B3E7-45FC-BC11-C49DA8C1F4F8}"/>
          </ac:picMkLst>
        </pc:picChg>
      </pc:sldChg>
      <pc:sldChg chg="addSp delSp modSp mod setBg modClrScheme chgLayout">
        <pc:chgData name="Ameera A" userId="aad43add047d94b9" providerId="LiveId" clId="{EA4099C1-BCE2-4690-812D-37095FFF6A22}" dt="2025-10-07T21:09:44.815" v="1163" actId="26606"/>
        <pc:sldMkLst>
          <pc:docMk/>
          <pc:sldMk cId="582651557" sldId="258"/>
        </pc:sldMkLst>
        <pc:spChg chg="mod ord">
          <ac:chgData name="Ameera A" userId="aad43add047d94b9" providerId="LiveId" clId="{EA4099C1-BCE2-4690-812D-37095FFF6A22}" dt="2025-10-07T21:09:44.815" v="1163" actId="26606"/>
          <ac:spMkLst>
            <pc:docMk/>
            <pc:sldMk cId="582651557" sldId="258"/>
            <ac:spMk id="2" creationId="{A1506E4A-D3D5-1A72-0598-4225CC593468}"/>
          </ac:spMkLst>
        </pc:spChg>
        <pc:graphicFrameChg chg="add mod modGraphic">
          <ac:chgData name="Ameera A" userId="aad43add047d94b9" providerId="LiveId" clId="{EA4099C1-BCE2-4690-812D-37095FFF6A22}" dt="2025-10-07T21:09:44.815" v="1163" actId="26606"/>
          <ac:graphicFrameMkLst>
            <pc:docMk/>
            <pc:sldMk cId="582651557" sldId="258"/>
            <ac:graphicFrameMk id="37" creationId="{9732F70E-1F60-2AE2-06C0-9243FAF18628}"/>
          </ac:graphicFrameMkLst>
        </pc:graphicFrameChg>
        <pc:picChg chg="add">
          <ac:chgData name="Ameera A" userId="aad43add047d94b9" providerId="LiveId" clId="{EA4099C1-BCE2-4690-812D-37095FFF6A22}" dt="2025-10-07T21:09:44.815" v="1163" actId="26606"/>
          <ac:picMkLst>
            <pc:docMk/>
            <pc:sldMk cId="582651557" sldId="258"/>
            <ac:picMk id="42" creationId="{87DAFC35-E613-4B02-AA9A-C1D2192DC06D}"/>
          </ac:picMkLst>
        </pc:picChg>
      </pc:sldChg>
      <pc:sldChg chg="addSp delSp modSp mod setBg">
        <pc:chgData name="Ameera A" userId="aad43add047d94b9" providerId="LiveId" clId="{EA4099C1-BCE2-4690-812D-37095FFF6A22}" dt="2025-10-12T22:19:10.019" v="4310" actId="26606"/>
        <pc:sldMkLst>
          <pc:docMk/>
          <pc:sldMk cId="1005015018" sldId="259"/>
        </pc:sldMkLst>
        <pc:spChg chg="mod">
          <ac:chgData name="Ameera A" userId="aad43add047d94b9" providerId="LiveId" clId="{EA4099C1-BCE2-4690-812D-37095FFF6A22}" dt="2025-10-07T21:10:26.635" v="1165" actId="26606"/>
          <ac:spMkLst>
            <pc:docMk/>
            <pc:sldMk cId="1005015018" sldId="259"/>
            <ac:spMk id="2" creationId="{86F8C7AF-EA49-C84C-2031-2671EE48EB05}"/>
          </ac:spMkLst>
        </pc:spChg>
        <pc:graphicFrameChg chg="add mod modGraphic">
          <ac:chgData name="Ameera A" userId="aad43add047d94b9" providerId="LiveId" clId="{EA4099C1-BCE2-4690-812D-37095FFF6A22}" dt="2025-10-12T22:19:10.019" v="4310" actId="26606"/>
          <ac:graphicFrameMkLst>
            <pc:docMk/>
            <pc:sldMk cId="1005015018" sldId="259"/>
            <ac:graphicFrameMk id="5" creationId="{2675F50F-71C9-336A-6A60-5FBB322E3B28}"/>
          </ac:graphicFrameMkLst>
        </pc:graphicFrameChg>
      </pc:sldChg>
      <pc:sldChg chg="addSp delSp modSp mod setBg">
        <pc:chgData name="Ameera A" userId="aad43add047d94b9" providerId="LiveId" clId="{EA4099C1-BCE2-4690-812D-37095FFF6A22}" dt="2025-10-12T22:19:33.568" v="4311" actId="1076"/>
        <pc:sldMkLst>
          <pc:docMk/>
          <pc:sldMk cId="2260428614" sldId="260"/>
        </pc:sldMkLst>
        <pc:spChg chg="mod">
          <ac:chgData name="Ameera A" userId="aad43add047d94b9" providerId="LiveId" clId="{EA4099C1-BCE2-4690-812D-37095FFF6A22}" dt="2025-10-12T21:59:27.841" v="3409" actId="26606"/>
          <ac:spMkLst>
            <pc:docMk/>
            <pc:sldMk cId="2260428614" sldId="260"/>
            <ac:spMk id="2" creationId="{9EA5D19A-ACFD-094C-EEA2-2A4DB6A3B555}"/>
          </ac:spMkLst>
        </pc:spChg>
        <pc:spChg chg="add del mod">
          <ac:chgData name="Ameera A" userId="aad43add047d94b9" providerId="LiveId" clId="{EA4099C1-BCE2-4690-812D-37095FFF6A22}" dt="2025-10-12T21:57:36.062" v="3393" actId="26606"/>
          <ac:spMkLst>
            <pc:docMk/>
            <pc:sldMk cId="2260428614" sldId="260"/>
            <ac:spMk id="3" creationId="{2B55F217-F362-5DE3-B9EA-5C5632B935A7}"/>
          </ac:spMkLst>
        </pc:spChg>
        <pc:spChg chg="add del mod">
          <ac:chgData name="Ameera A" userId="aad43add047d94b9" providerId="LiveId" clId="{EA4099C1-BCE2-4690-812D-37095FFF6A22}" dt="2025-10-12T21:59:27.905" v="3410" actId="26606"/>
          <ac:spMkLst>
            <pc:docMk/>
            <pc:sldMk cId="2260428614" sldId="260"/>
            <ac:spMk id="4" creationId="{A159F84A-EF78-EF2F-583F-2DE084DF7A1C}"/>
          </ac:spMkLst>
        </pc:spChg>
        <pc:spChg chg="add mod">
          <ac:chgData name="Ameera A" userId="aad43add047d94b9" providerId="LiveId" clId="{EA4099C1-BCE2-4690-812D-37095FFF6A22}" dt="2025-10-12T22:19:33.568" v="4311" actId="1076"/>
          <ac:spMkLst>
            <pc:docMk/>
            <pc:sldMk cId="2260428614" sldId="260"/>
            <ac:spMk id="6" creationId="{2D16EC06-8A5C-6BC3-902F-769E7E5717B3}"/>
          </ac:spMkLst>
        </pc:spChg>
        <pc:spChg chg="add del">
          <ac:chgData name="Ameera A" userId="aad43add047d94b9" providerId="LiveId" clId="{EA4099C1-BCE2-4690-812D-37095FFF6A22}" dt="2025-10-12T21:53:12.341" v="3148" actId="26606"/>
          <ac:spMkLst>
            <pc:docMk/>
            <pc:sldMk cId="2260428614" sldId="260"/>
            <ac:spMk id="7" creationId="{B6AEB26F-5E26-4759-82A1-E4F8004660B7}"/>
          </ac:spMkLst>
        </pc:spChg>
        <pc:spChg chg="add del">
          <ac:chgData name="Ameera A" userId="aad43add047d94b9" providerId="LiveId" clId="{EA4099C1-BCE2-4690-812D-37095FFF6A22}" dt="2025-10-12T21:53:12.341" v="3148" actId="26606"/>
          <ac:spMkLst>
            <pc:docMk/>
            <pc:sldMk cId="2260428614" sldId="260"/>
            <ac:spMk id="8" creationId="{105DD79F-4366-4F78-81F8-886DD4447C6C}"/>
          </ac:spMkLst>
        </pc:spChg>
        <pc:spChg chg="add del">
          <ac:chgData name="Ameera A" userId="aad43add047d94b9" providerId="LiveId" clId="{EA4099C1-BCE2-4690-812D-37095FFF6A22}" dt="2025-10-12T21:53:06.070" v="3144" actId="26606"/>
          <ac:spMkLst>
            <pc:docMk/>
            <pc:sldMk cId="2260428614" sldId="260"/>
            <ac:spMk id="10" creationId="{12CC1C37-8BC7-4374-8300-E73C369150D7}"/>
          </ac:spMkLst>
        </pc:spChg>
        <pc:spChg chg="add del">
          <ac:chgData name="Ameera A" userId="aad43add047d94b9" providerId="LiveId" clId="{EA4099C1-BCE2-4690-812D-37095FFF6A22}" dt="2025-10-12T21:53:44.410" v="3152" actId="26606"/>
          <ac:spMkLst>
            <pc:docMk/>
            <pc:sldMk cId="2260428614" sldId="260"/>
            <ac:spMk id="11" creationId="{12CC1C37-8BC7-4374-8300-E73C369150D7}"/>
          </ac:spMkLst>
        </pc:spChg>
        <pc:spChg chg="add del">
          <ac:chgData name="Ameera A" userId="aad43add047d94b9" providerId="LiveId" clId="{EA4099C1-BCE2-4690-812D-37095FFF6A22}" dt="2025-10-12T21:53:06.070" v="3144" actId="26606"/>
          <ac:spMkLst>
            <pc:docMk/>
            <pc:sldMk cId="2260428614" sldId="260"/>
            <ac:spMk id="12" creationId="{8CC82757-F96F-41CB-B2B8-49689F4362A3}"/>
          </ac:spMkLst>
        </pc:spChg>
        <pc:spChg chg="add del">
          <ac:chgData name="Ameera A" userId="aad43add047d94b9" providerId="LiveId" clId="{EA4099C1-BCE2-4690-812D-37095FFF6A22}" dt="2025-10-12T21:53:44.410" v="3152" actId="26606"/>
          <ac:spMkLst>
            <pc:docMk/>
            <pc:sldMk cId="2260428614" sldId="260"/>
            <ac:spMk id="13" creationId="{8CC82757-F96F-41CB-B2B8-49689F4362A3}"/>
          </ac:spMkLst>
        </pc:spChg>
        <pc:spChg chg="add del">
          <ac:chgData name="Ameera A" userId="aad43add047d94b9" providerId="LiveId" clId="{EA4099C1-BCE2-4690-812D-37095FFF6A22}" dt="2025-10-12T21:54:01.767" v="3155" actId="26606"/>
          <ac:spMkLst>
            <pc:docMk/>
            <pc:sldMk cId="2260428614" sldId="260"/>
            <ac:spMk id="22" creationId="{405AF763-F3C8-4387-AD37-0C5891643810}"/>
          </ac:spMkLst>
        </pc:spChg>
        <pc:spChg chg="add del">
          <ac:chgData name="Ameera A" userId="aad43add047d94b9" providerId="LiveId" clId="{EA4099C1-BCE2-4690-812D-37095FFF6A22}" dt="2025-10-12T21:54:01.767" v="3155" actId="26606"/>
          <ac:spMkLst>
            <pc:docMk/>
            <pc:sldMk cId="2260428614" sldId="260"/>
            <ac:spMk id="24" creationId="{C42AC83E-289B-47CE-904A-D62D9FC2EFE5}"/>
          </ac:spMkLst>
        </pc:spChg>
        <pc:spChg chg="add del">
          <ac:chgData name="Ameera A" userId="aad43add047d94b9" providerId="LiveId" clId="{EA4099C1-BCE2-4690-812D-37095FFF6A22}" dt="2025-10-12T21:57:36.062" v="3393" actId="26606"/>
          <ac:spMkLst>
            <pc:docMk/>
            <pc:sldMk cId="2260428614" sldId="260"/>
            <ac:spMk id="31" creationId="{B6AEB26F-5E26-4759-82A1-E4F8004660B7}"/>
          </ac:spMkLst>
        </pc:spChg>
        <pc:spChg chg="add del">
          <ac:chgData name="Ameera A" userId="aad43add047d94b9" providerId="LiveId" clId="{EA4099C1-BCE2-4690-812D-37095FFF6A22}" dt="2025-10-12T21:57:36.062" v="3393" actId="26606"/>
          <ac:spMkLst>
            <pc:docMk/>
            <pc:sldMk cId="2260428614" sldId="260"/>
            <ac:spMk id="33" creationId="{105DD79F-4366-4F78-81F8-886DD4447C6C}"/>
          </ac:spMkLst>
        </pc:spChg>
        <pc:spChg chg="add del">
          <ac:chgData name="Ameera A" userId="aad43add047d94b9" providerId="LiveId" clId="{EA4099C1-BCE2-4690-812D-37095FFF6A22}" dt="2025-10-12T21:57:36.031" v="3392" actId="26606"/>
          <ac:spMkLst>
            <pc:docMk/>
            <pc:sldMk cId="2260428614" sldId="260"/>
            <ac:spMk id="41" creationId="{B6AEB26F-5E26-4759-82A1-E4F8004660B7}"/>
          </ac:spMkLst>
        </pc:spChg>
        <pc:spChg chg="add del">
          <ac:chgData name="Ameera A" userId="aad43add047d94b9" providerId="LiveId" clId="{EA4099C1-BCE2-4690-812D-37095FFF6A22}" dt="2025-10-12T21:57:36.031" v="3392" actId="26606"/>
          <ac:spMkLst>
            <pc:docMk/>
            <pc:sldMk cId="2260428614" sldId="260"/>
            <ac:spMk id="43" creationId="{105DD79F-4366-4F78-81F8-886DD4447C6C}"/>
          </ac:spMkLst>
        </pc:spChg>
        <pc:spChg chg="add del">
          <ac:chgData name="Ameera A" userId="aad43add047d94b9" providerId="LiveId" clId="{EA4099C1-BCE2-4690-812D-37095FFF6A22}" dt="2025-10-12T21:59:27.905" v="3410" actId="26606"/>
          <ac:spMkLst>
            <pc:docMk/>
            <pc:sldMk cId="2260428614" sldId="260"/>
            <ac:spMk id="47" creationId="{405AF763-F3C8-4387-AD37-0C5891643810}"/>
          </ac:spMkLst>
        </pc:spChg>
        <pc:spChg chg="add del">
          <ac:chgData name="Ameera A" userId="aad43add047d94b9" providerId="LiveId" clId="{EA4099C1-BCE2-4690-812D-37095FFF6A22}" dt="2025-10-12T21:59:27.905" v="3410" actId="26606"/>
          <ac:spMkLst>
            <pc:docMk/>
            <pc:sldMk cId="2260428614" sldId="260"/>
            <ac:spMk id="48" creationId="{C42AC83E-289B-47CE-904A-D62D9FC2EFE5}"/>
          </ac:spMkLst>
        </pc:spChg>
        <pc:spChg chg="add del">
          <ac:chgData name="Ameera A" userId="aad43add047d94b9" providerId="LiveId" clId="{EA4099C1-BCE2-4690-812D-37095FFF6A22}" dt="2025-10-12T21:59:27.841" v="3409" actId="26606"/>
          <ac:spMkLst>
            <pc:docMk/>
            <pc:sldMk cId="2260428614" sldId="260"/>
            <ac:spMk id="54" creationId="{637BD688-14A6-4B96-B8A2-3CD81C054FCE}"/>
          </ac:spMkLst>
        </pc:spChg>
        <pc:spChg chg="add del">
          <ac:chgData name="Ameera A" userId="aad43add047d94b9" providerId="LiveId" clId="{EA4099C1-BCE2-4690-812D-37095FFF6A22}" dt="2025-10-12T21:58:54.725" v="3405" actId="26606"/>
          <ac:spMkLst>
            <pc:docMk/>
            <pc:sldMk cId="2260428614" sldId="260"/>
            <ac:spMk id="55" creationId="{405AF763-F3C8-4387-AD37-0C5891643810}"/>
          </ac:spMkLst>
        </pc:spChg>
        <pc:spChg chg="add del">
          <ac:chgData name="Ameera A" userId="aad43add047d94b9" providerId="LiveId" clId="{EA4099C1-BCE2-4690-812D-37095FFF6A22}" dt="2025-10-12T21:59:27.841" v="3409" actId="26606"/>
          <ac:spMkLst>
            <pc:docMk/>
            <pc:sldMk cId="2260428614" sldId="260"/>
            <ac:spMk id="56" creationId="{B7B2544F-CA5E-40F6-9525-716A90C83FC5}"/>
          </ac:spMkLst>
        </pc:spChg>
        <pc:spChg chg="add del">
          <ac:chgData name="Ameera A" userId="aad43add047d94b9" providerId="LiveId" clId="{EA4099C1-BCE2-4690-812D-37095FFF6A22}" dt="2025-10-12T21:58:54.725" v="3405" actId="26606"/>
          <ac:spMkLst>
            <pc:docMk/>
            <pc:sldMk cId="2260428614" sldId="260"/>
            <ac:spMk id="57" creationId="{C42AC83E-289B-47CE-904A-D62D9FC2EFE5}"/>
          </ac:spMkLst>
        </pc:spChg>
        <pc:spChg chg="add del">
          <ac:chgData name="Ameera A" userId="aad43add047d94b9" providerId="LiveId" clId="{EA4099C1-BCE2-4690-812D-37095FFF6A22}" dt="2025-10-12T21:58:56.108" v="3407" actId="26606"/>
          <ac:spMkLst>
            <pc:docMk/>
            <pc:sldMk cId="2260428614" sldId="260"/>
            <ac:spMk id="61" creationId="{405AF763-F3C8-4387-AD37-0C5891643810}"/>
          </ac:spMkLst>
        </pc:spChg>
        <pc:spChg chg="add del">
          <ac:chgData name="Ameera A" userId="aad43add047d94b9" providerId="LiveId" clId="{EA4099C1-BCE2-4690-812D-37095FFF6A22}" dt="2025-10-12T21:58:56.108" v="3407" actId="26606"/>
          <ac:spMkLst>
            <pc:docMk/>
            <pc:sldMk cId="2260428614" sldId="260"/>
            <ac:spMk id="62" creationId="{C42AC83E-289B-47CE-904A-D62D9FC2EFE5}"/>
          </ac:spMkLst>
        </pc:spChg>
        <pc:spChg chg="add del">
          <ac:chgData name="Ameera A" userId="aad43add047d94b9" providerId="LiveId" clId="{EA4099C1-BCE2-4690-812D-37095FFF6A22}" dt="2025-10-12T21:59:27.841" v="3409" actId="26606"/>
          <ac:spMkLst>
            <pc:docMk/>
            <pc:sldMk cId="2260428614" sldId="260"/>
            <ac:spMk id="66" creationId="{A159F84A-EF78-EF2F-583F-2DE084DF7A1C}"/>
          </ac:spMkLst>
        </pc:spChg>
        <pc:spChg chg="add">
          <ac:chgData name="Ameera A" userId="aad43add047d94b9" providerId="LiveId" clId="{EA4099C1-BCE2-4690-812D-37095FFF6A22}" dt="2025-10-12T21:59:27.905" v="3410" actId="26606"/>
          <ac:spMkLst>
            <pc:docMk/>
            <pc:sldMk cId="2260428614" sldId="260"/>
            <ac:spMk id="68" creationId="{405AF763-F3C8-4387-AD37-0C5891643810}"/>
          </ac:spMkLst>
        </pc:spChg>
        <pc:spChg chg="add">
          <ac:chgData name="Ameera A" userId="aad43add047d94b9" providerId="LiveId" clId="{EA4099C1-BCE2-4690-812D-37095FFF6A22}" dt="2025-10-12T21:59:27.905" v="3410" actId="26606"/>
          <ac:spMkLst>
            <pc:docMk/>
            <pc:sldMk cId="2260428614" sldId="260"/>
            <ac:spMk id="69" creationId="{C42AC83E-289B-47CE-904A-D62D9FC2EFE5}"/>
          </ac:spMkLst>
        </pc:spChg>
        <pc:graphicFrameChg chg="add del mod modGraphic">
          <ac:chgData name="Ameera A" userId="aad43add047d94b9" providerId="LiveId" clId="{EA4099C1-BCE2-4690-812D-37095FFF6A22}" dt="2025-10-12T21:55:20.907" v="3160" actId="11529"/>
          <ac:graphicFrameMkLst>
            <pc:docMk/>
            <pc:sldMk cId="2260428614" sldId="260"/>
            <ac:graphicFrameMk id="5" creationId="{4E07EF86-7FDA-3B04-189B-5DE396DC202B}"/>
          </ac:graphicFrameMkLst>
        </pc:graphicFrameChg>
        <pc:graphicFrameChg chg="add del">
          <ac:chgData name="Ameera A" userId="aad43add047d94b9" providerId="LiveId" clId="{EA4099C1-BCE2-4690-812D-37095FFF6A22}" dt="2025-10-12T21:57:36.031" v="3392" actId="26606"/>
          <ac:graphicFrameMkLst>
            <pc:docMk/>
            <pc:sldMk cId="2260428614" sldId="260"/>
            <ac:graphicFrameMk id="37" creationId="{0AE814E4-FEE6-A426-CD0A-293AC10999FD}"/>
          </ac:graphicFrameMkLst>
        </pc:graphicFrameChg>
        <pc:graphicFrameChg chg="add del mod">
          <ac:chgData name="Ameera A" userId="aad43add047d94b9" providerId="LiveId" clId="{EA4099C1-BCE2-4690-812D-37095FFF6A22}" dt="2025-10-12T21:58:38.488" v="3401" actId="11529"/>
          <ac:graphicFrameMkLst>
            <pc:docMk/>
            <pc:sldMk cId="2260428614" sldId="260"/>
            <ac:graphicFrameMk id="50" creationId="{DD3CC402-44BE-C88F-325E-14D0E5BFB661}"/>
          </ac:graphicFrameMkLst>
        </pc:graphicFrameChg>
        <pc:graphicFrameChg chg="add del">
          <ac:chgData name="Ameera A" userId="aad43add047d94b9" providerId="LiveId" clId="{EA4099C1-BCE2-4690-812D-37095FFF6A22}" dt="2025-10-12T21:58:54.725" v="3405" actId="26606"/>
          <ac:graphicFrameMkLst>
            <pc:docMk/>
            <pc:sldMk cId="2260428614" sldId="260"/>
            <ac:graphicFrameMk id="51" creationId="{E2847385-7D08-DBED-10CF-D61A589EE685}"/>
          </ac:graphicFrameMkLst>
        </pc:graphicFrameChg>
        <pc:graphicFrameChg chg="add del">
          <ac:chgData name="Ameera A" userId="aad43add047d94b9" providerId="LiveId" clId="{EA4099C1-BCE2-4690-812D-37095FFF6A22}" dt="2025-10-12T21:58:56.108" v="3407" actId="26606"/>
          <ac:graphicFrameMkLst>
            <pc:docMk/>
            <pc:sldMk cId="2260428614" sldId="260"/>
            <ac:graphicFrameMk id="64" creationId="{46710EBE-2EB6-2F08-AF86-E036478A8F02}"/>
          </ac:graphicFrameMkLst>
        </pc:graphicFrameChg>
        <pc:graphicFrameChg chg="add del">
          <ac:chgData name="Ameera A" userId="aad43add047d94b9" providerId="LiveId" clId="{EA4099C1-BCE2-4690-812D-37095FFF6A22}" dt="2025-10-12T22:15:12.456" v="3998" actId="11529"/>
          <ac:graphicFrameMkLst>
            <pc:docMk/>
            <pc:sldMk cId="2260428614" sldId="260"/>
            <ac:graphicFrameMk id="71" creationId="{BE183BDE-85C5-D6B4-E62D-F137A1F14951}"/>
          </ac:graphicFrameMkLst>
        </pc:graphicFrameChg>
        <pc:picChg chg="add del">
          <ac:chgData name="Ameera A" userId="aad43add047d94b9" providerId="LiveId" clId="{EA4099C1-BCE2-4690-812D-37095FFF6A22}" dt="2025-10-12T21:53:12.341" v="3148" actId="26606"/>
          <ac:picMkLst>
            <pc:docMk/>
            <pc:sldMk cId="2260428614" sldId="260"/>
            <ac:picMk id="9" creationId="{34661A9D-3934-4A88-B119-86C5B622C952}"/>
          </ac:picMkLst>
        </pc:picChg>
        <pc:picChg chg="add del">
          <ac:chgData name="Ameera A" userId="aad43add047d94b9" providerId="LiveId" clId="{EA4099C1-BCE2-4690-812D-37095FFF6A22}" dt="2025-10-12T21:53:06.070" v="3144" actId="26606"/>
          <ac:picMkLst>
            <pc:docMk/>
            <pc:sldMk cId="2260428614" sldId="260"/>
            <ac:picMk id="14" creationId="{FA37F53D-999D-4551-B3F8-064DBF315562}"/>
          </ac:picMkLst>
        </pc:picChg>
        <pc:picChg chg="add del">
          <ac:chgData name="Ameera A" userId="aad43add047d94b9" providerId="LiveId" clId="{EA4099C1-BCE2-4690-812D-37095FFF6A22}" dt="2025-10-12T21:53:44.410" v="3152" actId="26606"/>
          <ac:picMkLst>
            <pc:docMk/>
            <pc:sldMk cId="2260428614" sldId="260"/>
            <ac:picMk id="15" creationId="{FA37F53D-999D-4551-B3F8-064DBF315562}"/>
          </ac:picMkLst>
        </pc:picChg>
        <pc:picChg chg="add del">
          <ac:chgData name="Ameera A" userId="aad43add047d94b9" providerId="LiveId" clId="{EA4099C1-BCE2-4690-812D-37095FFF6A22}" dt="2025-10-12T21:53:06.070" v="3144" actId="26606"/>
          <ac:picMkLst>
            <pc:docMk/>
            <pc:sldMk cId="2260428614" sldId="260"/>
            <ac:picMk id="16" creationId="{A9C99389-A1E4-4A6F-BF8E-9013FF049140}"/>
          </ac:picMkLst>
        </pc:picChg>
        <pc:picChg chg="add del">
          <ac:chgData name="Ameera A" userId="aad43add047d94b9" providerId="LiveId" clId="{EA4099C1-BCE2-4690-812D-37095FFF6A22}" dt="2025-10-12T21:53:44.410" v="3152" actId="26606"/>
          <ac:picMkLst>
            <pc:docMk/>
            <pc:sldMk cId="2260428614" sldId="260"/>
            <ac:picMk id="17" creationId="{A9C99389-A1E4-4A6F-BF8E-9013FF049140}"/>
          </ac:picMkLst>
        </pc:picChg>
        <pc:picChg chg="add del">
          <ac:chgData name="Ameera A" userId="aad43add047d94b9" providerId="LiveId" clId="{EA4099C1-BCE2-4690-812D-37095FFF6A22}" dt="2025-10-12T21:54:01.767" v="3155" actId="26606"/>
          <ac:picMkLst>
            <pc:docMk/>
            <pc:sldMk cId="2260428614" sldId="260"/>
            <ac:picMk id="26" creationId="{B7D08856-5915-442F-A309-5778395ECE8B}"/>
          </ac:picMkLst>
        </pc:picChg>
        <pc:picChg chg="add del">
          <ac:chgData name="Ameera A" userId="aad43add047d94b9" providerId="LiveId" clId="{EA4099C1-BCE2-4690-812D-37095FFF6A22}" dt="2025-10-12T21:57:36.062" v="3393" actId="26606"/>
          <ac:picMkLst>
            <pc:docMk/>
            <pc:sldMk cId="2260428614" sldId="260"/>
            <ac:picMk id="35" creationId="{34661A9D-3934-4A88-B119-86C5B622C952}"/>
          </ac:picMkLst>
        </pc:picChg>
        <pc:picChg chg="add del">
          <ac:chgData name="Ameera A" userId="aad43add047d94b9" providerId="LiveId" clId="{EA4099C1-BCE2-4690-812D-37095FFF6A22}" dt="2025-10-12T21:57:36.031" v="3392" actId="26606"/>
          <ac:picMkLst>
            <pc:docMk/>
            <pc:sldMk cId="2260428614" sldId="260"/>
            <ac:picMk id="45" creationId="{34661A9D-3934-4A88-B119-86C5B622C952}"/>
          </ac:picMkLst>
        </pc:picChg>
        <pc:picChg chg="add del">
          <ac:chgData name="Ameera A" userId="aad43add047d94b9" providerId="LiveId" clId="{EA4099C1-BCE2-4690-812D-37095FFF6A22}" dt="2025-10-12T21:59:27.905" v="3410" actId="26606"/>
          <ac:picMkLst>
            <pc:docMk/>
            <pc:sldMk cId="2260428614" sldId="260"/>
            <ac:picMk id="49" creationId="{B7D08856-5915-442F-A309-5778395ECE8B}"/>
          </ac:picMkLst>
        </pc:picChg>
        <pc:picChg chg="add del">
          <ac:chgData name="Ameera A" userId="aad43add047d94b9" providerId="LiveId" clId="{EA4099C1-BCE2-4690-812D-37095FFF6A22}" dt="2025-10-12T21:59:27.841" v="3409" actId="26606"/>
          <ac:picMkLst>
            <pc:docMk/>
            <pc:sldMk cId="2260428614" sldId="260"/>
            <ac:picMk id="58" creationId="{91A90930-4117-42E3-B9BA-785001EF267E}"/>
          </ac:picMkLst>
        </pc:picChg>
        <pc:picChg chg="add del">
          <ac:chgData name="Ameera A" userId="aad43add047d94b9" providerId="LiveId" clId="{EA4099C1-BCE2-4690-812D-37095FFF6A22}" dt="2025-10-12T21:58:54.725" v="3405" actId="26606"/>
          <ac:picMkLst>
            <pc:docMk/>
            <pc:sldMk cId="2260428614" sldId="260"/>
            <ac:picMk id="59" creationId="{B7D08856-5915-442F-A309-5778395ECE8B}"/>
          </ac:picMkLst>
        </pc:picChg>
        <pc:picChg chg="add del">
          <ac:chgData name="Ameera A" userId="aad43add047d94b9" providerId="LiveId" clId="{EA4099C1-BCE2-4690-812D-37095FFF6A22}" dt="2025-10-12T21:58:56.108" v="3407" actId="26606"/>
          <ac:picMkLst>
            <pc:docMk/>
            <pc:sldMk cId="2260428614" sldId="260"/>
            <ac:picMk id="63" creationId="{B7D08856-5915-442F-A309-5778395ECE8B}"/>
          </ac:picMkLst>
        </pc:picChg>
        <pc:picChg chg="add">
          <ac:chgData name="Ameera A" userId="aad43add047d94b9" providerId="LiveId" clId="{EA4099C1-BCE2-4690-812D-37095FFF6A22}" dt="2025-10-12T21:59:27.905" v="3410" actId="26606"/>
          <ac:picMkLst>
            <pc:docMk/>
            <pc:sldMk cId="2260428614" sldId="260"/>
            <ac:picMk id="70" creationId="{B7D08856-5915-442F-A309-5778395ECE8B}"/>
          </ac:picMkLst>
        </pc:picChg>
      </pc:sldChg>
      <pc:sldChg chg="addSp delSp modSp mod setBg">
        <pc:chgData name="Ameera A" userId="aad43add047d94b9" providerId="LiveId" clId="{EA4099C1-BCE2-4690-812D-37095FFF6A22}" dt="2025-10-12T22:44:52.816" v="5963" actId="1076"/>
        <pc:sldMkLst>
          <pc:docMk/>
          <pc:sldMk cId="3253864624" sldId="261"/>
        </pc:sldMkLst>
        <pc:spChg chg="mod">
          <ac:chgData name="Ameera A" userId="aad43add047d94b9" providerId="LiveId" clId="{EA4099C1-BCE2-4690-812D-37095FFF6A22}" dt="2025-10-12T22:04:26.808" v="3647" actId="26606"/>
          <ac:spMkLst>
            <pc:docMk/>
            <pc:sldMk cId="3253864624" sldId="261"/>
            <ac:spMk id="2" creationId="{54EB4F03-5E2C-71FD-5859-6B6B26F21F8C}"/>
          </ac:spMkLst>
        </pc:spChg>
        <pc:spChg chg="add mod">
          <ac:chgData name="Ameera A" userId="aad43add047d94b9" providerId="LiveId" clId="{EA4099C1-BCE2-4690-812D-37095FFF6A22}" dt="2025-10-12T22:44:52.816" v="5963" actId="1076"/>
          <ac:spMkLst>
            <pc:docMk/>
            <pc:sldMk cId="3253864624" sldId="261"/>
            <ac:spMk id="3" creationId="{831AB8BE-7EF5-3F62-2183-3B56801DDE1D}"/>
          </ac:spMkLst>
        </pc:spChg>
        <pc:spChg chg="add del">
          <ac:chgData name="Ameera A" userId="aad43add047d94b9" providerId="LiveId" clId="{EA4099C1-BCE2-4690-812D-37095FFF6A22}" dt="2025-10-12T22:04:26.808" v="3647" actId="26606"/>
          <ac:spMkLst>
            <pc:docMk/>
            <pc:sldMk cId="3253864624" sldId="261"/>
            <ac:spMk id="12" creationId="{405AF763-F3C8-4387-AD37-0C5891643810}"/>
          </ac:spMkLst>
        </pc:spChg>
        <pc:spChg chg="add del">
          <ac:chgData name="Ameera A" userId="aad43add047d94b9" providerId="LiveId" clId="{EA4099C1-BCE2-4690-812D-37095FFF6A22}" dt="2025-10-12T22:04:26.808" v="3647" actId="26606"/>
          <ac:spMkLst>
            <pc:docMk/>
            <pc:sldMk cId="3253864624" sldId="261"/>
            <ac:spMk id="14" creationId="{C42AC83E-289B-47CE-904A-D62D9FC2EFE5}"/>
          </ac:spMkLst>
        </pc:spChg>
        <pc:graphicFrameChg chg="add del mod modGraphic">
          <ac:chgData name="Ameera A" userId="aad43add047d94b9" providerId="LiveId" clId="{EA4099C1-BCE2-4690-812D-37095FFF6A22}" dt="2025-10-12T22:00:59.578" v="3412" actId="11529"/>
          <ac:graphicFrameMkLst>
            <pc:docMk/>
            <pc:sldMk cId="3253864624" sldId="261"/>
            <ac:graphicFrameMk id="7" creationId="{0A2DA057-64F9-8B24-F5D6-AE3818E130C8}"/>
          </ac:graphicFrameMkLst>
        </pc:graphicFrameChg>
        <pc:picChg chg="add del">
          <ac:chgData name="Ameera A" userId="aad43add047d94b9" providerId="LiveId" clId="{EA4099C1-BCE2-4690-812D-37095FFF6A22}" dt="2025-10-12T22:04:26.808" v="3647" actId="26606"/>
          <ac:picMkLst>
            <pc:docMk/>
            <pc:sldMk cId="3253864624" sldId="261"/>
            <ac:picMk id="16" creationId="{B7D08856-5915-442F-A309-5778395ECE8B}"/>
          </ac:picMkLst>
        </pc:picChg>
        <pc:picChg chg="add">
          <ac:chgData name="Ameera A" userId="aad43add047d94b9" providerId="LiveId" clId="{EA4099C1-BCE2-4690-812D-37095FFF6A22}" dt="2025-10-12T22:04:26.808" v="3647" actId="26606"/>
          <ac:picMkLst>
            <pc:docMk/>
            <pc:sldMk cId="3253864624" sldId="261"/>
            <ac:picMk id="20" creationId="{0C400AEA-3FD3-54EB-822F-F4B5C3B2EEB6}"/>
          </ac:picMkLst>
        </pc:picChg>
      </pc:sldChg>
      <pc:sldChg chg="addSp delSp modSp new mod setBg">
        <pc:chgData name="Ameera A" userId="aad43add047d94b9" providerId="LiveId" clId="{EA4099C1-BCE2-4690-812D-37095FFF6A22}" dt="2025-10-12T21:39:38.845" v="2546" actId="1076"/>
        <pc:sldMkLst>
          <pc:docMk/>
          <pc:sldMk cId="1749665690" sldId="262"/>
        </pc:sldMkLst>
        <pc:spChg chg="mod">
          <ac:chgData name="Ameera A" userId="aad43add047d94b9" providerId="LiveId" clId="{EA4099C1-BCE2-4690-812D-37095FFF6A22}" dt="2025-10-12T21:34:36.366" v="2540" actId="26606"/>
          <ac:spMkLst>
            <pc:docMk/>
            <pc:sldMk cId="1749665690" sldId="262"/>
            <ac:spMk id="2" creationId="{4C276A1D-E8CC-5260-0F4B-75668E8AB9BF}"/>
          </ac:spMkLst>
        </pc:spChg>
        <pc:spChg chg="add del">
          <ac:chgData name="Ameera A" userId="aad43add047d94b9" providerId="LiveId" clId="{EA4099C1-BCE2-4690-812D-37095FFF6A22}" dt="2025-10-12T21:34:36.313" v="2539" actId="26606"/>
          <ac:spMkLst>
            <pc:docMk/>
            <pc:sldMk cId="1749665690" sldId="262"/>
            <ac:spMk id="10" creationId="{B6AEB26F-5E26-4759-82A1-E4F8004660B7}"/>
          </ac:spMkLst>
        </pc:spChg>
        <pc:spChg chg="add del">
          <ac:chgData name="Ameera A" userId="aad43add047d94b9" providerId="LiveId" clId="{EA4099C1-BCE2-4690-812D-37095FFF6A22}" dt="2025-10-12T21:34:36.313" v="2539" actId="26606"/>
          <ac:spMkLst>
            <pc:docMk/>
            <pc:sldMk cId="1749665690" sldId="262"/>
            <ac:spMk id="12" creationId="{105DD79F-4366-4F78-81F8-886DD4447C6C}"/>
          </ac:spMkLst>
        </pc:spChg>
        <pc:spChg chg="add del">
          <ac:chgData name="Ameera A" userId="aad43add047d94b9" providerId="LiveId" clId="{EA4099C1-BCE2-4690-812D-37095FFF6A22}" dt="2025-10-12T21:37:57.574" v="2542" actId="26606"/>
          <ac:spMkLst>
            <pc:docMk/>
            <pc:sldMk cId="1749665690" sldId="262"/>
            <ac:spMk id="16" creationId="{69FB5D36-B9B2-41A5-A6DF-2EB7463FAE0B}"/>
          </ac:spMkLst>
        </pc:spChg>
        <pc:spChg chg="add del">
          <ac:chgData name="Ameera A" userId="aad43add047d94b9" providerId="LiveId" clId="{EA4099C1-BCE2-4690-812D-37095FFF6A22}" dt="2025-10-12T21:37:57.574" v="2542" actId="26606"/>
          <ac:spMkLst>
            <pc:docMk/>
            <pc:sldMk cId="1749665690" sldId="262"/>
            <ac:spMk id="18" creationId="{033261CE-9527-4557-A0D0-7B09EF2E5455}"/>
          </ac:spMkLst>
        </pc:spChg>
        <pc:spChg chg="add">
          <ac:chgData name="Ameera A" userId="aad43add047d94b9" providerId="LiveId" clId="{EA4099C1-BCE2-4690-812D-37095FFF6A22}" dt="2025-10-12T21:37:57.574" v="2542" actId="26606"/>
          <ac:spMkLst>
            <pc:docMk/>
            <pc:sldMk cId="1749665690" sldId="262"/>
            <ac:spMk id="1031" creationId="{69FB5D36-B9B2-41A5-A6DF-2EB7463FAE0B}"/>
          </ac:spMkLst>
        </pc:spChg>
        <pc:spChg chg="add">
          <ac:chgData name="Ameera A" userId="aad43add047d94b9" providerId="LiveId" clId="{EA4099C1-BCE2-4690-812D-37095FFF6A22}" dt="2025-10-12T21:37:57.574" v="2542" actId="26606"/>
          <ac:spMkLst>
            <pc:docMk/>
            <pc:sldMk cId="1749665690" sldId="262"/>
            <ac:spMk id="1035" creationId="{033261CE-9527-4557-A0D0-7B09EF2E5455}"/>
          </ac:spMkLst>
        </pc:spChg>
        <pc:graphicFrameChg chg="add mod ord modGraphic">
          <ac:chgData name="Ameera A" userId="aad43add047d94b9" providerId="LiveId" clId="{EA4099C1-BCE2-4690-812D-37095FFF6A22}" dt="2025-10-12T21:37:57.574" v="2542" actId="26606"/>
          <ac:graphicFrameMkLst>
            <pc:docMk/>
            <pc:sldMk cId="1749665690" sldId="262"/>
            <ac:graphicFrameMk id="5" creationId="{B1C53A90-146D-DDDF-161F-0B7E6CB1B3BE}"/>
          </ac:graphicFrameMkLst>
        </pc:graphicFrameChg>
        <pc:picChg chg="add del">
          <ac:chgData name="Ameera A" userId="aad43add047d94b9" providerId="LiveId" clId="{EA4099C1-BCE2-4690-812D-37095FFF6A22}" dt="2025-10-12T21:34:36.313" v="2539" actId="26606"/>
          <ac:picMkLst>
            <pc:docMk/>
            <pc:sldMk cId="1749665690" sldId="262"/>
            <ac:picMk id="14" creationId="{34661A9D-3934-4A88-B119-86C5B622C952}"/>
          </ac:picMkLst>
        </pc:picChg>
        <pc:picChg chg="add del">
          <ac:chgData name="Ameera A" userId="aad43add047d94b9" providerId="LiveId" clId="{EA4099C1-BCE2-4690-812D-37095FFF6A22}" dt="2025-10-12T21:37:57.574" v="2542" actId="26606"/>
          <ac:picMkLst>
            <pc:docMk/>
            <pc:sldMk cId="1749665690" sldId="262"/>
            <ac:picMk id="17" creationId="{AF074BEE-ECA5-4B19-A586-773023BA1395}"/>
          </ac:picMkLst>
        </pc:picChg>
        <pc:picChg chg="add mod">
          <ac:chgData name="Ameera A" userId="aad43add047d94b9" providerId="LiveId" clId="{EA4099C1-BCE2-4690-812D-37095FFF6A22}" dt="2025-10-12T21:39:38.845" v="2546" actId="1076"/>
          <ac:picMkLst>
            <pc:docMk/>
            <pc:sldMk cId="1749665690" sldId="262"/>
            <ac:picMk id="1026" creationId="{482EC0F8-5B55-8B32-38AA-AF41631E4D11}"/>
          </ac:picMkLst>
        </pc:picChg>
        <pc:picChg chg="add">
          <ac:chgData name="Ameera A" userId="aad43add047d94b9" providerId="LiveId" clId="{EA4099C1-BCE2-4690-812D-37095FFF6A22}" dt="2025-10-12T21:37:57.574" v="2542" actId="26606"/>
          <ac:picMkLst>
            <pc:docMk/>
            <pc:sldMk cId="1749665690" sldId="262"/>
            <ac:picMk id="1033" creationId="{AF074BEE-ECA5-4B19-A586-773023BA1395}"/>
          </ac:picMkLst>
        </pc:picChg>
      </pc:sldChg>
      <pc:sldChg chg="modSp new mod">
        <pc:chgData name="Ameera A" userId="aad43add047d94b9" providerId="LiveId" clId="{EA4099C1-BCE2-4690-812D-37095FFF6A22}" dt="2025-10-12T22:43:35.371" v="5961" actId="33524"/>
        <pc:sldMkLst>
          <pc:docMk/>
          <pc:sldMk cId="3949065896" sldId="263"/>
        </pc:sldMkLst>
        <pc:spChg chg="mod">
          <ac:chgData name="Ameera A" userId="aad43add047d94b9" providerId="LiveId" clId="{EA4099C1-BCE2-4690-812D-37095FFF6A22}" dt="2025-10-06T11:10:23.368" v="1134"/>
          <ac:spMkLst>
            <pc:docMk/>
            <pc:sldMk cId="3949065896" sldId="263"/>
            <ac:spMk id="2" creationId="{BC2883C5-9981-482A-9BEC-E7F52FAE3120}"/>
          </ac:spMkLst>
        </pc:spChg>
        <pc:spChg chg="mod">
          <ac:chgData name="Ameera A" userId="aad43add047d94b9" providerId="LiveId" clId="{EA4099C1-BCE2-4690-812D-37095FFF6A22}" dt="2025-10-12T22:43:35.371" v="5961" actId="33524"/>
          <ac:spMkLst>
            <pc:docMk/>
            <pc:sldMk cId="3949065896" sldId="263"/>
            <ac:spMk id="3" creationId="{839FD5D7-2BDB-DFA7-C1F8-B7DB99E05D5C}"/>
          </ac:spMkLst>
        </pc:spChg>
      </pc:sldChg>
      <pc:sldChg chg="modSp new mod">
        <pc:chgData name="Ameera A" userId="aad43add047d94b9" providerId="LiveId" clId="{EA4099C1-BCE2-4690-812D-37095FFF6A22}" dt="2025-10-12T21:23:28.485" v="2202" actId="1076"/>
        <pc:sldMkLst>
          <pc:docMk/>
          <pc:sldMk cId="3178892204" sldId="264"/>
        </pc:sldMkLst>
        <pc:spChg chg="mod">
          <ac:chgData name="Ameera A" userId="aad43add047d94b9" providerId="LiveId" clId="{EA4099C1-BCE2-4690-812D-37095FFF6A22}" dt="2025-10-12T21:22:51.169" v="2195" actId="1076"/>
          <ac:spMkLst>
            <pc:docMk/>
            <pc:sldMk cId="3178892204" sldId="264"/>
            <ac:spMk id="2" creationId="{5989F68B-455C-EE2C-3012-04305900A0B7}"/>
          </ac:spMkLst>
        </pc:spChg>
        <pc:spChg chg="mod">
          <ac:chgData name="Ameera A" userId="aad43add047d94b9" providerId="LiveId" clId="{EA4099C1-BCE2-4690-812D-37095FFF6A22}" dt="2025-10-12T21:23:28.485" v="2202" actId="1076"/>
          <ac:spMkLst>
            <pc:docMk/>
            <pc:sldMk cId="3178892204" sldId="264"/>
            <ac:spMk id="3" creationId="{72769070-5C5C-F0BC-79CB-2297DB159C4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51EF69-FBB2-4384-A4F8-120E27FE8A7A}"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CF0EA93-2296-4648-BF00-693363DAF8D9}">
      <dgm:prSet/>
      <dgm:spPr/>
      <dgm:t>
        <a:bodyPr/>
        <a:lstStyle/>
        <a:p>
          <a:pPr>
            <a:lnSpc>
              <a:spcPct val="100000"/>
            </a:lnSpc>
          </a:pPr>
          <a:r>
            <a:rPr lang="en-GB" dirty="0"/>
            <a:t>John blowby said children need a close, loving bond with a main caregiver.</a:t>
          </a:r>
          <a:endParaRPr lang="en-US" dirty="0"/>
        </a:p>
      </dgm:t>
    </dgm:pt>
    <dgm:pt modelId="{A382D779-33BA-4469-9FF7-014C29346A10}" type="parTrans" cxnId="{C8DDD781-A7E4-40B1-959D-8D000B975931}">
      <dgm:prSet/>
      <dgm:spPr/>
      <dgm:t>
        <a:bodyPr/>
        <a:lstStyle/>
        <a:p>
          <a:endParaRPr lang="en-US"/>
        </a:p>
      </dgm:t>
    </dgm:pt>
    <dgm:pt modelId="{5903BF24-814F-44DD-A196-1DA2711119BE}" type="sibTrans" cxnId="{C8DDD781-A7E4-40B1-959D-8D000B975931}">
      <dgm:prSet/>
      <dgm:spPr/>
      <dgm:t>
        <a:bodyPr/>
        <a:lstStyle/>
        <a:p>
          <a:endParaRPr lang="en-US"/>
        </a:p>
      </dgm:t>
    </dgm:pt>
    <dgm:pt modelId="{1C95B03E-40E2-464F-8AE9-72CC49EE0384}">
      <dgm:prSet/>
      <dgm:spPr/>
      <dgm:t>
        <a:bodyPr/>
        <a:lstStyle/>
        <a:p>
          <a:pPr>
            <a:lnSpc>
              <a:spcPct val="100000"/>
            </a:lnSpc>
          </a:pPr>
          <a:r>
            <a:rPr lang="en-GB" dirty="0"/>
            <a:t>This bond helps them feel safe and confident to explore the world. </a:t>
          </a:r>
          <a:endParaRPr lang="en-US" dirty="0"/>
        </a:p>
      </dgm:t>
    </dgm:pt>
    <dgm:pt modelId="{4577226F-EE5A-4ED7-87CE-ADD5F16D3D1D}" type="parTrans" cxnId="{7DC30DEF-65FE-4198-ADFC-D1A8243B7286}">
      <dgm:prSet/>
      <dgm:spPr/>
      <dgm:t>
        <a:bodyPr/>
        <a:lstStyle/>
        <a:p>
          <a:endParaRPr lang="en-US"/>
        </a:p>
      </dgm:t>
    </dgm:pt>
    <dgm:pt modelId="{21836D47-D09A-4880-98DD-8E3241D04A22}" type="sibTrans" cxnId="{7DC30DEF-65FE-4198-ADFC-D1A8243B7286}">
      <dgm:prSet/>
      <dgm:spPr/>
      <dgm:t>
        <a:bodyPr/>
        <a:lstStyle/>
        <a:p>
          <a:endParaRPr lang="en-US"/>
        </a:p>
      </dgm:t>
    </dgm:pt>
    <dgm:pt modelId="{D46CD9E6-ED51-451D-8674-86677ADEBDBC}">
      <dgm:prSet/>
      <dgm:spPr/>
      <dgm:t>
        <a:bodyPr/>
        <a:lstStyle/>
        <a:p>
          <a:pPr>
            <a:lnSpc>
              <a:spcPct val="100000"/>
            </a:lnSpc>
          </a:pPr>
          <a:r>
            <a:rPr lang="en-GB" dirty="0"/>
            <a:t>If this bond is weak or broken, children may show anxiety or clinginess.</a:t>
          </a:r>
          <a:endParaRPr lang="en-US" dirty="0"/>
        </a:p>
      </dgm:t>
    </dgm:pt>
    <dgm:pt modelId="{88986F70-50E6-4F50-B606-EFDE2FD8AA65}" type="parTrans" cxnId="{A2F6749C-5961-473F-B053-E4A97CAEE34B}">
      <dgm:prSet/>
      <dgm:spPr/>
      <dgm:t>
        <a:bodyPr/>
        <a:lstStyle/>
        <a:p>
          <a:endParaRPr lang="en-US"/>
        </a:p>
      </dgm:t>
    </dgm:pt>
    <dgm:pt modelId="{EB67B586-E611-4274-A961-5D6A4C883908}" type="sibTrans" cxnId="{A2F6749C-5961-473F-B053-E4A97CAEE34B}">
      <dgm:prSet/>
      <dgm:spPr/>
      <dgm:t>
        <a:bodyPr/>
        <a:lstStyle/>
        <a:p>
          <a:endParaRPr lang="en-US"/>
        </a:p>
      </dgm:t>
    </dgm:pt>
    <dgm:pt modelId="{6165BEC6-E294-49F4-895B-D0EB910B1355}">
      <dgm:prSet/>
      <dgm:spPr/>
      <dgm:t>
        <a:bodyPr/>
        <a:lstStyle/>
        <a:p>
          <a:pPr>
            <a:lnSpc>
              <a:spcPct val="100000"/>
            </a:lnSpc>
          </a:pPr>
          <a:r>
            <a:rPr lang="en-GB" dirty="0"/>
            <a:t>Attachments shapes later relationships and emotional health.</a:t>
          </a:r>
          <a:endParaRPr lang="en-US" dirty="0"/>
        </a:p>
      </dgm:t>
    </dgm:pt>
    <dgm:pt modelId="{5C9D9559-E248-45D8-B532-9BD29EBAEE7D}" type="parTrans" cxnId="{DE548688-0F71-4C2B-BB8E-2791E1A8494A}">
      <dgm:prSet/>
      <dgm:spPr/>
      <dgm:t>
        <a:bodyPr/>
        <a:lstStyle/>
        <a:p>
          <a:endParaRPr lang="en-US"/>
        </a:p>
      </dgm:t>
    </dgm:pt>
    <dgm:pt modelId="{F3EBFBC2-B97A-4DDA-84EE-A3AE2815BF9D}" type="sibTrans" cxnId="{DE548688-0F71-4C2B-BB8E-2791E1A8494A}">
      <dgm:prSet/>
      <dgm:spPr/>
      <dgm:t>
        <a:bodyPr/>
        <a:lstStyle/>
        <a:p>
          <a:endParaRPr lang="en-US"/>
        </a:p>
      </dgm:t>
    </dgm:pt>
    <dgm:pt modelId="{89C65E84-97E5-4D30-8886-B3DAAD7E25F9}" type="pres">
      <dgm:prSet presAssocID="{3F51EF69-FBB2-4384-A4F8-120E27FE8A7A}" presName="root" presStyleCnt="0">
        <dgm:presLayoutVars>
          <dgm:dir/>
          <dgm:resizeHandles val="exact"/>
        </dgm:presLayoutVars>
      </dgm:prSet>
      <dgm:spPr/>
    </dgm:pt>
    <dgm:pt modelId="{D6159A90-C994-413B-8513-BEC865AD468C}" type="pres">
      <dgm:prSet presAssocID="{BCF0EA93-2296-4648-BF00-693363DAF8D9}" presName="compNode" presStyleCnt="0"/>
      <dgm:spPr/>
    </dgm:pt>
    <dgm:pt modelId="{D91F6F1E-931E-4DC1-BD94-07008F45550E}" type="pres">
      <dgm:prSet presAssocID="{BCF0EA93-2296-4648-BF00-693363DAF8D9}" presName="bgRect" presStyleLbl="bgShp" presStyleIdx="0" presStyleCnt="4"/>
      <dgm:spPr/>
    </dgm:pt>
    <dgm:pt modelId="{A6DE3562-1F68-4839-AB04-1ACE1137B33A}" type="pres">
      <dgm:prSet presAssocID="{BCF0EA93-2296-4648-BF00-693363DAF8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dding Rings"/>
        </a:ext>
      </dgm:extLst>
    </dgm:pt>
    <dgm:pt modelId="{EC9CF35E-DEDF-46D4-B0D2-33F8A8481250}" type="pres">
      <dgm:prSet presAssocID="{BCF0EA93-2296-4648-BF00-693363DAF8D9}" presName="spaceRect" presStyleCnt="0"/>
      <dgm:spPr/>
    </dgm:pt>
    <dgm:pt modelId="{871D3139-1E37-4F8B-B4BC-B52427D8C4D5}" type="pres">
      <dgm:prSet presAssocID="{BCF0EA93-2296-4648-BF00-693363DAF8D9}" presName="parTx" presStyleLbl="revTx" presStyleIdx="0" presStyleCnt="4">
        <dgm:presLayoutVars>
          <dgm:chMax val="0"/>
          <dgm:chPref val="0"/>
        </dgm:presLayoutVars>
      </dgm:prSet>
      <dgm:spPr/>
    </dgm:pt>
    <dgm:pt modelId="{2765441A-8A8C-4B0E-AA1E-1DBFA0A967FD}" type="pres">
      <dgm:prSet presAssocID="{5903BF24-814F-44DD-A196-1DA2711119BE}" presName="sibTrans" presStyleCnt="0"/>
      <dgm:spPr/>
    </dgm:pt>
    <dgm:pt modelId="{FAEEDC72-17FC-4825-AC67-33DDCB8ACABE}" type="pres">
      <dgm:prSet presAssocID="{1C95B03E-40E2-464F-8AE9-72CC49EE0384}" presName="compNode" presStyleCnt="0"/>
      <dgm:spPr/>
    </dgm:pt>
    <dgm:pt modelId="{0BB38178-C5C2-49F2-A500-9F2BF215BCF1}" type="pres">
      <dgm:prSet presAssocID="{1C95B03E-40E2-464F-8AE9-72CC49EE0384}" presName="bgRect" presStyleLbl="bgShp" presStyleIdx="1" presStyleCnt="4"/>
      <dgm:spPr/>
    </dgm:pt>
    <dgm:pt modelId="{7F90DB93-90D5-4024-9B0C-6FE6E4A61671}" type="pres">
      <dgm:prSet presAssocID="{1C95B03E-40E2-464F-8AE9-72CC49EE03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a:ext>
      </dgm:extLst>
    </dgm:pt>
    <dgm:pt modelId="{3CD6FEB9-8385-405A-BB8A-FDAE9E7C0FCE}" type="pres">
      <dgm:prSet presAssocID="{1C95B03E-40E2-464F-8AE9-72CC49EE0384}" presName="spaceRect" presStyleCnt="0"/>
      <dgm:spPr/>
    </dgm:pt>
    <dgm:pt modelId="{31235D4D-3262-4AE4-AE63-2A9441C4871B}" type="pres">
      <dgm:prSet presAssocID="{1C95B03E-40E2-464F-8AE9-72CC49EE0384}" presName="parTx" presStyleLbl="revTx" presStyleIdx="1" presStyleCnt="4">
        <dgm:presLayoutVars>
          <dgm:chMax val="0"/>
          <dgm:chPref val="0"/>
        </dgm:presLayoutVars>
      </dgm:prSet>
      <dgm:spPr/>
    </dgm:pt>
    <dgm:pt modelId="{250A6191-0542-40C2-AF42-33599DB09E43}" type="pres">
      <dgm:prSet presAssocID="{21836D47-D09A-4880-98DD-8E3241D04A22}" presName="sibTrans" presStyleCnt="0"/>
      <dgm:spPr/>
    </dgm:pt>
    <dgm:pt modelId="{E1BA2716-05AF-45AC-B234-22C2B385DDE3}" type="pres">
      <dgm:prSet presAssocID="{D46CD9E6-ED51-451D-8674-86677ADEBDBC}" presName="compNode" presStyleCnt="0"/>
      <dgm:spPr/>
    </dgm:pt>
    <dgm:pt modelId="{6CDD28CA-FB22-49BF-93B6-05F072C0499B}" type="pres">
      <dgm:prSet presAssocID="{D46CD9E6-ED51-451D-8674-86677ADEBDBC}" presName="bgRect" presStyleLbl="bgShp" presStyleIdx="2" presStyleCnt="4"/>
      <dgm:spPr/>
    </dgm:pt>
    <dgm:pt modelId="{98DCC7DC-D8E5-4349-9D98-2EB7125ECCEF}" type="pres">
      <dgm:prSet presAssocID="{D46CD9E6-ED51-451D-8674-86677ADEBD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C293E23A-9A52-4C4F-9374-950F020D396E}" type="pres">
      <dgm:prSet presAssocID="{D46CD9E6-ED51-451D-8674-86677ADEBDBC}" presName="spaceRect" presStyleCnt="0"/>
      <dgm:spPr/>
    </dgm:pt>
    <dgm:pt modelId="{EE98BA18-6F9C-4B92-A094-CB77EC7202DB}" type="pres">
      <dgm:prSet presAssocID="{D46CD9E6-ED51-451D-8674-86677ADEBDBC}" presName="parTx" presStyleLbl="revTx" presStyleIdx="2" presStyleCnt="4">
        <dgm:presLayoutVars>
          <dgm:chMax val="0"/>
          <dgm:chPref val="0"/>
        </dgm:presLayoutVars>
      </dgm:prSet>
      <dgm:spPr/>
    </dgm:pt>
    <dgm:pt modelId="{73FEDB07-C92F-41C0-9A2C-BB8FCECFC490}" type="pres">
      <dgm:prSet presAssocID="{EB67B586-E611-4274-A961-5D6A4C883908}" presName="sibTrans" presStyleCnt="0"/>
      <dgm:spPr/>
    </dgm:pt>
    <dgm:pt modelId="{C25A41E8-7849-4579-A147-6136CD27DE2F}" type="pres">
      <dgm:prSet presAssocID="{6165BEC6-E294-49F4-895B-D0EB910B1355}" presName="compNode" presStyleCnt="0"/>
      <dgm:spPr/>
    </dgm:pt>
    <dgm:pt modelId="{CF08E167-B547-4DA8-8EFF-C3B3BABFBB22}" type="pres">
      <dgm:prSet presAssocID="{6165BEC6-E294-49F4-895B-D0EB910B1355}" presName="bgRect" presStyleLbl="bgShp" presStyleIdx="3" presStyleCnt="4"/>
      <dgm:spPr/>
    </dgm:pt>
    <dgm:pt modelId="{A3894588-0737-4CFF-8A1D-93DC63151D1F}" type="pres">
      <dgm:prSet presAssocID="{6165BEC6-E294-49F4-895B-D0EB910B135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perclip"/>
        </a:ext>
      </dgm:extLst>
    </dgm:pt>
    <dgm:pt modelId="{4A8544BC-5C75-4DCE-92D5-CECB3DB5F3A5}" type="pres">
      <dgm:prSet presAssocID="{6165BEC6-E294-49F4-895B-D0EB910B1355}" presName="spaceRect" presStyleCnt="0"/>
      <dgm:spPr/>
    </dgm:pt>
    <dgm:pt modelId="{FE0E66DF-B9CA-46AB-8A6F-CE541A985F08}" type="pres">
      <dgm:prSet presAssocID="{6165BEC6-E294-49F4-895B-D0EB910B1355}" presName="parTx" presStyleLbl="revTx" presStyleIdx="3" presStyleCnt="4">
        <dgm:presLayoutVars>
          <dgm:chMax val="0"/>
          <dgm:chPref val="0"/>
        </dgm:presLayoutVars>
      </dgm:prSet>
      <dgm:spPr/>
    </dgm:pt>
  </dgm:ptLst>
  <dgm:cxnLst>
    <dgm:cxn modelId="{0E9C3B1C-E91E-4471-B53D-EC9C7B69BA62}" type="presOf" srcId="{BCF0EA93-2296-4648-BF00-693363DAF8D9}" destId="{871D3139-1E37-4F8B-B4BC-B52427D8C4D5}" srcOrd="0" destOrd="0" presId="urn:microsoft.com/office/officeart/2018/2/layout/IconVerticalSolidList"/>
    <dgm:cxn modelId="{D35A9736-97D6-466C-9381-51D9BFE85EAA}" type="presOf" srcId="{D46CD9E6-ED51-451D-8674-86677ADEBDBC}" destId="{EE98BA18-6F9C-4B92-A094-CB77EC7202DB}" srcOrd="0" destOrd="0" presId="urn:microsoft.com/office/officeart/2018/2/layout/IconVerticalSolidList"/>
    <dgm:cxn modelId="{E8768551-0E91-4CC3-BD70-35ACB2762451}" type="presOf" srcId="{3F51EF69-FBB2-4384-A4F8-120E27FE8A7A}" destId="{89C65E84-97E5-4D30-8886-B3DAAD7E25F9}" srcOrd="0" destOrd="0" presId="urn:microsoft.com/office/officeart/2018/2/layout/IconVerticalSolidList"/>
    <dgm:cxn modelId="{C8DDD781-A7E4-40B1-959D-8D000B975931}" srcId="{3F51EF69-FBB2-4384-A4F8-120E27FE8A7A}" destId="{BCF0EA93-2296-4648-BF00-693363DAF8D9}" srcOrd="0" destOrd="0" parTransId="{A382D779-33BA-4469-9FF7-014C29346A10}" sibTransId="{5903BF24-814F-44DD-A196-1DA2711119BE}"/>
    <dgm:cxn modelId="{DE548688-0F71-4C2B-BB8E-2791E1A8494A}" srcId="{3F51EF69-FBB2-4384-A4F8-120E27FE8A7A}" destId="{6165BEC6-E294-49F4-895B-D0EB910B1355}" srcOrd="3" destOrd="0" parTransId="{5C9D9559-E248-45D8-B532-9BD29EBAEE7D}" sibTransId="{F3EBFBC2-B97A-4DDA-84EE-A3AE2815BF9D}"/>
    <dgm:cxn modelId="{A2F6749C-5961-473F-B053-E4A97CAEE34B}" srcId="{3F51EF69-FBB2-4384-A4F8-120E27FE8A7A}" destId="{D46CD9E6-ED51-451D-8674-86677ADEBDBC}" srcOrd="2" destOrd="0" parTransId="{88986F70-50E6-4F50-B606-EFDE2FD8AA65}" sibTransId="{EB67B586-E611-4274-A961-5D6A4C883908}"/>
    <dgm:cxn modelId="{188DC8C9-7201-4A47-93B5-C15F9BE3EA09}" type="presOf" srcId="{1C95B03E-40E2-464F-8AE9-72CC49EE0384}" destId="{31235D4D-3262-4AE4-AE63-2A9441C4871B}" srcOrd="0" destOrd="0" presId="urn:microsoft.com/office/officeart/2018/2/layout/IconVerticalSolidList"/>
    <dgm:cxn modelId="{E2DF87D5-C2CD-4F6A-9549-0513FF458D03}" type="presOf" srcId="{6165BEC6-E294-49F4-895B-D0EB910B1355}" destId="{FE0E66DF-B9CA-46AB-8A6F-CE541A985F08}" srcOrd="0" destOrd="0" presId="urn:microsoft.com/office/officeart/2018/2/layout/IconVerticalSolidList"/>
    <dgm:cxn modelId="{7DC30DEF-65FE-4198-ADFC-D1A8243B7286}" srcId="{3F51EF69-FBB2-4384-A4F8-120E27FE8A7A}" destId="{1C95B03E-40E2-464F-8AE9-72CC49EE0384}" srcOrd="1" destOrd="0" parTransId="{4577226F-EE5A-4ED7-87CE-ADD5F16D3D1D}" sibTransId="{21836D47-D09A-4880-98DD-8E3241D04A22}"/>
    <dgm:cxn modelId="{7D031B0C-3827-4D38-9EC1-1086E0BA4F87}" type="presParOf" srcId="{89C65E84-97E5-4D30-8886-B3DAAD7E25F9}" destId="{D6159A90-C994-413B-8513-BEC865AD468C}" srcOrd="0" destOrd="0" presId="urn:microsoft.com/office/officeart/2018/2/layout/IconVerticalSolidList"/>
    <dgm:cxn modelId="{9529DDE1-6682-4352-AAB5-754423F882B0}" type="presParOf" srcId="{D6159A90-C994-413B-8513-BEC865AD468C}" destId="{D91F6F1E-931E-4DC1-BD94-07008F45550E}" srcOrd="0" destOrd="0" presId="urn:microsoft.com/office/officeart/2018/2/layout/IconVerticalSolidList"/>
    <dgm:cxn modelId="{E13FA556-FA24-4BE6-BF8E-17717F987829}" type="presParOf" srcId="{D6159A90-C994-413B-8513-BEC865AD468C}" destId="{A6DE3562-1F68-4839-AB04-1ACE1137B33A}" srcOrd="1" destOrd="0" presId="urn:microsoft.com/office/officeart/2018/2/layout/IconVerticalSolidList"/>
    <dgm:cxn modelId="{4FE80B24-3379-416D-B2A3-8AE76F8607FF}" type="presParOf" srcId="{D6159A90-C994-413B-8513-BEC865AD468C}" destId="{EC9CF35E-DEDF-46D4-B0D2-33F8A8481250}" srcOrd="2" destOrd="0" presId="urn:microsoft.com/office/officeart/2018/2/layout/IconVerticalSolidList"/>
    <dgm:cxn modelId="{D9441D2B-5334-4250-9CCA-4662F87E753C}" type="presParOf" srcId="{D6159A90-C994-413B-8513-BEC865AD468C}" destId="{871D3139-1E37-4F8B-B4BC-B52427D8C4D5}" srcOrd="3" destOrd="0" presId="urn:microsoft.com/office/officeart/2018/2/layout/IconVerticalSolidList"/>
    <dgm:cxn modelId="{6C75A32D-C1E8-447C-B3AF-8EEAEFA17A03}" type="presParOf" srcId="{89C65E84-97E5-4D30-8886-B3DAAD7E25F9}" destId="{2765441A-8A8C-4B0E-AA1E-1DBFA0A967FD}" srcOrd="1" destOrd="0" presId="urn:microsoft.com/office/officeart/2018/2/layout/IconVerticalSolidList"/>
    <dgm:cxn modelId="{95E95CE3-085F-42A0-A7FF-C2EFF8160D34}" type="presParOf" srcId="{89C65E84-97E5-4D30-8886-B3DAAD7E25F9}" destId="{FAEEDC72-17FC-4825-AC67-33DDCB8ACABE}" srcOrd="2" destOrd="0" presId="urn:microsoft.com/office/officeart/2018/2/layout/IconVerticalSolidList"/>
    <dgm:cxn modelId="{4EFE19DC-2D02-4129-AC20-0C54A447E381}" type="presParOf" srcId="{FAEEDC72-17FC-4825-AC67-33DDCB8ACABE}" destId="{0BB38178-C5C2-49F2-A500-9F2BF215BCF1}" srcOrd="0" destOrd="0" presId="urn:microsoft.com/office/officeart/2018/2/layout/IconVerticalSolidList"/>
    <dgm:cxn modelId="{8ADD5526-F80D-4C91-82E7-59D7AC3364A4}" type="presParOf" srcId="{FAEEDC72-17FC-4825-AC67-33DDCB8ACABE}" destId="{7F90DB93-90D5-4024-9B0C-6FE6E4A61671}" srcOrd="1" destOrd="0" presId="urn:microsoft.com/office/officeart/2018/2/layout/IconVerticalSolidList"/>
    <dgm:cxn modelId="{1242B74D-20DB-4A16-B457-577475D59C78}" type="presParOf" srcId="{FAEEDC72-17FC-4825-AC67-33DDCB8ACABE}" destId="{3CD6FEB9-8385-405A-BB8A-FDAE9E7C0FCE}" srcOrd="2" destOrd="0" presId="urn:microsoft.com/office/officeart/2018/2/layout/IconVerticalSolidList"/>
    <dgm:cxn modelId="{55E70A67-3CBE-4053-9553-06737537A928}" type="presParOf" srcId="{FAEEDC72-17FC-4825-AC67-33DDCB8ACABE}" destId="{31235D4D-3262-4AE4-AE63-2A9441C4871B}" srcOrd="3" destOrd="0" presId="urn:microsoft.com/office/officeart/2018/2/layout/IconVerticalSolidList"/>
    <dgm:cxn modelId="{0B7291B2-6371-45B8-BDBB-57655635EDC9}" type="presParOf" srcId="{89C65E84-97E5-4D30-8886-B3DAAD7E25F9}" destId="{250A6191-0542-40C2-AF42-33599DB09E43}" srcOrd="3" destOrd="0" presId="urn:microsoft.com/office/officeart/2018/2/layout/IconVerticalSolidList"/>
    <dgm:cxn modelId="{0436219C-C818-4EFD-AE4F-6ACC89259FF1}" type="presParOf" srcId="{89C65E84-97E5-4D30-8886-B3DAAD7E25F9}" destId="{E1BA2716-05AF-45AC-B234-22C2B385DDE3}" srcOrd="4" destOrd="0" presId="urn:microsoft.com/office/officeart/2018/2/layout/IconVerticalSolidList"/>
    <dgm:cxn modelId="{D1867794-BBF9-4CD9-9622-9F40E252545C}" type="presParOf" srcId="{E1BA2716-05AF-45AC-B234-22C2B385DDE3}" destId="{6CDD28CA-FB22-49BF-93B6-05F072C0499B}" srcOrd="0" destOrd="0" presId="urn:microsoft.com/office/officeart/2018/2/layout/IconVerticalSolidList"/>
    <dgm:cxn modelId="{1FE708AF-2C61-4B78-8D08-8C6072045023}" type="presParOf" srcId="{E1BA2716-05AF-45AC-B234-22C2B385DDE3}" destId="{98DCC7DC-D8E5-4349-9D98-2EB7125ECCEF}" srcOrd="1" destOrd="0" presId="urn:microsoft.com/office/officeart/2018/2/layout/IconVerticalSolidList"/>
    <dgm:cxn modelId="{79D1F729-A5F2-4976-81C1-DBCD91CAD57D}" type="presParOf" srcId="{E1BA2716-05AF-45AC-B234-22C2B385DDE3}" destId="{C293E23A-9A52-4C4F-9374-950F020D396E}" srcOrd="2" destOrd="0" presId="urn:microsoft.com/office/officeart/2018/2/layout/IconVerticalSolidList"/>
    <dgm:cxn modelId="{4F7426E5-389D-4838-906D-E185F84F51F1}" type="presParOf" srcId="{E1BA2716-05AF-45AC-B234-22C2B385DDE3}" destId="{EE98BA18-6F9C-4B92-A094-CB77EC7202DB}" srcOrd="3" destOrd="0" presId="urn:microsoft.com/office/officeart/2018/2/layout/IconVerticalSolidList"/>
    <dgm:cxn modelId="{A1180F1C-FD3D-4750-AB65-4C79E6D3E020}" type="presParOf" srcId="{89C65E84-97E5-4D30-8886-B3DAAD7E25F9}" destId="{73FEDB07-C92F-41C0-9A2C-BB8FCECFC490}" srcOrd="5" destOrd="0" presId="urn:microsoft.com/office/officeart/2018/2/layout/IconVerticalSolidList"/>
    <dgm:cxn modelId="{EFFA2350-2427-42C6-8AA5-A5682EDE475B}" type="presParOf" srcId="{89C65E84-97E5-4D30-8886-B3DAAD7E25F9}" destId="{C25A41E8-7849-4579-A147-6136CD27DE2F}" srcOrd="6" destOrd="0" presId="urn:microsoft.com/office/officeart/2018/2/layout/IconVerticalSolidList"/>
    <dgm:cxn modelId="{C85B04F2-3D60-4342-ADFC-DBD3DB58EB24}" type="presParOf" srcId="{C25A41E8-7849-4579-A147-6136CD27DE2F}" destId="{CF08E167-B547-4DA8-8EFF-C3B3BABFBB22}" srcOrd="0" destOrd="0" presId="urn:microsoft.com/office/officeart/2018/2/layout/IconVerticalSolidList"/>
    <dgm:cxn modelId="{0500D1CE-0148-4361-9D1B-21E0A419660B}" type="presParOf" srcId="{C25A41E8-7849-4579-A147-6136CD27DE2F}" destId="{A3894588-0737-4CFF-8A1D-93DC63151D1F}" srcOrd="1" destOrd="0" presId="urn:microsoft.com/office/officeart/2018/2/layout/IconVerticalSolidList"/>
    <dgm:cxn modelId="{6780D208-D1E8-49EA-A962-F25931309AC3}" type="presParOf" srcId="{C25A41E8-7849-4579-A147-6136CD27DE2F}" destId="{4A8544BC-5C75-4DCE-92D5-CECB3DB5F3A5}" srcOrd="2" destOrd="0" presId="urn:microsoft.com/office/officeart/2018/2/layout/IconVerticalSolidList"/>
    <dgm:cxn modelId="{683B0D9A-0B84-4506-9884-28507530CD40}" type="presParOf" srcId="{C25A41E8-7849-4579-A147-6136CD27DE2F}" destId="{FE0E66DF-B9CA-46AB-8A6F-CE541A985F0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8A01D3-C97D-47F7-B983-55FD51A33E9E}"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2D710BD1-28E3-4660-B660-70E86BB53FA7}">
      <dgm:prSet/>
      <dgm:spPr/>
      <dgm:t>
        <a:bodyPr/>
        <a:lstStyle/>
        <a:p>
          <a:r>
            <a:rPr lang="en-GB" dirty="0"/>
            <a:t>Amiras crying and anxiety show she may not yet feel secure in the nursery.</a:t>
          </a:r>
          <a:endParaRPr lang="en-US" dirty="0"/>
        </a:p>
      </dgm:t>
    </dgm:pt>
    <dgm:pt modelId="{7F85AF82-AD79-45F3-BF31-774E5306F85E}" type="parTrans" cxnId="{3A01C13B-E19E-4534-BDEB-3693E7751680}">
      <dgm:prSet/>
      <dgm:spPr/>
      <dgm:t>
        <a:bodyPr/>
        <a:lstStyle/>
        <a:p>
          <a:endParaRPr lang="en-US"/>
        </a:p>
      </dgm:t>
    </dgm:pt>
    <dgm:pt modelId="{75297670-1FC4-4A80-8E11-D932A403ECAF}" type="sibTrans" cxnId="{3A01C13B-E19E-4534-BDEB-3693E7751680}">
      <dgm:prSet/>
      <dgm:spPr/>
      <dgm:t>
        <a:bodyPr/>
        <a:lstStyle/>
        <a:p>
          <a:endParaRPr lang="en-US" dirty="0"/>
        </a:p>
      </dgm:t>
    </dgm:pt>
    <dgm:pt modelId="{BFEDFC14-766F-4127-AA3D-5399FE1E199E}">
      <dgm:prSet/>
      <dgm:spPr/>
      <dgm:t>
        <a:bodyPr/>
        <a:lstStyle/>
        <a:p>
          <a:r>
            <a:rPr lang="en-GB" dirty="0"/>
            <a:t>She may be unsure that her carers will return.</a:t>
          </a:r>
          <a:endParaRPr lang="en-US" dirty="0"/>
        </a:p>
      </dgm:t>
    </dgm:pt>
    <dgm:pt modelId="{A98821E0-EDD0-4296-B75B-13B5FD5009F8}" type="parTrans" cxnId="{B1F5AA95-B1BC-4C52-B659-284B50F4B128}">
      <dgm:prSet/>
      <dgm:spPr/>
      <dgm:t>
        <a:bodyPr/>
        <a:lstStyle/>
        <a:p>
          <a:endParaRPr lang="en-US"/>
        </a:p>
      </dgm:t>
    </dgm:pt>
    <dgm:pt modelId="{AC2A855B-1DA0-4702-A18D-3CB5DC211D94}" type="sibTrans" cxnId="{B1F5AA95-B1BC-4C52-B659-284B50F4B128}">
      <dgm:prSet/>
      <dgm:spPr/>
      <dgm:t>
        <a:bodyPr/>
        <a:lstStyle/>
        <a:p>
          <a:endParaRPr lang="en-US" dirty="0"/>
        </a:p>
      </dgm:t>
    </dgm:pt>
    <dgm:pt modelId="{C712DA2F-FF1E-4C84-B7FD-76957881855C}">
      <dgm:prSet/>
      <dgm:spPr/>
      <dgm:t>
        <a:bodyPr/>
        <a:lstStyle/>
        <a:p>
          <a:r>
            <a:rPr lang="en-GB" dirty="0"/>
            <a:t>Her quietness could be due to worry or lack of confidence in a new place.</a:t>
          </a:r>
          <a:endParaRPr lang="en-US" dirty="0"/>
        </a:p>
      </dgm:t>
    </dgm:pt>
    <dgm:pt modelId="{96F9B22F-80FE-4CBA-82F4-9D08AAA275D6}" type="parTrans" cxnId="{A200878B-C496-4180-963E-4EA952179DE4}">
      <dgm:prSet/>
      <dgm:spPr/>
      <dgm:t>
        <a:bodyPr/>
        <a:lstStyle/>
        <a:p>
          <a:endParaRPr lang="en-US"/>
        </a:p>
      </dgm:t>
    </dgm:pt>
    <dgm:pt modelId="{81786D7D-EAAC-4C84-AF9F-7E13E2225AED}" type="sibTrans" cxnId="{A200878B-C496-4180-963E-4EA952179DE4}">
      <dgm:prSet/>
      <dgm:spPr/>
      <dgm:t>
        <a:bodyPr/>
        <a:lstStyle/>
        <a:p>
          <a:endParaRPr lang="en-US" dirty="0"/>
        </a:p>
      </dgm:t>
    </dgm:pt>
    <dgm:pt modelId="{37E5EB59-336E-4CFF-B95B-F15A1D79C9B4}">
      <dgm:prSet/>
      <dgm:spPr/>
      <dgm:t>
        <a:bodyPr/>
        <a:lstStyle/>
        <a:p>
          <a:r>
            <a:rPr lang="en-GB" dirty="0"/>
            <a:t>Once she feels safe, her communication and play may improve.</a:t>
          </a:r>
          <a:endParaRPr lang="en-US" dirty="0"/>
        </a:p>
      </dgm:t>
    </dgm:pt>
    <dgm:pt modelId="{936CD045-8C5E-4995-A1AC-1A91A07B273F}" type="parTrans" cxnId="{54EAC5A9-1413-4BC5-880F-269D60F2DE6F}">
      <dgm:prSet/>
      <dgm:spPr/>
      <dgm:t>
        <a:bodyPr/>
        <a:lstStyle/>
        <a:p>
          <a:endParaRPr lang="en-US"/>
        </a:p>
      </dgm:t>
    </dgm:pt>
    <dgm:pt modelId="{C4312C9B-C2DB-4E35-AA8B-8BBE5587AA58}" type="sibTrans" cxnId="{54EAC5A9-1413-4BC5-880F-269D60F2DE6F}">
      <dgm:prSet/>
      <dgm:spPr/>
      <dgm:t>
        <a:bodyPr/>
        <a:lstStyle/>
        <a:p>
          <a:endParaRPr lang="en-US"/>
        </a:p>
      </dgm:t>
    </dgm:pt>
    <dgm:pt modelId="{0488A888-C3D9-4E3D-962A-E9284B9DDB77}" type="pres">
      <dgm:prSet presAssocID="{538A01D3-C97D-47F7-B983-55FD51A33E9E}" presName="hierChild1" presStyleCnt="0">
        <dgm:presLayoutVars>
          <dgm:chPref val="1"/>
          <dgm:dir/>
          <dgm:animOne val="branch"/>
          <dgm:animLvl val="lvl"/>
          <dgm:resizeHandles/>
        </dgm:presLayoutVars>
      </dgm:prSet>
      <dgm:spPr/>
    </dgm:pt>
    <dgm:pt modelId="{67EEB740-36AF-4B78-9A6F-284A906780E4}" type="pres">
      <dgm:prSet presAssocID="{2D710BD1-28E3-4660-B660-70E86BB53FA7}" presName="hierRoot1" presStyleCnt="0"/>
      <dgm:spPr/>
    </dgm:pt>
    <dgm:pt modelId="{9F281E40-D6BD-4760-86C9-136FC07DD724}" type="pres">
      <dgm:prSet presAssocID="{2D710BD1-28E3-4660-B660-70E86BB53FA7}" presName="composite" presStyleCnt="0"/>
      <dgm:spPr/>
    </dgm:pt>
    <dgm:pt modelId="{4E9C6E91-5042-4B9B-AA23-EFFCCF9D8F48}" type="pres">
      <dgm:prSet presAssocID="{2D710BD1-28E3-4660-B660-70E86BB53FA7}" presName="background" presStyleLbl="node0" presStyleIdx="0" presStyleCnt="4"/>
      <dgm:spPr/>
    </dgm:pt>
    <dgm:pt modelId="{91C8CDE0-C850-4AF2-BD73-EC45D917F578}" type="pres">
      <dgm:prSet presAssocID="{2D710BD1-28E3-4660-B660-70E86BB53FA7}" presName="text" presStyleLbl="fgAcc0" presStyleIdx="0" presStyleCnt="4">
        <dgm:presLayoutVars>
          <dgm:chPref val="3"/>
        </dgm:presLayoutVars>
      </dgm:prSet>
      <dgm:spPr/>
    </dgm:pt>
    <dgm:pt modelId="{4E526F02-C729-4D6D-B370-E638F9160BBB}" type="pres">
      <dgm:prSet presAssocID="{2D710BD1-28E3-4660-B660-70E86BB53FA7}" presName="hierChild2" presStyleCnt="0"/>
      <dgm:spPr/>
    </dgm:pt>
    <dgm:pt modelId="{C1EC4C23-3709-4E67-A1E8-9976122CD1DD}" type="pres">
      <dgm:prSet presAssocID="{BFEDFC14-766F-4127-AA3D-5399FE1E199E}" presName="hierRoot1" presStyleCnt="0"/>
      <dgm:spPr/>
    </dgm:pt>
    <dgm:pt modelId="{5B0600D1-2ECF-4A5C-BD4E-BE0FEA514119}" type="pres">
      <dgm:prSet presAssocID="{BFEDFC14-766F-4127-AA3D-5399FE1E199E}" presName="composite" presStyleCnt="0"/>
      <dgm:spPr/>
    </dgm:pt>
    <dgm:pt modelId="{310010EB-BAEF-43B7-A552-3C6A38041ADC}" type="pres">
      <dgm:prSet presAssocID="{BFEDFC14-766F-4127-AA3D-5399FE1E199E}" presName="background" presStyleLbl="node0" presStyleIdx="1" presStyleCnt="4"/>
      <dgm:spPr/>
    </dgm:pt>
    <dgm:pt modelId="{DE9C3616-859F-4C54-887B-1121C3BD9E9B}" type="pres">
      <dgm:prSet presAssocID="{BFEDFC14-766F-4127-AA3D-5399FE1E199E}" presName="text" presStyleLbl="fgAcc0" presStyleIdx="1" presStyleCnt="4">
        <dgm:presLayoutVars>
          <dgm:chPref val="3"/>
        </dgm:presLayoutVars>
      </dgm:prSet>
      <dgm:spPr/>
    </dgm:pt>
    <dgm:pt modelId="{41D80CB4-BEFC-488F-BAA8-7556CFEBC063}" type="pres">
      <dgm:prSet presAssocID="{BFEDFC14-766F-4127-AA3D-5399FE1E199E}" presName="hierChild2" presStyleCnt="0"/>
      <dgm:spPr/>
    </dgm:pt>
    <dgm:pt modelId="{07BF57F0-9C2C-437B-B732-4485CD352D68}" type="pres">
      <dgm:prSet presAssocID="{C712DA2F-FF1E-4C84-B7FD-76957881855C}" presName="hierRoot1" presStyleCnt="0"/>
      <dgm:spPr/>
    </dgm:pt>
    <dgm:pt modelId="{EE854CB4-5FAF-4556-8C0D-AF1B76E42479}" type="pres">
      <dgm:prSet presAssocID="{C712DA2F-FF1E-4C84-B7FD-76957881855C}" presName="composite" presStyleCnt="0"/>
      <dgm:spPr/>
    </dgm:pt>
    <dgm:pt modelId="{7D879CF2-D667-4CCE-96B6-FF04B54441B7}" type="pres">
      <dgm:prSet presAssocID="{C712DA2F-FF1E-4C84-B7FD-76957881855C}" presName="background" presStyleLbl="node0" presStyleIdx="2" presStyleCnt="4"/>
      <dgm:spPr/>
    </dgm:pt>
    <dgm:pt modelId="{F7B8AC58-EA58-4B1D-AFD0-1899599B331A}" type="pres">
      <dgm:prSet presAssocID="{C712DA2F-FF1E-4C84-B7FD-76957881855C}" presName="text" presStyleLbl="fgAcc0" presStyleIdx="2" presStyleCnt="4">
        <dgm:presLayoutVars>
          <dgm:chPref val="3"/>
        </dgm:presLayoutVars>
      </dgm:prSet>
      <dgm:spPr/>
    </dgm:pt>
    <dgm:pt modelId="{A8E4C7D8-3C24-4BDC-A055-270A6D39016F}" type="pres">
      <dgm:prSet presAssocID="{C712DA2F-FF1E-4C84-B7FD-76957881855C}" presName="hierChild2" presStyleCnt="0"/>
      <dgm:spPr/>
    </dgm:pt>
    <dgm:pt modelId="{FD3C54D1-14B2-4EAC-ADD3-6976DE9F378A}" type="pres">
      <dgm:prSet presAssocID="{37E5EB59-336E-4CFF-B95B-F15A1D79C9B4}" presName="hierRoot1" presStyleCnt="0"/>
      <dgm:spPr/>
    </dgm:pt>
    <dgm:pt modelId="{8C73B55A-46FC-4620-AA1B-A4444F477270}" type="pres">
      <dgm:prSet presAssocID="{37E5EB59-336E-4CFF-B95B-F15A1D79C9B4}" presName="composite" presStyleCnt="0"/>
      <dgm:spPr/>
    </dgm:pt>
    <dgm:pt modelId="{634EE556-DB35-410E-AF9A-75537CD10922}" type="pres">
      <dgm:prSet presAssocID="{37E5EB59-336E-4CFF-B95B-F15A1D79C9B4}" presName="background" presStyleLbl="node0" presStyleIdx="3" presStyleCnt="4"/>
      <dgm:spPr/>
    </dgm:pt>
    <dgm:pt modelId="{B0C8CE95-810C-4434-9D9E-F02BF9B6A476}" type="pres">
      <dgm:prSet presAssocID="{37E5EB59-336E-4CFF-B95B-F15A1D79C9B4}" presName="text" presStyleLbl="fgAcc0" presStyleIdx="3" presStyleCnt="4">
        <dgm:presLayoutVars>
          <dgm:chPref val="3"/>
        </dgm:presLayoutVars>
      </dgm:prSet>
      <dgm:spPr/>
    </dgm:pt>
    <dgm:pt modelId="{1460249F-2A34-4794-98EE-C812F4F4B1B4}" type="pres">
      <dgm:prSet presAssocID="{37E5EB59-336E-4CFF-B95B-F15A1D79C9B4}" presName="hierChild2" presStyleCnt="0"/>
      <dgm:spPr/>
    </dgm:pt>
  </dgm:ptLst>
  <dgm:cxnLst>
    <dgm:cxn modelId="{09E9EB2A-CDE6-4836-8AA2-3B52C42F6D7F}" type="presOf" srcId="{BFEDFC14-766F-4127-AA3D-5399FE1E199E}" destId="{DE9C3616-859F-4C54-887B-1121C3BD9E9B}" srcOrd="0" destOrd="0" presId="urn:microsoft.com/office/officeart/2005/8/layout/hierarchy1"/>
    <dgm:cxn modelId="{F18AE236-183B-4AA8-84D9-9993A8AC678D}" type="presOf" srcId="{538A01D3-C97D-47F7-B983-55FD51A33E9E}" destId="{0488A888-C3D9-4E3D-962A-E9284B9DDB77}" srcOrd="0" destOrd="0" presId="urn:microsoft.com/office/officeart/2005/8/layout/hierarchy1"/>
    <dgm:cxn modelId="{3A01C13B-E19E-4534-BDEB-3693E7751680}" srcId="{538A01D3-C97D-47F7-B983-55FD51A33E9E}" destId="{2D710BD1-28E3-4660-B660-70E86BB53FA7}" srcOrd="0" destOrd="0" parTransId="{7F85AF82-AD79-45F3-BF31-774E5306F85E}" sibTransId="{75297670-1FC4-4A80-8E11-D932A403ECAF}"/>
    <dgm:cxn modelId="{A200878B-C496-4180-963E-4EA952179DE4}" srcId="{538A01D3-C97D-47F7-B983-55FD51A33E9E}" destId="{C712DA2F-FF1E-4C84-B7FD-76957881855C}" srcOrd="2" destOrd="0" parTransId="{96F9B22F-80FE-4CBA-82F4-9D08AAA275D6}" sibTransId="{81786D7D-EAAC-4C84-AF9F-7E13E2225AED}"/>
    <dgm:cxn modelId="{6FD47895-7065-41EF-A4CB-0CD208856713}" type="presOf" srcId="{37E5EB59-336E-4CFF-B95B-F15A1D79C9B4}" destId="{B0C8CE95-810C-4434-9D9E-F02BF9B6A476}" srcOrd="0" destOrd="0" presId="urn:microsoft.com/office/officeart/2005/8/layout/hierarchy1"/>
    <dgm:cxn modelId="{B1F5AA95-B1BC-4C52-B659-284B50F4B128}" srcId="{538A01D3-C97D-47F7-B983-55FD51A33E9E}" destId="{BFEDFC14-766F-4127-AA3D-5399FE1E199E}" srcOrd="1" destOrd="0" parTransId="{A98821E0-EDD0-4296-B75B-13B5FD5009F8}" sibTransId="{AC2A855B-1DA0-4702-A18D-3CB5DC211D94}"/>
    <dgm:cxn modelId="{54EAC5A9-1413-4BC5-880F-269D60F2DE6F}" srcId="{538A01D3-C97D-47F7-B983-55FD51A33E9E}" destId="{37E5EB59-336E-4CFF-B95B-F15A1D79C9B4}" srcOrd="3" destOrd="0" parTransId="{936CD045-8C5E-4995-A1AC-1A91A07B273F}" sibTransId="{C4312C9B-C2DB-4E35-AA8B-8BBE5587AA58}"/>
    <dgm:cxn modelId="{1FBD91C6-69B1-4155-BDD9-8C470B9589A6}" type="presOf" srcId="{2D710BD1-28E3-4660-B660-70E86BB53FA7}" destId="{91C8CDE0-C850-4AF2-BD73-EC45D917F578}" srcOrd="0" destOrd="0" presId="urn:microsoft.com/office/officeart/2005/8/layout/hierarchy1"/>
    <dgm:cxn modelId="{F5DD1CEF-373A-49F5-9080-5437248A9248}" type="presOf" srcId="{C712DA2F-FF1E-4C84-B7FD-76957881855C}" destId="{F7B8AC58-EA58-4B1D-AFD0-1899599B331A}" srcOrd="0" destOrd="0" presId="urn:microsoft.com/office/officeart/2005/8/layout/hierarchy1"/>
    <dgm:cxn modelId="{7ACC5495-1757-45BB-8A29-41CC4D97009B}" type="presParOf" srcId="{0488A888-C3D9-4E3D-962A-E9284B9DDB77}" destId="{67EEB740-36AF-4B78-9A6F-284A906780E4}" srcOrd="0" destOrd="0" presId="urn:microsoft.com/office/officeart/2005/8/layout/hierarchy1"/>
    <dgm:cxn modelId="{0C75F614-878E-401E-97D3-49166252960E}" type="presParOf" srcId="{67EEB740-36AF-4B78-9A6F-284A906780E4}" destId="{9F281E40-D6BD-4760-86C9-136FC07DD724}" srcOrd="0" destOrd="0" presId="urn:microsoft.com/office/officeart/2005/8/layout/hierarchy1"/>
    <dgm:cxn modelId="{16D3F5BC-CDB4-4264-95EC-E57127888967}" type="presParOf" srcId="{9F281E40-D6BD-4760-86C9-136FC07DD724}" destId="{4E9C6E91-5042-4B9B-AA23-EFFCCF9D8F48}" srcOrd="0" destOrd="0" presId="urn:microsoft.com/office/officeart/2005/8/layout/hierarchy1"/>
    <dgm:cxn modelId="{3E698FE7-F417-4C03-96E1-D3238B7FFDE8}" type="presParOf" srcId="{9F281E40-D6BD-4760-86C9-136FC07DD724}" destId="{91C8CDE0-C850-4AF2-BD73-EC45D917F578}" srcOrd="1" destOrd="0" presId="urn:microsoft.com/office/officeart/2005/8/layout/hierarchy1"/>
    <dgm:cxn modelId="{56A588BE-C67F-47F2-8A56-3CE78BCA1F27}" type="presParOf" srcId="{67EEB740-36AF-4B78-9A6F-284A906780E4}" destId="{4E526F02-C729-4D6D-B370-E638F9160BBB}" srcOrd="1" destOrd="0" presId="urn:microsoft.com/office/officeart/2005/8/layout/hierarchy1"/>
    <dgm:cxn modelId="{3D2117DB-675D-4C65-8F95-5F4B828B7A47}" type="presParOf" srcId="{0488A888-C3D9-4E3D-962A-E9284B9DDB77}" destId="{C1EC4C23-3709-4E67-A1E8-9976122CD1DD}" srcOrd="1" destOrd="0" presId="urn:microsoft.com/office/officeart/2005/8/layout/hierarchy1"/>
    <dgm:cxn modelId="{6EFF487E-679F-4CBF-9DAB-6D0ED0EE5D87}" type="presParOf" srcId="{C1EC4C23-3709-4E67-A1E8-9976122CD1DD}" destId="{5B0600D1-2ECF-4A5C-BD4E-BE0FEA514119}" srcOrd="0" destOrd="0" presId="urn:microsoft.com/office/officeart/2005/8/layout/hierarchy1"/>
    <dgm:cxn modelId="{E93BCA00-E886-4EED-ACF4-E41D08D0D91A}" type="presParOf" srcId="{5B0600D1-2ECF-4A5C-BD4E-BE0FEA514119}" destId="{310010EB-BAEF-43B7-A552-3C6A38041ADC}" srcOrd="0" destOrd="0" presId="urn:microsoft.com/office/officeart/2005/8/layout/hierarchy1"/>
    <dgm:cxn modelId="{489C2A72-FBF3-4E11-85B8-C56CF1E64565}" type="presParOf" srcId="{5B0600D1-2ECF-4A5C-BD4E-BE0FEA514119}" destId="{DE9C3616-859F-4C54-887B-1121C3BD9E9B}" srcOrd="1" destOrd="0" presId="urn:microsoft.com/office/officeart/2005/8/layout/hierarchy1"/>
    <dgm:cxn modelId="{F3B76A5B-B303-4074-81B9-263FF18DCFD1}" type="presParOf" srcId="{C1EC4C23-3709-4E67-A1E8-9976122CD1DD}" destId="{41D80CB4-BEFC-488F-BAA8-7556CFEBC063}" srcOrd="1" destOrd="0" presId="urn:microsoft.com/office/officeart/2005/8/layout/hierarchy1"/>
    <dgm:cxn modelId="{E28BA073-0178-49AE-A3F5-DF4D7C538095}" type="presParOf" srcId="{0488A888-C3D9-4E3D-962A-E9284B9DDB77}" destId="{07BF57F0-9C2C-437B-B732-4485CD352D68}" srcOrd="2" destOrd="0" presId="urn:microsoft.com/office/officeart/2005/8/layout/hierarchy1"/>
    <dgm:cxn modelId="{BDFF80F8-1514-4E4B-8298-A3CF2C9C32AF}" type="presParOf" srcId="{07BF57F0-9C2C-437B-B732-4485CD352D68}" destId="{EE854CB4-5FAF-4556-8C0D-AF1B76E42479}" srcOrd="0" destOrd="0" presId="urn:microsoft.com/office/officeart/2005/8/layout/hierarchy1"/>
    <dgm:cxn modelId="{5074A8B6-DCFD-4FC4-8689-A019BB9C51A7}" type="presParOf" srcId="{EE854CB4-5FAF-4556-8C0D-AF1B76E42479}" destId="{7D879CF2-D667-4CCE-96B6-FF04B54441B7}" srcOrd="0" destOrd="0" presId="urn:microsoft.com/office/officeart/2005/8/layout/hierarchy1"/>
    <dgm:cxn modelId="{4E8E1D61-21E4-4FA4-A7E5-8A141C769B08}" type="presParOf" srcId="{EE854CB4-5FAF-4556-8C0D-AF1B76E42479}" destId="{F7B8AC58-EA58-4B1D-AFD0-1899599B331A}" srcOrd="1" destOrd="0" presId="urn:microsoft.com/office/officeart/2005/8/layout/hierarchy1"/>
    <dgm:cxn modelId="{DA0A268F-BD0C-41B9-8C69-34D0B1C648C2}" type="presParOf" srcId="{07BF57F0-9C2C-437B-B732-4485CD352D68}" destId="{A8E4C7D8-3C24-4BDC-A055-270A6D39016F}" srcOrd="1" destOrd="0" presId="urn:microsoft.com/office/officeart/2005/8/layout/hierarchy1"/>
    <dgm:cxn modelId="{B425FA1A-00B9-42D5-A993-34EF153C831F}" type="presParOf" srcId="{0488A888-C3D9-4E3D-962A-E9284B9DDB77}" destId="{FD3C54D1-14B2-4EAC-ADD3-6976DE9F378A}" srcOrd="3" destOrd="0" presId="urn:microsoft.com/office/officeart/2005/8/layout/hierarchy1"/>
    <dgm:cxn modelId="{00AE8C23-72C2-4C0B-8D83-8573228F9173}" type="presParOf" srcId="{FD3C54D1-14B2-4EAC-ADD3-6976DE9F378A}" destId="{8C73B55A-46FC-4620-AA1B-A4444F477270}" srcOrd="0" destOrd="0" presId="urn:microsoft.com/office/officeart/2005/8/layout/hierarchy1"/>
    <dgm:cxn modelId="{F27C5CB1-2051-4F26-A74B-515B2C4718B0}" type="presParOf" srcId="{8C73B55A-46FC-4620-AA1B-A4444F477270}" destId="{634EE556-DB35-410E-AF9A-75537CD10922}" srcOrd="0" destOrd="0" presId="urn:microsoft.com/office/officeart/2005/8/layout/hierarchy1"/>
    <dgm:cxn modelId="{261409ED-1C15-4FBB-BD0E-D35FC7452EF3}" type="presParOf" srcId="{8C73B55A-46FC-4620-AA1B-A4444F477270}" destId="{B0C8CE95-810C-4434-9D9E-F02BF9B6A476}" srcOrd="1" destOrd="0" presId="urn:microsoft.com/office/officeart/2005/8/layout/hierarchy1"/>
    <dgm:cxn modelId="{E4AF34C9-7D7D-4442-9755-7AEDA70EB32C}" type="presParOf" srcId="{FD3C54D1-14B2-4EAC-ADD3-6976DE9F378A}" destId="{1460249F-2A34-4794-98EE-C812F4F4B1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3BFFCC-7B7C-493A-B9F6-2BD7F5FEE755}"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A46F41AE-DEB2-45F0-9343-A9E5EE2B0823}">
      <dgm:prSet/>
      <dgm:spPr/>
      <dgm:t>
        <a:bodyPr/>
        <a:lstStyle/>
        <a:p>
          <a:r>
            <a:rPr lang="en-GB" b="1" dirty="0"/>
            <a:t>Strengths</a:t>
          </a:r>
          <a:r>
            <a:rPr lang="en-GB" dirty="0"/>
            <a:t>: </a:t>
          </a:r>
          <a:r>
            <a:rPr lang="en-GB" dirty="0">
              <a:latin typeface="Arial" panose="020B0604020202020204" pitchFamily="34" charset="0"/>
              <a:cs typeface="Arial" panose="020B0604020202020204" pitchFamily="34" charset="0"/>
            </a:rPr>
            <a:t>Helps us understand why secure relationships are so important and how early relationships shape emotional development. It improved childcare and adoption practises, encouraging stronger bonds between children and caregivers.</a:t>
          </a:r>
          <a:endParaRPr lang="en-US" dirty="0">
            <a:latin typeface="Arial" panose="020B0604020202020204" pitchFamily="34" charset="0"/>
            <a:cs typeface="Arial" panose="020B0604020202020204" pitchFamily="34" charset="0"/>
          </a:endParaRPr>
        </a:p>
      </dgm:t>
    </dgm:pt>
    <dgm:pt modelId="{71C587EA-7402-4666-8E83-4CBB8F21A051}" type="parTrans" cxnId="{B8808113-3D9E-4CCA-882F-030A1BA81622}">
      <dgm:prSet/>
      <dgm:spPr/>
      <dgm:t>
        <a:bodyPr/>
        <a:lstStyle/>
        <a:p>
          <a:endParaRPr lang="en-US"/>
        </a:p>
      </dgm:t>
    </dgm:pt>
    <dgm:pt modelId="{124196DB-4520-462C-9B95-FEFBF292C0D7}" type="sibTrans" cxnId="{B8808113-3D9E-4CCA-882F-030A1BA81622}">
      <dgm:prSet/>
      <dgm:spPr/>
      <dgm:t>
        <a:bodyPr/>
        <a:lstStyle/>
        <a:p>
          <a:endParaRPr lang="en-US"/>
        </a:p>
      </dgm:t>
    </dgm:pt>
    <dgm:pt modelId="{5EB31F4E-BBCA-4E81-A46E-A995FF508533}">
      <dgm:prSet/>
      <dgm:spPr/>
      <dgm:t>
        <a:bodyPr/>
        <a:lstStyle/>
        <a:p>
          <a:r>
            <a:rPr lang="en-GB" dirty="0">
              <a:latin typeface="Arial" panose="020B0604020202020204" pitchFamily="34" charset="0"/>
              <a:cs typeface="Arial" panose="020B0604020202020204" pitchFamily="34" charset="0"/>
            </a:rPr>
            <a:t>Explains why children may show distress when left by carers.</a:t>
          </a:r>
          <a:endParaRPr lang="en-US" dirty="0">
            <a:latin typeface="Arial" panose="020B0604020202020204" pitchFamily="34" charset="0"/>
            <a:cs typeface="Arial" panose="020B0604020202020204" pitchFamily="34" charset="0"/>
          </a:endParaRPr>
        </a:p>
      </dgm:t>
    </dgm:pt>
    <dgm:pt modelId="{F0EC3EBF-3481-4050-BF8F-AC74C4374DA4}" type="parTrans" cxnId="{EE0511A8-E54B-43BB-B645-EA4918E70687}">
      <dgm:prSet/>
      <dgm:spPr/>
      <dgm:t>
        <a:bodyPr/>
        <a:lstStyle/>
        <a:p>
          <a:endParaRPr lang="en-US"/>
        </a:p>
      </dgm:t>
    </dgm:pt>
    <dgm:pt modelId="{31613AD5-66CA-49F6-B37F-9A273B28E75B}" type="sibTrans" cxnId="{EE0511A8-E54B-43BB-B645-EA4918E70687}">
      <dgm:prSet/>
      <dgm:spPr/>
      <dgm:t>
        <a:bodyPr/>
        <a:lstStyle/>
        <a:p>
          <a:endParaRPr lang="en-US"/>
        </a:p>
      </dgm:t>
    </dgm:pt>
    <dgm:pt modelId="{5157EDD8-1F8B-4F15-B1FE-E34B97D7923B}">
      <dgm:prSet/>
      <dgm:spPr/>
      <dgm:t>
        <a:bodyPr/>
        <a:lstStyle/>
        <a:p>
          <a:r>
            <a:rPr lang="en-GB" b="1" dirty="0"/>
            <a:t>Limits</a:t>
          </a:r>
          <a:r>
            <a:rPr lang="en-GB" dirty="0"/>
            <a:t>: </a:t>
          </a:r>
          <a:r>
            <a:rPr lang="en-GB" dirty="0">
              <a:latin typeface="Arial" panose="020B0604020202020204" pitchFamily="34" charset="0"/>
              <a:cs typeface="Arial" panose="020B0604020202020204" pitchFamily="34" charset="0"/>
            </a:rPr>
            <a:t>Focuses too much on mothers; Children can attach to many adults. (Mothers, Aunties, Grandad etc)</a:t>
          </a:r>
        </a:p>
        <a:p>
          <a:r>
            <a:rPr lang="en-GB" dirty="0">
              <a:latin typeface="Arial" panose="020B0604020202020204" pitchFamily="34" charset="0"/>
              <a:cs typeface="Arial" panose="020B0604020202020204" pitchFamily="34" charset="0"/>
            </a:rPr>
            <a:t>Additionally, it places heavy emphasis on early childhood experiences and may overlook how attachments can change and develop later in life. </a:t>
          </a:r>
          <a:endParaRPr lang="en-US" dirty="0">
            <a:latin typeface="Arial" panose="020B0604020202020204" pitchFamily="34" charset="0"/>
            <a:cs typeface="Arial" panose="020B0604020202020204" pitchFamily="34" charset="0"/>
          </a:endParaRPr>
        </a:p>
      </dgm:t>
    </dgm:pt>
    <dgm:pt modelId="{E7CF6A84-A065-491B-BB9D-29837929ED13}" type="parTrans" cxnId="{987115C3-9521-4D12-ACD7-9F85DDF9B68F}">
      <dgm:prSet/>
      <dgm:spPr/>
      <dgm:t>
        <a:bodyPr/>
        <a:lstStyle/>
        <a:p>
          <a:endParaRPr lang="en-US"/>
        </a:p>
      </dgm:t>
    </dgm:pt>
    <dgm:pt modelId="{496B388A-9385-46D1-9FDC-C74E3FDF62B7}" type="sibTrans" cxnId="{987115C3-9521-4D12-ACD7-9F85DDF9B68F}">
      <dgm:prSet/>
      <dgm:spPr/>
      <dgm:t>
        <a:bodyPr/>
        <a:lstStyle/>
        <a:p>
          <a:endParaRPr lang="en-US"/>
        </a:p>
      </dgm:t>
    </dgm:pt>
    <dgm:pt modelId="{DDB21203-A767-4C98-B229-D56EBD363B76}" type="pres">
      <dgm:prSet presAssocID="{823BFFCC-7B7C-493A-B9F6-2BD7F5FEE755}" presName="vert0" presStyleCnt="0">
        <dgm:presLayoutVars>
          <dgm:dir/>
          <dgm:animOne val="branch"/>
          <dgm:animLvl val="lvl"/>
        </dgm:presLayoutVars>
      </dgm:prSet>
      <dgm:spPr/>
    </dgm:pt>
    <dgm:pt modelId="{C995F60E-E89F-41F9-AA08-97C20F235D9A}" type="pres">
      <dgm:prSet presAssocID="{A46F41AE-DEB2-45F0-9343-A9E5EE2B0823}" presName="thickLine" presStyleLbl="alignNode1" presStyleIdx="0" presStyleCnt="3"/>
      <dgm:spPr/>
    </dgm:pt>
    <dgm:pt modelId="{CEFE48C6-E2F9-4C6E-BB0D-51BC7033E2CE}" type="pres">
      <dgm:prSet presAssocID="{A46F41AE-DEB2-45F0-9343-A9E5EE2B0823}" presName="horz1" presStyleCnt="0"/>
      <dgm:spPr/>
    </dgm:pt>
    <dgm:pt modelId="{9AB79152-6D34-48A5-8C1E-1EB39BF09FDF}" type="pres">
      <dgm:prSet presAssocID="{A46F41AE-DEB2-45F0-9343-A9E5EE2B0823}" presName="tx1" presStyleLbl="revTx" presStyleIdx="0" presStyleCnt="3"/>
      <dgm:spPr/>
    </dgm:pt>
    <dgm:pt modelId="{A580BB39-C91C-439C-8ABB-7436D24A4FA1}" type="pres">
      <dgm:prSet presAssocID="{A46F41AE-DEB2-45F0-9343-A9E5EE2B0823}" presName="vert1" presStyleCnt="0"/>
      <dgm:spPr/>
    </dgm:pt>
    <dgm:pt modelId="{A3FF4890-53C4-42F3-ABC2-90EC800CB1F4}" type="pres">
      <dgm:prSet presAssocID="{5EB31F4E-BBCA-4E81-A46E-A995FF508533}" presName="thickLine" presStyleLbl="alignNode1" presStyleIdx="1" presStyleCnt="3"/>
      <dgm:spPr/>
    </dgm:pt>
    <dgm:pt modelId="{150F27D3-6318-451A-A044-24AE6E425ED9}" type="pres">
      <dgm:prSet presAssocID="{5EB31F4E-BBCA-4E81-A46E-A995FF508533}" presName="horz1" presStyleCnt="0"/>
      <dgm:spPr/>
    </dgm:pt>
    <dgm:pt modelId="{EFE82FB9-E861-4EA4-AF21-8461A815FEA2}" type="pres">
      <dgm:prSet presAssocID="{5EB31F4E-BBCA-4E81-A46E-A995FF508533}" presName="tx1" presStyleLbl="revTx" presStyleIdx="1" presStyleCnt="3"/>
      <dgm:spPr/>
    </dgm:pt>
    <dgm:pt modelId="{BD77E218-6D24-45EE-BD4D-3EA9A546294E}" type="pres">
      <dgm:prSet presAssocID="{5EB31F4E-BBCA-4E81-A46E-A995FF508533}" presName="vert1" presStyleCnt="0"/>
      <dgm:spPr/>
    </dgm:pt>
    <dgm:pt modelId="{BA8A41AD-A768-49F4-805E-01A3E1EA8CEF}" type="pres">
      <dgm:prSet presAssocID="{5157EDD8-1F8B-4F15-B1FE-E34B97D7923B}" presName="thickLine" presStyleLbl="alignNode1" presStyleIdx="2" presStyleCnt="3"/>
      <dgm:spPr/>
    </dgm:pt>
    <dgm:pt modelId="{732E8D6E-095E-4F05-A303-2A853BFE4931}" type="pres">
      <dgm:prSet presAssocID="{5157EDD8-1F8B-4F15-B1FE-E34B97D7923B}" presName="horz1" presStyleCnt="0"/>
      <dgm:spPr/>
    </dgm:pt>
    <dgm:pt modelId="{D6A758EC-1A14-42A0-AB18-708B2207FD31}" type="pres">
      <dgm:prSet presAssocID="{5157EDD8-1F8B-4F15-B1FE-E34B97D7923B}" presName="tx1" presStyleLbl="revTx" presStyleIdx="2" presStyleCnt="3"/>
      <dgm:spPr/>
    </dgm:pt>
    <dgm:pt modelId="{BF87B880-3B44-4948-8DA8-75BB03FFD2B9}" type="pres">
      <dgm:prSet presAssocID="{5157EDD8-1F8B-4F15-B1FE-E34B97D7923B}" presName="vert1" presStyleCnt="0"/>
      <dgm:spPr/>
    </dgm:pt>
  </dgm:ptLst>
  <dgm:cxnLst>
    <dgm:cxn modelId="{87BCCC10-C215-42D5-87A6-32832DC8F039}" type="presOf" srcId="{5EB31F4E-BBCA-4E81-A46E-A995FF508533}" destId="{EFE82FB9-E861-4EA4-AF21-8461A815FEA2}" srcOrd="0" destOrd="0" presId="urn:microsoft.com/office/officeart/2008/layout/LinedList"/>
    <dgm:cxn modelId="{B8808113-3D9E-4CCA-882F-030A1BA81622}" srcId="{823BFFCC-7B7C-493A-B9F6-2BD7F5FEE755}" destId="{A46F41AE-DEB2-45F0-9343-A9E5EE2B0823}" srcOrd="0" destOrd="0" parTransId="{71C587EA-7402-4666-8E83-4CBB8F21A051}" sibTransId="{124196DB-4520-462C-9B95-FEFBF292C0D7}"/>
    <dgm:cxn modelId="{C5CDE332-27F6-41FA-A65C-67C910FDD36C}" type="presOf" srcId="{823BFFCC-7B7C-493A-B9F6-2BD7F5FEE755}" destId="{DDB21203-A767-4C98-B229-D56EBD363B76}" srcOrd="0" destOrd="0" presId="urn:microsoft.com/office/officeart/2008/layout/LinedList"/>
    <dgm:cxn modelId="{C2B9FE6D-3615-43E5-823F-E4AE127FDCF4}" type="presOf" srcId="{A46F41AE-DEB2-45F0-9343-A9E5EE2B0823}" destId="{9AB79152-6D34-48A5-8C1E-1EB39BF09FDF}" srcOrd="0" destOrd="0" presId="urn:microsoft.com/office/officeart/2008/layout/LinedList"/>
    <dgm:cxn modelId="{569B0C92-D5A8-47E9-A5A5-CC4187C851E9}" type="presOf" srcId="{5157EDD8-1F8B-4F15-B1FE-E34B97D7923B}" destId="{D6A758EC-1A14-42A0-AB18-708B2207FD31}" srcOrd="0" destOrd="0" presId="urn:microsoft.com/office/officeart/2008/layout/LinedList"/>
    <dgm:cxn modelId="{EE0511A8-E54B-43BB-B645-EA4918E70687}" srcId="{823BFFCC-7B7C-493A-B9F6-2BD7F5FEE755}" destId="{5EB31F4E-BBCA-4E81-A46E-A995FF508533}" srcOrd="1" destOrd="0" parTransId="{F0EC3EBF-3481-4050-BF8F-AC74C4374DA4}" sibTransId="{31613AD5-66CA-49F6-B37F-9A273B28E75B}"/>
    <dgm:cxn modelId="{987115C3-9521-4D12-ACD7-9F85DDF9B68F}" srcId="{823BFFCC-7B7C-493A-B9F6-2BD7F5FEE755}" destId="{5157EDD8-1F8B-4F15-B1FE-E34B97D7923B}" srcOrd="2" destOrd="0" parTransId="{E7CF6A84-A065-491B-BB9D-29837929ED13}" sibTransId="{496B388A-9385-46D1-9FDC-C74E3FDF62B7}"/>
    <dgm:cxn modelId="{A54A1B71-B336-4F5C-86E1-6866054CC883}" type="presParOf" srcId="{DDB21203-A767-4C98-B229-D56EBD363B76}" destId="{C995F60E-E89F-41F9-AA08-97C20F235D9A}" srcOrd="0" destOrd="0" presId="urn:microsoft.com/office/officeart/2008/layout/LinedList"/>
    <dgm:cxn modelId="{20650887-9506-4481-AD4F-FBF26774B598}" type="presParOf" srcId="{DDB21203-A767-4C98-B229-D56EBD363B76}" destId="{CEFE48C6-E2F9-4C6E-BB0D-51BC7033E2CE}" srcOrd="1" destOrd="0" presId="urn:microsoft.com/office/officeart/2008/layout/LinedList"/>
    <dgm:cxn modelId="{6B4AF02F-BA98-4910-9AEE-F7E6DAEF2BE5}" type="presParOf" srcId="{CEFE48C6-E2F9-4C6E-BB0D-51BC7033E2CE}" destId="{9AB79152-6D34-48A5-8C1E-1EB39BF09FDF}" srcOrd="0" destOrd="0" presId="urn:microsoft.com/office/officeart/2008/layout/LinedList"/>
    <dgm:cxn modelId="{C950BA91-DDDA-4735-A0A4-C1CDFB25C371}" type="presParOf" srcId="{CEFE48C6-E2F9-4C6E-BB0D-51BC7033E2CE}" destId="{A580BB39-C91C-439C-8ABB-7436D24A4FA1}" srcOrd="1" destOrd="0" presId="urn:microsoft.com/office/officeart/2008/layout/LinedList"/>
    <dgm:cxn modelId="{425D7CD3-118C-4BA0-8EB8-AD0FF100F9E5}" type="presParOf" srcId="{DDB21203-A767-4C98-B229-D56EBD363B76}" destId="{A3FF4890-53C4-42F3-ABC2-90EC800CB1F4}" srcOrd="2" destOrd="0" presId="urn:microsoft.com/office/officeart/2008/layout/LinedList"/>
    <dgm:cxn modelId="{F0210C26-3E93-4D21-B707-5737E55D289C}" type="presParOf" srcId="{DDB21203-A767-4C98-B229-D56EBD363B76}" destId="{150F27D3-6318-451A-A044-24AE6E425ED9}" srcOrd="3" destOrd="0" presId="urn:microsoft.com/office/officeart/2008/layout/LinedList"/>
    <dgm:cxn modelId="{D0A0AE43-179F-432C-A08E-C21248166B28}" type="presParOf" srcId="{150F27D3-6318-451A-A044-24AE6E425ED9}" destId="{EFE82FB9-E861-4EA4-AF21-8461A815FEA2}" srcOrd="0" destOrd="0" presId="urn:microsoft.com/office/officeart/2008/layout/LinedList"/>
    <dgm:cxn modelId="{BB78602C-45F1-406E-800F-322CE335B73F}" type="presParOf" srcId="{150F27D3-6318-451A-A044-24AE6E425ED9}" destId="{BD77E218-6D24-45EE-BD4D-3EA9A546294E}" srcOrd="1" destOrd="0" presId="urn:microsoft.com/office/officeart/2008/layout/LinedList"/>
    <dgm:cxn modelId="{A1790424-6528-4C71-B77B-A4D08BD5FCD4}" type="presParOf" srcId="{DDB21203-A767-4C98-B229-D56EBD363B76}" destId="{BA8A41AD-A768-49F4-805E-01A3E1EA8CEF}" srcOrd="4" destOrd="0" presId="urn:microsoft.com/office/officeart/2008/layout/LinedList"/>
    <dgm:cxn modelId="{899A52D5-A10F-4072-9ADE-F765696E66BC}" type="presParOf" srcId="{DDB21203-A767-4C98-B229-D56EBD363B76}" destId="{732E8D6E-095E-4F05-A303-2A853BFE4931}" srcOrd="5" destOrd="0" presId="urn:microsoft.com/office/officeart/2008/layout/LinedList"/>
    <dgm:cxn modelId="{CE9F2D25-94EC-4270-AD65-8AC176BB1488}" type="presParOf" srcId="{732E8D6E-095E-4F05-A303-2A853BFE4931}" destId="{D6A758EC-1A14-42A0-AB18-708B2207FD31}" srcOrd="0" destOrd="0" presId="urn:microsoft.com/office/officeart/2008/layout/LinedList"/>
    <dgm:cxn modelId="{031DD37C-A45E-4DEA-BA38-03A4DDF60A11}" type="presParOf" srcId="{732E8D6E-095E-4F05-A303-2A853BFE4931}" destId="{BF87B880-3B44-4948-8DA8-75BB03FFD2B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1F6F1E-931E-4DC1-BD94-07008F45550E}">
      <dsp:nvSpPr>
        <dsp:cNvPr id="0" name=""/>
        <dsp:cNvSpPr/>
      </dsp:nvSpPr>
      <dsp:spPr>
        <a:xfrm>
          <a:off x="0" y="1465"/>
          <a:ext cx="10820400" cy="742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E3562-1F68-4839-AB04-1ACE1137B33A}">
      <dsp:nvSpPr>
        <dsp:cNvPr id="0" name=""/>
        <dsp:cNvSpPr/>
      </dsp:nvSpPr>
      <dsp:spPr>
        <a:xfrm>
          <a:off x="224622" y="168539"/>
          <a:ext cx="408404" cy="408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1D3139-1E37-4F8B-B4BC-B52427D8C4D5}">
      <dsp:nvSpPr>
        <dsp:cNvPr id="0" name=""/>
        <dsp:cNvSpPr/>
      </dsp:nvSpPr>
      <dsp:spPr>
        <a:xfrm>
          <a:off x="857649" y="1465"/>
          <a:ext cx="9962750" cy="742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87" tIns="78587" rIns="78587" bIns="78587" numCol="1" spcCol="1270" anchor="ctr" anchorCtr="0">
          <a:noAutofit/>
        </a:bodyPr>
        <a:lstStyle/>
        <a:p>
          <a:pPr marL="0" lvl="0" indent="0" algn="l" defTabSz="889000">
            <a:lnSpc>
              <a:spcPct val="100000"/>
            </a:lnSpc>
            <a:spcBef>
              <a:spcPct val="0"/>
            </a:spcBef>
            <a:spcAft>
              <a:spcPct val="35000"/>
            </a:spcAft>
            <a:buNone/>
          </a:pPr>
          <a:r>
            <a:rPr lang="en-GB" sz="2000" kern="1200" dirty="0"/>
            <a:t>John blowby said children need a close, loving bond with a main caregiver.</a:t>
          </a:r>
          <a:endParaRPr lang="en-US" sz="2000" kern="1200" dirty="0"/>
        </a:p>
      </dsp:txBody>
      <dsp:txXfrm>
        <a:off x="857649" y="1465"/>
        <a:ext cx="9962750" cy="742554"/>
      </dsp:txXfrm>
    </dsp:sp>
    <dsp:sp modelId="{0BB38178-C5C2-49F2-A500-9F2BF215BCF1}">
      <dsp:nvSpPr>
        <dsp:cNvPr id="0" name=""/>
        <dsp:cNvSpPr/>
      </dsp:nvSpPr>
      <dsp:spPr>
        <a:xfrm>
          <a:off x="0" y="929657"/>
          <a:ext cx="10820400" cy="742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0DB93-90D5-4024-9B0C-6FE6E4A61671}">
      <dsp:nvSpPr>
        <dsp:cNvPr id="0" name=""/>
        <dsp:cNvSpPr/>
      </dsp:nvSpPr>
      <dsp:spPr>
        <a:xfrm>
          <a:off x="224622" y="1096732"/>
          <a:ext cx="408404" cy="408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235D4D-3262-4AE4-AE63-2A9441C4871B}">
      <dsp:nvSpPr>
        <dsp:cNvPr id="0" name=""/>
        <dsp:cNvSpPr/>
      </dsp:nvSpPr>
      <dsp:spPr>
        <a:xfrm>
          <a:off x="857649" y="929657"/>
          <a:ext cx="9962750" cy="742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87" tIns="78587" rIns="78587" bIns="78587" numCol="1" spcCol="1270" anchor="ctr" anchorCtr="0">
          <a:noAutofit/>
        </a:bodyPr>
        <a:lstStyle/>
        <a:p>
          <a:pPr marL="0" lvl="0" indent="0" algn="l" defTabSz="889000">
            <a:lnSpc>
              <a:spcPct val="100000"/>
            </a:lnSpc>
            <a:spcBef>
              <a:spcPct val="0"/>
            </a:spcBef>
            <a:spcAft>
              <a:spcPct val="35000"/>
            </a:spcAft>
            <a:buNone/>
          </a:pPr>
          <a:r>
            <a:rPr lang="en-GB" sz="2000" kern="1200" dirty="0"/>
            <a:t>This bond helps them feel safe and confident to explore the world. </a:t>
          </a:r>
          <a:endParaRPr lang="en-US" sz="2000" kern="1200" dirty="0"/>
        </a:p>
      </dsp:txBody>
      <dsp:txXfrm>
        <a:off x="857649" y="929657"/>
        <a:ext cx="9962750" cy="742554"/>
      </dsp:txXfrm>
    </dsp:sp>
    <dsp:sp modelId="{6CDD28CA-FB22-49BF-93B6-05F072C0499B}">
      <dsp:nvSpPr>
        <dsp:cNvPr id="0" name=""/>
        <dsp:cNvSpPr/>
      </dsp:nvSpPr>
      <dsp:spPr>
        <a:xfrm>
          <a:off x="0" y="1857850"/>
          <a:ext cx="10820400" cy="742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CC7DC-D8E5-4349-9D98-2EB7125ECCEF}">
      <dsp:nvSpPr>
        <dsp:cNvPr id="0" name=""/>
        <dsp:cNvSpPr/>
      </dsp:nvSpPr>
      <dsp:spPr>
        <a:xfrm>
          <a:off x="224622" y="2024924"/>
          <a:ext cx="408404" cy="408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98BA18-6F9C-4B92-A094-CB77EC7202DB}">
      <dsp:nvSpPr>
        <dsp:cNvPr id="0" name=""/>
        <dsp:cNvSpPr/>
      </dsp:nvSpPr>
      <dsp:spPr>
        <a:xfrm>
          <a:off x="857649" y="1857850"/>
          <a:ext cx="9962750" cy="742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87" tIns="78587" rIns="78587" bIns="78587" numCol="1" spcCol="1270" anchor="ctr" anchorCtr="0">
          <a:noAutofit/>
        </a:bodyPr>
        <a:lstStyle/>
        <a:p>
          <a:pPr marL="0" lvl="0" indent="0" algn="l" defTabSz="889000">
            <a:lnSpc>
              <a:spcPct val="100000"/>
            </a:lnSpc>
            <a:spcBef>
              <a:spcPct val="0"/>
            </a:spcBef>
            <a:spcAft>
              <a:spcPct val="35000"/>
            </a:spcAft>
            <a:buNone/>
          </a:pPr>
          <a:r>
            <a:rPr lang="en-GB" sz="2000" kern="1200" dirty="0"/>
            <a:t>If this bond is weak or broken, children may show anxiety or clinginess.</a:t>
          </a:r>
          <a:endParaRPr lang="en-US" sz="2000" kern="1200" dirty="0"/>
        </a:p>
      </dsp:txBody>
      <dsp:txXfrm>
        <a:off x="857649" y="1857850"/>
        <a:ext cx="9962750" cy="742554"/>
      </dsp:txXfrm>
    </dsp:sp>
    <dsp:sp modelId="{CF08E167-B547-4DA8-8EFF-C3B3BABFBB22}">
      <dsp:nvSpPr>
        <dsp:cNvPr id="0" name=""/>
        <dsp:cNvSpPr/>
      </dsp:nvSpPr>
      <dsp:spPr>
        <a:xfrm>
          <a:off x="0" y="2786042"/>
          <a:ext cx="10820400" cy="742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894588-0737-4CFF-8A1D-93DC63151D1F}">
      <dsp:nvSpPr>
        <dsp:cNvPr id="0" name=""/>
        <dsp:cNvSpPr/>
      </dsp:nvSpPr>
      <dsp:spPr>
        <a:xfrm>
          <a:off x="224622" y="2953117"/>
          <a:ext cx="408404" cy="4084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0E66DF-B9CA-46AB-8A6F-CE541A985F08}">
      <dsp:nvSpPr>
        <dsp:cNvPr id="0" name=""/>
        <dsp:cNvSpPr/>
      </dsp:nvSpPr>
      <dsp:spPr>
        <a:xfrm>
          <a:off x="857649" y="2786042"/>
          <a:ext cx="9962750" cy="742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87" tIns="78587" rIns="78587" bIns="78587" numCol="1" spcCol="1270" anchor="ctr" anchorCtr="0">
          <a:noAutofit/>
        </a:bodyPr>
        <a:lstStyle/>
        <a:p>
          <a:pPr marL="0" lvl="0" indent="0" algn="l" defTabSz="889000">
            <a:lnSpc>
              <a:spcPct val="100000"/>
            </a:lnSpc>
            <a:spcBef>
              <a:spcPct val="0"/>
            </a:spcBef>
            <a:spcAft>
              <a:spcPct val="35000"/>
            </a:spcAft>
            <a:buNone/>
          </a:pPr>
          <a:r>
            <a:rPr lang="en-GB" sz="2000" kern="1200" dirty="0"/>
            <a:t>Attachments shapes later relationships and emotional health.</a:t>
          </a:r>
          <a:endParaRPr lang="en-US" sz="2000" kern="1200" dirty="0"/>
        </a:p>
      </dsp:txBody>
      <dsp:txXfrm>
        <a:off x="857649" y="2786042"/>
        <a:ext cx="9962750" cy="742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9C6E91-5042-4B9B-AA23-EFFCCF9D8F48}">
      <dsp:nvSpPr>
        <dsp:cNvPr id="0" name=""/>
        <dsp:cNvSpPr/>
      </dsp:nvSpPr>
      <dsp:spPr>
        <a:xfrm>
          <a:off x="3170" y="926941"/>
          <a:ext cx="2263407" cy="1437264"/>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91C8CDE0-C850-4AF2-BD73-EC45D917F578}">
      <dsp:nvSpPr>
        <dsp:cNvPr id="0" name=""/>
        <dsp:cNvSpPr/>
      </dsp:nvSpPr>
      <dsp:spPr>
        <a:xfrm>
          <a:off x="254659" y="1165856"/>
          <a:ext cx="2263407" cy="143726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Amiras crying and anxiety show she may not yet feel secure in the nursery.</a:t>
          </a:r>
          <a:endParaRPr lang="en-US" sz="1700" kern="1200" dirty="0"/>
        </a:p>
      </dsp:txBody>
      <dsp:txXfrm>
        <a:off x="296755" y="1207952"/>
        <a:ext cx="2179215" cy="1353072"/>
      </dsp:txXfrm>
    </dsp:sp>
    <dsp:sp modelId="{310010EB-BAEF-43B7-A552-3C6A38041ADC}">
      <dsp:nvSpPr>
        <dsp:cNvPr id="0" name=""/>
        <dsp:cNvSpPr/>
      </dsp:nvSpPr>
      <dsp:spPr>
        <a:xfrm>
          <a:off x="2769557" y="926941"/>
          <a:ext cx="2263407" cy="1437264"/>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DE9C3616-859F-4C54-887B-1121C3BD9E9B}">
      <dsp:nvSpPr>
        <dsp:cNvPr id="0" name=""/>
        <dsp:cNvSpPr/>
      </dsp:nvSpPr>
      <dsp:spPr>
        <a:xfrm>
          <a:off x="3021047" y="1165856"/>
          <a:ext cx="2263407" cy="143726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She may be unsure that her carers will return.</a:t>
          </a:r>
          <a:endParaRPr lang="en-US" sz="1700" kern="1200" dirty="0"/>
        </a:p>
      </dsp:txBody>
      <dsp:txXfrm>
        <a:off x="3063143" y="1207952"/>
        <a:ext cx="2179215" cy="1353072"/>
      </dsp:txXfrm>
    </dsp:sp>
    <dsp:sp modelId="{7D879CF2-D667-4CCE-96B6-FF04B54441B7}">
      <dsp:nvSpPr>
        <dsp:cNvPr id="0" name=""/>
        <dsp:cNvSpPr/>
      </dsp:nvSpPr>
      <dsp:spPr>
        <a:xfrm>
          <a:off x="5535944" y="926941"/>
          <a:ext cx="2263407" cy="1437264"/>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F7B8AC58-EA58-4B1D-AFD0-1899599B331A}">
      <dsp:nvSpPr>
        <dsp:cNvPr id="0" name=""/>
        <dsp:cNvSpPr/>
      </dsp:nvSpPr>
      <dsp:spPr>
        <a:xfrm>
          <a:off x="5787434" y="1165856"/>
          <a:ext cx="2263407" cy="143726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Her quietness could be due to worry or lack of confidence in a new place.</a:t>
          </a:r>
          <a:endParaRPr lang="en-US" sz="1700" kern="1200" dirty="0"/>
        </a:p>
      </dsp:txBody>
      <dsp:txXfrm>
        <a:off x="5829530" y="1207952"/>
        <a:ext cx="2179215" cy="1353072"/>
      </dsp:txXfrm>
    </dsp:sp>
    <dsp:sp modelId="{634EE556-DB35-410E-AF9A-75537CD10922}">
      <dsp:nvSpPr>
        <dsp:cNvPr id="0" name=""/>
        <dsp:cNvSpPr/>
      </dsp:nvSpPr>
      <dsp:spPr>
        <a:xfrm>
          <a:off x="8302332" y="926941"/>
          <a:ext cx="2263407" cy="1437264"/>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0C8CE95-810C-4434-9D9E-F02BF9B6A476}">
      <dsp:nvSpPr>
        <dsp:cNvPr id="0" name=""/>
        <dsp:cNvSpPr/>
      </dsp:nvSpPr>
      <dsp:spPr>
        <a:xfrm>
          <a:off x="8553822" y="1165856"/>
          <a:ext cx="2263407" cy="143726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Once she feels safe, her communication and play may improve.</a:t>
          </a:r>
          <a:endParaRPr lang="en-US" sz="1700" kern="1200" dirty="0"/>
        </a:p>
      </dsp:txBody>
      <dsp:txXfrm>
        <a:off x="8595918" y="1207952"/>
        <a:ext cx="2179215" cy="13530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5F60E-E89F-41F9-AA08-97C20F235D9A}">
      <dsp:nvSpPr>
        <dsp:cNvPr id="0" name=""/>
        <dsp:cNvSpPr/>
      </dsp:nvSpPr>
      <dsp:spPr>
        <a:xfrm>
          <a:off x="0" y="1802"/>
          <a:ext cx="475346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AB79152-6D34-48A5-8C1E-1EB39BF09FDF}">
      <dsp:nvSpPr>
        <dsp:cNvPr id="0" name=""/>
        <dsp:cNvSpPr/>
      </dsp:nvSpPr>
      <dsp:spPr>
        <a:xfrm>
          <a:off x="0" y="1802"/>
          <a:ext cx="4753466" cy="1229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Strengths</a:t>
          </a:r>
          <a:r>
            <a:rPr lang="en-GB" sz="1400" kern="1200" dirty="0"/>
            <a:t>: </a:t>
          </a:r>
          <a:r>
            <a:rPr lang="en-GB" sz="1400" kern="1200" dirty="0">
              <a:latin typeface="Arial" panose="020B0604020202020204" pitchFamily="34" charset="0"/>
              <a:cs typeface="Arial" panose="020B0604020202020204" pitchFamily="34" charset="0"/>
            </a:rPr>
            <a:t>Helps us understand why secure relationships are so important and how early relationships shape emotional development. It improved childcare and adoption practises, encouraging stronger bonds between children and caregivers.</a:t>
          </a:r>
          <a:endParaRPr lang="en-US" sz="1400" kern="1200" dirty="0">
            <a:latin typeface="Arial" panose="020B0604020202020204" pitchFamily="34" charset="0"/>
            <a:cs typeface="Arial" panose="020B0604020202020204" pitchFamily="34" charset="0"/>
          </a:endParaRPr>
        </a:p>
      </dsp:txBody>
      <dsp:txXfrm>
        <a:off x="0" y="1802"/>
        <a:ext cx="4753466" cy="1229565"/>
      </dsp:txXfrm>
    </dsp:sp>
    <dsp:sp modelId="{A3FF4890-53C4-42F3-ABC2-90EC800CB1F4}">
      <dsp:nvSpPr>
        <dsp:cNvPr id="0" name=""/>
        <dsp:cNvSpPr/>
      </dsp:nvSpPr>
      <dsp:spPr>
        <a:xfrm>
          <a:off x="0" y="1231367"/>
          <a:ext cx="4753466" cy="0"/>
        </a:xfrm>
        <a:prstGeom prst="line">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w="9525" cap="flat" cmpd="sng" algn="ctr">
          <a:solidFill>
            <a:schemeClr val="accent3">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EFE82FB9-E861-4EA4-AF21-8461A815FEA2}">
      <dsp:nvSpPr>
        <dsp:cNvPr id="0" name=""/>
        <dsp:cNvSpPr/>
      </dsp:nvSpPr>
      <dsp:spPr>
        <a:xfrm>
          <a:off x="0" y="1231367"/>
          <a:ext cx="4753466" cy="1229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Explains why children may show distress when left by carers.</a:t>
          </a:r>
          <a:endParaRPr lang="en-US" sz="1400" kern="1200" dirty="0">
            <a:latin typeface="Arial" panose="020B0604020202020204" pitchFamily="34" charset="0"/>
            <a:cs typeface="Arial" panose="020B0604020202020204" pitchFamily="34" charset="0"/>
          </a:endParaRPr>
        </a:p>
      </dsp:txBody>
      <dsp:txXfrm>
        <a:off x="0" y="1231367"/>
        <a:ext cx="4753466" cy="1229565"/>
      </dsp:txXfrm>
    </dsp:sp>
    <dsp:sp modelId="{BA8A41AD-A768-49F4-805E-01A3E1EA8CEF}">
      <dsp:nvSpPr>
        <dsp:cNvPr id="0" name=""/>
        <dsp:cNvSpPr/>
      </dsp:nvSpPr>
      <dsp:spPr>
        <a:xfrm>
          <a:off x="0" y="2460933"/>
          <a:ext cx="4753466" cy="0"/>
        </a:xfrm>
        <a:prstGeom prst="line">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w="9525" cap="flat" cmpd="sng" algn="ctr">
          <a:solidFill>
            <a:schemeClr val="accent4">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6A758EC-1A14-42A0-AB18-708B2207FD31}">
      <dsp:nvSpPr>
        <dsp:cNvPr id="0" name=""/>
        <dsp:cNvSpPr/>
      </dsp:nvSpPr>
      <dsp:spPr>
        <a:xfrm>
          <a:off x="0" y="2460933"/>
          <a:ext cx="4753466" cy="1229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Limits</a:t>
          </a:r>
          <a:r>
            <a:rPr lang="en-GB" sz="1400" kern="1200" dirty="0"/>
            <a:t>: </a:t>
          </a:r>
          <a:r>
            <a:rPr lang="en-GB" sz="1400" kern="1200" dirty="0">
              <a:latin typeface="Arial" panose="020B0604020202020204" pitchFamily="34" charset="0"/>
              <a:cs typeface="Arial" panose="020B0604020202020204" pitchFamily="34" charset="0"/>
            </a:rPr>
            <a:t>Focuses too much on mothers; Children can attach to many adults. (Mothers, Aunties, Grandad etc)</a:t>
          </a:r>
        </a:p>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Additionally, it places heavy emphasis on early childhood experiences and may overlook how attachments can change and develop later in life. </a:t>
          </a:r>
          <a:endParaRPr lang="en-US" sz="1400" kern="1200" dirty="0">
            <a:latin typeface="Arial" panose="020B0604020202020204" pitchFamily="34" charset="0"/>
            <a:cs typeface="Arial" panose="020B0604020202020204" pitchFamily="34" charset="0"/>
          </a:endParaRPr>
        </a:p>
      </dsp:txBody>
      <dsp:txXfrm>
        <a:off x="0" y="2460933"/>
        <a:ext cx="4753466" cy="12295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373052D-E034-4A72-88A9-6F7F1BCF66EC}" type="datetimeFigureOut">
              <a:rPr lang="en-GB" smtClean="0"/>
              <a:t>12/10/2025</a:t>
            </a:fld>
            <a:endParaRPr lang="en-GB" dirty="0"/>
          </a:p>
        </p:txBody>
      </p:sp>
      <p:sp>
        <p:nvSpPr>
          <p:cNvPr id="5" name="Footer Placeholder 4"/>
          <p:cNvSpPr>
            <a:spLocks noGrp="1"/>
          </p:cNvSpPr>
          <p:nvPr>
            <p:ph type="ftr" sz="quarter" idx="11"/>
          </p:nvPr>
        </p:nvSpPr>
        <p:spPr>
          <a:xfrm>
            <a:off x="1371600" y="4323845"/>
            <a:ext cx="6400800" cy="365125"/>
          </a:xfrm>
        </p:spPr>
        <p:txBody>
          <a:bodyPr/>
          <a:lstStyle/>
          <a:p>
            <a:endParaRPr lang="en-GB" dirty="0"/>
          </a:p>
        </p:txBody>
      </p:sp>
      <p:sp>
        <p:nvSpPr>
          <p:cNvPr id="6" name="Slide Number Placeholder 5"/>
          <p:cNvSpPr>
            <a:spLocks noGrp="1"/>
          </p:cNvSpPr>
          <p:nvPr>
            <p:ph type="sldNum" sz="quarter" idx="12"/>
          </p:nvPr>
        </p:nvSpPr>
        <p:spPr>
          <a:xfrm>
            <a:off x="8077200" y="1430866"/>
            <a:ext cx="2743200" cy="365125"/>
          </a:xfrm>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2895633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1469849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373052D-E034-4A72-88A9-6F7F1BCF66EC}" type="datetimeFigureOut">
              <a:rPr lang="en-GB" smtClean="0"/>
              <a:t>12/10/2025</a:t>
            </a:fld>
            <a:endParaRPr lang="en-GB" dirty="0"/>
          </a:p>
        </p:txBody>
      </p:sp>
      <p:sp>
        <p:nvSpPr>
          <p:cNvPr id="5" name="Footer Placeholder 4"/>
          <p:cNvSpPr>
            <a:spLocks noGrp="1"/>
          </p:cNvSpPr>
          <p:nvPr>
            <p:ph type="ftr" sz="quarter" idx="11"/>
          </p:nvPr>
        </p:nvSpPr>
        <p:spPr>
          <a:xfrm>
            <a:off x="685800" y="381001"/>
            <a:ext cx="6991492" cy="36406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1935311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2056835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3915517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4025772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3379588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2514196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3180667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1107760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373052D-E034-4A72-88A9-6F7F1BCF66EC}" type="datetimeFigureOut">
              <a:rPr lang="en-GB" smtClean="0"/>
              <a:t>12/10/2025</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3586371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373052D-E034-4A72-88A9-6F7F1BCF66EC}" type="datetimeFigureOut">
              <a:rPr lang="en-GB" smtClean="0"/>
              <a:t>12/10/2025</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CDBD488-9266-4C77-A457-801A5776539B}" type="slidenum">
              <a:rPr lang="en-GB" smtClean="0"/>
              <a:t>‹#›</a:t>
            </a:fld>
            <a:endParaRPr lang="en-GB"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33053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373052D-E034-4A72-88A9-6F7F1BCF66EC}" type="datetimeFigureOut">
              <a:rPr lang="en-GB" smtClean="0"/>
              <a:t>12/10/2025</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2002175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4205158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2669165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373052D-E034-4A72-88A9-6F7F1BCF66EC}" type="datetimeFigureOut">
              <a:rPr lang="en-GB" smtClean="0"/>
              <a:t>12/10/2025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40387780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373052D-E034-4A72-88A9-6F7F1BCF66EC}" type="datetimeFigureOut">
              <a:rPr lang="en-GB" smtClean="0"/>
              <a:t>12/10/2025</a:t>
            </a:fld>
            <a:endParaRPr lang="en-GB" dirty="0"/>
          </a:p>
        </p:txBody>
      </p:sp>
      <p:sp>
        <p:nvSpPr>
          <p:cNvPr id="5" name="Footer Placeholder 4"/>
          <p:cNvSpPr>
            <a:spLocks noGrp="1"/>
          </p:cNvSpPr>
          <p:nvPr>
            <p:ph type="ftr" sz="quarter" idx="11"/>
          </p:nvPr>
        </p:nvSpPr>
        <p:spPr>
          <a:xfrm>
            <a:off x="685800" y="381000"/>
            <a:ext cx="6991492" cy="36512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CDBD488-9266-4C77-A457-801A5776539B}" type="slidenum">
              <a:rPr lang="en-GB" smtClean="0"/>
              <a:t>‹#›</a:t>
            </a:fld>
            <a:endParaRPr lang="en-GB" dirty="0"/>
          </a:p>
        </p:txBody>
      </p:sp>
    </p:spTree>
    <p:extLst>
      <p:ext uri="{BB962C8B-B14F-4D97-AF65-F5344CB8AC3E}">
        <p14:creationId xmlns:p14="http://schemas.microsoft.com/office/powerpoint/2010/main" val="2232795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373052D-E034-4A72-88A9-6F7F1BCF66EC}" type="datetimeFigureOut">
              <a:rPr lang="en-GB" smtClean="0"/>
              <a:t>12/10/2025</a:t>
            </a:fld>
            <a:endParaRPr lang="en-GB"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CDBD488-9266-4C77-A457-801A5776539B}" type="slidenum">
              <a:rPr lang="en-GB" smtClean="0"/>
              <a:t>‹#›</a:t>
            </a:fld>
            <a:endParaRPr lang="en-GB" dirty="0"/>
          </a:p>
        </p:txBody>
      </p:sp>
    </p:spTree>
    <p:extLst>
      <p:ext uri="{BB962C8B-B14F-4D97-AF65-F5344CB8AC3E}">
        <p14:creationId xmlns:p14="http://schemas.microsoft.com/office/powerpoint/2010/main" val="4065760387"/>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 id="2147483930" r:id="rId13"/>
    <p:sldLayoutId id="2147483931" r:id="rId14"/>
    <p:sldLayoutId id="2147483932" r:id="rId15"/>
    <p:sldLayoutId id="2147483933" r:id="rId16"/>
    <p:sldLayoutId id="214748393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e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learning.nspcc.org.uk/child-health-development/attachment-early-years" TargetMode="External"/><Relationship Id="rId3" Type="http://schemas.openxmlformats.org/officeDocument/2006/relationships/hyperlink" Target="https://revisionworld.com/level-revision/psychology-level-revision/attachment-theories/learning-theory-bowlbys-monotropic" TargetMode="External"/><Relationship Id="rId7" Type="http://schemas.openxmlformats.org/officeDocument/2006/relationships/hyperlink" Target="https://books.google.co.uk/books?id=zUMBCgAAQBAJ&amp;printsec=frontcover#v=onepage&amp;q&amp;f=false" TargetMode="External"/><Relationship Id="rId12" Type="http://schemas.openxmlformats.org/officeDocument/2006/relationships/hyperlink" Target="https://www.verywellmind.com/what-is-attachment-theory-2795337"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 Id="rId6" Type="http://schemas.openxmlformats.org/officeDocument/2006/relationships/hyperlink" Target="https://www.earlyyears.tv/john-bowlbys-attachment-theory-and-developmental-phases/" TargetMode="External"/><Relationship Id="rId11" Type="http://schemas.openxmlformats.org/officeDocument/2006/relationships/hyperlink" Target="https://www.youtube.com/watch?v=2xOziE-Jlac" TargetMode="External"/><Relationship Id="rId5" Type="http://schemas.openxmlformats.org/officeDocument/2006/relationships/hyperlink" Target="https://pmc.ncbi.nlm.nih.gov/articles/PMC4085672/#S14" TargetMode="External"/><Relationship Id="rId10" Type="http://schemas.openxmlformats.org/officeDocument/2006/relationships/hyperlink" Target="https://www.simplypsychology.org/naturevsnurture.html" TargetMode="External"/><Relationship Id="rId4" Type="http://schemas.openxmlformats.org/officeDocument/2006/relationships/hyperlink" Target="https://basicsofpsychology.com/bowlbys-attachment-theory/" TargetMode="External"/><Relationship Id="rId9" Type="http://schemas.openxmlformats.org/officeDocument/2006/relationships/hyperlink" Target="https://www.mentallyhealthyschools.org.uk/mental-health-needs/attachment-and-child-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493945-3C99-49DB-F0CF-DB610D5E7F14}"/>
              </a:ext>
            </a:extLst>
          </p:cNvPr>
          <p:cNvSpPr>
            <a:spLocks noGrp="1"/>
          </p:cNvSpPr>
          <p:nvPr>
            <p:ph type="ctrTitle"/>
          </p:nvPr>
        </p:nvSpPr>
        <p:spPr>
          <a:xfrm>
            <a:off x="4654295" y="388884"/>
            <a:ext cx="7215972" cy="4905958"/>
          </a:xfrm>
        </p:spPr>
        <p:txBody>
          <a:bodyPr anchor="ctr">
            <a:normAutofit/>
          </a:bodyPr>
          <a:lstStyle/>
          <a:p>
            <a:r>
              <a:rPr lang="en-GB" sz="2800" dirty="0">
                <a:latin typeface="Arial" panose="020B0604020202020204" pitchFamily="34" charset="0"/>
                <a:cs typeface="Arial" panose="020B0604020202020204" pitchFamily="34" charset="0"/>
              </a:rPr>
              <a:t>Supporting Amira’s Development: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Bowlby’s Attachment Theory</a:t>
            </a:r>
          </a:p>
        </p:txBody>
      </p:sp>
      <p:sp>
        <p:nvSpPr>
          <p:cNvPr id="3" name="Subtitle 2">
            <a:extLst>
              <a:ext uri="{FF2B5EF4-FFF2-40B4-BE49-F238E27FC236}">
                <a16:creationId xmlns:a16="http://schemas.microsoft.com/office/drawing/2014/main" id="{BDCD133A-3E3B-51CC-CD8D-DB9D801DD8C8}"/>
              </a:ext>
            </a:extLst>
          </p:cNvPr>
          <p:cNvSpPr>
            <a:spLocks noGrp="1"/>
          </p:cNvSpPr>
          <p:nvPr>
            <p:ph type="subTitle" idx="1"/>
          </p:nvPr>
        </p:nvSpPr>
        <p:spPr>
          <a:xfrm>
            <a:off x="439683" y="965201"/>
            <a:ext cx="3367361" cy="4329641"/>
          </a:xfrm>
        </p:spPr>
        <p:txBody>
          <a:bodyPr anchor="ctr">
            <a:normAutofit/>
          </a:bodyPr>
          <a:lstStyle/>
          <a:p>
            <a:pPr algn="r"/>
            <a:r>
              <a:rPr lang="en-GB" sz="1800" dirty="0">
                <a:latin typeface="Arial" panose="020B0604020202020204" pitchFamily="34" charset="0"/>
                <a:cs typeface="Arial" panose="020B0604020202020204" pitchFamily="34" charset="0"/>
              </a:rPr>
              <a:t>Ameera Akhtar 2427007</a:t>
            </a:r>
          </a:p>
          <a:p>
            <a:pPr algn="r"/>
            <a:r>
              <a:rPr lang="en-GB" sz="1800" dirty="0">
                <a:latin typeface="Arial" panose="020B0604020202020204" pitchFamily="34" charset="0"/>
                <a:cs typeface="Arial" panose="020B0604020202020204" pitchFamily="34" charset="0"/>
              </a:rPr>
              <a:t>Module: </a:t>
            </a:r>
            <a:r>
              <a:rPr lang="en-US" sz="1800" dirty="0">
                <a:latin typeface="Arial" panose="020B0604020202020204" pitchFamily="34" charset="0"/>
                <a:cs typeface="Arial" panose="020B0604020202020204" pitchFamily="34" charset="0"/>
              </a:rPr>
              <a:t>LCHS4010</a:t>
            </a:r>
          </a:p>
          <a:p>
            <a:pPr algn="r"/>
            <a:r>
              <a:rPr lang="en-US" sz="1800" dirty="0">
                <a:latin typeface="Arial" panose="020B0604020202020204" pitchFamily="34" charset="0"/>
                <a:cs typeface="Arial" panose="020B0604020202020204" pitchFamily="34" charset="0"/>
              </a:rPr>
              <a:t>Module Lead: Neale Haddon </a:t>
            </a:r>
          </a:p>
          <a:p>
            <a:pPr algn="r"/>
            <a:r>
              <a:rPr lang="en-GB" sz="1800" dirty="0">
                <a:latin typeface="Arial" panose="020B0604020202020204" pitchFamily="34" charset="0"/>
                <a:cs typeface="Arial" panose="020B0604020202020204" pitchFamily="34" charset="0"/>
              </a:rPr>
              <a:t>Submission date: 13.10.2025</a:t>
            </a:r>
          </a:p>
        </p:txBody>
      </p:sp>
      <p:cxnSp>
        <p:nvCxnSpPr>
          <p:cNvPr id="24" name="Straight Connector 23">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Tree>
    <p:extLst>
      <p:ext uri="{BB962C8B-B14F-4D97-AF65-F5344CB8AC3E}">
        <p14:creationId xmlns:p14="http://schemas.microsoft.com/office/powerpoint/2010/main" val="2338415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DE4D3E-80C7-48B7-B8E5-B1B5A62C9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 toys in a room">
            <a:extLst>
              <a:ext uri="{FF2B5EF4-FFF2-40B4-BE49-F238E27FC236}">
                <a16:creationId xmlns:a16="http://schemas.microsoft.com/office/drawing/2014/main" id="{0FA7C6B6-11EE-6CFE-C6B9-CB0B2FBBDE7F}"/>
              </a:ext>
            </a:extLst>
          </p:cNvPr>
          <p:cNvPicPr>
            <a:picLocks noChangeAspect="1"/>
          </p:cNvPicPr>
          <p:nvPr/>
        </p:nvPicPr>
        <p:blipFill>
          <a:blip r:embed="rId2">
            <a:alphaModFix amt="30000"/>
          </a:blip>
          <a:srcRect t="7865" b="786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072A8A7-A683-411E-7510-76EE9DA9C849}"/>
              </a:ext>
            </a:extLst>
          </p:cNvPr>
          <p:cNvSpPr>
            <a:spLocks noGrp="1"/>
          </p:cNvSpPr>
          <p:nvPr>
            <p:ph type="title"/>
          </p:nvPr>
        </p:nvSpPr>
        <p:spPr>
          <a:xfrm>
            <a:off x="2895600" y="764373"/>
            <a:ext cx="8610600" cy="1293028"/>
          </a:xfrm>
        </p:spPr>
        <p:txBody>
          <a:bodyPr>
            <a:normAutofit/>
          </a:bodyPr>
          <a:lstStyle/>
          <a:p>
            <a:r>
              <a:rPr lang="en-GB">
                <a:latin typeface="Bradley Hand ITC" panose="03070402050302030203" pitchFamily="66" charset="0"/>
                <a:cs typeface="Arial" panose="020B0604020202020204" pitchFamily="34" charset="0"/>
              </a:rPr>
              <a:t>About Amira </a:t>
            </a:r>
          </a:p>
        </p:txBody>
      </p:sp>
      <p:pic>
        <p:nvPicPr>
          <p:cNvPr id="12" name="Picture 11">
            <a:extLst>
              <a:ext uri="{FF2B5EF4-FFF2-40B4-BE49-F238E27FC236}">
                <a16:creationId xmlns:a16="http://schemas.microsoft.com/office/drawing/2014/main" id="{9798C1D7-B3E7-45FC-BC11-C49DA8C1F4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78A6D207-7977-FC0E-E9AD-6941F632A9D1}"/>
              </a:ext>
            </a:extLst>
          </p:cNvPr>
          <p:cNvSpPr>
            <a:spLocks noGrp="1"/>
          </p:cNvSpPr>
          <p:nvPr>
            <p:ph idx="1"/>
          </p:nvPr>
        </p:nvSpPr>
        <p:spPr>
          <a:xfrm>
            <a:off x="685800" y="2194560"/>
            <a:ext cx="10820400" cy="4024125"/>
          </a:xfrm>
        </p:spPr>
        <p:txBody>
          <a:bodyPr>
            <a:normAutofit/>
          </a:bodyPr>
          <a:lstStyle/>
          <a:p>
            <a:r>
              <a:rPr lang="en-GB">
                <a:latin typeface="Arial" panose="020B0604020202020204" pitchFamily="34" charset="0"/>
                <a:cs typeface="Arial" panose="020B0604020202020204" pitchFamily="34" charset="0"/>
              </a:rPr>
              <a:t>Amira is 3 years old and has just recently joined the nursery after spending most of her time at home with her parents.</a:t>
            </a:r>
          </a:p>
          <a:p>
            <a:r>
              <a:rPr lang="en-GB">
                <a:latin typeface="Arial" panose="020B0604020202020204" pitchFamily="34" charset="0"/>
                <a:cs typeface="Arial" panose="020B0604020202020204" pitchFamily="34" charset="0"/>
              </a:rPr>
              <a:t>She becomes upset when her carers leave.</a:t>
            </a:r>
          </a:p>
          <a:p>
            <a:r>
              <a:rPr lang="en-GB">
                <a:latin typeface="Arial" panose="020B0604020202020204" pitchFamily="34" charset="0"/>
                <a:cs typeface="Arial" panose="020B0604020202020204" pitchFamily="34" charset="0"/>
              </a:rPr>
              <a:t>She speaks very little and finds it hard to join in group play.</a:t>
            </a:r>
          </a:p>
          <a:p>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The practitioner's role is to support Amira’s emotional wellbeing, encourage her to feel safe and confident and help her develop socially and verbally through nurturing relationships.</a:t>
            </a:r>
          </a:p>
        </p:txBody>
      </p:sp>
    </p:spTree>
    <p:extLst>
      <p:ext uri="{BB962C8B-B14F-4D97-AF65-F5344CB8AC3E}">
        <p14:creationId xmlns:p14="http://schemas.microsoft.com/office/powerpoint/2010/main" val="645061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87DAFC35-E613-4B02-AA9A-C1D2192DC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A1506E4A-D3D5-1A72-0598-4225CC593468}"/>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4000" dirty="0"/>
              <a:t>Bowlby’s Attachment Theory</a:t>
            </a:r>
          </a:p>
        </p:txBody>
      </p:sp>
      <p:graphicFrame>
        <p:nvGraphicFramePr>
          <p:cNvPr id="37" name="Content Placeholder 2">
            <a:extLst>
              <a:ext uri="{FF2B5EF4-FFF2-40B4-BE49-F238E27FC236}">
                <a16:creationId xmlns:a16="http://schemas.microsoft.com/office/drawing/2014/main" id="{9732F70E-1F60-2AE2-06C0-9243FAF18628}"/>
              </a:ext>
            </a:extLst>
          </p:cNvPr>
          <p:cNvGraphicFramePr/>
          <p:nvPr>
            <p:extLst>
              <p:ext uri="{D42A27DB-BD31-4B8C-83A1-F6EECF244321}">
                <p14:modId xmlns:p14="http://schemas.microsoft.com/office/powerpoint/2010/main" val="2543216279"/>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2651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8C7AF-EA49-C84C-2031-2671EE48EB05}"/>
              </a:ext>
            </a:extLst>
          </p:cNvPr>
          <p:cNvSpPr>
            <a:spLocks noGrp="1"/>
          </p:cNvSpPr>
          <p:nvPr>
            <p:ph type="title"/>
          </p:nvPr>
        </p:nvSpPr>
        <p:spPr>
          <a:xfrm>
            <a:off x="2895600" y="764373"/>
            <a:ext cx="8610600" cy="1293028"/>
          </a:xfrm>
        </p:spPr>
        <p:txBody>
          <a:bodyPr>
            <a:normAutofit/>
          </a:bodyPr>
          <a:lstStyle/>
          <a:p>
            <a:r>
              <a:rPr lang="en-GB" dirty="0">
                <a:latin typeface="Bradley Hand ITC" panose="03070402050302030203" pitchFamily="66" charset="0"/>
              </a:rPr>
              <a:t>Linking The Theory To Amira </a:t>
            </a:r>
          </a:p>
        </p:txBody>
      </p:sp>
      <p:graphicFrame>
        <p:nvGraphicFramePr>
          <p:cNvPr id="5" name="Content Placeholder 2">
            <a:extLst>
              <a:ext uri="{FF2B5EF4-FFF2-40B4-BE49-F238E27FC236}">
                <a16:creationId xmlns:a16="http://schemas.microsoft.com/office/drawing/2014/main" id="{2675F50F-71C9-336A-6A60-5FBB322E3B28}"/>
              </a:ext>
            </a:extLst>
          </p:cNvPr>
          <p:cNvGraphicFramePr>
            <a:graphicFrameLocks noGrp="1"/>
          </p:cNvGraphicFramePr>
          <p:nvPr>
            <p:ph idx="1"/>
            <p:extLst>
              <p:ext uri="{D42A27DB-BD31-4B8C-83A1-F6EECF244321}">
                <p14:modId xmlns:p14="http://schemas.microsoft.com/office/powerpoint/2010/main" val="68861743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5015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405AF763-F3C8-4387-AD37-0C5891643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C42AC83E-289B-47CE-904A-D62D9FC2E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 name="Picture 69">
            <a:extLst>
              <a:ext uri="{FF2B5EF4-FFF2-40B4-BE49-F238E27FC236}">
                <a16:creationId xmlns:a16="http://schemas.microsoft.com/office/drawing/2014/main" id="{B7D08856-5915-442F-A309-5778395ECE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9EA5D19A-ACFD-094C-EEA2-2A4DB6A3B555}"/>
              </a:ext>
            </a:extLst>
          </p:cNvPr>
          <p:cNvSpPr>
            <a:spLocks noGrp="1"/>
          </p:cNvSpPr>
          <p:nvPr>
            <p:ph type="title"/>
          </p:nvPr>
        </p:nvSpPr>
        <p:spPr>
          <a:xfrm>
            <a:off x="2895600" y="764373"/>
            <a:ext cx="8610600" cy="1293028"/>
          </a:xfrm>
        </p:spPr>
        <p:txBody>
          <a:bodyPr>
            <a:normAutofit/>
          </a:bodyPr>
          <a:lstStyle/>
          <a:p>
            <a:r>
              <a:rPr lang="en-GB">
                <a:solidFill>
                  <a:schemeClr val="bg1"/>
                </a:solidFill>
                <a:latin typeface="Bradley Hand ITC" panose="03070402050302030203" pitchFamily="66" charset="0"/>
              </a:rPr>
              <a:t>How To Support Amira</a:t>
            </a:r>
          </a:p>
        </p:txBody>
      </p:sp>
      <p:sp>
        <p:nvSpPr>
          <p:cNvPr id="6" name="Content Placeholder 5">
            <a:extLst>
              <a:ext uri="{FF2B5EF4-FFF2-40B4-BE49-F238E27FC236}">
                <a16:creationId xmlns:a16="http://schemas.microsoft.com/office/drawing/2014/main" id="{2D16EC06-8A5C-6BC3-902F-769E7E5717B3}"/>
              </a:ext>
            </a:extLst>
          </p:cNvPr>
          <p:cNvSpPr>
            <a:spLocks noGrp="1"/>
          </p:cNvSpPr>
          <p:nvPr>
            <p:ph idx="1"/>
          </p:nvPr>
        </p:nvSpPr>
        <p:spPr>
          <a:xfrm>
            <a:off x="685800" y="2514599"/>
            <a:ext cx="10820400" cy="4024125"/>
          </a:xfrm>
        </p:spPr>
        <p:txBody>
          <a:bodyPr>
            <a:normAutofit/>
          </a:bodyPr>
          <a:lstStyle/>
          <a:p>
            <a:pPr lvl="0"/>
            <a:r>
              <a:rPr lang="en-GB" sz="1500" dirty="0">
                <a:latin typeface="Arial" panose="020B0604020202020204" pitchFamily="34" charset="0"/>
                <a:cs typeface="Arial" panose="020B0604020202020204" pitchFamily="34" charset="0"/>
              </a:rPr>
              <a:t>Give Amira a key person she sees every day for comfort and trust.</a:t>
            </a:r>
            <a:endParaRPr lang="en-US" sz="1500" dirty="0">
              <a:latin typeface="Arial" panose="020B0604020202020204" pitchFamily="34" charset="0"/>
              <a:cs typeface="Arial" panose="020B0604020202020204" pitchFamily="34" charset="0"/>
            </a:endParaRPr>
          </a:p>
          <a:p>
            <a:pPr lvl="0"/>
            <a:r>
              <a:rPr lang="en-GB" sz="1500" dirty="0">
                <a:latin typeface="Arial" panose="020B0604020202020204" pitchFamily="34" charset="0"/>
                <a:cs typeface="Arial" panose="020B0604020202020204" pitchFamily="34" charset="0"/>
              </a:rPr>
              <a:t>Use short, gentle separation from parents to build confidence.</a:t>
            </a:r>
            <a:endParaRPr lang="en-US" sz="1500" dirty="0">
              <a:latin typeface="Arial" panose="020B0604020202020204" pitchFamily="34" charset="0"/>
              <a:cs typeface="Arial" panose="020B0604020202020204" pitchFamily="34" charset="0"/>
            </a:endParaRPr>
          </a:p>
          <a:p>
            <a:pPr lvl="0"/>
            <a:r>
              <a:rPr lang="en-GB" sz="1500" dirty="0">
                <a:latin typeface="Arial" panose="020B0604020202020204" pitchFamily="34" charset="0"/>
                <a:cs typeface="Arial" panose="020B0604020202020204" pitchFamily="34" charset="0"/>
              </a:rPr>
              <a:t>Allow her to bring a toy or blanket from home for reassurance.</a:t>
            </a:r>
            <a:endParaRPr lang="en-US" sz="1500" dirty="0">
              <a:latin typeface="Arial" panose="020B0604020202020204" pitchFamily="34" charset="0"/>
              <a:cs typeface="Arial" panose="020B0604020202020204" pitchFamily="34" charset="0"/>
            </a:endParaRPr>
          </a:p>
          <a:p>
            <a:pPr lvl="0"/>
            <a:r>
              <a:rPr lang="en-GB" sz="1500" dirty="0">
                <a:latin typeface="Arial" panose="020B0604020202020204" pitchFamily="34" charset="0"/>
                <a:cs typeface="Arial" panose="020B0604020202020204" pitchFamily="34" charset="0"/>
              </a:rPr>
              <a:t>Encourage small play groups with kind peers.</a:t>
            </a:r>
            <a:endParaRPr lang="en-US" sz="1500" dirty="0">
              <a:latin typeface="Arial" panose="020B0604020202020204" pitchFamily="34" charset="0"/>
              <a:cs typeface="Arial" panose="020B0604020202020204" pitchFamily="34" charset="0"/>
            </a:endParaRPr>
          </a:p>
          <a:p>
            <a:pPr lvl="0"/>
            <a:r>
              <a:rPr lang="en-GB" sz="1500" dirty="0">
                <a:latin typeface="Arial" panose="020B0604020202020204" pitchFamily="34" charset="0"/>
                <a:cs typeface="Arial" panose="020B0604020202020204" pitchFamily="34" charset="0"/>
              </a:rPr>
              <a:t>Use calm voices, smiles, and clear routines to make her feel safe.</a:t>
            </a:r>
          </a:p>
          <a:p>
            <a:pPr lvl="0"/>
            <a:r>
              <a:rPr lang="en-GB" sz="1500" dirty="0">
                <a:latin typeface="Arial" panose="020B0604020202020204" pitchFamily="34" charset="0"/>
                <a:cs typeface="Arial" panose="020B0604020202020204" pitchFamily="34" charset="0"/>
              </a:rPr>
              <a:t>At first parents stay for a few minutes during drop off. They key person then takes over play activities while reassuring Amira that mummy or daddy will come back </a:t>
            </a:r>
            <a:endParaRPr lang="en-US" sz="1500" dirty="0">
              <a:latin typeface="Arial" panose="020B0604020202020204" pitchFamily="34" charset="0"/>
              <a:cs typeface="Arial" panose="020B0604020202020204" pitchFamily="34" charset="0"/>
            </a:endParaRPr>
          </a:p>
          <a:p>
            <a:pPr lvl="0"/>
            <a:r>
              <a:rPr lang="en-GB" sz="1500" dirty="0">
                <a:latin typeface="Arial" panose="020B0604020202020204" pitchFamily="34" charset="0"/>
                <a:cs typeface="Arial" panose="020B0604020202020204" pitchFamily="34" charset="0"/>
              </a:rPr>
              <a:t>Work in partnerships with parents. Maintain regular communication with Amiras parents about her progress, routines, and comfort. Sharing updates helps ensure she experiences consistency between home and nursery. Talks with parents daily about Amira's mood, meals and play, helping to create consistency between home and nursery.</a:t>
            </a:r>
          </a:p>
          <a:p>
            <a:pPr lvl="0"/>
            <a:endParaRPr lang="en-US" dirty="0"/>
          </a:p>
        </p:txBody>
      </p:sp>
    </p:spTree>
    <p:extLst>
      <p:ext uri="{BB962C8B-B14F-4D97-AF65-F5344CB8AC3E}">
        <p14:creationId xmlns:p14="http://schemas.microsoft.com/office/powerpoint/2010/main" val="2260428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B4F03-5E2C-71FD-5859-6B6B26F21F8C}"/>
              </a:ext>
            </a:extLst>
          </p:cNvPr>
          <p:cNvSpPr>
            <a:spLocks noGrp="1"/>
          </p:cNvSpPr>
          <p:nvPr>
            <p:ph type="title"/>
          </p:nvPr>
        </p:nvSpPr>
        <p:spPr>
          <a:xfrm>
            <a:off x="2895600" y="764373"/>
            <a:ext cx="8610600" cy="1293028"/>
          </a:xfrm>
        </p:spPr>
        <p:txBody>
          <a:bodyPr>
            <a:normAutofit/>
          </a:bodyPr>
          <a:lstStyle/>
          <a:p>
            <a:r>
              <a:rPr lang="en-GB">
                <a:latin typeface="Bradley Hand ITC" panose="03070402050302030203" pitchFamily="66" charset="0"/>
              </a:rPr>
              <a:t>Nature and Nurture </a:t>
            </a:r>
          </a:p>
        </p:txBody>
      </p:sp>
      <p:sp>
        <p:nvSpPr>
          <p:cNvPr id="3" name="Content Placeholder 2">
            <a:extLst>
              <a:ext uri="{FF2B5EF4-FFF2-40B4-BE49-F238E27FC236}">
                <a16:creationId xmlns:a16="http://schemas.microsoft.com/office/drawing/2014/main" id="{831AB8BE-7EF5-3F62-2183-3B56801DDE1D}"/>
              </a:ext>
            </a:extLst>
          </p:cNvPr>
          <p:cNvSpPr>
            <a:spLocks noGrp="1"/>
          </p:cNvSpPr>
          <p:nvPr>
            <p:ph idx="1"/>
          </p:nvPr>
        </p:nvSpPr>
        <p:spPr>
          <a:xfrm>
            <a:off x="666189" y="2581266"/>
            <a:ext cx="5816600" cy="3250712"/>
          </a:xfrm>
        </p:spPr>
        <p:txBody>
          <a:bodyPr>
            <a:normAutofit/>
          </a:bodyPr>
          <a:lstStyle/>
          <a:p>
            <a:pPr lvl="0"/>
            <a:r>
              <a:rPr lang="en-GB" sz="1400" b="1" dirty="0">
                <a:latin typeface="Arial" panose="020B0604020202020204" pitchFamily="34" charset="0"/>
                <a:cs typeface="Arial" panose="020B0604020202020204" pitchFamily="34" charset="0"/>
              </a:rPr>
              <a:t>Nature: </a:t>
            </a:r>
            <a:r>
              <a:rPr lang="en-GB" sz="1400" dirty="0">
                <a:latin typeface="Arial" panose="020B0604020202020204" pitchFamily="34" charset="0"/>
                <a:cs typeface="Arial" panose="020B0604020202020204" pitchFamily="34" charset="0"/>
              </a:rPr>
              <a:t>Amira’s natural temperament and stage of brain development.</a:t>
            </a:r>
            <a:endParaRPr lang="en-US"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Nurture: </a:t>
            </a:r>
            <a:r>
              <a:rPr lang="en-GB" sz="1400" dirty="0">
                <a:latin typeface="Arial" panose="020B0604020202020204" pitchFamily="34" charset="0"/>
                <a:cs typeface="Arial" panose="020B0604020202020204" pitchFamily="34" charset="0"/>
              </a:rPr>
              <a:t>The care, love, and environment around her.</a:t>
            </a:r>
            <a:endParaRPr lang="en-US"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Both shape how she feels, behaves, and learns.</a:t>
            </a:r>
            <a:endParaRPr lang="en-US"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A supportive environment helps her natural abilities grow. Create a calm and nurturing environment, ensure the nursery space feels welcoming, with familiar objects, quiet corners, and gentle music. A calm setting supports emotional security and reduces anxiety.</a:t>
            </a:r>
            <a:endParaRPr lang="en-US" sz="1400" dirty="0">
              <a:latin typeface="Arial" panose="020B0604020202020204" pitchFamily="34" charset="0"/>
              <a:cs typeface="Arial" panose="020B0604020202020204" pitchFamily="34" charset="0"/>
            </a:endParaRPr>
          </a:p>
        </p:txBody>
      </p:sp>
      <p:pic>
        <p:nvPicPr>
          <p:cNvPr id="20" name="Graphic 19" descr="Brain">
            <a:extLst>
              <a:ext uri="{FF2B5EF4-FFF2-40B4-BE49-F238E27FC236}">
                <a16:creationId xmlns:a16="http://schemas.microsoft.com/office/drawing/2014/main" id="{0C400AEA-3FD3-54EB-822F-F4B5C3B2EE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40137" y="2501159"/>
            <a:ext cx="3410926" cy="3410926"/>
          </a:xfrm>
          <a:prstGeom prst="rect">
            <a:avLst/>
          </a:prstGeom>
        </p:spPr>
      </p:pic>
    </p:spTree>
    <p:extLst>
      <p:ext uri="{BB962C8B-B14F-4D97-AF65-F5344CB8AC3E}">
        <p14:creationId xmlns:p14="http://schemas.microsoft.com/office/powerpoint/2010/main" val="3253864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69FB5D36-B9B2-41A5-A6DF-2EB7463FA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33" name="Picture 1032">
            <a:extLst>
              <a:ext uri="{FF2B5EF4-FFF2-40B4-BE49-F238E27FC236}">
                <a16:creationId xmlns:a16="http://schemas.microsoft.com/office/drawing/2014/main" id="{AF074BEE-ECA5-4B19-A586-773023BA13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4C276A1D-E8CC-5260-0F4B-75668E8AB9BF}"/>
              </a:ext>
            </a:extLst>
          </p:cNvPr>
          <p:cNvSpPr>
            <a:spLocks noGrp="1"/>
          </p:cNvSpPr>
          <p:nvPr>
            <p:ph type="title"/>
          </p:nvPr>
        </p:nvSpPr>
        <p:spPr>
          <a:xfrm>
            <a:off x="685800" y="1066164"/>
            <a:ext cx="4753466" cy="1293028"/>
          </a:xfrm>
        </p:spPr>
        <p:txBody>
          <a:bodyPr>
            <a:normAutofit/>
          </a:bodyPr>
          <a:lstStyle/>
          <a:p>
            <a:r>
              <a:rPr lang="en-GB" sz="2800" dirty="0">
                <a:latin typeface="Bradley Hand ITC" panose="03070402050302030203" pitchFamily="66" charset="0"/>
              </a:rPr>
              <a:t>Strengths and Limits of Bowlby's Theory</a:t>
            </a:r>
          </a:p>
        </p:txBody>
      </p:sp>
      <p:sp>
        <p:nvSpPr>
          <p:cNvPr id="1035" name="Rounded Rectangle 14">
            <a:extLst>
              <a:ext uri="{FF2B5EF4-FFF2-40B4-BE49-F238E27FC236}">
                <a16:creationId xmlns:a16="http://schemas.microsoft.com/office/drawing/2014/main" id="{033261CE-9527-4557-A0D0-7B09EF2E5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John Bowlby Biography">
            <a:extLst>
              <a:ext uri="{FF2B5EF4-FFF2-40B4-BE49-F238E27FC236}">
                <a16:creationId xmlns:a16="http://schemas.microsoft.com/office/drawing/2014/main" id="{482EC0F8-5B55-8B32-38AA-AF41631E4D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87908" y="1336565"/>
            <a:ext cx="3655449" cy="460756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B1C53A90-146D-DDDF-161F-0B7E6CB1B3BE}"/>
              </a:ext>
            </a:extLst>
          </p:cNvPr>
          <p:cNvGraphicFramePr>
            <a:graphicFrameLocks noGrp="1"/>
          </p:cNvGraphicFramePr>
          <p:nvPr>
            <p:ph idx="1"/>
            <p:extLst>
              <p:ext uri="{D42A27DB-BD31-4B8C-83A1-F6EECF244321}">
                <p14:modId xmlns:p14="http://schemas.microsoft.com/office/powerpoint/2010/main" val="3004743556"/>
              </p:ext>
            </p:extLst>
          </p:nvPr>
        </p:nvGraphicFramePr>
        <p:xfrm>
          <a:off x="685801" y="2526384"/>
          <a:ext cx="4753466" cy="36923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49665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883C5-9981-482A-9BEC-E7F52FAE3120}"/>
              </a:ext>
            </a:extLst>
          </p:cNvPr>
          <p:cNvSpPr>
            <a:spLocks noGrp="1"/>
          </p:cNvSpPr>
          <p:nvPr>
            <p:ph type="title"/>
          </p:nvPr>
        </p:nvSpPr>
        <p:spPr/>
        <p:txBody>
          <a:bodyPr/>
          <a:lstStyle/>
          <a:p>
            <a:r>
              <a:rPr lang="en-GB" dirty="0">
                <a:latin typeface="Bradley Hand ITC" panose="03070402050302030203" pitchFamily="66" charset="0"/>
              </a:rPr>
              <a:t>Summary</a:t>
            </a:r>
          </a:p>
        </p:txBody>
      </p:sp>
      <p:sp>
        <p:nvSpPr>
          <p:cNvPr id="3" name="Content Placeholder 2">
            <a:extLst>
              <a:ext uri="{FF2B5EF4-FFF2-40B4-BE49-F238E27FC236}">
                <a16:creationId xmlns:a16="http://schemas.microsoft.com/office/drawing/2014/main" id="{839FD5D7-2BDB-DFA7-C1F8-B7DB99E05D5C}"/>
              </a:ext>
            </a:extLst>
          </p:cNvPr>
          <p:cNvSpPr>
            <a:spLocks noGrp="1"/>
          </p:cNvSpPr>
          <p:nvPr>
            <p:ph idx="1"/>
          </p:nvPr>
        </p:nvSpPr>
        <p:spPr>
          <a:xfrm>
            <a:off x="685800" y="1828800"/>
            <a:ext cx="10820400" cy="4461005"/>
          </a:xfrm>
        </p:spPr>
        <p:txBody>
          <a:bodyPr>
            <a:normAutofit lnSpcReduction="10000"/>
          </a:bodyPr>
          <a:lstStyle/>
          <a:p>
            <a:pPr marL="0" indent="0">
              <a:buNone/>
            </a:pPr>
            <a:r>
              <a:rPr lang="en-GB" sz="1200" dirty="0">
                <a:latin typeface="Arial" panose="020B0604020202020204" pitchFamily="34" charset="0"/>
                <a:cs typeface="Arial" panose="020B0604020202020204" pitchFamily="34" charset="0"/>
              </a:rPr>
              <a:t>Amiras behaviour links closely to Bowlby's ideas about early attachment and separation anxiety.</a:t>
            </a:r>
          </a:p>
          <a:p>
            <a:pPr marL="0" indent="0">
              <a:buNone/>
            </a:pPr>
            <a:r>
              <a:rPr lang="en-GB" sz="1200" dirty="0">
                <a:latin typeface="Arial" panose="020B0604020202020204" pitchFamily="34" charset="0"/>
                <a:cs typeface="Arial" panose="020B0604020202020204" pitchFamily="34" charset="0"/>
              </a:rPr>
              <a:t>Building a strong, trusting relationship with a key person will help her feel secure in the nursery. Once she feels safe, Amira is more likely to talk, play with others, and explore her environment confidently. </a:t>
            </a:r>
          </a:p>
          <a:p>
            <a:pPr marL="0" indent="0">
              <a:buNone/>
            </a:pPr>
            <a:r>
              <a:rPr lang="en-GB" sz="1200" dirty="0">
                <a:latin typeface="Arial" panose="020B0604020202020204" pitchFamily="34" charset="0"/>
                <a:cs typeface="Arial" panose="020B0604020202020204" pitchFamily="34" charset="0"/>
              </a:rPr>
              <a:t>Understanding attachment helps early years staff create caring, consistent environments for all children.</a:t>
            </a:r>
          </a:p>
          <a:p>
            <a:pPr marL="0" indent="0">
              <a:buNone/>
            </a:pPr>
            <a:r>
              <a:rPr lang="en-GB" sz="1200" dirty="0">
                <a:latin typeface="Arial" panose="020B0604020202020204" pitchFamily="34" charset="0"/>
                <a:cs typeface="Arial" panose="020B0604020202020204" pitchFamily="34" charset="0"/>
              </a:rPr>
              <a:t>Bowlby's theory reminds practitioners that emotional security is the foundation for learning and social growth.</a:t>
            </a:r>
          </a:p>
          <a:p>
            <a:pPr marL="0" indent="0">
              <a:buNone/>
            </a:pPr>
            <a:r>
              <a:rPr lang="en-GB" sz="1200" dirty="0">
                <a:latin typeface="Arial" panose="020B0604020202020204" pitchFamily="34" charset="0"/>
                <a:cs typeface="Arial" panose="020B0604020202020204" pitchFamily="34" charset="0"/>
              </a:rPr>
              <a:t>Bowlby's theory highlights that emotional security is the foundation for all other areas of development, when children feel loved and protected, they are more able to learn and form positive relationships. Once she feels secure , she will be more likely to talk, join in with play, and explore her surroundings with curiosity.</a:t>
            </a:r>
          </a:p>
          <a:p>
            <a:pPr marL="0" indent="0">
              <a:buNone/>
            </a:pPr>
            <a:r>
              <a:rPr lang="en-GB" sz="1200" dirty="0">
                <a:latin typeface="Arial" panose="020B0604020202020204" pitchFamily="34" charset="0"/>
                <a:cs typeface="Arial" panose="020B0604020202020204" pitchFamily="34" charset="0"/>
              </a:rPr>
              <a:t>This personal insight helps me to understand children like Amira on a deeper level. It reminds me that early year's staff need to respond with patience, empathy, and consistency to help children build trust.</a:t>
            </a:r>
          </a:p>
          <a:p>
            <a:pPr marL="0" indent="0">
              <a:buNone/>
            </a:pPr>
            <a:r>
              <a:rPr lang="en-GB" sz="1200" dirty="0">
                <a:latin typeface="Arial" panose="020B0604020202020204" pitchFamily="34" charset="0"/>
                <a:cs typeface="Arial" panose="020B0604020202020204" pitchFamily="34" charset="0"/>
              </a:rPr>
              <a:t>From my own experience as a parent of a one- and three-year-old, I saw this similar feelings when my child started nursery. My three-year-old could tell me she worried that I might not come back but was always very happy to see me at pick up time. This helped me understand how important trust and consistent care are for children to feel safe. After a few weeks my daughter began to feel safe and confident, showing how a secure attachment helps children settle and explore. </a:t>
            </a:r>
          </a:p>
          <a:p>
            <a:pPr marL="0" indent="0">
              <a:buNone/>
            </a:pPr>
            <a:r>
              <a:rPr lang="en-GB" sz="1200" dirty="0">
                <a:latin typeface="Arial" panose="020B0604020202020204" pitchFamily="34" charset="0"/>
                <a:cs typeface="Arial" panose="020B0604020202020204" pitchFamily="34" charset="0"/>
              </a:rPr>
              <a:t>I am currently experiencing something similar again with my one-year-old, who started nursery in September this year and is still settling in, She often looks for me when I leave, which reminds me how emotional and challenging this stage can be for both children and parents. However, this time it isn’t as easy as it was with my three-year-old, because  she could talk and explain how her day was, whereas my one years cannot communicate in the same way. This makes it harder to know exactly how she feels, but it reminds me how important non-verbal communication, comfort and routine are for younger children.</a:t>
            </a:r>
          </a:p>
          <a:p>
            <a:pPr marL="0" indent="0">
              <a:buNone/>
            </a:pPr>
            <a:r>
              <a:rPr lang="en-GB" sz="1200" dirty="0">
                <a:latin typeface="Arial" panose="020B0604020202020204" pitchFamily="34" charset="0"/>
                <a:cs typeface="Arial" panose="020B0604020202020204" pitchFamily="34" charset="0"/>
              </a:rPr>
              <a:t>Watching both of my children go through these stages has deepened my understanding of Bowlby's attachment theory in life. it shows that young children need to feel emotionally secure before they can confidently explore, play, and learn. These experiences help me to emphasis with children like Amira and guide my practise to focus on patience, warmth, and building trusting relationships. </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9065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F68B-455C-EE2C-3012-04305900A0B7}"/>
              </a:ext>
            </a:extLst>
          </p:cNvPr>
          <p:cNvSpPr>
            <a:spLocks noGrp="1"/>
          </p:cNvSpPr>
          <p:nvPr>
            <p:ph type="title"/>
          </p:nvPr>
        </p:nvSpPr>
        <p:spPr>
          <a:xfrm>
            <a:off x="3082413" y="449741"/>
            <a:ext cx="8610600" cy="592479"/>
          </a:xfrm>
        </p:spPr>
        <p:txBody>
          <a:bodyPr>
            <a:normAutofit fontScale="90000"/>
          </a:bodyPr>
          <a:lstStyle/>
          <a:p>
            <a:r>
              <a:rPr lang="en-GB" dirty="0">
                <a:latin typeface="Bradley Hand ITC" panose="03070402050302030203" pitchFamily="66" charset="0"/>
              </a:rPr>
              <a:t>References </a:t>
            </a:r>
          </a:p>
        </p:txBody>
      </p:sp>
      <p:sp>
        <p:nvSpPr>
          <p:cNvPr id="3" name="Content Placeholder 2">
            <a:extLst>
              <a:ext uri="{FF2B5EF4-FFF2-40B4-BE49-F238E27FC236}">
                <a16:creationId xmlns:a16="http://schemas.microsoft.com/office/drawing/2014/main" id="{72769070-5C5C-F0BC-79CB-2297DB159C4F}"/>
              </a:ext>
            </a:extLst>
          </p:cNvPr>
          <p:cNvSpPr>
            <a:spLocks noGrp="1"/>
          </p:cNvSpPr>
          <p:nvPr>
            <p:ph idx="1"/>
          </p:nvPr>
        </p:nvSpPr>
        <p:spPr>
          <a:xfrm>
            <a:off x="695631" y="1332271"/>
            <a:ext cx="11240729" cy="5525729"/>
          </a:xfrm>
        </p:spPr>
        <p:txBody>
          <a:bodyPr>
            <a:normAutofit fontScale="92500" lnSpcReduction="20000"/>
          </a:bodyPr>
          <a:lstStyle/>
          <a:p>
            <a:r>
              <a:rPr lang="en-GB" sz="1200" dirty="0">
                <a:latin typeface="Arial" panose="020B0604020202020204" pitchFamily="34" charset="0"/>
                <a:cs typeface="Arial" panose="020B0604020202020204" pitchFamily="34" charset="0"/>
                <a:hlinkClick r:id="rId2"/>
              </a:rPr>
              <a:t>John Bowlby's Attachment Theory</a:t>
            </a:r>
            <a:r>
              <a:rPr lang="en-GB" sz="1200" dirty="0">
                <a:latin typeface="Arial" panose="020B0604020202020204" pitchFamily="34" charset="0"/>
                <a:cs typeface="Arial" panose="020B0604020202020204" pitchFamily="34" charset="0"/>
              </a:rPr>
              <a:t>  (2025) Date accessed: 26.09.2025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3"/>
              </a:rPr>
              <a:t>Learning Theory &amp; Bowlby’s Monotropic Theory | Revision World</a:t>
            </a:r>
            <a:r>
              <a:rPr lang="en-GB" sz="1200" dirty="0">
                <a:latin typeface="Arial" panose="020B0604020202020204" pitchFamily="34" charset="0"/>
                <a:cs typeface="Arial" panose="020B0604020202020204" pitchFamily="34" charset="0"/>
              </a:rPr>
              <a:t> (ND) Date accessed: 26.09.2025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4"/>
              </a:rPr>
              <a:t>Bowlby's Attachment Theory: Promoting Healthy Attachment</a:t>
            </a:r>
            <a:r>
              <a:rPr lang="en-GB" sz="1200" dirty="0">
                <a:latin typeface="Arial" panose="020B0604020202020204" pitchFamily="34" charset="0"/>
                <a:cs typeface="Arial" panose="020B0604020202020204" pitchFamily="34" charset="0"/>
              </a:rPr>
              <a:t> (2024) Date accessed: 29.09.2025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5"/>
              </a:rPr>
              <a:t>Contributions of Attachment Theory and Research: A Framework for Future Research, Translation, and Policy – PMC</a:t>
            </a:r>
            <a:r>
              <a:rPr lang="en-GB" sz="1200" dirty="0">
                <a:latin typeface="Arial" panose="020B0604020202020204" pitchFamily="34" charset="0"/>
                <a:cs typeface="Arial" panose="020B0604020202020204" pitchFamily="34" charset="0"/>
              </a:rPr>
              <a:t> (2013) Date accessed: 03.10.2025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6"/>
              </a:rPr>
              <a:t>John Bowlby's Attachment Theory and Developmental Phases</a:t>
            </a:r>
            <a:r>
              <a:rPr lang="en-GB" sz="1200" dirty="0">
                <a:latin typeface="Arial" panose="020B0604020202020204" pitchFamily="34" charset="0"/>
                <a:cs typeface="Arial" panose="020B0604020202020204" pitchFamily="34" charset="0"/>
              </a:rPr>
              <a:t> (ND) Date accessed: 07.10.2025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7"/>
              </a:rPr>
              <a:t>Patterns of Attachment: A Psychological Study of the Strange Situation - Mary D. Salter Ainsworth, Mary C. Blehar, Everett Waters, Sally N. Wall - Google Books</a:t>
            </a:r>
            <a:r>
              <a:rPr lang="en-GB" sz="1200" dirty="0">
                <a:latin typeface="Arial" panose="020B0604020202020204" pitchFamily="34" charset="0"/>
                <a:cs typeface="Arial" panose="020B0604020202020204" pitchFamily="34" charset="0"/>
              </a:rPr>
              <a:t> (2015) Date accessed: 09.10.2025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8"/>
              </a:rPr>
              <a:t>Attachment and child development | NSPCC Learning</a:t>
            </a:r>
            <a:r>
              <a:rPr lang="en-GB" sz="1200" dirty="0">
                <a:latin typeface="Arial" panose="020B0604020202020204" pitchFamily="34" charset="0"/>
                <a:cs typeface="Arial" panose="020B0604020202020204" pitchFamily="34" charset="0"/>
              </a:rPr>
              <a:t> (2021) Date accessed: 10.10.2025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9"/>
              </a:rPr>
              <a:t>Attachment and child development : Mentally Healthy Schools</a:t>
            </a:r>
            <a:r>
              <a:rPr lang="en-GB" sz="1200" dirty="0">
                <a:latin typeface="Arial" panose="020B0604020202020204" pitchFamily="34" charset="0"/>
                <a:cs typeface="Arial" panose="020B0604020202020204" pitchFamily="34" charset="0"/>
              </a:rPr>
              <a:t>  (ND) Date accessed: 10.10.2025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10"/>
              </a:rPr>
              <a:t>Nature vs. Nurture in Psychology</a:t>
            </a:r>
            <a:r>
              <a:rPr lang="en-GB" sz="1200" dirty="0">
                <a:latin typeface="Arial" panose="020B0604020202020204" pitchFamily="34" charset="0"/>
                <a:cs typeface="Arial" panose="020B0604020202020204" pitchFamily="34" charset="0"/>
              </a:rPr>
              <a:t> (2014) Date accessed; 12.10.2025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11"/>
              </a:rPr>
              <a:t>(306) Attachment Theory - How childhood attachments influence adult relationships - John Bowlby – YouTube</a:t>
            </a:r>
            <a:r>
              <a:rPr lang="en-GB" sz="1200" dirty="0">
                <a:latin typeface="Arial" panose="020B0604020202020204" pitchFamily="34" charset="0"/>
                <a:cs typeface="Arial" panose="020B0604020202020204" pitchFamily="34" charset="0"/>
              </a:rPr>
              <a:t> (2013) Date accessed: 12.10.2025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12"/>
              </a:rPr>
              <a:t>Attachment Theory: Bowlby and Ainsworth's Theory Explained</a:t>
            </a:r>
            <a:r>
              <a:rPr lang="en-GB" sz="1200" dirty="0">
                <a:latin typeface="Arial" panose="020B0604020202020204" pitchFamily="34" charset="0"/>
                <a:cs typeface="Arial" panose="020B0604020202020204" pitchFamily="34" charset="0"/>
              </a:rPr>
              <a:t> (2025) Date accessed: 12.10.2025</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200" dirty="0"/>
          </a:p>
          <a:p>
            <a:endParaRPr lang="en-GB" sz="1200" dirty="0"/>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889220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210</TotalTime>
  <Words>1198</Words>
  <Application>Microsoft Office PowerPoint</Application>
  <PresentationFormat>Widescreen</PresentationFormat>
  <Paragraphs>78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Bradley Hand ITC</vt:lpstr>
      <vt:lpstr>Century Gothic</vt:lpstr>
      <vt:lpstr>Vapor Trail</vt:lpstr>
      <vt:lpstr>Supporting Amira’s Development:  Bowlby’s Attachment Theory</vt:lpstr>
      <vt:lpstr>About Amira </vt:lpstr>
      <vt:lpstr>Bowlby’s Attachment Theory</vt:lpstr>
      <vt:lpstr>Linking The Theory To Amira </vt:lpstr>
      <vt:lpstr>How To Support Amira</vt:lpstr>
      <vt:lpstr>Nature and Nurture </vt:lpstr>
      <vt:lpstr>Strengths and Limits of Bowlby's Theory</vt:lpstr>
      <vt:lpstr>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Ameera A</dc:creator>
  <cp:lastModifiedBy>Ameera A</cp:lastModifiedBy>
  <cp:revision>1</cp:revision>
  <dcterms:created xsi:type="dcterms:W3CDTF">2025-10-06T10:19:01Z</dcterms:created>
  <dcterms:modified xsi:type="dcterms:W3CDTF">2025-10-12T22:44:56Z</dcterms:modified>
</cp:coreProperties>
</file>