
<file path=[Content_Types].xml><?xml version="1.0" encoding="utf-8"?>
<Types xmlns="http://schemas.openxmlformats.org/package/2006/content-types">
  <Default Extension="bin" ContentType="application/vnd.openxmlformats-officedocument.presentationml.printerSettings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tableStyles.xml" ContentType="application/vnd.openxmlformats-officedocument.presentationml.tableStyles+xml"/>
  <Override PartName="/ppt/theme/theme1.xml" ContentType="application/vnd.openxmlformats-officedocument.theme+xml"/>
  <Override PartName="/ppt/viewProps.xml" ContentType="application/vnd.openxmlformats-officedocument.presentationml.viewProps+xml"/>
</Types>
</file>

<file path=_rels/.rels><?xml version='1.0' encoding='UTF-8' standalone='yes'?>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7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'1.0' encoding='UTF-8' standalone='yes'?>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printerSettings" Target="printerSettings/printerSettings1.bin"/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7" Type="http://schemas.openxmlformats.org/officeDocument/2006/relationships/slide" Target="slides/slide1.xml"/></Relationships>
</file>

<file path=ppt/slideLayouts/_rels/slideLayout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'1.0' encoding='UTF-8' standalone='yes'?>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1/27/13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'1.0' encoding='UTF-8' standalone='yes'?>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/>
      <p:pic>
        <p:nvPicPr>
          <p:cNvPr id="2" name="Picture 1" descr="an_infographic_poster_in_digital_format_titled_ho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Macintosh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Manager/>
  <Company/>
  <LinksUpToDate>false</LinksUpToDate>
  <SharedDoc>false</SharedDoc>
  <HyperlinkBase/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Steve Canny</cp:lastModifiedBy>
  <cp:revision>1</cp:revision>
  <dcterms:created xsi:type="dcterms:W3CDTF">2013-01-27T09:14:16Z</dcterms:created>
  <dcterms:modified xsi:type="dcterms:W3CDTF">2013-01-27T09:15:58Z</dcterms:modified>
  <cp:category/>
</cp:coreProperties>
</file>