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Lst>
  <p:notesMasterIdLst>
    <p:notesMasterId r:id="rId18"/>
  </p:notesMasterIdLst>
  <p:handoutMasterIdLst>
    <p:handoutMasterId r:id="rId19"/>
  </p:handoutMasterIdLst>
  <p:sldIdLst>
    <p:sldId id="256" r:id="rId4"/>
    <p:sldId id="258" r:id="rId5"/>
    <p:sldId id="260" r:id="rId6"/>
    <p:sldId id="262" r:id="rId7"/>
    <p:sldId id="261" r:id="rId8"/>
    <p:sldId id="263" r:id="rId9"/>
    <p:sldId id="281" r:id="rId10"/>
    <p:sldId id="266" r:id="rId11"/>
    <p:sldId id="267" r:id="rId12"/>
    <p:sldId id="269" r:id="rId13"/>
    <p:sldId id="270" r:id="rId14"/>
    <p:sldId id="271" r:id="rId15"/>
    <p:sldId id="275" r:id="rId16"/>
    <p:sldId id="278" r:id="rId17"/>
  </p:sldIdLst>
  <p:sldSz cx="12192000" cy="6858000"/>
  <p:notesSz cx="6858000" cy="9144000"/>
  <p:defaultTextStyle>
    <a:defPPr rtl="0">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959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2838BEF-8BB2-4498-84A7-C5851F593DF1}"/>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533" autoAdjust="0"/>
    <p:restoredTop sz="96374" autoAdjust="0"/>
  </p:normalViewPr>
  <p:slideViewPr>
    <p:cSldViewPr snapToGrid="0">
      <p:cViewPr varScale="1">
        <p:scale>
          <a:sx n="127" d="100"/>
          <a:sy n="127" d="100"/>
        </p:scale>
        <p:origin x="216" y="208"/>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50" d="100"/>
        <a:sy n="50" d="100"/>
      </p:scale>
      <p:origin x="0" y="0"/>
    </p:cViewPr>
  </p:sorterViewPr>
  <p:notesViewPr>
    <p:cSldViewPr snapToGrid="0">
      <p:cViewPr varScale="1">
        <p:scale>
          <a:sx n="87" d="100"/>
          <a:sy n="87" d="100"/>
        </p:scale>
        <p:origin x="3840"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notesMaster" Target="notesMasters/notesMaster1.xml"/><Relationship Id="rId3" Type="http://schemas.openxmlformats.org/officeDocument/2006/relationships/slideMaster" Target="slideMasters/slideMaster1.xml"/><Relationship Id="rId21"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handoutMaster" Target="handoutMasters/handout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ru-RU" dirty="0"/>
          </a:p>
        </p:txBody>
      </p:sp>
      <p:sp>
        <p:nvSpPr>
          <p:cNvPr id="3" name="Дата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FDF23CD2-3E56-4204-B9DC-77CEE6C4FDE8}" type="datetime1">
              <a:rPr lang="ru-RU" smtClean="0"/>
              <a:t>20.11.2025</a:t>
            </a:fld>
            <a:endParaRPr lang="ru-RU" dirty="0"/>
          </a:p>
        </p:txBody>
      </p:sp>
      <p:sp>
        <p:nvSpPr>
          <p:cNvPr id="4" name="Нижний колонтитул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ru-RU" dirty="0"/>
          </a:p>
        </p:txBody>
      </p:sp>
      <p:sp>
        <p:nvSpPr>
          <p:cNvPr id="5" name="Номер слайда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ru-RU" smtClean="0"/>
              <a:t>‹#›</a:t>
            </a:fld>
            <a:endParaRPr lang="ru-RU"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ru-RU" noProof="0" dirty="0"/>
          </a:p>
        </p:txBody>
      </p:sp>
      <p:sp>
        <p:nvSpPr>
          <p:cNvPr id="3" name="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555C2A-A926-4E5C-93A1-52366FC6787C}" type="datetime1">
              <a:rPr lang="ru-RU" smtClean="0"/>
              <a:pPr/>
              <a:t>20.11.2025</a:t>
            </a:fld>
            <a:endParaRPr lang="ru-RU" dirty="0"/>
          </a:p>
        </p:txBody>
      </p:sp>
      <p:sp>
        <p:nvSpPr>
          <p:cNvPr id="4" name="Образ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ru-RU" noProof="0" dirty="0"/>
          </a:p>
        </p:txBody>
      </p:sp>
      <p:sp>
        <p:nvSpPr>
          <p:cNvPr id="5" name="Замет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ru-RU" noProof="0" dirty="0"/>
              <a:t>Образец текста</a:t>
            </a:r>
          </a:p>
          <a:p>
            <a:pPr lvl="1" rtl="0"/>
            <a:r>
              <a:rPr lang="ru-RU" noProof="0" dirty="0"/>
              <a:t>Второй уровень</a:t>
            </a:r>
          </a:p>
          <a:p>
            <a:pPr lvl="2" rtl="0"/>
            <a:r>
              <a:rPr lang="ru-RU" noProof="0" dirty="0"/>
              <a:t>Третий уровень</a:t>
            </a:r>
          </a:p>
          <a:p>
            <a:pPr lvl="3" rtl="0"/>
            <a:r>
              <a:rPr lang="ru-RU" noProof="0" dirty="0"/>
              <a:t>Четвертый уровень</a:t>
            </a:r>
          </a:p>
          <a:p>
            <a:pPr lvl="4" rtl="0"/>
            <a:r>
              <a:rPr lang="ru-RU" noProof="0" dirty="0"/>
              <a:t>Пятый уровень</a:t>
            </a:r>
          </a:p>
        </p:txBody>
      </p:sp>
      <p:sp>
        <p:nvSpPr>
          <p:cNvPr id="6" name="Нижний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ru-RU" noProof="0" dirty="0"/>
          </a:p>
        </p:txBody>
      </p:sp>
      <p:sp>
        <p:nvSpPr>
          <p:cNvPr id="7" name="Номер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2818732-FA64-4F57-8EE6-57AA70E1F1E0}" type="slidenum">
              <a:rPr lang="ru-RU" noProof="0" smtClean="0"/>
              <a:t>‹#›</a:t>
            </a:fld>
            <a:endParaRPr lang="ru-RU" noProof="0" dirty="0"/>
          </a:p>
        </p:txBody>
      </p:sp>
    </p:spTree>
    <p:extLst>
      <p:ext uri="{BB962C8B-B14F-4D97-AF65-F5344CB8AC3E}">
        <p14:creationId xmlns:p14="http://schemas.microsoft.com/office/powerpoint/2010/main" val="353630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pPr rtl="0"/>
            <a:fld id="{02818732-FA64-4F57-8EE6-57AA70E1F1E0}" type="slidenum">
              <a:rPr lang="ru-RU" smtClean="0"/>
              <a:t>1</a:t>
            </a:fld>
            <a:endParaRPr lang="ru-RU" dirty="0"/>
          </a:p>
        </p:txBody>
      </p:sp>
    </p:spTree>
    <p:extLst>
      <p:ext uri="{BB962C8B-B14F-4D97-AF65-F5344CB8AC3E}">
        <p14:creationId xmlns:p14="http://schemas.microsoft.com/office/powerpoint/2010/main" val="646722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pPr rtl="0"/>
            <a:fld id="{02818732-FA64-4F57-8EE6-57AA70E1F1E0}" type="slidenum">
              <a:rPr lang="ru-RU" smtClean="0"/>
              <a:t>2</a:t>
            </a:fld>
            <a:endParaRPr lang="ru-RU" dirty="0"/>
          </a:p>
        </p:txBody>
      </p:sp>
    </p:spTree>
    <p:extLst>
      <p:ext uri="{BB962C8B-B14F-4D97-AF65-F5344CB8AC3E}">
        <p14:creationId xmlns:p14="http://schemas.microsoft.com/office/powerpoint/2010/main" val="1277108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pPr rtl="0"/>
            <a:fld id="{02818732-FA64-4F57-8EE6-57AA70E1F1E0}" type="slidenum">
              <a:rPr lang="ru-RU" smtClean="0"/>
              <a:t>3</a:t>
            </a:fld>
            <a:endParaRPr lang="ru-RU" dirty="0"/>
          </a:p>
        </p:txBody>
      </p:sp>
    </p:spTree>
    <p:extLst>
      <p:ext uri="{BB962C8B-B14F-4D97-AF65-F5344CB8AC3E}">
        <p14:creationId xmlns:p14="http://schemas.microsoft.com/office/powerpoint/2010/main" val="3712496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pPr rtl="0"/>
            <a:fld id="{02818732-FA64-4F57-8EE6-57AA70E1F1E0}" type="slidenum">
              <a:rPr lang="ru-RU" smtClean="0"/>
              <a:t>4</a:t>
            </a:fld>
            <a:endParaRPr lang="ru-RU" dirty="0"/>
          </a:p>
        </p:txBody>
      </p:sp>
    </p:spTree>
    <p:extLst>
      <p:ext uri="{BB962C8B-B14F-4D97-AF65-F5344CB8AC3E}">
        <p14:creationId xmlns:p14="http://schemas.microsoft.com/office/powerpoint/2010/main" val="24791685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pPr rtl="0"/>
            <a:fld id="{02818732-FA64-4F57-8EE6-57AA70E1F1E0}" type="slidenum">
              <a:rPr lang="ru-RU" smtClean="0"/>
              <a:t>5</a:t>
            </a:fld>
            <a:endParaRPr lang="ru-RU" dirty="0"/>
          </a:p>
        </p:txBody>
      </p:sp>
    </p:spTree>
    <p:extLst>
      <p:ext uri="{BB962C8B-B14F-4D97-AF65-F5344CB8AC3E}">
        <p14:creationId xmlns:p14="http://schemas.microsoft.com/office/powerpoint/2010/main" val="27265144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pPr rtl="0"/>
            <a:fld id="{02818732-FA64-4F57-8EE6-57AA70E1F1E0}" type="slidenum">
              <a:rPr lang="ru-RU" smtClean="0"/>
              <a:t>6</a:t>
            </a:fld>
            <a:endParaRPr lang="ru-RU" dirty="0"/>
          </a:p>
        </p:txBody>
      </p:sp>
    </p:spTree>
    <p:extLst>
      <p:ext uri="{BB962C8B-B14F-4D97-AF65-F5344CB8AC3E}">
        <p14:creationId xmlns:p14="http://schemas.microsoft.com/office/powerpoint/2010/main" val="15757019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pPr rtl="0"/>
            <a:fld id="{02818732-FA64-4F57-8EE6-57AA70E1F1E0}" type="slidenum">
              <a:rPr lang="ru-RU" smtClean="0"/>
              <a:t>8</a:t>
            </a:fld>
            <a:endParaRPr lang="ru-RU" dirty="0"/>
          </a:p>
        </p:txBody>
      </p:sp>
    </p:spTree>
    <p:extLst>
      <p:ext uri="{BB962C8B-B14F-4D97-AF65-F5344CB8AC3E}">
        <p14:creationId xmlns:p14="http://schemas.microsoft.com/office/powerpoint/2010/main" val="10063876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pPr rtl="0"/>
            <a:fld id="{02818732-FA64-4F57-8EE6-57AA70E1F1E0}" type="slidenum">
              <a:rPr lang="ru-RU" smtClean="0"/>
              <a:t>9</a:t>
            </a:fld>
            <a:endParaRPr lang="ru-RU" dirty="0"/>
          </a:p>
        </p:txBody>
      </p:sp>
    </p:spTree>
    <p:extLst>
      <p:ext uri="{BB962C8B-B14F-4D97-AF65-F5344CB8AC3E}">
        <p14:creationId xmlns:p14="http://schemas.microsoft.com/office/powerpoint/2010/main" val="3649557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pPr rtl="0"/>
            <a:fld id="{02818732-FA64-4F57-8EE6-57AA70E1F1E0}" type="slidenum">
              <a:rPr lang="ru-RU" smtClean="0"/>
              <a:t>10</a:t>
            </a:fld>
            <a:endParaRPr lang="ru-RU" dirty="0"/>
          </a:p>
        </p:txBody>
      </p:sp>
    </p:spTree>
    <p:extLst>
      <p:ext uri="{BB962C8B-B14F-4D97-AF65-F5344CB8AC3E}">
        <p14:creationId xmlns:p14="http://schemas.microsoft.com/office/powerpoint/2010/main" val="23056135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pPr rtl="0"/>
            <a:fld id="{02818732-FA64-4F57-8EE6-57AA70E1F1E0}" type="slidenum">
              <a:rPr lang="ru-RU" smtClean="0"/>
              <a:t>11</a:t>
            </a:fld>
            <a:endParaRPr lang="ru-RU" dirty="0"/>
          </a:p>
        </p:txBody>
      </p:sp>
    </p:spTree>
    <p:extLst>
      <p:ext uri="{BB962C8B-B14F-4D97-AF65-F5344CB8AC3E}">
        <p14:creationId xmlns:p14="http://schemas.microsoft.com/office/powerpoint/2010/main" val="22444023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pPr rtl="0"/>
            <a:fld id="{02818732-FA64-4F57-8EE6-57AA70E1F1E0}" type="slidenum">
              <a:rPr lang="ru-RU" smtClean="0"/>
              <a:t>12</a:t>
            </a:fld>
            <a:endParaRPr lang="ru-RU" dirty="0"/>
          </a:p>
        </p:txBody>
      </p:sp>
    </p:spTree>
    <p:extLst>
      <p:ext uri="{BB962C8B-B14F-4D97-AF65-F5344CB8AC3E}">
        <p14:creationId xmlns:p14="http://schemas.microsoft.com/office/powerpoint/2010/main" val="30027212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pPr rtl="0"/>
            <a:fld id="{02818732-FA64-4F57-8EE6-57AA70E1F1E0}" type="slidenum">
              <a:rPr lang="ru-RU" smtClean="0"/>
              <a:t>13</a:t>
            </a:fld>
            <a:endParaRPr lang="ru-RU" dirty="0"/>
          </a:p>
        </p:txBody>
      </p:sp>
    </p:spTree>
    <p:extLst>
      <p:ext uri="{BB962C8B-B14F-4D97-AF65-F5344CB8AC3E}">
        <p14:creationId xmlns:p14="http://schemas.microsoft.com/office/powerpoint/2010/main" val="6091047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pPr rtl="0"/>
            <a:fld id="{02818732-FA64-4F57-8EE6-57AA70E1F1E0}" type="slidenum">
              <a:rPr lang="ru-RU" smtClean="0"/>
              <a:t>14</a:t>
            </a:fld>
            <a:endParaRPr lang="ru-RU" dirty="0"/>
          </a:p>
        </p:txBody>
      </p:sp>
    </p:spTree>
    <p:extLst>
      <p:ext uri="{BB962C8B-B14F-4D97-AF65-F5344CB8AC3E}">
        <p14:creationId xmlns:p14="http://schemas.microsoft.com/office/powerpoint/2010/main" val="5808210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Титульный слайд">
    <p:spTree>
      <p:nvGrpSpPr>
        <p:cNvPr id="1" name=""/>
        <p:cNvGrpSpPr/>
        <p:nvPr/>
      </p:nvGrpSpPr>
      <p:grpSpPr>
        <a:xfrm>
          <a:off x="0" y="0"/>
          <a:ext cx="0" cy="0"/>
          <a:chOff x="0" y="0"/>
          <a:chExt cx="0" cy="0"/>
        </a:xfrm>
      </p:grpSpPr>
      <p:sp>
        <p:nvSpPr>
          <p:cNvPr id="11" name="Рисунок 10">
            <a:extLst>
              <a:ext uri="{FF2B5EF4-FFF2-40B4-BE49-F238E27FC236}">
                <a16:creationId xmlns:a16="http://schemas.microsoft.com/office/drawing/2014/main" id="{171E5E3D-6A1C-49BA-9E11-FC053AD81804}"/>
              </a:ext>
            </a:extLst>
          </p:cNvPr>
          <p:cNvSpPr>
            <a:spLocks noGrp="1"/>
          </p:cNvSpPr>
          <p:nvPr>
            <p:ph type="pic" sz="quarter" idx="13" hasCustomPrompt="1"/>
          </p:nvPr>
        </p:nvSpPr>
        <p:spPr>
          <a:xfrm>
            <a:off x="0" y="0"/>
            <a:ext cx="12192000" cy="6784058"/>
          </a:xfrm>
          <a:solidFill>
            <a:schemeClr val="bg1">
              <a:lumMod val="95000"/>
            </a:schemeClr>
          </a:solidFill>
        </p:spPr>
        <p:txBody>
          <a:bodyPr tIns="1116000" rIns="0" rtlCol="0" anchor="t"/>
          <a:lstStyle>
            <a:lvl1pPr marL="0" indent="0" algn="ctr">
              <a:buNone/>
              <a:defRPr/>
            </a:lvl1pPr>
          </a:lstStyle>
          <a:p>
            <a:pPr rtl="0"/>
            <a:r>
              <a:rPr lang="ru-RU" noProof="0" dirty="0"/>
              <a:t>Вставьте или перетащите свое фото</a:t>
            </a:r>
          </a:p>
        </p:txBody>
      </p:sp>
      <p:sp>
        <p:nvSpPr>
          <p:cNvPr id="2" name="Заголовок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144000" y="3163899"/>
            <a:ext cx="4860000" cy="1800000"/>
          </a:xfrm>
          <a:solidFill>
            <a:schemeClr val="bg1"/>
          </a:solidFill>
          <a:ln>
            <a:noFill/>
          </a:ln>
        </p:spPr>
        <p:txBody>
          <a:bodyPr lIns="180000" tIns="72000" rIns="180000" bIns="72000" rtlCol="0" anchor="ctr"/>
          <a:lstStyle>
            <a:lvl1pPr algn="l">
              <a:defRPr sz="4400">
                <a:solidFill>
                  <a:schemeClr val="tx1">
                    <a:lumMod val="75000"/>
                    <a:lumOff val="25000"/>
                  </a:schemeClr>
                </a:solidFill>
              </a:defRPr>
            </a:lvl1pPr>
          </a:lstStyle>
          <a:p>
            <a:pPr rtl="0"/>
            <a:r>
              <a:rPr lang="ru-RU" noProof="0" dirty="0"/>
              <a:t>Заголовок титульного слайда 1</a:t>
            </a:r>
          </a:p>
        </p:txBody>
      </p:sp>
      <p:sp>
        <p:nvSpPr>
          <p:cNvPr id="3" name="Подзаголовок 2">
            <a:extLst>
              <a:ext uri="{FF2B5EF4-FFF2-40B4-BE49-F238E27FC236}">
                <a16:creationId xmlns:a16="http://schemas.microsoft.com/office/drawing/2014/main" id="{C9980B88-3F4A-4688-9ED0-17EF37E62D93}"/>
              </a:ext>
            </a:extLst>
          </p:cNvPr>
          <p:cNvSpPr>
            <a:spLocks noGrp="1"/>
          </p:cNvSpPr>
          <p:nvPr>
            <p:ph type="subTitle" idx="1"/>
          </p:nvPr>
        </p:nvSpPr>
        <p:spPr>
          <a:xfrm>
            <a:off x="144000" y="5119698"/>
            <a:ext cx="4860000" cy="836602"/>
          </a:xfrm>
          <a:solidFill>
            <a:schemeClr val="bg1"/>
          </a:solidFill>
        </p:spPr>
        <p:txBody>
          <a:bodyPr lIns="180000" tIns="72000" rIns="180000" bIns="72000" rtlCol="0" anchor="ctr"/>
          <a:lstStyle>
            <a:lvl1pPr marL="0" indent="0" algn="l">
              <a:buNone/>
              <a:defRPr sz="24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ru-RU" noProof="0"/>
              <a:t>Образец подзаголовка</a:t>
            </a:r>
            <a:endParaRPr lang="ru-RU" noProof="0" dirty="0"/>
          </a:p>
        </p:txBody>
      </p:sp>
      <p:sp>
        <p:nvSpPr>
          <p:cNvPr id="12" name="Прямоугольник 11">
            <a:extLst>
              <a:ext uri="{FF2B5EF4-FFF2-40B4-BE49-F238E27FC236}">
                <a16:creationId xmlns:a16="http://schemas.microsoft.com/office/drawing/2014/main" id="{3114E411-DCD8-47C4-8385-C03FBB18B180}"/>
              </a:ext>
            </a:extLst>
          </p:cNvPr>
          <p:cNvSpPr/>
          <p:nvPr userDrawn="1"/>
        </p:nvSpPr>
        <p:spPr>
          <a:xfrm>
            <a:off x="0" y="6780458"/>
            <a:ext cx="12192000" cy="775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13" name="Прямоугольник 12">
            <a:extLst>
              <a:ext uri="{FF2B5EF4-FFF2-40B4-BE49-F238E27FC236}">
                <a16:creationId xmlns:a16="http://schemas.microsoft.com/office/drawing/2014/main" id="{D5BF3746-E60B-4321-998E-07F04440CEAC}"/>
              </a:ext>
            </a:extLst>
          </p:cNvPr>
          <p:cNvSpPr/>
          <p:nvPr userDrawn="1"/>
        </p:nvSpPr>
        <p:spPr>
          <a:xfrm>
            <a:off x="0" y="6780458"/>
            <a:ext cx="12204000" cy="3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Титульный слайд">
    <p:spTree>
      <p:nvGrpSpPr>
        <p:cNvPr id="1" name=""/>
        <p:cNvGrpSpPr/>
        <p:nvPr/>
      </p:nvGrpSpPr>
      <p:grpSpPr>
        <a:xfrm>
          <a:off x="0" y="0"/>
          <a:ext cx="0" cy="0"/>
          <a:chOff x="0" y="0"/>
          <a:chExt cx="0" cy="0"/>
        </a:xfrm>
      </p:grpSpPr>
      <p:sp>
        <p:nvSpPr>
          <p:cNvPr id="12" name="Рисунок 10">
            <a:extLst>
              <a:ext uri="{FF2B5EF4-FFF2-40B4-BE49-F238E27FC236}">
                <a16:creationId xmlns:a16="http://schemas.microsoft.com/office/drawing/2014/main" id="{6F821722-FE34-4DE9-9836-565D865C1559}"/>
              </a:ext>
            </a:extLst>
          </p:cNvPr>
          <p:cNvSpPr>
            <a:spLocks noGrp="1"/>
          </p:cNvSpPr>
          <p:nvPr>
            <p:ph type="pic" sz="quarter" idx="13" hasCustomPrompt="1"/>
          </p:nvPr>
        </p:nvSpPr>
        <p:spPr>
          <a:xfrm>
            <a:off x="0" y="0"/>
            <a:ext cx="12192000" cy="6778800"/>
          </a:xfrm>
          <a:solidFill>
            <a:schemeClr val="bg1">
              <a:lumMod val="95000"/>
            </a:schemeClr>
          </a:solidFill>
        </p:spPr>
        <p:txBody>
          <a:bodyPr tIns="0" rIns="540000" rtlCol="0" anchor="ctr"/>
          <a:lstStyle>
            <a:lvl1pPr marL="0" indent="0" algn="r">
              <a:buNone/>
              <a:defRPr/>
            </a:lvl1pPr>
          </a:lstStyle>
          <a:p>
            <a:pPr rtl="0"/>
            <a:r>
              <a:rPr lang="ru-RU" noProof="0" dirty="0"/>
              <a:t>Вставьте или перетащите свое фото</a:t>
            </a:r>
          </a:p>
        </p:txBody>
      </p:sp>
      <p:sp>
        <p:nvSpPr>
          <p:cNvPr id="13" name="Прямоугольник 12">
            <a:extLst>
              <a:ext uri="{FF2B5EF4-FFF2-40B4-BE49-F238E27FC236}">
                <a16:creationId xmlns:a16="http://schemas.microsoft.com/office/drawing/2014/main" id="{9BD909C6-0E9A-451D-91FD-B891A0C803D7}"/>
              </a:ext>
            </a:extLst>
          </p:cNvPr>
          <p:cNvSpPr/>
          <p:nvPr userDrawn="1"/>
        </p:nvSpPr>
        <p:spPr>
          <a:xfrm>
            <a:off x="0" y="6780458"/>
            <a:ext cx="12192000" cy="775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14" name="Прямоугольник 13">
            <a:extLst>
              <a:ext uri="{FF2B5EF4-FFF2-40B4-BE49-F238E27FC236}">
                <a16:creationId xmlns:a16="http://schemas.microsoft.com/office/drawing/2014/main" id="{41A9BD7F-717A-4177-BAD1-D798AE60FFD0}"/>
              </a:ext>
            </a:extLst>
          </p:cNvPr>
          <p:cNvSpPr/>
          <p:nvPr userDrawn="1"/>
        </p:nvSpPr>
        <p:spPr>
          <a:xfrm>
            <a:off x="0" y="6780458"/>
            <a:ext cx="12204000" cy="3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2" name="Заголовок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144000" y="144000"/>
            <a:ext cx="4860000" cy="6480000"/>
          </a:xfrm>
          <a:solidFill>
            <a:schemeClr val="bg1"/>
          </a:solidFill>
          <a:ln>
            <a:noFill/>
          </a:ln>
        </p:spPr>
        <p:txBody>
          <a:bodyPr lIns="432000" tIns="72000" rIns="288000" bIns="1404000" rtlCol="0" anchor="b"/>
          <a:lstStyle>
            <a:lvl1pPr algn="l">
              <a:defRPr sz="4400">
                <a:solidFill>
                  <a:schemeClr val="tx1">
                    <a:lumMod val="75000"/>
                    <a:lumOff val="25000"/>
                  </a:schemeClr>
                </a:solidFill>
              </a:defRPr>
            </a:lvl1pPr>
          </a:lstStyle>
          <a:p>
            <a:pPr rtl="0"/>
            <a:r>
              <a:rPr lang="ru-RU" noProof="0" dirty="0"/>
              <a:t>Заголовок титульного слайда 2</a:t>
            </a:r>
          </a:p>
        </p:txBody>
      </p:sp>
      <p:sp>
        <p:nvSpPr>
          <p:cNvPr id="3" name="Подзаголовок 2">
            <a:extLst>
              <a:ext uri="{FF2B5EF4-FFF2-40B4-BE49-F238E27FC236}">
                <a16:creationId xmlns:a16="http://schemas.microsoft.com/office/drawing/2014/main" id="{C9980B88-3F4A-4688-9ED0-17EF37E62D93}"/>
              </a:ext>
            </a:extLst>
          </p:cNvPr>
          <p:cNvSpPr>
            <a:spLocks noGrp="1"/>
          </p:cNvSpPr>
          <p:nvPr>
            <p:ph type="subTitle" idx="1"/>
          </p:nvPr>
        </p:nvSpPr>
        <p:spPr>
          <a:xfrm>
            <a:off x="607606" y="5578496"/>
            <a:ext cx="3932788" cy="750814"/>
          </a:xfrm>
          <a:noFill/>
        </p:spPr>
        <p:txBody>
          <a:bodyPr lIns="0" tIns="0" rIns="0" bIns="0" rtlCol="0" anchor="t"/>
          <a:lstStyle>
            <a:lvl1pPr marL="0" indent="0" algn="l">
              <a:buNone/>
              <a:defRPr sz="18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ru-RU" noProof="0"/>
              <a:t>Образец подзаголовка</a:t>
            </a:r>
            <a:endParaRPr lang="ru-RU" noProof="0" dirty="0"/>
          </a:p>
        </p:txBody>
      </p:sp>
      <p:sp>
        <p:nvSpPr>
          <p:cNvPr id="6" name="Рисунок 5">
            <a:extLst>
              <a:ext uri="{FF2B5EF4-FFF2-40B4-BE49-F238E27FC236}">
                <a16:creationId xmlns:a16="http://schemas.microsoft.com/office/drawing/2014/main" id="{63EB74F7-DC44-48B1-8EF5-BD557540B41C}"/>
              </a:ext>
            </a:extLst>
          </p:cNvPr>
          <p:cNvSpPr>
            <a:spLocks noGrp="1"/>
          </p:cNvSpPr>
          <p:nvPr>
            <p:ph type="pic" sz="quarter" idx="14"/>
          </p:nvPr>
        </p:nvSpPr>
        <p:spPr>
          <a:xfrm>
            <a:off x="607606" y="764518"/>
            <a:ext cx="3932788" cy="2448000"/>
          </a:xfrm>
          <a:solidFill>
            <a:schemeClr val="bg1">
              <a:lumMod val="95000"/>
            </a:schemeClr>
          </a:solidFill>
        </p:spPr>
        <p:txBody>
          <a:bodyPr rtlCol="0" anchor="ctr"/>
          <a:lstStyle>
            <a:lvl1pPr marL="0" indent="0" algn="ctr">
              <a:buNone/>
              <a:defRPr/>
            </a:lvl1pPr>
          </a:lstStyle>
          <a:p>
            <a:pPr rtl="0"/>
            <a:r>
              <a:rPr lang="ru-RU" noProof="0"/>
              <a:t>Вставка рисунка</a:t>
            </a:r>
            <a:endParaRPr lang="ru-RU" noProof="0" dirty="0"/>
          </a:p>
        </p:txBody>
      </p:sp>
    </p:spTree>
    <p:extLst>
      <p:ext uri="{BB962C8B-B14F-4D97-AF65-F5344CB8AC3E}">
        <p14:creationId xmlns:p14="http://schemas.microsoft.com/office/powerpoint/2010/main" val="1454445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Титульный слайд">
    <p:spTree>
      <p:nvGrpSpPr>
        <p:cNvPr id="1" name=""/>
        <p:cNvGrpSpPr/>
        <p:nvPr/>
      </p:nvGrpSpPr>
      <p:grpSpPr>
        <a:xfrm>
          <a:off x="0" y="0"/>
          <a:ext cx="0" cy="0"/>
          <a:chOff x="0" y="0"/>
          <a:chExt cx="0" cy="0"/>
        </a:xfrm>
      </p:grpSpPr>
      <p:sp>
        <p:nvSpPr>
          <p:cNvPr id="11" name="Рисунок 10">
            <a:extLst>
              <a:ext uri="{FF2B5EF4-FFF2-40B4-BE49-F238E27FC236}">
                <a16:creationId xmlns:a16="http://schemas.microsoft.com/office/drawing/2014/main" id="{171E5E3D-6A1C-49BA-9E11-FC053AD81804}"/>
              </a:ext>
            </a:extLst>
          </p:cNvPr>
          <p:cNvSpPr>
            <a:spLocks noGrp="1"/>
          </p:cNvSpPr>
          <p:nvPr>
            <p:ph type="pic" sz="quarter" idx="13" hasCustomPrompt="1"/>
          </p:nvPr>
        </p:nvSpPr>
        <p:spPr>
          <a:xfrm>
            <a:off x="0" y="0"/>
            <a:ext cx="12192000" cy="6013450"/>
          </a:xfrm>
          <a:solidFill>
            <a:schemeClr val="bg1">
              <a:lumMod val="95000"/>
            </a:schemeClr>
          </a:solidFill>
        </p:spPr>
        <p:txBody>
          <a:bodyPr lIns="576000" tIns="0" rIns="36000" bIns="0" rtlCol="0" anchor="ctr"/>
          <a:lstStyle>
            <a:lvl1pPr marL="0" indent="0" algn="l">
              <a:buNone/>
              <a:defRPr/>
            </a:lvl1pPr>
          </a:lstStyle>
          <a:p>
            <a:pPr rtl="0"/>
            <a:r>
              <a:rPr lang="ru-RU" noProof="0" dirty="0"/>
              <a:t>Вставьте или перетащите свое фото</a:t>
            </a:r>
          </a:p>
        </p:txBody>
      </p:sp>
      <p:sp>
        <p:nvSpPr>
          <p:cNvPr id="2" name="Заголовок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7189200" y="163897"/>
            <a:ext cx="4860000" cy="5724000"/>
          </a:xfrm>
          <a:solidFill>
            <a:schemeClr val="bg1"/>
          </a:solidFill>
          <a:ln>
            <a:noFill/>
          </a:ln>
        </p:spPr>
        <p:txBody>
          <a:bodyPr lIns="432000" tIns="72000" rIns="288000" bIns="1404000" rtlCol="0" anchor="b"/>
          <a:lstStyle>
            <a:lvl1pPr algn="l">
              <a:defRPr sz="4400">
                <a:solidFill>
                  <a:schemeClr val="tx1">
                    <a:lumMod val="75000"/>
                    <a:lumOff val="25000"/>
                  </a:schemeClr>
                </a:solidFill>
              </a:defRPr>
            </a:lvl1pPr>
          </a:lstStyle>
          <a:p>
            <a:pPr rtl="0"/>
            <a:r>
              <a:rPr lang="ru-RU" noProof="0" dirty="0"/>
              <a:t>Заголовок слайда-разделителя</a:t>
            </a:r>
          </a:p>
        </p:txBody>
      </p:sp>
      <p:sp>
        <p:nvSpPr>
          <p:cNvPr id="3" name="Подзаголовок 2">
            <a:extLst>
              <a:ext uri="{FF2B5EF4-FFF2-40B4-BE49-F238E27FC236}">
                <a16:creationId xmlns:a16="http://schemas.microsoft.com/office/drawing/2014/main" id="{C9980B88-3F4A-4688-9ED0-17EF37E62D93}"/>
              </a:ext>
            </a:extLst>
          </p:cNvPr>
          <p:cNvSpPr>
            <a:spLocks noGrp="1"/>
          </p:cNvSpPr>
          <p:nvPr>
            <p:ph type="subTitle" idx="1"/>
          </p:nvPr>
        </p:nvSpPr>
        <p:spPr>
          <a:xfrm>
            <a:off x="7652806" y="4837186"/>
            <a:ext cx="3932788" cy="750814"/>
          </a:xfrm>
          <a:noFill/>
        </p:spPr>
        <p:txBody>
          <a:bodyPr lIns="0" tIns="0" rIns="0" bIns="0" rtlCol="0" anchor="t"/>
          <a:lstStyle>
            <a:lvl1pPr marL="0" indent="0" algn="l">
              <a:buNone/>
              <a:defRPr sz="18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ru-RU" noProof="0"/>
              <a:t>Образец подзаголовка</a:t>
            </a:r>
            <a:endParaRPr lang="ru-RU" noProof="0" dirty="0"/>
          </a:p>
        </p:txBody>
      </p:sp>
      <p:sp>
        <p:nvSpPr>
          <p:cNvPr id="5" name="Номер слайда 4">
            <a:extLst>
              <a:ext uri="{FF2B5EF4-FFF2-40B4-BE49-F238E27FC236}">
                <a16:creationId xmlns:a16="http://schemas.microsoft.com/office/drawing/2014/main" id="{AE6A6BE3-DFA9-4797-868F-D23E7118FAB9}"/>
              </a:ext>
            </a:extLst>
          </p:cNvPr>
          <p:cNvSpPr>
            <a:spLocks noGrp="1"/>
          </p:cNvSpPr>
          <p:nvPr>
            <p:ph type="sldNum" sz="quarter" idx="11"/>
          </p:nvPr>
        </p:nvSpPr>
        <p:spPr/>
        <p:txBody>
          <a:bodyPr rtlCol="0"/>
          <a:lstStyle/>
          <a:p>
            <a:pPr rtl="0"/>
            <a:fld id="{19B51A1E-902D-48AF-9020-955120F399B6}" type="slidenum">
              <a:rPr lang="ru-RU" noProof="0" smtClean="0"/>
              <a:pPr/>
              <a:t>‹#›</a:t>
            </a:fld>
            <a:endParaRPr lang="ru-RU" noProof="0" dirty="0"/>
          </a:p>
        </p:txBody>
      </p:sp>
      <p:sp>
        <p:nvSpPr>
          <p:cNvPr id="9" name="Нижний колонтитул 8">
            <a:extLst>
              <a:ext uri="{FF2B5EF4-FFF2-40B4-BE49-F238E27FC236}">
                <a16:creationId xmlns:a16="http://schemas.microsoft.com/office/drawing/2014/main" id="{827C91B9-2B28-435F-8A65-9FB91CE2F765}"/>
              </a:ext>
            </a:extLst>
          </p:cNvPr>
          <p:cNvSpPr>
            <a:spLocks noGrp="1"/>
          </p:cNvSpPr>
          <p:nvPr>
            <p:ph type="ftr" sz="quarter" idx="12"/>
          </p:nvPr>
        </p:nvSpPr>
        <p:spPr/>
        <p:txBody>
          <a:bodyPr rtlCol="0"/>
          <a:lstStyle/>
          <a:p>
            <a:pPr rtl="0"/>
            <a:r>
              <a:rPr lang="ru-RU" noProof="0" dirty="0"/>
              <a:t>Добавить нижний колонтитул</a:t>
            </a:r>
          </a:p>
        </p:txBody>
      </p:sp>
      <p:sp>
        <p:nvSpPr>
          <p:cNvPr id="8" name="Рисунок 5">
            <a:extLst>
              <a:ext uri="{FF2B5EF4-FFF2-40B4-BE49-F238E27FC236}">
                <a16:creationId xmlns:a16="http://schemas.microsoft.com/office/drawing/2014/main" id="{22A84B62-AFF6-45B7-8ACB-FE91AB69BFEA}"/>
              </a:ext>
            </a:extLst>
          </p:cNvPr>
          <p:cNvSpPr>
            <a:spLocks noGrp="1"/>
          </p:cNvSpPr>
          <p:nvPr>
            <p:ph type="pic" sz="quarter" idx="14"/>
          </p:nvPr>
        </p:nvSpPr>
        <p:spPr>
          <a:xfrm>
            <a:off x="7652806" y="764519"/>
            <a:ext cx="3932788" cy="1872000"/>
          </a:xfrm>
          <a:solidFill>
            <a:schemeClr val="bg1">
              <a:lumMod val="95000"/>
            </a:schemeClr>
          </a:solidFill>
        </p:spPr>
        <p:txBody>
          <a:bodyPr rtlCol="0" anchor="ctr"/>
          <a:lstStyle>
            <a:lvl1pPr marL="0" indent="0" algn="ctr">
              <a:buNone/>
              <a:defRPr/>
            </a:lvl1pPr>
          </a:lstStyle>
          <a:p>
            <a:pPr rtl="0"/>
            <a:r>
              <a:rPr lang="ru-RU" noProof="0"/>
              <a:t>Вставка рисунка</a:t>
            </a:r>
            <a:endParaRPr lang="ru-RU" noProof="0" dirty="0"/>
          </a:p>
        </p:txBody>
      </p:sp>
    </p:spTree>
    <p:extLst>
      <p:ext uri="{BB962C8B-B14F-4D97-AF65-F5344CB8AC3E}">
        <p14:creationId xmlns:p14="http://schemas.microsoft.com/office/powerpoint/2010/main" val="3648962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Титульный слайд">
    <p:spTree>
      <p:nvGrpSpPr>
        <p:cNvPr id="1" name=""/>
        <p:cNvGrpSpPr/>
        <p:nvPr/>
      </p:nvGrpSpPr>
      <p:grpSpPr>
        <a:xfrm>
          <a:off x="0" y="0"/>
          <a:ext cx="0" cy="0"/>
          <a:chOff x="0" y="0"/>
          <a:chExt cx="0" cy="0"/>
        </a:xfrm>
      </p:grpSpPr>
      <p:sp>
        <p:nvSpPr>
          <p:cNvPr id="4" name="Прямоугольник 3">
            <a:extLst>
              <a:ext uri="{FF2B5EF4-FFF2-40B4-BE49-F238E27FC236}">
                <a16:creationId xmlns:a16="http://schemas.microsoft.com/office/drawing/2014/main" id="{4A54DF6A-4172-4D5F-A3ED-02BB36DE79DA}"/>
              </a:ext>
            </a:extLst>
          </p:cNvPr>
          <p:cNvSpPr/>
          <p:nvPr userDrawn="1"/>
        </p:nvSpPr>
        <p:spPr>
          <a:xfrm>
            <a:off x="0" y="0"/>
            <a:ext cx="12192000" cy="601345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2" name="Заголовок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7189200" y="163897"/>
            <a:ext cx="4860000" cy="5724000"/>
          </a:xfrm>
          <a:solidFill>
            <a:schemeClr val="bg1"/>
          </a:solidFill>
          <a:ln>
            <a:noFill/>
          </a:ln>
        </p:spPr>
        <p:txBody>
          <a:bodyPr lIns="432000" tIns="72000" rIns="288000" bIns="1404000" rtlCol="0" anchor="b"/>
          <a:lstStyle>
            <a:lvl1pPr algn="l">
              <a:defRPr sz="4400">
                <a:solidFill>
                  <a:schemeClr val="tx1">
                    <a:lumMod val="75000"/>
                    <a:lumOff val="25000"/>
                  </a:schemeClr>
                </a:solidFill>
              </a:defRPr>
            </a:lvl1pPr>
          </a:lstStyle>
          <a:p>
            <a:pPr rtl="0"/>
            <a:r>
              <a:rPr lang="ru-RU" noProof="0" dirty="0"/>
              <a:t>Щелкните, чтобы изменить свой заголовок</a:t>
            </a:r>
          </a:p>
        </p:txBody>
      </p:sp>
      <p:sp>
        <p:nvSpPr>
          <p:cNvPr id="3" name="Подзаголовок 2">
            <a:extLst>
              <a:ext uri="{FF2B5EF4-FFF2-40B4-BE49-F238E27FC236}">
                <a16:creationId xmlns:a16="http://schemas.microsoft.com/office/drawing/2014/main" id="{C9980B88-3F4A-4688-9ED0-17EF37E62D93}"/>
              </a:ext>
            </a:extLst>
          </p:cNvPr>
          <p:cNvSpPr>
            <a:spLocks noGrp="1"/>
          </p:cNvSpPr>
          <p:nvPr>
            <p:ph type="subTitle" idx="1"/>
          </p:nvPr>
        </p:nvSpPr>
        <p:spPr>
          <a:xfrm>
            <a:off x="7652806" y="4837186"/>
            <a:ext cx="3932788" cy="750814"/>
          </a:xfrm>
          <a:noFill/>
        </p:spPr>
        <p:txBody>
          <a:bodyPr lIns="0" tIns="0" rIns="0" bIns="0" rtlCol="0" anchor="t"/>
          <a:lstStyle>
            <a:lvl1pPr marL="0" indent="0" algn="l">
              <a:buNone/>
              <a:defRPr sz="18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ru-RU" noProof="0"/>
              <a:t>Образец подзаголовка</a:t>
            </a:r>
            <a:endParaRPr lang="ru-RU" noProof="0" dirty="0"/>
          </a:p>
        </p:txBody>
      </p:sp>
      <p:sp>
        <p:nvSpPr>
          <p:cNvPr id="5" name="Номер слайда 4">
            <a:extLst>
              <a:ext uri="{FF2B5EF4-FFF2-40B4-BE49-F238E27FC236}">
                <a16:creationId xmlns:a16="http://schemas.microsoft.com/office/drawing/2014/main" id="{AE6A6BE3-DFA9-4797-868F-D23E7118FAB9}"/>
              </a:ext>
            </a:extLst>
          </p:cNvPr>
          <p:cNvSpPr>
            <a:spLocks noGrp="1"/>
          </p:cNvSpPr>
          <p:nvPr>
            <p:ph type="sldNum" sz="quarter" idx="11"/>
          </p:nvPr>
        </p:nvSpPr>
        <p:spPr/>
        <p:txBody>
          <a:bodyPr rtlCol="0"/>
          <a:lstStyle/>
          <a:p>
            <a:pPr rtl="0"/>
            <a:fld id="{19B51A1E-902D-48AF-9020-955120F399B6}" type="slidenum">
              <a:rPr lang="ru-RU" noProof="0" smtClean="0"/>
              <a:pPr/>
              <a:t>‹#›</a:t>
            </a:fld>
            <a:endParaRPr lang="ru-RU" noProof="0" dirty="0"/>
          </a:p>
        </p:txBody>
      </p:sp>
      <p:sp>
        <p:nvSpPr>
          <p:cNvPr id="9" name="Нижний колонтитул 8">
            <a:extLst>
              <a:ext uri="{FF2B5EF4-FFF2-40B4-BE49-F238E27FC236}">
                <a16:creationId xmlns:a16="http://schemas.microsoft.com/office/drawing/2014/main" id="{827C91B9-2B28-435F-8A65-9FB91CE2F765}"/>
              </a:ext>
            </a:extLst>
          </p:cNvPr>
          <p:cNvSpPr>
            <a:spLocks noGrp="1"/>
          </p:cNvSpPr>
          <p:nvPr>
            <p:ph type="ftr" sz="quarter" idx="12"/>
          </p:nvPr>
        </p:nvSpPr>
        <p:spPr/>
        <p:txBody>
          <a:bodyPr rtlCol="0"/>
          <a:lstStyle/>
          <a:p>
            <a:pPr rtl="0"/>
            <a:r>
              <a:rPr lang="ru-RU" noProof="0" dirty="0"/>
              <a:t>Добавить нижний колонтитул</a:t>
            </a:r>
          </a:p>
        </p:txBody>
      </p:sp>
      <p:sp>
        <p:nvSpPr>
          <p:cNvPr id="12" name="Рисунок 5">
            <a:extLst>
              <a:ext uri="{FF2B5EF4-FFF2-40B4-BE49-F238E27FC236}">
                <a16:creationId xmlns:a16="http://schemas.microsoft.com/office/drawing/2014/main" id="{3B9EDE4C-506D-4501-A8C1-766F17FB5C04}"/>
              </a:ext>
            </a:extLst>
          </p:cNvPr>
          <p:cNvSpPr>
            <a:spLocks noGrp="1"/>
          </p:cNvSpPr>
          <p:nvPr>
            <p:ph type="pic" sz="quarter" idx="16"/>
          </p:nvPr>
        </p:nvSpPr>
        <p:spPr>
          <a:xfrm>
            <a:off x="7652806" y="764519"/>
            <a:ext cx="1872000" cy="1872000"/>
          </a:xfrm>
          <a:solidFill>
            <a:schemeClr val="bg1">
              <a:lumMod val="95000"/>
            </a:schemeClr>
          </a:solidFill>
        </p:spPr>
        <p:txBody>
          <a:bodyPr rtlCol="0" anchor="ctr"/>
          <a:lstStyle>
            <a:lvl1pPr marL="0" indent="0" algn="ctr">
              <a:buNone/>
              <a:defRPr/>
            </a:lvl1pPr>
          </a:lstStyle>
          <a:p>
            <a:pPr rtl="0"/>
            <a:r>
              <a:rPr lang="ru-RU" noProof="0"/>
              <a:t>Вставка рисунка</a:t>
            </a:r>
            <a:endParaRPr lang="ru-RU" noProof="0" dirty="0"/>
          </a:p>
        </p:txBody>
      </p:sp>
      <p:sp>
        <p:nvSpPr>
          <p:cNvPr id="13" name="Рисунок 5">
            <a:extLst>
              <a:ext uri="{FF2B5EF4-FFF2-40B4-BE49-F238E27FC236}">
                <a16:creationId xmlns:a16="http://schemas.microsoft.com/office/drawing/2014/main" id="{2A359302-DDE8-41C2-8232-50B1223BEA25}"/>
              </a:ext>
            </a:extLst>
          </p:cNvPr>
          <p:cNvSpPr>
            <a:spLocks noGrp="1"/>
          </p:cNvSpPr>
          <p:nvPr>
            <p:ph type="pic" sz="quarter" idx="17"/>
          </p:nvPr>
        </p:nvSpPr>
        <p:spPr>
          <a:xfrm>
            <a:off x="9713594" y="764519"/>
            <a:ext cx="1872000" cy="1872000"/>
          </a:xfrm>
          <a:solidFill>
            <a:schemeClr val="bg1">
              <a:lumMod val="95000"/>
            </a:schemeClr>
          </a:solidFill>
        </p:spPr>
        <p:txBody>
          <a:bodyPr rtlCol="0" anchor="ctr"/>
          <a:lstStyle>
            <a:lvl1pPr marL="0" indent="0" algn="ctr">
              <a:buNone/>
              <a:defRPr/>
            </a:lvl1pPr>
          </a:lstStyle>
          <a:p>
            <a:pPr rtl="0"/>
            <a:r>
              <a:rPr lang="ru-RU" noProof="0"/>
              <a:t>Вставка рисунка</a:t>
            </a:r>
            <a:endParaRPr lang="ru-RU" noProof="0" dirty="0"/>
          </a:p>
        </p:txBody>
      </p:sp>
      <p:sp>
        <p:nvSpPr>
          <p:cNvPr id="16" name="Текст 15">
            <a:extLst>
              <a:ext uri="{FF2B5EF4-FFF2-40B4-BE49-F238E27FC236}">
                <a16:creationId xmlns:a16="http://schemas.microsoft.com/office/drawing/2014/main" id="{B975D864-7312-481A-A5DD-E3B6C5B41BDB}"/>
              </a:ext>
            </a:extLst>
          </p:cNvPr>
          <p:cNvSpPr>
            <a:spLocks noGrp="1"/>
          </p:cNvSpPr>
          <p:nvPr>
            <p:ph type="body" sz="quarter" idx="18"/>
          </p:nvPr>
        </p:nvSpPr>
        <p:spPr>
          <a:xfrm>
            <a:off x="424800" y="3327399"/>
            <a:ext cx="6350000" cy="2560498"/>
          </a:xfrm>
        </p:spPr>
        <p:txBody>
          <a:bodyPr rtlCol="0"/>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ru-RU" noProof="0" dirty="0"/>
          </a:p>
        </p:txBody>
      </p:sp>
    </p:spTree>
    <p:extLst>
      <p:ext uri="{BB962C8B-B14F-4D97-AF65-F5344CB8AC3E}">
        <p14:creationId xmlns:p14="http://schemas.microsoft.com/office/powerpoint/2010/main" val="1755207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Только заголовок">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ru-RU" noProof="0"/>
              <a:t>Образец заголовка</a:t>
            </a:r>
            <a:endParaRPr lang="ru-RU" noProof="0" dirty="0"/>
          </a:p>
        </p:txBody>
      </p:sp>
      <p:sp>
        <p:nvSpPr>
          <p:cNvPr id="6" name="Нижний колонтитул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ru-RU" noProof="0" dirty="0"/>
              <a:t>Добавить нижний колонтитул</a:t>
            </a:r>
          </a:p>
        </p:txBody>
      </p:sp>
      <p:sp>
        <p:nvSpPr>
          <p:cNvPr id="7" name="Номер слайда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ru-RU" noProof="0" smtClean="0"/>
              <a:pPr/>
              <a:t>‹#›</a:t>
            </a:fld>
            <a:endParaRPr lang="ru-RU" noProof="0" dirty="0"/>
          </a:p>
        </p:txBody>
      </p:sp>
      <p:sp>
        <p:nvSpPr>
          <p:cNvPr id="5" name="Текст 8">
            <a:extLst>
              <a:ext uri="{FF2B5EF4-FFF2-40B4-BE49-F238E27FC236}">
                <a16:creationId xmlns:a16="http://schemas.microsoft.com/office/drawing/2014/main" id="{31898370-0247-41A8-AF7A-6DD67D2AEDB1}"/>
              </a:ext>
            </a:extLst>
          </p:cNvPr>
          <p:cNvSpPr>
            <a:spLocks noGrp="1"/>
          </p:cNvSpPr>
          <p:nvPr>
            <p:ph type="body" sz="quarter" idx="17" hasCustomPrompt="1"/>
          </p:nvPr>
        </p:nvSpPr>
        <p:spPr>
          <a:xfrm>
            <a:off x="431800" y="3971432"/>
            <a:ext cx="1980000" cy="360000"/>
          </a:xfrm>
        </p:spPr>
        <p:txBody>
          <a:bodyPr rtlCol="0"/>
          <a:lstStyle>
            <a:lvl1pPr marL="0" indent="0" algn="ctr">
              <a:buFont typeface="Arial" panose="020B0604020202020204" pitchFamily="34" charset="0"/>
              <a:buNone/>
              <a:defRPr sz="1800">
                <a:solidFill>
                  <a:schemeClr val="tx1">
                    <a:lumMod val="75000"/>
                    <a:lumOff val="25000"/>
                  </a:schemeClr>
                </a:solidFill>
                <a:latin typeface="+mj-lt"/>
              </a:defRPr>
            </a:lvl1pPr>
          </a:lstStyle>
          <a:p>
            <a:pPr lvl="0" rtl="0"/>
            <a:r>
              <a:rPr lang="ru-RU" noProof="0" dirty="0"/>
              <a:t>Маркер 1</a:t>
            </a:r>
          </a:p>
        </p:txBody>
      </p:sp>
      <p:sp>
        <p:nvSpPr>
          <p:cNvPr id="8" name="Текст 10">
            <a:extLst>
              <a:ext uri="{FF2B5EF4-FFF2-40B4-BE49-F238E27FC236}">
                <a16:creationId xmlns:a16="http://schemas.microsoft.com/office/drawing/2014/main" id="{697E4DC3-72E4-4678-9EB9-18EF75AE1A59}"/>
              </a:ext>
            </a:extLst>
          </p:cNvPr>
          <p:cNvSpPr>
            <a:spLocks noGrp="1"/>
          </p:cNvSpPr>
          <p:nvPr>
            <p:ph type="body" sz="quarter" idx="18" hasCustomPrompt="1"/>
          </p:nvPr>
        </p:nvSpPr>
        <p:spPr>
          <a:xfrm>
            <a:off x="431800" y="4605832"/>
            <a:ext cx="1980000" cy="720000"/>
          </a:xfrm>
        </p:spPr>
        <p:txBody>
          <a:bodyPr rtlCol="0"/>
          <a:lstStyle>
            <a:lvl1pPr marL="0" indent="0" algn="ctr">
              <a:buNone/>
              <a:defRPr sz="1400">
                <a:solidFill>
                  <a:schemeClr val="tx1">
                    <a:lumMod val="75000"/>
                    <a:lumOff val="25000"/>
                  </a:schemeClr>
                </a:solidFill>
              </a:defRPr>
            </a:lvl1pPr>
          </a:lstStyle>
          <a:p>
            <a:pPr lvl="0" rtl="0"/>
            <a:r>
              <a:rPr lang="ru-RU" noProof="0" dirty="0"/>
              <a:t>Описание маркера</a:t>
            </a:r>
          </a:p>
        </p:txBody>
      </p:sp>
      <p:sp>
        <p:nvSpPr>
          <p:cNvPr id="9" name="Текст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2771850" y="3971432"/>
            <a:ext cx="1980000" cy="360000"/>
          </a:xfrm>
        </p:spPr>
        <p:txBody>
          <a:bodyPr rtlCol="0"/>
          <a:lstStyle>
            <a:lvl1pPr marL="0" indent="0" algn="ctr">
              <a:buFont typeface="Arial" panose="020B0604020202020204" pitchFamily="34" charset="0"/>
              <a:buNone/>
              <a:defRPr sz="1800">
                <a:solidFill>
                  <a:schemeClr val="tx1">
                    <a:lumMod val="75000"/>
                    <a:lumOff val="25000"/>
                  </a:schemeClr>
                </a:solidFill>
                <a:latin typeface="+mj-lt"/>
              </a:defRPr>
            </a:lvl1pPr>
          </a:lstStyle>
          <a:p>
            <a:pPr lvl="0" rtl="0"/>
            <a:r>
              <a:rPr lang="ru-RU" noProof="0" dirty="0"/>
              <a:t>Маркер 2</a:t>
            </a:r>
          </a:p>
        </p:txBody>
      </p:sp>
      <p:sp>
        <p:nvSpPr>
          <p:cNvPr id="10" name="Текст 10">
            <a:extLst>
              <a:ext uri="{FF2B5EF4-FFF2-40B4-BE49-F238E27FC236}">
                <a16:creationId xmlns:a16="http://schemas.microsoft.com/office/drawing/2014/main" id="{39809F78-EA1B-4C23-A53E-7DE8B4A6AE1D}"/>
              </a:ext>
            </a:extLst>
          </p:cNvPr>
          <p:cNvSpPr>
            <a:spLocks noGrp="1"/>
          </p:cNvSpPr>
          <p:nvPr>
            <p:ph type="body" sz="quarter" idx="34" hasCustomPrompt="1"/>
          </p:nvPr>
        </p:nvSpPr>
        <p:spPr>
          <a:xfrm>
            <a:off x="2771850" y="4605832"/>
            <a:ext cx="1980000" cy="720000"/>
          </a:xfrm>
        </p:spPr>
        <p:txBody>
          <a:bodyPr rtlCol="0"/>
          <a:lstStyle>
            <a:lvl1pPr marL="0" indent="0" algn="ctr">
              <a:buNone/>
              <a:defRPr sz="1400">
                <a:solidFill>
                  <a:schemeClr val="tx1">
                    <a:lumMod val="75000"/>
                    <a:lumOff val="25000"/>
                  </a:schemeClr>
                </a:solidFill>
              </a:defRPr>
            </a:lvl1pPr>
          </a:lstStyle>
          <a:p>
            <a:pPr lvl="0" rtl="0"/>
            <a:r>
              <a:rPr lang="ru-RU" noProof="0" dirty="0"/>
              <a:t>Описание маркера</a:t>
            </a:r>
          </a:p>
        </p:txBody>
      </p:sp>
      <p:sp>
        <p:nvSpPr>
          <p:cNvPr id="11" name="Текст 8">
            <a:extLst>
              <a:ext uri="{FF2B5EF4-FFF2-40B4-BE49-F238E27FC236}">
                <a16:creationId xmlns:a16="http://schemas.microsoft.com/office/drawing/2014/main" id="{97E7DC10-1618-471B-9441-C640C7FEDD37}"/>
              </a:ext>
            </a:extLst>
          </p:cNvPr>
          <p:cNvSpPr>
            <a:spLocks noGrp="1"/>
          </p:cNvSpPr>
          <p:nvPr>
            <p:ph type="body" sz="quarter" idx="35" hasCustomPrompt="1"/>
          </p:nvPr>
        </p:nvSpPr>
        <p:spPr>
          <a:xfrm>
            <a:off x="5111900" y="3971432"/>
            <a:ext cx="1980000" cy="360000"/>
          </a:xfrm>
        </p:spPr>
        <p:txBody>
          <a:bodyPr rtlCol="0"/>
          <a:lstStyle>
            <a:lvl1pPr marL="0" indent="0" algn="ctr">
              <a:buFont typeface="Arial" panose="020B0604020202020204" pitchFamily="34" charset="0"/>
              <a:buNone/>
              <a:defRPr sz="1800">
                <a:solidFill>
                  <a:schemeClr val="tx1">
                    <a:lumMod val="75000"/>
                    <a:lumOff val="25000"/>
                  </a:schemeClr>
                </a:solidFill>
                <a:latin typeface="+mj-lt"/>
              </a:defRPr>
            </a:lvl1pPr>
          </a:lstStyle>
          <a:p>
            <a:pPr lvl="0" rtl="0"/>
            <a:r>
              <a:rPr lang="ru-RU" noProof="0" dirty="0"/>
              <a:t>Маркер 3</a:t>
            </a:r>
          </a:p>
        </p:txBody>
      </p:sp>
      <p:sp>
        <p:nvSpPr>
          <p:cNvPr id="12" name="Текст 10">
            <a:extLst>
              <a:ext uri="{FF2B5EF4-FFF2-40B4-BE49-F238E27FC236}">
                <a16:creationId xmlns:a16="http://schemas.microsoft.com/office/drawing/2014/main" id="{20AEB661-858B-44C9-9484-E540E04AD365}"/>
              </a:ext>
            </a:extLst>
          </p:cNvPr>
          <p:cNvSpPr>
            <a:spLocks noGrp="1"/>
          </p:cNvSpPr>
          <p:nvPr>
            <p:ph type="body" sz="quarter" idx="36" hasCustomPrompt="1"/>
          </p:nvPr>
        </p:nvSpPr>
        <p:spPr>
          <a:xfrm>
            <a:off x="5111900" y="4605832"/>
            <a:ext cx="1980000" cy="720000"/>
          </a:xfrm>
        </p:spPr>
        <p:txBody>
          <a:bodyPr rtlCol="0"/>
          <a:lstStyle>
            <a:lvl1pPr marL="0" indent="0" algn="ctr">
              <a:buNone/>
              <a:defRPr sz="1400">
                <a:solidFill>
                  <a:schemeClr val="tx1">
                    <a:lumMod val="75000"/>
                    <a:lumOff val="25000"/>
                  </a:schemeClr>
                </a:solidFill>
              </a:defRPr>
            </a:lvl1pPr>
          </a:lstStyle>
          <a:p>
            <a:pPr lvl="0" rtl="0"/>
            <a:r>
              <a:rPr lang="ru-RU" noProof="0" dirty="0"/>
              <a:t>Описание маркера</a:t>
            </a:r>
          </a:p>
        </p:txBody>
      </p:sp>
      <p:sp>
        <p:nvSpPr>
          <p:cNvPr id="13" name="Текст 8">
            <a:extLst>
              <a:ext uri="{FF2B5EF4-FFF2-40B4-BE49-F238E27FC236}">
                <a16:creationId xmlns:a16="http://schemas.microsoft.com/office/drawing/2014/main" id="{FDB26B40-5901-4EF0-BCF0-55677E28B176}"/>
              </a:ext>
            </a:extLst>
          </p:cNvPr>
          <p:cNvSpPr>
            <a:spLocks noGrp="1"/>
          </p:cNvSpPr>
          <p:nvPr>
            <p:ph type="body" sz="quarter" idx="37" hasCustomPrompt="1"/>
          </p:nvPr>
        </p:nvSpPr>
        <p:spPr>
          <a:xfrm>
            <a:off x="7451950" y="3971432"/>
            <a:ext cx="1980000" cy="360000"/>
          </a:xfrm>
        </p:spPr>
        <p:txBody>
          <a:bodyPr rtlCol="0"/>
          <a:lstStyle>
            <a:lvl1pPr marL="0" indent="0" algn="ctr">
              <a:buFont typeface="Arial" panose="020B0604020202020204" pitchFamily="34" charset="0"/>
              <a:buNone/>
              <a:defRPr sz="1800">
                <a:solidFill>
                  <a:schemeClr val="tx1">
                    <a:lumMod val="75000"/>
                    <a:lumOff val="25000"/>
                  </a:schemeClr>
                </a:solidFill>
                <a:latin typeface="+mj-lt"/>
              </a:defRPr>
            </a:lvl1pPr>
          </a:lstStyle>
          <a:p>
            <a:pPr lvl="0" rtl="0"/>
            <a:r>
              <a:rPr lang="ru-RU" noProof="0" dirty="0"/>
              <a:t>Маркер 4</a:t>
            </a:r>
          </a:p>
        </p:txBody>
      </p:sp>
      <p:sp>
        <p:nvSpPr>
          <p:cNvPr id="14" name="Текст 10">
            <a:extLst>
              <a:ext uri="{FF2B5EF4-FFF2-40B4-BE49-F238E27FC236}">
                <a16:creationId xmlns:a16="http://schemas.microsoft.com/office/drawing/2014/main" id="{CCEAE0AB-74EC-4097-A534-A578F1097938}"/>
              </a:ext>
            </a:extLst>
          </p:cNvPr>
          <p:cNvSpPr>
            <a:spLocks noGrp="1"/>
          </p:cNvSpPr>
          <p:nvPr>
            <p:ph type="body" sz="quarter" idx="38" hasCustomPrompt="1"/>
          </p:nvPr>
        </p:nvSpPr>
        <p:spPr>
          <a:xfrm>
            <a:off x="7451950" y="4605832"/>
            <a:ext cx="1980000" cy="720000"/>
          </a:xfrm>
        </p:spPr>
        <p:txBody>
          <a:bodyPr rtlCol="0"/>
          <a:lstStyle>
            <a:lvl1pPr marL="0" indent="0" algn="ctr">
              <a:buNone/>
              <a:defRPr sz="1400">
                <a:solidFill>
                  <a:schemeClr val="tx1">
                    <a:lumMod val="75000"/>
                    <a:lumOff val="25000"/>
                  </a:schemeClr>
                </a:solidFill>
              </a:defRPr>
            </a:lvl1pPr>
          </a:lstStyle>
          <a:p>
            <a:pPr lvl="0" rtl="0"/>
            <a:r>
              <a:rPr lang="ru-RU" noProof="0" dirty="0"/>
              <a:t>Описание маркера</a:t>
            </a:r>
          </a:p>
        </p:txBody>
      </p:sp>
      <p:sp>
        <p:nvSpPr>
          <p:cNvPr id="15" name="Текст 8">
            <a:extLst>
              <a:ext uri="{FF2B5EF4-FFF2-40B4-BE49-F238E27FC236}">
                <a16:creationId xmlns:a16="http://schemas.microsoft.com/office/drawing/2014/main" id="{B95692FA-0FC8-4EBA-8C23-6F85A921DB49}"/>
              </a:ext>
            </a:extLst>
          </p:cNvPr>
          <p:cNvSpPr>
            <a:spLocks noGrp="1"/>
          </p:cNvSpPr>
          <p:nvPr>
            <p:ph type="body" sz="quarter" idx="39" hasCustomPrompt="1"/>
          </p:nvPr>
        </p:nvSpPr>
        <p:spPr>
          <a:xfrm>
            <a:off x="9792000" y="3971432"/>
            <a:ext cx="1980000" cy="360000"/>
          </a:xfrm>
        </p:spPr>
        <p:txBody>
          <a:bodyPr rtlCol="0"/>
          <a:lstStyle>
            <a:lvl1pPr marL="0" indent="0" algn="ctr">
              <a:buFont typeface="Arial" panose="020B0604020202020204" pitchFamily="34" charset="0"/>
              <a:buNone/>
              <a:defRPr sz="1800">
                <a:solidFill>
                  <a:schemeClr val="tx1">
                    <a:lumMod val="75000"/>
                    <a:lumOff val="25000"/>
                  </a:schemeClr>
                </a:solidFill>
                <a:latin typeface="+mj-lt"/>
              </a:defRPr>
            </a:lvl1pPr>
          </a:lstStyle>
          <a:p>
            <a:pPr lvl="0" rtl="0"/>
            <a:r>
              <a:rPr lang="ru-RU" noProof="0" dirty="0"/>
              <a:t>Маркер 5</a:t>
            </a:r>
          </a:p>
        </p:txBody>
      </p:sp>
      <p:sp>
        <p:nvSpPr>
          <p:cNvPr id="16" name="Текст 10">
            <a:extLst>
              <a:ext uri="{FF2B5EF4-FFF2-40B4-BE49-F238E27FC236}">
                <a16:creationId xmlns:a16="http://schemas.microsoft.com/office/drawing/2014/main" id="{BFA4D6B2-D388-4538-A77C-689D93EDB695}"/>
              </a:ext>
            </a:extLst>
          </p:cNvPr>
          <p:cNvSpPr>
            <a:spLocks noGrp="1"/>
          </p:cNvSpPr>
          <p:nvPr>
            <p:ph type="body" sz="quarter" idx="40" hasCustomPrompt="1"/>
          </p:nvPr>
        </p:nvSpPr>
        <p:spPr>
          <a:xfrm>
            <a:off x="9792000" y="4605832"/>
            <a:ext cx="1980000" cy="720000"/>
          </a:xfrm>
        </p:spPr>
        <p:txBody>
          <a:bodyPr rtlCol="0"/>
          <a:lstStyle>
            <a:lvl1pPr marL="0" indent="0" algn="ctr">
              <a:buNone/>
              <a:defRPr sz="1400">
                <a:solidFill>
                  <a:schemeClr val="tx1">
                    <a:lumMod val="75000"/>
                    <a:lumOff val="25000"/>
                  </a:schemeClr>
                </a:solidFill>
              </a:defRPr>
            </a:lvl1pPr>
          </a:lstStyle>
          <a:p>
            <a:pPr lvl="0" rtl="0"/>
            <a:r>
              <a:rPr lang="ru-RU" noProof="0" dirty="0"/>
              <a:t>Описание маркера</a:t>
            </a:r>
          </a:p>
        </p:txBody>
      </p:sp>
      <p:sp>
        <p:nvSpPr>
          <p:cNvPr id="17" name="Рисунок 15">
            <a:extLst>
              <a:ext uri="{FF2B5EF4-FFF2-40B4-BE49-F238E27FC236}">
                <a16:creationId xmlns:a16="http://schemas.microsoft.com/office/drawing/2014/main" id="{9DE1E570-14DE-42F6-9DDD-49752C3ACA3B}"/>
              </a:ext>
            </a:extLst>
          </p:cNvPr>
          <p:cNvSpPr>
            <a:spLocks noGrp="1"/>
          </p:cNvSpPr>
          <p:nvPr>
            <p:ph type="pic" sz="quarter" idx="41"/>
          </p:nvPr>
        </p:nvSpPr>
        <p:spPr>
          <a:xfrm>
            <a:off x="683800" y="1981486"/>
            <a:ext cx="1476000" cy="147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a:t>Вставка рисунка</a:t>
            </a:r>
            <a:endParaRPr lang="ru-RU" noProof="0" dirty="0"/>
          </a:p>
        </p:txBody>
      </p:sp>
      <p:sp>
        <p:nvSpPr>
          <p:cNvPr id="18" name="Рисунок 15">
            <a:extLst>
              <a:ext uri="{FF2B5EF4-FFF2-40B4-BE49-F238E27FC236}">
                <a16:creationId xmlns:a16="http://schemas.microsoft.com/office/drawing/2014/main" id="{43CBE128-6D8D-4605-B225-5A34FFB1F25B}"/>
              </a:ext>
            </a:extLst>
          </p:cNvPr>
          <p:cNvSpPr>
            <a:spLocks noGrp="1"/>
          </p:cNvSpPr>
          <p:nvPr>
            <p:ph type="pic" sz="quarter" idx="42"/>
          </p:nvPr>
        </p:nvSpPr>
        <p:spPr>
          <a:xfrm>
            <a:off x="3023850" y="1981486"/>
            <a:ext cx="1476000" cy="147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a:t>Вставка рисунка</a:t>
            </a:r>
            <a:endParaRPr lang="ru-RU" noProof="0" dirty="0"/>
          </a:p>
        </p:txBody>
      </p:sp>
      <p:sp>
        <p:nvSpPr>
          <p:cNvPr id="19" name="Рисунок 15">
            <a:extLst>
              <a:ext uri="{FF2B5EF4-FFF2-40B4-BE49-F238E27FC236}">
                <a16:creationId xmlns:a16="http://schemas.microsoft.com/office/drawing/2014/main" id="{E63C0874-8701-4CED-B60A-61A655FB5A5F}"/>
              </a:ext>
            </a:extLst>
          </p:cNvPr>
          <p:cNvSpPr>
            <a:spLocks noGrp="1"/>
          </p:cNvSpPr>
          <p:nvPr>
            <p:ph type="pic" sz="quarter" idx="43"/>
          </p:nvPr>
        </p:nvSpPr>
        <p:spPr>
          <a:xfrm>
            <a:off x="5363900" y="1981486"/>
            <a:ext cx="1476000" cy="147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a:t>Вставка рисунка</a:t>
            </a:r>
            <a:endParaRPr lang="ru-RU" noProof="0" dirty="0"/>
          </a:p>
        </p:txBody>
      </p:sp>
      <p:sp>
        <p:nvSpPr>
          <p:cNvPr id="20" name="Рисунок 15">
            <a:extLst>
              <a:ext uri="{FF2B5EF4-FFF2-40B4-BE49-F238E27FC236}">
                <a16:creationId xmlns:a16="http://schemas.microsoft.com/office/drawing/2014/main" id="{F223D9C7-A9C3-4D38-B4D8-9CAB3A19CF51}"/>
              </a:ext>
            </a:extLst>
          </p:cNvPr>
          <p:cNvSpPr>
            <a:spLocks noGrp="1"/>
          </p:cNvSpPr>
          <p:nvPr>
            <p:ph type="pic" sz="quarter" idx="44"/>
          </p:nvPr>
        </p:nvSpPr>
        <p:spPr>
          <a:xfrm>
            <a:off x="7703950" y="1981486"/>
            <a:ext cx="1476000" cy="147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a:t>Вставка рисунка</a:t>
            </a:r>
            <a:endParaRPr lang="ru-RU" noProof="0" dirty="0"/>
          </a:p>
        </p:txBody>
      </p:sp>
      <p:sp>
        <p:nvSpPr>
          <p:cNvPr id="21" name="Рисунок 15">
            <a:extLst>
              <a:ext uri="{FF2B5EF4-FFF2-40B4-BE49-F238E27FC236}">
                <a16:creationId xmlns:a16="http://schemas.microsoft.com/office/drawing/2014/main" id="{5B90C43A-E202-44D5-87CB-BD25DE6EF544}"/>
              </a:ext>
            </a:extLst>
          </p:cNvPr>
          <p:cNvSpPr>
            <a:spLocks noGrp="1"/>
          </p:cNvSpPr>
          <p:nvPr>
            <p:ph type="pic" sz="quarter" idx="45"/>
          </p:nvPr>
        </p:nvSpPr>
        <p:spPr>
          <a:xfrm>
            <a:off x="10044000" y="1981486"/>
            <a:ext cx="1476000" cy="147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a:t>Вставка рисунка</a:t>
            </a:r>
            <a:endParaRPr lang="ru-RU" noProof="0" dirty="0"/>
          </a:p>
        </p:txBody>
      </p:sp>
      <p:sp>
        <p:nvSpPr>
          <p:cNvPr id="22" name="Текст 5">
            <a:extLst>
              <a:ext uri="{FF2B5EF4-FFF2-40B4-BE49-F238E27FC236}">
                <a16:creationId xmlns:a16="http://schemas.microsoft.com/office/drawing/2014/main" id="{AE3E6576-B268-4232-858E-037F3AFA53D0}"/>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ru-RU" noProof="0" dirty="0"/>
              <a:t>Подзаголовок</a:t>
            </a:r>
          </a:p>
        </p:txBody>
      </p:sp>
      <p:sp>
        <p:nvSpPr>
          <p:cNvPr id="23" name="Прямоугольник 6">
            <a:extLst>
              <a:ext uri="{FF2B5EF4-FFF2-40B4-BE49-F238E27FC236}">
                <a16:creationId xmlns:a16="http://schemas.microsoft.com/office/drawing/2014/main" id="{644FE3AF-A04D-4D49-BDFD-FAF66D921FBF}"/>
              </a:ext>
              <a:ext uri="{C183D7F6-B498-43B3-948B-1728B52AA6E4}">
                <adec:decorative xmlns:adec="http://schemas.microsoft.com/office/drawing/2017/decorative" val="1"/>
              </a:ext>
            </a:extLst>
          </p:cNvPr>
          <p:cNvSpPr/>
          <p:nvPr userDrawn="1"/>
        </p:nvSpPr>
        <p:spPr>
          <a:xfrm>
            <a:off x="7523950" y="3629494"/>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24" name="Прямоугольник 6">
            <a:extLst>
              <a:ext uri="{FF2B5EF4-FFF2-40B4-BE49-F238E27FC236}">
                <a16:creationId xmlns:a16="http://schemas.microsoft.com/office/drawing/2014/main" id="{EAC46016-1B95-4163-8EAA-252BE4B86300}"/>
              </a:ext>
              <a:ext uri="{C183D7F6-B498-43B3-948B-1728B52AA6E4}">
                <adec:decorative xmlns:adec="http://schemas.microsoft.com/office/drawing/2017/decorative" val="1"/>
              </a:ext>
            </a:extLst>
          </p:cNvPr>
          <p:cNvSpPr/>
          <p:nvPr userDrawn="1"/>
        </p:nvSpPr>
        <p:spPr>
          <a:xfrm>
            <a:off x="9869900" y="3629494"/>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25" name="Прямоугольник 6">
            <a:extLst>
              <a:ext uri="{FF2B5EF4-FFF2-40B4-BE49-F238E27FC236}">
                <a16:creationId xmlns:a16="http://schemas.microsoft.com/office/drawing/2014/main" id="{EC09029D-7190-452C-92D6-6B055D055C5B}"/>
              </a:ext>
              <a:ext uri="{C183D7F6-B498-43B3-948B-1728B52AA6E4}">
                <adec:decorative xmlns:adec="http://schemas.microsoft.com/office/drawing/2017/decorative" val="1"/>
              </a:ext>
            </a:extLst>
          </p:cNvPr>
          <p:cNvSpPr/>
          <p:nvPr userDrawn="1"/>
        </p:nvSpPr>
        <p:spPr>
          <a:xfrm>
            <a:off x="503800" y="3629494"/>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26" name="Прямоугольник 6">
            <a:extLst>
              <a:ext uri="{FF2B5EF4-FFF2-40B4-BE49-F238E27FC236}">
                <a16:creationId xmlns:a16="http://schemas.microsoft.com/office/drawing/2014/main" id="{78798274-03F6-4FD0-93AB-82A31D0A2649}"/>
              </a:ext>
              <a:ext uri="{C183D7F6-B498-43B3-948B-1728B52AA6E4}">
                <adec:decorative xmlns:adec="http://schemas.microsoft.com/office/drawing/2017/decorative" val="1"/>
              </a:ext>
            </a:extLst>
          </p:cNvPr>
          <p:cNvSpPr/>
          <p:nvPr userDrawn="1"/>
        </p:nvSpPr>
        <p:spPr>
          <a:xfrm>
            <a:off x="2843850" y="3629494"/>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27" name="Прямоугольник 6">
            <a:extLst>
              <a:ext uri="{FF2B5EF4-FFF2-40B4-BE49-F238E27FC236}">
                <a16:creationId xmlns:a16="http://schemas.microsoft.com/office/drawing/2014/main" id="{1E3DDEC1-3507-486F-8CCF-7F1E9EB810E9}"/>
              </a:ext>
              <a:ext uri="{C183D7F6-B498-43B3-948B-1728B52AA6E4}">
                <adec:decorative xmlns:adec="http://schemas.microsoft.com/office/drawing/2017/decorative" val="1"/>
              </a:ext>
            </a:extLst>
          </p:cNvPr>
          <p:cNvSpPr/>
          <p:nvPr userDrawn="1"/>
        </p:nvSpPr>
        <p:spPr>
          <a:xfrm>
            <a:off x="5178000" y="3629494"/>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Tree>
    <p:extLst>
      <p:ext uri="{BB962C8B-B14F-4D97-AF65-F5344CB8AC3E}">
        <p14:creationId xmlns:p14="http://schemas.microsoft.com/office/powerpoint/2010/main" val="17583222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Только заголовок">
    <p:spTree>
      <p:nvGrpSpPr>
        <p:cNvPr id="1" name=""/>
        <p:cNvGrpSpPr/>
        <p:nvPr/>
      </p:nvGrpSpPr>
      <p:grpSpPr>
        <a:xfrm>
          <a:off x="0" y="0"/>
          <a:ext cx="0" cy="0"/>
          <a:chOff x="0" y="0"/>
          <a:chExt cx="0" cy="0"/>
        </a:xfrm>
      </p:grpSpPr>
      <p:sp>
        <p:nvSpPr>
          <p:cNvPr id="23" name="Рисунок 10">
            <a:extLst>
              <a:ext uri="{FF2B5EF4-FFF2-40B4-BE49-F238E27FC236}">
                <a16:creationId xmlns:a16="http://schemas.microsoft.com/office/drawing/2014/main" id="{42B3D5D2-87D3-49A6-9FA2-5D21A6486F97}"/>
              </a:ext>
            </a:extLst>
          </p:cNvPr>
          <p:cNvSpPr>
            <a:spLocks noGrp="1"/>
          </p:cNvSpPr>
          <p:nvPr>
            <p:ph type="pic" sz="quarter" idx="13" hasCustomPrompt="1"/>
          </p:nvPr>
        </p:nvSpPr>
        <p:spPr>
          <a:xfrm>
            <a:off x="143999" y="143998"/>
            <a:ext cx="4680001" cy="6480000"/>
          </a:xfrm>
          <a:solidFill>
            <a:schemeClr val="bg1">
              <a:lumMod val="95000"/>
            </a:schemeClr>
          </a:solidFill>
        </p:spPr>
        <p:txBody>
          <a:bodyPr lIns="576000" tIns="0" rIns="36000" bIns="0" rtlCol="0" anchor="ctr"/>
          <a:lstStyle>
            <a:lvl1pPr marL="0" indent="0" algn="l">
              <a:buNone/>
              <a:defRPr/>
            </a:lvl1pPr>
          </a:lstStyle>
          <a:p>
            <a:pPr rtl="0"/>
            <a:r>
              <a:rPr lang="ru-RU" noProof="0" dirty="0"/>
              <a:t>Вставьте или перетащите свое фото</a:t>
            </a:r>
          </a:p>
        </p:txBody>
      </p:sp>
      <p:sp>
        <p:nvSpPr>
          <p:cNvPr id="2" name="Заголовок 1">
            <a:extLst>
              <a:ext uri="{FF2B5EF4-FFF2-40B4-BE49-F238E27FC236}">
                <a16:creationId xmlns:a16="http://schemas.microsoft.com/office/drawing/2014/main" id="{5FC626A5-4FF6-42BD-858A-AE4B2C23A6BC}"/>
              </a:ext>
            </a:extLst>
          </p:cNvPr>
          <p:cNvSpPr>
            <a:spLocks noGrp="1"/>
          </p:cNvSpPr>
          <p:nvPr>
            <p:ph type="title"/>
          </p:nvPr>
        </p:nvSpPr>
        <p:spPr>
          <a:xfrm>
            <a:off x="5111900" y="432000"/>
            <a:ext cx="6660100" cy="432000"/>
          </a:xfrm>
        </p:spPr>
        <p:txBody>
          <a:bodyPr rtlCol="0"/>
          <a:lstStyle>
            <a:lvl1pPr>
              <a:defRPr>
                <a:solidFill>
                  <a:schemeClr val="tx1">
                    <a:lumMod val="75000"/>
                    <a:lumOff val="25000"/>
                  </a:schemeClr>
                </a:solidFill>
              </a:defRPr>
            </a:lvl1pPr>
          </a:lstStyle>
          <a:p>
            <a:pPr rtl="0"/>
            <a:r>
              <a:rPr lang="ru-RU" noProof="0"/>
              <a:t>Образец заголовка</a:t>
            </a:r>
            <a:endParaRPr lang="ru-RU" noProof="0" dirty="0"/>
          </a:p>
        </p:txBody>
      </p:sp>
      <p:sp>
        <p:nvSpPr>
          <p:cNvPr id="6" name="Нижний колонтитул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ru-RU" noProof="0" dirty="0"/>
              <a:t>Добавить нижний колонтитул</a:t>
            </a:r>
          </a:p>
        </p:txBody>
      </p:sp>
      <p:sp>
        <p:nvSpPr>
          <p:cNvPr id="7" name="Номер слайда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ru-RU" noProof="0" smtClean="0"/>
              <a:pPr/>
              <a:t>‹#›</a:t>
            </a:fld>
            <a:endParaRPr lang="ru-RU" noProof="0" dirty="0"/>
          </a:p>
        </p:txBody>
      </p:sp>
      <p:sp>
        <p:nvSpPr>
          <p:cNvPr id="11" name="Текст 8">
            <a:extLst>
              <a:ext uri="{FF2B5EF4-FFF2-40B4-BE49-F238E27FC236}">
                <a16:creationId xmlns:a16="http://schemas.microsoft.com/office/drawing/2014/main" id="{97E7DC10-1618-471B-9441-C640C7FEDD37}"/>
              </a:ext>
            </a:extLst>
          </p:cNvPr>
          <p:cNvSpPr>
            <a:spLocks noGrp="1"/>
          </p:cNvSpPr>
          <p:nvPr>
            <p:ph type="body" sz="quarter" idx="35" hasCustomPrompt="1"/>
          </p:nvPr>
        </p:nvSpPr>
        <p:spPr>
          <a:xfrm>
            <a:off x="5111900" y="3971432"/>
            <a:ext cx="1980000" cy="360000"/>
          </a:xfrm>
        </p:spPr>
        <p:txBody>
          <a:bodyPr rtlCol="0"/>
          <a:lstStyle>
            <a:lvl1pPr marL="0" indent="0" algn="ctr">
              <a:buFont typeface="Arial" panose="020B0604020202020204" pitchFamily="34" charset="0"/>
              <a:buNone/>
              <a:defRPr sz="1800">
                <a:solidFill>
                  <a:schemeClr val="tx1">
                    <a:lumMod val="75000"/>
                    <a:lumOff val="25000"/>
                  </a:schemeClr>
                </a:solidFill>
                <a:latin typeface="+mj-lt"/>
              </a:defRPr>
            </a:lvl1pPr>
          </a:lstStyle>
          <a:p>
            <a:pPr lvl="0" rtl="0"/>
            <a:r>
              <a:rPr lang="ru-RU" noProof="0" dirty="0"/>
              <a:t>Маркер 1</a:t>
            </a:r>
          </a:p>
        </p:txBody>
      </p:sp>
      <p:sp>
        <p:nvSpPr>
          <p:cNvPr id="12" name="Текст 10">
            <a:extLst>
              <a:ext uri="{FF2B5EF4-FFF2-40B4-BE49-F238E27FC236}">
                <a16:creationId xmlns:a16="http://schemas.microsoft.com/office/drawing/2014/main" id="{20AEB661-858B-44C9-9484-E540E04AD365}"/>
              </a:ext>
            </a:extLst>
          </p:cNvPr>
          <p:cNvSpPr>
            <a:spLocks noGrp="1"/>
          </p:cNvSpPr>
          <p:nvPr>
            <p:ph type="body" sz="quarter" idx="36" hasCustomPrompt="1"/>
          </p:nvPr>
        </p:nvSpPr>
        <p:spPr>
          <a:xfrm>
            <a:off x="5111900" y="4605832"/>
            <a:ext cx="1980000" cy="720000"/>
          </a:xfrm>
        </p:spPr>
        <p:txBody>
          <a:bodyPr rtlCol="0"/>
          <a:lstStyle>
            <a:lvl1pPr marL="0" indent="0" algn="ctr">
              <a:buNone/>
              <a:defRPr sz="1400">
                <a:solidFill>
                  <a:schemeClr val="tx1">
                    <a:lumMod val="75000"/>
                    <a:lumOff val="25000"/>
                  </a:schemeClr>
                </a:solidFill>
              </a:defRPr>
            </a:lvl1pPr>
          </a:lstStyle>
          <a:p>
            <a:pPr lvl="0" rtl="0"/>
            <a:r>
              <a:rPr lang="ru-RU" noProof="0" dirty="0"/>
              <a:t>Описание маркера</a:t>
            </a:r>
          </a:p>
        </p:txBody>
      </p:sp>
      <p:sp>
        <p:nvSpPr>
          <p:cNvPr id="13" name="Текст 8">
            <a:extLst>
              <a:ext uri="{FF2B5EF4-FFF2-40B4-BE49-F238E27FC236}">
                <a16:creationId xmlns:a16="http://schemas.microsoft.com/office/drawing/2014/main" id="{FDB26B40-5901-4EF0-BCF0-55677E28B176}"/>
              </a:ext>
            </a:extLst>
          </p:cNvPr>
          <p:cNvSpPr>
            <a:spLocks noGrp="1"/>
          </p:cNvSpPr>
          <p:nvPr>
            <p:ph type="body" sz="quarter" idx="37" hasCustomPrompt="1"/>
          </p:nvPr>
        </p:nvSpPr>
        <p:spPr>
          <a:xfrm>
            <a:off x="7451950" y="3971432"/>
            <a:ext cx="1980000" cy="360000"/>
          </a:xfrm>
        </p:spPr>
        <p:txBody>
          <a:bodyPr rtlCol="0"/>
          <a:lstStyle>
            <a:lvl1pPr marL="0" indent="0" algn="ctr">
              <a:buFont typeface="Arial" panose="020B0604020202020204" pitchFamily="34" charset="0"/>
              <a:buNone/>
              <a:defRPr sz="1800">
                <a:solidFill>
                  <a:schemeClr val="tx1">
                    <a:lumMod val="75000"/>
                    <a:lumOff val="25000"/>
                  </a:schemeClr>
                </a:solidFill>
                <a:latin typeface="+mj-lt"/>
              </a:defRPr>
            </a:lvl1pPr>
          </a:lstStyle>
          <a:p>
            <a:pPr lvl="0" rtl="0"/>
            <a:r>
              <a:rPr lang="ru-RU" noProof="0" dirty="0"/>
              <a:t>Маркер 2</a:t>
            </a:r>
          </a:p>
        </p:txBody>
      </p:sp>
      <p:sp>
        <p:nvSpPr>
          <p:cNvPr id="14" name="Текст 10">
            <a:extLst>
              <a:ext uri="{FF2B5EF4-FFF2-40B4-BE49-F238E27FC236}">
                <a16:creationId xmlns:a16="http://schemas.microsoft.com/office/drawing/2014/main" id="{CCEAE0AB-74EC-4097-A534-A578F1097938}"/>
              </a:ext>
            </a:extLst>
          </p:cNvPr>
          <p:cNvSpPr>
            <a:spLocks noGrp="1"/>
          </p:cNvSpPr>
          <p:nvPr>
            <p:ph type="body" sz="quarter" idx="38" hasCustomPrompt="1"/>
          </p:nvPr>
        </p:nvSpPr>
        <p:spPr>
          <a:xfrm>
            <a:off x="7451950" y="4605832"/>
            <a:ext cx="1980000" cy="720000"/>
          </a:xfrm>
        </p:spPr>
        <p:txBody>
          <a:bodyPr rtlCol="0"/>
          <a:lstStyle>
            <a:lvl1pPr marL="0" indent="0" algn="ctr">
              <a:buNone/>
              <a:defRPr sz="1400">
                <a:solidFill>
                  <a:schemeClr val="tx1">
                    <a:lumMod val="75000"/>
                    <a:lumOff val="25000"/>
                  </a:schemeClr>
                </a:solidFill>
              </a:defRPr>
            </a:lvl1pPr>
          </a:lstStyle>
          <a:p>
            <a:pPr lvl="0" rtl="0"/>
            <a:r>
              <a:rPr lang="ru-RU" noProof="0" dirty="0"/>
              <a:t>Описание маркера</a:t>
            </a:r>
          </a:p>
        </p:txBody>
      </p:sp>
      <p:sp>
        <p:nvSpPr>
          <p:cNvPr id="15" name="Текст 8">
            <a:extLst>
              <a:ext uri="{FF2B5EF4-FFF2-40B4-BE49-F238E27FC236}">
                <a16:creationId xmlns:a16="http://schemas.microsoft.com/office/drawing/2014/main" id="{B95692FA-0FC8-4EBA-8C23-6F85A921DB49}"/>
              </a:ext>
            </a:extLst>
          </p:cNvPr>
          <p:cNvSpPr>
            <a:spLocks noGrp="1"/>
          </p:cNvSpPr>
          <p:nvPr>
            <p:ph type="body" sz="quarter" idx="39" hasCustomPrompt="1"/>
          </p:nvPr>
        </p:nvSpPr>
        <p:spPr>
          <a:xfrm>
            <a:off x="9792000" y="3971432"/>
            <a:ext cx="1980000" cy="360000"/>
          </a:xfrm>
        </p:spPr>
        <p:txBody>
          <a:bodyPr rtlCol="0"/>
          <a:lstStyle>
            <a:lvl1pPr marL="0" indent="0" algn="ctr">
              <a:buFont typeface="Arial" panose="020B0604020202020204" pitchFamily="34" charset="0"/>
              <a:buNone/>
              <a:defRPr sz="1800">
                <a:solidFill>
                  <a:schemeClr val="tx1">
                    <a:lumMod val="75000"/>
                    <a:lumOff val="25000"/>
                  </a:schemeClr>
                </a:solidFill>
                <a:latin typeface="+mj-lt"/>
              </a:defRPr>
            </a:lvl1pPr>
          </a:lstStyle>
          <a:p>
            <a:pPr lvl="0" rtl="0"/>
            <a:r>
              <a:rPr lang="ru-RU" noProof="0" dirty="0"/>
              <a:t>Маркер 3</a:t>
            </a:r>
          </a:p>
        </p:txBody>
      </p:sp>
      <p:sp>
        <p:nvSpPr>
          <p:cNvPr id="16" name="Текст 10">
            <a:extLst>
              <a:ext uri="{FF2B5EF4-FFF2-40B4-BE49-F238E27FC236}">
                <a16:creationId xmlns:a16="http://schemas.microsoft.com/office/drawing/2014/main" id="{BFA4D6B2-D388-4538-A77C-689D93EDB695}"/>
              </a:ext>
            </a:extLst>
          </p:cNvPr>
          <p:cNvSpPr>
            <a:spLocks noGrp="1"/>
          </p:cNvSpPr>
          <p:nvPr>
            <p:ph type="body" sz="quarter" idx="40" hasCustomPrompt="1"/>
          </p:nvPr>
        </p:nvSpPr>
        <p:spPr>
          <a:xfrm>
            <a:off x="9792000" y="4605832"/>
            <a:ext cx="1980000" cy="720000"/>
          </a:xfrm>
        </p:spPr>
        <p:txBody>
          <a:bodyPr rtlCol="0"/>
          <a:lstStyle>
            <a:lvl1pPr marL="0" indent="0" algn="ctr">
              <a:buNone/>
              <a:defRPr sz="1400">
                <a:solidFill>
                  <a:schemeClr val="tx1">
                    <a:lumMod val="75000"/>
                    <a:lumOff val="25000"/>
                  </a:schemeClr>
                </a:solidFill>
              </a:defRPr>
            </a:lvl1pPr>
          </a:lstStyle>
          <a:p>
            <a:pPr lvl="0" rtl="0"/>
            <a:r>
              <a:rPr lang="ru-RU" noProof="0" dirty="0"/>
              <a:t>Описание маркера</a:t>
            </a:r>
          </a:p>
        </p:txBody>
      </p:sp>
      <p:sp>
        <p:nvSpPr>
          <p:cNvPr id="19" name="Рисунок 15">
            <a:extLst>
              <a:ext uri="{FF2B5EF4-FFF2-40B4-BE49-F238E27FC236}">
                <a16:creationId xmlns:a16="http://schemas.microsoft.com/office/drawing/2014/main" id="{E63C0874-8701-4CED-B60A-61A655FB5A5F}"/>
              </a:ext>
            </a:extLst>
          </p:cNvPr>
          <p:cNvSpPr>
            <a:spLocks noGrp="1"/>
          </p:cNvSpPr>
          <p:nvPr>
            <p:ph type="pic" sz="quarter" idx="43"/>
          </p:nvPr>
        </p:nvSpPr>
        <p:spPr>
          <a:xfrm>
            <a:off x="5363900" y="1981486"/>
            <a:ext cx="1476000" cy="147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a:t>Вставка рисунка</a:t>
            </a:r>
            <a:endParaRPr lang="ru-RU" noProof="0" dirty="0"/>
          </a:p>
        </p:txBody>
      </p:sp>
      <p:sp>
        <p:nvSpPr>
          <p:cNvPr id="20" name="Рисунок 15">
            <a:extLst>
              <a:ext uri="{FF2B5EF4-FFF2-40B4-BE49-F238E27FC236}">
                <a16:creationId xmlns:a16="http://schemas.microsoft.com/office/drawing/2014/main" id="{F223D9C7-A9C3-4D38-B4D8-9CAB3A19CF51}"/>
              </a:ext>
            </a:extLst>
          </p:cNvPr>
          <p:cNvSpPr>
            <a:spLocks noGrp="1"/>
          </p:cNvSpPr>
          <p:nvPr>
            <p:ph type="pic" sz="quarter" idx="44"/>
          </p:nvPr>
        </p:nvSpPr>
        <p:spPr>
          <a:xfrm>
            <a:off x="7703950" y="1981486"/>
            <a:ext cx="1476000" cy="147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a:t>Вставка рисунка</a:t>
            </a:r>
            <a:endParaRPr lang="ru-RU" noProof="0" dirty="0"/>
          </a:p>
        </p:txBody>
      </p:sp>
      <p:sp>
        <p:nvSpPr>
          <p:cNvPr id="21" name="Рисунок 15">
            <a:extLst>
              <a:ext uri="{FF2B5EF4-FFF2-40B4-BE49-F238E27FC236}">
                <a16:creationId xmlns:a16="http://schemas.microsoft.com/office/drawing/2014/main" id="{5B90C43A-E202-44D5-87CB-BD25DE6EF544}"/>
              </a:ext>
            </a:extLst>
          </p:cNvPr>
          <p:cNvSpPr>
            <a:spLocks noGrp="1"/>
          </p:cNvSpPr>
          <p:nvPr>
            <p:ph type="pic" sz="quarter" idx="45"/>
          </p:nvPr>
        </p:nvSpPr>
        <p:spPr>
          <a:xfrm>
            <a:off x="10044000" y="1981486"/>
            <a:ext cx="1476000" cy="147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a:t>Вставка рисунка</a:t>
            </a:r>
            <a:endParaRPr lang="ru-RU" noProof="0" dirty="0"/>
          </a:p>
        </p:txBody>
      </p:sp>
      <p:sp>
        <p:nvSpPr>
          <p:cNvPr id="22" name="Текст 5">
            <a:extLst>
              <a:ext uri="{FF2B5EF4-FFF2-40B4-BE49-F238E27FC236}">
                <a16:creationId xmlns:a16="http://schemas.microsoft.com/office/drawing/2014/main" id="{AE3E6576-B268-4232-858E-037F3AFA53D0}"/>
              </a:ext>
            </a:extLst>
          </p:cNvPr>
          <p:cNvSpPr>
            <a:spLocks noGrp="1"/>
          </p:cNvSpPr>
          <p:nvPr>
            <p:ph type="body" sz="quarter" idx="32" hasCustomPrompt="1"/>
          </p:nvPr>
        </p:nvSpPr>
        <p:spPr>
          <a:xfrm>
            <a:off x="5111499" y="1008000"/>
            <a:ext cx="6659814"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ru-RU" noProof="0" dirty="0"/>
              <a:t>Подзаголовок</a:t>
            </a:r>
          </a:p>
        </p:txBody>
      </p:sp>
      <p:grpSp>
        <p:nvGrpSpPr>
          <p:cNvPr id="25" name="Группа 24">
            <a:extLst>
              <a:ext uri="{FF2B5EF4-FFF2-40B4-BE49-F238E27FC236}">
                <a16:creationId xmlns:a16="http://schemas.microsoft.com/office/drawing/2014/main" id="{00A98AF6-5DA1-4AA4-9068-753B7B67CCD9}"/>
              </a:ext>
            </a:extLst>
          </p:cNvPr>
          <p:cNvGrpSpPr/>
          <p:nvPr userDrawn="1"/>
        </p:nvGrpSpPr>
        <p:grpSpPr>
          <a:xfrm>
            <a:off x="323999" y="323998"/>
            <a:ext cx="4320000" cy="6120000"/>
            <a:chOff x="180000" y="180000"/>
            <a:chExt cx="4330700" cy="6292683"/>
          </a:xfrm>
        </p:grpSpPr>
        <p:sp>
          <p:nvSpPr>
            <p:cNvPr id="26" name="Прямоугольник 6">
              <a:extLst>
                <a:ext uri="{FF2B5EF4-FFF2-40B4-BE49-F238E27FC236}">
                  <a16:creationId xmlns:a16="http://schemas.microsoft.com/office/drawing/2014/main" id="{610C6BE2-3871-4E51-920D-2E1F13FA22D4}"/>
                </a:ext>
              </a:extLst>
            </p:cNvPr>
            <p:cNvSpPr/>
            <p:nvPr/>
          </p:nvSpPr>
          <p:spPr>
            <a:xfrm>
              <a:off x="180000" y="6290249"/>
              <a:ext cx="4330700" cy="182434"/>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27" name="Прямоугольник 6">
              <a:extLst>
                <a:ext uri="{FF2B5EF4-FFF2-40B4-BE49-F238E27FC236}">
                  <a16:creationId xmlns:a16="http://schemas.microsoft.com/office/drawing/2014/main" id="{409F8537-0917-49A4-B9A1-0B68ED60DF2C}"/>
                </a:ext>
              </a:extLst>
            </p:cNvPr>
            <p:cNvSpPr/>
            <p:nvPr/>
          </p:nvSpPr>
          <p:spPr>
            <a:xfrm flipV="1">
              <a:off x="180000" y="180000"/>
              <a:ext cx="4330700" cy="182434"/>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grpSp>
      <p:sp>
        <p:nvSpPr>
          <p:cNvPr id="24" name="Прямоугольник 6">
            <a:extLst>
              <a:ext uri="{FF2B5EF4-FFF2-40B4-BE49-F238E27FC236}">
                <a16:creationId xmlns:a16="http://schemas.microsoft.com/office/drawing/2014/main" id="{3E24480B-1EA1-4618-A14A-DFF8FA263887}"/>
              </a:ext>
              <a:ext uri="{C183D7F6-B498-43B3-948B-1728B52AA6E4}">
                <adec:decorative xmlns:adec="http://schemas.microsoft.com/office/drawing/2017/decorative" val="1"/>
              </a:ext>
            </a:extLst>
          </p:cNvPr>
          <p:cNvSpPr/>
          <p:nvPr userDrawn="1"/>
        </p:nvSpPr>
        <p:spPr>
          <a:xfrm>
            <a:off x="5178000" y="3629494"/>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28" name="Прямоугольник 6">
            <a:extLst>
              <a:ext uri="{FF2B5EF4-FFF2-40B4-BE49-F238E27FC236}">
                <a16:creationId xmlns:a16="http://schemas.microsoft.com/office/drawing/2014/main" id="{043B620A-4118-4E00-9D79-5BD4C87DCEAB}"/>
              </a:ext>
              <a:ext uri="{C183D7F6-B498-43B3-948B-1728B52AA6E4}">
                <adec:decorative xmlns:adec="http://schemas.microsoft.com/office/drawing/2017/decorative" val="1"/>
              </a:ext>
            </a:extLst>
          </p:cNvPr>
          <p:cNvSpPr/>
          <p:nvPr userDrawn="1"/>
        </p:nvSpPr>
        <p:spPr>
          <a:xfrm>
            <a:off x="7523950" y="3629494"/>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29" name="Прямоугольник 6">
            <a:extLst>
              <a:ext uri="{FF2B5EF4-FFF2-40B4-BE49-F238E27FC236}">
                <a16:creationId xmlns:a16="http://schemas.microsoft.com/office/drawing/2014/main" id="{612097E6-9559-4AEF-968E-6C2F89163D7B}"/>
              </a:ext>
              <a:ext uri="{C183D7F6-B498-43B3-948B-1728B52AA6E4}">
                <adec:decorative xmlns:adec="http://schemas.microsoft.com/office/drawing/2017/decorative" val="1"/>
              </a:ext>
            </a:extLst>
          </p:cNvPr>
          <p:cNvSpPr/>
          <p:nvPr userDrawn="1"/>
        </p:nvSpPr>
        <p:spPr>
          <a:xfrm>
            <a:off x="9869900" y="3629494"/>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Tree>
    <p:extLst>
      <p:ext uri="{BB962C8B-B14F-4D97-AF65-F5344CB8AC3E}">
        <p14:creationId xmlns:p14="http://schemas.microsoft.com/office/powerpoint/2010/main" val="2768649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Только заголовок">
    <p:spTree>
      <p:nvGrpSpPr>
        <p:cNvPr id="1" name=""/>
        <p:cNvGrpSpPr/>
        <p:nvPr/>
      </p:nvGrpSpPr>
      <p:grpSpPr>
        <a:xfrm>
          <a:off x="0" y="0"/>
          <a:ext cx="0" cy="0"/>
          <a:chOff x="0" y="0"/>
          <a:chExt cx="0" cy="0"/>
        </a:xfrm>
      </p:grpSpPr>
      <p:sp>
        <p:nvSpPr>
          <p:cNvPr id="23" name="Рисунок 10">
            <a:extLst>
              <a:ext uri="{FF2B5EF4-FFF2-40B4-BE49-F238E27FC236}">
                <a16:creationId xmlns:a16="http://schemas.microsoft.com/office/drawing/2014/main" id="{42B3D5D2-87D3-49A6-9FA2-5D21A6486F97}"/>
              </a:ext>
            </a:extLst>
          </p:cNvPr>
          <p:cNvSpPr>
            <a:spLocks noGrp="1"/>
          </p:cNvSpPr>
          <p:nvPr>
            <p:ph type="pic" sz="quarter" idx="13" hasCustomPrompt="1"/>
          </p:nvPr>
        </p:nvSpPr>
        <p:spPr>
          <a:xfrm>
            <a:off x="143999" y="143998"/>
            <a:ext cx="4680001" cy="6480000"/>
          </a:xfrm>
          <a:solidFill>
            <a:schemeClr val="bg1">
              <a:lumMod val="95000"/>
            </a:schemeClr>
          </a:solidFill>
        </p:spPr>
        <p:txBody>
          <a:bodyPr lIns="576000" tIns="0" rIns="36000" bIns="0" rtlCol="0" anchor="ctr"/>
          <a:lstStyle>
            <a:lvl1pPr marL="0" indent="0" algn="l">
              <a:buNone/>
              <a:defRPr/>
            </a:lvl1pPr>
          </a:lstStyle>
          <a:p>
            <a:pPr rtl="0"/>
            <a:r>
              <a:rPr lang="ru-RU" noProof="0" dirty="0"/>
              <a:t>Вставьте или перетащите свое фото</a:t>
            </a:r>
          </a:p>
        </p:txBody>
      </p:sp>
      <p:sp>
        <p:nvSpPr>
          <p:cNvPr id="2" name="Заголовок 1">
            <a:extLst>
              <a:ext uri="{FF2B5EF4-FFF2-40B4-BE49-F238E27FC236}">
                <a16:creationId xmlns:a16="http://schemas.microsoft.com/office/drawing/2014/main" id="{5FC626A5-4FF6-42BD-858A-AE4B2C23A6BC}"/>
              </a:ext>
            </a:extLst>
          </p:cNvPr>
          <p:cNvSpPr>
            <a:spLocks noGrp="1"/>
          </p:cNvSpPr>
          <p:nvPr>
            <p:ph type="title"/>
          </p:nvPr>
        </p:nvSpPr>
        <p:spPr>
          <a:xfrm>
            <a:off x="5111900" y="432000"/>
            <a:ext cx="6660100" cy="432000"/>
          </a:xfrm>
        </p:spPr>
        <p:txBody>
          <a:bodyPr rtlCol="0"/>
          <a:lstStyle>
            <a:lvl1pPr>
              <a:defRPr>
                <a:solidFill>
                  <a:schemeClr val="tx1">
                    <a:lumMod val="75000"/>
                    <a:lumOff val="25000"/>
                  </a:schemeClr>
                </a:solidFill>
              </a:defRPr>
            </a:lvl1pPr>
          </a:lstStyle>
          <a:p>
            <a:pPr rtl="0"/>
            <a:r>
              <a:rPr lang="ru-RU" noProof="0"/>
              <a:t>Образец заголовка</a:t>
            </a:r>
            <a:endParaRPr lang="ru-RU" noProof="0" dirty="0"/>
          </a:p>
        </p:txBody>
      </p:sp>
      <p:sp>
        <p:nvSpPr>
          <p:cNvPr id="6" name="Нижний колонтитул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ru-RU" noProof="0" dirty="0"/>
              <a:t>Добавить нижний колонтитул</a:t>
            </a:r>
          </a:p>
        </p:txBody>
      </p:sp>
      <p:sp>
        <p:nvSpPr>
          <p:cNvPr id="7" name="Номер слайда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ru-RU" noProof="0" smtClean="0"/>
              <a:pPr/>
              <a:t>‹#›</a:t>
            </a:fld>
            <a:endParaRPr lang="ru-RU" noProof="0" dirty="0"/>
          </a:p>
        </p:txBody>
      </p:sp>
      <p:sp>
        <p:nvSpPr>
          <p:cNvPr id="11" name="Текст 8">
            <a:extLst>
              <a:ext uri="{FF2B5EF4-FFF2-40B4-BE49-F238E27FC236}">
                <a16:creationId xmlns:a16="http://schemas.microsoft.com/office/drawing/2014/main" id="{97E7DC10-1618-471B-9441-C640C7FEDD37}"/>
              </a:ext>
            </a:extLst>
          </p:cNvPr>
          <p:cNvSpPr>
            <a:spLocks noGrp="1"/>
          </p:cNvSpPr>
          <p:nvPr>
            <p:ph type="body" sz="quarter" idx="35" hasCustomPrompt="1"/>
          </p:nvPr>
        </p:nvSpPr>
        <p:spPr>
          <a:xfrm>
            <a:off x="6502388" y="2233079"/>
            <a:ext cx="1872000" cy="360000"/>
          </a:xfrm>
        </p:spPr>
        <p:txBody>
          <a:bodyPr rtlCol="0"/>
          <a:lstStyle>
            <a:lvl1pPr marL="0" indent="0" algn="l">
              <a:buFont typeface="Arial" panose="020B0604020202020204" pitchFamily="34" charset="0"/>
              <a:buNone/>
              <a:defRPr sz="1800">
                <a:solidFill>
                  <a:schemeClr val="tx1">
                    <a:lumMod val="75000"/>
                    <a:lumOff val="25000"/>
                  </a:schemeClr>
                </a:solidFill>
                <a:latin typeface="+mj-lt"/>
              </a:defRPr>
            </a:lvl1pPr>
          </a:lstStyle>
          <a:p>
            <a:pPr lvl="0" rtl="0"/>
            <a:r>
              <a:rPr lang="ru-RU" noProof="0" dirty="0"/>
              <a:t>Маркер 1</a:t>
            </a:r>
          </a:p>
        </p:txBody>
      </p:sp>
      <p:sp>
        <p:nvSpPr>
          <p:cNvPr id="12" name="Текст 10">
            <a:extLst>
              <a:ext uri="{FF2B5EF4-FFF2-40B4-BE49-F238E27FC236}">
                <a16:creationId xmlns:a16="http://schemas.microsoft.com/office/drawing/2014/main" id="{20AEB661-858B-44C9-9484-E540E04AD365}"/>
              </a:ext>
            </a:extLst>
          </p:cNvPr>
          <p:cNvSpPr>
            <a:spLocks noGrp="1"/>
          </p:cNvSpPr>
          <p:nvPr>
            <p:ph type="body" sz="quarter" idx="36" hasCustomPrompt="1"/>
          </p:nvPr>
        </p:nvSpPr>
        <p:spPr>
          <a:xfrm>
            <a:off x="6502388" y="2721591"/>
            <a:ext cx="1872000" cy="360000"/>
          </a:xfrm>
        </p:spPr>
        <p:txBody>
          <a:bodyPr rtlCol="0"/>
          <a:lstStyle>
            <a:lvl1pPr marL="0" indent="0" algn="l">
              <a:buNone/>
              <a:defRPr sz="1400">
                <a:solidFill>
                  <a:schemeClr val="tx1">
                    <a:lumMod val="75000"/>
                    <a:lumOff val="25000"/>
                  </a:schemeClr>
                </a:solidFill>
              </a:defRPr>
            </a:lvl1pPr>
          </a:lstStyle>
          <a:p>
            <a:pPr lvl="0" rtl="0"/>
            <a:r>
              <a:rPr lang="ru-RU" noProof="0" dirty="0"/>
              <a:t>Описание маркера</a:t>
            </a:r>
          </a:p>
        </p:txBody>
      </p:sp>
      <p:sp>
        <p:nvSpPr>
          <p:cNvPr id="13" name="Текст 8">
            <a:extLst>
              <a:ext uri="{FF2B5EF4-FFF2-40B4-BE49-F238E27FC236}">
                <a16:creationId xmlns:a16="http://schemas.microsoft.com/office/drawing/2014/main" id="{FDB26B40-5901-4EF0-BCF0-55677E28B176}"/>
              </a:ext>
            </a:extLst>
          </p:cNvPr>
          <p:cNvSpPr>
            <a:spLocks noGrp="1"/>
          </p:cNvSpPr>
          <p:nvPr>
            <p:ph type="body" sz="quarter" idx="37" hasCustomPrompt="1"/>
          </p:nvPr>
        </p:nvSpPr>
        <p:spPr>
          <a:xfrm>
            <a:off x="9899313" y="2233079"/>
            <a:ext cx="1872000" cy="360000"/>
          </a:xfrm>
        </p:spPr>
        <p:txBody>
          <a:bodyPr rtlCol="0"/>
          <a:lstStyle>
            <a:lvl1pPr marL="0" indent="0" algn="l">
              <a:buFont typeface="Arial" panose="020B0604020202020204" pitchFamily="34" charset="0"/>
              <a:buNone/>
              <a:defRPr sz="1800">
                <a:solidFill>
                  <a:schemeClr val="tx1">
                    <a:lumMod val="75000"/>
                    <a:lumOff val="25000"/>
                  </a:schemeClr>
                </a:solidFill>
                <a:latin typeface="+mj-lt"/>
              </a:defRPr>
            </a:lvl1pPr>
          </a:lstStyle>
          <a:p>
            <a:pPr lvl="0" rtl="0"/>
            <a:r>
              <a:rPr lang="ru-RU" noProof="0" dirty="0"/>
              <a:t>Маркер 2</a:t>
            </a:r>
          </a:p>
        </p:txBody>
      </p:sp>
      <p:sp>
        <p:nvSpPr>
          <p:cNvPr id="14" name="Текст 10">
            <a:extLst>
              <a:ext uri="{FF2B5EF4-FFF2-40B4-BE49-F238E27FC236}">
                <a16:creationId xmlns:a16="http://schemas.microsoft.com/office/drawing/2014/main" id="{CCEAE0AB-74EC-4097-A534-A578F1097938}"/>
              </a:ext>
            </a:extLst>
          </p:cNvPr>
          <p:cNvSpPr>
            <a:spLocks noGrp="1"/>
          </p:cNvSpPr>
          <p:nvPr>
            <p:ph type="body" sz="quarter" idx="38" hasCustomPrompt="1"/>
          </p:nvPr>
        </p:nvSpPr>
        <p:spPr>
          <a:xfrm>
            <a:off x="9899313" y="2721591"/>
            <a:ext cx="1872000" cy="360000"/>
          </a:xfrm>
        </p:spPr>
        <p:txBody>
          <a:bodyPr rtlCol="0"/>
          <a:lstStyle>
            <a:lvl1pPr marL="0" indent="0" algn="l">
              <a:buNone/>
              <a:defRPr sz="1400">
                <a:solidFill>
                  <a:schemeClr val="tx1">
                    <a:lumMod val="75000"/>
                    <a:lumOff val="25000"/>
                  </a:schemeClr>
                </a:solidFill>
              </a:defRPr>
            </a:lvl1pPr>
          </a:lstStyle>
          <a:p>
            <a:pPr lvl="0" rtl="0"/>
            <a:r>
              <a:rPr lang="ru-RU" noProof="0" dirty="0"/>
              <a:t>Описание маркера</a:t>
            </a:r>
          </a:p>
        </p:txBody>
      </p:sp>
      <p:sp>
        <p:nvSpPr>
          <p:cNvPr id="19" name="Рисунок 15">
            <a:extLst>
              <a:ext uri="{FF2B5EF4-FFF2-40B4-BE49-F238E27FC236}">
                <a16:creationId xmlns:a16="http://schemas.microsoft.com/office/drawing/2014/main" id="{E63C0874-8701-4CED-B60A-61A655FB5A5F}"/>
              </a:ext>
            </a:extLst>
          </p:cNvPr>
          <p:cNvSpPr>
            <a:spLocks noGrp="1"/>
          </p:cNvSpPr>
          <p:nvPr>
            <p:ph type="pic" sz="quarter" idx="43"/>
          </p:nvPr>
        </p:nvSpPr>
        <p:spPr>
          <a:xfrm>
            <a:off x="5130008" y="2233079"/>
            <a:ext cx="1219835" cy="1219835"/>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a:t>Вставка рисунка</a:t>
            </a:r>
            <a:endParaRPr lang="ru-RU" noProof="0" dirty="0"/>
          </a:p>
        </p:txBody>
      </p:sp>
      <p:sp>
        <p:nvSpPr>
          <p:cNvPr id="20" name="Рисунок 15">
            <a:extLst>
              <a:ext uri="{FF2B5EF4-FFF2-40B4-BE49-F238E27FC236}">
                <a16:creationId xmlns:a16="http://schemas.microsoft.com/office/drawing/2014/main" id="{F223D9C7-A9C3-4D38-B4D8-9CAB3A19CF51}"/>
              </a:ext>
            </a:extLst>
          </p:cNvPr>
          <p:cNvSpPr>
            <a:spLocks noGrp="1"/>
          </p:cNvSpPr>
          <p:nvPr>
            <p:ph type="pic" sz="quarter" idx="44"/>
          </p:nvPr>
        </p:nvSpPr>
        <p:spPr>
          <a:xfrm>
            <a:off x="8526933" y="2233079"/>
            <a:ext cx="1219835" cy="1219835"/>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a:t>Вставка рисунка</a:t>
            </a:r>
            <a:endParaRPr lang="ru-RU" noProof="0" dirty="0"/>
          </a:p>
        </p:txBody>
      </p:sp>
      <p:sp>
        <p:nvSpPr>
          <p:cNvPr id="22" name="Текст 5">
            <a:extLst>
              <a:ext uri="{FF2B5EF4-FFF2-40B4-BE49-F238E27FC236}">
                <a16:creationId xmlns:a16="http://schemas.microsoft.com/office/drawing/2014/main" id="{AE3E6576-B268-4232-858E-037F3AFA53D0}"/>
              </a:ext>
            </a:extLst>
          </p:cNvPr>
          <p:cNvSpPr>
            <a:spLocks noGrp="1"/>
          </p:cNvSpPr>
          <p:nvPr>
            <p:ph type="body" sz="quarter" idx="32" hasCustomPrompt="1"/>
          </p:nvPr>
        </p:nvSpPr>
        <p:spPr>
          <a:xfrm>
            <a:off x="5111499" y="1008000"/>
            <a:ext cx="6659814"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ru-RU" noProof="0" dirty="0"/>
              <a:t>Подзаголовок</a:t>
            </a:r>
          </a:p>
        </p:txBody>
      </p:sp>
      <p:grpSp>
        <p:nvGrpSpPr>
          <p:cNvPr id="25" name="Группа 24">
            <a:extLst>
              <a:ext uri="{FF2B5EF4-FFF2-40B4-BE49-F238E27FC236}">
                <a16:creationId xmlns:a16="http://schemas.microsoft.com/office/drawing/2014/main" id="{00A98AF6-5DA1-4AA4-9068-753B7B67CCD9}"/>
              </a:ext>
            </a:extLst>
          </p:cNvPr>
          <p:cNvGrpSpPr/>
          <p:nvPr userDrawn="1"/>
        </p:nvGrpSpPr>
        <p:grpSpPr>
          <a:xfrm>
            <a:off x="323999" y="323998"/>
            <a:ext cx="4320000" cy="6120000"/>
            <a:chOff x="180000" y="180000"/>
            <a:chExt cx="4330700" cy="6292683"/>
          </a:xfrm>
        </p:grpSpPr>
        <p:sp>
          <p:nvSpPr>
            <p:cNvPr id="26" name="Прямоугольник 6">
              <a:extLst>
                <a:ext uri="{FF2B5EF4-FFF2-40B4-BE49-F238E27FC236}">
                  <a16:creationId xmlns:a16="http://schemas.microsoft.com/office/drawing/2014/main" id="{610C6BE2-3871-4E51-920D-2E1F13FA22D4}"/>
                </a:ext>
              </a:extLst>
            </p:cNvPr>
            <p:cNvSpPr/>
            <p:nvPr/>
          </p:nvSpPr>
          <p:spPr>
            <a:xfrm>
              <a:off x="180000" y="6290249"/>
              <a:ext cx="4330700" cy="182434"/>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27" name="Прямоугольник 6">
              <a:extLst>
                <a:ext uri="{FF2B5EF4-FFF2-40B4-BE49-F238E27FC236}">
                  <a16:creationId xmlns:a16="http://schemas.microsoft.com/office/drawing/2014/main" id="{409F8537-0917-49A4-B9A1-0B68ED60DF2C}"/>
                </a:ext>
              </a:extLst>
            </p:cNvPr>
            <p:cNvSpPr/>
            <p:nvPr/>
          </p:nvSpPr>
          <p:spPr>
            <a:xfrm flipV="1">
              <a:off x="180000" y="180000"/>
              <a:ext cx="4330700" cy="182434"/>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grpSp>
      <p:sp>
        <p:nvSpPr>
          <p:cNvPr id="33" name="Текст 8">
            <a:extLst>
              <a:ext uri="{FF2B5EF4-FFF2-40B4-BE49-F238E27FC236}">
                <a16:creationId xmlns:a16="http://schemas.microsoft.com/office/drawing/2014/main" id="{88A88076-4208-4A97-A015-3DFBFCC94A72}"/>
              </a:ext>
            </a:extLst>
          </p:cNvPr>
          <p:cNvSpPr>
            <a:spLocks noGrp="1"/>
          </p:cNvSpPr>
          <p:nvPr>
            <p:ph type="body" sz="quarter" idx="45" hasCustomPrompt="1"/>
          </p:nvPr>
        </p:nvSpPr>
        <p:spPr>
          <a:xfrm>
            <a:off x="6502388" y="3859797"/>
            <a:ext cx="1872000" cy="360000"/>
          </a:xfrm>
        </p:spPr>
        <p:txBody>
          <a:bodyPr rtlCol="0"/>
          <a:lstStyle>
            <a:lvl1pPr marL="0" indent="0" algn="l">
              <a:buFont typeface="Arial" panose="020B0604020202020204" pitchFamily="34" charset="0"/>
              <a:buNone/>
              <a:defRPr sz="1800">
                <a:solidFill>
                  <a:schemeClr val="tx1">
                    <a:lumMod val="75000"/>
                    <a:lumOff val="25000"/>
                  </a:schemeClr>
                </a:solidFill>
                <a:latin typeface="+mj-lt"/>
              </a:defRPr>
            </a:lvl1pPr>
          </a:lstStyle>
          <a:p>
            <a:pPr lvl="0" rtl="0"/>
            <a:r>
              <a:rPr lang="ru-RU" noProof="0" dirty="0"/>
              <a:t>Маркер 1</a:t>
            </a:r>
          </a:p>
        </p:txBody>
      </p:sp>
      <p:sp>
        <p:nvSpPr>
          <p:cNvPr id="34" name="Текст 10">
            <a:extLst>
              <a:ext uri="{FF2B5EF4-FFF2-40B4-BE49-F238E27FC236}">
                <a16:creationId xmlns:a16="http://schemas.microsoft.com/office/drawing/2014/main" id="{C0468E64-5403-40FE-84BE-184FCF30EA38}"/>
              </a:ext>
            </a:extLst>
          </p:cNvPr>
          <p:cNvSpPr>
            <a:spLocks noGrp="1"/>
          </p:cNvSpPr>
          <p:nvPr>
            <p:ph type="body" sz="quarter" idx="46" hasCustomPrompt="1"/>
          </p:nvPr>
        </p:nvSpPr>
        <p:spPr>
          <a:xfrm>
            <a:off x="6502388" y="4348309"/>
            <a:ext cx="1872000" cy="360000"/>
          </a:xfrm>
        </p:spPr>
        <p:txBody>
          <a:bodyPr rtlCol="0"/>
          <a:lstStyle>
            <a:lvl1pPr marL="0" indent="0" algn="l">
              <a:buNone/>
              <a:defRPr sz="1400">
                <a:solidFill>
                  <a:schemeClr val="tx1">
                    <a:lumMod val="75000"/>
                    <a:lumOff val="25000"/>
                  </a:schemeClr>
                </a:solidFill>
              </a:defRPr>
            </a:lvl1pPr>
          </a:lstStyle>
          <a:p>
            <a:pPr lvl="0" rtl="0"/>
            <a:r>
              <a:rPr lang="ru-RU" noProof="0" dirty="0"/>
              <a:t>Описание маркера</a:t>
            </a:r>
          </a:p>
        </p:txBody>
      </p:sp>
      <p:sp>
        <p:nvSpPr>
          <p:cNvPr id="35" name="Текст 8">
            <a:extLst>
              <a:ext uri="{FF2B5EF4-FFF2-40B4-BE49-F238E27FC236}">
                <a16:creationId xmlns:a16="http://schemas.microsoft.com/office/drawing/2014/main" id="{D0CF6241-B0D3-4D20-B605-DD302BA1D6C1}"/>
              </a:ext>
            </a:extLst>
          </p:cNvPr>
          <p:cNvSpPr>
            <a:spLocks noGrp="1"/>
          </p:cNvSpPr>
          <p:nvPr>
            <p:ph type="body" sz="quarter" idx="47" hasCustomPrompt="1"/>
          </p:nvPr>
        </p:nvSpPr>
        <p:spPr>
          <a:xfrm>
            <a:off x="9899313" y="3859797"/>
            <a:ext cx="1872000" cy="360000"/>
          </a:xfrm>
        </p:spPr>
        <p:txBody>
          <a:bodyPr rtlCol="0"/>
          <a:lstStyle>
            <a:lvl1pPr marL="0" indent="0" algn="l">
              <a:buFont typeface="Arial" panose="020B0604020202020204" pitchFamily="34" charset="0"/>
              <a:buNone/>
              <a:defRPr sz="1800">
                <a:solidFill>
                  <a:schemeClr val="tx1">
                    <a:lumMod val="75000"/>
                    <a:lumOff val="25000"/>
                  </a:schemeClr>
                </a:solidFill>
                <a:latin typeface="+mj-lt"/>
              </a:defRPr>
            </a:lvl1pPr>
          </a:lstStyle>
          <a:p>
            <a:pPr lvl="0" rtl="0"/>
            <a:r>
              <a:rPr lang="ru-RU" noProof="0" dirty="0"/>
              <a:t>Маркер 2</a:t>
            </a:r>
          </a:p>
        </p:txBody>
      </p:sp>
      <p:sp>
        <p:nvSpPr>
          <p:cNvPr id="36" name="Текст 10">
            <a:extLst>
              <a:ext uri="{FF2B5EF4-FFF2-40B4-BE49-F238E27FC236}">
                <a16:creationId xmlns:a16="http://schemas.microsoft.com/office/drawing/2014/main" id="{711DB09A-A42D-4902-AF3E-5D0DC168C285}"/>
              </a:ext>
            </a:extLst>
          </p:cNvPr>
          <p:cNvSpPr>
            <a:spLocks noGrp="1"/>
          </p:cNvSpPr>
          <p:nvPr>
            <p:ph type="body" sz="quarter" idx="48" hasCustomPrompt="1"/>
          </p:nvPr>
        </p:nvSpPr>
        <p:spPr>
          <a:xfrm>
            <a:off x="9899313" y="4348309"/>
            <a:ext cx="1872000" cy="360000"/>
          </a:xfrm>
        </p:spPr>
        <p:txBody>
          <a:bodyPr rtlCol="0"/>
          <a:lstStyle>
            <a:lvl1pPr marL="0" indent="0" algn="l">
              <a:buNone/>
              <a:defRPr sz="1400">
                <a:solidFill>
                  <a:schemeClr val="tx1">
                    <a:lumMod val="75000"/>
                    <a:lumOff val="25000"/>
                  </a:schemeClr>
                </a:solidFill>
              </a:defRPr>
            </a:lvl1pPr>
          </a:lstStyle>
          <a:p>
            <a:pPr lvl="0" rtl="0"/>
            <a:r>
              <a:rPr lang="ru-RU" noProof="0" dirty="0"/>
              <a:t>Описание маркера</a:t>
            </a:r>
          </a:p>
        </p:txBody>
      </p:sp>
      <p:sp>
        <p:nvSpPr>
          <p:cNvPr id="37" name="Рисунок 15">
            <a:extLst>
              <a:ext uri="{FF2B5EF4-FFF2-40B4-BE49-F238E27FC236}">
                <a16:creationId xmlns:a16="http://schemas.microsoft.com/office/drawing/2014/main" id="{E96186ED-3118-47CD-987B-87DECE43F025}"/>
              </a:ext>
            </a:extLst>
          </p:cNvPr>
          <p:cNvSpPr>
            <a:spLocks noGrp="1"/>
          </p:cNvSpPr>
          <p:nvPr>
            <p:ph type="pic" sz="quarter" idx="49"/>
          </p:nvPr>
        </p:nvSpPr>
        <p:spPr>
          <a:xfrm>
            <a:off x="5130008" y="3859797"/>
            <a:ext cx="1219835" cy="1219835"/>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a:t>Вставка рисунка</a:t>
            </a:r>
            <a:endParaRPr lang="ru-RU" noProof="0" dirty="0"/>
          </a:p>
        </p:txBody>
      </p:sp>
      <p:sp>
        <p:nvSpPr>
          <p:cNvPr id="38" name="Рисунок 15">
            <a:extLst>
              <a:ext uri="{FF2B5EF4-FFF2-40B4-BE49-F238E27FC236}">
                <a16:creationId xmlns:a16="http://schemas.microsoft.com/office/drawing/2014/main" id="{BF2BC07A-75E7-4434-B71D-F48A7ADA8048}"/>
              </a:ext>
            </a:extLst>
          </p:cNvPr>
          <p:cNvSpPr>
            <a:spLocks noGrp="1"/>
          </p:cNvSpPr>
          <p:nvPr>
            <p:ph type="pic" sz="quarter" idx="50"/>
          </p:nvPr>
        </p:nvSpPr>
        <p:spPr>
          <a:xfrm>
            <a:off x="8526933" y="3859797"/>
            <a:ext cx="1219835" cy="1219835"/>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a:t>Вставка рисунка</a:t>
            </a:r>
            <a:endParaRPr lang="ru-RU" noProof="0" dirty="0"/>
          </a:p>
        </p:txBody>
      </p:sp>
      <p:sp>
        <p:nvSpPr>
          <p:cNvPr id="24" name="Прямоугольник 6">
            <a:extLst>
              <a:ext uri="{FF2B5EF4-FFF2-40B4-BE49-F238E27FC236}">
                <a16:creationId xmlns:a16="http://schemas.microsoft.com/office/drawing/2014/main" id="{CEDEC4EC-1B7D-4C30-9BDC-ED714BC0AD87}"/>
              </a:ext>
              <a:ext uri="{C183D7F6-B498-43B3-948B-1728B52AA6E4}">
                <adec:decorative xmlns:adec="http://schemas.microsoft.com/office/drawing/2017/decorative" val="1"/>
              </a:ext>
            </a:extLst>
          </p:cNvPr>
          <p:cNvSpPr/>
          <p:nvPr userDrawn="1"/>
        </p:nvSpPr>
        <p:spPr>
          <a:xfrm>
            <a:off x="6502388" y="3311998"/>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28" name="Прямоугольник 6">
            <a:extLst>
              <a:ext uri="{FF2B5EF4-FFF2-40B4-BE49-F238E27FC236}">
                <a16:creationId xmlns:a16="http://schemas.microsoft.com/office/drawing/2014/main" id="{61B31970-0B46-450B-916F-74D6DEF9B8F8}"/>
              </a:ext>
              <a:ext uri="{C183D7F6-B498-43B3-948B-1728B52AA6E4}">
                <adec:decorative xmlns:adec="http://schemas.microsoft.com/office/drawing/2017/decorative" val="1"/>
              </a:ext>
            </a:extLst>
          </p:cNvPr>
          <p:cNvSpPr/>
          <p:nvPr userDrawn="1"/>
        </p:nvSpPr>
        <p:spPr>
          <a:xfrm>
            <a:off x="9917313" y="3311998"/>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29" name="Прямоугольник 6">
            <a:extLst>
              <a:ext uri="{FF2B5EF4-FFF2-40B4-BE49-F238E27FC236}">
                <a16:creationId xmlns:a16="http://schemas.microsoft.com/office/drawing/2014/main" id="{950320AF-7644-49E1-9D16-70547713917F}"/>
              </a:ext>
              <a:ext uri="{C183D7F6-B498-43B3-948B-1728B52AA6E4}">
                <adec:decorative xmlns:adec="http://schemas.microsoft.com/office/drawing/2017/decorative" val="1"/>
              </a:ext>
            </a:extLst>
          </p:cNvPr>
          <p:cNvSpPr/>
          <p:nvPr userDrawn="1"/>
        </p:nvSpPr>
        <p:spPr>
          <a:xfrm>
            <a:off x="6502388" y="4935521"/>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30" name="Прямоугольник 6">
            <a:extLst>
              <a:ext uri="{FF2B5EF4-FFF2-40B4-BE49-F238E27FC236}">
                <a16:creationId xmlns:a16="http://schemas.microsoft.com/office/drawing/2014/main" id="{D36D919E-E710-495F-8E8C-3A987E502CF7}"/>
              </a:ext>
              <a:ext uri="{C183D7F6-B498-43B3-948B-1728B52AA6E4}">
                <adec:decorative xmlns:adec="http://schemas.microsoft.com/office/drawing/2017/decorative" val="1"/>
              </a:ext>
            </a:extLst>
          </p:cNvPr>
          <p:cNvSpPr/>
          <p:nvPr userDrawn="1"/>
        </p:nvSpPr>
        <p:spPr>
          <a:xfrm>
            <a:off x="9917313" y="4935521"/>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Tree>
    <p:extLst>
      <p:ext uri="{BB962C8B-B14F-4D97-AF65-F5344CB8AC3E}">
        <p14:creationId xmlns:p14="http://schemas.microsoft.com/office/powerpoint/2010/main" val="980651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Заголовок и объект">
    <p:spTree>
      <p:nvGrpSpPr>
        <p:cNvPr id="1" name=""/>
        <p:cNvGrpSpPr/>
        <p:nvPr/>
      </p:nvGrpSpPr>
      <p:grpSpPr>
        <a:xfrm>
          <a:off x="0" y="0"/>
          <a:ext cx="0" cy="0"/>
          <a:chOff x="0" y="0"/>
          <a:chExt cx="0" cy="0"/>
        </a:xfrm>
      </p:grpSpPr>
      <p:pic>
        <p:nvPicPr>
          <p:cNvPr id="7" name="Рисунок 6">
            <a:extLst>
              <a:ext uri="{FF2B5EF4-FFF2-40B4-BE49-F238E27FC236}">
                <a16:creationId xmlns:a16="http://schemas.microsoft.com/office/drawing/2014/main" id="{A4BB9D81-6871-4A9D-BF45-2D079E803094}"/>
              </a:ext>
            </a:extLst>
          </p:cNvPr>
          <p:cNvPicPr>
            <a:picLocks noChangeAspect="1"/>
          </p:cNvPicPr>
          <p:nvPr userDrawn="1"/>
        </p:nvPicPr>
        <p:blipFill>
          <a:blip r:embed="rId2"/>
          <a:stretch>
            <a:fillRect/>
          </a:stretch>
        </p:blipFill>
        <p:spPr>
          <a:xfrm>
            <a:off x="663465" y="812097"/>
            <a:ext cx="11528535" cy="5645385"/>
          </a:xfrm>
          <a:prstGeom prst="rect">
            <a:avLst/>
          </a:prstGeom>
        </p:spPr>
      </p:pic>
      <p:sp>
        <p:nvSpPr>
          <p:cNvPr id="8" name="Рисунок 10">
            <a:extLst>
              <a:ext uri="{FF2B5EF4-FFF2-40B4-BE49-F238E27FC236}">
                <a16:creationId xmlns:a16="http://schemas.microsoft.com/office/drawing/2014/main" id="{D7C80831-068A-4F76-B718-3D893A2E5B24}"/>
              </a:ext>
            </a:extLst>
          </p:cNvPr>
          <p:cNvSpPr>
            <a:spLocks noGrp="1"/>
          </p:cNvSpPr>
          <p:nvPr>
            <p:ph type="pic" sz="quarter" idx="13" hasCustomPrompt="1"/>
          </p:nvPr>
        </p:nvSpPr>
        <p:spPr>
          <a:xfrm>
            <a:off x="5217319" y="1255405"/>
            <a:ext cx="6974680" cy="3935414"/>
          </a:xfrm>
          <a:solidFill>
            <a:schemeClr val="bg1">
              <a:lumMod val="95000"/>
              <a:alpha val="70000"/>
            </a:schemeClr>
          </a:solid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dirty="0"/>
              <a:t>Вставьте или перетащите свое изображение экрана</a:t>
            </a:r>
          </a:p>
        </p:txBody>
      </p:sp>
      <p:sp>
        <p:nvSpPr>
          <p:cNvPr id="3" name="Объект 2">
            <a:extLst>
              <a:ext uri="{FF2B5EF4-FFF2-40B4-BE49-F238E27FC236}">
                <a16:creationId xmlns:a16="http://schemas.microsoft.com/office/drawing/2014/main" id="{B1948E38-8FB0-4E51-A01C-C88794372E50}"/>
              </a:ext>
            </a:extLst>
          </p:cNvPr>
          <p:cNvSpPr>
            <a:spLocks noGrp="1"/>
          </p:cNvSpPr>
          <p:nvPr>
            <p:ph idx="1"/>
          </p:nvPr>
        </p:nvSpPr>
        <p:spPr>
          <a:xfrm>
            <a:off x="424370" y="3955774"/>
            <a:ext cx="3978665" cy="1976617"/>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ru-RU" noProof="0" dirty="0"/>
          </a:p>
        </p:txBody>
      </p:sp>
      <p:sp>
        <p:nvSpPr>
          <p:cNvPr id="5" name="Номер слайда 4">
            <a:extLst>
              <a:ext uri="{FF2B5EF4-FFF2-40B4-BE49-F238E27FC236}">
                <a16:creationId xmlns:a16="http://schemas.microsoft.com/office/drawing/2014/main" id="{9A5F0423-B6EE-42FD-9306-5E965142C6CE}"/>
              </a:ext>
            </a:extLst>
          </p:cNvPr>
          <p:cNvSpPr>
            <a:spLocks noGrp="1"/>
          </p:cNvSpPr>
          <p:nvPr>
            <p:ph type="sldNum" sz="quarter" idx="11"/>
          </p:nvPr>
        </p:nvSpPr>
        <p:spPr/>
        <p:txBody>
          <a:bodyPr rtlCol="0"/>
          <a:lstStyle/>
          <a:p>
            <a:pPr rtl="0"/>
            <a:fld id="{19B51A1E-902D-48AF-9020-955120F399B6}" type="slidenum">
              <a:rPr lang="ru-RU" noProof="0" smtClean="0"/>
              <a:pPr/>
              <a:t>‹#›</a:t>
            </a:fld>
            <a:endParaRPr lang="ru-RU" noProof="0" dirty="0"/>
          </a:p>
        </p:txBody>
      </p:sp>
      <p:sp>
        <p:nvSpPr>
          <p:cNvPr id="6" name="Нижний колонтитул 5">
            <a:extLst>
              <a:ext uri="{FF2B5EF4-FFF2-40B4-BE49-F238E27FC236}">
                <a16:creationId xmlns:a16="http://schemas.microsoft.com/office/drawing/2014/main" id="{FBCE01B6-FB5C-471B-B95B-DB3DC8A0E4BD}"/>
              </a:ext>
            </a:extLst>
          </p:cNvPr>
          <p:cNvSpPr>
            <a:spLocks noGrp="1"/>
          </p:cNvSpPr>
          <p:nvPr>
            <p:ph type="ftr" sz="quarter" idx="12"/>
          </p:nvPr>
        </p:nvSpPr>
        <p:spPr/>
        <p:txBody>
          <a:bodyPr rtlCol="0"/>
          <a:lstStyle/>
          <a:p>
            <a:pPr rtl="0"/>
            <a:r>
              <a:rPr lang="ru-RU" noProof="0" dirty="0"/>
              <a:t>Добавить нижний колонтитул</a:t>
            </a:r>
          </a:p>
        </p:txBody>
      </p:sp>
      <p:sp>
        <p:nvSpPr>
          <p:cNvPr id="9" name="Заголовок 8">
            <a:extLst>
              <a:ext uri="{FF2B5EF4-FFF2-40B4-BE49-F238E27FC236}">
                <a16:creationId xmlns:a16="http://schemas.microsoft.com/office/drawing/2014/main" id="{5CA0D6D2-4DA0-4AEE-95C1-E8BDD0515364}"/>
              </a:ext>
            </a:extLst>
          </p:cNvPr>
          <p:cNvSpPr>
            <a:spLocks noGrp="1"/>
          </p:cNvSpPr>
          <p:nvPr>
            <p:ph type="title" hasCustomPrompt="1"/>
          </p:nvPr>
        </p:nvSpPr>
        <p:spPr>
          <a:xfrm>
            <a:off x="432000" y="432000"/>
            <a:ext cx="3971035" cy="432000"/>
          </a:xfrm>
        </p:spPr>
        <p:txBody>
          <a:bodyPr rtlCol="0" anchor="t"/>
          <a:lstStyle>
            <a:lvl1pPr>
              <a:defRPr>
                <a:solidFill>
                  <a:schemeClr val="tx1">
                    <a:lumMod val="75000"/>
                    <a:lumOff val="25000"/>
                  </a:schemeClr>
                </a:solidFill>
              </a:defRPr>
            </a:lvl1pPr>
          </a:lstStyle>
          <a:p>
            <a:pPr rtl="0"/>
            <a:r>
              <a:rPr lang="ru-RU" noProof="0" dirty="0"/>
              <a:t>Щелкните, чтобы изменить заголовок</a:t>
            </a:r>
          </a:p>
        </p:txBody>
      </p:sp>
      <p:sp>
        <p:nvSpPr>
          <p:cNvPr id="4" name="Текст 3">
            <a:extLst>
              <a:ext uri="{FF2B5EF4-FFF2-40B4-BE49-F238E27FC236}">
                <a16:creationId xmlns:a16="http://schemas.microsoft.com/office/drawing/2014/main" id="{86E450DC-177B-4710-8122-B192B58AB345}"/>
              </a:ext>
            </a:extLst>
          </p:cNvPr>
          <p:cNvSpPr>
            <a:spLocks noGrp="1"/>
          </p:cNvSpPr>
          <p:nvPr>
            <p:ph type="body" sz="quarter" idx="14" hasCustomPrompt="1"/>
          </p:nvPr>
        </p:nvSpPr>
        <p:spPr>
          <a:xfrm>
            <a:off x="423863" y="2563813"/>
            <a:ext cx="3979862" cy="1212850"/>
          </a:xfrm>
        </p:spPr>
        <p:txBody>
          <a:bodyPr rtlCol="0" anchor="b"/>
          <a:lstStyle>
            <a:lvl1pPr marL="0" indent="0">
              <a:buNone/>
              <a:defRPr sz="2800">
                <a:latin typeface="+mj-lt"/>
              </a:defRPr>
            </a:lvl1pPr>
            <a:lvl2pPr marL="266700" indent="0">
              <a:buNone/>
              <a:defRPr>
                <a:latin typeface="+mj-lt"/>
              </a:defRPr>
            </a:lvl2pPr>
            <a:lvl3pPr marL="542925" indent="0">
              <a:buNone/>
              <a:defRPr>
                <a:latin typeface="+mj-lt"/>
              </a:defRPr>
            </a:lvl3pPr>
            <a:lvl4pPr marL="809625" indent="0">
              <a:buNone/>
              <a:defRPr>
                <a:latin typeface="+mj-lt"/>
              </a:defRPr>
            </a:lvl4pPr>
            <a:lvl5pPr marL="1076325" indent="0">
              <a:buNone/>
              <a:defRPr>
                <a:latin typeface="+mj-lt"/>
              </a:defRPr>
            </a:lvl5pPr>
          </a:lstStyle>
          <a:p>
            <a:pPr lvl="0" rtl="0"/>
            <a:r>
              <a:rPr lang="ru-RU" noProof="0" dirty="0"/>
              <a:t>Выделенный текст</a:t>
            </a:r>
          </a:p>
        </p:txBody>
      </p:sp>
    </p:spTree>
    <p:extLst>
      <p:ext uri="{BB962C8B-B14F-4D97-AF65-F5344CB8AC3E}">
        <p14:creationId xmlns:p14="http://schemas.microsoft.com/office/powerpoint/2010/main" val="41970129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Только заголовок">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ru-RU" noProof="0"/>
              <a:t>Образец заголовка</a:t>
            </a:r>
            <a:endParaRPr lang="ru-RU" noProof="0" dirty="0"/>
          </a:p>
        </p:txBody>
      </p:sp>
      <p:sp>
        <p:nvSpPr>
          <p:cNvPr id="6" name="Нижний колонтитул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ru-RU" noProof="0" dirty="0"/>
              <a:t>Добавить нижний колонтитул</a:t>
            </a:r>
          </a:p>
        </p:txBody>
      </p:sp>
      <p:sp>
        <p:nvSpPr>
          <p:cNvPr id="7" name="Номер слайда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ru-RU" noProof="0" smtClean="0"/>
              <a:pPr/>
              <a:t>‹#›</a:t>
            </a:fld>
            <a:endParaRPr lang="ru-RU" noProof="0" dirty="0"/>
          </a:p>
        </p:txBody>
      </p:sp>
      <p:sp>
        <p:nvSpPr>
          <p:cNvPr id="9" name="Текст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2771850" y="3971432"/>
            <a:ext cx="1980000" cy="360000"/>
          </a:xfrm>
        </p:spPr>
        <p:txBody>
          <a:bodyPr rtlCol="0"/>
          <a:lstStyle>
            <a:lvl1pPr marL="0" indent="0" algn="ctr">
              <a:buFont typeface="Arial" panose="020B0604020202020204" pitchFamily="34" charset="0"/>
              <a:buNone/>
              <a:defRPr sz="1800">
                <a:solidFill>
                  <a:schemeClr val="tx1">
                    <a:lumMod val="75000"/>
                    <a:lumOff val="25000"/>
                  </a:schemeClr>
                </a:solidFill>
                <a:latin typeface="+mj-lt"/>
              </a:defRPr>
            </a:lvl1pPr>
          </a:lstStyle>
          <a:p>
            <a:pPr lvl="0" rtl="0"/>
            <a:r>
              <a:rPr lang="ru-RU" noProof="0" dirty="0"/>
              <a:t>Маркер 2</a:t>
            </a:r>
          </a:p>
        </p:txBody>
      </p:sp>
      <p:sp>
        <p:nvSpPr>
          <p:cNvPr id="10" name="Текст 10">
            <a:extLst>
              <a:ext uri="{FF2B5EF4-FFF2-40B4-BE49-F238E27FC236}">
                <a16:creationId xmlns:a16="http://schemas.microsoft.com/office/drawing/2014/main" id="{39809F78-EA1B-4C23-A53E-7DE8B4A6AE1D}"/>
              </a:ext>
            </a:extLst>
          </p:cNvPr>
          <p:cNvSpPr>
            <a:spLocks noGrp="1"/>
          </p:cNvSpPr>
          <p:nvPr>
            <p:ph type="body" sz="quarter" idx="34" hasCustomPrompt="1"/>
          </p:nvPr>
        </p:nvSpPr>
        <p:spPr>
          <a:xfrm>
            <a:off x="2771850" y="4605832"/>
            <a:ext cx="1980000" cy="720000"/>
          </a:xfrm>
        </p:spPr>
        <p:txBody>
          <a:bodyPr rtlCol="0"/>
          <a:lstStyle>
            <a:lvl1pPr marL="0" indent="0" algn="ctr">
              <a:buNone/>
              <a:defRPr sz="1400">
                <a:solidFill>
                  <a:schemeClr val="tx1">
                    <a:lumMod val="75000"/>
                    <a:lumOff val="25000"/>
                  </a:schemeClr>
                </a:solidFill>
              </a:defRPr>
            </a:lvl1pPr>
          </a:lstStyle>
          <a:p>
            <a:pPr lvl="0" rtl="0"/>
            <a:r>
              <a:rPr lang="ru-RU" noProof="0" dirty="0"/>
              <a:t>Описание маркера</a:t>
            </a:r>
          </a:p>
        </p:txBody>
      </p:sp>
      <p:sp>
        <p:nvSpPr>
          <p:cNvPr id="11" name="Текст 8">
            <a:extLst>
              <a:ext uri="{FF2B5EF4-FFF2-40B4-BE49-F238E27FC236}">
                <a16:creationId xmlns:a16="http://schemas.microsoft.com/office/drawing/2014/main" id="{97E7DC10-1618-471B-9441-C640C7FEDD37}"/>
              </a:ext>
            </a:extLst>
          </p:cNvPr>
          <p:cNvSpPr>
            <a:spLocks noGrp="1"/>
          </p:cNvSpPr>
          <p:nvPr>
            <p:ph type="body" sz="quarter" idx="35" hasCustomPrompt="1"/>
          </p:nvPr>
        </p:nvSpPr>
        <p:spPr>
          <a:xfrm>
            <a:off x="5111900" y="3971432"/>
            <a:ext cx="1980000" cy="360000"/>
          </a:xfrm>
        </p:spPr>
        <p:txBody>
          <a:bodyPr rtlCol="0"/>
          <a:lstStyle>
            <a:lvl1pPr marL="0" indent="0" algn="ctr">
              <a:buFont typeface="Arial" panose="020B0604020202020204" pitchFamily="34" charset="0"/>
              <a:buNone/>
              <a:defRPr sz="1800">
                <a:solidFill>
                  <a:schemeClr val="tx1">
                    <a:lumMod val="75000"/>
                    <a:lumOff val="25000"/>
                  </a:schemeClr>
                </a:solidFill>
                <a:latin typeface="+mj-lt"/>
              </a:defRPr>
            </a:lvl1pPr>
          </a:lstStyle>
          <a:p>
            <a:pPr lvl="0" rtl="0"/>
            <a:r>
              <a:rPr lang="ru-RU" noProof="0" dirty="0"/>
              <a:t>Маркер 3</a:t>
            </a:r>
          </a:p>
        </p:txBody>
      </p:sp>
      <p:sp>
        <p:nvSpPr>
          <p:cNvPr id="12" name="Текст 10">
            <a:extLst>
              <a:ext uri="{FF2B5EF4-FFF2-40B4-BE49-F238E27FC236}">
                <a16:creationId xmlns:a16="http://schemas.microsoft.com/office/drawing/2014/main" id="{20AEB661-858B-44C9-9484-E540E04AD365}"/>
              </a:ext>
            </a:extLst>
          </p:cNvPr>
          <p:cNvSpPr>
            <a:spLocks noGrp="1"/>
          </p:cNvSpPr>
          <p:nvPr>
            <p:ph type="body" sz="quarter" idx="36" hasCustomPrompt="1"/>
          </p:nvPr>
        </p:nvSpPr>
        <p:spPr>
          <a:xfrm>
            <a:off x="5111900" y="4605832"/>
            <a:ext cx="1980000" cy="720000"/>
          </a:xfrm>
        </p:spPr>
        <p:txBody>
          <a:bodyPr rtlCol="0"/>
          <a:lstStyle>
            <a:lvl1pPr marL="0" indent="0" algn="ctr">
              <a:buNone/>
              <a:defRPr sz="1400">
                <a:solidFill>
                  <a:schemeClr val="tx1">
                    <a:lumMod val="75000"/>
                    <a:lumOff val="25000"/>
                  </a:schemeClr>
                </a:solidFill>
              </a:defRPr>
            </a:lvl1pPr>
          </a:lstStyle>
          <a:p>
            <a:pPr lvl="0" rtl="0"/>
            <a:r>
              <a:rPr lang="ru-RU" noProof="0" dirty="0"/>
              <a:t>Описание маркера</a:t>
            </a:r>
          </a:p>
        </p:txBody>
      </p:sp>
      <p:sp>
        <p:nvSpPr>
          <p:cNvPr id="13" name="Текст 8">
            <a:extLst>
              <a:ext uri="{FF2B5EF4-FFF2-40B4-BE49-F238E27FC236}">
                <a16:creationId xmlns:a16="http://schemas.microsoft.com/office/drawing/2014/main" id="{FDB26B40-5901-4EF0-BCF0-55677E28B176}"/>
              </a:ext>
            </a:extLst>
          </p:cNvPr>
          <p:cNvSpPr>
            <a:spLocks noGrp="1"/>
          </p:cNvSpPr>
          <p:nvPr>
            <p:ph type="body" sz="quarter" idx="37" hasCustomPrompt="1"/>
          </p:nvPr>
        </p:nvSpPr>
        <p:spPr>
          <a:xfrm>
            <a:off x="7451950" y="3971432"/>
            <a:ext cx="1980000" cy="360000"/>
          </a:xfrm>
        </p:spPr>
        <p:txBody>
          <a:bodyPr rtlCol="0"/>
          <a:lstStyle>
            <a:lvl1pPr marL="0" indent="0" algn="ctr">
              <a:buFont typeface="Arial" panose="020B0604020202020204" pitchFamily="34" charset="0"/>
              <a:buNone/>
              <a:defRPr sz="1800">
                <a:solidFill>
                  <a:schemeClr val="tx1">
                    <a:lumMod val="75000"/>
                    <a:lumOff val="25000"/>
                  </a:schemeClr>
                </a:solidFill>
                <a:latin typeface="+mj-lt"/>
              </a:defRPr>
            </a:lvl1pPr>
          </a:lstStyle>
          <a:p>
            <a:pPr lvl="0" rtl="0"/>
            <a:r>
              <a:rPr lang="ru-RU" noProof="0" dirty="0"/>
              <a:t>Маркер 4</a:t>
            </a:r>
          </a:p>
        </p:txBody>
      </p:sp>
      <p:sp>
        <p:nvSpPr>
          <p:cNvPr id="14" name="Текст 10">
            <a:extLst>
              <a:ext uri="{FF2B5EF4-FFF2-40B4-BE49-F238E27FC236}">
                <a16:creationId xmlns:a16="http://schemas.microsoft.com/office/drawing/2014/main" id="{CCEAE0AB-74EC-4097-A534-A578F1097938}"/>
              </a:ext>
            </a:extLst>
          </p:cNvPr>
          <p:cNvSpPr>
            <a:spLocks noGrp="1"/>
          </p:cNvSpPr>
          <p:nvPr>
            <p:ph type="body" sz="quarter" idx="38" hasCustomPrompt="1"/>
          </p:nvPr>
        </p:nvSpPr>
        <p:spPr>
          <a:xfrm>
            <a:off x="7451950" y="4605832"/>
            <a:ext cx="1980000" cy="720000"/>
          </a:xfrm>
        </p:spPr>
        <p:txBody>
          <a:bodyPr rtlCol="0"/>
          <a:lstStyle>
            <a:lvl1pPr marL="0" indent="0" algn="ctr">
              <a:buNone/>
              <a:defRPr sz="1400">
                <a:solidFill>
                  <a:schemeClr val="tx1">
                    <a:lumMod val="75000"/>
                    <a:lumOff val="25000"/>
                  </a:schemeClr>
                </a:solidFill>
              </a:defRPr>
            </a:lvl1pPr>
          </a:lstStyle>
          <a:p>
            <a:pPr lvl="0" rtl="0"/>
            <a:r>
              <a:rPr lang="ru-RU" noProof="0" dirty="0"/>
              <a:t>Описание маркера</a:t>
            </a:r>
          </a:p>
        </p:txBody>
      </p:sp>
      <p:sp>
        <p:nvSpPr>
          <p:cNvPr id="18" name="Рисунок 15">
            <a:extLst>
              <a:ext uri="{FF2B5EF4-FFF2-40B4-BE49-F238E27FC236}">
                <a16:creationId xmlns:a16="http://schemas.microsoft.com/office/drawing/2014/main" id="{43CBE128-6D8D-4605-B225-5A34FFB1F25B}"/>
              </a:ext>
            </a:extLst>
          </p:cNvPr>
          <p:cNvSpPr>
            <a:spLocks noGrp="1"/>
          </p:cNvSpPr>
          <p:nvPr>
            <p:ph type="pic" sz="quarter" idx="42"/>
          </p:nvPr>
        </p:nvSpPr>
        <p:spPr>
          <a:xfrm>
            <a:off x="3023850" y="1981486"/>
            <a:ext cx="1476000" cy="147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a:t>Вставка рисунка</a:t>
            </a:r>
            <a:endParaRPr lang="ru-RU" noProof="0" dirty="0"/>
          </a:p>
        </p:txBody>
      </p:sp>
      <p:sp>
        <p:nvSpPr>
          <p:cNvPr id="19" name="Рисунок 15">
            <a:extLst>
              <a:ext uri="{FF2B5EF4-FFF2-40B4-BE49-F238E27FC236}">
                <a16:creationId xmlns:a16="http://schemas.microsoft.com/office/drawing/2014/main" id="{E63C0874-8701-4CED-B60A-61A655FB5A5F}"/>
              </a:ext>
            </a:extLst>
          </p:cNvPr>
          <p:cNvSpPr>
            <a:spLocks noGrp="1"/>
          </p:cNvSpPr>
          <p:nvPr>
            <p:ph type="pic" sz="quarter" idx="43"/>
          </p:nvPr>
        </p:nvSpPr>
        <p:spPr>
          <a:xfrm>
            <a:off x="5363900" y="1981486"/>
            <a:ext cx="1476000" cy="147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a:t>Вставка рисунка</a:t>
            </a:r>
            <a:endParaRPr lang="ru-RU" noProof="0" dirty="0"/>
          </a:p>
        </p:txBody>
      </p:sp>
      <p:sp>
        <p:nvSpPr>
          <p:cNvPr id="20" name="Рисунок 15">
            <a:extLst>
              <a:ext uri="{FF2B5EF4-FFF2-40B4-BE49-F238E27FC236}">
                <a16:creationId xmlns:a16="http://schemas.microsoft.com/office/drawing/2014/main" id="{F223D9C7-A9C3-4D38-B4D8-9CAB3A19CF51}"/>
              </a:ext>
            </a:extLst>
          </p:cNvPr>
          <p:cNvSpPr>
            <a:spLocks noGrp="1"/>
          </p:cNvSpPr>
          <p:nvPr>
            <p:ph type="pic" sz="quarter" idx="44"/>
          </p:nvPr>
        </p:nvSpPr>
        <p:spPr>
          <a:xfrm>
            <a:off x="7703950" y="1981486"/>
            <a:ext cx="1476000" cy="1476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a:t>Вставка рисунка</a:t>
            </a:r>
            <a:endParaRPr lang="ru-RU" noProof="0" dirty="0"/>
          </a:p>
        </p:txBody>
      </p:sp>
      <p:sp>
        <p:nvSpPr>
          <p:cNvPr id="22" name="Текст 5">
            <a:extLst>
              <a:ext uri="{FF2B5EF4-FFF2-40B4-BE49-F238E27FC236}">
                <a16:creationId xmlns:a16="http://schemas.microsoft.com/office/drawing/2014/main" id="{AE3E6576-B268-4232-858E-037F3AFA53D0}"/>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ru-RU" noProof="0" dirty="0"/>
              <a:t>Подзаголовок</a:t>
            </a:r>
          </a:p>
        </p:txBody>
      </p:sp>
      <p:grpSp>
        <p:nvGrpSpPr>
          <p:cNvPr id="15" name="Группа 14">
            <a:extLst>
              <a:ext uri="{FF2B5EF4-FFF2-40B4-BE49-F238E27FC236}">
                <a16:creationId xmlns:a16="http://schemas.microsoft.com/office/drawing/2014/main" id="{0DFB96B7-45A3-4381-89C2-4A31A565FF96}"/>
              </a:ext>
              <a:ext uri="{C183D7F6-B498-43B3-948B-1728B52AA6E4}">
                <adec:decorative xmlns:adec="http://schemas.microsoft.com/office/drawing/2017/decorative" val="1"/>
              </a:ext>
            </a:extLst>
          </p:cNvPr>
          <p:cNvGrpSpPr/>
          <p:nvPr userDrawn="1"/>
        </p:nvGrpSpPr>
        <p:grpSpPr>
          <a:xfrm>
            <a:off x="2843850" y="1642400"/>
            <a:ext cx="6516100" cy="2131094"/>
            <a:chOff x="2843850" y="1642400"/>
            <a:chExt cx="1836000" cy="2131094"/>
          </a:xfrm>
        </p:grpSpPr>
        <p:sp>
          <p:nvSpPr>
            <p:cNvPr id="16" name="Прямоугольник 6">
              <a:extLst>
                <a:ext uri="{FF2B5EF4-FFF2-40B4-BE49-F238E27FC236}">
                  <a16:creationId xmlns:a16="http://schemas.microsoft.com/office/drawing/2014/main" id="{57C639D3-D14E-4739-A805-8BD1EE3723AB}"/>
                </a:ext>
              </a:extLst>
            </p:cNvPr>
            <p:cNvSpPr/>
            <p:nvPr/>
          </p:nvSpPr>
          <p:spPr>
            <a:xfrm>
              <a:off x="2843850" y="3629494"/>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17" name="Прямоугольник 6">
              <a:extLst>
                <a:ext uri="{FF2B5EF4-FFF2-40B4-BE49-F238E27FC236}">
                  <a16:creationId xmlns:a16="http://schemas.microsoft.com/office/drawing/2014/main" id="{3552379E-CA58-42E4-929B-E0CDE195CFB4}"/>
                </a:ext>
              </a:extLst>
            </p:cNvPr>
            <p:cNvSpPr/>
            <p:nvPr/>
          </p:nvSpPr>
          <p:spPr>
            <a:xfrm flipV="1">
              <a:off x="2843850" y="1642400"/>
              <a:ext cx="1836000"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grpSp>
    </p:spTree>
    <p:extLst>
      <p:ext uri="{BB962C8B-B14F-4D97-AF65-F5344CB8AC3E}">
        <p14:creationId xmlns:p14="http://schemas.microsoft.com/office/powerpoint/2010/main" val="883970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Заголовок и объект">
    <p:spTree>
      <p:nvGrpSpPr>
        <p:cNvPr id="1" name=""/>
        <p:cNvGrpSpPr/>
        <p:nvPr/>
      </p:nvGrpSpPr>
      <p:grpSpPr>
        <a:xfrm>
          <a:off x="0" y="0"/>
          <a:ext cx="0" cy="0"/>
          <a:chOff x="0" y="0"/>
          <a:chExt cx="0" cy="0"/>
        </a:xfrm>
      </p:grpSpPr>
      <p:sp>
        <p:nvSpPr>
          <p:cNvPr id="3" name="Объект 2">
            <a:extLst>
              <a:ext uri="{FF2B5EF4-FFF2-40B4-BE49-F238E27FC236}">
                <a16:creationId xmlns:a16="http://schemas.microsoft.com/office/drawing/2014/main" id="{B1948E38-8FB0-4E51-A01C-C88794372E50}"/>
              </a:ext>
            </a:extLst>
          </p:cNvPr>
          <p:cNvSpPr>
            <a:spLocks noGrp="1"/>
          </p:cNvSpPr>
          <p:nvPr>
            <p:ph idx="1"/>
          </p:nvPr>
        </p:nvSpPr>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ru-RU" noProof="0" dirty="0"/>
          </a:p>
        </p:txBody>
      </p:sp>
      <p:sp>
        <p:nvSpPr>
          <p:cNvPr id="5" name="Номер слайда 4">
            <a:extLst>
              <a:ext uri="{FF2B5EF4-FFF2-40B4-BE49-F238E27FC236}">
                <a16:creationId xmlns:a16="http://schemas.microsoft.com/office/drawing/2014/main" id="{9A5F0423-B6EE-42FD-9306-5E965142C6CE}"/>
              </a:ext>
            </a:extLst>
          </p:cNvPr>
          <p:cNvSpPr>
            <a:spLocks noGrp="1"/>
          </p:cNvSpPr>
          <p:nvPr>
            <p:ph type="sldNum" sz="quarter" idx="11"/>
          </p:nvPr>
        </p:nvSpPr>
        <p:spPr/>
        <p:txBody>
          <a:bodyPr rtlCol="0"/>
          <a:lstStyle/>
          <a:p>
            <a:pPr rtl="0"/>
            <a:fld id="{19B51A1E-902D-48AF-9020-955120F399B6}" type="slidenum">
              <a:rPr lang="ru-RU" noProof="0" smtClean="0"/>
              <a:pPr/>
              <a:t>‹#›</a:t>
            </a:fld>
            <a:endParaRPr lang="ru-RU" noProof="0" dirty="0"/>
          </a:p>
        </p:txBody>
      </p:sp>
      <p:sp>
        <p:nvSpPr>
          <p:cNvPr id="6" name="Нижний колонтитул 5">
            <a:extLst>
              <a:ext uri="{FF2B5EF4-FFF2-40B4-BE49-F238E27FC236}">
                <a16:creationId xmlns:a16="http://schemas.microsoft.com/office/drawing/2014/main" id="{FBCE01B6-FB5C-471B-B95B-DB3DC8A0E4BD}"/>
              </a:ext>
            </a:extLst>
          </p:cNvPr>
          <p:cNvSpPr>
            <a:spLocks noGrp="1"/>
          </p:cNvSpPr>
          <p:nvPr>
            <p:ph type="ftr" sz="quarter" idx="12"/>
          </p:nvPr>
        </p:nvSpPr>
        <p:spPr/>
        <p:txBody>
          <a:bodyPr rtlCol="0"/>
          <a:lstStyle/>
          <a:p>
            <a:pPr rtl="0"/>
            <a:r>
              <a:rPr lang="ru-RU" noProof="0" dirty="0"/>
              <a:t>Добавить нижний колонтитул</a:t>
            </a:r>
          </a:p>
        </p:txBody>
      </p:sp>
      <p:sp>
        <p:nvSpPr>
          <p:cNvPr id="9" name="Заголовок 8">
            <a:extLst>
              <a:ext uri="{FF2B5EF4-FFF2-40B4-BE49-F238E27FC236}">
                <a16:creationId xmlns:a16="http://schemas.microsoft.com/office/drawing/2014/main" id="{5CA0D6D2-4DA0-4AEE-95C1-E8BDD0515364}"/>
              </a:ext>
            </a:extLst>
          </p:cNvPr>
          <p:cNvSpPr>
            <a:spLocks noGrp="1"/>
          </p:cNvSpPr>
          <p:nvPr>
            <p:ph type="title"/>
          </p:nvPr>
        </p:nvSpPr>
        <p:spPr/>
        <p:txBody>
          <a:bodyPr rtlCol="0"/>
          <a:lstStyle/>
          <a:p>
            <a:pPr rtl="0"/>
            <a:r>
              <a:rPr lang="ru-RU" noProof="0"/>
              <a:t>Образец заголовка</a:t>
            </a:r>
            <a:endParaRPr lang="ru-RU"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Два объекта">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40EE479C-D1F6-4BAC-80D2-90EF74E3261A}"/>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ru-RU" noProof="0"/>
              <a:t>Образец заголовка</a:t>
            </a:r>
            <a:endParaRPr lang="ru-RU" noProof="0" dirty="0"/>
          </a:p>
        </p:txBody>
      </p:sp>
      <p:sp>
        <p:nvSpPr>
          <p:cNvPr id="3" name="Объект 2">
            <a:extLst>
              <a:ext uri="{FF2B5EF4-FFF2-40B4-BE49-F238E27FC236}">
                <a16:creationId xmlns:a16="http://schemas.microsoft.com/office/drawing/2014/main" id="{A22238F2-C6EC-476F-8371-119AECBA5622}"/>
              </a:ext>
            </a:extLst>
          </p:cNvPr>
          <p:cNvSpPr>
            <a:spLocks noGrp="1"/>
          </p:cNvSpPr>
          <p:nvPr>
            <p:ph sz="half" idx="1"/>
          </p:nvPr>
        </p:nvSpPr>
        <p:spPr>
          <a:xfrm>
            <a:off x="432000" y="1152000"/>
            <a:ext cx="5472000" cy="5040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ru-RU" noProof="0" dirty="0"/>
          </a:p>
        </p:txBody>
      </p:sp>
      <p:sp>
        <p:nvSpPr>
          <p:cNvPr id="8" name="Нижний колонтитул 7">
            <a:extLst>
              <a:ext uri="{FF2B5EF4-FFF2-40B4-BE49-F238E27FC236}">
                <a16:creationId xmlns:a16="http://schemas.microsoft.com/office/drawing/2014/main" id="{C9E47D86-FD0D-44D0-9B7F-9EDEBD11F9D6}"/>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ru-RU" noProof="0" dirty="0"/>
              <a:t>Добавить нижний колонтитул</a:t>
            </a:r>
          </a:p>
        </p:txBody>
      </p:sp>
      <p:sp>
        <p:nvSpPr>
          <p:cNvPr id="9" name="Номер слайда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ru-RU" noProof="0" smtClean="0"/>
              <a:pPr/>
              <a:t>‹#›</a:t>
            </a:fld>
            <a:endParaRPr lang="ru-RU" noProof="0" dirty="0"/>
          </a:p>
        </p:txBody>
      </p:sp>
      <p:sp>
        <p:nvSpPr>
          <p:cNvPr id="6" name="Текст 5">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152525"/>
            <a:ext cx="5472113" cy="5038725"/>
          </a:xfrm>
        </p:spPr>
        <p:txBody>
          <a:bodyPr rtlCol="0"/>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ru-RU" noProof="0" dirty="0"/>
          </a:p>
        </p:txBody>
      </p:sp>
    </p:spTree>
    <p:extLst>
      <p:ext uri="{BB962C8B-B14F-4D97-AF65-F5344CB8AC3E}">
        <p14:creationId xmlns:p14="http://schemas.microsoft.com/office/powerpoint/2010/main" val="8915521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Только заголовок">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ru-RU" noProof="0"/>
              <a:t>Образец заголовка</a:t>
            </a:r>
            <a:endParaRPr lang="ru-RU" noProof="0" dirty="0"/>
          </a:p>
        </p:txBody>
      </p:sp>
      <p:sp>
        <p:nvSpPr>
          <p:cNvPr id="6" name="Нижний колонтитул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ru-RU" noProof="0" dirty="0"/>
              <a:t>Добавить нижний колонтитул</a:t>
            </a:r>
          </a:p>
        </p:txBody>
      </p:sp>
      <p:sp>
        <p:nvSpPr>
          <p:cNvPr id="7" name="Номер слайда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ru-RU" noProof="0" smtClean="0"/>
              <a:pPr/>
              <a:t>‹#›</a:t>
            </a:fld>
            <a:endParaRPr lang="ru-RU" noProof="0" dirty="0"/>
          </a:p>
        </p:txBody>
      </p:sp>
      <p:sp>
        <p:nvSpPr>
          <p:cNvPr id="5" name="Текст 5">
            <a:extLst>
              <a:ext uri="{FF2B5EF4-FFF2-40B4-BE49-F238E27FC236}">
                <a16:creationId xmlns:a16="http://schemas.microsoft.com/office/drawing/2014/main" id="{AF8E62C6-0CCA-4909-AE69-A32ED6AC06BE}"/>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ru-RU" noProof="0" dirty="0"/>
              <a:t>Подзаголовок</a:t>
            </a:r>
          </a:p>
        </p:txBody>
      </p:sp>
      <p:sp>
        <p:nvSpPr>
          <p:cNvPr id="8" name="Объект 2">
            <a:extLst>
              <a:ext uri="{FF2B5EF4-FFF2-40B4-BE49-F238E27FC236}">
                <a16:creationId xmlns:a16="http://schemas.microsoft.com/office/drawing/2014/main" id="{1423F09E-5021-4E1D-A4A8-174F779F2749}"/>
              </a:ext>
            </a:extLst>
          </p:cNvPr>
          <p:cNvSpPr>
            <a:spLocks noGrp="1"/>
          </p:cNvSpPr>
          <p:nvPr>
            <p:ph sz="half" idx="29"/>
          </p:nvPr>
        </p:nvSpPr>
        <p:spPr>
          <a:xfrm>
            <a:off x="1790100" y="2701131"/>
            <a:ext cx="3546675" cy="2828138"/>
          </a:xfrm>
        </p:spPr>
        <p:txBody>
          <a:bodyPr rtlCol="0"/>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ru-RU" noProof="0" dirty="0"/>
          </a:p>
        </p:txBody>
      </p:sp>
      <p:sp>
        <p:nvSpPr>
          <p:cNvPr id="9" name="Объект 3">
            <a:extLst>
              <a:ext uri="{FF2B5EF4-FFF2-40B4-BE49-F238E27FC236}">
                <a16:creationId xmlns:a16="http://schemas.microsoft.com/office/drawing/2014/main" id="{F7C3D0F0-8880-4132-9B6F-33B2D7437FBB}"/>
              </a:ext>
            </a:extLst>
          </p:cNvPr>
          <p:cNvSpPr>
            <a:spLocks noGrp="1"/>
          </p:cNvSpPr>
          <p:nvPr>
            <p:ph sz="half" idx="2"/>
          </p:nvPr>
        </p:nvSpPr>
        <p:spPr>
          <a:xfrm>
            <a:off x="7658100" y="2701131"/>
            <a:ext cx="3546675" cy="2828138"/>
          </a:xfrm>
        </p:spPr>
        <p:txBody>
          <a:bodyPr rtlCol="0"/>
          <a:lstStyle>
            <a:lvl1pPr>
              <a:buClr>
                <a:schemeClr val="accent1">
                  <a:lumMod val="50000"/>
                </a:schemeClr>
              </a:buClr>
              <a:defRPr/>
            </a:lvl1pPr>
            <a:lvl2pPr>
              <a:buClr>
                <a:schemeClr val="accent1">
                  <a:lumMod val="50000"/>
                </a:schemeClr>
              </a:buClr>
              <a:defRPr/>
            </a:lvl2pPr>
            <a:lvl3pPr>
              <a:buClr>
                <a:schemeClr val="accent1">
                  <a:lumMod val="50000"/>
                </a:schemeClr>
              </a:buClr>
              <a:defRPr/>
            </a:lvl3pPr>
            <a:lvl4pPr>
              <a:buClr>
                <a:schemeClr val="accent1">
                  <a:lumMod val="50000"/>
                </a:schemeClr>
              </a:buClr>
              <a:defRPr/>
            </a:lvl4pPr>
            <a:lvl5pPr>
              <a:buClr>
                <a:schemeClr val="accent1">
                  <a:lumMod val="50000"/>
                </a:schemeClr>
              </a:buClr>
              <a:defRPr/>
            </a:lvl5pPr>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ru-RU" noProof="0" dirty="0"/>
          </a:p>
        </p:txBody>
      </p:sp>
      <p:sp>
        <p:nvSpPr>
          <p:cNvPr id="10" name="Текст 3">
            <a:extLst>
              <a:ext uri="{FF2B5EF4-FFF2-40B4-BE49-F238E27FC236}">
                <a16:creationId xmlns:a16="http://schemas.microsoft.com/office/drawing/2014/main" id="{9CBDEF46-1F51-42D2-A43C-36A28ECB3405}"/>
              </a:ext>
            </a:extLst>
          </p:cNvPr>
          <p:cNvSpPr>
            <a:spLocks noGrp="1"/>
          </p:cNvSpPr>
          <p:nvPr>
            <p:ph type="body" sz="quarter" idx="27" hasCustomPrompt="1"/>
          </p:nvPr>
        </p:nvSpPr>
        <p:spPr>
          <a:xfrm>
            <a:off x="1793079" y="1728000"/>
            <a:ext cx="3554451" cy="735800"/>
          </a:xfrm>
          <a:noFill/>
        </p:spPr>
        <p:txBody>
          <a:bodyPr rtlCol="0" anchor="t"/>
          <a:lstStyle>
            <a:lvl1pPr marL="0" indent="0" algn="l">
              <a:buNone/>
              <a:defRPr sz="5400">
                <a:solidFill>
                  <a:schemeClr val="accent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ru-RU" noProof="0" dirty="0"/>
              <a:t>1</a:t>
            </a:r>
          </a:p>
        </p:txBody>
      </p:sp>
      <p:sp>
        <p:nvSpPr>
          <p:cNvPr id="11" name="Текст 4">
            <a:extLst>
              <a:ext uri="{FF2B5EF4-FFF2-40B4-BE49-F238E27FC236}">
                <a16:creationId xmlns:a16="http://schemas.microsoft.com/office/drawing/2014/main" id="{9CA11096-D31C-4BD0-AFF9-7575C5E8E52B}"/>
              </a:ext>
            </a:extLst>
          </p:cNvPr>
          <p:cNvSpPr>
            <a:spLocks noGrp="1"/>
          </p:cNvSpPr>
          <p:nvPr>
            <p:ph type="body" sz="quarter" idx="30" hasCustomPrompt="1"/>
          </p:nvPr>
        </p:nvSpPr>
        <p:spPr>
          <a:xfrm>
            <a:off x="7655762" y="1722438"/>
            <a:ext cx="3538517" cy="735749"/>
          </a:xfrm>
        </p:spPr>
        <p:txBody>
          <a:bodyPr rtlCol="0" anchor="t"/>
          <a:lstStyle>
            <a:lvl1pPr marL="0" indent="0">
              <a:buNone/>
              <a:defRPr sz="5400">
                <a:solidFill>
                  <a:schemeClr val="accent1">
                    <a:lumMod val="50000"/>
                  </a:schemeClr>
                </a:solidFill>
                <a:latin typeface="+mj-lt"/>
              </a:defRPr>
            </a:lvl1pPr>
          </a:lstStyle>
          <a:p>
            <a:pPr lvl="0" rtl="0"/>
            <a:r>
              <a:rPr lang="ru-RU" noProof="0" dirty="0"/>
              <a:t>2</a:t>
            </a:r>
          </a:p>
        </p:txBody>
      </p:sp>
      <p:sp>
        <p:nvSpPr>
          <p:cNvPr id="4" name="Рисунок 3">
            <a:extLst>
              <a:ext uri="{FF2B5EF4-FFF2-40B4-BE49-F238E27FC236}">
                <a16:creationId xmlns:a16="http://schemas.microsoft.com/office/drawing/2014/main" id="{6438B210-DE07-4BDD-BDB3-2A3DF619BED3}"/>
              </a:ext>
            </a:extLst>
          </p:cNvPr>
          <p:cNvSpPr>
            <a:spLocks noGrp="1"/>
          </p:cNvSpPr>
          <p:nvPr>
            <p:ph type="pic" sz="quarter" idx="33"/>
          </p:nvPr>
        </p:nvSpPr>
        <p:spPr>
          <a:xfrm>
            <a:off x="859785" y="1722438"/>
            <a:ext cx="735013" cy="735012"/>
          </a:xfrm>
        </p:spPr>
        <p:txBody>
          <a:bodyPr rtlCol="0" anchor="ctr"/>
          <a:lstStyle>
            <a:lvl1pPr marL="0" indent="0" algn="ctr">
              <a:buNone/>
              <a:defRPr sz="1000" i="1"/>
            </a:lvl1pPr>
          </a:lstStyle>
          <a:p>
            <a:pPr rtl="0"/>
            <a:r>
              <a:rPr lang="ru-RU" noProof="0"/>
              <a:t>Вставка рисунка</a:t>
            </a:r>
            <a:endParaRPr lang="ru-RU" noProof="0" dirty="0"/>
          </a:p>
        </p:txBody>
      </p:sp>
      <p:sp>
        <p:nvSpPr>
          <p:cNvPr id="12" name="Рисунок 3">
            <a:extLst>
              <a:ext uri="{FF2B5EF4-FFF2-40B4-BE49-F238E27FC236}">
                <a16:creationId xmlns:a16="http://schemas.microsoft.com/office/drawing/2014/main" id="{FAD6E0EA-E35F-4E2B-869F-7A912C4CB629}"/>
              </a:ext>
            </a:extLst>
          </p:cNvPr>
          <p:cNvSpPr>
            <a:spLocks noGrp="1"/>
          </p:cNvSpPr>
          <p:nvPr>
            <p:ph type="pic" sz="quarter" idx="34"/>
          </p:nvPr>
        </p:nvSpPr>
        <p:spPr>
          <a:xfrm>
            <a:off x="6722468" y="1722438"/>
            <a:ext cx="735013" cy="735012"/>
          </a:xfrm>
        </p:spPr>
        <p:txBody>
          <a:bodyPr rtlCol="0" anchor="ctr"/>
          <a:lstStyle>
            <a:lvl1pPr marL="0" indent="0" algn="ctr">
              <a:buNone/>
              <a:defRPr sz="1000" i="1"/>
            </a:lvl1pPr>
          </a:lstStyle>
          <a:p>
            <a:pPr rtl="0"/>
            <a:r>
              <a:rPr lang="ru-RU" noProof="0"/>
              <a:t>Вставка рисунка</a:t>
            </a:r>
            <a:endParaRPr lang="ru-RU" noProof="0" dirty="0"/>
          </a:p>
        </p:txBody>
      </p:sp>
    </p:spTree>
    <p:extLst>
      <p:ext uri="{BB962C8B-B14F-4D97-AF65-F5344CB8AC3E}">
        <p14:creationId xmlns:p14="http://schemas.microsoft.com/office/powerpoint/2010/main" val="27285161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6_Только заголовок">
    <p:spTree>
      <p:nvGrpSpPr>
        <p:cNvPr id="1" name=""/>
        <p:cNvGrpSpPr/>
        <p:nvPr/>
      </p:nvGrpSpPr>
      <p:grpSpPr>
        <a:xfrm>
          <a:off x="0" y="0"/>
          <a:ext cx="0" cy="0"/>
          <a:chOff x="0" y="0"/>
          <a:chExt cx="0" cy="0"/>
        </a:xfrm>
      </p:grpSpPr>
      <p:sp>
        <p:nvSpPr>
          <p:cNvPr id="13" name="Текст 3">
            <a:extLst>
              <a:ext uri="{FF2B5EF4-FFF2-40B4-BE49-F238E27FC236}">
                <a16:creationId xmlns:a16="http://schemas.microsoft.com/office/drawing/2014/main" id="{72C502DE-CADD-4CC1-972E-20071995502D}"/>
              </a:ext>
            </a:extLst>
          </p:cNvPr>
          <p:cNvSpPr>
            <a:spLocks noGrp="1"/>
          </p:cNvSpPr>
          <p:nvPr>
            <p:ph type="body" sz="quarter" idx="27" hasCustomPrompt="1"/>
          </p:nvPr>
        </p:nvSpPr>
        <p:spPr>
          <a:xfrm>
            <a:off x="890706" y="1593150"/>
            <a:ext cx="4348065" cy="4348065"/>
          </a:xfrm>
          <a:prstGeom prst="ellipse">
            <a:avLst/>
          </a:prstGeom>
          <a:solidFill>
            <a:schemeClr val="bg1">
              <a:lumMod val="85000"/>
            </a:schemeClr>
          </a:solidFill>
        </p:spPr>
        <p:txBody>
          <a:bodyPr rtlCol="0" anchor="ctr"/>
          <a:lstStyle>
            <a:lvl1pPr marL="0" indent="0" algn="ctr">
              <a:buNone/>
              <a:defRPr sz="1800">
                <a:solidFill>
                  <a:schemeClr val="tx1">
                    <a:lumMod val="85000"/>
                    <a:lumOff val="15000"/>
                  </a:schemeClr>
                </a:solidFill>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ru-RU" noProof="0" dirty="0"/>
              <a:t>Название раздела</a:t>
            </a:r>
          </a:p>
        </p:txBody>
      </p:sp>
      <p:sp>
        <p:nvSpPr>
          <p:cNvPr id="14" name="Текст 9">
            <a:extLst>
              <a:ext uri="{FF2B5EF4-FFF2-40B4-BE49-F238E27FC236}">
                <a16:creationId xmlns:a16="http://schemas.microsoft.com/office/drawing/2014/main" id="{19BE8230-B656-44E2-9319-E1464125040B}"/>
              </a:ext>
            </a:extLst>
          </p:cNvPr>
          <p:cNvSpPr>
            <a:spLocks noGrp="1"/>
          </p:cNvSpPr>
          <p:nvPr>
            <p:ph type="body" sz="quarter" idx="28" hasCustomPrompt="1"/>
          </p:nvPr>
        </p:nvSpPr>
        <p:spPr>
          <a:xfrm>
            <a:off x="4921084" y="1949641"/>
            <a:ext cx="3635083" cy="3635083"/>
          </a:xfrm>
          <a:prstGeom prst="ellipse">
            <a:avLst/>
          </a:prstGeom>
          <a:solidFill>
            <a:schemeClr val="tx1">
              <a:lumMod val="65000"/>
              <a:lumOff val="35000"/>
            </a:schemeClr>
          </a:solidFill>
        </p:spPr>
        <p:txBody>
          <a:bodyPr vert="horz" lIns="0" tIns="0" rIns="0" bIns="0" rtlCol="0" anchor="ctr">
            <a:noAutofit/>
          </a:bodyPr>
          <a:lstStyle>
            <a:lvl1pPr marL="0" indent="0" algn="ctr">
              <a:buNone/>
              <a:defRPr lang="en-ZA" sz="1800" dirty="0">
                <a:solidFill>
                  <a:schemeClr val="bg1"/>
                </a:solidFill>
              </a:defRPr>
            </a:lvl1pPr>
          </a:lstStyle>
          <a:p>
            <a:pPr marL="266700" lvl="0" indent="-266700" algn="ctr" rtl="0"/>
            <a:r>
              <a:rPr lang="ru-RU" noProof="0" dirty="0"/>
              <a:t>Название раздела</a:t>
            </a:r>
          </a:p>
        </p:txBody>
      </p:sp>
      <p:sp>
        <p:nvSpPr>
          <p:cNvPr id="15" name="Текст 9">
            <a:extLst>
              <a:ext uri="{FF2B5EF4-FFF2-40B4-BE49-F238E27FC236}">
                <a16:creationId xmlns:a16="http://schemas.microsoft.com/office/drawing/2014/main" id="{8F1CA0D5-06FF-4D1F-B534-1DFFCB23EA71}"/>
              </a:ext>
            </a:extLst>
          </p:cNvPr>
          <p:cNvSpPr>
            <a:spLocks noGrp="1"/>
          </p:cNvSpPr>
          <p:nvPr>
            <p:ph type="body" sz="quarter" idx="29" hasCustomPrompt="1"/>
          </p:nvPr>
        </p:nvSpPr>
        <p:spPr>
          <a:xfrm>
            <a:off x="8238481" y="2207063"/>
            <a:ext cx="3120238" cy="3120238"/>
          </a:xfrm>
          <a:prstGeom prst="ellipse">
            <a:avLst/>
          </a:prstGeom>
          <a:solidFill>
            <a:schemeClr val="tx1">
              <a:lumMod val="85000"/>
              <a:lumOff val="15000"/>
            </a:schemeClr>
          </a:solidFill>
        </p:spPr>
        <p:txBody>
          <a:bodyPr vert="horz" lIns="0" tIns="0" rIns="0" bIns="0" rtlCol="0" anchor="ctr">
            <a:noAutofit/>
          </a:bodyPr>
          <a:lstStyle>
            <a:lvl1pPr marL="0" indent="0" algn="ctr">
              <a:buNone/>
              <a:defRPr lang="en-ZA" sz="1800" dirty="0">
                <a:solidFill>
                  <a:schemeClr val="bg1"/>
                </a:solidFill>
              </a:defRPr>
            </a:lvl1pPr>
          </a:lstStyle>
          <a:p>
            <a:pPr marL="266700" lvl="0" indent="-266700" algn="ctr" rtl="0"/>
            <a:r>
              <a:rPr lang="ru-RU" noProof="0" dirty="0"/>
              <a:t>Название раздела</a:t>
            </a:r>
          </a:p>
        </p:txBody>
      </p:sp>
      <p:sp>
        <p:nvSpPr>
          <p:cNvPr id="2" name="Заголовок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ru-RU" noProof="0"/>
              <a:t>Образец заголовка</a:t>
            </a:r>
            <a:endParaRPr lang="ru-RU" noProof="0" dirty="0"/>
          </a:p>
        </p:txBody>
      </p:sp>
      <p:sp>
        <p:nvSpPr>
          <p:cNvPr id="6" name="Нижний колонтитул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ru-RU" noProof="0" dirty="0"/>
              <a:t>Добавить нижний колонтитул</a:t>
            </a:r>
          </a:p>
        </p:txBody>
      </p:sp>
      <p:sp>
        <p:nvSpPr>
          <p:cNvPr id="7" name="Номер слайда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ru-RU" noProof="0" smtClean="0"/>
              <a:pPr/>
              <a:t>‹#›</a:t>
            </a:fld>
            <a:endParaRPr lang="ru-RU" noProof="0" dirty="0"/>
          </a:p>
        </p:txBody>
      </p:sp>
      <p:sp>
        <p:nvSpPr>
          <p:cNvPr id="5" name="Текст 5">
            <a:extLst>
              <a:ext uri="{FF2B5EF4-FFF2-40B4-BE49-F238E27FC236}">
                <a16:creationId xmlns:a16="http://schemas.microsoft.com/office/drawing/2014/main" id="{AF8E62C6-0CCA-4909-AE69-A32ED6AC06BE}"/>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ru-RU" noProof="0" dirty="0"/>
              <a:t>Подзаголовок</a:t>
            </a:r>
          </a:p>
        </p:txBody>
      </p:sp>
      <p:sp>
        <p:nvSpPr>
          <p:cNvPr id="16" name="Текст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658929" y="2205688"/>
            <a:ext cx="2811618" cy="1440000"/>
          </a:xfrm>
          <a:prstGeom prst="rect">
            <a:avLst/>
          </a:prstGeom>
          <a:noFill/>
        </p:spPr>
        <p:txBody>
          <a:bodyPr rtlCol="0" anchor="b"/>
          <a:lstStyle>
            <a:lvl1pPr marL="0" indent="0" algn="ctr">
              <a:spcBef>
                <a:spcPts val="0"/>
              </a:spcBef>
              <a:spcAft>
                <a:spcPts val="0"/>
              </a:spcAft>
              <a:buNone/>
              <a:defRPr sz="6600">
                <a:solidFill>
                  <a:schemeClr val="tx1">
                    <a:lumMod val="85000"/>
                    <a:lumOff val="15000"/>
                  </a:schemeClr>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ru-RU" noProof="0" dirty="0"/>
              <a:t>1</a:t>
            </a:r>
          </a:p>
        </p:txBody>
      </p:sp>
      <p:sp>
        <p:nvSpPr>
          <p:cNvPr id="17" name="Текст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5332816" y="2205688"/>
            <a:ext cx="2811618"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dirty="0">
                <a:solidFill>
                  <a:schemeClr val="bg1"/>
                </a:solidFill>
                <a:latin typeface="+mj-lt"/>
              </a:defRPr>
            </a:lvl1pPr>
          </a:lstStyle>
          <a:p>
            <a:pPr marL="266700" lvl="0" indent="-266700" algn="ctr" rtl="0"/>
            <a:r>
              <a:rPr lang="ru-RU" noProof="0" dirty="0"/>
              <a:t>2</a:t>
            </a:r>
          </a:p>
        </p:txBody>
      </p:sp>
      <p:sp>
        <p:nvSpPr>
          <p:cNvPr id="18" name="Текст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547101" y="2205688"/>
            <a:ext cx="2597043"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dirty="0">
                <a:solidFill>
                  <a:schemeClr val="bg1"/>
                </a:solidFill>
                <a:latin typeface="+mj-lt"/>
              </a:defRPr>
            </a:lvl1pPr>
          </a:lstStyle>
          <a:p>
            <a:pPr marL="266700" lvl="0" indent="-266700" algn="ctr" rtl="0"/>
            <a:r>
              <a:rPr lang="ru-RU" noProof="0" dirty="0"/>
              <a:t>3</a:t>
            </a:r>
          </a:p>
        </p:txBody>
      </p:sp>
      <p:sp>
        <p:nvSpPr>
          <p:cNvPr id="19" name="Объект 3">
            <a:extLst>
              <a:ext uri="{FF2B5EF4-FFF2-40B4-BE49-F238E27FC236}">
                <a16:creationId xmlns:a16="http://schemas.microsoft.com/office/drawing/2014/main" id="{B1F9D630-F36F-43B5-B6A8-62245E084CAB}"/>
              </a:ext>
            </a:extLst>
          </p:cNvPr>
          <p:cNvSpPr>
            <a:spLocks noGrp="1"/>
          </p:cNvSpPr>
          <p:nvPr>
            <p:ph sz="half" idx="2" hasCustomPrompt="1"/>
          </p:nvPr>
        </p:nvSpPr>
        <p:spPr>
          <a:xfrm>
            <a:off x="2074738" y="4243333"/>
            <a:ext cx="1980000" cy="720000"/>
          </a:xfrm>
        </p:spPr>
        <p:txBody>
          <a:bodyPr rtlCol="0"/>
          <a:lstStyle>
            <a:lvl1pPr marL="0" indent="0" algn="ctr">
              <a:buFont typeface="Arial" panose="020B0604020202020204" pitchFamily="34" charset="0"/>
              <a:buNone/>
              <a:defRPr sz="1400">
                <a:solidFill>
                  <a:schemeClr val="tx1">
                    <a:lumMod val="85000"/>
                    <a:lumOff val="15000"/>
                  </a:schemeClr>
                </a:solidFill>
              </a:defRPr>
            </a:lvl1pPr>
          </a:lstStyle>
          <a:p>
            <a:pPr lvl="0" rtl="0"/>
            <a:r>
              <a:rPr lang="ru-RU" noProof="0" dirty="0"/>
              <a:t>Описание раздела</a:t>
            </a:r>
          </a:p>
        </p:txBody>
      </p:sp>
      <p:sp>
        <p:nvSpPr>
          <p:cNvPr id="20" name="Текст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5748625" y="4243333"/>
            <a:ext cx="1980000" cy="720000"/>
          </a:xfrm>
        </p:spPr>
        <p:txBody>
          <a:bodyPr rtlCol="0"/>
          <a:lstStyle>
            <a:lvl1pPr marL="0" indent="0" algn="ctr">
              <a:buFont typeface="Arial" panose="020B0604020202020204" pitchFamily="34" charset="0"/>
              <a:buNone/>
              <a:defRPr sz="1400">
                <a:solidFill>
                  <a:schemeClr val="bg1"/>
                </a:solidFill>
              </a:defRPr>
            </a:lvl1pPr>
          </a:lstStyle>
          <a:p>
            <a:pPr lvl="0" rtl="0"/>
            <a:r>
              <a:rPr lang="ru-RU" noProof="0" dirty="0"/>
              <a:t>Описание раздела</a:t>
            </a:r>
          </a:p>
        </p:txBody>
      </p:sp>
      <p:sp>
        <p:nvSpPr>
          <p:cNvPr id="21" name="Текст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8808600" y="4243333"/>
            <a:ext cx="1980000" cy="720000"/>
          </a:xfrm>
        </p:spPr>
        <p:txBody>
          <a:bodyPr rtlCol="0"/>
          <a:lstStyle>
            <a:lvl1pPr marL="0" indent="0" algn="ctr">
              <a:buFont typeface="Arial" panose="020B0604020202020204" pitchFamily="34" charset="0"/>
              <a:buNone/>
              <a:defRPr sz="1400">
                <a:solidFill>
                  <a:schemeClr val="bg1"/>
                </a:solidFill>
              </a:defRPr>
            </a:lvl1pPr>
          </a:lstStyle>
          <a:p>
            <a:pPr lvl="0" rtl="0"/>
            <a:r>
              <a:rPr lang="ru-RU" noProof="0" dirty="0"/>
              <a:t>Описание раздела</a:t>
            </a:r>
          </a:p>
        </p:txBody>
      </p:sp>
      <p:sp>
        <p:nvSpPr>
          <p:cNvPr id="25" name="Надпись 24">
            <a:extLst>
              <a:ext uri="{FF2B5EF4-FFF2-40B4-BE49-F238E27FC236}">
                <a16:creationId xmlns:a16="http://schemas.microsoft.com/office/drawing/2014/main" id="{047CF562-A700-49C4-A50C-2A49B19BC7BF}"/>
              </a:ext>
            </a:extLst>
          </p:cNvPr>
          <p:cNvSpPr txBox="1">
            <a:spLocks/>
          </p:cNvSpPr>
          <p:nvPr userDrawn="1"/>
        </p:nvSpPr>
        <p:spPr>
          <a:xfrm>
            <a:off x="4921084" y="2993698"/>
            <a:ext cx="317688" cy="1544221"/>
          </a:xfrm>
          <a:custGeom>
            <a:avLst/>
            <a:gdLst>
              <a:gd name="connsiteX0" fmla="*/ 173971 w 317688"/>
              <a:gd name="connsiteY0" fmla="*/ 0 h 1544221"/>
              <a:gd name="connsiteX1" fmla="*/ 219948 w 317688"/>
              <a:gd name="connsiteY1" fmla="*/ 125619 h 1544221"/>
              <a:gd name="connsiteX2" fmla="*/ 317688 w 317688"/>
              <a:gd name="connsiteY2" fmla="*/ 772110 h 1544221"/>
              <a:gd name="connsiteX3" fmla="*/ 219948 w 317688"/>
              <a:gd name="connsiteY3" fmla="*/ 1418601 h 1544221"/>
              <a:gd name="connsiteX4" fmla="*/ 173971 w 317688"/>
              <a:gd name="connsiteY4" fmla="*/ 1544221 h 1544221"/>
              <a:gd name="connsiteX5" fmla="*/ 142832 w 317688"/>
              <a:gd name="connsiteY5" fmla="*/ 1479580 h 1544221"/>
              <a:gd name="connsiteX6" fmla="*/ 0 w 317688"/>
              <a:gd name="connsiteY6" fmla="*/ 772110 h 1544221"/>
              <a:gd name="connsiteX7" fmla="*/ 142832 w 317688"/>
              <a:gd name="connsiteY7" fmla="*/ 64641 h 1544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688" h="1544221">
                <a:moveTo>
                  <a:pt x="173971" y="0"/>
                </a:moveTo>
                <a:lnTo>
                  <a:pt x="219948" y="125619"/>
                </a:lnTo>
                <a:cubicBezTo>
                  <a:pt x="283469" y="329846"/>
                  <a:pt x="317688" y="546982"/>
                  <a:pt x="317688" y="772110"/>
                </a:cubicBezTo>
                <a:cubicBezTo>
                  <a:pt x="317688" y="997239"/>
                  <a:pt x="283469" y="1214375"/>
                  <a:pt x="219948" y="1418601"/>
                </a:cubicBezTo>
                <a:lnTo>
                  <a:pt x="173971" y="1544221"/>
                </a:lnTo>
                <a:lnTo>
                  <a:pt x="142832" y="1479580"/>
                </a:lnTo>
                <a:cubicBezTo>
                  <a:pt x="50859" y="1262132"/>
                  <a:pt x="0" y="1023060"/>
                  <a:pt x="0" y="772110"/>
                </a:cubicBezTo>
                <a:cubicBezTo>
                  <a:pt x="0" y="521160"/>
                  <a:pt x="50859" y="282088"/>
                  <a:pt x="142832" y="64641"/>
                </a:cubicBezTo>
                <a:close/>
              </a:path>
            </a:pathLst>
          </a:custGeom>
          <a:solidFill>
            <a:schemeClr val="accent1"/>
          </a:solidFill>
        </p:spPr>
        <p:txBody>
          <a:bodyPr vert="horz" wrap="square" lIns="0" tIns="0" rIns="0" bIns="0" rtlCol="0" anchor="ctr">
            <a:noAutofit/>
          </a:bodyPr>
          <a:lstStyle>
            <a:lvl1pPr marL="0" indent="0" algn="ctr" defTabSz="914400" rtl="0" eaLnBrk="1" latinLnBrk="0" hangingPunct="1">
              <a:lnSpc>
                <a:spcPct val="90000"/>
              </a:lnSpc>
              <a:spcBef>
                <a:spcPts val="1000"/>
              </a:spcBef>
              <a:buClr>
                <a:schemeClr val="accent1"/>
              </a:buClr>
              <a:buFont typeface="Calibri" panose="020F0502020204030204" pitchFamily="34" charset="0"/>
              <a:buNone/>
              <a:defRPr lang="en-ZA" sz="1800" kern="1200" dirty="0">
                <a:solidFill>
                  <a:schemeClr val="bg1"/>
                </a:solidFill>
                <a:latin typeface="+mn-lt"/>
                <a:ea typeface="+mn-ea"/>
                <a:cs typeface="+mn-cs"/>
              </a:defRPr>
            </a:lvl1pPr>
            <a:lvl2pPr marL="542925" indent="-276225" algn="l" defTabSz="914400" rtl="0" eaLnBrk="1" latinLnBrk="0" hangingPunct="1">
              <a:lnSpc>
                <a:spcPct val="90000"/>
              </a:lnSpc>
              <a:spcBef>
                <a:spcPts val="500"/>
              </a:spcBef>
              <a:buClr>
                <a:schemeClr val="accent1"/>
              </a:buClr>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endParaRPr lang="ru-RU" noProof="0" dirty="0"/>
          </a:p>
        </p:txBody>
      </p:sp>
      <p:sp>
        <p:nvSpPr>
          <p:cNvPr id="26" name="Надпись 25">
            <a:extLst>
              <a:ext uri="{FF2B5EF4-FFF2-40B4-BE49-F238E27FC236}">
                <a16:creationId xmlns:a16="http://schemas.microsoft.com/office/drawing/2014/main" id="{594DA0E5-4933-41D4-8C7B-70093A9DB34D}"/>
              </a:ext>
            </a:extLst>
          </p:cNvPr>
          <p:cNvSpPr txBox="1">
            <a:spLocks/>
          </p:cNvSpPr>
          <p:nvPr userDrawn="1"/>
        </p:nvSpPr>
        <p:spPr>
          <a:xfrm>
            <a:off x="8238481" y="3054203"/>
            <a:ext cx="317687" cy="1423210"/>
          </a:xfrm>
          <a:custGeom>
            <a:avLst/>
            <a:gdLst>
              <a:gd name="connsiteX0" fmla="*/ 172863 w 317687"/>
              <a:gd name="connsiteY0" fmla="*/ 0 h 1423210"/>
              <a:gd name="connsiteX1" fmla="*/ 174856 w 317687"/>
              <a:gd name="connsiteY1" fmla="*/ 4136 h 1423210"/>
              <a:gd name="connsiteX2" fmla="*/ 317687 w 317687"/>
              <a:gd name="connsiteY2" fmla="*/ 711605 h 1423210"/>
              <a:gd name="connsiteX3" fmla="*/ 174856 w 317687"/>
              <a:gd name="connsiteY3" fmla="*/ 1419075 h 1423210"/>
              <a:gd name="connsiteX4" fmla="*/ 172864 w 317687"/>
              <a:gd name="connsiteY4" fmla="*/ 1423210 h 1423210"/>
              <a:gd name="connsiteX5" fmla="*/ 122602 w 317687"/>
              <a:gd name="connsiteY5" fmla="*/ 1318873 h 1423210"/>
              <a:gd name="connsiteX6" fmla="*/ 0 w 317687"/>
              <a:gd name="connsiteY6" fmla="*/ 711604 h 1423210"/>
              <a:gd name="connsiteX7" fmla="*/ 122602 w 317687"/>
              <a:gd name="connsiteY7" fmla="*/ 104335 h 1423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687" h="1423210">
                <a:moveTo>
                  <a:pt x="172863" y="0"/>
                </a:moveTo>
                <a:lnTo>
                  <a:pt x="174856" y="4136"/>
                </a:lnTo>
                <a:cubicBezTo>
                  <a:pt x="266828" y="221583"/>
                  <a:pt x="317687" y="460655"/>
                  <a:pt x="317687" y="711605"/>
                </a:cubicBezTo>
                <a:cubicBezTo>
                  <a:pt x="317687" y="962555"/>
                  <a:pt x="266828" y="1201627"/>
                  <a:pt x="174856" y="1419075"/>
                </a:cubicBezTo>
                <a:lnTo>
                  <a:pt x="172864" y="1423210"/>
                </a:lnTo>
                <a:lnTo>
                  <a:pt x="122602" y="1318873"/>
                </a:lnTo>
                <a:cubicBezTo>
                  <a:pt x="43656" y="1132223"/>
                  <a:pt x="0" y="927012"/>
                  <a:pt x="0" y="711604"/>
                </a:cubicBezTo>
                <a:cubicBezTo>
                  <a:pt x="0" y="496197"/>
                  <a:pt x="43656" y="290985"/>
                  <a:pt x="122602" y="104335"/>
                </a:cubicBezTo>
                <a:close/>
              </a:path>
            </a:pathLst>
          </a:custGeom>
          <a:solidFill>
            <a:schemeClr val="accent1">
              <a:lumMod val="50000"/>
            </a:schemeClr>
          </a:solidFill>
        </p:spPr>
        <p:txBody>
          <a:bodyPr vert="horz" wrap="square" lIns="0" tIns="0" rIns="0" bIns="0" rtlCol="0" anchor="ctr">
            <a:noAutofit/>
          </a:bodyPr>
          <a:lstStyle>
            <a:lvl1pPr marL="0" indent="0" algn="ctr" defTabSz="914400" rtl="0" eaLnBrk="1" latinLnBrk="0" hangingPunct="1">
              <a:lnSpc>
                <a:spcPct val="90000"/>
              </a:lnSpc>
              <a:spcBef>
                <a:spcPts val="1000"/>
              </a:spcBef>
              <a:buClr>
                <a:schemeClr val="accent1"/>
              </a:buClr>
              <a:buFont typeface="Calibri" panose="020F0502020204030204" pitchFamily="34" charset="0"/>
              <a:buNone/>
              <a:defRPr lang="en-ZA" sz="1800" kern="1200" dirty="0">
                <a:solidFill>
                  <a:schemeClr val="bg1"/>
                </a:solidFill>
                <a:latin typeface="+mn-lt"/>
                <a:ea typeface="+mn-ea"/>
                <a:cs typeface="+mn-cs"/>
              </a:defRPr>
            </a:lvl1pPr>
            <a:lvl2pPr marL="542925" indent="-276225" algn="l" defTabSz="914400" rtl="0" eaLnBrk="1" latinLnBrk="0" hangingPunct="1">
              <a:lnSpc>
                <a:spcPct val="90000"/>
              </a:lnSpc>
              <a:spcBef>
                <a:spcPts val="500"/>
              </a:spcBef>
              <a:buClr>
                <a:schemeClr val="accent1"/>
              </a:buClr>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endParaRPr lang="ru-RU" noProof="0" dirty="0"/>
          </a:p>
        </p:txBody>
      </p:sp>
    </p:spTree>
    <p:extLst>
      <p:ext uri="{BB962C8B-B14F-4D97-AF65-F5344CB8AC3E}">
        <p14:creationId xmlns:p14="http://schemas.microsoft.com/office/powerpoint/2010/main" val="38575143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7_Только заголовок">
    <p:spTree>
      <p:nvGrpSpPr>
        <p:cNvPr id="1" name=""/>
        <p:cNvGrpSpPr/>
        <p:nvPr/>
      </p:nvGrpSpPr>
      <p:grpSpPr>
        <a:xfrm>
          <a:off x="0" y="0"/>
          <a:ext cx="0" cy="0"/>
          <a:chOff x="0" y="0"/>
          <a:chExt cx="0" cy="0"/>
        </a:xfrm>
      </p:grpSpPr>
      <p:sp>
        <p:nvSpPr>
          <p:cNvPr id="3" name="Стрелка: влево-вправо 2">
            <a:extLst>
              <a:ext uri="{FF2B5EF4-FFF2-40B4-BE49-F238E27FC236}">
                <a16:creationId xmlns:a16="http://schemas.microsoft.com/office/drawing/2014/main" id="{CFAEDCAA-CDC7-47ED-A380-37E6ACCA8560}"/>
              </a:ext>
            </a:extLst>
          </p:cNvPr>
          <p:cNvSpPr/>
          <p:nvPr userDrawn="1"/>
        </p:nvSpPr>
        <p:spPr>
          <a:xfrm>
            <a:off x="388279" y="3558496"/>
            <a:ext cx="11415443" cy="97190"/>
          </a:xfrm>
          <a:prstGeom prst="leftRightArrow">
            <a:avLst>
              <a:gd name="adj1" fmla="val 100000"/>
              <a:gd name="adj2" fmla="val 5000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14" name="Стрелка: влево-вправо 13">
            <a:extLst>
              <a:ext uri="{FF2B5EF4-FFF2-40B4-BE49-F238E27FC236}">
                <a16:creationId xmlns:a16="http://schemas.microsoft.com/office/drawing/2014/main" id="{F9300B0F-E539-42E5-B7E4-21E21637BA8D}"/>
              </a:ext>
            </a:extLst>
          </p:cNvPr>
          <p:cNvSpPr/>
          <p:nvPr userDrawn="1"/>
        </p:nvSpPr>
        <p:spPr>
          <a:xfrm rot="5400000">
            <a:off x="3772822" y="3576211"/>
            <a:ext cx="4652357" cy="97190"/>
          </a:xfrm>
          <a:prstGeom prst="leftRightArrow">
            <a:avLst>
              <a:gd name="adj1" fmla="val 100000"/>
              <a:gd name="adj2" fmla="val 5000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2" name="Заголовок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ru-RU" noProof="0"/>
              <a:t>Образец заголовка</a:t>
            </a:r>
            <a:endParaRPr lang="ru-RU" noProof="0" dirty="0"/>
          </a:p>
        </p:txBody>
      </p:sp>
      <p:sp>
        <p:nvSpPr>
          <p:cNvPr id="6" name="Нижний колонтитул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ru-RU" noProof="0" dirty="0"/>
              <a:t>Добавить нижний колонтитул</a:t>
            </a:r>
          </a:p>
        </p:txBody>
      </p:sp>
      <p:sp>
        <p:nvSpPr>
          <p:cNvPr id="7" name="Номер слайда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ru-RU" noProof="0" smtClean="0"/>
              <a:pPr/>
              <a:t>‹#›</a:t>
            </a:fld>
            <a:endParaRPr lang="ru-RU" noProof="0" dirty="0"/>
          </a:p>
        </p:txBody>
      </p:sp>
      <p:sp>
        <p:nvSpPr>
          <p:cNvPr id="10" name="Текст 5">
            <a:extLst>
              <a:ext uri="{FF2B5EF4-FFF2-40B4-BE49-F238E27FC236}">
                <a16:creationId xmlns:a16="http://schemas.microsoft.com/office/drawing/2014/main" id="{6CD52AD9-4495-432B-B01C-26AAF0EAA89F}"/>
              </a:ext>
            </a:extLst>
          </p:cNvPr>
          <p:cNvSpPr>
            <a:spLocks noGrp="1"/>
          </p:cNvSpPr>
          <p:nvPr>
            <p:ph type="body" sz="quarter" idx="12" hasCustomPrompt="1"/>
          </p:nvPr>
        </p:nvSpPr>
        <p:spPr>
          <a:xfrm>
            <a:off x="5109000" y="951013"/>
            <a:ext cx="1980000" cy="252000"/>
          </a:xfrm>
        </p:spPr>
        <p:txBody>
          <a:bodyPr rtlCol="0"/>
          <a:lstStyle>
            <a:lvl1pPr marL="0" indent="0" algn="ctr">
              <a:buFont typeface="Arial" panose="020B0604020202020204" pitchFamily="34" charset="0"/>
              <a:buNone/>
              <a:defRPr sz="1400">
                <a:solidFill>
                  <a:schemeClr val="tx1">
                    <a:lumMod val="75000"/>
                    <a:lumOff val="25000"/>
                  </a:schemeClr>
                </a:solidFill>
              </a:defRPr>
            </a:lvl1pPr>
          </a:lstStyle>
          <a:p>
            <a:pPr lvl="0" rtl="0"/>
            <a:r>
              <a:rPr lang="ru-RU" noProof="0" dirty="0"/>
              <a:t>Надпись квадранта</a:t>
            </a:r>
          </a:p>
        </p:txBody>
      </p:sp>
      <p:sp>
        <p:nvSpPr>
          <p:cNvPr id="11" name="Текст 5">
            <a:extLst>
              <a:ext uri="{FF2B5EF4-FFF2-40B4-BE49-F238E27FC236}">
                <a16:creationId xmlns:a16="http://schemas.microsoft.com/office/drawing/2014/main" id="{23E8F54F-C5BD-4FE6-BB69-FEC69BC0FDDD}"/>
              </a:ext>
            </a:extLst>
          </p:cNvPr>
          <p:cNvSpPr>
            <a:spLocks noGrp="1"/>
          </p:cNvSpPr>
          <p:nvPr>
            <p:ph type="body" sz="quarter" idx="13" hasCustomPrompt="1"/>
          </p:nvPr>
        </p:nvSpPr>
        <p:spPr>
          <a:xfrm>
            <a:off x="5109000" y="6046600"/>
            <a:ext cx="1980000" cy="252000"/>
          </a:xfrm>
        </p:spPr>
        <p:txBody>
          <a:bodyPr rtlCol="0"/>
          <a:lstStyle>
            <a:lvl1pPr marL="0" indent="0" algn="ctr">
              <a:buFont typeface="Arial" panose="020B0604020202020204" pitchFamily="34" charset="0"/>
              <a:buNone/>
              <a:defRPr sz="1400">
                <a:solidFill>
                  <a:schemeClr val="tx1">
                    <a:lumMod val="75000"/>
                    <a:lumOff val="25000"/>
                  </a:schemeClr>
                </a:solidFill>
              </a:defRPr>
            </a:lvl1pPr>
          </a:lstStyle>
          <a:p>
            <a:pPr lvl="0" rtl="0"/>
            <a:r>
              <a:rPr lang="ru-RU" noProof="0" dirty="0"/>
              <a:t>Надпись квадранта</a:t>
            </a:r>
          </a:p>
        </p:txBody>
      </p:sp>
      <p:sp>
        <p:nvSpPr>
          <p:cNvPr id="12" name="Текст 5">
            <a:extLst>
              <a:ext uri="{FF2B5EF4-FFF2-40B4-BE49-F238E27FC236}">
                <a16:creationId xmlns:a16="http://schemas.microsoft.com/office/drawing/2014/main" id="{AF9EB7E7-72B3-4FD3-B153-815A53CB1B7D}"/>
              </a:ext>
            </a:extLst>
          </p:cNvPr>
          <p:cNvSpPr>
            <a:spLocks noGrp="1"/>
          </p:cNvSpPr>
          <p:nvPr>
            <p:ph type="body" sz="quarter" idx="14" hasCustomPrompt="1"/>
          </p:nvPr>
        </p:nvSpPr>
        <p:spPr>
          <a:xfrm>
            <a:off x="432000" y="3260393"/>
            <a:ext cx="1980000" cy="252000"/>
          </a:xfrm>
        </p:spPr>
        <p:txBody>
          <a:bodyPr rtlCol="0"/>
          <a:lstStyle>
            <a:lvl1pPr marL="0" indent="0" algn="l">
              <a:buFont typeface="Arial" panose="020B0604020202020204" pitchFamily="34" charset="0"/>
              <a:buNone/>
              <a:defRPr sz="1400">
                <a:solidFill>
                  <a:schemeClr val="tx1">
                    <a:lumMod val="75000"/>
                    <a:lumOff val="25000"/>
                  </a:schemeClr>
                </a:solidFill>
              </a:defRPr>
            </a:lvl1pPr>
          </a:lstStyle>
          <a:p>
            <a:pPr lvl="0" rtl="0"/>
            <a:r>
              <a:rPr lang="ru-RU" noProof="0" dirty="0"/>
              <a:t>Надпись квадранта</a:t>
            </a:r>
          </a:p>
        </p:txBody>
      </p:sp>
      <p:sp>
        <p:nvSpPr>
          <p:cNvPr id="13" name="Текст 5">
            <a:extLst>
              <a:ext uri="{FF2B5EF4-FFF2-40B4-BE49-F238E27FC236}">
                <a16:creationId xmlns:a16="http://schemas.microsoft.com/office/drawing/2014/main" id="{139AE34A-A4BE-43AA-9A69-9A18D5FC53D8}"/>
              </a:ext>
            </a:extLst>
          </p:cNvPr>
          <p:cNvSpPr>
            <a:spLocks noGrp="1"/>
          </p:cNvSpPr>
          <p:nvPr>
            <p:ph type="body" sz="quarter" idx="15" hasCustomPrompt="1"/>
          </p:nvPr>
        </p:nvSpPr>
        <p:spPr>
          <a:xfrm>
            <a:off x="9792001" y="3260393"/>
            <a:ext cx="1980000" cy="252000"/>
          </a:xfrm>
        </p:spPr>
        <p:txBody>
          <a:bodyPr rtlCol="0"/>
          <a:lstStyle>
            <a:lvl1pPr marL="0" indent="0" algn="r">
              <a:buFont typeface="Arial" panose="020B0604020202020204" pitchFamily="34" charset="0"/>
              <a:buNone/>
              <a:defRPr sz="1400">
                <a:solidFill>
                  <a:schemeClr val="tx1">
                    <a:lumMod val="75000"/>
                    <a:lumOff val="25000"/>
                  </a:schemeClr>
                </a:solidFill>
              </a:defRPr>
            </a:lvl1pPr>
          </a:lstStyle>
          <a:p>
            <a:pPr lvl="0" rtl="0"/>
            <a:r>
              <a:rPr lang="ru-RU" noProof="0" dirty="0"/>
              <a:t>Надпись квадранта</a:t>
            </a:r>
          </a:p>
        </p:txBody>
      </p:sp>
    </p:spTree>
    <p:extLst>
      <p:ext uri="{BB962C8B-B14F-4D97-AF65-F5344CB8AC3E}">
        <p14:creationId xmlns:p14="http://schemas.microsoft.com/office/powerpoint/2010/main" val="4311506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8_Только заголовок">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ru-RU" noProof="0"/>
              <a:t>Образец заголовка</a:t>
            </a:r>
            <a:endParaRPr lang="ru-RU" noProof="0" dirty="0"/>
          </a:p>
        </p:txBody>
      </p:sp>
      <p:sp>
        <p:nvSpPr>
          <p:cNvPr id="6" name="Нижний колонтитул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ru-RU" noProof="0" dirty="0"/>
              <a:t>Добавить нижний колонтитул</a:t>
            </a:r>
          </a:p>
        </p:txBody>
      </p:sp>
      <p:sp>
        <p:nvSpPr>
          <p:cNvPr id="7" name="Номер слайда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ru-RU" noProof="0" smtClean="0"/>
              <a:pPr/>
              <a:t>‹#›</a:t>
            </a:fld>
            <a:endParaRPr lang="ru-RU" noProof="0" dirty="0"/>
          </a:p>
        </p:txBody>
      </p:sp>
      <p:sp>
        <p:nvSpPr>
          <p:cNvPr id="5" name="Текст 5">
            <a:extLst>
              <a:ext uri="{FF2B5EF4-FFF2-40B4-BE49-F238E27FC236}">
                <a16:creationId xmlns:a16="http://schemas.microsoft.com/office/drawing/2014/main" id="{9C2BB107-6CD7-47EE-9C59-5345A7F63B02}"/>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ru-RU" noProof="0" dirty="0"/>
              <a:t>Подзаголовок</a:t>
            </a:r>
          </a:p>
        </p:txBody>
      </p:sp>
      <p:sp>
        <p:nvSpPr>
          <p:cNvPr id="8" name="Объект 2">
            <a:extLst>
              <a:ext uri="{FF2B5EF4-FFF2-40B4-BE49-F238E27FC236}">
                <a16:creationId xmlns:a16="http://schemas.microsoft.com/office/drawing/2014/main" id="{3103194D-3DB5-46F8-9ACE-B2B142B87BE9}"/>
              </a:ext>
            </a:extLst>
          </p:cNvPr>
          <p:cNvSpPr>
            <a:spLocks noGrp="1"/>
          </p:cNvSpPr>
          <p:nvPr>
            <p:ph idx="14"/>
          </p:nvPr>
        </p:nvSpPr>
        <p:spPr>
          <a:xfrm>
            <a:off x="794569" y="2673626"/>
            <a:ext cx="2975206" cy="3269974"/>
          </a:xfrm>
          <a:solidFill>
            <a:schemeClr val="bg1">
              <a:lumMod val="95000"/>
            </a:schemeClr>
          </a:solidFill>
          <a:ln>
            <a:solidFill>
              <a:schemeClr val="bg1">
                <a:lumMod val="85000"/>
              </a:schemeClr>
            </a:solidFill>
          </a:ln>
        </p:spPr>
        <p:txBody>
          <a:bodyPr lIns="136800" tIns="252000" rIns="136800" rtlCol="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ru-RU" noProof="0" dirty="0"/>
          </a:p>
        </p:txBody>
      </p:sp>
      <p:sp>
        <p:nvSpPr>
          <p:cNvPr id="9" name="Объект 2">
            <a:extLst>
              <a:ext uri="{FF2B5EF4-FFF2-40B4-BE49-F238E27FC236}">
                <a16:creationId xmlns:a16="http://schemas.microsoft.com/office/drawing/2014/main" id="{3569837A-DE3B-4C2A-B811-BCC93B8681FC}"/>
              </a:ext>
            </a:extLst>
          </p:cNvPr>
          <p:cNvSpPr>
            <a:spLocks noGrp="1"/>
          </p:cNvSpPr>
          <p:nvPr>
            <p:ph idx="15"/>
          </p:nvPr>
        </p:nvSpPr>
        <p:spPr>
          <a:xfrm>
            <a:off x="4614397" y="2673626"/>
            <a:ext cx="2975206" cy="3269974"/>
          </a:xfrm>
          <a:solidFill>
            <a:schemeClr val="bg1">
              <a:lumMod val="95000"/>
            </a:schemeClr>
          </a:solidFill>
          <a:ln>
            <a:solidFill>
              <a:schemeClr val="bg1">
                <a:lumMod val="85000"/>
              </a:schemeClr>
            </a:solidFill>
          </a:ln>
        </p:spPr>
        <p:txBody>
          <a:bodyPr lIns="136800" tIns="252000" rIns="136800" rtlCol="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ru-RU" noProof="0" dirty="0"/>
          </a:p>
        </p:txBody>
      </p:sp>
      <p:sp>
        <p:nvSpPr>
          <p:cNvPr id="10" name="Объект 2">
            <a:extLst>
              <a:ext uri="{FF2B5EF4-FFF2-40B4-BE49-F238E27FC236}">
                <a16:creationId xmlns:a16="http://schemas.microsoft.com/office/drawing/2014/main" id="{A914D45E-73D5-4807-A6F8-1A996A31F7F2}"/>
              </a:ext>
            </a:extLst>
          </p:cNvPr>
          <p:cNvSpPr>
            <a:spLocks noGrp="1"/>
          </p:cNvSpPr>
          <p:nvPr>
            <p:ph idx="16"/>
          </p:nvPr>
        </p:nvSpPr>
        <p:spPr>
          <a:xfrm>
            <a:off x="8434225" y="2673626"/>
            <a:ext cx="2975206" cy="3269974"/>
          </a:xfrm>
          <a:solidFill>
            <a:schemeClr val="bg1">
              <a:lumMod val="95000"/>
            </a:schemeClr>
          </a:solidFill>
          <a:ln>
            <a:solidFill>
              <a:schemeClr val="bg1">
                <a:lumMod val="85000"/>
              </a:schemeClr>
            </a:solidFill>
          </a:ln>
        </p:spPr>
        <p:txBody>
          <a:bodyPr lIns="136800" tIns="252000" rIns="136800" rtlCol="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ru-RU" noProof="0" dirty="0"/>
          </a:p>
        </p:txBody>
      </p:sp>
      <p:sp>
        <p:nvSpPr>
          <p:cNvPr id="11" name="Объект 2">
            <a:extLst>
              <a:ext uri="{FF2B5EF4-FFF2-40B4-BE49-F238E27FC236}">
                <a16:creationId xmlns:a16="http://schemas.microsoft.com/office/drawing/2014/main" id="{20206252-95E9-4C8F-8EB4-26F27AC6FB4D}"/>
              </a:ext>
            </a:extLst>
          </p:cNvPr>
          <p:cNvSpPr>
            <a:spLocks noGrp="1"/>
          </p:cNvSpPr>
          <p:nvPr>
            <p:ph idx="1" hasCustomPrompt="1"/>
          </p:nvPr>
        </p:nvSpPr>
        <p:spPr>
          <a:xfrm>
            <a:off x="794569" y="1728000"/>
            <a:ext cx="2975206" cy="720000"/>
          </a:xfrm>
          <a:noFill/>
          <a:ln w="28575">
            <a:noFill/>
          </a:ln>
        </p:spPr>
        <p:txBody>
          <a:bodyPr lIns="108000" tIns="36000" rIns="108000" bIns="36000" rtlCol="0" anchor="ctr"/>
          <a:lstStyle>
            <a:lvl1pPr marL="0" indent="0" algn="ctr">
              <a:buNone/>
              <a:defRPr>
                <a:solidFill>
                  <a:schemeClr val="accent1"/>
                </a:solidFill>
                <a:latin typeface="+mj-lt"/>
              </a:defRPr>
            </a:lvl1pPr>
          </a:lstStyle>
          <a:p>
            <a:pPr lvl="0" rtl="0"/>
            <a:r>
              <a:rPr lang="ru-RU" noProof="0" dirty="0"/>
              <a:t>Название раздела 1</a:t>
            </a:r>
          </a:p>
        </p:txBody>
      </p:sp>
      <p:sp>
        <p:nvSpPr>
          <p:cNvPr id="12" name="Объект 2">
            <a:extLst>
              <a:ext uri="{FF2B5EF4-FFF2-40B4-BE49-F238E27FC236}">
                <a16:creationId xmlns:a16="http://schemas.microsoft.com/office/drawing/2014/main" id="{9256C163-60A0-49AC-9FEA-A56ACF30FA33}"/>
              </a:ext>
            </a:extLst>
          </p:cNvPr>
          <p:cNvSpPr>
            <a:spLocks noGrp="1"/>
          </p:cNvSpPr>
          <p:nvPr>
            <p:ph idx="12" hasCustomPrompt="1"/>
          </p:nvPr>
        </p:nvSpPr>
        <p:spPr>
          <a:xfrm>
            <a:off x="4614397" y="1728000"/>
            <a:ext cx="2975206" cy="720000"/>
          </a:xfrm>
          <a:noFill/>
          <a:ln w="28575">
            <a:noFill/>
          </a:ln>
        </p:spPr>
        <p:txBody>
          <a:bodyPr lIns="108000" tIns="36000" rIns="108000" bIns="36000" rtlCol="0" anchor="ctr"/>
          <a:lstStyle>
            <a:lvl1pPr marL="0" indent="0" algn="ctr">
              <a:buNone/>
              <a:defRPr>
                <a:solidFill>
                  <a:schemeClr val="accent1"/>
                </a:solidFill>
                <a:latin typeface="+mj-lt"/>
              </a:defRPr>
            </a:lvl1pPr>
          </a:lstStyle>
          <a:p>
            <a:pPr lvl="0" rtl="0"/>
            <a:r>
              <a:rPr lang="ru-RU" noProof="0" dirty="0"/>
              <a:t>Название раздела 2</a:t>
            </a:r>
          </a:p>
        </p:txBody>
      </p:sp>
      <p:sp>
        <p:nvSpPr>
          <p:cNvPr id="13" name="Объект 2">
            <a:extLst>
              <a:ext uri="{FF2B5EF4-FFF2-40B4-BE49-F238E27FC236}">
                <a16:creationId xmlns:a16="http://schemas.microsoft.com/office/drawing/2014/main" id="{FAF68729-4DB7-4514-BF22-9950FB3ECC3E}"/>
              </a:ext>
            </a:extLst>
          </p:cNvPr>
          <p:cNvSpPr>
            <a:spLocks noGrp="1"/>
          </p:cNvSpPr>
          <p:nvPr>
            <p:ph idx="13" hasCustomPrompt="1"/>
          </p:nvPr>
        </p:nvSpPr>
        <p:spPr>
          <a:xfrm>
            <a:off x="8434225" y="1728000"/>
            <a:ext cx="2975206" cy="720000"/>
          </a:xfrm>
          <a:noFill/>
          <a:ln w="28575">
            <a:noFill/>
          </a:ln>
        </p:spPr>
        <p:txBody>
          <a:bodyPr lIns="108000" tIns="36000" rIns="108000" bIns="36000" rtlCol="0" anchor="ctr"/>
          <a:lstStyle>
            <a:lvl1pPr marL="0" indent="0" algn="ctr">
              <a:buNone/>
              <a:defRPr>
                <a:solidFill>
                  <a:schemeClr val="accent1"/>
                </a:solidFill>
                <a:latin typeface="+mj-lt"/>
              </a:defRPr>
            </a:lvl1pPr>
          </a:lstStyle>
          <a:p>
            <a:pPr lvl="0" rtl="0"/>
            <a:r>
              <a:rPr lang="ru-RU" noProof="0" dirty="0"/>
              <a:t>Название раздела 3</a:t>
            </a:r>
          </a:p>
        </p:txBody>
      </p:sp>
      <p:sp>
        <p:nvSpPr>
          <p:cNvPr id="14" name="Прямоугольник 6">
            <a:extLst>
              <a:ext uri="{FF2B5EF4-FFF2-40B4-BE49-F238E27FC236}">
                <a16:creationId xmlns:a16="http://schemas.microsoft.com/office/drawing/2014/main" id="{567F4AE9-9C59-4A3C-9E27-EFC9EE499EB4}"/>
              </a:ext>
              <a:ext uri="{C183D7F6-B498-43B3-948B-1728B52AA6E4}">
                <adec:decorative xmlns:adec="http://schemas.microsoft.com/office/drawing/2017/decorative" val="1"/>
              </a:ext>
            </a:extLst>
          </p:cNvPr>
          <p:cNvSpPr/>
          <p:nvPr userDrawn="1"/>
        </p:nvSpPr>
        <p:spPr>
          <a:xfrm>
            <a:off x="794568" y="2344813"/>
            <a:ext cx="2975207"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15" name="Прямоугольник 6">
            <a:extLst>
              <a:ext uri="{FF2B5EF4-FFF2-40B4-BE49-F238E27FC236}">
                <a16:creationId xmlns:a16="http://schemas.microsoft.com/office/drawing/2014/main" id="{3DA09F5A-AF46-4646-A84F-35C1002AF73E}"/>
              </a:ext>
              <a:ext uri="{C183D7F6-B498-43B3-948B-1728B52AA6E4}">
                <adec:decorative xmlns:adec="http://schemas.microsoft.com/office/drawing/2017/decorative" val="1"/>
              </a:ext>
            </a:extLst>
          </p:cNvPr>
          <p:cNvSpPr/>
          <p:nvPr userDrawn="1"/>
        </p:nvSpPr>
        <p:spPr>
          <a:xfrm flipH="1" flipV="1">
            <a:off x="794568" y="1656000"/>
            <a:ext cx="2975207"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16" name="Прямоугольник 6">
            <a:extLst>
              <a:ext uri="{FF2B5EF4-FFF2-40B4-BE49-F238E27FC236}">
                <a16:creationId xmlns:a16="http://schemas.microsoft.com/office/drawing/2014/main" id="{36D8447C-AA9F-491F-8EE4-A151146D11A9}"/>
              </a:ext>
              <a:ext uri="{C183D7F6-B498-43B3-948B-1728B52AA6E4}">
                <adec:decorative xmlns:adec="http://schemas.microsoft.com/office/drawing/2017/decorative" val="1"/>
              </a:ext>
            </a:extLst>
          </p:cNvPr>
          <p:cNvSpPr/>
          <p:nvPr userDrawn="1"/>
        </p:nvSpPr>
        <p:spPr>
          <a:xfrm>
            <a:off x="4608396" y="2344813"/>
            <a:ext cx="2975207"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17" name="Прямоугольник 6">
            <a:extLst>
              <a:ext uri="{FF2B5EF4-FFF2-40B4-BE49-F238E27FC236}">
                <a16:creationId xmlns:a16="http://schemas.microsoft.com/office/drawing/2014/main" id="{826B47AC-1601-4AA8-BEB3-930A9A37FC54}"/>
              </a:ext>
              <a:ext uri="{C183D7F6-B498-43B3-948B-1728B52AA6E4}">
                <adec:decorative xmlns:adec="http://schemas.microsoft.com/office/drawing/2017/decorative" val="1"/>
              </a:ext>
            </a:extLst>
          </p:cNvPr>
          <p:cNvSpPr/>
          <p:nvPr userDrawn="1"/>
        </p:nvSpPr>
        <p:spPr>
          <a:xfrm flipH="1" flipV="1">
            <a:off x="4608396" y="1656000"/>
            <a:ext cx="2975207"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18" name="Прямоугольник 6">
            <a:extLst>
              <a:ext uri="{FF2B5EF4-FFF2-40B4-BE49-F238E27FC236}">
                <a16:creationId xmlns:a16="http://schemas.microsoft.com/office/drawing/2014/main" id="{EFC9E01C-1D66-47F5-B8D1-BF6041620EE5}"/>
              </a:ext>
              <a:ext uri="{C183D7F6-B498-43B3-948B-1728B52AA6E4}">
                <adec:decorative xmlns:adec="http://schemas.microsoft.com/office/drawing/2017/decorative" val="1"/>
              </a:ext>
            </a:extLst>
          </p:cNvPr>
          <p:cNvSpPr/>
          <p:nvPr userDrawn="1"/>
        </p:nvSpPr>
        <p:spPr>
          <a:xfrm>
            <a:off x="8434225" y="2344813"/>
            <a:ext cx="2975207"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19" name="Прямоугольник 6">
            <a:extLst>
              <a:ext uri="{FF2B5EF4-FFF2-40B4-BE49-F238E27FC236}">
                <a16:creationId xmlns:a16="http://schemas.microsoft.com/office/drawing/2014/main" id="{9F5FC000-6DCF-4A02-B144-CC77E752DBA0}"/>
              </a:ext>
              <a:ext uri="{C183D7F6-B498-43B3-948B-1728B52AA6E4}">
                <adec:decorative xmlns:adec="http://schemas.microsoft.com/office/drawing/2017/decorative" val="1"/>
              </a:ext>
            </a:extLst>
          </p:cNvPr>
          <p:cNvSpPr/>
          <p:nvPr userDrawn="1"/>
        </p:nvSpPr>
        <p:spPr>
          <a:xfrm flipH="1" flipV="1">
            <a:off x="8434225" y="1656000"/>
            <a:ext cx="2975207"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pic>
        <p:nvPicPr>
          <p:cNvPr id="20" name="Графический объект 19" descr="Стрелка вправо">
            <a:extLst>
              <a:ext uri="{FF2B5EF4-FFF2-40B4-BE49-F238E27FC236}">
                <a16:creationId xmlns:a16="http://schemas.microsoft.com/office/drawing/2014/main" id="{74A090BA-639F-4C16-9838-60A32BE3A1D6}"/>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flipH="1">
            <a:off x="4081865" y="3932250"/>
            <a:ext cx="220441" cy="376363"/>
          </a:xfrm>
          <a:prstGeom prst="rect">
            <a:avLst/>
          </a:prstGeom>
        </p:spPr>
      </p:pic>
      <p:pic>
        <p:nvPicPr>
          <p:cNvPr id="21" name="Графический объект 20" descr="Стрелка вправо">
            <a:extLst>
              <a:ext uri="{FF2B5EF4-FFF2-40B4-BE49-F238E27FC236}">
                <a16:creationId xmlns:a16="http://schemas.microsoft.com/office/drawing/2014/main" id="{DF58D762-A719-4FC3-BF9E-7B858F0D9166}"/>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flipH="1">
            <a:off x="7901693" y="3932250"/>
            <a:ext cx="220441" cy="376363"/>
          </a:xfrm>
          <a:prstGeom prst="rect">
            <a:avLst/>
          </a:prstGeom>
        </p:spPr>
      </p:pic>
    </p:spTree>
    <p:extLst>
      <p:ext uri="{BB962C8B-B14F-4D97-AF65-F5344CB8AC3E}">
        <p14:creationId xmlns:p14="http://schemas.microsoft.com/office/powerpoint/2010/main" val="13273494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9_Только заголовок">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ru-RU" noProof="0"/>
              <a:t>Образец заголовка</a:t>
            </a:r>
            <a:endParaRPr lang="ru-RU" noProof="0" dirty="0"/>
          </a:p>
        </p:txBody>
      </p:sp>
      <p:sp>
        <p:nvSpPr>
          <p:cNvPr id="6" name="Нижний колонтитул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ru-RU" noProof="0" dirty="0"/>
              <a:t>Добавить нижний колонтитул</a:t>
            </a:r>
          </a:p>
        </p:txBody>
      </p:sp>
      <p:sp>
        <p:nvSpPr>
          <p:cNvPr id="7" name="Номер слайда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ru-RU" noProof="0" smtClean="0"/>
              <a:pPr/>
              <a:t>‹#›</a:t>
            </a:fld>
            <a:endParaRPr lang="ru-RU" noProof="0" dirty="0"/>
          </a:p>
        </p:txBody>
      </p:sp>
      <p:sp>
        <p:nvSpPr>
          <p:cNvPr id="5" name="Текст 5">
            <a:extLst>
              <a:ext uri="{FF2B5EF4-FFF2-40B4-BE49-F238E27FC236}">
                <a16:creationId xmlns:a16="http://schemas.microsoft.com/office/drawing/2014/main" id="{9C2BB107-6CD7-47EE-9C59-5345A7F63B02}"/>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ru-RU" noProof="0" dirty="0"/>
              <a:t>Подзаголовок</a:t>
            </a:r>
          </a:p>
        </p:txBody>
      </p:sp>
      <p:sp>
        <p:nvSpPr>
          <p:cNvPr id="9" name="Текст 10">
            <a:extLst>
              <a:ext uri="{FF2B5EF4-FFF2-40B4-BE49-F238E27FC236}">
                <a16:creationId xmlns:a16="http://schemas.microsoft.com/office/drawing/2014/main" id="{7811C96E-0DEE-4C3C-914D-3D8E37D685D8}"/>
              </a:ext>
            </a:extLst>
          </p:cNvPr>
          <p:cNvSpPr>
            <a:spLocks noGrp="1"/>
          </p:cNvSpPr>
          <p:nvPr>
            <p:ph type="body" sz="quarter" idx="33" hasCustomPrompt="1"/>
          </p:nvPr>
        </p:nvSpPr>
        <p:spPr>
          <a:xfrm>
            <a:off x="316466" y="4173151"/>
            <a:ext cx="608493" cy="201776"/>
          </a:xfrm>
        </p:spPr>
        <p:txBody>
          <a:bodyPr rtlCol="0" anchor="ctr"/>
          <a:lstStyle>
            <a:lvl1pPr marL="0" indent="0" algn="ctr">
              <a:buNone/>
              <a:defRPr sz="1400" b="1">
                <a:solidFill>
                  <a:schemeClr val="tx1">
                    <a:lumMod val="75000"/>
                    <a:lumOff val="25000"/>
                  </a:schemeClr>
                </a:solidFill>
                <a:latin typeface="+mj-lt"/>
              </a:defRPr>
            </a:lvl1pPr>
          </a:lstStyle>
          <a:p>
            <a:pPr lvl="0" rtl="0"/>
            <a:r>
              <a:rPr lang="ru-RU" noProof="0" dirty="0"/>
              <a:t>Год</a:t>
            </a:r>
          </a:p>
        </p:txBody>
      </p:sp>
      <p:sp>
        <p:nvSpPr>
          <p:cNvPr id="10" name="Текст 10">
            <a:extLst>
              <a:ext uri="{FF2B5EF4-FFF2-40B4-BE49-F238E27FC236}">
                <a16:creationId xmlns:a16="http://schemas.microsoft.com/office/drawing/2014/main" id="{401495E4-6A47-4169-8AF4-736F7CF55C37}"/>
              </a:ext>
            </a:extLst>
          </p:cNvPr>
          <p:cNvSpPr>
            <a:spLocks noGrp="1"/>
          </p:cNvSpPr>
          <p:nvPr>
            <p:ph type="body" sz="quarter" idx="34" hasCustomPrompt="1"/>
          </p:nvPr>
        </p:nvSpPr>
        <p:spPr>
          <a:xfrm>
            <a:off x="431799"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11" name="Текст 10">
            <a:extLst>
              <a:ext uri="{FF2B5EF4-FFF2-40B4-BE49-F238E27FC236}">
                <a16:creationId xmlns:a16="http://schemas.microsoft.com/office/drawing/2014/main" id="{4A350147-917D-4020-B9C3-CE41143A103A}"/>
              </a:ext>
            </a:extLst>
          </p:cNvPr>
          <p:cNvSpPr>
            <a:spLocks noGrp="1"/>
          </p:cNvSpPr>
          <p:nvPr>
            <p:ph type="body" sz="quarter" idx="35" hasCustomPrompt="1"/>
          </p:nvPr>
        </p:nvSpPr>
        <p:spPr>
          <a:xfrm>
            <a:off x="903816"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12" name="Текст 10">
            <a:extLst>
              <a:ext uri="{FF2B5EF4-FFF2-40B4-BE49-F238E27FC236}">
                <a16:creationId xmlns:a16="http://schemas.microsoft.com/office/drawing/2014/main" id="{595A6F9E-88A2-46C6-B4B4-642D65C42C1E}"/>
              </a:ext>
            </a:extLst>
          </p:cNvPr>
          <p:cNvSpPr>
            <a:spLocks noGrp="1"/>
          </p:cNvSpPr>
          <p:nvPr>
            <p:ph type="body" sz="quarter" idx="36" hasCustomPrompt="1"/>
          </p:nvPr>
        </p:nvSpPr>
        <p:spPr>
          <a:xfrm>
            <a:off x="1375833"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13" name="Текст 10">
            <a:extLst>
              <a:ext uri="{FF2B5EF4-FFF2-40B4-BE49-F238E27FC236}">
                <a16:creationId xmlns:a16="http://schemas.microsoft.com/office/drawing/2014/main" id="{11C0F1C3-D7E3-418A-8706-CD257C1F5B6A}"/>
              </a:ext>
            </a:extLst>
          </p:cNvPr>
          <p:cNvSpPr>
            <a:spLocks noGrp="1"/>
          </p:cNvSpPr>
          <p:nvPr>
            <p:ph type="body" sz="quarter" idx="37" hasCustomPrompt="1"/>
          </p:nvPr>
        </p:nvSpPr>
        <p:spPr>
          <a:xfrm>
            <a:off x="1847850"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14" name="Текст 10">
            <a:extLst>
              <a:ext uri="{FF2B5EF4-FFF2-40B4-BE49-F238E27FC236}">
                <a16:creationId xmlns:a16="http://schemas.microsoft.com/office/drawing/2014/main" id="{105D759B-EB6D-4560-B0B8-1F7EB7D1B841}"/>
              </a:ext>
            </a:extLst>
          </p:cNvPr>
          <p:cNvSpPr>
            <a:spLocks noGrp="1"/>
          </p:cNvSpPr>
          <p:nvPr>
            <p:ph type="body" sz="quarter" idx="38" hasCustomPrompt="1"/>
          </p:nvPr>
        </p:nvSpPr>
        <p:spPr>
          <a:xfrm>
            <a:off x="5980666" y="4173151"/>
            <a:ext cx="608493" cy="201776"/>
          </a:xfrm>
        </p:spPr>
        <p:txBody>
          <a:bodyPr rtlCol="0" anchor="ctr"/>
          <a:lstStyle>
            <a:lvl1pPr marL="0" indent="0" algn="ctr">
              <a:buNone/>
              <a:defRPr sz="1400" b="1">
                <a:solidFill>
                  <a:schemeClr val="tx1">
                    <a:lumMod val="75000"/>
                    <a:lumOff val="25000"/>
                  </a:schemeClr>
                </a:solidFill>
                <a:latin typeface="+mj-lt"/>
              </a:defRPr>
            </a:lvl1pPr>
          </a:lstStyle>
          <a:p>
            <a:pPr lvl="0" rtl="0"/>
            <a:r>
              <a:rPr lang="ru-RU" noProof="0" dirty="0"/>
              <a:t>Год</a:t>
            </a:r>
          </a:p>
        </p:txBody>
      </p:sp>
      <p:sp>
        <p:nvSpPr>
          <p:cNvPr id="15" name="Текст 10">
            <a:extLst>
              <a:ext uri="{FF2B5EF4-FFF2-40B4-BE49-F238E27FC236}">
                <a16:creationId xmlns:a16="http://schemas.microsoft.com/office/drawing/2014/main" id="{8715823E-52F8-49ED-9EC8-E99ED0915BDD}"/>
              </a:ext>
            </a:extLst>
          </p:cNvPr>
          <p:cNvSpPr>
            <a:spLocks noGrp="1"/>
          </p:cNvSpPr>
          <p:nvPr>
            <p:ph type="body" sz="quarter" idx="39" hasCustomPrompt="1"/>
          </p:nvPr>
        </p:nvSpPr>
        <p:spPr>
          <a:xfrm>
            <a:off x="2319867"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16" name="Текст 10">
            <a:extLst>
              <a:ext uri="{FF2B5EF4-FFF2-40B4-BE49-F238E27FC236}">
                <a16:creationId xmlns:a16="http://schemas.microsoft.com/office/drawing/2014/main" id="{7DF700D5-2F9B-4B15-92CF-1052851D5E1B}"/>
              </a:ext>
            </a:extLst>
          </p:cNvPr>
          <p:cNvSpPr>
            <a:spLocks noGrp="1"/>
          </p:cNvSpPr>
          <p:nvPr>
            <p:ph type="body" sz="quarter" idx="40" hasCustomPrompt="1"/>
          </p:nvPr>
        </p:nvSpPr>
        <p:spPr>
          <a:xfrm>
            <a:off x="2791884"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17" name="Текст 10">
            <a:extLst>
              <a:ext uri="{FF2B5EF4-FFF2-40B4-BE49-F238E27FC236}">
                <a16:creationId xmlns:a16="http://schemas.microsoft.com/office/drawing/2014/main" id="{BB40768A-A2DB-44AA-89F5-071BCE4D9F91}"/>
              </a:ext>
            </a:extLst>
          </p:cNvPr>
          <p:cNvSpPr>
            <a:spLocks noGrp="1"/>
          </p:cNvSpPr>
          <p:nvPr>
            <p:ph type="body" sz="quarter" idx="41" hasCustomPrompt="1"/>
          </p:nvPr>
        </p:nvSpPr>
        <p:spPr>
          <a:xfrm>
            <a:off x="3263901"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18" name="Текст 10">
            <a:extLst>
              <a:ext uri="{FF2B5EF4-FFF2-40B4-BE49-F238E27FC236}">
                <a16:creationId xmlns:a16="http://schemas.microsoft.com/office/drawing/2014/main" id="{16D07EB6-011E-4F65-9F28-20CAB54640E8}"/>
              </a:ext>
            </a:extLst>
          </p:cNvPr>
          <p:cNvSpPr>
            <a:spLocks noGrp="1"/>
          </p:cNvSpPr>
          <p:nvPr>
            <p:ph type="body" sz="quarter" idx="42" hasCustomPrompt="1"/>
          </p:nvPr>
        </p:nvSpPr>
        <p:spPr>
          <a:xfrm>
            <a:off x="4679952"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19" name="Текст 10">
            <a:extLst>
              <a:ext uri="{FF2B5EF4-FFF2-40B4-BE49-F238E27FC236}">
                <a16:creationId xmlns:a16="http://schemas.microsoft.com/office/drawing/2014/main" id="{105B8381-43DD-41A0-A705-D1255AC449AE}"/>
              </a:ext>
            </a:extLst>
          </p:cNvPr>
          <p:cNvSpPr>
            <a:spLocks noGrp="1"/>
          </p:cNvSpPr>
          <p:nvPr>
            <p:ph type="body" sz="quarter" idx="43" hasCustomPrompt="1"/>
          </p:nvPr>
        </p:nvSpPr>
        <p:spPr>
          <a:xfrm>
            <a:off x="3735918"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20" name="Текст 10">
            <a:extLst>
              <a:ext uri="{FF2B5EF4-FFF2-40B4-BE49-F238E27FC236}">
                <a16:creationId xmlns:a16="http://schemas.microsoft.com/office/drawing/2014/main" id="{C178CB7C-93FB-40C1-9170-B99EF8EE9E8F}"/>
              </a:ext>
            </a:extLst>
          </p:cNvPr>
          <p:cNvSpPr>
            <a:spLocks noGrp="1"/>
          </p:cNvSpPr>
          <p:nvPr>
            <p:ph type="body" sz="quarter" idx="44" hasCustomPrompt="1"/>
          </p:nvPr>
        </p:nvSpPr>
        <p:spPr>
          <a:xfrm>
            <a:off x="4207935"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21" name="Текст 10">
            <a:extLst>
              <a:ext uri="{FF2B5EF4-FFF2-40B4-BE49-F238E27FC236}">
                <a16:creationId xmlns:a16="http://schemas.microsoft.com/office/drawing/2014/main" id="{A2B65EAF-1F60-417C-B138-F72EFEBF6D81}"/>
              </a:ext>
            </a:extLst>
          </p:cNvPr>
          <p:cNvSpPr>
            <a:spLocks noGrp="1"/>
          </p:cNvSpPr>
          <p:nvPr>
            <p:ph type="body" sz="quarter" idx="45" hasCustomPrompt="1"/>
          </p:nvPr>
        </p:nvSpPr>
        <p:spPr>
          <a:xfrm>
            <a:off x="5151969"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22" name="Текст 10">
            <a:extLst>
              <a:ext uri="{FF2B5EF4-FFF2-40B4-BE49-F238E27FC236}">
                <a16:creationId xmlns:a16="http://schemas.microsoft.com/office/drawing/2014/main" id="{76D120F4-A640-421C-B1F8-406158CFBC8E}"/>
              </a:ext>
            </a:extLst>
          </p:cNvPr>
          <p:cNvSpPr>
            <a:spLocks noGrp="1"/>
          </p:cNvSpPr>
          <p:nvPr>
            <p:ph type="body" sz="quarter" idx="46" hasCustomPrompt="1"/>
          </p:nvPr>
        </p:nvSpPr>
        <p:spPr>
          <a:xfrm>
            <a:off x="5623986"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23" name="Текст 10">
            <a:extLst>
              <a:ext uri="{FF2B5EF4-FFF2-40B4-BE49-F238E27FC236}">
                <a16:creationId xmlns:a16="http://schemas.microsoft.com/office/drawing/2014/main" id="{BBD14391-1DC8-4D56-951F-25C5BDB3921C}"/>
              </a:ext>
            </a:extLst>
          </p:cNvPr>
          <p:cNvSpPr>
            <a:spLocks noGrp="1"/>
          </p:cNvSpPr>
          <p:nvPr>
            <p:ph type="body" sz="quarter" idx="47" hasCustomPrompt="1"/>
          </p:nvPr>
        </p:nvSpPr>
        <p:spPr>
          <a:xfrm>
            <a:off x="6095999"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24" name="Текст 10">
            <a:extLst>
              <a:ext uri="{FF2B5EF4-FFF2-40B4-BE49-F238E27FC236}">
                <a16:creationId xmlns:a16="http://schemas.microsoft.com/office/drawing/2014/main" id="{93FC04C9-D1DE-47BA-8D50-6D762B72B8FC}"/>
              </a:ext>
            </a:extLst>
          </p:cNvPr>
          <p:cNvSpPr>
            <a:spLocks noGrp="1"/>
          </p:cNvSpPr>
          <p:nvPr>
            <p:ph type="body" sz="quarter" idx="48" hasCustomPrompt="1"/>
          </p:nvPr>
        </p:nvSpPr>
        <p:spPr>
          <a:xfrm>
            <a:off x="6568012"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25" name="Текст 10">
            <a:extLst>
              <a:ext uri="{FF2B5EF4-FFF2-40B4-BE49-F238E27FC236}">
                <a16:creationId xmlns:a16="http://schemas.microsoft.com/office/drawing/2014/main" id="{B8FB174F-BC80-4817-90C7-42F90C7978E5}"/>
              </a:ext>
            </a:extLst>
          </p:cNvPr>
          <p:cNvSpPr>
            <a:spLocks noGrp="1"/>
          </p:cNvSpPr>
          <p:nvPr>
            <p:ph type="body" sz="quarter" idx="49" hasCustomPrompt="1"/>
          </p:nvPr>
        </p:nvSpPr>
        <p:spPr>
          <a:xfrm>
            <a:off x="7040029"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26" name="Текст 10">
            <a:extLst>
              <a:ext uri="{FF2B5EF4-FFF2-40B4-BE49-F238E27FC236}">
                <a16:creationId xmlns:a16="http://schemas.microsoft.com/office/drawing/2014/main" id="{E896FB65-5B08-4993-8523-822688BB2A9B}"/>
              </a:ext>
            </a:extLst>
          </p:cNvPr>
          <p:cNvSpPr>
            <a:spLocks noGrp="1"/>
          </p:cNvSpPr>
          <p:nvPr>
            <p:ph type="body" sz="quarter" idx="50" hasCustomPrompt="1"/>
          </p:nvPr>
        </p:nvSpPr>
        <p:spPr>
          <a:xfrm>
            <a:off x="7512046"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27" name="Текст 10">
            <a:extLst>
              <a:ext uri="{FF2B5EF4-FFF2-40B4-BE49-F238E27FC236}">
                <a16:creationId xmlns:a16="http://schemas.microsoft.com/office/drawing/2014/main" id="{DBAF247D-367F-4524-9E85-4B66631D5309}"/>
              </a:ext>
            </a:extLst>
          </p:cNvPr>
          <p:cNvSpPr>
            <a:spLocks noGrp="1"/>
          </p:cNvSpPr>
          <p:nvPr>
            <p:ph type="body" sz="quarter" idx="51" hasCustomPrompt="1"/>
          </p:nvPr>
        </p:nvSpPr>
        <p:spPr>
          <a:xfrm>
            <a:off x="7984063"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28" name="Текст 10">
            <a:extLst>
              <a:ext uri="{FF2B5EF4-FFF2-40B4-BE49-F238E27FC236}">
                <a16:creationId xmlns:a16="http://schemas.microsoft.com/office/drawing/2014/main" id="{4F9BFDEC-4D89-4C8E-A3D9-A6DF0297F780}"/>
              </a:ext>
            </a:extLst>
          </p:cNvPr>
          <p:cNvSpPr>
            <a:spLocks noGrp="1"/>
          </p:cNvSpPr>
          <p:nvPr>
            <p:ph type="body" sz="quarter" idx="52" hasCustomPrompt="1"/>
          </p:nvPr>
        </p:nvSpPr>
        <p:spPr>
          <a:xfrm>
            <a:off x="8456080"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29" name="Текст 10">
            <a:extLst>
              <a:ext uri="{FF2B5EF4-FFF2-40B4-BE49-F238E27FC236}">
                <a16:creationId xmlns:a16="http://schemas.microsoft.com/office/drawing/2014/main" id="{9C08EC58-18EC-4890-94D6-2422A6BBA8D5}"/>
              </a:ext>
            </a:extLst>
          </p:cNvPr>
          <p:cNvSpPr>
            <a:spLocks noGrp="1"/>
          </p:cNvSpPr>
          <p:nvPr>
            <p:ph type="body" sz="quarter" idx="53" hasCustomPrompt="1"/>
          </p:nvPr>
        </p:nvSpPr>
        <p:spPr>
          <a:xfrm>
            <a:off x="8928097"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30" name="Текст 10">
            <a:extLst>
              <a:ext uri="{FF2B5EF4-FFF2-40B4-BE49-F238E27FC236}">
                <a16:creationId xmlns:a16="http://schemas.microsoft.com/office/drawing/2014/main" id="{D360A36A-7282-4045-B0DF-503E6A97BA47}"/>
              </a:ext>
            </a:extLst>
          </p:cNvPr>
          <p:cNvSpPr>
            <a:spLocks noGrp="1"/>
          </p:cNvSpPr>
          <p:nvPr>
            <p:ph type="body" sz="quarter" idx="54" hasCustomPrompt="1"/>
          </p:nvPr>
        </p:nvSpPr>
        <p:spPr>
          <a:xfrm>
            <a:off x="10344148"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31" name="Текст 10">
            <a:extLst>
              <a:ext uri="{FF2B5EF4-FFF2-40B4-BE49-F238E27FC236}">
                <a16:creationId xmlns:a16="http://schemas.microsoft.com/office/drawing/2014/main" id="{5F5960EF-7F51-41A0-9E73-D2F727AB3F0D}"/>
              </a:ext>
            </a:extLst>
          </p:cNvPr>
          <p:cNvSpPr>
            <a:spLocks noGrp="1"/>
          </p:cNvSpPr>
          <p:nvPr>
            <p:ph type="body" sz="quarter" idx="55" hasCustomPrompt="1"/>
          </p:nvPr>
        </p:nvSpPr>
        <p:spPr>
          <a:xfrm>
            <a:off x="9400114"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32" name="Текст 10">
            <a:extLst>
              <a:ext uri="{FF2B5EF4-FFF2-40B4-BE49-F238E27FC236}">
                <a16:creationId xmlns:a16="http://schemas.microsoft.com/office/drawing/2014/main" id="{9F81D711-9D82-42A4-8AB2-12D1F4490AAD}"/>
              </a:ext>
            </a:extLst>
          </p:cNvPr>
          <p:cNvSpPr>
            <a:spLocks noGrp="1"/>
          </p:cNvSpPr>
          <p:nvPr>
            <p:ph type="body" sz="quarter" idx="56" hasCustomPrompt="1"/>
          </p:nvPr>
        </p:nvSpPr>
        <p:spPr>
          <a:xfrm>
            <a:off x="9872131"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33" name="Текст 10">
            <a:extLst>
              <a:ext uri="{FF2B5EF4-FFF2-40B4-BE49-F238E27FC236}">
                <a16:creationId xmlns:a16="http://schemas.microsoft.com/office/drawing/2014/main" id="{0A2E5DCC-5FCD-4396-9980-17ECD06BB370}"/>
              </a:ext>
            </a:extLst>
          </p:cNvPr>
          <p:cNvSpPr>
            <a:spLocks noGrp="1"/>
          </p:cNvSpPr>
          <p:nvPr>
            <p:ph type="body" sz="quarter" idx="57" hasCustomPrompt="1"/>
          </p:nvPr>
        </p:nvSpPr>
        <p:spPr>
          <a:xfrm>
            <a:off x="10816165"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34" name="Текст 10">
            <a:extLst>
              <a:ext uri="{FF2B5EF4-FFF2-40B4-BE49-F238E27FC236}">
                <a16:creationId xmlns:a16="http://schemas.microsoft.com/office/drawing/2014/main" id="{A3860367-6AF8-4009-AE8B-33DEE49D1773}"/>
              </a:ext>
            </a:extLst>
          </p:cNvPr>
          <p:cNvSpPr>
            <a:spLocks noGrp="1"/>
          </p:cNvSpPr>
          <p:nvPr>
            <p:ph type="body" sz="quarter" idx="58" hasCustomPrompt="1"/>
          </p:nvPr>
        </p:nvSpPr>
        <p:spPr>
          <a:xfrm>
            <a:off x="11288182" y="3724159"/>
            <a:ext cx="377825" cy="201776"/>
          </a:xfrm>
        </p:spPr>
        <p:txBody>
          <a:bodyPr rtlCol="0"/>
          <a:lstStyle>
            <a:lvl1pPr marL="0" indent="0" algn="ctr">
              <a:buNone/>
              <a:defRPr sz="1200">
                <a:solidFill>
                  <a:schemeClr val="tx1">
                    <a:lumMod val="75000"/>
                    <a:lumOff val="25000"/>
                  </a:schemeClr>
                </a:solidFill>
              </a:defRPr>
            </a:lvl1pPr>
          </a:lstStyle>
          <a:p>
            <a:pPr lvl="0" rtl="0"/>
            <a:r>
              <a:rPr lang="ru-RU" noProof="0" dirty="0"/>
              <a:t>ММ</a:t>
            </a:r>
          </a:p>
        </p:txBody>
      </p:sp>
      <p:sp>
        <p:nvSpPr>
          <p:cNvPr id="35" name="Текст 3">
            <a:extLst>
              <a:ext uri="{FF2B5EF4-FFF2-40B4-BE49-F238E27FC236}">
                <a16:creationId xmlns:a16="http://schemas.microsoft.com/office/drawing/2014/main" id="{EC5BA522-ACA2-41E7-8167-4CAD19A343D4}"/>
              </a:ext>
            </a:extLst>
          </p:cNvPr>
          <p:cNvSpPr>
            <a:spLocks noGrp="1"/>
          </p:cNvSpPr>
          <p:nvPr>
            <p:ph type="body" sz="quarter" idx="59" hasCustomPrompt="1"/>
          </p:nvPr>
        </p:nvSpPr>
        <p:spPr>
          <a:xfrm>
            <a:off x="5360988" y="2190750"/>
            <a:ext cx="1793875" cy="561975"/>
          </a:xfrm>
          <a:solidFill>
            <a:schemeClr val="bg1">
              <a:lumMod val="95000"/>
            </a:schemeClr>
          </a:solidFill>
          <a:ln>
            <a:noFill/>
          </a:ln>
        </p:spPr>
        <p:txBody>
          <a:bodyPr tIns="36000" rtlCol="0" anchor="t"/>
          <a:lstStyle>
            <a:lvl1pPr marL="0" indent="0" algn="ctr">
              <a:buNone/>
              <a:defRPr sz="1600">
                <a:solidFill>
                  <a:schemeClr val="tx1">
                    <a:lumMod val="75000"/>
                    <a:lumOff val="25000"/>
                  </a:schemeClr>
                </a:solidFill>
                <a:latin typeface="+mj-lt"/>
              </a:defRPr>
            </a:lvl1pPr>
          </a:lstStyle>
          <a:p>
            <a:pPr lvl="0" rtl="0"/>
            <a:r>
              <a:rPr lang="ru-RU" noProof="0" dirty="0"/>
              <a:t>Название элемента</a:t>
            </a:r>
          </a:p>
        </p:txBody>
      </p:sp>
      <p:sp>
        <p:nvSpPr>
          <p:cNvPr id="36" name="Текст 36">
            <a:extLst>
              <a:ext uri="{FF2B5EF4-FFF2-40B4-BE49-F238E27FC236}">
                <a16:creationId xmlns:a16="http://schemas.microsoft.com/office/drawing/2014/main" id="{3FE4D07D-18EE-4015-BE1A-670EF5502FD5}"/>
              </a:ext>
            </a:extLst>
          </p:cNvPr>
          <p:cNvSpPr>
            <a:spLocks noGrp="1"/>
          </p:cNvSpPr>
          <p:nvPr>
            <p:ph type="body" sz="quarter" idx="60" hasCustomPrompt="1"/>
          </p:nvPr>
        </p:nvSpPr>
        <p:spPr>
          <a:xfrm>
            <a:off x="5412717" y="2505005"/>
            <a:ext cx="1690417" cy="224670"/>
          </a:xfrm>
        </p:spPr>
        <p:txBody>
          <a:bodyPr rtlCol="0"/>
          <a:lstStyle>
            <a:lvl1pPr marL="0" indent="0" algn="ctr">
              <a:buNone/>
              <a:defRPr sz="1200">
                <a:solidFill>
                  <a:schemeClr val="tx1">
                    <a:lumMod val="75000"/>
                    <a:lumOff val="25000"/>
                  </a:schemeClr>
                </a:solidFill>
              </a:defRPr>
            </a:lvl1pPr>
          </a:lstStyle>
          <a:p>
            <a:pPr lvl="0" rtl="0"/>
            <a:r>
              <a:rPr lang="ru-RU" noProof="0" dirty="0"/>
              <a:t>месяц, год</a:t>
            </a:r>
          </a:p>
        </p:txBody>
      </p:sp>
      <p:sp>
        <p:nvSpPr>
          <p:cNvPr id="37" name="Стрелка: вправо 36">
            <a:extLst>
              <a:ext uri="{FF2B5EF4-FFF2-40B4-BE49-F238E27FC236}">
                <a16:creationId xmlns:a16="http://schemas.microsoft.com/office/drawing/2014/main" id="{A21A7A3E-FAE9-412E-9085-C5396DD58558}"/>
              </a:ext>
            </a:extLst>
          </p:cNvPr>
          <p:cNvSpPr/>
          <p:nvPr userDrawn="1"/>
        </p:nvSpPr>
        <p:spPr>
          <a:xfrm>
            <a:off x="388279" y="4008086"/>
            <a:ext cx="11415443" cy="97190"/>
          </a:xfrm>
          <a:prstGeom prst="rightArrow">
            <a:avLst>
              <a:gd name="adj1" fmla="val 100000"/>
              <a:gd name="adj2" fmla="val 8593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solidFill>
                <a:schemeClr val="tx1">
                  <a:lumMod val="75000"/>
                  <a:lumOff val="25000"/>
                </a:schemeClr>
              </a:solidFill>
            </a:endParaRPr>
          </a:p>
        </p:txBody>
      </p:sp>
    </p:spTree>
    <p:extLst>
      <p:ext uri="{BB962C8B-B14F-4D97-AF65-F5344CB8AC3E}">
        <p14:creationId xmlns:p14="http://schemas.microsoft.com/office/powerpoint/2010/main" val="37010828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0_Только заголовок">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ru-RU" noProof="0"/>
              <a:t>Образец заголовка</a:t>
            </a:r>
            <a:endParaRPr lang="ru-RU" noProof="0" dirty="0"/>
          </a:p>
        </p:txBody>
      </p:sp>
      <p:sp>
        <p:nvSpPr>
          <p:cNvPr id="6" name="Нижний колонтитул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ru-RU" noProof="0" dirty="0"/>
              <a:t>Добавить нижний колонтитул</a:t>
            </a:r>
          </a:p>
        </p:txBody>
      </p:sp>
      <p:sp>
        <p:nvSpPr>
          <p:cNvPr id="7" name="Номер слайда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ru-RU" noProof="0" smtClean="0"/>
              <a:pPr/>
              <a:t>‹#›</a:t>
            </a:fld>
            <a:endParaRPr lang="ru-RU" noProof="0" dirty="0"/>
          </a:p>
        </p:txBody>
      </p:sp>
      <p:sp>
        <p:nvSpPr>
          <p:cNvPr id="5" name="Текст 5">
            <a:extLst>
              <a:ext uri="{FF2B5EF4-FFF2-40B4-BE49-F238E27FC236}">
                <a16:creationId xmlns:a16="http://schemas.microsoft.com/office/drawing/2014/main" id="{9C2BB107-6CD7-47EE-9C59-5345A7F63B02}"/>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ru-RU" noProof="0" dirty="0"/>
              <a:t>Подзаголовок</a:t>
            </a:r>
          </a:p>
        </p:txBody>
      </p:sp>
      <p:sp>
        <p:nvSpPr>
          <p:cNvPr id="8" name="Рисунок 4">
            <a:extLst>
              <a:ext uri="{FF2B5EF4-FFF2-40B4-BE49-F238E27FC236}">
                <a16:creationId xmlns:a16="http://schemas.microsoft.com/office/drawing/2014/main" id="{85FDB45C-8129-42FD-85BB-977F66FEA7E3}"/>
              </a:ext>
            </a:extLst>
          </p:cNvPr>
          <p:cNvSpPr>
            <a:spLocks noGrp="1"/>
          </p:cNvSpPr>
          <p:nvPr>
            <p:ph type="pic" sz="quarter" idx="12" hasCustomPrompt="1"/>
          </p:nvPr>
        </p:nvSpPr>
        <p:spPr>
          <a:xfrm>
            <a:off x="512915" y="2319681"/>
            <a:ext cx="1352367" cy="1352367"/>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dirty="0"/>
              <a:t>Вставьте или перетащите изображение</a:t>
            </a:r>
          </a:p>
        </p:txBody>
      </p:sp>
      <p:sp>
        <p:nvSpPr>
          <p:cNvPr id="9" name="Текст 8">
            <a:extLst>
              <a:ext uri="{FF2B5EF4-FFF2-40B4-BE49-F238E27FC236}">
                <a16:creationId xmlns:a16="http://schemas.microsoft.com/office/drawing/2014/main" id="{65BC675B-B0CF-41E3-9A61-5C9C8185863E}"/>
              </a:ext>
            </a:extLst>
          </p:cNvPr>
          <p:cNvSpPr>
            <a:spLocks noGrp="1"/>
          </p:cNvSpPr>
          <p:nvPr>
            <p:ph type="body" sz="quarter" idx="13" hasCustomPrompt="1"/>
          </p:nvPr>
        </p:nvSpPr>
        <p:spPr>
          <a:xfrm>
            <a:off x="2055970" y="2319681"/>
            <a:ext cx="1703313" cy="701538"/>
          </a:xfrm>
        </p:spPr>
        <p:txBody>
          <a:bodyPr rtlCol="0" anchor="t"/>
          <a:lstStyle>
            <a:lvl1pPr marL="0" indent="0" algn="l">
              <a:buFont typeface="Arial" panose="020B0604020202020204" pitchFamily="34" charset="0"/>
              <a:buNone/>
              <a:defRPr sz="2400">
                <a:latin typeface="+mj-lt"/>
              </a:defRPr>
            </a:lvl1pPr>
          </a:lstStyle>
          <a:p>
            <a:pPr lvl="0" rtl="0"/>
            <a:r>
              <a:rPr lang="ru-RU" noProof="0" dirty="0"/>
              <a:t>Имя</a:t>
            </a:r>
          </a:p>
        </p:txBody>
      </p:sp>
      <p:sp>
        <p:nvSpPr>
          <p:cNvPr id="10" name="Текст 10">
            <a:extLst>
              <a:ext uri="{FF2B5EF4-FFF2-40B4-BE49-F238E27FC236}">
                <a16:creationId xmlns:a16="http://schemas.microsoft.com/office/drawing/2014/main" id="{B199D9B2-D8DF-4F6F-9076-9976C85EA493}"/>
              </a:ext>
            </a:extLst>
          </p:cNvPr>
          <p:cNvSpPr>
            <a:spLocks noGrp="1"/>
          </p:cNvSpPr>
          <p:nvPr>
            <p:ph type="body" sz="quarter" idx="14" hasCustomPrompt="1"/>
          </p:nvPr>
        </p:nvSpPr>
        <p:spPr>
          <a:xfrm>
            <a:off x="512915" y="3800064"/>
            <a:ext cx="3246368" cy="1800000"/>
          </a:xfrm>
        </p:spPr>
        <p:txBody>
          <a:bodyPr rtlCol="0"/>
          <a:lstStyle>
            <a:lvl1pPr marL="0" indent="0" algn="l">
              <a:buNone/>
              <a:defRPr sz="1400">
                <a:solidFill>
                  <a:schemeClr val="tx1">
                    <a:lumMod val="50000"/>
                    <a:lumOff val="50000"/>
                  </a:schemeClr>
                </a:solidFill>
              </a:defRPr>
            </a:lvl1pPr>
          </a:lstStyle>
          <a:p>
            <a:pPr lvl="0" rtl="0"/>
            <a:r>
              <a:rPr lang="ru-RU" noProof="0" dirty="0"/>
              <a:t>Краткая биография</a:t>
            </a:r>
          </a:p>
        </p:txBody>
      </p:sp>
      <p:sp>
        <p:nvSpPr>
          <p:cNvPr id="11" name="Текст 8">
            <a:extLst>
              <a:ext uri="{FF2B5EF4-FFF2-40B4-BE49-F238E27FC236}">
                <a16:creationId xmlns:a16="http://schemas.microsoft.com/office/drawing/2014/main" id="{F83D3F97-C129-418E-B4E5-27919687902F}"/>
              </a:ext>
            </a:extLst>
          </p:cNvPr>
          <p:cNvSpPr>
            <a:spLocks noGrp="1"/>
          </p:cNvSpPr>
          <p:nvPr>
            <p:ph type="body" sz="quarter" idx="33" hasCustomPrompt="1"/>
          </p:nvPr>
        </p:nvSpPr>
        <p:spPr>
          <a:xfrm>
            <a:off x="2055970" y="3055171"/>
            <a:ext cx="1703313" cy="245885"/>
          </a:xfrm>
        </p:spPr>
        <p:txBody>
          <a:bodyPr rtlCol="0"/>
          <a:lstStyle>
            <a:lvl1pPr marL="0" indent="0" algn="l">
              <a:buFont typeface="Arial" panose="020B0604020202020204" pitchFamily="34" charset="0"/>
              <a:buNone/>
              <a:defRPr sz="1400">
                <a:solidFill>
                  <a:schemeClr val="bg1">
                    <a:lumMod val="50000"/>
                  </a:schemeClr>
                </a:solidFill>
              </a:defRPr>
            </a:lvl1pPr>
          </a:lstStyle>
          <a:p>
            <a:pPr lvl="0" rtl="0"/>
            <a:r>
              <a:rPr lang="ru-RU" noProof="0" dirty="0"/>
              <a:t>Должность</a:t>
            </a:r>
          </a:p>
        </p:txBody>
      </p:sp>
      <p:sp>
        <p:nvSpPr>
          <p:cNvPr id="12" name="Рисунок 4">
            <a:extLst>
              <a:ext uri="{FF2B5EF4-FFF2-40B4-BE49-F238E27FC236}">
                <a16:creationId xmlns:a16="http://schemas.microsoft.com/office/drawing/2014/main" id="{559091DF-E0B7-4867-B43C-3B02311C64A1}"/>
              </a:ext>
            </a:extLst>
          </p:cNvPr>
          <p:cNvSpPr>
            <a:spLocks noGrp="1"/>
          </p:cNvSpPr>
          <p:nvPr>
            <p:ph type="pic" sz="quarter" idx="34" hasCustomPrompt="1"/>
          </p:nvPr>
        </p:nvSpPr>
        <p:spPr>
          <a:xfrm>
            <a:off x="4523213" y="2319681"/>
            <a:ext cx="1352367" cy="1352367"/>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dirty="0"/>
              <a:t>Вставьте или перетащите изображение</a:t>
            </a:r>
          </a:p>
        </p:txBody>
      </p:sp>
      <p:sp>
        <p:nvSpPr>
          <p:cNvPr id="13" name="Текст 8">
            <a:extLst>
              <a:ext uri="{FF2B5EF4-FFF2-40B4-BE49-F238E27FC236}">
                <a16:creationId xmlns:a16="http://schemas.microsoft.com/office/drawing/2014/main" id="{B89D4389-4870-4BAE-B233-955685FCBC65}"/>
              </a:ext>
            </a:extLst>
          </p:cNvPr>
          <p:cNvSpPr>
            <a:spLocks noGrp="1"/>
          </p:cNvSpPr>
          <p:nvPr>
            <p:ph type="body" sz="quarter" idx="35" hasCustomPrompt="1"/>
          </p:nvPr>
        </p:nvSpPr>
        <p:spPr>
          <a:xfrm>
            <a:off x="6061985" y="2319681"/>
            <a:ext cx="1703313" cy="701538"/>
          </a:xfrm>
        </p:spPr>
        <p:txBody>
          <a:bodyPr rtlCol="0" anchor="t"/>
          <a:lstStyle>
            <a:lvl1pPr marL="0" indent="0" algn="l">
              <a:buFont typeface="Arial" panose="020B0604020202020204" pitchFamily="34" charset="0"/>
              <a:buNone/>
              <a:defRPr sz="2400">
                <a:latin typeface="+mj-lt"/>
              </a:defRPr>
            </a:lvl1pPr>
          </a:lstStyle>
          <a:p>
            <a:pPr lvl="0" rtl="0"/>
            <a:r>
              <a:rPr lang="ru-RU" noProof="0" dirty="0"/>
              <a:t>Имя</a:t>
            </a:r>
          </a:p>
        </p:txBody>
      </p:sp>
      <p:sp>
        <p:nvSpPr>
          <p:cNvPr id="14" name="Текст 10">
            <a:extLst>
              <a:ext uri="{FF2B5EF4-FFF2-40B4-BE49-F238E27FC236}">
                <a16:creationId xmlns:a16="http://schemas.microsoft.com/office/drawing/2014/main" id="{27F961F7-987F-4B95-AC48-08F4331BE905}"/>
              </a:ext>
            </a:extLst>
          </p:cNvPr>
          <p:cNvSpPr>
            <a:spLocks noGrp="1"/>
          </p:cNvSpPr>
          <p:nvPr>
            <p:ph type="body" sz="quarter" idx="36" hasCustomPrompt="1"/>
          </p:nvPr>
        </p:nvSpPr>
        <p:spPr>
          <a:xfrm>
            <a:off x="4518930" y="3800064"/>
            <a:ext cx="3246368" cy="1800000"/>
          </a:xfrm>
        </p:spPr>
        <p:txBody>
          <a:bodyPr rtlCol="0"/>
          <a:lstStyle>
            <a:lvl1pPr marL="0" indent="0" algn="l">
              <a:buNone/>
              <a:defRPr sz="1400">
                <a:solidFill>
                  <a:schemeClr val="tx1">
                    <a:lumMod val="50000"/>
                    <a:lumOff val="50000"/>
                  </a:schemeClr>
                </a:solidFill>
              </a:defRPr>
            </a:lvl1pPr>
          </a:lstStyle>
          <a:p>
            <a:pPr lvl="0" rtl="0"/>
            <a:r>
              <a:rPr lang="ru-RU" noProof="0" dirty="0"/>
              <a:t>Краткая биография</a:t>
            </a:r>
          </a:p>
        </p:txBody>
      </p:sp>
      <p:sp>
        <p:nvSpPr>
          <p:cNvPr id="15" name="Текст 8">
            <a:extLst>
              <a:ext uri="{FF2B5EF4-FFF2-40B4-BE49-F238E27FC236}">
                <a16:creationId xmlns:a16="http://schemas.microsoft.com/office/drawing/2014/main" id="{586A8311-6FEF-4231-B5DD-80FA52F5272F}"/>
              </a:ext>
            </a:extLst>
          </p:cNvPr>
          <p:cNvSpPr>
            <a:spLocks noGrp="1"/>
          </p:cNvSpPr>
          <p:nvPr>
            <p:ph type="body" sz="quarter" idx="37" hasCustomPrompt="1"/>
          </p:nvPr>
        </p:nvSpPr>
        <p:spPr>
          <a:xfrm>
            <a:off x="6061985" y="3055171"/>
            <a:ext cx="1703313" cy="245885"/>
          </a:xfrm>
        </p:spPr>
        <p:txBody>
          <a:bodyPr rtlCol="0"/>
          <a:lstStyle>
            <a:lvl1pPr marL="0" indent="0" algn="l">
              <a:buFont typeface="Arial" panose="020B0604020202020204" pitchFamily="34" charset="0"/>
              <a:buNone/>
              <a:defRPr sz="1400">
                <a:solidFill>
                  <a:schemeClr val="bg1">
                    <a:lumMod val="50000"/>
                  </a:schemeClr>
                </a:solidFill>
              </a:defRPr>
            </a:lvl1pPr>
          </a:lstStyle>
          <a:p>
            <a:pPr lvl="0" rtl="0"/>
            <a:r>
              <a:rPr lang="ru-RU" noProof="0" dirty="0"/>
              <a:t>Должность</a:t>
            </a:r>
          </a:p>
        </p:txBody>
      </p:sp>
      <p:sp>
        <p:nvSpPr>
          <p:cNvPr id="16" name="Рисунок 4">
            <a:extLst>
              <a:ext uri="{FF2B5EF4-FFF2-40B4-BE49-F238E27FC236}">
                <a16:creationId xmlns:a16="http://schemas.microsoft.com/office/drawing/2014/main" id="{A6A8345C-014C-4AD2-8529-29D0E8EECAB5}"/>
              </a:ext>
            </a:extLst>
          </p:cNvPr>
          <p:cNvSpPr>
            <a:spLocks noGrp="1"/>
          </p:cNvSpPr>
          <p:nvPr>
            <p:ph type="pic" sz="quarter" idx="38" hasCustomPrompt="1"/>
          </p:nvPr>
        </p:nvSpPr>
        <p:spPr>
          <a:xfrm>
            <a:off x="8533512" y="2319681"/>
            <a:ext cx="1352367" cy="1352367"/>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dirty="0"/>
              <a:t>Вставьте или перетащите изображение</a:t>
            </a:r>
          </a:p>
        </p:txBody>
      </p:sp>
      <p:sp>
        <p:nvSpPr>
          <p:cNvPr id="17" name="Текст 8">
            <a:extLst>
              <a:ext uri="{FF2B5EF4-FFF2-40B4-BE49-F238E27FC236}">
                <a16:creationId xmlns:a16="http://schemas.microsoft.com/office/drawing/2014/main" id="{4C771BB0-7999-4A45-A6BB-56C98E978E83}"/>
              </a:ext>
            </a:extLst>
          </p:cNvPr>
          <p:cNvSpPr>
            <a:spLocks noGrp="1"/>
          </p:cNvSpPr>
          <p:nvPr>
            <p:ph type="body" sz="quarter" idx="39" hasCustomPrompt="1"/>
          </p:nvPr>
        </p:nvSpPr>
        <p:spPr>
          <a:xfrm>
            <a:off x="10068000" y="2319681"/>
            <a:ext cx="1703313" cy="701538"/>
          </a:xfrm>
        </p:spPr>
        <p:txBody>
          <a:bodyPr rtlCol="0" anchor="t"/>
          <a:lstStyle>
            <a:lvl1pPr marL="0" indent="0" algn="l">
              <a:buFont typeface="Arial" panose="020B0604020202020204" pitchFamily="34" charset="0"/>
              <a:buNone/>
              <a:defRPr sz="2400">
                <a:latin typeface="+mj-lt"/>
              </a:defRPr>
            </a:lvl1pPr>
          </a:lstStyle>
          <a:p>
            <a:pPr lvl="0" rtl="0"/>
            <a:r>
              <a:rPr lang="ru-RU" noProof="0" dirty="0"/>
              <a:t>Имя</a:t>
            </a:r>
          </a:p>
        </p:txBody>
      </p:sp>
      <p:sp>
        <p:nvSpPr>
          <p:cNvPr id="18" name="Текст 10">
            <a:extLst>
              <a:ext uri="{FF2B5EF4-FFF2-40B4-BE49-F238E27FC236}">
                <a16:creationId xmlns:a16="http://schemas.microsoft.com/office/drawing/2014/main" id="{9FC27C2C-A218-4626-9D04-ECC36D852E8F}"/>
              </a:ext>
            </a:extLst>
          </p:cNvPr>
          <p:cNvSpPr>
            <a:spLocks noGrp="1"/>
          </p:cNvSpPr>
          <p:nvPr>
            <p:ph type="body" sz="quarter" idx="40" hasCustomPrompt="1"/>
          </p:nvPr>
        </p:nvSpPr>
        <p:spPr>
          <a:xfrm>
            <a:off x="8524945" y="3800064"/>
            <a:ext cx="3246368" cy="1800000"/>
          </a:xfrm>
        </p:spPr>
        <p:txBody>
          <a:bodyPr rtlCol="0"/>
          <a:lstStyle>
            <a:lvl1pPr marL="0" indent="0" algn="l">
              <a:buNone/>
              <a:defRPr sz="1400">
                <a:solidFill>
                  <a:schemeClr val="tx1">
                    <a:lumMod val="50000"/>
                    <a:lumOff val="50000"/>
                  </a:schemeClr>
                </a:solidFill>
              </a:defRPr>
            </a:lvl1pPr>
          </a:lstStyle>
          <a:p>
            <a:pPr lvl="0" rtl="0"/>
            <a:r>
              <a:rPr lang="ru-RU" noProof="0" dirty="0"/>
              <a:t>Краткая биография</a:t>
            </a:r>
          </a:p>
        </p:txBody>
      </p:sp>
      <p:sp>
        <p:nvSpPr>
          <p:cNvPr id="19" name="Текст 8">
            <a:extLst>
              <a:ext uri="{FF2B5EF4-FFF2-40B4-BE49-F238E27FC236}">
                <a16:creationId xmlns:a16="http://schemas.microsoft.com/office/drawing/2014/main" id="{15F0F321-195A-45FE-9F4E-2DE6EFF480E8}"/>
              </a:ext>
            </a:extLst>
          </p:cNvPr>
          <p:cNvSpPr>
            <a:spLocks noGrp="1"/>
          </p:cNvSpPr>
          <p:nvPr>
            <p:ph type="body" sz="quarter" idx="41" hasCustomPrompt="1"/>
          </p:nvPr>
        </p:nvSpPr>
        <p:spPr>
          <a:xfrm>
            <a:off x="10068000" y="3055171"/>
            <a:ext cx="1703313" cy="245885"/>
          </a:xfrm>
        </p:spPr>
        <p:txBody>
          <a:bodyPr rtlCol="0"/>
          <a:lstStyle>
            <a:lvl1pPr marL="0" indent="0" algn="l">
              <a:buFont typeface="Arial" panose="020B0604020202020204" pitchFamily="34" charset="0"/>
              <a:buNone/>
              <a:defRPr sz="1400">
                <a:solidFill>
                  <a:schemeClr val="bg1">
                    <a:lumMod val="50000"/>
                  </a:schemeClr>
                </a:solidFill>
              </a:defRPr>
            </a:lvl1pPr>
          </a:lstStyle>
          <a:p>
            <a:pPr lvl="0" rtl="0"/>
            <a:r>
              <a:rPr lang="ru-RU" noProof="0" dirty="0"/>
              <a:t>Должность</a:t>
            </a:r>
          </a:p>
        </p:txBody>
      </p:sp>
      <p:sp>
        <p:nvSpPr>
          <p:cNvPr id="20" name="Прямоугольник 6">
            <a:extLst>
              <a:ext uri="{FF2B5EF4-FFF2-40B4-BE49-F238E27FC236}">
                <a16:creationId xmlns:a16="http://schemas.microsoft.com/office/drawing/2014/main" id="{A31AFB6F-80F0-4E69-8E48-7431E389859C}"/>
              </a:ext>
              <a:ext uri="{C183D7F6-B498-43B3-948B-1728B52AA6E4}">
                <adec:decorative xmlns:adec="http://schemas.microsoft.com/office/drawing/2017/decorative" val="1"/>
              </a:ext>
            </a:extLst>
          </p:cNvPr>
          <p:cNvSpPr/>
          <p:nvPr userDrawn="1"/>
        </p:nvSpPr>
        <p:spPr>
          <a:xfrm>
            <a:off x="2055970" y="3514426"/>
            <a:ext cx="1703313"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21" name="Прямоугольник 6">
            <a:extLst>
              <a:ext uri="{FF2B5EF4-FFF2-40B4-BE49-F238E27FC236}">
                <a16:creationId xmlns:a16="http://schemas.microsoft.com/office/drawing/2014/main" id="{115CE1DD-8B35-4422-9BB1-DB18FB6B5955}"/>
              </a:ext>
              <a:ext uri="{C183D7F6-B498-43B3-948B-1728B52AA6E4}">
                <adec:decorative xmlns:adec="http://schemas.microsoft.com/office/drawing/2017/decorative" val="1"/>
              </a:ext>
            </a:extLst>
          </p:cNvPr>
          <p:cNvSpPr/>
          <p:nvPr userDrawn="1"/>
        </p:nvSpPr>
        <p:spPr>
          <a:xfrm>
            <a:off x="6061985" y="3514426"/>
            <a:ext cx="1703313"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22" name="Прямоугольник 6">
            <a:extLst>
              <a:ext uri="{FF2B5EF4-FFF2-40B4-BE49-F238E27FC236}">
                <a16:creationId xmlns:a16="http://schemas.microsoft.com/office/drawing/2014/main" id="{C174B088-E2BB-4A47-A4CE-403CAE0149F8}"/>
              </a:ext>
              <a:ext uri="{C183D7F6-B498-43B3-948B-1728B52AA6E4}">
                <adec:decorative xmlns:adec="http://schemas.microsoft.com/office/drawing/2017/decorative" val="1"/>
              </a:ext>
            </a:extLst>
          </p:cNvPr>
          <p:cNvSpPr/>
          <p:nvPr userDrawn="1"/>
        </p:nvSpPr>
        <p:spPr>
          <a:xfrm>
            <a:off x="10067999" y="3514426"/>
            <a:ext cx="1703313" cy="144000"/>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Tree>
    <p:extLst>
      <p:ext uri="{BB962C8B-B14F-4D97-AF65-F5344CB8AC3E}">
        <p14:creationId xmlns:p14="http://schemas.microsoft.com/office/powerpoint/2010/main" val="33386425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1_Только заголовок">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ru-RU" noProof="0"/>
              <a:t>Образец заголовка</a:t>
            </a:r>
            <a:endParaRPr lang="ru-RU" noProof="0" dirty="0"/>
          </a:p>
        </p:txBody>
      </p:sp>
      <p:sp>
        <p:nvSpPr>
          <p:cNvPr id="6" name="Нижний колонтитул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ru-RU" noProof="0" dirty="0"/>
              <a:t>Добавить нижний колонтитул</a:t>
            </a:r>
          </a:p>
        </p:txBody>
      </p:sp>
      <p:sp>
        <p:nvSpPr>
          <p:cNvPr id="7" name="Номер слайда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ru-RU" noProof="0" smtClean="0"/>
              <a:pPr/>
              <a:t>‹#›</a:t>
            </a:fld>
            <a:endParaRPr lang="ru-RU" noProof="0" dirty="0"/>
          </a:p>
        </p:txBody>
      </p:sp>
      <p:sp>
        <p:nvSpPr>
          <p:cNvPr id="5" name="Текст 5">
            <a:extLst>
              <a:ext uri="{FF2B5EF4-FFF2-40B4-BE49-F238E27FC236}">
                <a16:creationId xmlns:a16="http://schemas.microsoft.com/office/drawing/2014/main" id="{9C2BB107-6CD7-47EE-9C59-5345A7F63B02}"/>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ru-RU" noProof="0" dirty="0"/>
              <a:t>Подзаголовок</a:t>
            </a:r>
          </a:p>
        </p:txBody>
      </p:sp>
      <p:sp>
        <p:nvSpPr>
          <p:cNvPr id="8" name="Текст 8">
            <a:extLst>
              <a:ext uri="{FF2B5EF4-FFF2-40B4-BE49-F238E27FC236}">
                <a16:creationId xmlns:a16="http://schemas.microsoft.com/office/drawing/2014/main" id="{6B292F32-22A3-4DBC-93C9-F66C5F87D4EE}"/>
              </a:ext>
            </a:extLst>
          </p:cNvPr>
          <p:cNvSpPr>
            <a:spLocks noGrp="1"/>
          </p:cNvSpPr>
          <p:nvPr>
            <p:ph type="body" sz="quarter" idx="17" hasCustomPrompt="1"/>
          </p:nvPr>
        </p:nvSpPr>
        <p:spPr>
          <a:xfrm>
            <a:off x="431800" y="4113808"/>
            <a:ext cx="1620000" cy="631554"/>
          </a:xfrm>
        </p:spPr>
        <p:txBody>
          <a:bodyPr rtlCol="0"/>
          <a:lstStyle>
            <a:lvl1pPr marL="0" indent="0" algn="l">
              <a:buFont typeface="Arial" panose="020B0604020202020204" pitchFamily="34" charset="0"/>
              <a:buNone/>
              <a:defRPr sz="2400">
                <a:latin typeface="+mj-lt"/>
              </a:defRPr>
            </a:lvl1pPr>
          </a:lstStyle>
          <a:p>
            <a:pPr lvl="0" rtl="0"/>
            <a:r>
              <a:rPr lang="ru-RU" noProof="0" dirty="0"/>
              <a:t>Полное имя</a:t>
            </a:r>
          </a:p>
        </p:txBody>
      </p:sp>
      <p:sp>
        <p:nvSpPr>
          <p:cNvPr id="9" name="Текст 10">
            <a:extLst>
              <a:ext uri="{FF2B5EF4-FFF2-40B4-BE49-F238E27FC236}">
                <a16:creationId xmlns:a16="http://schemas.microsoft.com/office/drawing/2014/main" id="{2AE8CF21-3DA6-45E6-9CB4-F48688C3B744}"/>
              </a:ext>
            </a:extLst>
          </p:cNvPr>
          <p:cNvSpPr>
            <a:spLocks noGrp="1"/>
          </p:cNvSpPr>
          <p:nvPr>
            <p:ph type="body" sz="quarter" idx="18" hasCustomPrompt="1"/>
          </p:nvPr>
        </p:nvSpPr>
        <p:spPr>
          <a:xfrm>
            <a:off x="431800" y="4797591"/>
            <a:ext cx="1620000" cy="720000"/>
          </a:xfrm>
        </p:spPr>
        <p:txBody>
          <a:bodyPr rtlCol="0"/>
          <a:lstStyle>
            <a:lvl1pPr marL="0" indent="0" algn="l">
              <a:buNone/>
              <a:defRPr sz="1400">
                <a:solidFill>
                  <a:schemeClr val="tx1">
                    <a:lumMod val="50000"/>
                    <a:lumOff val="50000"/>
                  </a:schemeClr>
                </a:solidFill>
              </a:defRPr>
            </a:lvl1pPr>
          </a:lstStyle>
          <a:p>
            <a:pPr lvl="0" rtl="0"/>
            <a:r>
              <a:rPr lang="ru-RU" noProof="0" dirty="0"/>
              <a:t>Должность</a:t>
            </a:r>
          </a:p>
        </p:txBody>
      </p:sp>
      <p:sp>
        <p:nvSpPr>
          <p:cNvPr id="10" name="Текст 8">
            <a:extLst>
              <a:ext uri="{FF2B5EF4-FFF2-40B4-BE49-F238E27FC236}">
                <a16:creationId xmlns:a16="http://schemas.microsoft.com/office/drawing/2014/main" id="{3FBB809B-C7A4-40BB-A5F6-0692C7B3E74A}"/>
              </a:ext>
            </a:extLst>
          </p:cNvPr>
          <p:cNvSpPr>
            <a:spLocks noGrp="1"/>
          </p:cNvSpPr>
          <p:nvPr>
            <p:ph type="body" sz="quarter" idx="33" hasCustomPrompt="1"/>
          </p:nvPr>
        </p:nvSpPr>
        <p:spPr>
          <a:xfrm>
            <a:off x="2375703" y="4113808"/>
            <a:ext cx="1620000" cy="631554"/>
          </a:xfrm>
        </p:spPr>
        <p:txBody>
          <a:bodyPr rtlCol="0"/>
          <a:lstStyle>
            <a:lvl1pPr marL="0" indent="0" algn="l">
              <a:buFont typeface="Arial" panose="020B0604020202020204" pitchFamily="34" charset="0"/>
              <a:buNone/>
              <a:defRPr sz="2400">
                <a:latin typeface="+mj-lt"/>
              </a:defRPr>
            </a:lvl1pPr>
          </a:lstStyle>
          <a:p>
            <a:pPr lvl="0" rtl="0"/>
            <a:r>
              <a:rPr lang="ru-RU" noProof="0" dirty="0"/>
              <a:t>Полное имя</a:t>
            </a:r>
          </a:p>
        </p:txBody>
      </p:sp>
      <p:sp>
        <p:nvSpPr>
          <p:cNvPr id="11" name="Текст 10">
            <a:extLst>
              <a:ext uri="{FF2B5EF4-FFF2-40B4-BE49-F238E27FC236}">
                <a16:creationId xmlns:a16="http://schemas.microsoft.com/office/drawing/2014/main" id="{5822DE8D-141C-4FC8-8690-DC699987557A}"/>
              </a:ext>
            </a:extLst>
          </p:cNvPr>
          <p:cNvSpPr>
            <a:spLocks noGrp="1"/>
          </p:cNvSpPr>
          <p:nvPr>
            <p:ph type="body" sz="quarter" idx="34" hasCustomPrompt="1"/>
          </p:nvPr>
        </p:nvSpPr>
        <p:spPr>
          <a:xfrm>
            <a:off x="2375703" y="4797591"/>
            <a:ext cx="1620000" cy="720000"/>
          </a:xfrm>
        </p:spPr>
        <p:txBody>
          <a:bodyPr rtlCol="0"/>
          <a:lstStyle>
            <a:lvl1pPr marL="0" indent="0" algn="l">
              <a:buNone/>
              <a:defRPr sz="1400">
                <a:solidFill>
                  <a:schemeClr val="tx1">
                    <a:lumMod val="50000"/>
                    <a:lumOff val="50000"/>
                  </a:schemeClr>
                </a:solidFill>
              </a:defRPr>
            </a:lvl1pPr>
          </a:lstStyle>
          <a:p>
            <a:pPr lvl="0" rtl="0"/>
            <a:r>
              <a:rPr lang="ru-RU" noProof="0" dirty="0"/>
              <a:t>Должность</a:t>
            </a:r>
          </a:p>
        </p:txBody>
      </p:sp>
      <p:sp>
        <p:nvSpPr>
          <p:cNvPr id="12" name="Текст 8">
            <a:extLst>
              <a:ext uri="{FF2B5EF4-FFF2-40B4-BE49-F238E27FC236}">
                <a16:creationId xmlns:a16="http://schemas.microsoft.com/office/drawing/2014/main" id="{8BFF2A50-B1BC-445F-AAF4-5EF044B5B219}"/>
              </a:ext>
            </a:extLst>
          </p:cNvPr>
          <p:cNvSpPr>
            <a:spLocks noGrp="1"/>
          </p:cNvSpPr>
          <p:nvPr>
            <p:ph type="body" sz="quarter" idx="35" hasCustomPrompt="1"/>
          </p:nvPr>
        </p:nvSpPr>
        <p:spPr>
          <a:xfrm>
            <a:off x="4319606" y="4113808"/>
            <a:ext cx="1620000" cy="631554"/>
          </a:xfrm>
        </p:spPr>
        <p:txBody>
          <a:bodyPr rtlCol="0"/>
          <a:lstStyle>
            <a:lvl1pPr marL="0" indent="0" algn="l">
              <a:buFont typeface="Arial" panose="020B0604020202020204" pitchFamily="34" charset="0"/>
              <a:buNone/>
              <a:defRPr sz="2400">
                <a:latin typeface="+mj-lt"/>
              </a:defRPr>
            </a:lvl1pPr>
          </a:lstStyle>
          <a:p>
            <a:pPr lvl="0" rtl="0"/>
            <a:r>
              <a:rPr lang="ru-RU" noProof="0" dirty="0"/>
              <a:t>Полное имя</a:t>
            </a:r>
          </a:p>
        </p:txBody>
      </p:sp>
      <p:sp>
        <p:nvSpPr>
          <p:cNvPr id="13" name="Текст 10">
            <a:extLst>
              <a:ext uri="{FF2B5EF4-FFF2-40B4-BE49-F238E27FC236}">
                <a16:creationId xmlns:a16="http://schemas.microsoft.com/office/drawing/2014/main" id="{50ED32C1-427F-4852-93EF-04246DAB6E09}"/>
              </a:ext>
            </a:extLst>
          </p:cNvPr>
          <p:cNvSpPr>
            <a:spLocks noGrp="1"/>
          </p:cNvSpPr>
          <p:nvPr>
            <p:ph type="body" sz="quarter" idx="36" hasCustomPrompt="1"/>
          </p:nvPr>
        </p:nvSpPr>
        <p:spPr>
          <a:xfrm>
            <a:off x="4319606" y="4797591"/>
            <a:ext cx="1620000" cy="720000"/>
          </a:xfrm>
        </p:spPr>
        <p:txBody>
          <a:bodyPr rtlCol="0"/>
          <a:lstStyle>
            <a:lvl1pPr marL="0" indent="0" algn="l">
              <a:buNone/>
              <a:defRPr sz="1400">
                <a:solidFill>
                  <a:schemeClr val="tx1">
                    <a:lumMod val="50000"/>
                    <a:lumOff val="50000"/>
                  </a:schemeClr>
                </a:solidFill>
              </a:defRPr>
            </a:lvl1pPr>
          </a:lstStyle>
          <a:p>
            <a:pPr lvl="0" rtl="0"/>
            <a:r>
              <a:rPr lang="ru-RU" noProof="0" dirty="0"/>
              <a:t>Должность</a:t>
            </a:r>
          </a:p>
        </p:txBody>
      </p:sp>
      <p:sp>
        <p:nvSpPr>
          <p:cNvPr id="14" name="Текст 8">
            <a:extLst>
              <a:ext uri="{FF2B5EF4-FFF2-40B4-BE49-F238E27FC236}">
                <a16:creationId xmlns:a16="http://schemas.microsoft.com/office/drawing/2014/main" id="{4B8DDBCF-B9FF-412C-BB0A-F20DF81F3CCB}"/>
              </a:ext>
            </a:extLst>
          </p:cNvPr>
          <p:cNvSpPr>
            <a:spLocks noGrp="1"/>
          </p:cNvSpPr>
          <p:nvPr>
            <p:ph type="body" sz="quarter" idx="37" hasCustomPrompt="1"/>
          </p:nvPr>
        </p:nvSpPr>
        <p:spPr>
          <a:xfrm>
            <a:off x="6263509" y="4113808"/>
            <a:ext cx="1620000" cy="631554"/>
          </a:xfrm>
        </p:spPr>
        <p:txBody>
          <a:bodyPr rtlCol="0"/>
          <a:lstStyle>
            <a:lvl1pPr marL="0" indent="0" algn="l">
              <a:buFont typeface="Arial" panose="020B0604020202020204" pitchFamily="34" charset="0"/>
              <a:buNone/>
              <a:defRPr sz="2400">
                <a:latin typeface="+mj-lt"/>
              </a:defRPr>
            </a:lvl1pPr>
          </a:lstStyle>
          <a:p>
            <a:pPr lvl="0" rtl="0"/>
            <a:r>
              <a:rPr lang="ru-RU" noProof="0" dirty="0"/>
              <a:t>Полное имя</a:t>
            </a:r>
          </a:p>
        </p:txBody>
      </p:sp>
      <p:sp>
        <p:nvSpPr>
          <p:cNvPr id="15" name="Текст 10">
            <a:extLst>
              <a:ext uri="{FF2B5EF4-FFF2-40B4-BE49-F238E27FC236}">
                <a16:creationId xmlns:a16="http://schemas.microsoft.com/office/drawing/2014/main" id="{E5554625-705D-43C2-BB3F-07E4FB3A8857}"/>
              </a:ext>
            </a:extLst>
          </p:cNvPr>
          <p:cNvSpPr>
            <a:spLocks noGrp="1"/>
          </p:cNvSpPr>
          <p:nvPr>
            <p:ph type="body" sz="quarter" idx="38" hasCustomPrompt="1"/>
          </p:nvPr>
        </p:nvSpPr>
        <p:spPr>
          <a:xfrm>
            <a:off x="6263509" y="4797591"/>
            <a:ext cx="1620000" cy="720000"/>
          </a:xfrm>
        </p:spPr>
        <p:txBody>
          <a:bodyPr rtlCol="0"/>
          <a:lstStyle>
            <a:lvl1pPr marL="0" indent="0" algn="l">
              <a:buNone/>
              <a:defRPr sz="1400">
                <a:solidFill>
                  <a:schemeClr val="tx1">
                    <a:lumMod val="50000"/>
                    <a:lumOff val="50000"/>
                  </a:schemeClr>
                </a:solidFill>
              </a:defRPr>
            </a:lvl1pPr>
          </a:lstStyle>
          <a:p>
            <a:pPr lvl="0" rtl="0"/>
            <a:r>
              <a:rPr lang="ru-RU" noProof="0" dirty="0"/>
              <a:t>Должность</a:t>
            </a:r>
          </a:p>
        </p:txBody>
      </p:sp>
      <p:sp>
        <p:nvSpPr>
          <p:cNvPr id="16" name="Текст 8">
            <a:extLst>
              <a:ext uri="{FF2B5EF4-FFF2-40B4-BE49-F238E27FC236}">
                <a16:creationId xmlns:a16="http://schemas.microsoft.com/office/drawing/2014/main" id="{695A6D51-51C5-4128-9C65-70256D07FEBB}"/>
              </a:ext>
            </a:extLst>
          </p:cNvPr>
          <p:cNvSpPr>
            <a:spLocks noGrp="1"/>
          </p:cNvSpPr>
          <p:nvPr>
            <p:ph type="body" sz="quarter" idx="39" hasCustomPrompt="1"/>
          </p:nvPr>
        </p:nvSpPr>
        <p:spPr>
          <a:xfrm>
            <a:off x="8207412" y="4113808"/>
            <a:ext cx="1620000" cy="631554"/>
          </a:xfrm>
        </p:spPr>
        <p:txBody>
          <a:bodyPr rtlCol="0"/>
          <a:lstStyle>
            <a:lvl1pPr marL="0" indent="0" algn="l">
              <a:buFont typeface="Arial" panose="020B0604020202020204" pitchFamily="34" charset="0"/>
              <a:buNone/>
              <a:defRPr sz="2400">
                <a:latin typeface="+mj-lt"/>
              </a:defRPr>
            </a:lvl1pPr>
          </a:lstStyle>
          <a:p>
            <a:pPr lvl="0" rtl="0"/>
            <a:r>
              <a:rPr lang="ru-RU" noProof="0" dirty="0"/>
              <a:t>Полное имя</a:t>
            </a:r>
          </a:p>
        </p:txBody>
      </p:sp>
      <p:sp>
        <p:nvSpPr>
          <p:cNvPr id="17" name="Текст 10">
            <a:extLst>
              <a:ext uri="{FF2B5EF4-FFF2-40B4-BE49-F238E27FC236}">
                <a16:creationId xmlns:a16="http://schemas.microsoft.com/office/drawing/2014/main" id="{94020390-663C-426B-A32A-7DD435D35428}"/>
              </a:ext>
            </a:extLst>
          </p:cNvPr>
          <p:cNvSpPr>
            <a:spLocks noGrp="1"/>
          </p:cNvSpPr>
          <p:nvPr>
            <p:ph type="body" sz="quarter" idx="40" hasCustomPrompt="1"/>
          </p:nvPr>
        </p:nvSpPr>
        <p:spPr>
          <a:xfrm>
            <a:off x="8207412" y="4797591"/>
            <a:ext cx="1620000" cy="720000"/>
          </a:xfrm>
        </p:spPr>
        <p:txBody>
          <a:bodyPr rtlCol="0"/>
          <a:lstStyle>
            <a:lvl1pPr marL="0" indent="0" algn="l">
              <a:buNone/>
              <a:defRPr sz="1400">
                <a:solidFill>
                  <a:schemeClr val="tx1">
                    <a:lumMod val="50000"/>
                    <a:lumOff val="50000"/>
                  </a:schemeClr>
                </a:solidFill>
              </a:defRPr>
            </a:lvl1pPr>
          </a:lstStyle>
          <a:p>
            <a:pPr lvl="0" rtl="0"/>
            <a:r>
              <a:rPr lang="ru-RU" noProof="0" dirty="0"/>
              <a:t>Должность</a:t>
            </a:r>
          </a:p>
        </p:txBody>
      </p:sp>
      <p:sp>
        <p:nvSpPr>
          <p:cNvPr id="18" name="Рисунок 15">
            <a:extLst>
              <a:ext uri="{FF2B5EF4-FFF2-40B4-BE49-F238E27FC236}">
                <a16:creationId xmlns:a16="http://schemas.microsoft.com/office/drawing/2014/main" id="{A5BFEA69-91F2-4BAB-BC3E-F4494C809953}"/>
              </a:ext>
            </a:extLst>
          </p:cNvPr>
          <p:cNvSpPr>
            <a:spLocks noGrp="1"/>
          </p:cNvSpPr>
          <p:nvPr>
            <p:ph type="pic" sz="quarter" idx="41"/>
          </p:nvPr>
        </p:nvSpPr>
        <p:spPr>
          <a:xfrm>
            <a:off x="431800" y="2246681"/>
            <a:ext cx="1620000" cy="1620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a:t>Вставка рисунка</a:t>
            </a:r>
            <a:endParaRPr lang="ru-RU" noProof="0" dirty="0"/>
          </a:p>
        </p:txBody>
      </p:sp>
      <p:sp>
        <p:nvSpPr>
          <p:cNvPr id="19" name="Рисунок 15">
            <a:extLst>
              <a:ext uri="{FF2B5EF4-FFF2-40B4-BE49-F238E27FC236}">
                <a16:creationId xmlns:a16="http://schemas.microsoft.com/office/drawing/2014/main" id="{4D9A8C49-F2A0-4F67-A4E0-B5FBBE0A8DFD}"/>
              </a:ext>
            </a:extLst>
          </p:cNvPr>
          <p:cNvSpPr>
            <a:spLocks noGrp="1"/>
          </p:cNvSpPr>
          <p:nvPr>
            <p:ph type="pic" sz="quarter" idx="42"/>
          </p:nvPr>
        </p:nvSpPr>
        <p:spPr>
          <a:xfrm>
            <a:off x="2375703" y="2246681"/>
            <a:ext cx="1620000" cy="1620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a:t>Вставка рисунка</a:t>
            </a:r>
            <a:endParaRPr lang="ru-RU" noProof="0" dirty="0"/>
          </a:p>
        </p:txBody>
      </p:sp>
      <p:sp>
        <p:nvSpPr>
          <p:cNvPr id="20" name="Рисунок 15">
            <a:extLst>
              <a:ext uri="{FF2B5EF4-FFF2-40B4-BE49-F238E27FC236}">
                <a16:creationId xmlns:a16="http://schemas.microsoft.com/office/drawing/2014/main" id="{622E18C4-0DBF-4C58-A1B6-1E6A1D521733}"/>
              </a:ext>
            </a:extLst>
          </p:cNvPr>
          <p:cNvSpPr>
            <a:spLocks noGrp="1"/>
          </p:cNvSpPr>
          <p:nvPr>
            <p:ph type="pic" sz="quarter" idx="43"/>
          </p:nvPr>
        </p:nvSpPr>
        <p:spPr>
          <a:xfrm>
            <a:off x="4319606" y="2246681"/>
            <a:ext cx="1620000" cy="1620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a:t>Вставка рисунка</a:t>
            </a:r>
            <a:endParaRPr lang="ru-RU" noProof="0" dirty="0"/>
          </a:p>
        </p:txBody>
      </p:sp>
      <p:sp>
        <p:nvSpPr>
          <p:cNvPr id="21" name="Рисунок 15">
            <a:extLst>
              <a:ext uri="{FF2B5EF4-FFF2-40B4-BE49-F238E27FC236}">
                <a16:creationId xmlns:a16="http://schemas.microsoft.com/office/drawing/2014/main" id="{0F58001D-98C8-4213-9315-4990EFFEFD8E}"/>
              </a:ext>
            </a:extLst>
          </p:cNvPr>
          <p:cNvSpPr>
            <a:spLocks noGrp="1"/>
          </p:cNvSpPr>
          <p:nvPr>
            <p:ph type="pic" sz="quarter" idx="44"/>
          </p:nvPr>
        </p:nvSpPr>
        <p:spPr>
          <a:xfrm>
            <a:off x="6263509" y="2246681"/>
            <a:ext cx="1620000" cy="1620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a:t>Вставка рисунка</a:t>
            </a:r>
            <a:endParaRPr lang="ru-RU" noProof="0" dirty="0"/>
          </a:p>
        </p:txBody>
      </p:sp>
      <p:sp>
        <p:nvSpPr>
          <p:cNvPr id="22" name="Рисунок 15">
            <a:extLst>
              <a:ext uri="{FF2B5EF4-FFF2-40B4-BE49-F238E27FC236}">
                <a16:creationId xmlns:a16="http://schemas.microsoft.com/office/drawing/2014/main" id="{940802B1-FF22-4F45-8475-AB393E6CF883}"/>
              </a:ext>
            </a:extLst>
          </p:cNvPr>
          <p:cNvSpPr>
            <a:spLocks noGrp="1"/>
          </p:cNvSpPr>
          <p:nvPr>
            <p:ph type="pic" sz="quarter" idx="45"/>
          </p:nvPr>
        </p:nvSpPr>
        <p:spPr>
          <a:xfrm>
            <a:off x="8207412" y="2246681"/>
            <a:ext cx="1620000" cy="1620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a:t>Вставка рисунка</a:t>
            </a:r>
            <a:endParaRPr lang="ru-RU" noProof="0" dirty="0"/>
          </a:p>
        </p:txBody>
      </p:sp>
      <p:sp>
        <p:nvSpPr>
          <p:cNvPr id="23" name="Текст 8">
            <a:extLst>
              <a:ext uri="{FF2B5EF4-FFF2-40B4-BE49-F238E27FC236}">
                <a16:creationId xmlns:a16="http://schemas.microsoft.com/office/drawing/2014/main" id="{5C2D6443-41AF-4535-B6F7-4BB6BE08976E}"/>
              </a:ext>
            </a:extLst>
          </p:cNvPr>
          <p:cNvSpPr>
            <a:spLocks noGrp="1"/>
          </p:cNvSpPr>
          <p:nvPr>
            <p:ph type="body" sz="quarter" idx="46" hasCustomPrompt="1"/>
          </p:nvPr>
        </p:nvSpPr>
        <p:spPr>
          <a:xfrm>
            <a:off x="10151313" y="4113808"/>
            <a:ext cx="1620000" cy="631554"/>
          </a:xfrm>
        </p:spPr>
        <p:txBody>
          <a:bodyPr rtlCol="0"/>
          <a:lstStyle>
            <a:lvl1pPr marL="0" indent="0" algn="l">
              <a:buFont typeface="Arial" panose="020B0604020202020204" pitchFamily="34" charset="0"/>
              <a:buNone/>
              <a:defRPr sz="2400">
                <a:latin typeface="+mj-lt"/>
              </a:defRPr>
            </a:lvl1pPr>
          </a:lstStyle>
          <a:p>
            <a:pPr lvl="0" rtl="0"/>
            <a:r>
              <a:rPr lang="ru-RU" noProof="0" dirty="0"/>
              <a:t>Полное имя</a:t>
            </a:r>
          </a:p>
        </p:txBody>
      </p:sp>
      <p:sp>
        <p:nvSpPr>
          <p:cNvPr id="24" name="Текст 10">
            <a:extLst>
              <a:ext uri="{FF2B5EF4-FFF2-40B4-BE49-F238E27FC236}">
                <a16:creationId xmlns:a16="http://schemas.microsoft.com/office/drawing/2014/main" id="{A671736E-3711-4DA1-AF16-23EEC87C86C8}"/>
              </a:ext>
            </a:extLst>
          </p:cNvPr>
          <p:cNvSpPr>
            <a:spLocks noGrp="1"/>
          </p:cNvSpPr>
          <p:nvPr>
            <p:ph type="body" sz="quarter" idx="47" hasCustomPrompt="1"/>
          </p:nvPr>
        </p:nvSpPr>
        <p:spPr>
          <a:xfrm>
            <a:off x="10151313" y="4797591"/>
            <a:ext cx="1620000" cy="720000"/>
          </a:xfrm>
        </p:spPr>
        <p:txBody>
          <a:bodyPr rtlCol="0"/>
          <a:lstStyle>
            <a:lvl1pPr marL="0" indent="0" algn="l">
              <a:buNone/>
              <a:defRPr sz="1400">
                <a:solidFill>
                  <a:schemeClr val="tx1">
                    <a:lumMod val="50000"/>
                    <a:lumOff val="50000"/>
                  </a:schemeClr>
                </a:solidFill>
              </a:defRPr>
            </a:lvl1pPr>
          </a:lstStyle>
          <a:p>
            <a:pPr lvl="0" rtl="0"/>
            <a:r>
              <a:rPr lang="ru-RU" noProof="0" dirty="0"/>
              <a:t>Должность</a:t>
            </a:r>
          </a:p>
        </p:txBody>
      </p:sp>
      <p:sp>
        <p:nvSpPr>
          <p:cNvPr id="25" name="Рисунок 15">
            <a:extLst>
              <a:ext uri="{FF2B5EF4-FFF2-40B4-BE49-F238E27FC236}">
                <a16:creationId xmlns:a16="http://schemas.microsoft.com/office/drawing/2014/main" id="{1FED522C-94B3-41E3-A83A-E03843DE7551}"/>
              </a:ext>
            </a:extLst>
          </p:cNvPr>
          <p:cNvSpPr>
            <a:spLocks noGrp="1"/>
          </p:cNvSpPr>
          <p:nvPr>
            <p:ph type="pic" sz="quarter" idx="48"/>
          </p:nvPr>
        </p:nvSpPr>
        <p:spPr>
          <a:xfrm>
            <a:off x="10151313" y="2246681"/>
            <a:ext cx="1620000" cy="1620000"/>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0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rtl="0"/>
            <a:r>
              <a:rPr lang="ru-RU" noProof="0"/>
              <a:t>Вставка рисунка</a:t>
            </a:r>
            <a:endParaRPr lang="ru-RU" noProof="0" dirty="0"/>
          </a:p>
        </p:txBody>
      </p:sp>
    </p:spTree>
    <p:extLst>
      <p:ext uri="{BB962C8B-B14F-4D97-AF65-F5344CB8AC3E}">
        <p14:creationId xmlns:p14="http://schemas.microsoft.com/office/powerpoint/2010/main" val="3061294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 столбца">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ru-RU" noProof="0"/>
              <a:t>Образец заголовка</a:t>
            </a:r>
            <a:endParaRPr lang="ru-RU" noProof="0" dirty="0"/>
          </a:p>
        </p:txBody>
      </p:sp>
      <p:sp>
        <p:nvSpPr>
          <p:cNvPr id="3" name="Объект 2">
            <a:extLst>
              <a:ext uri="{FF2B5EF4-FFF2-40B4-BE49-F238E27FC236}">
                <a16:creationId xmlns:a16="http://schemas.microsoft.com/office/drawing/2014/main" id="{B1948E38-8FB0-4E51-A01C-C88794372E50}"/>
              </a:ext>
            </a:extLst>
          </p:cNvPr>
          <p:cNvSpPr>
            <a:spLocks noGrp="1"/>
          </p:cNvSpPr>
          <p:nvPr>
            <p:ph idx="1"/>
          </p:nvPr>
        </p:nvSpPr>
        <p:spPr>
          <a:xfrm>
            <a:off x="432000" y="1152000"/>
            <a:ext cx="3600000" cy="503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ru-RU" noProof="0" dirty="0"/>
          </a:p>
        </p:txBody>
      </p:sp>
      <p:sp>
        <p:nvSpPr>
          <p:cNvPr id="7" name="Нижний колонтитул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ru-RU" noProof="0" dirty="0"/>
              <a:t>Добавить нижний колонтитул</a:t>
            </a:r>
          </a:p>
        </p:txBody>
      </p:sp>
      <p:sp>
        <p:nvSpPr>
          <p:cNvPr id="8" name="Номер слайда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ru-RU" noProof="0" smtClean="0"/>
              <a:pPr/>
              <a:t>‹#›</a:t>
            </a:fld>
            <a:endParaRPr lang="ru-RU" noProof="0" dirty="0"/>
          </a:p>
        </p:txBody>
      </p:sp>
      <p:sp>
        <p:nvSpPr>
          <p:cNvPr id="5" name="Текст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152000"/>
            <a:ext cx="3600450" cy="5038725"/>
          </a:xfrm>
        </p:spPr>
        <p:txBody>
          <a:bodyPr rtlCol="0"/>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ru-RU" noProof="0" dirty="0"/>
          </a:p>
        </p:txBody>
      </p:sp>
      <p:sp>
        <p:nvSpPr>
          <p:cNvPr id="11" name="Текст 10">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152000"/>
            <a:ext cx="3600450" cy="5038725"/>
          </a:xfrm>
        </p:spPr>
        <p:txBody>
          <a:bodyPr rtlCol="0"/>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ru-RU" noProof="0" dirty="0"/>
          </a:p>
        </p:txBody>
      </p:sp>
    </p:spTree>
    <p:extLst>
      <p:ext uri="{BB962C8B-B14F-4D97-AF65-F5344CB8AC3E}">
        <p14:creationId xmlns:p14="http://schemas.microsoft.com/office/powerpoint/2010/main" val="26543880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5 столбцов">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ru-RU" noProof="0"/>
              <a:t>Образец заголовка</a:t>
            </a:r>
            <a:endParaRPr lang="ru-RU" noProof="0" dirty="0"/>
          </a:p>
        </p:txBody>
      </p:sp>
      <p:sp>
        <p:nvSpPr>
          <p:cNvPr id="3" name="Объект 2">
            <a:extLst>
              <a:ext uri="{FF2B5EF4-FFF2-40B4-BE49-F238E27FC236}">
                <a16:creationId xmlns:a16="http://schemas.microsoft.com/office/drawing/2014/main" id="{B1948E38-8FB0-4E51-A01C-C88794372E50}"/>
              </a:ext>
            </a:extLst>
          </p:cNvPr>
          <p:cNvSpPr>
            <a:spLocks noGrp="1"/>
          </p:cNvSpPr>
          <p:nvPr>
            <p:ph idx="1"/>
          </p:nvPr>
        </p:nvSpPr>
        <p:spPr>
          <a:xfrm>
            <a:off x="432000" y="1152000"/>
            <a:ext cx="2160000" cy="503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ru-RU" noProof="0" dirty="0"/>
          </a:p>
        </p:txBody>
      </p:sp>
      <p:sp>
        <p:nvSpPr>
          <p:cNvPr id="7" name="Нижний колонтитул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ru-RU" noProof="0" dirty="0"/>
              <a:t>Добавить нижний колонтитул</a:t>
            </a:r>
          </a:p>
        </p:txBody>
      </p:sp>
      <p:sp>
        <p:nvSpPr>
          <p:cNvPr id="8" name="Номер слайда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ru-RU" noProof="0" smtClean="0"/>
              <a:pPr/>
              <a:t>‹#›</a:t>
            </a:fld>
            <a:endParaRPr lang="ru-RU" noProof="0" dirty="0"/>
          </a:p>
        </p:txBody>
      </p:sp>
      <p:sp>
        <p:nvSpPr>
          <p:cNvPr id="5" name="Текст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152525"/>
            <a:ext cx="2160588" cy="5038725"/>
          </a:xfrm>
        </p:spPr>
        <p:txBody>
          <a:bodyPr rtlCol="0"/>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ru-RU" noProof="0" dirty="0"/>
          </a:p>
        </p:txBody>
      </p:sp>
      <p:sp>
        <p:nvSpPr>
          <p:cNvPr id="13" name="Текст 12">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152525"/>
            <a:ext cx="2160588" cy="5038725"/>
          </a:xfrm>
        </p:spPr>
        <p:txBody>
          <a:bodyPr rtlCol="0"/>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ru-RU" noProof="0" dirty="0"/>
          </a:p>
        </p:txBody>
      </p:sp>
      <p:sp>
        <p:nvSpPr>
          <p:cNvPr id="15" name="Текст 14">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148060"/>
            <a:ext cx="2160588" cy="5038725"/>
          </a:xfrm>
        </p:spPr>
        <p:txBody>
          <a:bodyPr rtlCol="0"/>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ru-RU" noProof="0" dirty="0"/>
          </a:p>
        </p:txBody>
      </p:sp>
      <p:sp>
        <p:nvSpPr>
          <p:cNvPr id="17" name="Текст 16">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152525"/>
            <a:ext cx="2160588" cy="5038725"/>
          </a:xfrm>
        </p:spPr>
        <p:txBody>
          <a:bodyPr rtlCol="0"/>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ru-RU" noProof="0" dirty="0"/>
          </a:p>
        </p:txBody>
      </p:sp>
    </p:spTree>
    <p:extLst>
      <p:ext uri="{BB962C8B-B14F-4D97-AF65-F5344CB8AC3E}">
        <p14:creationId xmlns:p14="http://schemas.microsoft.com/office/powerpoint/2010/main" val="9748372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Сравнение">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3F288DD7-6DAF-436D-B04A-EBCCAA36917C}"/>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ru-RU" noProof="0"/>
              <a:t>Образец заголовка</a:t>
            </a:r>
            <a:endParaRPr lang="ru-RU" noProof="0" dirty="0"/>
          </a:p>
        </p:txBody>
      </p:sp>
      <p:sp>
        <p:nvSpPr>
          <p:cNvPr id="3" name="Текст 2">
            <a:extLst>
              <a:ext uri="{FF2B5EF4-FFF2-40B4-BE49-F238E27FC236}">
                <a16:creationId xmlns:a16="http://schemas.microsoft.com/office/drawing/2014/main" id="{9322B50D-6A7D-41C6-BA57-613BC231DF36}"/>
              </a:ext>
            </a:extLst>
          </p:cNvPr>
          <p:cNvSpPr>
            <a:spLocks noGrp="1"/>
          </p:cNvSpPr>
          <p:nvPr>
            <p:ph type="body" idx="1"/>
          </p:nvPr>
        </p:nvSpPr>
        <p:spPr>
          <a:xfrm>
            <a:off x="432000" y="1152000"/>
            <a:ext cx="5472000" cy="360000"/>
          </a:xfrm>
        </p:spPr>
        <p:txBody>
          <a:bodyPr rtlCol="0"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ru-RU" noProof="0"/>
              <a:t>Образец текста</a:t>
            </a:r>
          </a:p>
        </p:txBody>
      </p:sp>
      <p:sp>
        <p:nvSpPr>
          <p:cNvPr id="4" name="Объект 3">
            <a:extLst>
              <a:ext uri="{FF2B5EF4-FFF2-40B4-BE49-F238E27FC236}">
                <a16:creationId xmlns:a16="http://schemas.microsoft.com/office/drawing/2014/main" id="{9FD584DA-F775-47B8-A1D7-6556AD5FCBD2}"/>
              </a:ext>
            </a:extLst>
          </p:cNvPr>
          <p:cNvSpPr>
            <a:spLocks noGrp="1"/>
          </p:cNvSpPr>
          <p:nvPr>
            <p:ph sz="half" idx="2"/>
          </p:nvPr>
        </p:nvSpPr>
        <p:spPr>
          <a:xfrm>
            <a:off x="432000" y="1584000"/>
            <a:ext cx="5472000" cy="4608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ru-RU" noProof="0" dirty="0"/>
          </a:p>
        </p:txBody>
      </p:sp>
      <p:sp>
        <p:nvSpPr>
          <p:cNvPr id="10" name="Нижний колонтитул 9">
            <a:extLst>
              <a:ext uri="{FF2B5EF4-FFF2-40B4-BE49-F238E27FC236}">
                <a16:creationId xmlns:a16="http://schemas.microsoft.com/office/drawing/2014/main" id="{9337FD81-6DFD-43B7-A7D9-59E45ECDF39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ru-RU" noProof="0" dirty="0"/>
              <a:t>Добавить нижний колонтитул</a:t>
            </a:r>
          </a:p>
        </p:txBody>
      </p:sp>
      <p:sp>
        <p:nvSpPr>
          <p:cNvPr id="11" name="Номер слайда 10">
            <a:extLst>
              <a:ext uri="{FF2B5EF4-FFF2-40B4-BE49-F238E27FC236}">
                <a16:creationId xmlns:a16="http://schemas.microsoft.com/office/drawing/2014/main" id="{F17B7460-0559-435A-9C2F-1B12BC6CE184}"/>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ru-RU" noProof="0" smtClean="0"/>
              <a:pPr/>
              <a:t>‹#›</a:t>
            </a:fld>
            <a:endParaRPr lang="ru-RU" noProof="0" dirty="0"/>
          </a:p>
        </p:txBody>
      </p:sp>
      <p:sp>
        <p:nvSpPr>
          <p:cNvPr id="8" name="Текст 7">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1584325"/>
            <a:ext cx="5472113" cy="4606925"/>
          </a:xfrm>
        </p:spPr>
        <p:txBody>
          <a:bodyPr rtlCol="0"/>
          <a:lstStyle/>
          <a:p>
            <a:pPr lvl="0" rtl="0"/>
            <a:r>
              <a:rPr lang="ru-RU" noProof="0"/>
              <a:t>Образец текста</a:t>
            </a:r>
          </a:p>
          <a:p>
            <a:pPr lvl="1" rtl="0"/>
            <a:r>
              <a:rPr lang="ru-RU" noProof="0"/>
              <a:t>Второй уровень</a:t>
            </a:r>
          </a:p>
          <a:p>
            <a:pPr lvl="2" rtl="0"/>
            <a:r>
              <a:rPr lang="ru-RU" noProof="0"/>
              <a:t>Третий уровень</a:t>
            </a:r>
          </a:p>
          <a:p>
            <a:pPr lvl="3" rtl="0"/>
            <a:r>
              <a:rPr lang="ru-RU" noProof="0"/>
              <a:t>Четвертый уровень</a:t>
            </a:r>
          </a:p>
          <a:p>
            <a:pPr lvl="4" rtl="0"/>
            <a:r>
              <a:rPr lang="ru-RU" noProof="0"/>
              <a:t>Пятый уровень</a:t>
            </a:r>
            <a:endParaRPr lang="ru-RU" noProof="0" dirty="0"/>
          </a:p>
        </p:txBody>
      </p:sp>
      <p:sp>
        <p:nvSpPr>
          <p:cNvPr id="12" name="Текст 11">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1152525"/>
            <a:ext cx="5472000" cy="358775"/>
          </a:xfrm>
        </p:spPr>
        <p:txBody>
          <a:bodyPr rtlCol="0"/>
          <a:lstStyle>
            <a:lvl1pPr marL="0" indent="0">
              <a:buNone/>
              <a:defRPr sz="2400" b="1"/>
            </a:lvl1pPr>
          </a:lstStyle>
          <a:p>
            <a:pPr lvl="0" rtl="0"/>
            <a:r>
              <a:rPr lang="ru-RU" noProof="0"/>
              <a:t>Образец текста</a:t>
            </a:r>
          </a:p>
        </p:txBody>
      </p:sp>
      <p:cxnSp>
        <p:nvCxnSpPr>
          <p:cNvPr id="9" name="Прямая соединительная линия 8">
            <a:extLst>
              <a:ext uri="{FF2B5EF4-FFF2-40B4-BE49-F238E27FC236}">
                <a16:creationId xmlns:a16="http://schemas.microsoft.com/office/drawing/2014/main" id="{0A0FADEC-BFBD-4A6E-B51C-B0DFD4C804F5}"/>
              </a:ext>
              <a:ext uri="{C183D7F6-B498-43B3-948B-1728B52AA6E4}">
                <adec:decorative xmlns:adec="http://schemas.microsoft.com/office/drawing/2017/decorative" val="1"/>
              </a:ext>
            </a:extLst>
          </p:cNvPr>
          <p:cNvCxnSpPr>
            <a:cxnSpLocks/>
          </p:cNvCxnSpPr>
          <p:nvPr userDrawn="1"/>
        </p:nvCxnSpPr>
        <p:spPr>
          <a:xfrm>
            <a:off x="6101944" y="2185851"/>
            <a:ext cx="0" cy="2627309"/>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90986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Только заголовок">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ru-RU" noProof="0"/>
              <a:t>Образец заголовка</a:t>
            </a:r>
            <a:endParaRPr lang="ru-RU" noProof="0" dirty="0"/>
          </a:p>
        </p:txBody>
      </p:sp>
      <p:sp>
        <p:nvSpPr>
          <p:cNvPr id="6" name="Нижний колонтитул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ru-RU" noProof="0" dirty="0"/>
              <a:t>Добавить нижний колонтитул</a:t>
            </a:r>
          </a:p>
        </p:txBody>
      </p:sp>
      <p:sp>
        <p:nvSpPr>
          <p:cNvPr id="7" name="Номер слайда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ru-RU" noProof="0" smtClean="0"/>
              <a:pPr/>
              <a:t>‹#›</a:t>
            </a:fld>
            <a:endParaRPr lang="ru-RU" noProof="0" dirty="0"/>
          </a:p>
        </p:txBody>
      </p:sp>
      <p:sp>
        <p:nvSpPr>
          <p:cNvPr id="5" name="Текст 5">
            <a:extLst>
              <a:ext uri="{FF2B5EF4-FFF2-40B4-BE49-F238E27FC236}">
                <a16:creationId xmlns:a16="http://schemas.microsoft.com/office/drawing/2014/main" id="{9C2BB107-6CD7-47EE-9C59-5345A7F63B02}"/>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ru-RU" noProof="0" dirty="0"/>
              <a:t>Подзаголовок</a:t>
            </a:r>
          </a:p>
        </p:txBody>
      </p:sp>
    </p:spTree>
    <p:extLst>
      <p:ext uri="{BB962C8B-B14F-4D97-AF65-F5344CB8AC3E}">
        <p14:creationId xmlns:p14="http://schemas.microsoft.com/office/powerpoint/2010/main" val="15058552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Пустой слайд">
    <p:spTree>
      <p:nvGrpSpPr>
        <p:cNvPr id="1" name=""/>
        <p:cNvGrpSpPr/>
        <p:nvPr/>
      </p:nvGrpSpPr>
      <p:grpSpPr>
        <a:xfrm>
          <a:off x="0" y="0"/>
          <a:ext cx="0" cy="0"/>
          <a:chOff x="0" y="0"/>
          <a:chExt cx="0" cy="0"/>
        </a:xfrm>
      </p:grpSpPr>
      <p:sp>
        <p:nvSpPr>
          <p:cNvPr id="5" name="Нижний колонтитул 4">
            <a:extLst>
              <a:ext uri="{FF2B5EF4-FFF2-40B4-BE49-F238E27FC236}">
                <a16:creationId xmlns:a16="http://schemas.microsoft.com/office/drawing/2014/main" id="{F380D91F-8335-4C39-A703-5F4EE36875C8}"/>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ru-RU" noProof="0" dirty="0"/>
              <a:t>Добавить нижний колонтитул</a:t>
            </a:r>
          </a:p>
        </p:txBody>
      </p:sp>
      <p:sp>
        <p:nvSpPr>
          <p:cNvPr id="6" name="Номер слайда 5">
            <a:extLst>
              <a:ext uri="{FF2B5EF4-FFF2-40B4-BE49-F238E27FC236}">
                <a16:creationId xmlns:a16="http://schemas.microsoft.com/office/drawing/2014/main" id="{ADB88685-006A-43C3-A850-F409CF02FC40}"/>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ru-RU" noProof="0" smtClean="0"/>
              <a:pPr/>
              <a:t>‹#›</a:t>
            </a:fld>
            <a:endParaRPr lang="ru-RU" noProof="0" dirty="0"/>
          </a:p>
        </p:txBody>
      </p:sp>
      <p:sp>
        <p:nvSpPr>
          <p:cNvPr id="2" name="Заголовок 1">
            <a:extLst>
              <a:ext uri="{FF2B5EF4-FFF2-40B4-BE49-F238E27FC236}">
                <a16:creationId xmlns:a16="http://schemas.microsoft.com/office/drawing/2014/main" id="{698C95A7-836C-4CD7-8EB0-6C95903F0A05}"/>
              </a:ext>
            </a:extLst>
          </p:cNvPr>
          <p:cNvSpPr>
            <a:spLocks noGrp="1"/>
          </p:cNvSpPr>
          <p:nvPr>
            <p:ph type="title"/>
          </p:nvPr>
        </p:nvSpPr>
        <p:spPr/>
        <p:txBody>
          <a:bodyPr rtlCol="0"/>
          <a:lstStyle/>
          <a:p>
            <a:pPr rtl="0"/>
            <a:r>
              <a:rPr lang="ru-RU" noProof="0"/>
              <a:t>Образец заголовка</a:t>
            </a:r>
            <a:endParaRPr lang="ru-RU" noProof="0" dirty="0"/>
          </a:p>
        </p:txBody>
      </p:sp>
    </p:spTree>
    <p:extLst>
      <p:ext uri="{BB962C8B-B14F-4D97-AF65-F5344CB8AC3E}">
        <p14:creationId xmlns:p14="http://schemas.microsoft.com/office/powerpoint/2010/main" val="1139767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4_Титульный слайд">
    <p:spTree>
      <p:nvGrpSpPr>
        <p:cNvPr id="1" name=""/>
        <p:cNvGrpSpPr/>
        <p:nvPr/>
      </p:nvGrpSpPr>
      <p:grpSpPr>
        <a:xfrm>
          <a:off x="0" y="0"/>
          <a:ext cx="0" cy="0"/>
          <a:chOff x="0" y="0"/>
          <a:chExt cx="0" cy="0"/>
        </a:xfrm>
      </p:grpSpPr>
      <p:sp>
        <p:nvSpPr>
          <p:cNvPr id="12" name="Рисунок 10">
            <a:extLst>
              <a:ext uri="{FF2B5EF4-FFF2-40B4-BE49-F238E27FC236}">
                <a16:creationId xmlns:a16="http://schemas.microsoft.com/office/drawing/2014/main" id="{6F821722-FE34-4DE9-9836-565D865C1559}"/>
              </a:ext>
            </a:extLst>
          </p:cNvPr>
          <p:cNvSpPr>
            <a:spLocks noGrp="1"/>
          </p:cNvSpPr>
          <p:nvPr>
            <p:ph type="pic" sz="quarter" idx="13" hasCustomPrompt="1"/>
          </p:nvPr>
        </p:nvSpPr>
        <p:spPr>
          <a:xfrm>
            <a:off x="0" y="0"/>
            <a:ext cx="12192000" cy="6778800"/>
          </a:xfrm>
          <a:solidFill>
            <a:schemeClr val="bg1">
              <a:lumMod val="95000"/>
            </a:schemeClr>
          </a:solidFill>
        </p:spPr>
        <p:txBody>
          <a:bodyPr tIns="1116000" rIns="0" rtlCol="0" anchor="t"/>
          <a:lstStyle>
            <a:lvl1pPr marL="0" indent="0" algn="ctr">
              <a:buNone/>
              <a:defRPr/>
            </a:lvl1pPr>
          </a:lstStyle>
          <a:p>
            <a:pPr rtl="0"/>
            <a:r>
              <a:rPr lang="ru-RU" noProof="0" dirty="0"/>
              <a:t>Вставьте или перетащите свое фото</a:t>
            </a:r>
          </a:p>
        </p:txBody>
      </p:sp>
      <p:sp>
        <p:nvSpPr>
          <p:cNvPr id="13" name="Прямоугольник 12">
            <a:extLst>
              <a:ext uri="{FF2B5EF4-FFF2-40B4-BE49-F238E27FC236}">
                <a16:creationId xmlns:a16="http://schemas.microsoft.com/office/drawing/2014/main" id="{9BD909C6-0E9A-451D-91FD-B891A0C803D7}"/>
              </a:ext>
            </a:extLst>
          </p:cNvPr>
          <p:cNvSpPr/>
          <p:nvPr userDrawn="1"/>
        </p:nvSpPr>
        <p:spPr>
          <a:xfrm>
            <a:off x="0" y="6780458"/>
            <a:ext cx="12192000" cy="775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14" name="Прямоугольник 13">
            <a:extLst>
              <a:ext uri="{FF2B5EF4-FFF2-40B4-BE49-F238E27FC236}">
                <a16:creationId xmlns:a16="http://schemas.microsoft.com/office/drawing/2014/main" id="{41A9BD7F-717A-4177-BAD1-D798AE60FFD0}"/>
              </a:ext>
            </a:extLst>
          </p:cNvPr>
          <p:cNvSpPr/>
          <p:nvPr userDrawn="1"/>
        </p:nvSpPr>
        <p:spPr>
          <a:xfrm>
            <a:off x="0" y="6780458"/>
            <a:ext cx="12204000" cy="3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2" name="Заголовок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144000" y="144000"/>
            <a:ext cx="4860000" cy="6480000"/>
          </a:xfrm>
          <a:solidFill>
            <a:schemeClr val="bg1"/>
          </a:solidFill>
          <a:ln>
            <a:noFill/>
          </a:ln>
        </p:spPr>
        <p:txBody>
          <a:bodyPr lIns="432000" tIns="72000" rIns="288000" bIns="2448000" rtlCol="0" anchor="b"/>
          <a:lstStyle>
            <a:lvl1pPr algn="l">
              <a:defRPr sz="6600">
                <a:solidFill>
                  <a:schemeClr val="tx1">
                    <a:lumMod val="75000"/>
                    <a:lumOff val="25000"/>
                  </a:schemeClr>
                </a:solidFill>
              </a:defRPr>
            </a:lvl1pPr>
          </a:lstStyle>
          <a:p>
            <a:pPr rtl="0"/>
            <a:r>
              <a:rPr lang="ru-RU" noProof="0" dirty="0"/>
              <a:t>Спасибо за внимание!</a:t>
            </a:r>
          </a:p>
        </p:txBody>
      </p:sp>
      <p:sp>
        <p:nvSpPr>
          <p:cNvPr id="3" name="Подзаголовок 2">
            <a:extLst>
              <a:ext uri="{FF2B5EF4-FFF2-40B4-BE49-F238E27FC236}">
                <a16:creationId xmlns:a16="http://schemas.microsoft.com/office/drawing/2014/main" id="{C9980B88-3F4A-4688-9ED0-17EF37E62D93}"/>
              </a:ext>
            </a:extLst>
          </p:cNvPr>
          <p:cNvSpPr>
            <a:spLocks noGrp="1"/>
          </p:cNvSpPr>
          <p:nvPr>
            <p:ph type="subTitle" idx="1" hasCustomPrompt="1"/>
          </p:nvPr>
        </p:nvSpPr>
        <p:spPr>
          <a:xfrm>
            <a:off x="1038224" y="4504149"/>
            <a:ext cx="3349381" cy="252000"/>
          </a:xfrm>
          <a:noFill/>
        </p:spPr>
        <p:txBody>
          <a:bodyPr lIns="0" tIns="0" rIns="0" bIns="0" rtlCol="0" anchor="t"/>
          <a:lstStyle>
            <a:lvl1pPr marL="0" indent="0" algn="l">
              <a:buNone/>
              <a:defRPr sz="18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ru-RU" noProof="0" dirty="0"/>
              <a:t>Полное имя</a:t>
            </a:r>
          </a:p>
        </p:txBody>
      </p:sp>
      <p:sp>
        <p:nvSpPr>
          <p:cNvPr id="5" name="Текст 4">
            <a:extLst>
              <a:ext uri="{FF2B5EF4-FFF2-40B4-BE49-F238E27FC236}">
                <a16:creationId xmlns:a16="http://schemas.microsoft.com/office/drawing/2014/main" id="{4BFF1D51-2F23-4712-A1F0-725B32B9F42F}"/>
              </a:ext>
            </a:extLst>
          </p:cNvPr>
          <p:cNvSpPr>
            <a:spLocks noGrp="1"/>
          </p:cNvSpPr>
          <p:nvPr>
            <p:ph type="body" sz="quarter" idx="15" hasCustomPrompt="1"/>
          </p:nvPr>
        </p:nvSpPr>
        <p:spPr>
          <a:xfrm>
            <a:off x="1038224" y="4908147"/>
            <a:ext cx="3349381" cy="252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ru-RU" noProof="0" dirty="0"/>
              <a:t>Телефон</a:t>
            </a:r>
          </a:p>
        </p:txBody>
      </p:sp>
      <p:sp>
        <p:nvSpPr>
          <p:cNvPr id="11" name="Текст 10">
            <a:extLst>
              <a:ext uri="{FF2B5EF4-FFF2-40B4-BE49-F238E27FC236}">
                <a16:creationId xmlns:a16="http://schemas.microsoft.com/office/drawing/2014/main" id="{3BDABCD1-5D5B-40B2-8066-B5C93CEEC105}"/>
              </a:ext>
            </a:extLst>
          </p:cNvPr>
          <p:cNvSpPr>
            <a:spLocks noGrp="1"/>
          </p:cNvSpPr>
          <p:nvPr>
            <p:ph type="body" sz="quarter" idx="16" hasCustomPrompt="1"/>
          </p:nvPr>
        </p:nvSpPr>
        <p:spPr>
          <a:xfrm>
            <a:off x="1038631" y="5312145"/>
            <a:ext cx="3349381" cy="252000"/>
          </a:xfrm>
        </p:spPr>
        <p:txBody>
          <a:bodyPr rtlCol="0"/>
          <a:lstStyle>
            <a:lvl1pPr marL="0" indent="0">
              <a:buNone/>
              <a:defRPr/>
            </a:lvl1pPr>
          </a:lstStyle>
          <a:p>
            <a:pPr lvl="0" rtl="0"/>
            <a:r>
              <a:rPr lang="ru-RU" noProof="0" dirty="0"/>
              <a:t>Электронная почта</a:t>
            </a:r>
          </a:p>
        </p:txBody>
      </p:sp>
      <p:sp>
        <p:nvSpPr>
          <p:cNvPr id="16" name="Текст 15">
            <a:extLst>
              <a:ext uri="{FF2B5EF4-FFF2-40B4-BE49-F238E27FC236}">
                <a16:creationId xmlns:a16="http://schemas.microsoft.com/office/drawing/2014/main" id="{38902124-F995-42DE-9ABC-A5670119893D}"/>
              </a:ext>
            </a:extLst>
          </p:cNvPr>
          <p:cNvSpPr>
            <a:spLocks noGrp="1"/>
          </p:cNvSpPr>
          <p:nvPr>
            <p:ph type="body" sz="quarter" idx="17" hasCustomPrompt="1"/>
          </p:nvPr>
        </p:nvSpPr>
        <p:spPr>
          <a:xfrm>
            <a:off x="1026094" y="5715370"/>
            <a:ext cx="3350644" cy="252413"/>
          </a:xfrm>
        </p:spPr>
        <p:txBody>
          <a:bodyPr rtlCol="0"/>
          <a:lstStyle>
            <a:lvl1pPr marL="0" indent="0">
              <a:buNone/>
              <a:defRPr/>
            </a:lvl1pPr>
          </a:lstStyle>
          <a:p>
            <a:pPr lvl="0" rtl="0"/>
            <a:r>
              <a:rPr lang="ru-RU" noProof="0" dirty="0"/>
              <a:t>Веб-сайт</a:t>
            </a:r>
          </a:p>
        </p:txBody>
      </p:sp>
    </p:spTree>
    <p:extLst>
      <p:ext uri="{BB962C8B-B14F-4D97-AF65-F5344CB8AC3E}">
        <p14:creationId xmlns:p14="http://schemas.microsoft.com/office/powerpoint/2010/main" val="31047434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Прямоугольник 6">
            <a:extLst>
              <a:ext uri="{FF2B5EF4-FFF2-40B4-BE49-F238E27FC236}">
                <a16:creationId xmlns:a16="http://schemas.microsoft.com/office/drawing/2014/main" id="{3C4608B7-DD3E-4FE7-99F3-5F9903CF962C}"/>
              </a:ext>
            </a:extLst>
          </p:cNvPr>
          <p:cNvSpPr/>
          <p:nvPr/>
        </p:nvSpPr>
        <p:spPr>
          <a:xfrm>
            <a:off x="11408062" y="6126183"/>
            <a:ext cx="540000" cy="540000"/>
          </a:xfrm>
          <a:prstGeom prst="rect">
            <a:avLst/>
          </a:prstGeom>
          <a:solidFill>
            <a:schemeClr val="bg1">
              <a:lumMod val="95000"/>
            </a:schemeClr>
          </a:solidFill>
          <a:ln w="31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16" name="Прямоугольник 15">
            <a:extLst>
              <a:ext uri="{FF2B5EF4-FFF2-40B4-BE49-F238E27FC236}">
                <a16:creationId xmlns:a16="http://schemas.microsoft.com/office/drawing/2014/main" id="{0014CD90-8DA5-4100-A913-BD3783FA44B9}"/>
              </a:ext>
            </a:extLst>
          </p:cNvPr>
          <p:cNvSpPr/>
          <p:nvPr/>
        </p:nvSpPr>
        <p:spPr>
          <a:xfrm>
            <a:off x="0" y="6780458"/>
            <a:ext cx="12192000" cy="7754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sp>
        <p:nvSpPr>
          <p:cNvPr id="2" name="Заголовок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40000" cy="432000"/>
          </a:xfrm>
          <a:prstGeom prst="rect">
            <a:avLst/>
          </a:prstGeom>
        </p:spPr>
        <p:txBody>
          <a:bodyPr vert="horz" lIns="0" tIns="0" rIns="0" bIns="0" rtlCol="0" anchor="ctr">
            <a:noAutofit/>
          </a:bodyPr>
          <a:lstStyle/>
          <a:p>
            <a:pPr rtl="0"/>
            <a:r>
              <a:rPr lang="ru-RU" noProof="0" dirty="0"/>
              <a:t>Образец заголовка</a:t>
            </a:r>
          </a:p>
        </p:txBody>
      </p:sp>
      <p:sp>
        <p:nvSpPr>
          <p:cNvPr id="3" name="Текст 2">
            <a:extLst>
              <a:ext uri="{FF2B5EF4-FFF2-40B4-BE49-F238E27FC236}">
                <a16:creationId xmlns:a16="http://schemas.microsoft.com/office/drawing/2014/main" id="{213AB95C-7DD4-4796-80E4-1B7466A2A037}"/>
              </a:ext>
            </a:extLst>
          </p:cNvPr>
          <p:cNvSpPr>
            <a:spLocks noGrp="1"/>
          </p:cNvSpPr>
          <p:nvPr>
            <p:ph type="body" idx="1"/>
          </p:nvPr>
        </p:nvSpPr>
        <p:spPr>
          <a:xfrm>
            <a:off x="424370" y="1272208"/>
            <a:ext cx="11340000" cy="4660183"/>
          </a:xfrm>
          <a:prstGeom prst="rect">
            <a:avLst/>
          </a:prstGeom>
        </p:spPr>
        <p:txBody>
          <a:bodyPr vert="horz" lIns="0" tIns="0" rIns="0" bIns="0" rtlCol="0">
            <a:noAutofit/>
          </a:bodyPr>
          <a:lstStyle/>
          <a:p>
            <a:pPr lvl="0" rtl="0"/>
            <a:r>
              <a:rPr lang="ru-RU" noProof="0" dirty="0"/>
              <a:t>Образец текста</a:t>
            </a:r>
          </a:p>
          <a:p>
            <a:pPr lvl="1" rtl="0"/>
            <a:r>
              <a:rPr lang="ru-RU" noProof="0" dirty="0"/>
              <a:t>Второй уровень</a:t>
            </a:r>
          </a:p>
          <a:p>
            <a:pPr lvl="2" rtl="0"/>
            <a:r>
              <a:rPr lang="ru-RU" noProof="0" dirty="0"/>
              <a:t>Третий уровень</a:t>
            </a:r>
          </a:p>
          <a:p>
            <a:pPr lvl="3" rtl="0"/>
            <a:r>
              <a:rPr lang="ru-RU" noProof="0" dirty="0"/>
              <a:t>Четвертый уровень</a:t>
            </a:r>
          </a:p>
          <a:p>
            <a:pPr lvl="4" rtl="0"/>
            <a:r>
              <a:rPr lang="ru-RU" noProof="0" dirty="0"/>
              <a:t>Пятый уровень</a:t>
            </a:r>
          </a:p>
        </p:txBody>
      </p:sp>
      <p:sp>
        <p:nvSpPr>
          <p:cNvPr id="5" name="Нижний колонтитул 4">
            <a:extLst>
              <a:ext uri="{FF2B5EF4-FFF2-40B4-BE49-F238E27FC236}">
                <a16:creationId xmlns:a16="http://schemas.microsoft.com/office/drawing/2014/main" id="{58879C91-B77F-4273-9A27-A3535FB889DB}"/>
              </a:ext>
            </a:extLst>
          </p:cNvPr>
          <p:cNvSpPr>
            <a:spLocks noGrp="1"/>
          </p:cNvSpPr>
          <p:nvPr>
            <p:ph type="ftr" sz="quarter" idx="3"/>
          </p:nvPr>
        </p:nvSpPr>
        <p:spPr>
          <a:xfrm>
            <a:off x="7089975" y="6487997"/>
            <a:ext cx="4114800" cy="206104"/>
          </a:xfrm>
          <a:prstGeom prst="rect">
            <a:avLst/>
          </a:prstGeom>
        </p:spPr>
        <p:txBody>
          <a:bodyPr vert="horz" lIns="0" tIns="0" rIns="0" bIns="0" rtlCol="0" anchor="b"/>
          <a:lstStyle>
            <a:lvl1pPr algn="r">
              <a:defRPr sz="1200" i="1">
                <a:solidFill>
                  <a:schemeClr val="tx1">
                    <a:lumMod val="75000"/>
                    <a:lumOff val="25000"/>
                  </a:schemeClr>
                </a:solidFill>
              </a:defRPr>
            </a:lvl1pPr>
          </a:lstStyle>
          <a:p>
            <a:pPr rtl="0"/>
            <a:r>
              <a:rPr lang="ru-RU" noProof="0" dirty="0"/>
              <a:t>Добавить нижний колонтитул</a:t>
            </a:r>
          </a:p>
        </p:txBody>
      </p:sp>
      <p:sp>
        <p:nvSpPr>
          <p:cNvPr id="6" name="Номер слайда 5">
            <a:extLst>
              <a:ext uri="{FF2B5EF4-FFF2-40B4-BE49-F238E27FC236}">
                <a16:creationId xmlns:a16="http://schemas.microsoft.com/office/drawing/2014/main" id="{5ECA3099-A94F-4C3E-BC29-780EDD38F722}"/>
              </a:ext>
            </a:extLst>
          </p:cNvPr>
          <p:cNvSpPr>
            <a:spLocks noGrp="1"/>
          </p:cNvSpPr>
          <p:nvPr>
            <p:ph type="sldNum" sz="quarter" idx="4"/>
          </p:nvPr>
        </p:nvSpPr>
        <p:spPr>
          <a:xfrm>
            <a:off x="11409431" y="6213621"/>
            <a:ext cx="537262" cy="365125"/>
          </a:xfrm>
          <a:prstGeom prst="rect">
            <a:avLst/>
          </a:prstGeom>
        </p:spPr>
        <p:txBody>
          <a:bodyPr vert="horz" lIns="0" tIns="0" rIns="0" bIns="0" rtlCol="0" anchor="ctr"/>
          <a:lstStyle>
            <a:lvl1pPr algn="ctr">
              <a:defRPr sz="1600" b="1" i="0">
                <a:solidFill>
                  <a:schemeClr val="tx1">
                    <a:lumMod val="50000"/>
                    <a:lumOff val="50000"/>
                  </a:schemeClr>
                </a:solidFill>
                <a:latin typeface="+mj-lt"/>
              </a:defRPr>
            </a:lvl1pPr>
          </a:lstStyle>
          <a:p>
            <a:pPr rtl="0"/>
            <a:fld id="{19B51A1E-902D-48AF-9020-955120F399B6}" type="slidenum">
              <a:rPr lang="ru-RU" noProof="0" smtClean="0"/>
              <a:pPr/>
              <a:t>‹#›</a:t>
            </a:fld>
            <a:endParaRPr lang="ru-RU" noProof="0" dirty="0"/>
          </a:p>
        </p:txBody>
      </p:sp>
      <p:cxnSp>
        <p:nvCxnSpPr>
          <p:cNvPr id="12" name="Прямая соединительная линия 11">
            <a:extLst>
              <a:ext uri="{FF2B5EF4-FFF2-40B4-BE49-F238E27FC236}">
                <a16:creationId xmlns:a16="http://schemas.microsoft.com/office/drawing/2014/main" id="{227520FF-02C3-4FC8-9DD4-6FD4DAE01FE9}"/>
              </a:ext>
            </a:extLst>
          </p:cNvPr>
          <p:cNvCxnSpPr>
            <a:cxnSpLocks/>
          </p:cNvCxnSpPr>
          <p:nvPr/>
        </p:nvCxnSpPr>
        <p:spPr>
          <a:xfrm>
            <a:off x="11408062" y="6780192"/>
            <a:ext cx="5400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9" name="Прямоугольник 18">
            <a:extLst>
              <a:ext uri="{FF2B5EF4-FFF2-40B4-BE49-F238E27FC236}">
                <a16:creationId xmlns:a16="http://schemas.microsoft.com/office/drawing/2014/main" id="{D948D9BA-F531-48FF-BE31-0248EF5CC454}"/>
              </a:ext>
            </a:extLst>
          </p:cNvPr>
          <p:cNvSpPr/>
          <p:nvPr/>
        </p:nvSpPr>
        <p:spPr>
          <a:xfrm>
            <a:off x="0" y="6780458"/>
            <a:ext cx="11232000" cy="3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noProof="0" dirty="0"/>
          </a:p>
        </p:txBody>
      </p:sp>
      <p:grpSp>
        <p:nvGrpSpPr>
          <p:cNvPr id="11" name="Группа 10">
            <a:extLst>
              <a:ext uri="{FF2B5EF4-FFF2-40B4-BE49-F238E27FC236}">
                <a16:creationId xmlns:a16="http://schemas.microsoft.com/office/drawing/2014/main" id="{C637404C-CCC9-46CA-A9D3-525E2E6FC73B}"/>
              </a:ext>
            </a:extLst>
          </p:cNvPr>
          <p:cNvGrpSpPr/>
          <p:nvPr/>
        </p:nvGrpSpPr>
        <p:grpSpPr>
          <a:xfrm>
            <a:off x="9874905" y="6130433"/>
            <a:ext cx="1329870" cy="320195"/>
            <a:chOff x="1985170" y="1950690"/>
            <a:chExt cx="2173095" cy="523220"/>
          </a:xfrm>
        </p:grpSpPr>
        <p:sp>
          <p:nvSpPr>
            <p:cNvPr id="13" name="Прямоугольник 12">
              <a:extLst>
                <a:ext uri="{FF2B5EF4-FFF2-40B4-BE49-F238E27FC236}">
                  <a16:creationId xmlns:a16="http://schemas.microsoft.com/office/drawing/2014/main" id="{05EB3BD8-4375-44FB-9E9D-0FB76CBA224D}"/>
                </a:ext>
              </a:extLst>
            </p:cNvPr>
            <p:cNvSpPr/>
            <p:nvPr/>
          </p:nvSpPr>
          <p:spPr>
            <a:xfrm>
              <a:off x="1985170" y="1950690"/>
              <a:ext cx="2173095" cy="523220"/>
            </a:xfrm>
            <a:prstGeom prst="rect">
              <a:avLst/>
            </a:prstGeom>
            <a:solidFill>
              <a:schemeClr val="tx1"/>
            </a:solidFill>
            <a:ln>
              <a:solidFill>
                <a:schemeClr val="bg1">
                  <a:lumMod val="95000"/>
                </a:schemeClr>
              </a:solidFill>
            </a:ln>
          </p:spPr>
          <p:txBody>
            <a:bodyPr wrap="none" rtlCol="0" anchor="ctr">
              <a:noAutofit/>
            </a:bodyPr>
            <a:lstStyle/>
            <a:p>
              <a:pPr algn="ctr" rtl="0"/>
              <a:r>
                <a:rPr lang="ru-RU" sz="1200" b="1" noProof="0" dirty="0" err="1">
                  <a:solidFill>
                    <a:schemeClr val="bg1"/>
                  </a:solidFill>
                  <a:latin typeface="+mj-lt"/>
                </a:rPr>
                <a:t>Contoso</a:t>
              </a:r>
              <a:r>
                <a:rPr lang="ru-RU" sz="1200" noProof="0" dirty="0">
                  <a:solidFill>
                    <a:schemeClr val="bg1"/>
                  </a:solidFill>
                  <a:latin typeface="+mj-lt"/>
                </a:rPr>
                <a:t> </a:t>
              </a:r>
              <a:r>
                <a:rPr lang="ru-RU" sz="1200" i="1" noProof="0" dirty="0" err="1">
                  <a:solidFill>
                    <a:schemeClr val="bg1"/>
                  </a:solidFill>
                  <a:latin typeface="+mj-lt"/>
                </a:rPr>
                <a:t>Ltd</a:t>
              </a:r>
              <a:r>
                <a:rPr lang="ru-RU" sz="1200" noProof="0" dirty="0">
                  <a:solidFill>
                    <a:schemeClr val="bg1"/>
                  </a:solidFill>
                  <a:latin typeface="+mj-lt"/>
                </a:rPr>
                <a:t>.</a:t>
              </a:r>
            </a:p>
          </p:txBody>
        </p:sp>
        <p:sp>
          <p:nvSpPr>
            <p:cNvPr id="14" name="Прямоугольник 6">
              <a:extLst>
                <a:ext uri="{FF2B5EF4-FFF2-40B4-BE49-F238E27FC236}">
                  <a16:creationId xmlns:a16="http://schemas.microsoft.com/office/drawing/2014/main" id="{BCC973EA-C8AF-4B29-93CC-A9F4F15E238E}"/>
                </a:ext>
              </a:extLst>
            </p:cNvPr>
            <p:cNvSpPr/>
            <p:nvPr/>
          </p:nvSpPr>
          <p:spPr>
            <a:xfrm flipV="1">
              <a:off x="2087087" y="2034539"/>
              <a:ext cx="203115" cy="177761"/>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 name="connsiteX0" fmla="*/ 4330700 w 4330700"/>
                <a:gd name="connsiteY0" fmla="*/ 588834 h 588834"/>
                <a:gd name="connsiteX1" fmla="*/ 0 w 4330700"/>
                <a:gd name="connsiteY1" fmla="*/ 588834 h 588834"/>
                <a:gd name="connsiteX2" fmla="*/ 0 w 4330700"/>
                <a:gd name="connsiteY2" fmla="*/ 0 h 588834"/>
                <a:gd name="connsiteX0" fmla="*/ 550806 w 550806"/>
                <a:gd name="connsiteY0" fmla="*/ 588834 h 588834"/>
                <a:gd name="connsiteX1" fmla="*/ 0 w 550806"/>
                <a:gd name="connsiteY1" fmla="*/ 588834 h 588834"/>
                <a:gd name="connsiteX2" fmla="*/ 0 w 550806"/>
                <a:gd name="connsiteY2" fmla="*/ 0 h 588834"/>
              </a:gdLst>
              <a:ahLst/>
              <a:cxnLst>
                <a:cxn ang="0">
                  <a:pos x="connsiteX0" y="connsiteY0"/>
                </a:cxn>
                <a:cxn ang="0">
                  <a:pos x="connsiteX1" y="connsiteY1"/>
                </a:cxn>
                <a:cxn ang="0">
                  <a:pos x="connsiteX2" y="connsiteY2"/>
                </a:cxn>
              </a:cxnLst>
              <a:rect l="l" t="t" r="r" b="b"/>
              <a:pathLst>
                <a:path w="550806" h="588834">
                  <a:moveTo>
                    <a:pt x="550806" y="588834"/>
                  </a:moveTo>
                  <a:lnTo>
                    <a:pt x="0" y="588834"/>
                  </a:lnTo>
                  <a:lnTo>
                    <a:pt x="0" y="0"/>
                  </a:lnTo>
                </a:path>
              </a:pathLst>
            </a:cu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sz="1100" noProof="0" dirty="0"/>
            </a:p>
          </p:txBody>
        </p:sp>
      </p:gr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59" r:id="rId2"/>
    <p:sldLayoutId id="2147483660" r:id="rId3"/>
    <p:sldLayoutId id="2147483661" r:id="rId4"/>
    <p:sldLayoutId id="2147483662" r:id="rId5"/>
    <p:sldLayoutId id="2147483663" r:id="rId6"/>
    <p:sldLayoutId id="2147483664" r:id="rId7"/>
    <p:sldLayoutId id="2147483665" r:id="rId8"/>
    <p:sldLayoutId id="2147483666" r:id="rId9"/>
    <p:sldLayoutId id="2147483650" r:id="rId10"/>
    <p:sldLayoutId id="2147483652" r:id="rId11"/>
    <p:sldLayoutId id="2147483667" r:id="rId12"/>
    <p:sldLayoutId id="2147483668" r:id="rId13"/>
    <p:sldLayoutId id="2147483669" r:id="rId14"/>
    <p:sldLayoutId id="2147483670" r:id="rId15"/>
    <p:sldLayoutId id="2147483671" r:id="rId16"/>
    <p:sldLayoutId id="2147483672" r:id="rId17"/>
    <p:sldLayoutId id="2147483673" r:id="rId18"/>
    <p:sldLayoutId id="2147483656" r:id="rId19"/>
    <p:sldLayoutId id="2147483657" r:id="rId20"/>
    <p:sldLayoutId id="2147483653" r:id="rId21"/>
    <p:sldLayoutId id="2147483654" r:id="rId22"/>
    <p:sldLayoutId id="2147483655" r:id="rId23"/>
    <p:sldLayoutId id="2147483674" r:id="rId24"/>
  </p:sldLayoutIdLst>
  <p:hf hdr="0" dt="0"/>
  <p:txStyles>
    <p:titleStyle>
      <a:lvl1pPr algn="l" defTabSz="914400" rtl="0" eaLnBrk="1" latinLnBrk="0" hangingPunct="1">
        <a:lnSpc>
          <a:spcPct val="90000"/>
        </a:lnSpc>
        <a:spcBef>
          <a:spcPct val="0"/>
        </a:spcBef>
        <a:buNone/>
        <a:defRPr sz="3200" kern="1200" spc="-100" baseline="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Clr>
          <a:schemeClr val="accent1"/>
        </a:buClr>
        <a:buFont typeface="Calibri" panose="020F050202020403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Clr>
          <a:schemeClr val="accent1"/>
        </a:buClr>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5.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Рисунок 18" descr="Длинный деревянный туннель">
            <a:extLst>
              <a:ext uri="{FF2B5EF4-FFF2-40B4-BE49-F238E27FC236}">
                <a16:creationId xmlns:a16="http://schemas.microsoft.com/office/drawing/2014/main" id="{26BCC204-42D7-4F58-B6DF-AB0501ACD7D8}"/>
              </a:ext>
            </a:extLst>
          </p:cNvPr>
          <p:cNvPicPr>
            <a:picLocks noGrp="1" noChangeAspect="1"/>
          </p:cNvPicPr>
          <p:nvPr>
            <p:ph type="pic" sz="quarter" idx="13"/>
          </p:nvPr>
        </p:nvPicPr>
        <p:blipFill>
          <a:blip r:embed="rId3" cstate="screen">
            <a:extLst>
              <a:ext uri="{28A0092B-C50C-407E-A947-70E740481C1C}">
                <a14:useLocalDpi xmlns:a14="http://schemas.microsoft.com/office/drawing/2010/main"/>
              </a:ext>
            </a:extLst>
          </a:blip>
          <a:srcRect/>
          <a:stretch>
            <a:fillRect/>
          </a:stretch>
        </p:blipFill>
        <p:spPr>
          <a:xfrm>
            <a:off x="0" y="-70058"/>
            <a:ext cx="12192000" cy="6784058"/>
          </a:xfrm>
        </p:spPr>
      </p:pic>
      <p:sp>
        <p:nvSpPr>
          <p:cNvPr id="22" name="Заголовок 21">
            <a:extLst>
              <a:ext uri="{FF2B5EF4-FFF2-40B4-BE49-F238E27FC236}">
                <a16:creationId xmlns:a16="http://schemas.microsoft.com/office/drawing/2014/main" id="{BA160141-042F-4099-856C-C1D62E0FF551}"/>
              </a:ext>
            </a:extLst>
          </p:cNvPr>
          <p:cNvSpPr>
            <a:spLocks noGrp="1"/>
          </p:cNvSpPr>
          <p:nvPr>
            <p:ph type="ctrTitle"/>
          </p:nvPr>
        </p:nvSpPr>
        <p:spPr/>
        <p:txBody>
          <a:bodyPr rtlCol="0"/>
          <a:lstStyle/>
          <a:p>
            <a:r>
              <a:rPr lang="af-ZA" sz="2400" b="1" dirty="0"/>
              <a:t>Recruitment &amp; Selection for Business Transformation Project</a:t>
            </a:r>
            <a:br>
              <a:rPr lang="af-ZA" sz="2400" b="1" dirty="0"/>
            </a:br>
            <a:endParaRPr lang="ru-RU" sz="5000" dirty="0"/>
          </a:p>
        </p:txBody>
      </p:sp>
      <p:sp>
        <p:nvSpPr>
          <p:cNvPr id="23" name="Подзаголовок 22">
            <a:extLst>
              <a:ext uri="{FF2B5EF4-FFF2-40B4-BE49-F238E27FC236}">
                <a16:creationId xmlns:a16="http://schemas.microsoft.com/office/drawing/2014/main" id="{212BE0C8-3274-44C1-93C2-9347988BD0FF}"/>
              </a:ext>
            </a:extLst>
          </p:cNvPr>
          <p:cNvSpPr>
            <a:spLocks noGrp="1"/>
          </p:cNvSpPr>
          <p:nvPr>
            <p:ph type="subTitle" idx="1"/>
          </p:nvPr>
        </p:nvSpPr>
        <p:spPr>
          <a:xfrm>
            <a:off x="144000" y="5119698"/>
            <a:ext cx="4860000" cy="1522302"/>
          </a:xfrm>
        </p:spPr>
        <p:txBody>
          <a:bodyPr rtlCol="0"/>
          <a:lstStyle/>
          <a:p>
            <a:endParaRPr lang="en-GB" sz="1100" dirty="0"/>
          </a:p>
          <a:p>
            <a:endParaRPr lang="en-GB" sz="1100" dirty="0"/>
          </a:p>
          <a:p>
            <a:r>
              <a:rPr lang="af-ZA" sz="1100" dirty="0"/>
              <a:t>Developing and Managing Individuals and Teams</a:t>
            </a:r>
            <a:endParaRPr lang="en-GB" sz="1100" dirty="0"/>
          </a:p>
          <a:p>
            <a:r>
              <a:rPr lang="af-ZA" sz="1100" dirty="0"/>
              <a:t>Company: Tissot UK – London Retail &amp; Corporate Division</a:t>
            </a:r>
          </a:p>
          <a:p>
            <a:r>
              <a:rPr lang="af-ZA" sz="900" dirty="0"/>
              <a:t>Module code: LCLM5002</a:t>
            </a:r>
          </a:p>
          <a:p>
            <a:r>
              <a:rPr lang="en-GB" sz="1300" dirty="0"/>
              <a:t>Student id : 2329104</a:t>
            </a:r>
            <a:endParaRPr lang="af-ZA" sz="1300" dirty="0"/>
          </a:p>
          <a:p>
            <a:pPr rtl="0"/>
            <a:endParaRPr lang="ru-RU" noProof="1"/>
          </a:p>
        </p:txBody>
      </p:sp>
      <p:grpSp>
        <p:nvGrpSpPr>
          <p:cNvPr id="112" name="Группа 111" descr="Скобки для акцентирования изображения&#10;">
            <a:extLst>
              <a:ext uri="{FF2B5EF4-FFF2-40B4-BE49-F238E27FC236}">
                <a16:creationId xmlns:a16="http://schemas.microsoft.com/office/drawing/2014/main" id="{D624720B-51E1-474D-90C6-CD74ED1DA39F}"/>
              </a:ext>
              <a:ext uri="{C183D7F6-B498-43B3-948B-1728B52AA6E4}">
                <adec:decorative xmlns:adec="http://schemas.microsoft.com/office/drawing/2017/decorative" val="1"/>
              </a:ext>
            </a:extLst>
          </p:cNvPr>
          <p:cNvGrpSpPr/>
          <p:nvPr/>
        </p:nvGrpSpPr>
        <p:grpSpPr>
          <a:xfrm>
            <a:off x="144000" y="144000"/>
            <a:ext cx="4860000" cy="6498000"/>
            <a:chOff x="408650" y="404285"/>
            <a:chExt cx="4330700" cy="3164637"/>
          </a:xfrm>
        </p:grpSpPr>
        <p:sp>
          <p:nvSpPr>
            <p:cNvPr id="110" name="Прямоугольник 6">
              <a:extLst>
                <a:ext uri="{FF2B5EF4-FFF2-40B4-BE49-F238E27FC236}">
                  <a16:creationId xmlns:a16="http://schemas.microsoft.com/office/drawing/2014/main" id="{E4561AC7-2339-461B-BFF9-BEBEF60974E1}"/>
                </a:ext>
              </a:extLst>
            </p:cNvPr>
            <p:cNvSpPr/>
            <p:nvPr/>
          </p:nvSpPr>
          <p:spPr>
            <a:xfrm>
              <a:off x="408650" y="3386488"/>
              <a:ext cx="4330700" cy="182434"/>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dirty="0"/>
            </a:p>
          </p:txBody>
        </p:sp>
        <p:sp>
          <p:nvSpPr>
            <p:cNvPr id="111" name="Прямоугольник 6">
              <a:extLst>
                <a:ext uri="{FF2B5EF4-FFF2-40B4-BE49-F238E27FC236}">
                  <a16:creationId xmlns:a16="http://schemas.microsoft.com/office/drawing/2014/main" id="{6FFCCB15-66C7-4E86-BF09-14C5B1569970}"/>
                </a:ext>
              </a:extLst>
            </p:cNvPr>
            <p:cNvSpPr/>
            <p:nvPr/>
          </p:nvSpPr>
          <p:spPr>
            <a:xfrm flipV="1">
              <a:off x="408650" y="404285"/>
              <a:ext cx="4330700" cy="182434"/>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dirty="0"/>
            </a:p>
          </p:txBody>
        </p:sp>
      </p:grpSp>
      <p:grpSp>
        <p:nvGrpSpPr>
          <p:cNvPr id="4" name="Группа 3" descr="Логотип">
            <a:extLst>
              <a:ext uri="{FF2B5EF4-FFF2-40B4-BE49-F238E27FC236}">
                <a16:creationId xmlns:a16="http://schemas.microsoft.com/office/drawing/2014/main" id="{15BDFF4F-F29E-432C-8919-538354CC3582}"/>
              </a:ext>
            </a:extLst>
          </p:cNvPr>
          <p:cNvGrpSpPr/>
          <p:nvPr/>
        </p:nvGrpSpPr>
        <p:grpSpPr>
          <a:xfrm>
            <a:off x="144000" y="2484880"/>
            <a:ext cx="2173095" cy="523220"/>
            <a:chOff x="1985170" y="1950690"/>
            <a:chExt cx="2173095" cy="523220"/>
          </a:xfrm>
        </p:grpSpPr>
        <p:sp>
          <p:nvSpPr>
            <p:cNvPr id="3" name="Прямоугольник 2">
              <a:extLst>
                <a:ext uri="{FF2B5EF4-FFF2-40B4-BE49-F238E27FC236}">
                  <a16:creationId xmlns:a16="http://schemas.microsoft.com/office/drawing/2014/main" id="{5C906931-C069-4BF7-9D34-6BD0A441F1D0}"/>
                </a:ext>
              </a:extLst>
            </p:cNvPr>
            <p:cNvSpPr/>
            <p:nvPr/>
          </p:nvSpPr>
          <p:spPr>
            <a:xfrm>
              <a:off x="1985170" y="1950690"/>
              <a:ext cx="2173095" cy="523220"/>
            </a:xfrm>
            <a:prstGeom prst="rect">
              <a:avLst/>
            </a:prstGeom>
            <a:solidFill>
              <a:schemeClr val="tx1"/>
            </a:solidFill>
          </p:spPr>
          <p:txBody>
            <a:bodyPr wrap="none" rtlCol="0" anchor="ctr">
              <a:noAutofit/>
            </a:bodyPr>
            <a:lstStyle/>
            <a:p>
              <a:pPr algn="ctr" rtl="0"/>
              <a:r>
                <a:rPr lang="en-GB" sz="2000" dirty="0">
                  <a:solidFill>
                    <a:schemeClr val="bg1"/>
                  </a:solidFill>
                  <a:latin typeface="+mj-lt"/>
                </a:rPr>
                <a:t>Tissot Uk</a:t>
              </a:r>
              <a:endParaRPr lang="ru-RU" sz="2000" dirty="0">
                <a:solidFill>
                  <a:schemeClr val="bg1"/>
                </a:solidFill>
                <a:latin typeface="+mj-lt"/>
              </a:endParaRPr>
            </a:p>
          </p:txBody>
        </p:sp>
        <p:sp>
          <p:nvSpPr>
            <p:cNvPr id="15" name="Прямоугольник 6">
              <a:extLst>
                <a:ext uri="{FF2B5EF4-FFF2-40B4-BE49-F238E27FC236}">
                  <a16:creationId xmlns:a16="http://schemas.microsoft.com/office/drawing/2014/main" id="{FA7AA601-65CC-44E2-A893-84390726E282}"/>
                </a:ext>
              </a:extLst>
            </p:cNvPr>
            <p:cNvSpPr/>
            <p:nvPr/>
          </p:nvSpPr>
          <p:spPr>
            <a:xfrm flipV="1">
              <a:off x="2087087" y="2034539"/>
              <a:ext cx="203115" cy="177761"/>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 name="connsiteX0" fmla="*/ 4330700 w 4330700"/>
                <a:gd name="connsiteY0" fmla="*/ 588834 h 588834"/>
                <a:gd name="connsiteX1" fmla="*/ 0 w 4330700"/>
                <a:gd name="connsiteY1" fmla="*/ 588834 h 588834"/>
                <a:gd name="connsiteX2" fmla="*/ 0 w 4330700"/>
                <a:gd name="connsiteY2" fmla="*/ 0 h 588834"/>
                <a:gd name="connsiteX0" fmla="*/ 550806 w 550806"/>
                <a:gd name="connsiteY0" fmla="*/ 588834 h 588834"/>
                <a:gd name="connsiteX1" fmla="*/ 0 w 550806"/>
                <a:gd name="connsiteY1" fmla="*/ 588834 h 588834"/>
                <a:gd name="connsiteX2" fmla="*/ 0 w 550806"/>
                <a:gd name="connsiteY2" fmla="*/ 0 h 588834"/>
              </a:gdLst>
              <a:ahLst/>
              <a:cxnLst>
                <a:cxn ang="0">
                  <a:pos x="connsiteX0" y="connsiteY0"/>
                </a:cxn>
                <a:cxn ang="0">
                  <a:pos x="connsiteX1" y="connsiteY1"/>
                </a:cxn>
                <a:cxn ang="0">
                  <a:pos x="connsiteX2" y="connsiteY2"/>
                </a:cxn>
              </a:cxnLst>
              <a:rect l="l" t="t" r="r" b="b"/>
              <a:pathLst>
                <a:path w="550806" h="588834">
                  <a:moveTo>
                    <a:pt x="550806" y="588834"/>
                  </a:moveTo>
                  <a:lnTo>
                    <a:pt x="0" y="588834"/>
                  </a:lnTo>
                  <a:lnTo>
                    <a:pt x="0" y="0"/>
                  </a:lnTo>
                </a:path>
              </a:pathLst>
            </a:cu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dirty="0"/>
            </a:p>
          </p:txBody>
        </p:sp>
      </p:grpSp>
    </p:spTree>
    <p:extLst>
      <p:ext uri="{BB962C8B-B14F-4D97-AF65-F5344CB8AC3E}">
        <p14:creationId xmlns:p14="http://schemas.microsoft.com/office/powerpoint/2010/main" val="1485234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 name="Рисунок 39" descr="Дизайн с треугольниками на укрупненном фрагменте здания">
            <a:extLst>
              <a:ext uri="{FF2B5EF4-FFF2-40B4-BE49-F238E27FC236}">
                <a16:creationId xmlns:a16="http://schemas.microsoft.com/office/drawing/2014/main" id="{2EC3AED0-517E-41C1-9ECD-ABB0A850496D}"/>
              </a:ext>
            </a:extLst>
          </p:cNvPr>
          <p:cNvPicPr>
            <a:picLocks noGrp="1" noChangeAspect="1"/>
          </p:cNvPicPr>
          <p:nvPr>
            <p:ph type="pic" sz="quarter" idx="13"/>
          </p:nvPr>
        </p:nvPicPr>
        <p:blipFill>
          <a:blip r:embed="rId3" cstate="screen">
            <a:extLst>
              <a:ext uri="{28A0092B-C50C-407E-A947-70E740481C1C}">
                <a14:useLocalDpi xmlns:a14="http://schemas.microsoft.com/office/drawing/2010/main"/>
              </a:ext>
            </a:extLst>
          </a:blip>
          <a:srcRect/>
          <a:stretch>
            <a:fillRect/>
          </a:stretch>
        </p:blipFill>
        <p:spPr/>
      </p:pic>
      <p:sp>
        <p:nvSpPr>
          <p:cNvPr id="22" name="Заголовок 21">
            <a:extLst>
              <a:ext uri="{FF2B5EF4-FFF2-40B4-BE49-F238E27FC236}">
                <a16:creationId xmlns:a16="http://schemas.microsoft.com/office/drawing/2014/main" id="{BA160141-042F-4099-856C-C1D62E0FF551}"/>
              </a:ext>
            </a:extLst>
          </p:cNvPr>
          <p:cNvSpPr>
            <a:spLocks noGrp="1"/>
          </p:cNvSpPr>
          <p:nvPr>
            <p:ph type="ctrTitle"/>
          </p:nvPr>
        </p:nvSpPr>
        <p:spPr>
          <a:xfrm>
            <a:off x="144000" y="79200"/>
            <a:ext cx="11639350" cy="6480000"/>
          </a:xfrm>
        </p:spPr>
        <p:txBody>
          <a:bodyPr rtlCol="0"/>
          <a:lstStyle/>
          <a:p>
            <a:r>
              <a:rPr lang="af-ZA" sz="2400" b="1" dirty="0"/>
              <a:t>Table of Contents</a:t>
            </a:r>
            <a:br>
              <a:rPr lang="af-ZA" sz="2400" b="1" dirty="0"/>
            </a:br>
            <a:r>
              <a:rPr lang="af-ZA" sz="2400" dirty="0"/>
              <a:t>Introduction to Tissot</a:t>
            </a:r>
            <a:br>
              <a:rPr lang="af-ZA" sz="2400" dirty="0"/>
            </a:br>
            <a:r>
              <a:rPr lang="af-ZA" sz="2400" dirty="0"/>
              <a:t>Recruitment Process</a:t>
            </a:r>
            <a:br>
              <a:rPr lang="af-ZA" sz="2400" dirty="0"/>
            </a:br>
            <a:r>
              <a:rPr lang="af-ZA" sz="2400" dirty="0"/>
              <a:t>Job Analysis</a:t>
            </a:r>
            <a:br>
              <a:rPr lang="af-ZA" sz="2400" dirty="0"/>
            </a:br>
            <a:r>
              <a:rPr lang="af-ZA" sz="2400" dirty="0"/>
              <a:t>Job Description</a:t>
            </a:r>
            <a:br>
              <a:rPr lang="af-ZA" sz="2400" dirty="0"/>
            </a:br>
            <a:r>
              <a:rPr lang="af-ZA" sz="2400" dirty="0"/>
              <a:t>Person Specification</a:t>
            </a:r>
            <a:br>
              <a:rPr lang="af-ZA" sz="2400" dirty="0"/>
            </a:br>
            <a:r>
              <a:rPr lang="af-ZA" sz="2400" dirty="0"/>
              <a:t>6–8. Interview Types</a:t>
            </a:r>
            <a:br>
              <a:rPr lang="af-ZA" sz="2400" dirty="0"/>
            </a:br>
            <a:r>
              <a:rPr lang="af-ZA" sz="2400" dirty="0"/>
              <a:t>Questioning Techniques</a:t>
            </a:r>
            <a:br>
              <a:rPr lang="af-ZA" sz="2400" dirty="0"/>
            </a:br>
            <a:r>
              <a:rPr lang="af-ZA" sz="2400" dirty="0"/>
              <a:t>Face-to-Face vs Online Interview</a:t>
            </a:r>
            <a:br>
              <a:rPr lang="af-ZA" sz="2400" dirty="0"/>
            </a:br>
            <a:r>
              <a:rPr lang="af-ZA" sz="2400" dirty="0"/>
              <a:t>Conclusion</a:t>
            </a:r>
            <a:br>
              <a:rPr lang="af-ZA" sz="2400" dirty="0"/>
            </a:br>
            <a:r>
              <a:rPr lang="af-ZA" sz="2400" dirty="0"/>
              <a:t>References</a:t>
            </a:r>
            <a:br>
              <a:rPr lang="af-ZA" sz="2400" dirty="0"/>
            </a:br>
            <a:endParaRPr lang="ru-RU" sz="5000" dirty="0"/>
          </a:p>
        </p:txBody>
      </p:sp>
      <p:sp>
        <p:nvSpPr>
          <p:cNvPr id="7" name="Прямоугольник 6" descr="Нижний разделитель изображений">
            <a:extLst>
              <a:ext uri="{FF2B5EF4-FFF2-40B4-BE49-F238E27FC236}">
                <a16:creationId xmlns:a16="http://schemas.microsoft.com/office/drawing/2014/main" id="{432C84AD-44F1-45D1-9F68-3FDC756E5C73}"/>
              </a:ext>
              <a:ext uri="{C183D7F6-B498-43B3-948B-1728B52AA6E4}">
                <adec:decorative xmlns:adec="http://schemas.microsoft.com/office/drawing/2017/decorative" val="1"/>
              </a:ext>
            </a:extLst>
          </p:cNvPr>
          <p:cNvSpPr/>
          <p:nvPr/>
        </p:nvSpPr>
        <p:spPr>
          <a:xfrm>
            <a:off x="408650" y="3386488"/>
            <a:ext cx="4330700" cy="182434"/>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dirty="0"/>
          </a:p>
        </p:txBody>
      </p:sp>
      <p:sp>
        <p:nvSpPr>
          <p:cNvPr id="17" name="Прямоугольник 6" descr="Верхний разделитель изображений">
            <a:extLst>
              <a:ext uri="{FF2B5EF4-FFF2-40B4-BE49-F238E27FC236}">
                <a16:creationId xmlns:a16="http://schemas.microsoft.com/office/drawing/2014/main" id="{8442E937-7F5A-4CF2-98BD-C9CF5F2B4DDE}"/>
              </a:ext>
              <a:ext uri="{C183D7F6-B498-43B3-948B-1728B52AA6E4}">
                <adec:decorative xmlns:adec="http://schemas.microsoft.com/office/drawing/2017/decorative" val="1"/>
              </a:ext>
            </a:extLst>
          </p:cNvPr>
          <p:cNvSpPr/>
          <p:nvPr/>
        </p:nvSpPr>
        <p:spPr>
          <a:xfrm flipV="1">
            <a:off x="408650" y="404285"/>
            <a:ext cx="4330700" cy="182434"/>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dirty="0"/>
          </a:p>
        </p:txBody>
      </p:sp>
      <p:sp>
        <p:nvSpPr>
          <p:cNvPr id="11" name="Прямоугольник 6">
            <a:extLst>
              <a:ext uri="{FF2B5EF4-FFF2-40B4-BE49-F238E27FC236}">
                <a16:creationId xmlns:a16="http://schemas.microsoft.com/office/drawing/2014/main" id="{932EEAB5-EC39-4A1C-9DB2-86C49079560B}"/>
              </a:ext>
            </a:extLst>
          </p:cNvPr>
          <p:cNvSpPr/>
          <p:nvPr/>
        </p:nvSpPr>
        <p:spPr>
          <a:xfrm flipV="1">
            <a:off x="9976822" y="6151549"/>
            <a:ext cx="203115" cy="177761"/>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 name="connsiteX0" fmla="*/ 4330700 w 4330700"/>
              <a:gd name="connsiteY0" fmla="*/ 588834 h 588834"/>
              <a:gd name="connsiteX1" fmla="*/ 0 w 4330700"/>
              <a:gd name="connsiteY1" fmla="*/ 588834 h 588834"/>
              <a:gd name="connsiteX2" fmla="*/ 0 w 4330700"/>
              <a:gd name="connsiteY2" fmla="*/ 0 h 588834"/>
              <a:gd name="connsiteX0" fmla="*/ 550806 w 550806"/>
              <a:gd name="connsiteY0" fmla="*/ 588834 h 588834"/>
              <a:gd name="connsiteX1" fmla="*/ 0 w 550806"/>
              <a:gd name="connsiteY1" fmla="*/ 588834 h 588834"/>
              <a:gd name="connsiteX2" fmla="*/ 0 w 550806"/>
              <a:gd name="connsiteY2" fmla="*/ 0 h 588834"/>
            </a:gdLst>
            <a:ahLst/>
            <a:cxnLst>
              <a:cxn ang="0">
                <a:pos x="connsiteX0" y="connsiteY0"/>
              </a:cxn>
              <a:cxn ang="0">
                <a:pos x="connsiteX1" y="connsiteY1"/>
              </a:cxn>
              <a:cxn ang="0">
                <a:pos x="connsiteX2" y="connsiteY2"/>
              </a:cxn>
            </a:cxnLst>
            <a:rect l="l" t="t" r="r" b="b"/>
            <a:pathLst>
              <a:path w="550806" h="588834">
                <a:moveTo>
                  <a:pt x="550806" y="588834"/>
                </a:moveTo>
                <a:lnTo>
                  <a:pt x="0" y="588834"/>
                </a:lnTo>
                <a:lnTo>
                  <a:pt x="0" y="0"/>
                </a:lnTo>
              </a:path>
            </a:pathLst>
          </a:cu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dirty="0"/>
          </a:p>
        </p:txBody>
      </p:sp>
    </p:spTree>
    <p:extLst>
      <p:ext uri="{BB962C8B-B14F-4D97-AF65-F5344CB8AC3E}">
        <p14:creationId xmlns:p14="http://schemas.microsoft.com/office/powerpoint/2010/main" val="1196619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Объект 5">
            <a:extLst>
              <a:ext uri="{FF2B5EF4-FFF2-40B4-BE49-F238E27FC236}">
                <a16:creationId xmlns:a16="http://schemas.microsoft.com/office/drawing/2014/main" id="{9365D194-85BA-4D50-B47D-062E79220FE0}"/>
              </a:ext>
            </a:extLst>
          </p:cNvPr>
          <p:cNvSpPr>
            <a:spLocks noGrp="1"/>
          </p:cNvSpPr>
          <p:nvPr>
            <p:ph idx="4294967295"/>
          </p:nvPr>
        </p:nvSpPr>
        <p:spPr>
          <a:xfrm>
            <a:off x="424370" y="135777"/>
            <a:ext cx="5959013" cy="6077843"/>
          </a:xfrm>
        </p:spPr>
        <p:txBody>
          <a:bodyPr rtlCol="0"/>
          <a:lstStyle/>
          <a:p>
            <a:r>
              <a:rPr lang="af-ZA" sz="2400" b="1" dirty="0"/>
              <a:t>Introduction to Tissot</a:t>
            </a:r>
            <a:endParaRPr lang="en-GB" sz="2400" b="1" dirty="0"/>
          </a:p>
          <a:p>
            <a:endParaRPr lang="en-GB" sz="2400" b="1" dirty="0"/>
          </a:p>
          <a:p>
            <a:r>
              <a:rPr lang="af-ZA" sz="2400" dirty="0"/>
              <a:t>Tissot is a globally recognised Swiss watch manufacturer founded in 1853, known for precision, innovation and craftsmanship. The brand operates multiple boutiques in London, including Oxford Street and Regent Street.</a:t>
            </a:r>
            <a:r>
              <a:rPr lang="en-GB" sz="2400" dirty="0"/>
              <a:t>To</a:t>
            </a:r>
            <a:r>
              <a:rPr lang="af-ZA" sz="2400" dirty="0"/>
              <a:t> support the company’s digital and operational transformation — including modernising customer experience and improving internal systems — Tissot UK needs well-qualified team members who can adapt to a fast-changing luxury retail environment.</a:t>
            </a:r>
          </a:p>
        </p:txBody>
      </p:sp>
      <p:sp>
        <p:nvSpPr>
          <p:cNvPr id="4" name="Номер слайда 3">
            <a:extLst>
              <a:ext uri="{FF2B5EF4-FFF2-40B4-BE49-F238E27FC236}">
                <a16:creationId xmlns:a16="http://schemas.microsoft.com/office/drawing/2014/main" id="{328F602C-7F98-4C02-99D4-ED65E00D66A4}"/>
              </a:ext>
            </a:extLst>
          </p:cNvPr>
          <p:cNvSpPr>
            <a:spLocks noGrp="1"/>
          </p:cNvSpPr>
          <p:nvPr>
            <p:ph type="sldNum" sz="quarter" idx="11"/>
          </p:nvPr>
        </p:nvSpPr>
        <p:spPr/>
        <p:txBody>
          <a:bodyPr rtlCol="0"/>
          <a:lstStyle/>
          <a:p>
            <a:pPr rtl="0"/>
            <a:fld id="{19B51A1E-902D-48AF-9020-955120F399B6}" type="slidenum">
              <a:rPr lang="ru-RU" smtClean="0"/>
              <a:pPr/>
              <a:t>3</a:t>
            </a:fld>
            <a:endParaRPr lang="ru-RU" dirty="0"/>
          </a:p>
        </p:txBody>
      </p:sp>
      <p:sp>
        <p:nvSpPr>
          <p:cNvPr id="26" name="TextBox 25">
            <a:extLst>
              <a:ext uri="{FF2B5EF4-FFF2-40B4-BE49-F238E27FC236}">
                <a16:creationId xmlns:a16="http://schemas.microsoft.com/office/drawing/2014/main" id="{3AE8DC8C-9891-A6D5-CD81-3CDD15416C36}"/>
              </a:ext>
            </a:extLst>
          </p:cNvPr>
          <p:cNvSpPr txBox="1"/>
          <p:nvPr/>
        </p:nvSpPr>
        <p:spPr>
          <a:xfrm>
            <a:off x="5076369" y="6131800"/>
            <a:ext cx="6099106" cy="369332"/>
          </a:xfrm>
          <a:prstGeom prst="rect">
            <a:avLst/>
          </a:prstGeom>
          <a:solidFill>
            <a:schemeClr val="tx1"/>
          </a:solidFill>
        </p:spPr>
        <p:txBody>
          <a:bodyPr wrap="square">
            <a:spAutoFit/>
          </a:bodyPr>
          <a:lstStyle/>
          <a:p>
            <a:pPr>
              <a:buNone/>
            </a:pPr>
            <a:r>
              <a:rPr lang="af-ZA" b="1" dirty="0"/>
              <a:t>Tissot</a:t>
            </a:r>
          </a:p>
        </p:txBody>
      </p:sp>
    </p:spTree>
    <p:extLst>
      <p:ext uri="{BB962C8B-B14F-4D97-AF65-F5344CB8AC3E}">
        <p14:creationId xmlns:p14="http://schemas.microsoft.com/office/powerpoint/2010/main" val="2243494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669DA9A6-0313-4B4F-8298-49E833455C17}"/>
              </a:ext>
            </a:extLst>
          </p:cNvPr>
          <p:cNvSpPr>
            <a:spLocks noGrp="1"/>
          </p:cNvSpPr>
          <p:nvPr>
            <p:ph type="title"/>
          </p:nvPr>
        </p:nvSpPr>
        <p:spPr/>
        <p:txBody>
          <a:bodyPr rtlCol="0"/>
          <a:lstStyle/>
          <a:p>
            <a:r>
              <a:rPr lang="af-ZA" b="1"/>
              <a:t>Recruitment Process (Tissot UK)</a:t>
            </a:r>
          </a:p>
        </p:txBody>
      </p:sp>
      <p:pic>
        <p:nvPicPr>
          <p:cNvPr id="42" name="Графический объект 41" descr="Компас">
            <a:extLst>
              <a:ext uri="{FF2B5EF4-FFF2-40B4-BE49-F238E27FC236}">
                <a16:creationId xmlns:a16="http://schemas.microsoft.com/office/drawing/2014/main" id="{46ED85E1-E4CD-4B88-9DA6-1DD92A829676}"/>
              </a:ext>
            </a:extLst>
          </p:cNvPr>
          <p:cNvPicPr>
            <a:picLocks noChangeAspect="1"/>
          </p:cNvPicPr>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078299" y="2375985"/>
            <a:ext cx="687003" cy="687003"/>
          </a:xfrm>
          <a:prstGeom prst="rect">
            <a:avLst/>
          </a:prstGeom>
        </p:spPr>
      </p:pic>
      <p:pic>
        <p:nvPicPr>
          <p:cNvPr id="40" name="Графический объект 39" descr="Книги">
            <a:extLst>
              <a:ext uri="{FF2B5EF4-FFF2-40B4-BE49-F238E27FC236}">
                <a16:creationId xmlns:a16="http://schemas.microsoft.com/office/drawing/2014/main" id="{C84B5BCC-B743-4842-98CF-21590E36EF57}"/>
              </a:ext>
            </a:extLst>
          </p:cNvPr>
          <p:cNvPicPr>
            <a:picLocks noChangeAspect="1"/>
          </p:cNvPicPr>
          <p:nvPr/>
        </p:nvPicPr>
        <p:blipFill>
          <a:blip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3418349" y="2375985"/>
            <a:ext cx="687003" cy="687003"/>
          </a:xfrm>
          <a:prstGeom prst="rect">
            <a:avLst/>
          </a:prstGeom>
        </p:spPr>
      </p:pic>
      <p:pic>
        <p:nvPicPr>
          <p:cNvPr id="36" name="Графический объект 35" descr="Глаз">
            <a:extLst>
              <a:ext uri="{FF2B5EF4-FFF2-40B4-BE49-F238E27FC236}">
                <a16:creationId xmlns:a16="http://schemas.microsoft.com/office/drawing/2014/main" id="{648A7266-49FA-42B7-922C-A3394996AE36}"/>
              </a:ext>
            </a:extLst>
          </p:cNvPr>
          <p:cNvPicPr>
            <a:picLocks noChangeAspect="1"/>
          </p:cNvPicPr>
          <p:nvPr/>
        </p:nvPicPr>
        <p:blipFill>
          <a:blip r:embed="rId7">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5758399" y="2375985"/>
            <a:ext cx="687003" cy="687003"/>
          </a:xfrm>
          <a:prstGeom prst="rect">
            <a:avLst/>
          </a:prstGeom>
        </p:spPr>
      </p:pic>
      <p:pic>
        <p:nvPicPr>
          <p:cNvPr id="38" name="Графический объект 37" descr="График роста">
            <a:extLst>
              <a:ext uri="{FF2B5EF4-FFF2-40B4-BE49-F238E27FC236}">
                <a16:creationId xmlns:a16="http://schemas.microsoft.com/office/drawing/2014/main" id="{D7E0833B-50B4-4A2E-960A-B0A31D803F2C}"/>
              </a:ext>
            </a:extLst>
          </p:cNvPr>
          <p:cNvPicPr>
            <a:picLocks noChangeAspect="1"/>
          </p:cNvPicPr>
          <p:nvPr/>
        </p:nvPicPr>
        <p:blipFill>
          <a:blip r:embed="rId9">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10438499" y="2375985"/>
            <a:ext cx="687003" cy="687003"/>
          </a:xfrm>
          <a:prstGeom prst="rect">
            <a:avLst/>
          </a:prstGeom>
        </p:spPr>
      </p:pic>
      <p:sp>
        <p:nvSpPr>
          <p:cNvPr id="4" name="Номер слайда 3">
            <a:extLst>
              <a:ext uri="{FF2B5EF4-FFF2-40B4-BE49-F238E27FC236}">
                <a16:creationId xmlns:a16="http://schemas.microsoft.com/office/drawing/2014/main" id="{FCC3E855-9F95-4134-BADA-80F9CB3EA9F0}"/>
              </a:ext>
            </a:extLst>
          </p:cNvPr>
          <p:cNvSpPr>
            <a:spLocks noGrp="1"/>
          </p:cNvSpPr>
          <p:nvPr>
            <p:ph type="sldNum" sz="quarter" idx="11"/>
          </p:nvPr>
        </p:nvSpPr>
        <p:spPr/>
        <p:txBody>
          <a:bodyPr rtlCol="0"/>
          <a:lstStyle/>
          <a:p>
            <a:pPr rtl="0"/>
            <a:fld id="{19B51A1E-902D-48AF-9020-955120F399B6}" type="slidenum">
              <a:rPr lang="ru-RU" smtClean="0">
                <a:solidFill>
                  <a:schemeClr val="tx1"/>
                </a:solidFill>
              </a:rPr>
              <a:pPr/>
              <a:t>4</a:t>
            </a:fld>
            <a:endParaRPr lang="ru-RU" dirty="0">
              <a:solidFill>
                <a:schemeClr val="tx1"/>
              </a:solidFill>
            </a:endParaRPr>
          </a:p>
        </p:txBody>
      </p:sp>
      <p:sp>
        <p:nvSpPr>
          <p:cNvPr id="57" name="TextBox 56">
            <a:extLst>
              <a:ext uri="{FF2B5EF4-FFF2-40B4-BE49-F238E27FC236}">
                <a16:creationId xmlns:a16="http://schemas.microsoft.com/office/drawing/2014/main" id="{4FE16F56-4C9E-1B1E-7F4C-101079AACCCF}"/>
              </a:ext>
            </a:extLst>
          </p:cNvPr>
          <p:cNvSpPr txBox="1"/>
          <p:nvPr/>
        </p:nvSpPr>
        <p:spPr>
          <a:xfrm>
            <a:off x="420000" y="864000"/>
            <a:ext cx="9708249" cy="4524315"/>
          </a:xfrm>
          <a:prstGeom prst="rect">
            <a:avLst/>
          </a:prstGeom>
          <a:noFill/>
        </p:spPr>
        <p:txBody>
          <a:bodyPr wrap="square" rtlCol="0">
            <a:spAutoFit/>
          </a:bodyPr>
          <a:lstStyle/>
          <a:p>
            <a:r>
              <a:rPr lang="af-ZA" dirty="0"/>
              <a:t>Tissot follows a structured, professional recruitment process to ensure high standards and brand consistency:</a:t>
            </a:r>
          </a:p>
          <a:p>
            <a:r>
              <a:rPr lang="af-ZA" dirty="0"/>
              <a:t>Workforce planning</a:t>
            </a:r>
          </a:p>
          <a:p>
            <a:r>
              <a:rPr lang="af-ZA" dirty="0"/>
              <a:t>Job analysis</a:t>
            </a:r>
          </a:p>
          <a:p>
            <a:r>
              <a:rPr lang="af-ZA" dirty="0"/>
              <a:t>Job description</a:t>
            </a:r>
          </a:p>
          <a:p>
            <a:r>
              <a:rPr lang="af-ZA" dirty="0"/>
              <a:t>Person specification</a:t>
            </a:r>
          </a:p>
          <a:p>
            <a:r>
              <a:rPr lang="af-ZA" dirty="0"/>
              <a:t>Vacancy advertisement</a:t>
            </a:r>
          </a:p>
          <a:p>
            <a:r>
              <a:rPr lang="af-ZA" dirty="0"/>
              <a:t>CV screening</a:t>
            </a:r>
          </a:p>
          <a:p>
            <a:r>
              <a:rPr lang="af-ZA" dirty="0"/>
              <a:t>Interviews</a:t>
            </a:r>
          </a:p>
          <a:p>
            <a:r>
              <a:rPr lang="af-ZA" dirty="0"/>
              <a:t>Assessment tasks (if required)</a:t>
            </a:r>
          </a:p>
          <a:p>
            <a:r>
              <a:rPr lang="af-ZA" dirty="0"/>
              <a:t>Final selection</a:t>
            </a:r>
          </a:p>
          <a:p>
            <a:r>
              <a:rPr lang="af-ZA" dirty="0"/>
              <a:t>Onboarding and training</a:t>
            </a:r>
          </a:p>
          <a:p>
            <a:br>
              <a:rPr lang="af-ZA" dirty="0"/>
            </a:br>
            <a:endParaRPr lang="af-ZA" dirty="0"/>
          </a:p>
          <a:p>
            <a:r>
              <a:rPr lang="af-ZA" dirty="0"/>
              <a:t>This process ensures fairness, transparency and alignment with global brand standards.</a:t>
            </a:r>
          </a:p>
          <a:p>
            <a:pPr algn="l"/>
            <a:endParaRPr lang="ru-GB" dirty="0"/>
          </a:p>
        </p:txBody>
      </p:sp>
      <p:sp>
        <p:nvSpPr>
          <p:cNvPr id="60" name="TextBox 59">
            <a:extLst>
              <a:ext uri="{FF2B5EF4-FFF2-40B4-BE49-F238E27FC236}">
                <a16:creationId xmlns:a16="http://schemas.microsoft.com/office/drawing/2014/main" id="{68F098C2-2091-FAE7-CA19-C9400C3B2C85}"/>
              </a:ext>
            </a:extLst>
          </p:cNvPr>
          <p:cNvSpPr txBox="1"/>
          <p:nvPr/>
        </p:nvSpPr>
        <p:spPr>
          <a:xfrm>
            <a:off x="5286124" y="6144472"/>
            <a:ext cx="6099106" cy="369332"/>
          </a:xfrm>
          <a:prstGeom prst="rect">
            <a:avLst/>
          </a:prstGeom>
          <a:solidFill>
            <a:schemeClr val="tx1"/>
          </a:solidFill>
        </p:spPr>
        <p:txBody>
          <a:bodyPr wrap="square">
            <a:spAutoFit/>
          </a:bodyPr>
          <a:lstStyle>
            <a:defPPr rtl="0">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af-ZA" b="1" dirty="0"/>
              <a:t>Tissot</a:t>
            </a:r>
          </a:p>
        </p:txBody>
      </p:sp>
    </p:spTree>
    <p:extLst>
      <p:ext uri="{BB962C8B-B14F-4D97-AF65-F5344CB8AC3E}">
        <p14:creationId xmlns:p14="http://schemas.microsoft.com/office/powerpoint/2010/main" val="2810627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3" name="Группа 72" descr="Рисунок">
            <a:extLst>
              <a:ext uri="{FF2B5EF4-FFF2-40B4-BE49-F238E27FC236}">
                <a16:creationId xmlns:a16="http://schemas.microsoft.com/office/drawing/2014/main" id="{B6D8D491-92D5-4337-BEB1-FCB3EB42F01F}"/>
              </a:ext>
            </a:extLst>
          </p:cNvPr>
          <p:cNvGrpSpPr/>
          <p:nvPr/>
        </p:nvGrpSpPr>
        <p:grpSpPr>
          <a:xfrm>
            <a:off x="323999" y="323998"/>
            <a:ext cx="4320000" cy="6120000"/>
            <a:chOff x="180000" y="180000"/>
            <a:chExt cx="4330700" cy="6292683"/>
          </a:xfrm>
        </p:grpSpPr>
        <p:sp>
          <p:nvSpPr>
            <p:cNvPr id="74" name="Прямоугольник 6">
              <a:extLst>
                <a:ext uri="{FF2B5EF4-FFF2-40B4-BE49-F238E27FC236}">
                  <a16:creationId xmlns:a16="http://schemas.microsoft.com/office/drawing/2014/main" id="{B8F9FC5C-E147-4E48-832E-5E7D4F0060C2}"/>
                </a:ext>
              </a:extLst>
            </p:cNvPr>
            <p:cNvSpPr/>
            <p:nvPr/>
          </p:nvSpPr>
          <p:spPr>
            <a:xfrm>
              <a:off x="180000" y="6290249"/>
              <a:ext cx="4330700" cy="182434"/>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dirty="0"/>
            </a:p>
          </p:txBody>
        </p:sp>
        <p:sp>
          <p:nvSpPr>
            <p:cNvPr id="75" name="Прямоугольник 6">
              <a:extLst>
                <a:ext uri="{FF2B5EF4-FFF2-40B4-BE49-F238E27FC236}">
                  <a16:creationId xmlns:a16="http://schemas.microsoft.com/office/drawing/2014/main" id="{3817EB80-63DB-4AF9-B1C2-7A558E6371C9}"/>
                </a:ext>
              </a:extLst>
            </p:cNvPr>
            <p:cNvSpPr/>
            <p:nvPr/>
          </p:nvSpPr>
          <p:spPr>
            <a:xfrm flipV="1">
              <a:off x="180000" y="180000"/>
              <a:ext cx="4330700" cy="182434"/>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dirty="0"/>
            </a:p>
          </p:txBody>
        </p:sp>
      </p:grpSp>
      <p:sp>
        <p:nvSpPr>
          <p:cNvPr id="43" name="Текст 42">
            <a:extLst>
              <a:ext uri="{FF2B5EF4-FFF2-40B4-BE49-F238E27FC236}">
                <a16:creationId xmlns:a16="http://schemas.microsoft.com/office/drawing/2014/main" id="{D711F734-B3F3-4391-94AE-5D1B79762BB4}"/>
              </a:ext>
            </a:extLst>
          </p:cNvPr>
          <p:cNvSpPr>
            <a:spLocks noGrp="1"/>
          </p:cNvSpPr>
          <p:nvPr>
            <p:ph type="body" sz="quarter" idx="38"/>
          </p:nvPr>
        </p:nvSpPr>
        <p:spPr>
          <a:xfrm rot="10800000" flipV="1">
            <a:off x="587127" y="578305"/>
            <a:ext cx="3889743" cy="5323731"/>
          </a:xfrm>
        </p:spPr>
        <p:txBody>
          <a:bodyPr rtlCol="0"/>
          <a:lstStyle/>
          <a:p>
            <a:r>
              <a:rPr lang="en-GB" b="1" dirty="0"/>
              <a:t>Job Analysis</a:t>
            </a:r>
            <a:r>
              <a:rPr lang="en-GB" dirty="0"/>
              <a:t> </a:t>
            </a:r>
            <a:br>
              <a:rPr lang="af-ZA" dirty="0"/>
            </a:br>
            <a:endParaRPr lang="af-ZA" dirty="0"/>
          </a:p>
          <a:p>
            <a:r>
              <a:rPr lang="af-ZA" dirty="0"/>
              <a:t>The role needed for the transformation project is Retail Operations &amp; Customer Experience Coordinator.</a:t>
            </a:r>
          </a:p>
          <a:p>
            <a:br>
              <a:rPr lang="af-ZA" dirty="0"/>
            </a:br>
            <a:r>
              <a:rPr lang="af-ZA" dirty="0"/>
              <a:t>Job analysis identifies:</a:t>
            </a:r>
          </a:p>
          <a:p>
            <a:r>
              <a:rPr lang="af-ZA" dirty="0"/>
              <a:t>Daily responsibilities (customer service, stock coordination, scheduling, reporting)</a:t>
            </a:r>
          </a:p>
          <a:p>
            <a:r>
              <a:rPr lang="af-ZA" dirty="0"/>
              <a:t>Required skills (communication, accuracy, luxury sales awareness)</a:t>
            </a:r>
          </a:p>
          <a:p>
            <a:r>
              <a:rPr lang="af-ZA" dirty="0"/>
              <a:t>Behavioural expectations (professionalism, teamwork, punctuality)</a:t>
            </a:r>
          </a:p>
          <a:p>
            <a:r>
              <a:rPr lang="af-ZA" dirty="0"/>
              <a:t>Work conditions (boutique environment, peak hours, brand protocol compliance)</a:t>
            </a:r>
          </a:p>
          <a:p>
            <a:br>
              <a:rPr lang="af-ZA" dirty="0"/>
            </a:br>
            <a:endParaRPr lang="af-ZA" dirty="0"/>
          </a:p>
          <a:p>
            <a:r>
              <a:rPr lang="af-ZA" dirty="0"/>
              <a:t>This step forms the foundation for recruitment accuracy.</a:t>
            </a:r>
          </a:p>
          <a:p>
            <a:pPr rtl="0"/>
            <a:endParaRPr lang="ru-RU" noProof="1"/>
          </a:p>
        </p:txBody>
      </p:sp>
      <p:pic>
        <p:nvPicPr>
          <p:cNvPr id="48" name="Рисунок 8" descr="Монеты">
            <a:extLst>
              <a:ext uri="{FF2B5EF4-FFF2-40B4-BE49-F238E27FC236}">
                <a16:creationId xmlns:a16="http://schemas.microsoft.com/office/drawing/2014/main" id="{86E4E607-BD81-3E4D-8A66-293F64707B86}"/>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rcRect/>
          <a:stretch>
            <a:fillRect/>
          </a:stretch>
        </p:blipFill>
        <p:spPr>
          <a:xfrm>
            <a:off x="10638088" y="5050688"/>
            <a:ext cx="569062" cy="569062"/>
          </a:xfrm>
          <a:prstGeom prst="rect">
            <a:avLst/>
          </a:prstGeom>
          <a:noFill/>
          <a:ln w="95250" cap="sq" cmpd="sng" algn="ctr">
            <a:noFill/>
            <a:prstDash val="solid"/>
            <a:miter lim="800000"/>
          </a:ln>
          <a:effectLst/>
        </p:spPr>
      </p:pic>
      <p:sp>
        <p:nvSpPr>
          <p:cNvPr id="5" name="Номер слайда 4">
            <a:extLst>
              <a:ext uri="{FF2B5EF4-FFF2-40B4-BE49-F238E27FC236}">
                <a16:creationId xmlns:a16="http://schemas.microsoft.com/office/drawing/2014/main" id="{8406F84B-83F0-4BBC-AD8E-6C4E663B2486}"/>
              </a:ext>
            </a:extLst>
          </p:cNvPr>
          <p:cNvSpPr>
            <a:spLocks noGrp="1"/>
          </p:cNvSpPr>
          <p:nvPr>
            <p:ph type="sldNum" sz="quarter" idx="11"/>
          </p:nvPr>
        </p:nvSpPr>
        <p:spPr/>
        <p:txBody>
          <a:bodyPr rtlCol="0"/>
          <a:lstStyle/>
          <a:p>
            <a:pPr rtl="0"/>
            <a:fld id="{19B51A1E-902D-48AF-9020-955120F399B6}" type="slidenum">
              <a:rPr lang="ru-RU" smtClean="0"/>
              <a:pPr rtl="0"/>
              <a:t>5</a:t>
            </a:fld>
            <a:endParaRPr lang="ru-RU" dirty="0"/>
          </a:p>
        </p:txBody>
      </p:sp>
      <p:sp>
        <p:nvSpPr>
          <p:cNvPr id="28" name="TextBox 27">
            <a:extLst>
              <a:ext uri="{FF2B5EF4-FFF2-40B4-BE49-F238E27FC236}">
                <a16:creationId xmlns:a16="http://schemas.microsoft.com/office/drawing/2014/main" id="{F64C705E-66BD-0745-DA5B-395D0934E719}"/>
              </a:ext>
            </a:extLst>
          </p:cNvPr>
          <p:cNvSpPr txBox="1"/>
          <p:nvPr/>
        </p:nvSpPr>
        <p:spPr>
          <a:xfrm>
            <a:off x="5286124" y="6144472"/>
            <a:ext cx="6099106" cy="369332"/>
          </a:xfrm>
          <a:prstGeom prst="rect">
            <a:avLst/>
          </a:prstGeom>
          <a:solidFill>
            <a:schemeClr val="tx1"/>
          </a:solidFill>
        </p:spPr>
        <p:txBody>
          <a:bodyPr wrap="square">
            <a:spAutoFit/>
          </a:bodyPr>
          <a:lstStyle>
            <a:defPPr rtl="0">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af-ZA" b="1" dirty="0"/>
              <a:t>Tissot</a:t>
            </a:r>
          </a:p>
        </p:txBody>
      </p:sp>
    </p:spTree>
    <p:extLst>
      <p:ext uri="{BB962C8B-B14F-4D97-AF65-F5344CB8AC3E}">
        <p14:creationId xmlns:p14="http://schemas.microsoft.com/office/powerpoint/2010/main" val="172965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Номер слайда 4">
            <a:extLst>
              <a:ext uri="{FF2B5EF4-FFF2-40B4-BE49-F238E27FC236}">
                <a16:creationId xmlns:a16="http://schemas.microsoft.com/office/drawing/2014/main" id="{12CB0BC8-0F62-4186-A6C6-0B88B01D736F}"/>
              </a:ext>
            </a:extLst>
          </p:cNvPr>
          <p:cNvSpPr>
            <a:spLocks noGrp="1"/>
          </p:cNvSpPr>
          <p:nvPr>
            <p:ph type="sldNum" sz="quarter" idx="11"/>
          </p:nvPr>
        </p:nvSpPr>
        <p:spPr/>
        <p:txBody>
          <a:bodyPr rtlCol="0"/>
          <a:lstStyle/>
          <a:p>
            <a:pPr rtl="0"/>
            <a:fld id="{19B51A1E-902D-48AF-9020-955120F399B6}" type="slidenum">
              <a:rPr lang="ru-RU" smtClean="0"/>
              <a:pPr rtl="0"/>
              <a:t>6</a:t>
            </a:fld>
            <a:endParaRPr lang="ru-RU" dirty="0"/>
          </a:p>
        </p:txBody>
      </p:sp>
      <p:sp>
        <p:nvSpPr>
          <p:cNvPr id="6" name="Текст 5">
            <a:extLst>
              <a:ext uri="{FF2B5EF4-FFF2-40B4-BE49-F238E27FC236}">
                <a16:creationId xmlns:a16="http://schemas.microsoft.com/office/drawing/2014/main" id="{1EC6C5CD-54F6-47E9-8E7A-FA7BB7264AAE}"/>
              </a:ext>
            </a:extLst>
          </p:cNvPr>
          <p:cNvSpPr>
            <a:spLocks noGrp="1"/>
          </p:cNvSpPr>
          <p:nvPr>
            <p:ph type="body" sz="quarter" idx="4294967295"/>
          </p:nvPr>
        </p:nvSpPr>
        <p:spPr>
          <a:xfrm>
            <a:off x="914263" y="972002"/>
            <a:ext cx="8632484" cy="5038725"/>
          </a:xfrm>
        </p:spPr>
        <p:txBody>
          <a:bodyPr rtlCol="0"/>
          <a:lstStyle/>
          <a:p>
            <a:r>
              <a:rPr lang="af-ZA" b="1" dirty="0"/>
              <a:t>Job Description (Retail Operations &amp; CX Coordinator)</a:t>
            </a:r>
            <a:endParaRPr lang="af-ZA" dirty="0"/>
          </a:p>
          <a:p>
            <a:r>
              <a:rPr lang="af-ZA" dirty="0"/>
              <a:t>Location: Tissot Boutique, London</a:t>
            </a:r>
          </a:p>
          <a:p>
            <a:r>
              <a:rPr lang="af-ZA" dirty="0"/>
              <a:t>Purpose of Role: Support retail transformation by coordinating boutique operations, ensuring premium customer experience, and assisting with new digital tools.</a:t>
            </a:r>
          </a:p>
          <a:p>
            <a:r>
              <a:rPr lang="af-ZA" dirty="0"/>
              <a:t>Key Responsibilities:</a:t>
            </a:r>
          </a:p>
          <a:p>
            <a:r>
              <a:rPr lang="af-ZA" dirty="0"/>
              <a:t>Coordinate daily boutique operations</a:t>
            </a:r>
          </a:p>
          <a:p>
            <a:r>
              <a:rPr lang="af-ZA" dirty="0"/>
              <a:t>Manage customer queries and provide luxury service</a:t>
            </a:r>
          </a:p>
          <a:p>
            <a:r>
              <a:rPr lang="af-ZA" dirty="0"/>
              <a:t>Assist in implementing new digital systems</a:t>
            </a:r>
          </a:p>
          <a:p>
            <a:r>
              <a:rPr lang="af-ZA" dirty="0"/>
              <a:t>Support inventory and stock accuracy</a:t>
            </a:r>
          </a:p>
          <a:p>
            <a:r>
              <a:rPr lang="af-ZA" dirty="0"/>
              <a:t>Prepare daily performance reports</a:t>
            </a:r>
          </a:p>
        </p:txBody>
      </p:sp>
      <p:grpSp>
        <p:nvGrpSpPr>
          <p:cNvPr id="19" name="Группа 18" descr="Рисунок">
            <a:extLst>
              <a:ext uri="{FF2B5EF4-FFF2-40B4-BE49-F238E27FC236}">
                <a16:creationId xmlns:a16="http://schemas.microsoft.com/office/drawing/2014/main" id="{BB6BAB5E-56A9-4E78-8778-39484DAF3BCE}"/>
              </a:ext>
            </a:extLst>
          </p:cNvPr>
          <p:cNvGrpSpPr/>
          <p:nvPr/>
        </p:nvGrpSpPr>
        <p:grpSpPr>
          <a:xfrm>
            <a:off x="323999" y="323998"/>
            <a:ext cx="4320000" cy="6120000"/>
            <a:chOff x="180000" y="180000"/>
            <a:chExt cx="4330700" cy="6292683"/>
          </a:xfrm>
        </p:grpSpPr>
        <p:sp>
          <p:nvSpPr>
            <p:cNvPr id="20" name="Прямоугольник 6">
              <a:extLst>
                <a:ext uri="{FF2B5EF4-FFF2-40B4-BE49-F238E27FC236}">
                  <a16:creationId xmlns:a16="http://schemas.microsoft.com/office/drawing/2014/main" id="{68477B4D-D607-4B29-84FD-3A057814D551}"/>
                </a:ext>
              </a:extLst>
            </p:cNvPr>
            <p:cNvSpPr/>
            <p:nvPr/>
          </p:nvSpPr>
          <p:spPr>
            <a:xfrm>
              <a:off x="180000" y="6290249"/>
              <a:ext cx="4330700" cy="182434"/>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dirty="0"/>
            </a:p>
          </p:txBody>
        </p:sp>
        <p:sp>
          <p:nvSpPr>
            <p:cNvPr id="21" name="Прямоугольник 6">
              <a:extLst>
                <a:ext uri="{FF2B5EF4-FFF2-40B4-BE49-F238E27FC236}">
                  <a16:creationId xmlns:a16="http://schemas.microsoft.com/office/drawing/2014/main" id="{1F9BFE96-C2A2-4D45-A2B9-0D865A368628}"/>
                </a:ext>
              </a:extLst>
            </p:cNvPr>
            <p:cNvSpPr/>
            <p:nvPr/>
          </p:nvSpPr>
          <p:spPr>
            <a:xfrm flipV="1">
              <a:off x="180000" y="180000"/>
              <a:ext cx="4330700" cy="182434"/>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Lst>
              <a:ahLst/>
              <a:cxnLst>
                <a:cxn ang="0">
                  <a:pos x="connsiteX0" y="connsiteY0"/>
                </a:cxn>
                <a:cxn ang="0">
                  <a:pos x="connsiteX1" y="connsiteY1"/>
                </a:cxn>
                <a:cxn ang="0">
                  <a:pos x="connsiteX2" y="connsiteY2"/>
                </a:cxn>
                <a:cxn ang="0">
                  <a:pos x="connsiteX3" y="connsiteY3"/>
                </a:cxn>
              </a:cxnLst>
              <a:rect l="l" t="t" r="r" b="b"/>
              <a:pathLst>
                <a:path w="4330700" h="588834">
                  <a:moveTo>
                    <a:pt x="4330700" y="0"/>
                  </a:moveTo>
                  <a:lnTo>
                    <a:pt x="4330700" y="588834"/>
                  </a:lnTo>
                  <a:lnTo>
                    <a:pt x="0" y="588834"/>
                  </a:lnTo>
                  <a:lnTo>
                    <a:pt x="0" y="0"/>
                  </a:lnTo>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dirty="0"/>
            </a:p>
          </p:txBody>
        </p:sp>
      </p:grpSp>
      <p:sp>
        <p:nvSpPr>
          <p:cNvPr id="18" name="TextBox 17">
            <a:extLst>
              <a:ext uri="{FF2B5EF4-FFF2-40B4-BE49-F238E27FC236}">
                <a16:creationId xmlns:a16="http://schemas.microsoft.com/office/drawing/2014/main" id="{E81C1927-98CF-A9A9-B124-61C1E3E776A2}"/>
              </a:ext>
            </a:extLst>
          </p:cNvPr>
          <p:cNvSpPr txBox="1"/>
          <p:nvPr/>
        </p:nvSpPr>
        <p:spPr>
          <a:xfrm>
            <a:off x="5286124" y="6144472"/>
            <a:ext cx="6099106" cy="369332"/>
          </a:xfrm>
          <a:prstGeom prst="rect">
            <a:avLst/>
          </a:prstGeom>
          <a:solidFill>
            <a:schemeClr val="tx1"/>
          </a:solidFill>
        </p:spPr>
        <p:txBody>
          <a:bodyPr wrap="square">
            <a:spAutoFit/>
          </a:bodyPr>
          <a:lstStyle>
            <a:defPPr rtl="0">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af-ZA" b="1" dirty="0"/>
              <a:t>Tissot</a:t>
            </a:r>
          </a:p>
        </p:txBody>
      </p:sp>
    </p:spTree>
    <p:extLst>
      <p:ext uri="{BB962C8B-B14F-4D97-AF65-F5344CB8AC3E}">
        <p14:creationId xmlns:p14="http://schemas.microsoft.com/office/powerpoint/2010/main" val="2391441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Номер слайда 4">
            <a:extLst>
              <a:ext uri="{FF2B5EF4-FFF2-40B4-BE49-F238E27FC236}">
                <a16:creationId xmlns:a16="http://schemas.microsoft.com/office/drawing/2014/main" id="{DCA4A800-A730-1AF5-D7D5-33B237906A29}"/>
              </a:ext>
            </a:extLst>
          </p:cNvPr>
          <p:cNvSpPr>
            <a:spLocks noGrp="1"/>
          </p:cNvSpPr>
          <p:nvPr>
            <p:ph type="sldNum" sz="quarter" idx="11"/>
          </p:nvPr>
        </p:nvSpPr>
        <p:spPr>
          <a:xfrm>
            <a:off x="13314431" y="5442513"/>
            <a:ext cx="537262" cy="365125"/>
          </a:xfrm>
        </p:spPr>
        <p:txBody>
          <a:bodyPr/>
          <a:lstStyle/>
          <a:p>
            <a:pPr rtl="0"/>
            <a:fld id="{19B51A1E-902D-48AF-9020-955120F399B6}" type="slidenum">
              <a:rPr lang="ru-RU" noProof="0" smtClean="0"/>
              <a:pPr rtl="0"/>
              <a:t>7</a:t>
            </a:fld>
            <a:endParaRPr lang="ru-RU" noProof="0" dirty="0"/>
          </a:p>
        </p:txBody>
      </p:sp>
      <p:sp>
        <p:nvSpPr>
          <p:cNvPr id="3" name="Заголовок 2">
            <a:extLst>
              <a:ext uri="{FF2B5EF4-FFF2-40B4-BE49-F238E27FC236}">
                <a16:creationId xmlns:a16="http://schemas.microsoft.com/office/drawing/2014/main" id="{28F78FB3-D290-BA02-F02E-71B122E32C4C}"/>
              </a:ext>
            </a:extLst>
          </p:cNvPr>
          <p:cNvSpPr>
            <a:spLocks noGrp="1"/>
          </p:cNvSpPr>
          <p:nvPr>
            <p:ph type="title"/>
          </p:nvPr>
        </p:nvSpPr>
        <p:spPr>
          <a:xfrm>
            <a:off x="199193" y="-89925"/>
            <a:ext cx="13652500" cy="6858000"/>
          </a:xfrm>
        </p:spPr>
        <p:txBody>
          <a:bodyPr/>
          <a:lstStyle/>
          <a:p>
            <a:r>
              <a:rPr lang="af-ZA" b="1" dirty="0"/>
              <a:t>Person Specification</a:t>
            </a:r>
            <a:br>
              <a:rPr lang="af-ZA" b="1" dirty="0"/>
            </a:br>
            <a:r>
              <a:rPr lang="af-ZA" dirty="0"/>
              <a:t>Skills &amp; Competencies:</a:t>
            </a:r>
            <a:br>
              <a:rPr lang="af-ZA" dirty="0"/>
            </a:br>
            <a:r>
              <a:rPr lang="af-ZA" dirty="0"/>
              <a:t>Excellent communication and customer service skills</a:t>
            </a:r>
            <a:br>
              <a:rPr lang="af-ZA" dirty="0"/>
            </a:br>
            <a:r>
              <a:rPr lang="af-ZA" dirty="0"/>
              <a:t>Strong organisational skills</a:t>
            </a:r>
            <a:br>
              <a:rPr lang="af-ZA" dirty="0"/>
            </a:br>
            <a:r>
              <a:rPr lang="af-ZA" dirty="0"/>
              <a:t>Ability to handle pressure in luxury retail environment</a:t>
            </a:r>
            <a:br>
              <a:rPr lang="af-ZA" dirty="0"/>
            </a:br>
            <a:r>
              <a:rPr lang="af-ZA" dirty="0"/>
              <a:t>Confidence and professionalism</a:t>
            </a:r>
            <a:br>
              <a:rPr lang="af-ZA" dirty="0"/>
            </a:br>
            <a:r>
              <a:rPr lang="af-ZA" dirty="0"/>
              <a:t>Attention to detail</a:t>
            </a:r>
            <a:br>
              <a:rPr lang="af-ZA" dirty="0"/>
            </a:br>
            <a:r>
              <a:rPr lang="af-ZA" dirty="0"/>
              <a:t>Qualifications:</a:t>
            </a:r>
            <a:br>
              <a:rPr lang="af-ZA" dirty="0"/>
            </a:br>
            <a:r>
              <a:rPr lang="af-ZA" dirty="0"/>
              <a:t>Business, Retail or Hospitality background preferred</a:t>
            </a:r>
            <a:br>
              <a:rPr lang="af-ZA" dirty="0"/>
            </a:br>
            <a:r>
              <a:rPr lang="af-ZA" dirty="0"/>
              <a:t>Experience:</a:t>
            </a:r>
            <a:br>
              <a:rPr lang="af-ZA" dirty="0"/>
            </a:br>
            <a:r>
              <a:rPr lang="af-ZA" dirty="0"/>
              <a:t>Prior experience in retail or luxury sector beneficial</a:t>
            </a:r>
            <a:br>
              <a:rPr lang="af-ZA" dirty="0"/>
            </a:br>
            <a:r>
              <a:rPr lang="af-ZA" dirty="0"/>
              <a:t>Knowledge of watches or fashion industry is an advantage</a:t>
            </a:r>
          </a:p>
        </p:txBody>
      </p:sp>
      <p:sp>
        <p:nvSpPr>
          <p:cNvPr id="38" name="TextBox 37">
            <a:extLst>
              <a:ext uri="{FF2B5EF4-FFF2-40B4-BE49-F238E27FC236}">
                <a16:creationId xmlns:a16="http://schemas.microsoft.com/office/drawing/2014/main" id="{D22FB7BA-F799-128A-B30B-1E07066C48EC}"/>
              </a:ext>
            </a:extLst>
          </p:cNvPr>
          <p:cNvSpPr txBox="1"/>
          <p:nvPr/>
        </p:nvSpPr>
        <p:spPr>
          <a:xfrm>
            <a:off x="5286124" y="6144472"/>
            <a:ext cx="6099106" cy="369332"/>
          </a:xfrm>
          <a:prstGeom prst="rect">
            <a:avLst/>
          </a:prstGeom>
          <a:solidFill>
            <a:schemeClr val="tx1"/>
          </a:solidFill>
        </p:spPr>
        <p:txBody>
          <a:bodyPr wrap="square">
            <a:spAutoFit/>
          </a:bodyPr>
          <a:lstStyle>
            <a:defPPr rtl="0">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af-ZA" b="1"/>
              <a:t>Tissot</a:t>
            </a:r>
            <a:endParaRPr lang="af-ZA" b="1" dirty="0"/>
          </a:p>
        </p:txBody>
      </p:sp>
    </p:spTree>
    <p:extLst>
      <p:ext uri="{BB962C8B-B14F-4D97-AF65-F5344CB8AC3E}">
        <p14:creationId xmlns:p14="http://schemas.microsoft.com/office/powerpoint/2010/main" val="2470868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Номер слайда 3">
            <a:extLst>
              <a:ext uri="{FF2B5EF4-FFF2-40B4-BE49-F238E27FC236}">
                <a16:creationId xmlns:a16="http://schemas.microsoft.com/office/drawing/2014/main" id="{79ED4A67-3A46-4F54-A12A-EAE1B53E6457}"/>
              </a:ext>
            </a:extLst>
          </p:cNvPr>
          <p:cNvSpPr>
            <a:spLocks noGrp="1"/>
          </p:cNvSpPr>
          <p:nvPr>
            <p:ph type="sldNum" sz="quarter" idx="11"/>
          </p:nvPr>
        </p:nvSpPr>
        <p:spPr/>
        <p:txBody>
          <a:bodyPr rtlCol="0"/>
          <a:lstStyle/>
          <a:p>
            <a:pPr rtl="0"/>
            <a:fld id="{19B51A1E-902D-48AF-9020-955120F399B6}" type="slidenum">
              <a:rPr lang="ru-RU" smtClean="0"/>
              <a:pPr rtl="0"/>
              <a:t>8</a:t>
            </a:fld>
            <a:endParaRPr lang="ru-RU" dirty="0"/>
          </a:p>
        </p:txBody>
      </p:sp>
      <p:sp>
        <p:nvSpPr>
          <p:cNvPr id="2" name="Заголовок 1">
            <a:extLst>
              <a:ext uri="{FF2B5EF4-FFF2-40B4-BE49-F238E27FC236}">
                <a16:creationId xmlns:a16="http://schemas.microsoft.com/office/drawing/2014/main" id="{8A4E0A63-A388-49B1-A04E-27CE9BD622EF}"/>
              </a:ext>
            </a:extLst>
          </p:cNvPr>
          <p:cNvSpPr>
            <a:spLocks noGrp="1"/>
          </p:cNvSpPr>
          <p:nvPr>
            <p:ph type="title"/>
          </p:nvPr>
        </p:nvSpPr>
        <p:spPr>
          <a:xfrm>
            <a:off x="69431" y="-1292125"/>
            <a:ext cx="11340000" cy="7505746"/>
          </a:xfrm>
        </p:spPr>
        <p:txBody>
          <a:bodyPr rtlCol="0"/>
          <a:lstStyle/>
          <a:p>
            <a:r>
              <a:rPr lang="af-ZA" b="1" dirty="0"/>
              <a:t>Interview Type 1: Structured Interview</a:t>
            </a:r>
            <a:br>
              <a:rPr lang="af-ZA" b="1" dirty="0"/>
            </a:br>
            <a:r>
              <a:rPr lang="af-ZA" dirty="0"/>
              <a:t>Tissot uses structured interviews to maintain fairness and consistency.</a:t>
            </a:r>
            <a:br>
              <a:rPr lang="af-ZA" dirty="0"/>
            </a:br>
            <a:r>
              <a:rPr lang="af-ZA" dirty="0"/>
              <a:t>Benefits:</a:t>
            </a:r>
            <a:br>
              <a:rPr lang="af-ZA" dirty="0"/>
            </a:br>
            <a:r>
              <a:rPr lang="af-ZA" dirty="0"/>
              <a:t>Same questions for all candidates</a:t>
            </a:r>
            <a:br>
              <a:rPr lang="af-ZA" dirty="0"/>
            </a:br>
            <a:r>
              <a:rPr lang="af-ZA" dirty="0"/>
              <a:t>Minimises bias</a:t>
            </a:r>
            <a:br>
              <a:rPr lang="af-ZA" dirty="0"/>
            </a:br>
            <a:r>
              <a:rPr lang="af-ZA" dirty="0"/>
              <a:t>Easy comparison</a:t>
            </a:r>
            <a:br>
              <a:rPr lang="af-ZA" dirty="0"/>
            </a:br>
            <a:r>
              <a:rPr lang="af-ZA" dirty="0"/>
              <a:t>Supports equality and brand professionalism</a:t>
            </a:r>
            <a:br>
              <a:rPr lang="af-ZA" dirty="0"/>
            </a:br>
            <a:br>
              <a:rPr lang="af-ZA" dirty="0"/>
            </a:br>
            <a:br>
              <a:rPr lang="af-ZA" dirty="0"/>
            </a:br>
            <a:r>
              <a:rPr lang="af-ZA" dirty="0"/>
              <a:t>This is effective for roles where product knowledge and consistency matter.</a:t>
            </a:r>
          </a:p>
        </p:txBody>
      </p:sp>
      <p:sp>
        <p:nvSpPr>
          <p:cNvPr id="22" name="TextBox 21">
            <a:extLst>
              <a:ext uri="{FF2B5EF4-FFF2-40B4-BE49-F238E27FC236}">
                <a16:creationId xmlns:a16="http://schemas.microsoft.com/office/drawing/2014/main" id="{BD250C84-B74E-A0BB-8970-9A8D62760A13}"/>
              </a:ext>
            </a:extLst>
          </p:cNvPr>
          <p:cNvSpPr txBox="1"/>
          <p:nvPr/>
        </p:nvSpPr>
        <p:spPr>
          <a:xfrm>
            <a:off x="5310325" y="6128597"/>
            <a:ext cx="6099106" cy="369332"/>
          </a:xfrm>
          <a:prstGeom prst="rect">
            <a:avLst/>
          </a:prstGeom>
          <a:solidFill>
            <a:schemeClr val="tx1"/>
          </a:solidFill>
        </p:spPr>
        <p:txBody>
          <a:bodyPr wrap="square">
            <a:spAutoFit/>
          </a:bodyPr>
          <a:lstStyle>
            <a:defPPr rtl="0">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af-ZA" b="1"/>
              <a:t>Tissot</a:t>
            </a:r>
            <a:endParaRPr lang="af-ZA" b="1" dirty="0"/>
          </a:p>
        </p:txBody>
      </p:sp>
    </p:spTree>
    <p:extLst>
      <p:ext uri="{BB962C8B-B14F-4D97-AF65-F5344CB8AC3E}">
        <p14:creationId xmlns:p14="http://schemas.microsoft.com/office/powerpoint/2010/main" val="2069393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Номер слайда 3">
            <a:extLst>
              <a:ext uri="{FF2B5EF4-FFF2-40B4-BE49-F238E27FC236}">
                <a16:creationId xmlns:a16="http://schemas.microsoft.com/office/drawing/2014/main" id="{A88525D2-29EF-4156-8E05-4971770BF1AF}"/>
              </a:ext>
            </a:extLst>
          </p:cNvPr>
          <p:cNvSpPr>
            <a:spLocks noGrp="1"/>
          </p:cNvSpPr>
          <p:nvPr>
            <p:ph type="sldNum" sz="quarter" idx="11"/>
          </p:nvPr>
        </p:nvSpPr>
        <p:spPr/>
        <p:txBody>
          <a:bodyPr rtlCol="0"/>
          <a:lstStyle/>
          <a:p>
            <a:pPr rtl="0"/>
            <a:fld id="{19B51A1E-902D-48AF-9020-955120F399B6}" type="slidenum">
              <a:rPr lang="ru-RU" smtClean="0"/>
              <a:pPr rtl="0"/>
              <a:t>9</a:t>
            </a:fld>
            <a:endParaRPr lang="ru-RU" dirty="0"/>
          </a:p>
        </p:txBody>
      </p:sp>
      <p:sp>
        <p:nvSpPr>
          <p:cNvPr id="12" name="Заголовок 11">
            <a:extLst>
              <a:ext uri="{FF2B5EF4-FFF2-40B4-BE49-F238E27FC236}">
                <a16:creationId xmlns:a16="http://schemas.microsoft.com/office/drawing/2014/main" id="{6840293F-4671-41F0-81A3-F8908F7DBA05}"/>
              </a:ext>
            </a:extLst>
          </p:cNvPr>
          <p:cNvSpPr>
            <a:spLocks noGrp="1"/>
          </p:cNvSpPr>
          <p:nvPr>
            <p:ph type="title"/>
          </p:nvPr>
        </p:nvSpPr>
        <p:spPr>
          <a:xfrm rot="10800000" flipV="1">
            <a:off x="426000" y="0"/>
            <a:ext cx="11340000" cy="5905500"/>
          </a:xfrm>
        </p:spPr>
        <p:txBody>
          <a:bodyPr rtlCol="0"/>
          <a:lstStyle/>
          <a:p>
            <a:r>
              <a:rPr lang="af-ZA" b="1" dirty="0"/>
              <a:t>Interview Type 2: Competency-Based Interview</a:t>
            </a:r>
            <a:br>
              <a:rPr lang="af-ZA" b="1" dirty="0"/>
            </a:br>
            <a:br>
              <a:rPr lang="af-ZA" dirty="0"/>
            </a:br>
            <a:r>
              <a:rPr lang="af-ZA" dirty="0"/>
              <a:t>This interview focuses on behaviours and past experience.</a:t>
            </a:r>
            <a:br>
              <a:rPr lang="af-ZA" dirty="0"/>
            </a:br>
            <a:r>
              <a:rPr lang="af-ZA" dirty="0"/>
              <a:t>Examples:</a:t>
            </a:r>
            <a:br>
              <a:rPr lang="af-ZA" dirty="0"/>
            </a:br>
            <a:r>
              <a:rPr lang="af-ZA" dirty="0"/>
              <a:t>“Tell me about a time you dealt with a difficult customer.”</a:t>
            </a:r>
            <a:br>
              <a:rPr lang="af-ZA" dirty="0"/>
            </a:br>
            <a:r>
              <a:rPr lang="af-ZA" dirty="0"/>
              <a:t>“Describe a situation where you had to multitask under pressure.”</a:t>
            </a:r>
            <a:br>
              <a:rPr lang="af-ZA" dirty="0"/>
            </a:br>
            <a:r>
              <a:rPr lang="af-ZA" dirty="0"/>
              <a:t>Benefits:</a:t>
            </a:r>
            <a:br>
              <a:rPr lang="af-ZA" dirty="0"/>
            </a:br>
            <a:r>
              <a:rPr lang="af-ZA" dirty="0"/>
              <a:t>Real examples of performance</a:t>
            </a:r>
            <a:br>
              <a:rPr lang="af-ZA" dirty="0"/>
            </a:br>
            <a:r>
              <a:rPr lang="af-ZA" dirty="0"/>
              <a:t>Predicts behaviour in luxury retail</a:t>
            </a:r>
            <a:br>
              <a:rPr lang="af-ZA" dirty="0"/>
            </a:br>
            <a:r>
              <a:rPr lang="af-ZA" dirty="0"/>
              <a:t>Tests problem-solving and customer service</a:t>
            </a:r>
          </a:p>
        </p:txBody>
      </p:sp>
      <p:sp>
        <p:nvSpPr>
          <p:cNvPr id="8" name="TextBox 7">
            <a:extLst>
              <a:ext uri="{FF2B5EF4-FFF2-40B4-BE49-F238E27FC236}">
                <a16:creationId xmlns:a16="http://schemas.microsoft.com/office/drawing/2014/main" id="{F9D26D1E-5706-A381-C67A-1BA0947871EE}"/>
              </a:ext>
            </a:extLst>
          </p:cNvPr>
          <p:cNvSpPr txBox="1"/>
          <p:nvPr/>
        </p:nvSpPr>
        <p:spPr>
          <a:xfrm>
            <a:off x="5310325" y="6152410"/>
            <a:ext cx="6099106" cy="369332"/>
          </a:xfrm>
          <a:prstGeom prst="rect">
            <a:avLst/>
          </a:prstGeom>
          <a:solidFill>
            <a:schemeClr val="tx1"/>
          </a:solidFill>
        </p:spPr>
        <p:txBody>
          <a:bodyPr wrap="square">
            <a:spAutoFit/>
          </a:bodyPr>
          <a:lstStyle>
            <a:defPPr rtl="0">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af-ZA" b="1" dirty="0"/>
              <a:t>Tissot</a:t>
            </a:r>
          </a:p>
        </p:txBody>
      </p:sp>
    </p:spTree>
    <p:extLst>
      <p:ext uri="{BB962C8B-B14F-4D97-AF65-F5344CB8AC3E}">
        <p14:creationId xmlns:p14="http://schemas.microsoft.com/office/powerpoint/2010/main" val="1234443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30A3821A-C065-4C9A-A138-F7EC9FCB22BC}"/>
              </a:ext>
            </a:extLst>
          </p:cNvPr>
          <p:cNvSpPr>
            <a:spLocks noGrp="1"/>
          </p:cNvSpPr>
          <p:nvPr>
            <p:ph type="title"/>
          </p:nvPr>
        </p:nvSpPr>
        <p:spPr>
          <a:xfrm>
            <a:off x="432000" y="432000"/>
            <a:ext cx="11340000" cy="4933750"/>
          </a:xfrm>
        </p:spPr>
        <p:txBody>
          <a:bodyPr rtlCol="0"/>
          <a:lstStyle/>
          <a:p>
            <a:r>
              <a:rPr lang="af-ZA" b="1"/>
              <a:t>Interview Type 3: Panel Interview</a:t>
            </a:r>
            <a:br>
              <a:rPr lang="af-ZA" b="1"/>
            </a:br>
            <a:br>
              <a:rPr lang="af-ZA"/>
            </a:br>
            <a:br>
              <a:rPr lang="af-ZA"/>
            </a:br>
            <a:r>
              <a:rPr lang="af-ZA"/>
              <a:t>Panel includes: Boutique Manager, Area Manager, HR Representative.</a:t>
            </a:r>
            <a:br>
              <a:rPr lang="af-ZA"/>
            </a:br>
            <a:br>
              <a:rPr lang="af-ZA"/>
            </a:br>
            <a:br>
              <a:rPr lang="af-ZA"/>
            </a:br>
            <a:r>
              <a:rPr lang="af-ZA"/>
              <a:t>Advantages:</a:t>
            </a:r>
            <a:br>
              <a:rPr lang="af-ZA"/>
            </a:br>
            <a:r>
              <a:rPr lang="af-ZA"/>
              <a:t>Multiple perspectives</a:t>
            </a:r>
            <a:br>
              <a:rPr lang="af-ZA"/>
            </a:br>
            <a:r>
              <a:rPr lang="af-ZA"/>
              <a:t>Balanced evaluation</a:t>
            </a:r>
            <a:br>
              <a:rPr lang="af-ZA"/>
            </a:br>
            <a:r>
              <a:rPr lang="af-ZA"/>
              <a:t>Professional and brand-consistent</a:t>
            </a:r>
            <a:br>
              <a:rPr lang="af-ZA"/>
            </a:br>
            <a:r>
              <a:rPr lang="af-ZA"/>
              <a:t>Useful for roles involving customer-facing responsibilities</a:t>
            </a:r>
          </a:p>
        </p:txBody>
      </p:sp>
      <p:sp>
        <p:nvSpPr>
          <p:cNvPr id="6" name="Номер слайда 5">
            <a:extLst>
              <a:ext uri="{FF2B5EF4-FFF2-40B4-BE49-F238E27FC236}">
                <a16:creationId xmlns:a16="http://schemas.microsoft.com/office/drawing/2014/main" id="{CFC0563A-8A2A-4D32-9011-6B5BDB1912B6}"/>
              </a:ext>
            </a:extLst>
          </p:cNvPr>
          <p:cNvSpPr>
            <a:spLocks noGrp="1"/>
          </p:cNvSpPr>
          <p:nvPr>
            <p:ph type="sldNum" sz="quarter" idx="11"/>
          </p:nvPr>
        </p:nvSpPr>
        <p:spPr/>
        <p:txBody>
          <a:bodyPr rtlCol="0"/>
          <a:lstStyle/>
          <a:p>
            <a:pPr rtl="0"/>
            <a:fld id="{19B51A1E-902D-48AF-9020-955120F399B6}" type="slidenum">
              <a:rPr lang="ru-RU" smtClean="0"/>
              <a:pPr rtl="0"/>
              <a:t>10</a:t>
            </a:fld>
            <a:endParaRPr lang="ru-RU" dirty="0"/>
          </a:p>
        </p:txBody>
      </p:sp>
      <p:sp>
        <p:nvSpPr>
          <p:cNvPr id="19" name="TextBox 18">
            <a:extLst>
              <a:ext uri="{FF2B5EF4-FFF2-40B4-BE49-F238E27FC236}">
                <a16:creationId xmlns:a16="http://schemas.microsoft.com/office/drawing/2014/main" id="{B28BC7B4-B928-E734-09FC-F0E2C08F6B68}"/>
              </a:ext>
            </a:extLst>
          </p:cNvPr>
          <p:cNvSpPr txBox="1"/>
          <p:nvPr/>
        </p:nvSpPr>
        <p:spPr>
          <a:xfrm>
            <a:off x="5310325" y="6056668"/>
            <a:ext cx="6099106" cy="369332"/>
          </a:xfrm>
          <a:prstGeom prst="rect">
            <a:avLst/>
          </a:prstGeom>
          <a:solidFill>
            <a:schemeClr val="tx1"/>
          </a:solidFill>
        </p:spPr>
        <p:txBody>
          <a:bodyPr wrap="square">
            <a:spAutoFit/>
          </a:bodyPr>
          <a:lstStyle>
            <a:defPPr rtl="0">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af-ZA" b="1" dirty="0"/>
              <a:t>Tissot</a:t>
            </a:r>
          </a:p>
        </p:txBody>
      </p:sp>
    </p:spTree>
    <p:extLst>
      <p:ext uri="{BB962C8B-B14F-4D97-AF65-F5344CB8AC3E}">
        <p14:creationId xmlns:p14="http://schemas.microsoft.com/office/powerpoint/2010/main" val="9874502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Номер слайда 3">
            <a:extLst>
              <a:ext uri="{FF2B5EF4-FFF2-40B4-BE49-F238E27FC236}">
                <a16:creationId xmlns:a16="http://schemas.microsoft.com/office/drawing/2014/main" id="{5CE495FC-7E0A-4342-A40D-3B65DCA780C6}"/>
              </a:ext>
            </a:extLst>
          </p:cNvPr>
          <p:cNvSpPr>
            <a:spLocks noGrp="1"/>
          </p:cNvSpPr>
          <p:nvPr>
            <p:ph type="sldNum" sz="quarter" idx="11"/>
          </p:nvPr>
        </p:nvSpPr>
        <p:spPr/>
        <p:txBody>
          <a:bodyPr rtlCol="0"/>
          <a:lstStyle/>
          <a:p>
            <a:pPr rtl="0"/>
            <a:fld id="{19B51A1E-902D-48AF-9020-955120F399B6}" type="slidenum">
              <a:rPr lang="ru-RU" smtClean="0"/>
              <a:pPr rtl="0"/>
              <a:t>11</a:t>
            </a:fld>
            <a:endParaRPr lang="ru-RU" dirty="0"/>
          </a:p>
        </p:txBody>
      </p:sp>
      <p:sp>
        <p:nvSpPr>
          <p:cNvPr id="2" name="Заголовок 1">
            <a:extLst>
              <a:ext uri="{FF2B5EF4-FFF2-40B4-BE49-F238E27FC236}">
                <a16:creationId xmlns:a16="http://schemas.microsoft.com/office/drawing/2014/main" id="{935C0770-A36E-4500-AA2E-F3DE8416AD1E}"/>
              </a:ext>
            </a:extLst>
          </p:cNvPr>
          <p:cNvSpPr>
            <a:spLocks noGrp="1"/>
          </p:cNvSpPr>
          <p:nvPr>
            <p:ph type="title"/>
          </p:nvPr>
        </p:nvSpPr>
        <p:spPr>
          <a:xfrm>
            <a:off x="606693" y="0"/>
            <a:ext cx="11340000" cy="5781621"/>
          </a:xfrm>
        </p:spPr>
        <p:txBody>
          <a:bodyPr rtlCol="0"/>
          <a:lstStyle/>
          <a:p>
            <a:r>
              <a:rPr lang="af-ZA" b="1" dirty="0"/>
              <a:t>Questioning Techniques</a:t>
            </a:r>
            <a:br>
              <a:rPr lang="af-ZA" b="1" dirty="0"/>
            </a:br>
            <a:r>
              <a:rPr lang="af-ZA" dirty="0"/>
              <a:t>Tissot should apply mixed questioning styles to assess candidates fully:</a:t>
            </a:r>
            <a:br>
              <a:rPr lang="af-ZA" dirty="0"/>
            </a:br>
            <a:r>
              <a:rPr lang="af-ZA" dirty="0"/>
              <a:t>Probing questions – explore deeper skills and behaviours</a:t>
            </a:r>
            <a:br>
              <a:rPr lang="af-ZA" dirty="0"/>
            </a:br>
            <a:r>
              <a:rPr lang="af-ZA" dirty="0"/>
              <a:t>“What steps did you take to resolve the issue?”</a:t>
            </a:r>
            <a:br>
              <a:rPr lang="af-ZA" dirty="0"/>
            </a:br>
            <a:r>
              <a:rPr lang="af-ZA" dirty="0"/>
              <a:t>Socratic questions – test reasoning</a:t>
            </a:r>
            <a:br>
              <a:rPr lang="af-ZA" dirty="0"/>
            </a:br>
            <a:r>
              <a:rPr lang="af-ZA" dirty="0"/>
              <a:t>“Why do you think customer loyalty matters in luxury retail?”</a:t>
            </a:r>
            <a:br>
              <a:rPr lang="af-ZA" dirty="0"/>
            </a:br>
            <a:r>
              <a:rPr lang="af-ZA" dirty="0"/>
              <a:t>Open questions – encourage detailed responses</a:t>
            </a:r>
            <a:br>
              <a:rPr lang="af-ZA" dirty="0"/>
            </a:br>
            <a:r>
              <a:rPr lang="af-ZA" dirty="0"/>
              <a:t>“How do you define excellent customer service?”</a:t>
            </a:r>
            <a:br>
              <a:rPr lang="af-ZA" dirty="0"/>
            </a:br>
            <a:r>
              <a:rPr lang="af-ZA" dirty="0"/>
              <a:t>Behavioural questions – evaluate real experience</a:t>
            </a:r>
            <a:br>
              <a:rPr lang="af-ZA" dirty="0"/>
            </a:br>
            <a:r>
              <a:rPr lang="af-ZA" dirty="0"/>
              <a:t>Reflective questions – measure self-awareness</a:t>
            </a:r>
          </a:p>
        </p:txBody>
      </p:sp>
      <p:sp>
        <p:nvSpPr>
          <p:cNvPr id="19" name="Прямоугольник 6">
            <a:extLst>
              <a:ext uri="{FF2B5EF4-FFF2-40B4-BE49-F238E27FC236}">
                <a16:creationId xmlns:a16="http://schemas.microsoft.com/office/drawing/2014/main" id="{FF53B407-D55B-5CBC-6BC0-AD2369E7122B}"/>
              </a:ext>
            </a:extLst>
          </p:cNvPr>
          <p:cNvSpPr/>
          <p:nvPr/>
        </p:nvSpPr>
        <p:spPr>
          <a:xfrm flipV="1">
            <a:off x="8504761" y="2012135"/>
            <a:ext cx="203115" cy="177761"/>
          </a:xfrm>
          <a:custGeom>
            <a:avLst/>
            <a:gdLst>
              <a:gd name="connsiteX0" fmla="*/ 0 w 4330700"/>
              <a:gd name="connsiteY0" fmla="*/ 0 h 588834"/>
              <a:gd name="connsiteX1" fmla="*/ 4330700 w 4330700"/>
              <a:gd name="connsiteY1" fmla="*/ 0 h 588834"/>
              <a:gd name="connsiteX2" fmla="*/ 4330700 w 4330700"/>
              <a:gd name="connsiteY2" fmla="*/ 588834 h 588834"/>
              <a:gd name="connsiteX3" fmla="*/ 0 w 4330700"/>
              <a:gd name="connsiteY3" fmla="*/ 588834 h 588834"/>
              <a:gd name="connsiteX4" fmla="*/ 0 w 4330700"/>
              <a:gd name="connsiteY4" fmla="*/ 0 h 588834"/>
              <a:gd name="connsiteX0" fmla="*/ 4330700 w 4422140"/>
              <a:gd name="connsiteY0" fmla="*/ 0 h 588834"/>
              <a:gd name="connsiteX1" fmla="*/ 4330700 w 4422140"/>
              <a:gd name="connsiteY1" fmla="*/ 588834 h 588834"/>
              <a:gd name="connsiteX2" fmla="*/ 0 w 4422140"/>
              <a:gd name="connsiteY2" fmla="*/ 588834 h 588834"/>
              <a:gd name="connsiteX3" fmla="*/ 0 w 4422140"/>
              <a:gd name="connsiteY3" fmla="*/ 0 h 588834"/>
              <a:gd name="connsiteX4" fmla="*/ 4422140 w 4422140"/>
              <a:gd name="connsiteY4" fmla="*/ 91440 h 588834"/>
              <a:gd name="connsiteX0" fmla="*/ 4330700 w 4330700"/>
              <a:gd name="connsiteY0" fmla="*/ 0 h 588834"/>
              <a:gd name="connsiteX1" fmla="*/ 4330700 w 4330700"/>
              <a:gd name="connsiteY1" fmla="*/ 588834 h 588834"/>
              <a:gd name="connsiteX2" fmla="*/ 0 w 4330700"/>
              <a:gd name="connsiteY2" fmla="*/ 588834 h 588834"/>
              <a:gd name="connsiteX3" fmla="*/ 0 w 4330700"/>
              <a:gd name="connsiteY3" fmla="*/ 0 h 588834"/>
              <a:gd name="connsiteX0" fmla="*/ 4330700 w 4330700"/>
              <a:gd name="connsiteY0" fmla="*/ 588834 h 588834"/>
              <a:gd name="connsiteX1" fmla="*/ 0 w 4330700"/>
              <a:gd name="connsiteY1" fmla="*/ 588834 h 588834"/>
              <a:gd name="connsiteX2" fmla="*/ 0 w 4330700"/>
              <a:gd name="connsiteY2" fmla="*/ 0 h 588834"/>
              <a:gd name="connsiteX0" fmla="*/ 550806 w 550806"/>
              <a:gd name="connsiteY0" fmla="*/ 588834 h 588834"/>
              <a:gd name="connsiteX1" fmla="*/ 0 w 550806"/>
              <a:gd name="connsiteY1" fmla="*/ 588834 h 588834"/>
              <a:gd name="connsiteX2" fmla="*/ 0 w 550806"/>
              <a:gd name="connsiteY2" fmla="*/ 0 h 588834"/>
            </a:gdLst>
            <a:ahLst/>
            <a:cxnLst>
              <a:cxn ang="0">
                <a:pos x="connsiteX0" y="connsiteY0"/>
              </a:cxn>
              <a:cxn ang="0">
                <a:pos x="connsiteX1" y="connsiteY1"/>
              </a:cxn>
              <a:cxn ang="0">
                <a:pos x="connsiteX2" y="connsiteY2"/>
              </a:cxn>
            </a:cxnLst>
            <a:rect l="l" t="t" r="r" b="b"/>
            <a:pathLst>
              <a:path w="550806" h="588834">
                <a:moveTo>
                  <a:pt x="550806" y="588834"/>
                </a:moveTo>
                <a:lnTo>
                  <a:pt x="0" y="588834"/>
                </a:lnTo>
                <a:lnTo>
                  <a:pt x="0" y="0"/>
                </a:lnTo>
              </a:path>
            </a:pathLst>
          </a:cu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ru-RU" dirty="0"/>
          </a:p>
        </p:txBody>
      </p:sp>
      <p:sp>
        <p:nvSpPr>
          <p:cNvPr id="23" name="TextBox 22">
            <a:extLst>
              <a:ext uri="{FF2B5EF4-FFF2-40B4-BE49-F238E27FC236}">
                <a16:creationId xmlns:a16="http://schemas.microsoft.com/office/drawing/2014/main" id="{30FF8507-BB66-23A7-9370-BC7D51B4FCBD}"/>
              </a:ext>
            </a:extLst>
          </p:cNvPr>
          <p:cNvSpPr txBox="1"/>
          <p:nvPr/>
        </p:nvSpPr>
        <p:spPr>
          <a:xfrm>
            <a:off x="5310325" y="6078370"/>
            <a:ext cx="6099106" cy="369332"/>
          </a:xfrm>
          <a:prstGeom prst="rect">
            <a:avLst/>
          </a:prstGeom>
          <a:solidFill>
            <a:schemeClr val="tx1"/>
          </a:solidFill>
        </p:spPr>
        <p:txBody>
          <a:bodyPr wrap="square">
            <a:spAutoFit/>
          </a:bodyPr>
          <a:lstStyle>
            <a:defPPr rtl="0">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af-ZA" b="1" dirty="0"/>
              <a:t>Tissot</a:t>
            </a:r>
          </a:p>
        </p:txBody>
      </p:sp>
    </p:spTree>
    <p:extLst>
      <p:ext uri="{BB962C8B-B14F-4D97-AF65-F5344CB8AC3E}">
        <p14:creationId xmlns:p14="http://schemas.microsoft.com/office/powerpoint/2010/main" val="14173967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Номер слайда 3">
            <a:extLst>
              <a:ext uri="{FF2B5EF4-FFF2-40B4-BE49-F238E27FC236}">
                <a16:creationId xmlns:a16="http://schemas.microsoft.com/office/drawing/2014/main" id="{8FB0280C-D3EE-4DA2-9F5A-6DA29D2738AD}"/>
              </a:ext>
            </a:extLst>
          </p:cNvPr>
          <p:cNvSpPr>
            <a:spLocks noGrp="1"/>
          </p:cNvSpPr>
          <p:nvPr>
            <p:ph type="sldNum" sz="quarter" idx="11"/>
          </p:nvPr>
        </p:nvSpPr>
        <p:spPr/>
        <p:txBody>
          <a:bodyPr rtlCol="0"/>
          <a:lstStyle/>
          <a:p>
            <a:pPr rtl="0"/>
            <a:fld id="{19B51A1E-902D-48AF-9020-955120F399B6}" type="slidenum">
              <a:rPr lang="ru-RU" smtClean="0"/>
              <a:pPr rtl="0"/>
              <a:t>12</a:t>
            </a:fld>
            <a:endParaRPr lang="ru-RU" dirty="0"/>
          </a:p>
        </p:txBody>
      </p:sp>
      <p:sp>
        <p:nvSpPr>
          <p:cNvPr id="2" name="Заголовок 1">
            <a:extLst>
              <a:ext uri="{FF2B5EF4-FFF2-40B4-BE49-F238E27FC236}">
                <a16:creationId xmlns:a16="http://schemas.microsoft.com/office/drawing/2014/main" id="{D4E62373-F51E-4BB4-823A-2F3CA355D2A5}"/>
              </a:ext>
            </a:extLst>
          </p:cNvPr>
          <p:cNvSpPr>
            <a:spLocks noGrp="1"/>
          </p:cNvSpPr>
          <p:nvPr>
            <p:ph type="title"/>
          </p:nvPr>
        </p:nvSpPr>
        <p:spPr>
          <a:xfrm>
            <a:off x="363874" y="596753"/>
            <a:ext cx="11314188" cy="5172367"/>
          </a:xfrm>
        </p:spPr>
        <p:txBody>
          <a:bodyPr rtlCol="0"/>
          <a:lstStyle/>
          <a:p>
            <a:r>
              <a:rPr lang="af-ZA" sz="1400" b="1" dirty="0"/>
              <a:t>Face-to-Face vs Online Interview</a:t>
            </a:r>
            <a:br>
              <a:rPr lang="af-ZA" sz="1400" b="1" dirty="0"/>
            </a:br>
            <a:br>
              <a:rPr lang="af-ZA" sz="1400" dirty="0"/>
            </a:br>
            <a:r>
              <a:rPr lang="af-ZA" sz="1400" b="1" dirty="0"/>
              <a:t>Face-to-Face Interview</a:t>
            </a:r>
            <a:br>
              <a:rPr lang="af-ZA" sz="1400" b="1" dirty="0"/>
            </a:br>
            <a:r>
              <a:rPr lang="af-ZA" sz="1400" dirty="0"/>
              <a:t>Advantages:</a:t>
            </a:r>
            <a:br>
              <a:rPr lang="af-ZA" sz="1400" dirty="0"/>
            </a:br>
            <a:r>
              <a:rPr lang="af-ZA" sz="1400" dirty="0"/>
              <a:t>Better assessment of personal presentation (critical in luxury retail)</a:t>
            </a:r>
            <a:br>
              <a:rPr lang="af-ZA" sz="1400" dirty="0"/>
            </a:br>
            <a:r>
              <a:rPr lang="af-ZA" sz="1400" dirty="0"/>
              <a:t>Clearer communication</a:t>
            </a:r>
            <a:br>
              <a:rPr lang="af-ZA" sz="1400" dirty="0"/>
            </a:br>
            <a:r>
              <a:rPr lang="af-ZA" sz="1400" dirty="0"/>
              <a:t>Stronger connection</a:t>
            </a:r>
            <a:br>
              <a:rPr lang="af-ZA" sz="1400" dirty="0"/>
            </a:br>
            <a:r>
              <a:rPr lang="af-ZA" sz="1400" dirty="0"/>
              <a:t>Disadvantages:</a:t>
            </a:r>
            <a:br>
              <a:rPr lang="af-ZA" sz="1400" dirty="0"/>
            </a:br>
            <a:r>
              <a:rPr lang="af-ZA" sz="1400" dirty="0"/>
              <a:t>Takes more time</a:t>
            </a:r>
            <a:br>
              <a:rPr lang="af-ZA" sz="1400" dirty="0"/>
            </a:br>
            <a:r>
              <a:rPr lang="af-ZA" sz="1400" dirty="0"/>
              <a:t>Candidate must travel</a:t>
            </a:r>
            <a:br>
              <a:rPr lang="af-ZA" sz="1400" dirty="0"/>
            </a:br>
            <a:r>
              <a:rPr lang="af-ZA" sz="1400" dirty="0"/>
              <a:t>Higher cost</a:t>
            </a:r>
            <a:br>
              <a:rPr lang="af-ZA" sz="1400" dirty="0"/>
            </a:br>
            <a:r>
              <a:rPr lang="af-ZA" sz="1400" b="1" dirty="0"/>
              <a:t>Online Interview</a:t>
            </a:r>
            <a:br>
              <a:rPr lang="af-ZA" sz="1400" b="1" dirty="0"/>
            </a:br>
            <a:r>
              <a:rPr lang="af-ZA" sz="1400" dirty="0"/>
              <a:t>Advantages:</a:t>
            </a:r>
            <a:br>
              <a:rPr lang="af-ZA" sz="3300" dirty="0"/>
            </a:br>
            <a:r>
              <a:rPr lang="af-ZA" sz="1900" dirty="0"/>
              <a:t>Convenient</a:t>
            </a:r>
            <a:br>
              <a:rPr lang="af-ZA" sz="1900" dirty="0"/>
            </a:br>
            <a:r>
              <a:rPr lang="af-ZA" sz="1900" dirty="0"/>
              <a:t>Faster scheduling</a:t>
            </a:r>
            <a:br>
              <a:rPr lang="af-ZA" sz="1900" dirty="0"/>
            </a:br>
            <a:r>
              <a:rPr lang="af-ZA" sz="1900" dirty="0"/>
              <a:t>Useful for first screening</a:t>
            </a:r>
            <a:br>
              <a:rPr lang="af-ZA" sz="1900" dirty="0"/>
            </a:br>
            <a:r>
              <a:rPr lang="af-ZA" sz="1900" dirty="0"/>
              <a:t>Disadvantages:</a:t>
            </a:r>
            <a:br>
              <a:rPr lang="af-ZA" sz="1900" dirty="0"/>
            </a:br>
            <a:r>
              <a:rPr lang="af-ZA" sz="1900" dirty="0"/>
              <a:t>Limited view of professionalism and body language</a:t>
            </a:r>
            <a:br>
              <a:rPr lang="af-ZA" sz="1900" dirty="0"/>
            </a:br>
            <a:r>
              <a:rPr lang="af-ZA" sz="1900" dirty="0"/>
              <a:t>Technical issues</a:t>
            </a:r>
            <a:br>
              <a:rPr lang="af-ZA" sz="1900" dirty="0"/>
            </a:br>
            <a:br>
              <a:rPr lang="af-ZA" sz="3300" dirty="0"/>
            </a:br>
            <a:br>
              <a:rPr lang="af-ZA" sz="3300" dirty="0"/>
            </a:br>
            <a:endParaRPr lang="af-ZA" sz="3300" dirty="0"/>
          </a:p>
        </p:txBody>
      </p:sp>
      <p:sp>
        <p:nvSpPr>
          <p:cNvPr id="13" name="TextBox 12">
            <a:extLst>
              <a:ext uri="{FF2B5EF4-FFF2-40B4-BE49-F238E27FC236}">
                <a16:creationId xmlns:a16="http://schemas.microsoft.com/office/drawing/2014/main" id="{1F5C9AAD-6908-5927-128A-41F88813BFA7}"/>
              </a:ext>
            </a:extLst>
          </p:cNvPr>
          <p:cNvSpPr txBox="1"/>
          <p:nvPr/>
        </p:nvSpPr>
        <p:spPr>
          <a:xfrm>
            <a:off x="5310325" y="6076581"/>
            <a:ext cx="6099106" cy="369332"/>
          </a:xfrm>
          <a:prstGeom prst="rect">
            <a:avLst/>
          </a:prstGeom>
          <a:solidFill>
            <a:schemeClr val="tx1"/>
          </a:solidFill>
        </p:spPr>
        <p:txBody>
          <a:bodyPr wrap="square">
            <a:spAutoFit/>
          </a:bodyPr>
          <a:lstStyle>
            <a:defPPr rtl="0">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af-ZA" b="1" dirty="0"/>
              <a:t>Tissot</a:t>
            </a:r>
          </a:p>
        </p:txBody>
      </p:sp>
    </p:spTree>
    <p:extLst>
      <p:ext uri="{BB962C8B-B14F-4D97-AF65-F5344CB8AC3E}">
        <p14:creationId xmlns:p14="http://schemas.microsoft.com/office/powerpoint/2010/main" val="236329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26BA31E7-6C29-45A4-877E-3AF8619A88B4}"/>
              </a:ext>
            </a:extLst>
          </p:cNvPr>
          <p:cNvSpPr>
            <a:spLocks noGrp="1"/>
          </p:cNvSpPr>
          <p:nvPr>
            <p:ph type="title"/>
          </p:nvPr>
        </p:nvSpPr>
        <p:spPr>
          <a:xfrm>
            <a:off x="432000" y="432000"/>
            <a:ext cx="11220250" cy="4489250"/>
          </a:xfrm>
        </p:spPr>
        <p:txBody>
          <a:bodyPr rtlCol="0"/>
          <a:lstStyle/>
          <a:p>
            <a:r>
              <a:rPr lang="af-ZA" b="1" dirty="0"/>
              <a:t>Conclusion</a:t>
            </a:r>
            <a:br>
              <a:rPr lang="af-ZA" b="1" dirty="0"/>
            </a:br>
            <a:br>
              <a:rPr lang="af-ZA" dirty="0"/>
            </a:br>
            <a:br>
              <a:rPr lang="af-ZA" dirty="0"/>
            </a:br>
            <a:r>
              <a:rPr lang="af-ZA" dirty="0"/>
              <a:t>A well-designed recruitment process is essential for Tissot’s business transformation plans in London. Through job analysis, structured interviews, and appropriate questioning techniques, the company can identify candidates who understand luxury service, uphold brand values, and support operational improvements. A hybrid interview model ensures both efficiency and high-quality decision-making.</a:t>
            </a:r>
            <a:br>
              <a:rPr lang="af-ZA" dirty="0"/>
            </a:br>
            <a:endParaRPr lang="ru-RU" dirty="0"/>
          </a:p>
        </p:txBody>
      </p:sp>
      <p:sp>
        <p:nvSpPr>
          <p:cNvPr id="4" name="Номер слайда 3">
            <a:extLst>
              <a:ext uri="{FF2B5EF4-FFF2-40B4-BE49-F238E27FC236}">
                <a16:creationId xmlns:a16="http://schemas.microsoft.com/office/drawing/2014/main" id="{4D6C5279-C636-4D97-8B89-DAC480104F75}"/>
              </a:ext>
            </a:extLst>
          </p:cNvPr>
          <p:cNvSpPr>
            <a:spLocks noGrp="1"/>
          </p:cNvSpPr>
          <p:nvPr>
            <p:ph type="sldNum" sz="quarter" idx="11"/>
          </p:nvPr>
        </p:nvSpPr>
        <p:spPr/>
        <p:txBody>
          <a:bodyPr rtlCol="0"/>
          <a:lstStyle/>
          <a:p>
            <a:pPr rtl="0"/>
            <a:fld id="{19B51A1E-902D-48AF-9020-955120F399B6}" type="slidenum">
              <a:rPr lang="ru-RU" smtClean="0"/>
              <a:pPr rtl="0"/>
              <a:t>13</a:t>
            </a:fld>
            <a:endParaRPr lang="ru-RU" dirty="0"/>
          </a:p>
        </p:txBody>
      </p:sp>
      <p:sp>
        <p:nvSpPr>
          <p:cNvPr id="43" name="TextBox 42">
            <a:extLst>
              <a:ext uri="{FF2B5EF4-FFF2-40B4-BE49-F238E27FC236}">
                <a16:creationId xmlns:a16="http://schemas.microsoft.com/office/drawing/2014/main" id="{05819E2A-057F-9003-2711-FB82C27CDAEF}"/>
              </a:ext>
            </a:extLst>
          </p:cNvPr>
          <p:cNvSpPr txBox="1"/>
          <p:nvPr/>
        </p:nvSpPr>
        <p:spPr>
          <a:xfrm>
            <a:off x="5310325" y="6152410"/>
            <a:ext cx="6099106" cy="369332"/>
          </a:xfrm>
          <a:prstGeom prst="rect">
            <a:avLst/>
          </a:prstGeom>
          <a:solidFill>
            <a:schemeClr val="tx1"/>
          </a:solidFill>
        </p:spPr>
        <p:txBody>
          <a:bodyPr wrap="square">
            <a:spAutoFit/>
          </a:bodyPr>
          <a:lstStyle>
            <a:defPPr rtl="0">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af-ZA" b="1" dirty="0"/>
              <a:t>Tissot</a:t>
            </a:r>
          </a:p>
        </p:txBody>
      </p:sp>
    </p:spTree>
    <p:extLst>
      <p:ext uri="{BB962C8B-B14F-4D97-AF65-F5344CB8AC3E}">
        <p14:creationId xmlns:p14="http://schemas.microsoft.com/office/powerpoint/2010/main" val="1679047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Текст 7">
            <a:extLst>
              <a:ext uri="{FF2B5EF4-FFF2-40B4-BE49-F238E27FC236}">
                <a16:creationId xmlns:a16="http://schemas.microsoft.com/office/drawing/2014/main" id="{937AF956-2A90-4422-A3C2-A6109BD133BA}"/>
              </a:ext>
            </a:extLst>
          </p:cNvPr>
          <p:cNvSpPr>
            <a:spLocks noGrp="1"/>
          </p:cNvSpPr>
          <p:nvPr>
            <p:ph type="body" sz="quarter" idx="18"/>
          </p:nvPr>
        </p:nvSpPr>
        <p:spPr>
          <a:xfrm>
            <a:off x="853750" y="1396999"/>
            <a:ext cx="6564819" cy="2032001"/>
          </a:xfrm>
        </p:spPr>
        <p:txBody>
          <a:bodyPr rtlCol="0"/>
          <a:lstStyle/>
          <a:p>
            <a:r>
              <a:rPr lang="af-ZA" dirty="0"/>
              <a:t>Armstrong, M. (2020). Human Resource Management Practice.</a:t>
            </a:r>
          </a:p>
          <a:p>
            <a:r>
              <a:rPr lang="af-ZA" dirty="0"/>
              <a:t>CIPD (2023). Recruitment and Selection Guide.</a:t>
            </a:r>
          </a:p>
          <a:p>
            <a:r>
              <a:rPr lang="af-ZA" dirty="0"/>
              <a:t>Foot, M. &amp; Hook, C. (2019). Introducing HRM.</a:t>
            </a:r>
          </a:p>
          <a:p>
            <a:r>
              <a:rPr lang="af-ZA" dirty="0"/>
              <a:t>Tissot Annual Report (2024).</a:t>
            </a:r>
          </a:p>
          <a:p>
            <a:r>
              <a:rPr lang="af-ZA" dirty="0"/>
              <a:t>Ulrich, D. (2017). HR from the Outside In.</a:t>
            </a:r>
          </a:p>
          <a:p>
            <a:pPr rtl="0"/>
            <a:endParaRPr lang="ru-RU" noProof="1"/>
          </a:p>
        </p:txBody>
      </p:sp>
      <p:sp>
        <p:nvSpPr>
          <p:cNvPr id="4" name="Номер слайда 3">
            <a:extLst>
              <a:ext uri="{FF2B5EF4-FFF2-40B4-BE49-F238E27FC236}">
                <a16:creationId xmlns:a16="http://schemas.microsoft.com/office/drawing/2014/main" id="{903F83A2-B38E-4405-A418-8BC7C1D25B8A}"/>
              </a:ext>
            </a:extLst>
          </p:cNvPr>
          <p:cNvSpPr>
            <a:spLocks noGrp="1"/>
          </p:cNvSpPr>
          <p:nvPr>
            <p:ph type="sldNum" sz="quarter" idx="11"/>
          </p:nvPr>
        </p:nvSpPr>
        <p:spPr/>
        <p:txBody>
          <a:bodyPr rtlCol="0"/>
          <a:lstStyle/>
          <a:p>
            <a:pPr rtl="0"/>
            <a:fld id="{19B51A1E-902D-48AF-9020-955120F399B6}" type="slidenum">
              <a:rPr lang="ru-RU" smtClean="0"/>
              <a:pPr rtl="0"/>
              <a:t>14</a:t>
            </a:fld>
            <a:endParaRPr lang="ru-RU" dirty="0"/>
          </a:p>
        </p:txBody>
      </p:sp>
      <p:sp>
        <p:nvSpPr>
          <p:cNvPr id="18" name="Нижний колонтитул 4">
            <a:extLst>
              <a:ext uri="{FF2B5EF4-FFF2-40B4-BE49-F238E27FC236}">
                <a16:creationId xmlns:a16="http://schemas.microsoft.com/office/drawing/2014/main" id="{CC82241A-C4F8-0420-54CC-A459709369A8}"/>
              </a:ext>
            </a:extLst>
          </p:cNvPr>
          <p:cNvSpPr>
            <a:spLocks noGrp="1"/>
          </p:cNvSpPr>
          <p:nvPr>
            <p:ph type="ftr" sz="quarter" idx="12"/>
          </p:nvPr>
        </p:nvSpPr>
        <p:spPr>
          <a:xfrm>
            <a:off x="7089975" y="6487997"/>
            <a:ext cx="4114800" cy="206104"/>
          </a:xfrm>
        </p:spPr>
        <p:txBody>
          <a:bodyPr rtlCol="0"/>
          <a:lstStyle/>
          <a:p>
            <a:pPr rtl="0"/>
            <a:r>
              <a:rPr lang="ru-RU" dirty="0"/>
              <a:t>Добавить нижний колонтитул</a:t>
            </a:r>
          </a:p>
        </p:txBody>
      </p:sp>
      <p:sp>
        <p:nvSpPr>
          <p:cNvPr id="20" name="TextBox 19">
            <a:extLst>
              <a:ext uri="{FF2B5EF4-FFF2-40B4-BE49-F238E27FC236}">
                <a16:creationId xmlns:a16="http://schemas.microsoft.com/office/drawing/2014/main" id="{F7FE07C7-301A-D63D-90E2-004FC61D4837}"/>
              </a:ext>
            </a:extLst>
          </p:cNvPr>
          <p:cNvSpPr txBox="1"/>
          <p:nvPr/>
        </p:nvSpPr>
        <p:spPr>
          <a:xfrm>
            <a:off x="853750" y="626586"/>
            <a:ext cx="6096000" cy="369332"/>
          </a:xfrm>
          <a:prstGeom prst="rect">
            <a:avLst/>
          </a:prstGeom>
          <a:noFill/>
        </p:spPr>
        <p:txBody>
          <a:bodyPr wrap="square">
            <a:spAutoFit/>
          </a:bodyPr>
          <a:lstStyle/>
          <a:p>
            <a:pPr>
              <a:buNone/>
            </a:pPr>
            <a:r>
              <a:rPr lang="en-GB" dirty="0"/>
              <a:t>Referring List</a:t>
            </a:r>
          </a:p>
        </p:txBody>
      </p:sp>
    </p:spTree>
    <p:extLst>
      <p:ext uri="{BB962C8B-B14F-4D97-AF65-F5344CB8AC3E}">
        <p14:creationId xmlns:p14="http://schemas.microsoft.com/office/powerpoint/2010/main" val="3515958340"/>
      </p:ext>
    </p:extLst>
  </p:cSld>
  <p:clrMapOvr>
    <a:masterClrMapping/>
  </p:clrMapOvr>
</p:sld>
</file>

<file path=ppt/theme/theme1.xml><?xml version="1.0" encoding="utf-8"?>
<a:theme xmlns:a="http://schemas.openxmlformats.org/drawingml/2006/main" name="Тема Office">
  <a:themeElements>
    <a:clrScheme name="Custom 135">
      <a:dk1>
        <a:sysClr val="windowText" lastClr="000000"/>
      </a:dk1>
      <a:lt1>
        <a:srgbClr val="FFFFFF"/>
      </a:lt1>
      <a:dk2>
        <a:srgbClr val="3F3F3F"/>
      </a:dk2>
      <a:lt2>
        <a:srgbClr val="F2F2F2"/>
      </a:lt2>
      <a:accent1>
        <a:srgbClr val="8E40C8"/>
      </a:accent1>
      <a:accent2>
        <a:srgbClr val="D1A458"/>
      </a:accent2>
      <a:accent3>
        <a:srgbClr val="219550"/>
      </a:accent3>
      <a:accent4>
        <a:srgbClr val="5AA2C8"/>
      </a:accent4>
      <a:accent5>
        <a:srgbClr val="D1737B"/>
      </a:accent5>
      <a:accent6>
        <a:srgbClr val="7B7931"/>
      </a:accent6>
      <a:hlink>
        <a:srgbClr val="8E40C8"/>
      </a:hlink>
      <a:folHlink>
        <a:srgbClr val="8E40C8"/>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lumMod val="95000"/>
          </a:schemeClr>
        </a:solidFill>
        <a:ln>
          <a:solidFill>
            <a:schemeClr val="accent1"/>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19716549_TF16411248.potx" id="{6E250086-97E1-4042-811E-BB45AE74F0FB}" vid="{3860F70A-3D30-41D9-8434-6A7E943678DC}"/>
    </a:ext>
  </a:extLst>
</a:theme>
</file>

<file path=ppt/theme/theme2.xml><?xml version="1.0" encoding="utf-8"?>
<a:theme xmlns:a="http://schemas.openxmlformats.org/drawingml/2006/main" name="Тема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Тема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9" ma:contentTypeDescription="Create a new document." ma:contentTypeScope="" ma:versionID="76e25e1730b4532ab1d5e5b131a96a5a">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d1e9281a84c4949647088091c718de3"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543E42B-7C8A-4AB1-9F29-E7D83A36D5D6}">
  <ds:schemaRefs>
    <ds:schemaRef ds:uri="http://schemas.microsoft.com/office/2006/metadata/properties"/>
    <ds:schemaRef ds:uri="http://www.w3.org/2000/xmlns/"/>
    <ds:schemaRef ds:uri="http://schemas.microsoft.com/sharepoint/v3"/>
    <ds:schemaRef ds:uri="http://www.w3.org/2001/XMLSchema-instance"/>
    <ds:schemaRef ds:uri="http://schemas.microsoft.com/office/infopath/2007/PartnerControls"/>
  </ds:schemaRefs>
</ds:datastoreItem>
</file>

<file path=customXml/itemProps2.xml><?xml version="1.0" encoding="utf-8"?>
<ds:datastoreItem xmlns:ds="http://schemas.openxmlformats.org/officeDocument/2006/customXml" ds:itemID="{0F655827-7CC1-40B1-BA1C-E9676D7EEDB7}">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6dc4bcd6-49db-4c07-9060-8acfc67cef9f"/>
    <ds:schemaRef ds:uri="fb0879af-3eba-417a-a55a-ffe6dcd6ca77"/>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898</Words>
  <Application>Microsoft Macintosh PowerPoint</Application>
  <PresentationFormat>Widescreen</PresentationFormat>
  <Paragraphs>94</Paragraphs>
  <Slides>14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Cambria</vt:lpstr>
      <vt:lpstr>Times New Roman</vt:lpstr>
      <vt:lpstr>Wingdings</vt:lpstr>
      <vt:lpstr>Тема Office</vt:lpstr>
      <vt:lpstr>Recruitment &amp; Selection for Business Transformation Project </vt:lpstr>
      <vt:lpstr>Table of Contents Introduction to Tissot Recruitment Process Job Analysis Job Description Person Specification 6–8. Interview Types Questioning Techniques Face-to-Face vs Online Interview Conclusion References </vt:lpstr>
      <vt:lpstr>PowerPoint Presentation</vt:lpstr>
      <vt:lpstr>Recruitment Process (Tissot UK)</vt:lpstr>
      <vt:lpstr>PowerPoint Presentation</vt:lpstr>
      <vt:lpstr>PowerPoint Presentation</vt:lpstr>
      <vt:lpstr>Person Specification Skills &amp; Competencies: Excellent communication and customer service skills Strong organisational skills Ability to handle pressure in luxury retail environment Confidence and professionalism Attention to detail Qualifications: Business, Retail or Hospitality background preferred Experience: Prior experience in retail or luxury sector beneficial Knowledge of watches or fashion industry is an advantage</vt:lpstr>
      <vt:lpstr>Interview Type 1: Structured Interview Tissot uses structured interviews to maintain fairness and consistency. Benefits: Same questions for all candidates Minimises bias Easy comparison Supports equality and brand professionalism   This is effective for roles where product knowledge and consistency matter.</vt:lpstr>
      <vt:lpstr>Interview Type 2: Competency-Based Interview  This interview focuses on behaviours and past experience. Examples: “Tell me about a time you dealt with a difficult customer.” “Describe a situation where you had to multitask under pressure.” Benefits: Real examples of performance Predicts behaviour in luxury retail Tests problem-solving and customer service</vt:lpstr>
      <vt:lpstr>Interview Type 3: Panel Interview   Panel includes: Boutique Manager, Area Manager, HR Representative.   Advantages: Multiple perspectives Balanced evaluation Professional and brand-consistent Useful for roles involving customer-facing responsibilities</vt:lpstr>
      <vt:lpstr>Questioning Techniques Tissot should apply mixed questioning styles to assess candidates fully: Probing questions – explore deeper skills and behaviours “What steps did you take to resolve the issue?” Socratic questions – test reasoning “Why do you think customer loyalty matters in luxury retail?” Open questions – encourage detailed responses “How do you define excellent customer service?” Behavioural questions – evaluate real experience Reflective questions – measure self-awareness</vt:lpstr>
      <vt:lpstr>Face-to-Face vs Online Interview  Face-to-Face Interview Advantages: Better assessment of personal presentation (critical in luxury retail) Clearer communication Stronger connection Disadvantages: Takes more time Candidate must travel Higher cost Online Interview Advantages: Convenient Faster scheduling Useful for first screening Disadvantages: Limited view of professionalism and body language Technical issues   </vt:lpstr>
      <vt:lpstr>Conclusion   A well-designed recruitment process is essential for Tissot’s business transformation plans in London. Through job analysis, structured interviews, and appropriate questioning techniques, the company can identify candidates who understand luxury service, uphold brand values, and support operational improvements. A hybrid interview model ensures both efficiency and high-quality decision-making.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Recruitment &amp; Selection for Business Transformation Project </dc:title>
  <dc:creator>Vladlena Naumenko</dc:creator>
  <cp:lastModifiedBy>Taras Kandelaki (2329104)</cp:lastModifiedBy>
  <cp:revision>3</cp:revision>
  <dcterms:created xsi:type="dcterms:W3CDTF">2025-11-19T22:08:40Z</dcterms:created>
  <dcterms:modified xsi:type="dcterms:W3CDTF">2025-11-20T20:24:52Z</dcterms:modified>
</cp:coreProperties>
</file>