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slideLayouts/slideLayout20.xml" ContentType="application/vnd.openxmlformats-officedocument.presentationml.slideLayout+xml"/>
  <Override PartName="/ppt/theme/theme3.xml" ContentType="application/vnd.openxmlformats-officedocument.theme+xml"/>
  <Override PartName="/ppt/slideLayouts/slideLayout21.xml" ContentType="application/vnd.openxmlformats-officedocument.presentationml.slideLayout+xml"/>
  <Override PartName="/ppt/theme/theme4.xml" ContentType="application/vnd.openxmlformats-officedocument.theme+xml"/>
  <Override PartName="/ppt/slideLayouts/slideLayout22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74" r:id="rId5"/>
    <p:sldMasterId id="2147483687" r:id="rId6"/>
    <p:sldMasterId id="2147483704" r:id="rId7"/>
    <p:sldMasterId id="2147483717" r:id="rId8"/>
  </p:sldMasterIdLst>
  <p:notesMasterIdLst>
    <p:notesMasterId r:id="rId22"/>
  </p:notesMasterIdLst>
  <p:handoutMasterIdLst>
    <p:handoutMasterId r:id="rId23"/>
  </p:handoutMasterIdLst>
  <p:sldIdLst>
    <p:sldId id="284" r:id="rId9"/>
    <p:sldId id="293" r:id="rId10"/>
    <p:sldId id="300" r:id="rId11"/>
    <p:sldId id="287" r:id="rId12"/>
    <p:sldId id="290" r:id="rId13"/>
    <p:sldId id="289" r:id="rId14"/>
    <p:sldId id="291" r:id="rId15"/>
    <p:sldId id="292" r:id="rId16"/>
    <p:sldId id="277" r:id="rId17"/>
    <p:sldId id="298" r:id="rId18"/>
    <p:sldId id="295" r:id="rId19"/>
    <p:sldId id="283" r:id="rId20"/>
    <p:sldId id="285" r:id="rId21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9F9F9"/>
    <a:srgbClr val="F6F5F5"/>
    <a:srgbClr val="FFFFFF"/>
    <a:srgbClr val="3B3838"/>
    <a:srgbClr val="D1428D"/>
    <a:srgbClr val="607E8C"/>
    <a:srgbClr val="F0F0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1" d="100"/>
          <a:sy n="71" d="100"/>
        </p:scale>
        <p:origin x="12" y="3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3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24" Type="http://schemas.openxmlformats.org/officeDocument/2006/relationships/tags" Target="tags/tag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7.xml"/><Relationship Id="rId23" Type="http://schemas.openxmlformats.org/officeDocument/2006/relationships/handoutMaster" Target="handoutMasters/handoutMaster1.xml"/><Relationship Id="rId28" Type="http://schemas.openxmlformats.org/officeDocument/2006/relationships/tableStyles" Target="tableStyles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notesMaster" Target="notesMasters/notesMaster1.xml"/><Relationship Id="rId27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wennan Couch" userId="fe150d1f-4a98-401a-bbd0-f1f719ff34b5" providerId="ADAL" clId="{893EFE36-6B40-41AC-9F4B-99EE8C625AD1}"/>
    <pc:docChg chg="custSel addSld delSld modSld">
      <pc:chgData name="Gwennan Couch" userId="fe150d1f-4a98-401a-bbd0-f1f719ff34b5" providerId="ADAL" clId="{893EFE36-6B40-41AC-9F4B-99EE8C625AD1}" dt="2024-10-15T08:01:30.551" v="1524" actId="962"/>
      <pc:docMkLst>
        <pc:docMk/>
      </pc:docMkLst>
      <pc:sldChg chg="addSp delSp modSp mod modTransition modAnim">
        <pc:chgData name="Gwennan Couch" userId="fe150d1f-4a98-401a-bbd0-f1f719ff34b5" providerId="ADAL" clId="{893EFE36-6B40-41AC-9F4B-99EE8C625AD1}" dt="2024-10-03T17:28:41.376" v="259" actId="478"/>
        <pc:sldMkLst>
          <pc:docMk/>
          <pc:sldMk cId="578731612" sldId="277"/>
        </pc:sldMkLst>
        <pc:picChg chg="add del mod">
          <ac:chgData name="Gwennan Couch" userId="fe150d1f-4a98-401a-bbd0-f1f719ff34b5" providerId="ADAL" clId="{893EFE36-6B40-41AC-9F4B-99EE8C625AD1}" dt="2024-10-03T15:32:08.889" v="3"/>
          <ac:picMkLst>
            <pc:docMk/>
            <pc:sldMk cId="578731612" sldId="277"/>
            <ac:picMk id="4" creationId="{4A417370-B363-8C5D-F16F-954B55DE7B70}"/>
          </ac:picMkLst>
        </pc:picChg>
        <pc:picChg chg="add del mod">
          <ac:chgData name="Gwennan Couch" userId="fe150d1f-4a98-401a-bbd0-f1f719ff34b5" providerId="ADAL" clId="{893EFE36-6B40-41AC-9F4B-99EE8C625AD1}" dt="2024-10-03T15:33:31.972" v="19" actId="478"/>
          <ac:picMkLst>
            <pc:docMk/>
            <pc:sldMk cId="578731612" sldId="277"/>
            <ac:picMk id="5" creationId="{65BA8C63-5A20-944A-D08D-632CF3D7C318}"/>
          </ac:picMkLst>
        </pc:picChg>
        <pc:picChg chg="add del mod">
          <ac:chgData name="Gwennan Couch" userId="fe150d1f-4a98-401a-bbd0-f1f719ff34b5" providerId="ADAL" clId="{893EFE36-6B40-41AC-9F4B-99EE8C625AD1}" dt="2024-10-03T17:18:33.328" v="246"/>
          <ac:picMkLst>
            <pc:docMk/>
            <pc:sldMk cId="578731612" sldId="277"/>
            <ac:picMk id="8" creationId="{CBF41A0F-2785-C3DB-F520-92E630E3ECBA}"/>
          </ac:picMkLst>
        </pc:picChg>
        <pc:picChg chg="add del mod">
          <ac:chgData name="Gwennan Couch" userId="fe150d1f-4a98-401a-bbd0-f1f719ff34b5" providerId="ADAL" clId="{893EFE36-6B40-41AC-9F4B-99EE8C625AD1}" dt="2024-10-03T17:28:41.376" v="259" actId="478"/>
          <ac:picMkLst>
            <pc:docMk/>
            <pc:sldMk cId="578731612" sldId="277"/>
            <ac:picMk id="9" creationId="{4D14E3C9-180C-06A0-CDFA-AF2C5EB19149}"/>
          </ac:picMkLst>
        </pc:picChg>
      </pc:sldChg>
      <pc:sldChg chg="addSp delSp modSp mod modTransition modAnim">
        <pc:chgData name="Gwennan Couch" userId="fe150d1f-4a98-401a-bbd0-f1f719ff34b5" providerId="ADAL" clId="{893EFE36-6B40-41AC-9F4B-99EE8C625AD1}" dt="2024-10-03T17:28:48.729" v="262" actId="478"/>
        <pc:sldMkLst>
          <pc:docMk/>
          <pc:sldMk cId="2735221592" sldId="283"/>
        </pc:sldMkLst>
        <pc:picChg chg="add del mod">
          <ac:chgData name="Gwennan Couch" userId="fe150d1f-4a98-401a-bbd0-f1f719ff34b5" providerId="ADAL" clId="{893EFE36-6B40-41AC-9F4B-99EE8C625AD1}" dt="2024-10-03T15:32:08.889" v="3"/>
          <ac:picMkLst>
            <pc:docMk/>
            <pc:sldMk cId="2735221592" sldId="283"/>
            <ac:picMk id="4" creationId="{CABAAFC5-7CCD-36A5-C4E2-C82B50EDDF76}"/>
          </ac:picMkLst>
        </pc:picChg>
        <pc:picChg chg="add del mod">
          <ac:chgData name="Gwennan Couch" userId="fe150d1f-4a98-401a-bbd0-f1f719ff34b5" providerId="ADAL" clId="{893EFE36-6B40-41AC-9F4B-99EE8C625AD1}" dt="2024-10-03T15:33:45.989" v="23" actId="478"/>
          <ac:picMkLst>
            <pc:docMk/>
            <pc:sldMk cId="2735221592" sldId="283"/>
            <ac:picMk id="5" creationId="{26244F79-3BD6-319B-6BDC-E346D7DFF845}"/>
          </ac:picMkLst>
        </pc:picChg>
        <pc:picChg chg="add del mod">
          <ac:chgData name="Gwennan Couch" userId="fe150d1f-4a98-401a-bbd0-f1f719ff34b5" providerId="ADAL" clId="{893EFE36-6B40-41AC-9F4B-99EE8C625AD1}" dt="2024-10-03T17:18:33.328" v="246"/>
          <ac:picMkLst>
            <pc:docMk/>
            <pc:sldMk cId="2735221592" sldId="283"/>
            <ac:picMk id="7" creationId="{099D175A-001B-6DD1-D054-72240B695E00}"/>
          </ac:picMkLst>
        </pc:picChg>
        <pc:picChg chg="add del mod">
          <ac:chgData name="Gwennan Couch" userId="fe150d1f-4a98-401a-bbd0-f1f719ff34b5" providerId="ADAL" clId="{893EFE36-6B40-41AC-9F4B-99EE8C625AD1}" dt="2024-10-03T17:28:48.729" v="262" actId="478"/>
          <ac:picMkLst>
            <pc:docMk/>
            <pc:sldMk cId="2735221592" sldId="283"/>
            <ac:picMk id="8" creationId="{B4B82572-99BF-21BD-2376-85992F708632}"/>
          </ac:picMkLst>
        </pc:picChg>
      </pc:sldChg>
      <pc:sldChg chg="addSp delSp modSp mod modTransition modAnim">
        <pc:chgData name="Gwennan Couch" userId="fe150d1f-4a98-401a-bbd0-f1f719ff34b5" providerId="ADAL" clId="{893EFE36-6B40-41AC-9F4B-99EE8C625AD1}" dt="2024-10-03T17:19:24.021" v="251" actId="478"/>
        <pc:sldMkLst>
          <pc:docMk/>
          <pc:sldMk cId="2150968190" sldId="284"/>
        </pc:sldMkLst>
        <pc:picChg chg="add del mod">
          <ac:chgData name="Gwennan Couch" userId="fe150d1f-4a98-401a-bbd0-f1f719ff34b5" providerId="ADAL" clId="{893EFE36-6B40-41AC-9F4B-99EE8C625AD1}" dt="2024-10-03T15:32:08.889" v="3"/>
          <ac:picMkLst>
            <pc:docMk/>
            <pc:sldMk cId="2150968190" sldId="284"/>
            <ac:picMk id="6" creationId="{FB8F9ACB-EC3E-9B70-B48D-508093278CDD}"/>
          </ac:picMkLst>
        </pc:picChg>
        <pc:picChg chg="add del mod">
          <ac:chgData name="Gwennan Couch" userId="fe150d1f-4a98-401a-bbd0-f1f719ff34b5" providerId="ADAL" clId="{893EFE36-6B40-41AC-9F4B-99EE8C625AD1}" dt="2024-10-03T15:33:07.215" v="11" actId="478"/>
          <ac:picMkLst>
            <pc:docMk/>
            <pc:sldMk cId="2150968190" sldId="284"/>
            <ac:picMk id="7" creationId="{AC86A659-930B-A19D-DA77-03D2F6CBAF2A}"/>
          </ac:picMkLst>
        </pc:picChg>
        <pc:picChg chg="add del mod">
          <ac:chgData name="Gwennan Couch" userId="fe150d1f-4a98-401a-bbd0-f1f719ff34b5" providerId="ADAL" clId="{893EFE36-6B40-41AC-9F4B-99EE8C625AD1}" dt="2024-10-03T17:18:33.328" v="246"/>
          <ac:picMkLst>
            <pc:docMk/>
            <pc:sldMk cId="2150968190" sldId="284"/>
            <ac:picMk id="17" creationId="{03545BD0-2E38-5021-7538-DC20882BE476}"/>
          </ac:picMkLst>
        </pc:picChg>
        <pc:picChg chg="add del mod">
          <ac:chgData name="Gwennan Couch" userId="fe150d1f-4a98-401a-bbd0-f1f719ff34b5" providerId="ADAL" clId="{893EFE36-6B40-41AC-9F4B-99EE8C625AD1}" dt="2024-10-03T17:19:24.021" v="251" actId="478"/>
          <ac:picMkLst>
            <pc:docMk/>
            <pc:sldMk cId="2150968190" sldId="284"/>
            <ac:picMk id="18" creationId="{ECABD266-894A-9553-103F-A9757A7D4CD6}"/>
          </ac:picMkLst>
        </pc:picChg>
      </pc:sldChg>
      <pc:sldChg chg="addSp delSp modSp mod modTransition modAnim">
        <pc:chgData name="Gwennan Couch" userId="fe150d1f-4a98-401a-bbd0-f1f719ff34b5" providerId="ADAL" clId="{893EFE36-6B40-41AC-9F4B-99EE8C625AD1}" dt="2024-10-03T17:28:51.386" v="263" actId="478"/>
        <pc:sldMkLst>
          <pc:docMk/>
          <pc:sldMk cId="2524039774" sldId="285"/>
        </pc:sldMkLst>
        <pc:picChg chg="add del mod">
          <ac:chgData name="Gwennan Couch" userId="fe150d1f-4a98-401a-bbd0-f1f719ff34b5" providerId="ADAL" clId="{893EFE36-6B40-41AC-9F4B-99EE8C625AD1}" dt="2024-10-03T15:33:48.633" v="24" actId="478"/>
          <ac:picMkLst>
            <pc:docMk/>
            <pc:sldMk cId="2524039774" sldId="285"/>
            <ac:picMk id="3" creationId="{B935C0C2-F9EE-1028-505D-2E63E3E2E39A}"/>
          </ac:picMkLst>
        </pc:picChg>
        <pc:picChg chg="add del mod">
          <ac:chgData name="Gwennan Couch" userId="fe150d1f-4a98-401a-bbd0-f1f719ff34b5" providerId="ADAL" clId="{893EFE36-6B40-41AC-9F4B-99EE8C625AD1}" dt="2024-10-03T17:18:33.328" v="246"/>
          <ac:picMkLst>
            <pc:docMk/>
            <pc:sldMk cId="2524039774" sldId="285"/>
            <ac:picMk id="6" creationId="{2852100D-CB6E-C601-9CA3-85B77F1765E2}"/>
          </ac:picMkLst>
        </pc:picChg>
        <pc:picChg chg="add del mod">
          <ac:chgData name="Gwennan Couch" userId="fe150d1f-4a98-401a-bbd0-f1f719ff34b5" providerId="ADAL" clId="{893EFE36-6B40-41AC-9F4B-99EE8C625AD1}" dt="2024-10-03T17:28:51.386" v="263" actId="478"/>
          <ac:picMkLst>
            <pc:docMk/>
            <pc:sldMk cId="2524039774" sldId="285"/>
            <ac:picMk id="8" creationId="{7ED8751D-D0DE-7193-FF86-FDAB302D5106}"/>
          </ac:picMkLst>
        </pc:picChg>
      </pc:sldChg>
      <pc:sldChg chg="addSp delSp modSp mod modTransition modAnim">
        <pc:chgData name="Gwennan Couch" userId="fe150d1f-4a98-401a-bbd0-f1f719ff34b5" providerId="ADAL" clId="{893EFE36-6B40-41AC-9F4B-99EE8C625AD1}" dt="2024-10-03T17:28:31.827" v="254" actId="478"/>
        <pc:sldMkLst>
          <pc:docMk/>
          <pc:sldMk cId="2981122819" sldId="287"/>
        </pc:sldMkLst>
        <pc:picChg chg="add del mod">
          <ac:chgData name="Gwennan Couch" userId="fe150d1f-4a98-401a-bbd0-f1f719ff34b5" providerId="ADAL" clId="{893EFE36-6B40-41AC-9F4B-99EE8C625AD1}" dt="2024-10-03T15:32:08.889" v="3"/>
          <ac:picMkLst>
            <pc:docMk/>
            <pc:sldMk cId="2981122819" sldId="287"/>
            <ac:picMk id="5" creationId="{7CBFF543-488E-1F27-AA21-1CA1E9A93BDF}"/>
          </ac:picMkLst>
        </pc:picChg>
        <pc:picChg chg="add del mod">
          <ac:chgData name="Gwennan Couch" userId="fe150d1f-4a98-401a-bbd0-f1f719ff34b5" providerId="ADAL" clId="{893EFE36-6B40-41AC-9F4B-99EE8C625AD1}" dt="2024-10-03T15:33:16.957" v="14" actId="478"/>
          <ac:picMkLst>
            <pc:docMk/>
            <pc:sldMk cId="2981122819" sldId="287"/>
            <ac:picMk id="6" creationId="{1608D54D-630F-7104-A5DA-91CEA9A7E0C5}"/>
          </ac:picMkLst>
        </pc:picChg>
        <pc:picChg chg="add del mod">
          <ac:chgData name="Gwennan Couch" userId="fe150d1f-4a98-401a-bbd0-f1f719ff34b5" providerId="ADAL" clId="{893EFE36-6B40-41AC-9F4B-99EE8C625AD1}" dt="2024-10-03T17:18:33.328" v="246"/>
          <ac:picMkLst>
            <pc:docMk/>
            <pc:sldMk cId="2981122819" sldId="287"/>
            <ac:picMk id="8" creationId="{FD9BA5B7-8CEE-2EDB-7B7C-6276D8CFA657}"/>
          </ac:picMkLst>
        </pc:picChg>
        <pc:picChg chg="add del mod">
          <ac:chgData name="Gwennan Couch" userId="fe150d1f-4a98-401a-bbd0-f1f719ff34b5" providerId="ADAL" clId="{893EFE36-6B40-41AC-9F4B-99EE8C625AD1}" dt="2024-10-03T17:28:31.827" v="254" actId="478"/>
          <ac:picMkLst>
            <pc:docMk/>
            <pc:sldMk cId="2981122819" sldId="287"/>
            <ac:picMk id="9" creationId="{42AFDEB6-6F3F-CC13-AD81-645F44A1E926}"/>
          </ac:picMkLst>
        </pc:picChg>
      </pc:sldChg>
      <pc:sldChg chg="addSp delSp modSp del mod modTransition modAnim">
        <pc:chgData name="Gwennan Couch" userId="fe150d1f-4a98-401a-bbd0-f1f719ff34b5" providerId="ADAL" clId="{893EFE36-6B40-41AC-9F4B-99EE8C625AD1}" dt="2024-10-03T15:36:32.102" v="92" actId="47"/>
        <pc:sldMkLst>
          <pc:docMk/>
          <pc:sldMk cId="3822962245" sldId="288"/>
        </pc:sldMkLst>
        <pc:picChg chg="add del mod">
          <ac:chgData name="Gwennan Couch" userId="fe150d1f-4a98-401a-bbd0-f1f719ff34b5" providerId="ADAL" clId="{893EFE36-6B40-41AC-9F4B-99EE8C625AD1}" dt="2024-10-03T15:32:08.889" v="3"/>
          <ac:picMkLst>
            <pc:docMk/>
            <pc:sldMk cId="3822962245" sldId="288"/>
            <ac:picMk id="4" creationId="{1AFAE761-028D-2ECC-2380-ABA4AAC4F110}"/>
          </ac:picMkLst>
        </pc:picChg>
        <pc:picChg chg="add del mod">
          <ac:chgData name="Gwennan Couch" userId="fe150d1f-4a98-401a-bbd0-f1f719ff34b5" providerId="ADAL" clId="{893EFE36-6B40-41AC-9F4B-99EE8C625AD1}" dt="2024-10-03T15:33:13.864" v="13" actId="478"/>
          <ac:picMkLst>
            <pc:docMk/>
            <pc:sldMk cId="3822962245" sldId="288"/>
            <ac:picMk id="6" creationId="{9DB571A6-1A34-BD2D-79D0-216C41CFBD21}"/>
          </ac:picMkLst>
        </pc:picChg>
      </pc:sldChg>
      <pc:sldChg chg="addSp delSp modSp mod modTransition modAnim">
        <pc:chgData name="Gwennan Couch" userId="fe150d1f-4a98-401a-bbd0-f1f719ff34b5" providerId="ADAL" clId="{893EFE36-6B40-41AC-9F4B-99EE8C625AD1}" dt="2024-10-03T17:28:35.545" v="256" actId="478"/>
        <pc:sldMkLst>
          <pc:docMk/>
          <pc:sldMk cId="2313520577" sldId="289"/>
        </pc:sldMkLst>
        <pc:spChg chg="mod">
          <ac:chgData name="Gwennan Couch" userId="fe150d1f-4a98-401a-bbd0-f1f719ff34b5" providerId="ADAL" clId="{893EFE36-6B40-41AC-9F4B-99EE8C625AD1}" dt="2024-10-03T15:37:14.385" v="94" actId="2711"/>
          <ac:spMkLst>
            <pc:docMk/>
            <pc:sldMk cId="2313520577" sldId="289"/>
            <ac:spMk id="6" creationId="{A5D552A8-30CE-4084-406D-0DFC16A67B8A}"/>
          </ac:spMkLst>
        </pc:spChg>
        <pc:picChg chg="add del mod">
          <ac:chgData name="Gwennan Couch" userId="fe150d1f-4a98-401a-bbd0-f1f719ff34b5" providerId="ADAL" clId="{893EFE36-6B40-41AC-9F4B-99EE8C625AD1}" dt="2024-10-03T15:32:08.889" v="3"/>
          <ac:picMkLst>
            <pc:docMk/>
            <pc:sldMk cId="2313520577" sldId="289"/>
            <ac:picMk id="4" creationId="{4019B5B5-6121-288A-65F5-3F2CFF075B5A}"/>
          </ac:picMkLst>
        </pc:picChg>
        <pc:picChg chg="add del mod">
          <ac:chgData name="Gwennan Couch" userId="fe150d1f-4a98-401a-bbd0-f1f719ff34b5" providerId="ADAL" clId="{893EFE36-6B40-41AC-9F4B-99EE8C625AD1}" dt="2024-10-03T15:33:22.471" v="16" actId="478"/>
          <ac:picMkLst>
            <pc:docMk/>
            <pc:sldMk cId="2313520577" sldId="289"/>
            <ac:picMk id="5" creationId="{7F3FA619-E588-E55A-A429-6EDE4BCBAB4B}"/>
          </ac:picMkLst>
        </pc:picChg>
        <pc:picChg chg="add del mod">
          <ac:chgData name="Gwennan Couch" userId="fe150d1f-4a98-401a-bbd0-f1f719ff34b5" providerId="ADAL" clId="{893EFE36-6B40-41AC-9F4B-99EE8C625AD1}" dt="2024-10-03T17:18:33.328" v="246"/>
          <ac:picMkLst>
            <pc:docMk/>
            <pc:sldMk cId="2313520577" sldId="289"/>
            <ac:picMk id="8" creationId="{E1FC9526-5F46-B70B-175C-FDB67075775C}"/>
          </ac:picMkLst>
        </pc:picChg>
        <pc:picChg chg="add del mod">
          <ac:chgData name="Gwennan Couch" userId="fe150d1f-4a98-401a-bbd0-f1f719ff34b5" providerId="ADAL" clId="{893EFE36-6B40-41AC-9F4B-99EE8C625AD1}" dt="2024-10-03T17:28:35.545" v="256" actId="478"/>
          <ac:picMkLst>
            <pc:docMk/>
            <pc:sldMk cId="2313520577" sldId="289"/>
            <ac:picMk id="9" creationId="{6A1A97DC-7A50-FE6D-34D7-487F15653C43}"/>
          </ac:picMkLst>
        </pc:picChg>
      </pc:sldChg>
      <pc:sldChg chg="addSp delSp modSp mod modTransition modAnim">
        <pc:chgData name="Gwennan Couch" userId="fe150d1f-4a98-401a-bbd0-f1f719ff34b5" providerId="ADAL" clId="{893EFE36-6B40-41AC-9F4B-99EE8C625AD1}" dt="2024-10-15T08:01:30.551" v="1524" actId="962"/>
        <pc:sldMkLst>
          <pc:docMk/>
          <pc:sldMk cId="3723515898" sldId="290"/>
        </pc:sldMkLst>
        <pc:spChg chg="mod">
          <ac:chgData name="Gwennan Couch" userId="fe150d1f-4a98-401a-bbd0-f1f719ff34b5" providerId="ADAL" clId="{893EFE36-6B40-41AC-9F4B-99EE8C625AD1}" dt="2024-10-07T15:36:22.169" v="266" actId="1076"/>
          <ac:spMkLst>
            <pc:docMk/>
            <pc:sldMk cId="3723515898" sldId="290"/>
            <ac:spMk id="2" creationId="{3B6C09C8-6B04-06ED-FDD0-854458119517}"/>
          </ac:spMkLst>
        </pc:spChg>
        <pc:picChg chg="add del mod">
          <ac:chgData name="Gwennan Couch" userId="fe150d1f-4a98-401a-bbd0-f1f719ff34b5" providerId="ADAL" clId="{893EFE36-6B40-41AC-9F4B-99EE8C625AD1}" dt="2024-10-03T15:32:08.889" v="3"/>
          <ac:picMkLst>
            <pc:docMk/>
            <pc:sldMk cId="3723515898" sldId="290"/>
            <ac:picMk id="4" creationId="{E6B4DFB0-DB49-CB94-E74C-9415DAE2AD36}"/>
          </ac:picMkLst>
        </pc:picChg>
        <pc:picChg chg="add del mod">
          <ac:chgData name="Gwennan Couch" userId="fe150d1f-4a98-401a-bbd0-f1f719ff34b5" providerId="ADAL" clId="{893EFE36-6B40-41AC-9F4B-99EE8C625AD1}" dt="2024-10-03T15:33:19.773" v="15" actId="478"/>
          <ac:picMkLst>
            <pc:docMk/>
            <pc:sldMk cId="3723515898" sldId="290"/>
            <ac:picMk id="5" creationId="{61DADDC1-DD6A-FBE4-437A-13E5ADCB7739}"/>
          </ac:picMkLst>
        </pc:picChg>
        <pc:picChg chg="add del mod">
          <ac:chgData name="Gwennan Couch" userId="fe150d1f-4a98-401a-bbd0-f1f719ff34b5" providerId="ADAL" clId="{893EFE36-6B40-41AC-9F4B-99EE8C625AD1}" dt="2024-10-03T17:18:33.328" v="246"/>
          <ac:picMkLst>
            <pc:docMk/>
            <pc:sldMk cId="3723515898" sldId="290"/>
            <ac:picMk id="7" creationId="{2F287A5E-03A5-87A4-C9FF-61F61BBD23A7}"/>
          </ac:picMkLst>
        </pc:picChg>
        <pc:picChg chg="add del mod">
          <ac:chgData name="Gwennan Couch" userId="fe150d1f-4a98-401a-bbd0-f1f719ff34b5" providerId="ADAL" clId="{893EFE36-6B40-41AC-9F4B-99EE8C625AD1}" dt="2024-10-03T17:28:33.849" v="255" actId="478"/>
          <ac:picMkLst>
            <pc:docMk/>
            <pc:sldMk cId="3723515898" sldId="290"/>
            <ac:picMk id="8" creationId="{0BEF146B-1FE7-CA5C-FE89-33BC18965CF7}"/>
          </ac:picMkLst>
        </pc:picChg>
        <pc:picChg chg="add mod">
          <ac:chgData name="Gwennan Couch" userId="fe150d1f-4a98-401a-bbd0-f1f719ff34b5" providerId="ADAL" clId="{893EFE36-6B40-41AC-9F4B-99EE8C625AD1}" dt="2024-10-15T08:01:30.551" v="1524" actId="962"/>
          <ac:picMkLst>
            <pc:docMk/>
            <pc:sldMk cId="3723515898" sldId="290"/>
            <ac:picMk id="9" creationId="{F2327244-3A1A-E103-7CB4-BDC9D730952A}"/>
          </ac:picMkLst>
        </pc:picChg>
        <pc:picChg chg="del">
          <ac:chgData name="Gwennan Couch" userId="fe150d1f-4a98-401a-bbd0-f1f719ff34b5" providerId="ADAL" clId="{893EFE36-6B40-41AC-9F4B-99EE8C625AD1}" dt="2024-10-03T17:29:11.060" v="264" actId="478"/>
          <ac:picMkLst>
            <pc:docMk/>
            <pc:sldMk cId="3723515898" sldId="290"/>
            <ac:picMk id="4098" creationId="{5E7B4B27-E48D-2EBA-C2F4-DFED587A805E}"/>
          </ac:picMkLst>
        </pc:picChg>
      </pc:sldChg>
      <pc:sldChg chg="addSp delSp modSp mod modTransition modAnim">
        <pc:chgData name="Gwennan Couch" userId="fe150d1f-4a98-401a-bbd0-f1f719ff34b5" providerId="ADAL" clId="{893EFE36-6B40-41AC-9F4B-99EE8C625AD1}" dt="2024-10-03T17:28:37.477" v="257" actId="478"/>
        <pc:sldMkLst>
          <pc:docMk/>
          <pc:sldMk cId="4031178608" sldId="291"/>
        </pc:sldMkLst>
        <pc:picChg chg="add del mod">
          <ac:chgData name="Gwennan Couch" userId="fe150d1f-4a98-401a-bbd0-f1f719ff34b5" providerId="ADAL" clId="{893EFE36-6B40-41AC-9F4B-99EE8C625AD1}" dt="2024-10-03T15:32:08.889" v="3"/>
          <ac:picMkLst>
            <pc:docMk/>
            <pc:sldMk cId="4031178608" sldId="291"/>
            <ac:picMk id="5" creationId="{BEA74535-9F34-95BB-E245-FA3CD27B7874}"/>
          </ac:picMkLst>
        </pc:picChg>
        <pc:picChg chg="add del mod">
          <ac:chgData name="Gwennan Couch" userId="fe150d1f-4a98-401a-bbd0-f1f719ff34b5" providerId="ADAL" clId="{893EFE36-6B40-41AC-9F4B-99EE8C625AD1}" dt="2024-10-03T15:33:25.252" v="17" actId="478"/>
          <ac:picMkLst>
            <pc:docMk/>
            <pc:sldMk cId="4031178608" sldId="291"/>
            <ac:picMk id="7" creationId="{E5CB2324-C7FA-5B7C-1D93-24163EDF9F50}"/>
          </ac:picMkLst>
        </pc:picChg>
        <pc:picChg chg="add del mod">
          <ac:chgData name="Gwennan Couch" userId="fe150d1f-4a98-401a-bbd0-f1f719ff34b5" providerId="ADAL" clId="{893EFE36-6B40-41AC-9F4B-99EE8C625AD1}" dt="2024-10-03T17:18:33.328" v="246"/>
          <ac:picMkLst>
            <pc:docMk/>
            <pc:sldMk cId="4031178608" sldId="291"/>
            <ac:picMk id="10" creationId="{7D7812E5-7EE2-EA18-D117-3D9C33DE26EF}"/>
          </ac:picMkLst>
        </pc:picChg>
        <pc:picChg chg="add del mod">
          <ac:chgData name="Gwennan Couch" userId="fe150d1f-4a98-401a-bbd0-f1f719ff34b5" providerId="ADAL" clId="{893EFE36-6B40-41AC-9F4B-99EE8C625AD1}" dt="2024-10-03T17:28:37.477" v="257" actId="478"/>
          <ac:picMkLst>
            <pc:docMk/>
            <pc:sldMk cId="4031178608" sldId="291"/>
            <ac:picMk id="11" creationId="{A8038C0A-87DB-1D39-E91E-C1050ACE79DC}"/>
          </ac:picMkLst>
        </pc:picChg>
      </pc:sldChg>
      <pc:sldChg chg="addSp delSp modSp mod modTransition modAnim">
        <pc:chgData name="Gwennan Couch" userId="fe150d1f-4a98-401a-bbd0-f1f719ff34b5" providerId="ADAL" clId="{893EFE36-6B40-41AC-9F4B-99EE8C625AD1}" dt="2024-10-03T17:28:39.344" v="258" actId="478"/>
        <pc:sldMkLst>
          <pc:docMk/>
          <pc:sldMk cId="143506636" sldId="292"/>
        </pc:sldMkLst>
        <pc:picChg chg="add del mod">
          <ac:chgData name="Gwennan Couch" userId="fe150d1f-4a98-401a-bbd0-f1f719ff34b5" providerId="ADAL" clId="{893EFE36-6B40-41AC-9F4B-99EE8C625AD1}" dt="2024-10-03T15:32:08.889" v="3"/>
          <ac:picMkLst>
            <pc:docMk/>
            <pc:sldMk cId="143506636" sldId="292"/>
            <ac:picMk id="4" creationId="{1AE6B919-5589-ECA4-C42B-939F9E4AA14B}"/>
          </ac:picMkLst>
        </pc:picChg>
        <pc:picChg chg="add del mod">
          <ac:chgData name="Gwennan Couch" userId="fe150d1f-4a98-401a-bbd0-f1f719ff34b5" providerId="ADAL" clId="{893EFE36-6B40-41AC-9F4B-99EE8C625AD1}" dt="2024-10-03T15:33:29.381" v="18" actId="478"/>
          <ac:picMkLst>
            <pc:docMk/>
            <pc:sldMk cId="143506636" sldId="292"/>
            <ac:picMk id="5" creationId="{AF8BFA93-E94E-D971-1027-60E8AED67188}"/>
          </ac:picMkLst>
        </pc:picChg>
        <pc:picChg chg="add del mod">
          <ac:chgData name="Gwennan Couch" userId="fe150d1f-4a98-401a-bbd0-f1f719ff34b5" providerId="ADAL" clId="{893EFE36-6B40-41AC-9F4B-99EE8C625AD1}" dt="2024-10-03T17:18:33.328" v="246"/>
          <ac:picMkLst>
            <pc:docMk/>
            <pc:sldMk cId="143506636" sldId="292"/>
            <ac:picMk id="7" creationId="{93072DD0-E5BB-D427-E428-2B8A9FF8A559}"/>
          </ac:picMkLst>
        </pc:picChg>
        <pc:picChg chg="add del mod">
          <ac:chgData name="Gwennan Couch" userId="fe150d1f-4a98-401a-bbd0-f1f719ff34b5" providerId="ADAL" clId="{893EFE36-6B40-41AC-9F4B-99EE8C625AD1}" dt="2024-10-03T17:28:39.344" v="258" actId="478"/>
          <ac:picMkLst>
            <pc:docMk/>
            <pc:sldMk cId="143506636" sldId="292"/>
            <ac:picMk id="8" creationId="{156436D1-5009-D6E7-D1C0-61D0303DC179}"/>
          </ac:picMkLst>
        </pc:picChg>
      </pc:sldChg>
      <pc:sldChg chg="addSp delSp modSp mod modTransition delAnim modAnim">
        <pc:chgData name="Gwennan Couch" userId="fe150d1f-4a98-401a-bbd0-f1f719ff34b5" providerId="ADAL" clId="{893EFE36-6B40-41AC-9F4B-99EE8C625AD1}" dt="2024-10-03T17:28:26.381" v="252" actId="478"/>
        <pc:sldMkLst>
          <pc:docMk/>
          <pc:sldMk cId="3509550748" sldId="293"/>
        </pc:sldMkLst>
        <pc:spChg chg="mod">
          <ac:chgData name="Gwennan Couch" userId="fe150d1f-4a98-401a-bbd0-f1f719ff34b5" providerId="ADAL" clId="{893EFE36-6B40-41AC-9F4B-99EE8C625AD1}" dt="2024-10-03T16:56:54.620" v="233" actId="20577"/>
          <ac:spMkLst>
            <pc:docMk/>
            <pc:sldMk cId="3509550748" sldId="293"/>
            <ac:spMk id="6" creationId="{E04A5DCE-9EF5-AFE6-BCCD-FD143E70B594}"/>
          </ac:spMkLst>
        </pc:spChg>
        <pc:spChg chg="mod">
          <ac:chgData name="Gwennan Couch" userId="fe150d1f-4a98-401a-bbd0-f1f719ff34b5" providerId="ADAL" clId="{893EFE36-6B40-41AC-9F4B-99EE8C625AD1}" dt="2024-10-03T16:56:59.932" v="234" actId="1076"/>
          <ac:spMkLst>
            <pc:docMk/>
            <pc:sldMk cId="3509550748" sldId="293"/>
            <ac:spMk id="8" creationId="{E974FCC7-331A-15BC-88C5-CE9018ADDF8D}"/>
          </ac:spMkLst>
        </pc:spChg>
        <pc:picChg chg="add del mod">
          <ac:chgData name="Gwennan Couch" userId="fe150d1f-4a98-401a-bbd0-f1f719ff34b5" providerId="ADAL" clId="{893EFE36-6B40-41AC-9F4B-99EE8C625AD1}" dt="2024-10-03T15:32:08.889" v="3"/>
          <ac:picMkLst>
            <pc:docMk/>
            <pc:sldMk cId="3509550748" sldId="293"/>
            <ac:picMk id="5" creationId="{61C39FDB-FF81-D336-5637-E0ECB335B7E6}"/>
          </ac:picMkLst>
        </pc:picChg>
        <pc:picChg chg="add del mod">
          <ac:chgData name="Gwennan Couch" userId="fe150d1f-4a98-401a-bbd0-f1f719ff34b5" providerId="ADAL" clId="{893EFE36-6B40-41AC-9F4B-99EE8C625AD1}" dt="2024-10-03T15:33:02.949" v="10" actId="478"/>
          <ac:picMkLst>
            <pc:docMk/>
            <pc:sldMk cId="3509550748" sldId="293"/>
            <ac:picMk id="9" creationId="{1DF74ADA-3220-E61F-C1C2-33659E201D4A}"/>
          </ac:picMkLst>
        </pc:picChg>
        <pc:picChg chg="add del mod">
          <ac:chgData name="Gwennan Couch" userId="fe150d1f-4a98-401a-bbd0-f1f719ff34b5" providerId="ADAL" clId="{893EFE36-6B40-41AC-9F4B-99EE8C625AD1}" dt="2024-10-03T17:17:45.193" v="237" actId="478"/>
          <ac:picMkLst>
            <pc:docMk/>
            <pc:sldMk cId="3509550748" sldId="293"/>
            <ac:picMk id="12" creationId="{091E69BF-271F-C785-79D3-E3CB52E6234D}"/>
          </ac:picMkLst>
        </pc:picChg>
        <pc:picChg chg="add del mod">
          <ac:chgData name="Gwennan Couch" userId="fe150d1f-4a98-401a-bbd0-f1f719ff34b5" providerId="ADAL" clId="{893EFE36-6B40-41AC-9F4B-99EE8C625AD1}" dt="2024-10-03T17:28:26.381" v="252" actId="478"/>
          <ac:picMkLst>
            <pc:docMk/>
            <pc:sldMk cId="3509550748" sldId="293"/>
            <ac:picMk id="16" creationId="{24B589F3-FBAA-4242-03BD-40616D60C82B}"/>
          </ac:picMkLst>
        </pc:picChg>
      </pc:sldChg>
      <pc:sldChg chg="addSp delSp modSp mod modTransition modAnim">
        <pc:chgData name="Gwennan Couch" userId="fe150d1f-4a98-401a-bbd0-f1f719ff34b5" providerId="ADAL" clId="{893EFE36-6B40-41AC-9F4B-99EE8C625AD1}" dt="2024-10-03T17:28:44.416" v="260" actId="478"/>
        <pc:sldMkLst>
          <pc:docMk/>
          <pc:sldMk cId="560468724" sldId="295"/>
        </pc:sldMkLst>
        <pc:picChg chg="add del mod">
          <ac:chgData name="Gwennan Couch" userId="fe150d1f-4a98-401a-bbd0-f1f719ff34b5" providerId="ADAL" clId="{893EFE36-6B40-41AC-9F4B-99EE8C625AD1}" dt="2024-10-03T15:32:08.889" v="3"/>
          <ac:picMkLst>
            <pc:docMk/>
            <pc:sldMk cId="560468724" sldId="295"/>
            <ac:picMk id="8" creationId="{71AB3D91-2435-9EC1-6663-B40583CEA8D8}"/>
          </ac:picMkLst>
        </pc:picChg>
        <pc:picChg chg="add del mod">
          <ac:chgData name="Gwennan Couch" userId="fe150d1f-4a98-401a-bbd0-f1f719ff34b5" providerId="ADAL" clId="{893EFE36-6B40-41AC-9F4B-99EE8C625AD1}" dt="2024-10-03T15:33:37.599" v="21" actId="478"/>
          <ac:picMkLst>
            <pc:docMk/>
            <pc:sldMk cId="560468724" sldId="295"/>
            <ac:picMk id="9" creationId="{8899C925-649D-A03E-14AF-FB50A550D173}"/>
          </ac:picMkLst>
        </pc:picChg>
        <pc:picChg chg="add del mod">
          <ac:chgData name="Gwennan Couch" userId="fe150d1f-4a98-401a-bbd0-f1f719ff34b5" providerId="ADAL" clId="{893EFE36-6B40-41AC-9F4B-99EE8C625AD1}" dt="2024-10-03T17:18:33.328" v="246"/>
          <ac:picMkLst>
            <pc:docMk/>
            <pc:sldMk cId="560468724" sldId="295"/>
            <ac:picMk id="11" creationId="{D5AAA704-E3C3-37F7-77CC-FE7A8B88E73A}"/>
          </ac:picMkLst>
        </pc:picChg>
        <pc:picChg chg="add del mod">
          <ac:chgData name="Gwennan Couch" userId="fe150d1f-4a98-401a-bbd0-f1f719ff34b5" providerId="ADAL" clId="{893EFE36-6B40-41AC-9F4B-99EE8C625AD1}" dt="2024-10-03T17:28:44.416" v="260" actId="478"/>
          <ac:picMkLst>
            <pc:docMk/>
            <pc:sldMk cId="560468724" sldId="295"/>
            <ac:picMk id="12" creationId="{738D51F4-B27D-003F-C375-DEF77B94EAF3}"/>
          </ac:picMkLst>
        </pc:picChg>
      </pc:sldChg>
      <pc:sldChg chg="addSp delSp modSp add del mod modTransition modAnim">
        <pc:chgData name="Gwennan Couch" userId="fe150d1f-4a98-401a-bbd0-f1f719ff34b5" providerId="ADAL" clId="{893EFE36-6B40-41AC-9F4B-99EE8C625AD1}" dt="2024-10-08T07:58:27.669" v="268"/>
        <pc:sldMkLst>
          <pc:docMk/>
          <pc:sldMk cId="4053111453" sldId="298"/>
        </pc:sldMkLst>
        <pc:picChg chg="add del mod">
          <ac:chgData name="Gwennan Couch" userId="fe150d1f-4a98-401a-bbd0-f1f719ff34b5" providerId="ADAL" clId="{893EFE36-6B40-41AC-9F4B-99EE8C625AD1}" dt="2024-10-03T15:32:08.889" v="3"/>
          <ac:picMkLst>
            <pc:docMk/>
            <pc:sldMk cId="4053111453" sldId="298"/>
            <ac:picMk id="5" creationId="{58FD1944-EA96-4144-22BB-69745FC505AC}"/>
          </ac:picMkLst>
        </pc:picChg>
        <pc:picChg chg="add del mod">
          <ac:chgData name="Gwennan Couch" userId="fe150d1f-4a98-401a-bbd0-f1f719ff34b5" providerId="ADAL" clId="{893EFE36-6B40-41AC-9F4B-99EE8C625AD1}" dt="2024-10-03T15:33:34.640" v="20" actId="478"/>
          <ac:picMkLst>
            <pc:docMk/>
            <pc:sldMk cId="4053111453" sldId="298"/>
            <ac:picMk id="6" creationId="{0D2F65FF-ECBD-3FB0-3EE9-CB23DDCE9C9C}"/>
          </ac:picMkLst>
        </pc:picChg>
      </pc:sldChg>
      <pc:sldChg chg="addSp delSp modSp del mod modTransition modAnim">
        <pc:chgData name="Gwennan Couch" userId="fe150d1f-4a98-401a-bbd0-f1f719ff34b5" providerId="ADAL" clId="{893EFE36-6B40-41AC-9F4B-99EE8C625AD1}" dt="2024-10-07T15:36:41.689" v="267" actId="47"/>
        <pc:sldMkLst>
          <pc:docMk/>
          <pc:sldMk cId="3087467997" sldId="299"/>
        </pc:sldMkLst>
        <pc:spChg chg="del">
          <ac:chgData name="Gwennan Couch" userId="fe150d1f-4a98-401a-bbd0-f1f719ff34b5" providerId="ADAL" clId="{893EFE36-6B40-41AC-9F4B-99EE8C625AD1}" dt="2024-10-03T15:34:16.568" v="77" actId="478"/>
          <ac:spMkLst>
            <pc:docMk/>
            <pc:sldMk cId="3087467997" sldId="299"/>
            <ac:spMk id="3" creationId="{04AFA4AC-EF48-20AC-EAFE-EEA173BCCDBD}"/>
          </ac:spMkLst>
        </pc:spChg>
        <pc:spChg chg="add mod">
          <ac:chgData name="Gwennan Couch" userId="fe150d1f-4a98-401a-bbd0-f1f719ff34b5" providerId="ADAL" clId="{893EFE36-6B40-41AC-9F4B-99EE8C625AD1}" dt="2024-10-03T15:35:24.119" v="91" actId="20577"/>
          <ac:spMkLst>
            <pc:docMk/>
            <pc:sldMk cId="3087467997" sldId="299"/>
            <ac:spMk id="8" creationId="{73BA0F08-E8A3-A547-EFE9-EE88FC4F6002}"/>
          </ac:spMkLst>
        </pc:spChg>
        <pc:picChg chg="add del mod">
          <ac:chgData name="Gwennan Couch" userId="fe150d1f-4a98-401a-bbd0-f1f719ff34b5" providerId="ADAL" clId="{893EFE36-6B40-41AC-9F4B-99EE8C625AD1}" dt="2024-10-03T15:32:08.889" v="3"/>
          <ac:picMkLst>
            <pc:docMk/>
            <pc:sldMk cId="3087467997" sldId="299"/>
            <ac:picMk id="5" creationId="{CAC78F0C-C8F8-7097-1604-2E07CFFAF155}"/>
          </ac:picMkLst>
        </pc:picChg>
        <pc:picChg chg="add del mod">
          <ac:chgData name="Gwennan Couch" userId="fe150d1f-4a98-401a-bbd0-f1f719ff34b5" providerId="ADAL" clId="{893EFE36-6B40-41AC-9F4B-99EE8C625AD1}" dt="2024-10-03T15:33:43.142" v="22" actId="478"/>
          <ac:picMkLst>
            <pc:docMk/>
            <pc:sldMk cId="3087467997" sldId="299"/>
            <ac:picMk id="6" creationId="{37566DB1-5EBD-AAFC-3DA2-5176066328FC}"/>
          </ac:picMkLst>
        </pc:picChg>
        <pc:picChg chg="mod">
          <ac:chgData name="Gwennan Couch" userId="fe150d1f-4a98-401a-bbd0-f1f719ff34b5" providerId="ADAL" clId="{893EFE36-6B40-41AC-9F4B-99EE8C625AD1}" dt="2024-10-03T15:38:17.520" v="209" actId="962"/>
          <ac:picMkLst>
            <pc:docMk/>
            <pc:sldMk cId="3087467997" sldId="299"/>
            <ac:picMk id="7" creationId="{539F9E91-D9CF-59B2-DD8C-AC45A3C28E33}"/>
          </ac:picMkLst>
        </pc:picChg>
        <pc:picChg chg="add del mod">
          <ac:chgData name="Gwennan Couch" userId="fe150d1f-4a98-401a-bbd0-f1f719ff34b5" providerId="ADAL" clId="{893EFE36-6B40-41AC-9F4B-99EE8C625AD1}" dt="2024-10-03T17:18:33.328" v="246"/>
          <ac:picMkLst>
            <pc:docMk/>
            <pc:sldMk cId="3087467997" sldId="299"/>
            <ac:picMk id="10" creationId="{569E7A48-E9BC-DCB7-4902-092A34E875E4}"/>
          </ac:picMkLst>
        </pc:picChg>
        <pc:picChg chg="add del mod">
          <ac:chgData name="Gwennan Couch" userId="fe150d1f-4a98-401a-bbd0-f1f719ff34b5" providerId="ADAL" clId="{893EFE36-6B40-41AC-9F4B-99EE8C625AD1}" dt="2024-10-03T17:28:46.253" v="261" actId="478"/>
          <ac:picMkLst>
            <pc:docMk/>
            <pc:sldMk cId="3087467997" sldId="299"/>
            <ac:picMk id="11" creationId="{22BB08A1-216E-3907-8729-09EC07EF9E98}"/>
          </ac:picMkLst>
        </pc:picChg>
      </pc:sldChg>
      <pc:sldChg chg="addSp delSp modSp mod modTransition modAnim">
        <pc:chgData name="Gwennan Couch" userId="fe150d1f-4a98-401a-bbd0-f1f719ff34b5" providerId="ADAL" clId="{893EFE36-6B40-41AC-9F4B-99EE8C625AD1}" dt="2024-10-03T17:28:29.707" v="253" actId="478"/>
        <pc:sldMkLst>
          <pc:docMk/>
          <pc:sldMk cId="2497872195" sldId="300"/>
        </pc:sldMkLst>
        <pc:spChg chg="mod">
          <ac:chgData name="Gwennan Couch" userId="fe150d1f-4a98-401a-bbd0-f1f719ff34b5" providerId="ADAL" clId="{893EFE36-6B40-41AC-9F4B-99EE8C625AD1}" dt="2024-10-03T15:38:36.921" v="212" actId="33553"/>
          <ac:spMkLst>
            <pc:docMk/>
            <pc:sldMk cId="2497872195" sldId="300"/>
            <ac:spMk id="3" creationId="{D46953DF-7DDD-543F-6A21-707CC74F7DCA}"/>
          </ac:spMkLst>
        </pc:spChg>
        <pc:spChg chg="add del mod">
          <ac:chgData name="Gwennan Couch" userId="fe150d1f-4a98-401a-bbd0-f1f719ff34b5" providerId="ADAL" clId="{893EFE36-6B40-41AC-9F4B-99EE8C625AD1}" dt="2024-10-03T15:38:32.918" v="211" actId="478"/>
          <ac:spMkLst>
            <pc:docMk/>
            <pc:sldMk cId="2497872195" sldId="300"/>
            <ac:spMk id="7" creationId="{E72210A6-AC44-DC23-618E-477DAD2150D3}"/>
          </ac:spMkLst>
        </pc:spChg>
        <pc:picChg chg="add del mod">
          <ac:chgData name="Gwennan Couch" userId="fe150d1f-4a98-401a-bbd0-f1f719ff34b5" providerId="ADAL" clId="{893EFE36-6B40-41AC-9F4B-99EE8C625AD1}" dt="2024-10-03T15:31:59.077" v="2"/>
          <ac:picMkLst>
            <pc:docMk/>
            <pc:sldMk cId="2497872195" sldId="300"/>
            <ac:picMk id="4" creationId="{DFAA3425-765D-D485-D3CC-15694250342F}"/>
          </ac:picMkLst>
        </pc:picChg>
        <pc:picChg chg="mod">
          <ac:chgData name="Gwennan Couch" userId="fe150d1f-4a98-401a-bbd0-f1f719ff34b5" providerId="ADAL" clId="{893EFE36-6B40-41AC-9F4B-99EE8C625AD1}" dt="2024-10-03T15:38:01.812" v="95" actId="962"/>
          <ac:picMkLst>
            <pc:docMk/>
            <pc:sldMk cId="2497872195" sldId="300"/>
            <ac:picMk id="5" creationId="{9881421A-744A-E7CF-0EB8-738CE3E6B855}"/>
          </ac:picMkLst>
        </pc:picChg>
        <pc:picChg chg="add del mod">
          <ac:chgData name="Gwennan Couch" userId="fe150d1f-4a98-401a-bbd0-f1f719ff34b5" providerId="ADAL" clId="{893EFE36-6B40-41AC-9F4B-99EE8C625AD1}" dt="2024-10-03T15:33:11.032" v="12" actId="478"/>
          <ac:picMkLst>
            <pc:docMk/>
            <pc:sldMk cId="2497872195" sldId="300"/>
            <ac:picMk id="6" creationId="{077679F2-8729-DBC6-E670-54C25AB9477A}"/>
          </ac:picMkLst>
        </pc:picChg>
        <pc:picChg chg="mod">
          <ac:chgData name="Gwennan Couch" userId="fe150d1f-4a98-401a-bbd0-f1f719ff34b5" providerId="ADAL" clId="{893EFE36-6B40-41AC-9F4B-99EE8C625AD1}" dt="2024-10-03T15:38:51.570" v="213" actId="962"/>
          <ac:picMkLst>
            <pc:docMk/>
            <pc:sldMk cId="2497872195" sldId="300"/>
            <ac:picMk id="8" creationId="{DFCDE33B-CC6C-BAAC-8B18-D67B15FD8D98}"/>
          </ac:picMkLst>
        </pc:picChg>
        <pc:picChg chg="add del mod">
          <ac:chgData name="Gwennan Couch" userId="fe150d1f-4a98-401a-bbd0-f1f719ff34b5" providerId="ADAL" clId="{893EFE36-6B40-41AC-9F4B-99EE8C625AD1}" dt="2024-10-03T17:18:33.328" v="246"/>
          <ac:picMkLst>
            <pc:docMk/>
            <pc:sldMk cId="2497872195" sldId="300"/>
            <ac:picMk id="10" creationId="{3F82284E-F843-1D8E-3738-8C03793B6642}"/>
          </ac:picMkLst>
        </pc:picChg>
        <pc:picChg chg="add del mod">
          <ac:chgData name="Gwennan Couch" userId="fe150d1f-4a98-401a-bbd0-f1f719ff34b5" providerId="ADAL" clId="{893EFE36-6B40-41AC-9F4B-99EE8C625AD1}" dt="2024-10-03T17:28:29.707" v="253" actId="478"/>
          <ac:picMkLst>
            <pc:docMk/>
            <pc:sldMk cId="2497872195" sldId="300"/>
            <ac:picMk id="12" creationId="{EDC0F415-2E41-95BE-54EC-30929CEEBDEC}"/>
          </ac:picMkLst>
        </pc:picChg>
      </pc:sldChg>
    </pc:docChg>
  </pc:docChgLst>
  <pc:docChgLst>
    <pc:chgData name="Gwennan Couch" userId="S::g.couch@uwtsd.ac.uk::fe150d1f-4a98-401a-bbd0-f1f719ff34b5" providerId="AD" clId="Web-{9B4B4289-56D5-5B3B-D10B-DB2538D93832}"/>
    <pc:docChg chg="addSld delSld">
      <pc:chgData name="Gwennan Couch" userId="S::g.couch@uwtsd.ac.uk::fe150d1f-4a98-401a-bbd0-f1f719ff34b5" providerId="AD" clId="Web-{9B4B4289-56D5-5B3B-D10B-DB2538D93832}" dt="2024-10-01T15:47:39.207" v="1"/>
      <pc:docMkLst>
        <pc:docMk/>
      </pc:docMkLst>
      <pc:sldChg chg="new del">
        <pc:chgData name="Gwennan Couch" userId="S::g.couch@uwtsd.ac.uk::fe150d1f-4a98-401a-bbd0-f1f719ff34b5" providerId="AD" clId="Web-{9B4B4289-56D5-5B3B-D10B-DB2538D93832}" dt="2024-10-01T15:47:39.207" v="1"/>
        <pc:sldMkLst>
          <pc:docMk/>
          <pc:sldMk cId="1281076502" sldId="301"/>
        </pc:sldMkLst>
      </pc:sldChg>
    </pc:docChg>
  </pc:docChgLst>
  <pc:docChgLst>
    <pc:chgData name="Gwennan Couch" userId="S::g.couch@uwtsd.ac.uk::fe150d1f-4a98-401a-bbd0-f1f719ff34b5" providerId="AD" clId="Web-{48A49BF3-3CEB-0BE0-420C-817D168BC849}"/>
    <pc:docChg chg="modSld">
      <pc:chgData name="Gwennan Couch" userId="S::g.couch@uwtsd.ac.uk::fe150d1f-4a98-401a-bbd0-f1f719ff34b5" providerId="AD" clId="Web-{48A49BF3-3CEB-0BE0-420C-817D168BC849}" dt="2024-10-08T09:28:17.294" v="5" actId="20577"/>
      <pc:docMkLst>
        <pc:docMk/>
      </pc:docMkLst>
      <pc:sldChg chg="modSp">
        <pc:chgData name="Gwennan Couch" userId="S::g.couch@uwtsd.ac.uk::fe150d1f-4a98-401a-bbd0-f1f719ff34b5" providerId="AD" clId="Web-{48A49BF3-3CEB-0BE0-420C-817D168BC849}" dt="2024-10-08T09:28:17.294" v="5" actId="20577"/>
        <pc:sldMkLst>
          <pc:docMk/>
          <pc:sldMk cId="2735221592" sldId="283"/>
        </pc:sldMkLst>
        <pc:spChg chg="mod">
          <ac:chgData name="Gwennan Couch" userId="S::g.couch@uwtsd.ac.uk::fe150d1f-4a98-401a-bbd0-f1f719ff34b5" providerId="AD" clId="Web-{48A49BF3-3CEB-0BE0-420C-817D168BC849}" dt="2024-10-08T09:28:17.294" v="5" actId="20577"/>
          <ac:spMkLst>
            <pc:docMk/>
            <pc:sldMk cId="2735221592" sldId="283"/>
            <ac:spMk id="2" creationId="{CB51284B-DF19-BC97-351A-BA4E397C5875}"/>
          </ac:spMkLst>
        </pc:spChg>
      </pc:sldChg>
      <pc:sldChg chg="modSp">
        <pc:chgData name="Gwennan Couch" userId="S::g.couch@uwtsd.ac.uk::fe150d1f-4a98-401a-bbd0-f1f719ff34b5" providerId="AD" clId="Web-{48A49BF3-3CEB-0BE0-420C-817D168BC849}" dt="2024-10-08T09:28:12.904" v="4" actId="20577"/>
        <pc:sldMkLst>
          <pc:docMk/>
          <pc:sldMk cId="3509550748" sldId="293"/>
        </pc:sldMkLst>
        <pc:spChg chg="mod">
          <ac:chgData name="Gwennan Couch" userId="S::g.couch@uwtsd.ac.uk::fe150d1f-4a98-401a-bbd0-f1f719ff34b5" providerId="AD" clId="Web-{48A49BF3-3CEB-0BE0-420C-817D168BC849}" dt="2024-10-08T09:28:12.904" v="4" actId="20577"/>
          <ac:spMkLst>
            <pc:docMk/>
            <pc:sldMk cId="3509550748" sldId="293"/>
            <ac:spMk id="2" creationId="{18364415-22B8-F967-0FBE-282A2093C057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E97C160-B25B-DDF4-E04C-1961D1267D8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57408A6-DCA4-9778-69DC-9E0FDDF0299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C3236E-8952-4739-B54C-3166912B005A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6E36344-ADE6-0291-628C-6EA5DF3EB6C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27B739-4EF8-1033-7D59-16067E9414C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B9525C-AEFC-4B80-86BF-D4EFEAE996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889970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53703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Demonstration for LinkedIn learning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7222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8" Type="http://schemas.openxmlformats.org/officeDocument/2006/relationships/hyperlink" Target="mailto:t.johal@uwtsd.ac.uk" TargetMode="External"/><Relationship Id="rId13" Type="http://schemas.openxmlformats.org/officeDocument/2006/relationships/image" Target="../media/image11.jpeg"/><Relationship Id="rId3" Type="http://schemas.openxmlformats.org/officeDocument/2006/relationships/hyperlink" Target="mailto:m.Rodgers@uwtsd.ac.uk" TargetMode="External"/><Relationship Id="rId7" Type="http://schemas.openxmlformats.org/officeDocument/2006/relationships/image" Target="../media/image8.jpeg"/><Relationship Id="rId12" Type="http://schemas.openxmlformats.org/officeDocument/2006/relationships/image" Target="../media/image10.png"/><Relationship Id="rId17" Type="http://schemas.openxmlformats.org/officeDocument/2006/relationships/hyperlink" Target="bit.ly/UWTSD-DSA-Booking-form" TargetMode="External"/><Relationship Id="rId2" Type="http://schemas.openxmlformats.org/officeDocument/2006/relationships/image" Target="../media/image6.jpeg"/><Relationship Id="rId16" Type="http://schemas.openxmlformats.org/officeDocument/2006/relationships/hyperlink" Target="https://digitalskills.uwtsd.ac.uk/" TargetMode="External"/><Relationship Id="rId1" Type="http://schemas.openxmlformats.org/officeDocument/2006/relationships/slideMaster" Target="../slideMasters/slideMaster1.xml"/><Relationship Id="rId6" Type="http://schemas.openxmlformats.org/officeDocument/2006/relationships/hyperlink" Target="mailto:s.gill@uwtsd.ac.uk" TargetMode="External"/><Relationship Id="rId11" Type="http://schemas.openxmlformats.org/officeDocument/2006/relationships/hyperlink" Target="mailto:g.couch@uwtsd.ac.uk" TargetMode="External"/><Relationship Id="rId5" Type="http://schemas.openxmlformats.org/officeDocument/2006/relationships/image" Target="../media/image7.jpeg"/><Relationship Id="rId15" Type="http://schemas.openxmlformats.org/officeDocument/2006/relationships/hyperlink" Target="mailto:digitalskills@uwtsd.ac.uk" TargetMode="External"/><Relationship Id="rId10" Type="http://schemas.microsoft.com/office/2007/relationships/hdphoto" Target="../media/hdphoto1.wdp"/><Relationship Id="rId4" Type="http://schemas.openxmlformats.org/officeDocument/2006/relationships/hyperlink" Target="mailto:j.hill@uwtsd.ac.uk" TargetMode="External"/><Relationship Id="rId9" Type="http://schemas.openxmlformats.org/officeDocument/2006/relationships/image" Target="../media/image9.png"/><Relationship Id="rId14" Type="http://schemas.openxmlformats.org/officeDocument/2006/relationships/hyperlink" Target="mailto:r.covello@uwtsd.ac.uk" TargetMode="Externa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3.pn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hyperlink" Target="https://bit.ly/DigiSkills-Feedback" TargetMode="External"/><Relationship Id="rId2" Type="http://schemas.openxmlformats.org/officeDocument/2006/relationships/hyperlink" Target="https://lnkd.in/equPUue" TargetMode="External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hyperlink" Target="https://bit.ly/DigiSkills-Feedback" TargetMode="External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hyperlink" Target="https://bit.ly/A-DSFeedback-staff" TargetMode="External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4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"/>
            <a:ext cx="4315626" cy="6857999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6" y="218255"/>
            <a:ext cx="1023113" cy="1023113"/>
          </a:xfrm>
          <a:prstGeom prst="rect">
            <a:avLst/>
          </a:prstGeom>
        </p:spPr>
      </p:pic>
      <p:sp>
        <p:nvSpPr>
          <p:cNvPr id="2" name="Subtitle 2">
            <a:extLst>
              <a:ext uri="{FF2B5EF4-FFF2-40B4-BE49-F238E27FC236}">
                <a16:creationId xmlns:a16="http://schemas.microsoft.com/office/drawing/2014/main" id="{6AA82EE7-EF09-4137-67D0-D627C62ADA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2" y="1263534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23" indent="0" algn="ctr">
              <a:buNone/>
              <a:defRPr sz="2000"/>
            </a:lvl2pPr>
            <a:lvl3pPr marL="914446" indent="0" algn="ctr">
              <a:buNone/>
              <a:defRPr sz="1800"/>
            </a:lvl3pPr>
            <a:lvl4pPr marL="1371669" indent="0" algn="ctr">
              <a:buNone/>
              <a:defRPr sz="1600"/>
            </a:lvl4pPr>
            <a:lvl5pPr marL="1828891" indent="0" algn="ctr">
              <a:buNone/>
              <a:defRPr sz="1600"/>
            </a:lvl5pPr>
            <a:lvl6pPr marL="2286114" indent="0" algn="ctr">
              <a:buNone/>
              <a:defRPr sz="1600"/>
            </a:lvl6pPr>
            <a:lvl7pPr marL="2743337" indent="0" algn="ctr">
              <a:buNone/>
              <a:defRPr sz="1600"/>
            </a:lvl7pPr>
            <a:lvl8pPr marL="3200560" indent="0" algn="ctr">
              <a:buNone/>
              <a:defRPr sz="1600"/>
            </a:lvl8pPr>
            <a:lvl9pPr marL="3657783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5" name="Picture Placeholder 10">
            <a:extLst>
              <a:ext uri="{FF2B5EF4-FFF2-40B4-BE49-F238E27FC236}">
                <a16:creationId xmlns:a16="http://schemas.microsoft.com/office/drawing/2014/main" id="{43A56E21-C534-59ED-760F-70573419E4A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50360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Boxes (Footer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Slide Title</a:t>
            </a:r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9CFCB05-78D2-0095-9D5B-5715C644B9D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2676000" y="6324600"/>
            <a:ext cx="6840000" cy="533399"/>
          </a:xfrm>
          <a:prstGeom prst="rect">
            <a:avLst/>
          </a:prstGeom>
        </p:spPr>
        <p:txBody>
          <a:bodyPr anchor="ctr"/>
          <a:lstStyle>
            <a:lvl1pPr algn="ctr">
              <a:defRPr>
                <a:solidFill>
                  <a:schemeClr val="bg2">
                    <a:alpha val="90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Presentation Title  [Edit via Insert &gt; Footer]</a:t>
            </a:r>
            <a:endParaRPr lang="en-GB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EB2E5BA3-AC93-D5A6-268C-FA5F0126DAA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49251" y="1232516"/>
            <a:ext cx="5400000" cy="48634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14000"/>
              </a:lnSpc>
              <a:spcBef>
                <a:spcPts val="0"/>
              </a:spcBef>
              <a:spcAft>
                <a:spcPts val="1200"/>
              </a:spcAft>
              <a:defRPr sz="1800"/>
            </a:lvl1pPr>
          </a:lstStyle>
          <a:p>
            <a:pPr lvl="0"/>
            <a:r>
              <a:rPr lang="en-US"/>
              <a:t>Body Text</a:t>
            </a:r>
          </a:p>
          <a:p>
            <a:pPr lvl="0"/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866551F4-54AD-3045-04D2-29DD582C5EDD}"/>
              </a:ext>
            </a:extLst>
          </p:cNvPr>
          <p:cNvSpPr>
            <a:spLocks noGrp="1"/>
          </p:cNvSpPr>
          <p:nvPr>
            <p:ph idx="11" hasCustomPrompt="1"/>
          </p:nvPr>
        </p:nvSpPr>
        <p:spPr>
          <a:xfrm>
            <a:off x="6096000" y="1232516"/>
            <a:ext cx="5746750" cy="48634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14000"/>
              </a:lnSpc>
              <a:spcBef>
                <a:spcPts val="0"/>
              </a:spcBef>
              <a:spcAft>
                <a:spcPts val="1200"/>
              </a:spcAft>
              <a:defRPr sz="1800"/>
            </a:lvl1pPr>
          </a:lstStyle>
          <a:p>
            <a:pPr lvl="0"/>
            <a:r>
              <a:rPr lang="en-US"/>
              <a:t>Body Text</a:t>
            </a:r>
          </a:p>
          <a:p>
            <a:pPr lvl="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81121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 Big Box (Footer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Slide Title</a:t>
            </a:r>
            <a:endParaRPr lang="en-GB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EB2E5BA3-AC93-D5A6-268C-FA5F0126DAA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49250" y="1232515"/>
            <a:ext cx="11493500" cy="48199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14000"/>
              </a:lnSpc>
              <a:spcBef>
                <a:spcPts val="1200"/>
              </a:spcBef>
              <a:defRPr sz="1800"/>
            </a:lvl1pPr>
          </a:lstStyle>
          <a:p>
            <a:pPr lvl="0"/>
            <a:r>
              <a:rPr lang="en-US"/>
              <a:t>Body Text</a:t>
            </a:r>
          </a:p>
          <a:p>
            <a:pPr lvl="0"/>
            <a:endParaRPr lang="en-US"/>
          </a:p>
        </p:txBody>
      </p:sp>
      <p:sp>
        <p:nvSpPr>
          <p:cNvPr id="4" name="Footer Placeholder 2">
            <a:extLst>
              <a:ext uri="{FF2B5EF4-FFF2-40B4-BE49-F238E27FC236}">
                <a16:creationId xmlns:a16="http://schemas.microsoft.com/office/drawing/2014/main" id="{84175D67-6165-0DF8-465B-64656FFAA0D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2676000" y="6324600"/>
            <a:ext cx="6840000" cy="533399"/>
          </a:xfrm>
          <a:prstGeom prst="rect">
            <a:avLst/>
          </a:prstGeom>
        </p:spPr>
        <p:txBody>
          <a:bodyPr anchor="ctr"/>
          <a:lstStyle>
            <a:lvl1pPr algn="ctr">
              <a:defRPr>
                <a:solidFill>
                  <a:schemeClr val="bg2">
                    <a:alpha val="90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Presentation Title  [Edit via Insert &gt; Footer]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2402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dditional Resourc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Slide Title</a:t>
            </a:r>
            <a:endParaRPr lang="en-GB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EB2E5BA3-AC93-D5A6-268C-FA5F0126DAA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49250" y="1232515"/>
            <a:ext cx="11493500" cy="4819941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>
              <a:lnSpc>
                <a:spcPct val="114000"/>
              </a:lnSpc>
              <a:spcBef>
                <a:spcPts val="1200"/>
              </a:spcBef>
              <a:defRPr sz="2800"/>
            </a:lvl1pPr>
          </a:lstStyle>
          <a:p>
            <a:pPr lvl="0"/>
            <a:r>
              <a:rPr lang="en-US"/>
              <a:t>Body Text</a:t>
            </a:r>
          </a:p>
          <a:p>
            <a:pPr lvl="0"/>
            <a:endParaRPr lang="en-US"/>
          </a:p>
        </p:txBody>
      </p:sp>
      <p:pic>
        <p:nvPicPr>
          <p:cNvPr id="4" name="Picture 3" descr="@UWTSDlib Socials">
            <a:extLst>
              <a:ext uri="{FF2B5EF4-FFF2-40B4-BE49-F238E27FC236}">
                <a16:creationId xmlns:a16="http://schemas.microsoft.com/office/drawing/2014/main" id="{6C7E8142-D5E4-0B24-1A8A-9EB107B08A1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38762" y="6464753"/>
            <a:ext cx="1514475" cy="285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54086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gital Skills 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Meet the Digital Skills Team</a:t>
            </a:r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6CCF26AD-400C-88CF-57D9-8AE1845A9F3B}"/>
              </a:ext>
            </a:extLst>
          </p:cNvPr>
          <p:cNvGrpSpPr/>
          <p:nvPr userDrawn="1"/>
        </p:nvGrpSpPr>
        <p:grpSpPr>
          <a:xfrm>
            <a:off x="4200516" y="2724478"/>
            <a:ext cx="4060347" cy="1183196"/>
            <a:chOff x="4289181" y="2724478"/>
            <a:chExt cx="4060347" cy="1183196"/>
          </a:xfrm>
        </p:grpSpPr>
        <p:pic>
          <p:nvPicPr>
            <p:cNvPr id="10" name="Picture 9" descr="Photo of Michael Rodgers">
              <a:extLst>
                <a:ext uri="{FF2B5EF4-FFF2-40B4-BE49-F238E27FC236}">
                  <a16:creationId xmlns:a16="http://schemas.microsoft.com/office/drawing/2014/main" id="{F83023BD-949F-F61F-CF46-9A8FC32806A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t="2418" b="5833"/>
            <a:stretch/>
          </p:blipFill>
          <p:spPr>
            <a:xfrm>
              <a:off x="4289181" y="2727161"/>
              <a:ext cx="1072800" cy="1180513"/>
            </a:xfrm>
            <a:prstGeom prst="rect">
              <a:avLst/>
            </a:prstGeom>
          </p:spPr>
        </p:pic>
        <p:sp>
          <p:nvSpPr>
            <p:cNvPr id="12" name="Text Placeholder 12">
              <a:extLst>
                <a:ext uri="{FF2B5EF4-FFF2-40B4-BE49-F238E27FC236}">
                  <a16:creationId xmlns:a16="http://schemas.microsoft.com/office/drawing/2014/main" id="{DFF8979A-B9CC-3E4C-546B-1FB70980B776}"/>
                </a:ext>
              </a:extLst>
            </p:cNvPr>
            <p:cNvSpPr txBox="1">
              <a:spLocks/>
            </p:cNvSpPr>
            <p:nvPr/>
          </p:nvSpPr>
          <p:spPr>
            <a:xfrm>
              <a:off x="5361528" y="2724478"/>
              <a:ext cx="2988000" cy="1180512"/>
            </a:xfrm>
            <a:prstGeom prst="rect">
              <a:avLst/>
            </a:prstGeom>
          </p:spPr>
          <p:txBody>
            <a:bodyPr vert="horz" lIns="180000" tIns="45720" rIns="91440" bIns="45720" rtlCol="0" anchor="ctr" anchorCtr="0">
              <a:noAutofit/>
            </a:bodyPr>
            <a:lstStyle>
              <a:lvl1pPr marL="0" indent="0" algn="l" defTabSz="914446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23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4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Michael Rodgers</a:t>
              </a:r>
            </a:p>
            <a:p>
              <a:pPr marL="0" marR="0" lvl="0" indent="0" algn="l" defTabSz="91444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IICL London</a:t>
              </a:r>
            </a:p>
            <a:p>
              <a:pPr marL="0" marR="0" lvl="0" indent="0" algn="l" defTabSz="91444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hlinkClick r:id="rId3"/>
                </a:rPr>
                <a:t>m.rodgers@uwtsd.ac.uk</a:t>
              </a: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 </a:t>
              </a:r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94CAFB4C-7D2A-B5FF-45C0-91A0E2E84CA7}"/>
              </a:ext>
            </a:extLst>
          </p:cNvPr>
          <p:cNvGrpSpPr/>
          <p:nvPr userDrawn="1"/>
        </p:nvGrpSpPr>
        <p:grpSpPr>
          <a:xfrm>
            <a:off x="140299" y="1252901"/>
            <a:ext cx="3780293" cy="1186384"/>
            <a:chOff x="140299" y="1252901"/>
            <a:chExt cx="3780293" cy="1186384"/>
          </a:xfrm>
        </p:grpSpPr>
        <p:sp>
          <p:nvSpPr>
            <p:cNvPr id="11" name="Text Placeholder 2">
              <a:extLst>
                <a:ext uri="{FF2B5EF4-FFF2-40B4-BE49-F238E27FC236}">
                  <a16:creationId xmlns:a16="http://schemas.microsoft.com/office/drawing/2014/main" id="{53A79556-7008-6A45-CF42-3EF2AFDDF464}"/>
                </a:ext>
              </a:extLst>
            </p:cNvPr>
            <p:cNvSpPr txBox="1">
              <a:spLocks/>
            </p:cNvSpPr>
            <p:nvPr userDrawn="1"/>
          </p:nvSpPr>
          <p:spPr>
            <a:xfrm>
              <a:off x="1320695" y="1252901"/>
              <a:ext cx="2599897" cy="1180657"/>
            </a:xfrm>
            <a:prstGeom prst="rect">
              <a:avLst/>
            </a:prstGeom>
          </p:spPr>
          <p:txBody>
            <a:bodyPr vert="horz" lIns="180000" tIns="45720" rIns="91440" bIns="45720" rtlCol="0" anchor="ctr" anchorCtr="0">
              <a:noAutofit/>
            </a:bodyPr>
            <a:lstStyle>
              <a:lvl1pPr marL="0" indent="0" algn="l" defTabSz="914446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23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46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4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Arial" panose="020B0604020202020204" pitchFamily="34" charset="0"/>
                </a:rPr>
                <a:t>Jessica Hill</a:t>
              </a:r>
              <a:b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Arial" panose="020B0604020202020204" pitchFamily="34" charset="0"/>
                </a:rPr>
              </a:b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Arial" panose="020B0604020202020204" pitchFamily="34" charset="0"/>
                </a:rPr>
                <a:t>IMH, Estates, Student Services</a:t>
              </a:r>
            </a:p>
            <a:p>
              <a:pPr marL="0" marR="0" lvl="0" indent="0" algn="l" defTabSz="91444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Arial" panose="020B0604020202020204" pitchFamily="34" charset="0"/>
                  <a:hlinkClick r:id="rId4"/>
                </a:rPr>
                <a:t>j.hill@uwtsd.ac.uk</a:t>
              </a: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Arial" panose="020B0604020202020204" pitchFamily="34" charset="0"/>
                </a:rPr>
                <a:t>  </a:t>
              </a:r>
            </a:p>
          </p:txBody>
        </p:sp>
        <p:pic>
          <p:nvPicPr>
            <p:cNvPr id="13" name="Picture 12" descr="Photo of Jessica Hill">
              <a:extLst>
                <a:ext uri="{FF2B5EF4-FFF2-40B4-BE49-F238E27FC236}">
                  <a16:creationId xmlns:a16="http://schemas.microsoft.com/office/drawing/2014/main" id="{AF44FD0D-2951-E709-17DF-003A67DE7F87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40299" y="1258628"/>
              <a:ext cx="1072219" cy="1180657"/>
            </a:xfrm>
            <a:prstGeom prst="rect">
              <a:avLst/>
            </a:prstGeom>
          </p:spPr>
        </p:pic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5F1C1CF4-F42C-1464-3A42-6642577FA93A}"/>
              </a:ext>
            </a:extLst>
          </p:cNvPr>
          <p:cNvGrpSpPr/>
          <p:nvPr userDrawn="1"/>
        </p:nvGrpSpPr>
        <p:grpSpPr>
          <a:xfrm>
            <a:off x="4200515" y="1258485"/>
            <a:ext cx="4060348" cy="1180800"/>
            <a:chOff x="4289180" y="1258485"/>
            <a:chExt cx="4060348" cy="1180800"/>
          </a:xfrm>
        </p:grpSpPr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51A82C52-6923-3575-F58E-93FDA50BE45B}"/>
                </a:ext>
              </a:extLst>
            </p:cNvPr>
            <p:cNvSpPr txBox="1"/>
            <p:nvPr userDrawn="1"/>
          </p:nvSpPr>
          <p:spPr>
            <a:xfrm>
              <a:off x="5361528" y="1258485"/>
              <a:ext cx="2988000" cy="1173205"/>
            </a:xfrm>
            <a:prstGeom prst="rect">
              <a:avLst/>
            </a:prstGeom>
            <a:noFill/>
          </p:spPr>
          <p:txBody>
            <a:bodyPr vert="horz" wrap="square" lIns="180000" rtlCol="0" anchor="ctr" anchorCtr="0">
              <a:noAutofit/>
            </a:bodyPr>
            <a:lstStyle/>
            <a:p>
              <a:pPr marL="0" marR="0" lvl="0" indent="0" algn="l" defTabSz="91422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Stuart Gill</a:t>
              </a:r>
            </a:p>
            <a:p>
              <a:pPr marL="0" marR="0" lvl="0" indent="0" algn="l" defTabSz="91422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WISA, Marketing/Comms, Finance, INSPIRE</a:t>
              </a:r>
            </a:p>
            <a:p>
              <a:pPr marL="0" marR="0" lvl="0" indent="0" algn="l" defTabSz="91422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hlinkClick r:id="rId6"/>
                </a:rPr>
                <a:t>s.gill@uwtsd.ac.uk</a:t>
              </a: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pic>
          <p:nvPicPr>
            <p:cNvPr id="16" name="Picture 15" descr="Photo of Stuart Gill">
              <a:extLst>
                <a:ext uri="{FF2B5EF4-FFF2-40B4-BE49-F238E27FC236}">
                  <a16:creationId xmlns:a16="http://schemas.microsoft.com/office/drawing/2014/main" id="{804B0768-0101-BB39-947C-95D00BF9540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7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4289180" y="1258485"/>
              <a:ext cx="1072348" cy="1180800"/>
            </a:xfrm>
            <a:prstGeom prst="rect">
              <a:avLst/>
            </a:prstGeom>
          </p:spPr>
        </p:pic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59890213-4027-0076-A0B3-67E4C6C235D8}"/>
              </a:ext>
            </a:extLst>
          </p:cNvPr>
          <p:cNvGrpSpPr/>
          <p:nvPr userDrawn="1"/>
        </p:nvGrpSpPr>
        <p:grpSpPr>
          <a:xfrm>
            <a:off x="140299" y="2727017"/>
            <a:ext cx="3780293" cy="1180657"/>
            <a:chOff x="119271" y="2700904"/>
            <a:chExt cx="3780293" cy="1180657"/>
          </a:xfrm>
        </p:grpSpPr>
        <p:sp>
          <p:nvSpPr>
            <p:cNvPr id="15" name="Text Placeholder 4">
              <a:extLst>
                <a:ext uri="{FF2B5EF4-FFF2-40B4-BE49-F238E27FC236}">
                  <a16:creationId xmlns:a16="http://schemas.microsoft.com/office/drawing/2014/main" id="{859C3F72-3E5E-C22F-698E-E8E002758109}"/>
                </a:ext>
              </a:extLst>
            </p:cNvPr>
            <p:cNvSpPr txBox="1">
              <a:spLocks/>
            </p:cNvSpPr>
            <p:nvPr/>
          </p:nvSpPr>
          <p:spPr>
            <a:xfrm>
              <a:off x="1191490" y="2700904"/>
              <a:ext cx="2708074" cy="1173062"/>
            </a:xfrm>
            <a:prstGeom prst="rect">
              <a:avLst/>
            </a:prstGeom>
          </p:spPr>
          <p:txBody>
            <a:bodyPr vert="horz" lIns="180000" tIns="45720" rIns="91440" bIns="45720" rtlCol="0" anchor="ctr" anchorCtr="0">
              <a:noAutofit/>
            </a:bodyPr>
            <a:lstStyle>
              <a:lvl1pPr marL="0" indent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Tarandeep Johal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IICL Birmingham, ITSI, ITSD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hlinkClick r:id="rId8"/>
                </a:rPr>
                <a:t>t.johal@uwtsd.ac.uk</a:t>
              </a: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 </a:t>
              </a:r>
            </a:p>
          </p:txBody>
        </p:sp>
        <p:pic>
          <p:nvPicPr>
            <p:cNvPr id="17" name="Picture 16" descr="Photo of Taran Johal">
              <a:extLst>
                <a:ext uri="{FF2B5EF4-FFF2-40B4-BE49-F238E27FC236}">
                  <a16:creationId xmlns:a16="http://schemas.microsoft.com/office/drawing/2014/main" id="{2D6AD82D-9DE5-C706-677A-275648495EA7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screen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saturation sat="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19271" y="2700904"/>
              <a:ext cx="1072220" cy="1180657"/>
            </a:xfrm>
            <a:prstGeom prst="rect">
              <a:avLst/>
            </a:prstGeom>
          </p:spPr>
        </p:pic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1F0F269D-BB58-6597-1A61-CF5A524B7133}"/>
              </a:ext>
            </a:extLst>
          </p:cNvPr>
          <p:cNvGrpSpPr/>
          <p:nvPr userDrawn="1"/>
        </p:nvGrpSpPr>
        <p:grpSpPr>
          <a:xfrm>
            <a:off x="8271409" y="1252901"/>
            <a:ext cx="3841078" cy="1178789"/>
            <a:chOff x="8379588" y="1252901"/>
            <a:chExt cx="3841078" cy="1178789"/>
          </a:xfrm>
        </p:grpSpPr>
        <p:sp>
          <p:nvSpPr>
            <p:cNvPr id="9" name="Text Placeholder 4">
              <a:extLst>
                <a:ext uri="{FF2B5EF4-FFF2-40B4-BE49-F238E27FC236}">
                  <a16:creationId xmlns:a16="http://schemas.microsoft.com/office/drawing/2014/main" id="{7BA64421-4907-625A-1ABB-39BB5FA2E6A1}"/>
                </a:ext>
              </a:extLst>
            </p:cNvPr>
            <p:cNvSpPr txBox="1">
              <a:spLocks/>
            </p:cNvSpPr>
            <p:nvPr userDrawn="1"/>
          </p:nvSpPr>
          <p:spPr>
            <a:xfrm>
              <a:off x="9448666" y="1252901"/>
              <a:ext cx="2772000" cy="1177200"/>
            </a:xfrm>
            <a:prstGeom prst="rect">
              <a:avLst/>
            </a:prstGeom>
          </p:spPr>
          <p:txBody>
            <a:bodyPr vert="horz" lIns="180000" tIns="45720" rIns="91440" bIns="45720" rtlCol="0" anchor="ctr" anchorCtr="0">
              <a:noAutofit/>
            </a:bodyPr>
            <a:lstStyle>
              <a:lvl1pPr marL="0" indent="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Wingdings" panose="05000000000000000000" pitchFamily="2" charset="2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Gwen Couch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IEH, Academic Office, Registry, Facilities/Ops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hlinkClick r:id="rId11"/>
                </a:rPr>
                <a:t>g.couch@uwtsd.ac.uk</a:t>
              </a: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 </a:t>
              </a:r>
            </a:p>
          </p:txBody>
        </p:sp>
        <p:pic>
          <p:nvPicPr>
            <p:cNvPr id="18" name="Picture 6" descr="Photo of Gwen Couch">
              <a:extLst>
                <a:ext uri="{FF2B5EF4-FFF2-40B4-BE49-F238E27FC236}">
                  <a16:creationId xmlns:a16="http://schemas.microsoft.com/office/drawing/2014/main" id="{1C2DD017-BFDC-CA80-6D75-9D9FD1159398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1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8379588" y="1252901"/>
              <a:ext cx="1072220" cy="1178789"/>
            </a:xfrm>
            <a:prstGeom prst="rect">
              <a:avLst/>
            </a:prstGeom>
          </p:spPr>
        </p:pic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8657E55F-B851-38F6-1563-FE20C6E0646E}"/>
              </a:ext>
            </a:extLst>
          </p:cNvPr>
          <p:cNvGrpSpPr/>
          <p:nvPr userDrawn="1"/>
        </p:nvGrpSpPr>
        <p:grpSpPr>
          <a:xfrm>
            <a:off x="8271409" y="2727162"/>
            <a:ext cx="3841078" cy="1180512"/>
            <a:chOff x="8273760" y="2701049"/>
            <a:chExt cx="3841078" cy="1180512"/>
          </a:xfrm>
        </p:grpSpPr>
        <p:pic>
          <p:nvPicPr>
            <p:cNvPr id="14" name="Picture 13" descr="Photo of Roger Covello">
              <a:extLst>
                <a:ext uri="{FF2B5EF4-FFF2-40B4-BE49-F238E27FC236}">
                  <a16:creationId xmlns:a16="http://schemas.microsoft.com/office/drawing/2014/main" id="{4B5F75AA-F6E1-E511-9779-EBF833EDD7A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8273760" y="2704361"/>
              <a:ext cx="1069078" cy="1177200"/>
            </a:xfrm>
            <a:prstGeom prst="rect">
              <a:avLst/>
            </a:prstGeom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A8C9E486-D4BF-C18D-A124-AD4B92A388A0}"/>
                </a:ext>
              </a:extLst>
            </p:cNvPr>
            <p:cNvSpPr txBox="1"/>
            <p:nvPr/>
          </p:nvSpPr>
          <p:spPr>
            <a:xfrm>
              <a:off x="9342838" y="2701049"/>
              <a:ext cx="2772000" cy="1180512"/>
            </a:xfrm>
            <a:prstGeom prst="rect">
              <a:avLst/>
            </a:prstGeom>
            <a:noFill/>
          </p:spPr>
          <p:txBody>
            <a:bodyPr vert="horz" wrap="square" lIns="180000" rtlCol="0" anchor="ctr" anchorCtr="0">
              <a:noAutofit/>
            </a:bodyPr>
            <a:lstStyle/>
            <a:p>
              <a:pPr marL="0" marR="0" lvl="0" indent="0" algn="l" defTabSz="91422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Roger Covello</a:t>
              </a:r>
            </a:p>
            <a:p>
              <a:pPr marL="0" marR="0" lvl="0" indent="0" algn="l" defTabSz="91422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Principal Learning Technologist</a:t>
              </a:r>
            </a:p>
            <a:p>
              <a:pPr marL="0" marR="0" lvl="0" indent="0" algn="l" defTabSz="91422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  <a:hlinkClick r:id="rId14"/>
                </a:rPr>
                <a:t>r.covello@uwtsd.ac.uk</a:t>
              </a:r>
              <a:r>
                <a: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 </a:t>
              </a: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3" name="TextBox 32">
            <a:extLst>
              <a:ext uri="{FF2B5EF4-FFF2-40B4-BE49-F238E27FC236}">
                <a16:creationId xmlns:a16="http://schemas.microsoft.com/office/drawing/2014/main" id="{2BA31100-37A9-F755-4E97-B87FBB93583F}"/>
              </a:ext>
            </a:extLst>
          </p:cNvPr>
          <p:cNvSpPr txBox="1"/>
          <p:nvPr userDrawn="1"/>
        </p:nvSpPr>
        <p:spPr>
          <a:xfrm>
            <a:off x="3289382" y="4177872"/>
            <a:ext cx="5613235" cy="1840621"/>
          </a:xfrm>
          <a:prstGeom prst="roundRect">
            <a:avLst/>
          </a:prstGeom>
          <a:noFill/>
          <a:ln w="28575">
            <a:solidFill>
              <a:schemeClr val="accent5"/>
            </a:solidFill>
            <a:prstDash val="solid"/>
          </a:ln>
        </p:spPr>
        <p:txBody>
          <a:bodyPr wrap="square" lIns="180000" tIns="36000" rIns="180000" bIns="144000" anchor="ctr" anchorCtr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>
                <a:solidFill>
                  <a:schemeClr val="tx1"/>
                </a:solidFill>
              </a:rPr>
              <a:t>E-mail: </a:t>
            </a:r>
            <a:r>
              <a:rPr lang="en-US" sz="2000">
                <a:hlinkClick r:id="rId15"/>
              </a:rPr>
              <a:t>digitalskills@uwtsd.ac.uk​</a:t>
            </a:r>
            <a:endParaRPr lang="en-US" sz="2000"/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>
                <a:solidFill>
                  <a:schemeClr val="tx1"/>
                </a:solidFill>
              </a:rPr>
              <a:t>Web: </a:t>
            </a:r>
            <a:r>
              <a:rPr lang="en-US" sz="2000">
                <a:hlinkClick r:id="rId16"/>
              </a:rPr>
              <a:t>digitalskills.uwtsd.ac.uk</a:t>
            </a:r>
            <a:endParaRPr lang="en-US" sz="2000"/>
          </a:p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>
                <a:solidFill>
                  <a:schemeClr val="tx1"/>
                </a:solidFill>
              </a:rPr>
              <a:t>Book us: </a:t>
            </a:r>
            <a:r>
              <a:rPr lang="en-US" sz="2000">
                <a:hlinkClick r:id="rId17"/>
              </a:rPr>
              <a:t>bit.ly/UWTSD-DSA-Booking-form</a:t>
            </a:r>
            <a:endParaRPr lang="en-US" sz="2000"/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C7C88749-DD85-1AD8-8356-E420E3BD16C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2676000" y="6324600"/>
            <a:ext cx="6840000" cy="533399"/>
          </a:xfrm>
          <a:prstGeom prst="rect">
            <a:avLst/>
          </a:prstGeom>
        </p:spPr>
        <p:txBody>
          <a:bodyPr anchor="ctr"/>
          <a:lstStyle>
            <a:lvl1pPr algn="ctr">
              <a:defRPr>
                <a:solidFill>
                  <a:schemeClr val="bg2">
                    <a:alpha val="90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Presentation Title  [Edit via Insert &gt; Footer]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518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cial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Find Us On Social Media!</a:t>
            </a:r>
          </a:p>
        </p:txBody>
      </p:sp>
      <p:pic>
        <p:nvPicPr>
          <p:cNvPr id="4" name="Picture Placeholder 24">
            <a:extLst>
              <a:ext uri="{FF2B5EF4-FFF2-40B4-BE49-F238E27FC236}">
                <a16:creationId xmlns:a16="http://schemas.microsoft.com/office/drawing/2014/main" id="{A517C787-0CCD-8E53-61E8-6915480FE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t="6165" b="6165"/>
          <a:stretch>
            <a:fillRect/>
          </a:stretch>
        </p:blipFill>
        <p:spPr>
          <a:xfrm>
            <a:off x="6591482" y="1302491"/>
            <a:ext cx="5239011" cy="45656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EBBD7F0-DA9D-56ED-A871-50F14F5AADDB}"/>
              </a:ext>
            </a:extLst>
          </p:cNvPr>
          <p:cNvSpPr txBox="1"/>
          <p:nvPr userDrawn="1"/>
        </p:nvSpPr>
        <p:spPr>
          <a:xfrm>
            <a:off x="291587" y="1437858"/>
            <a:ext cx="5847907" cy="5425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46" rtl="0" eaLnBrk="1" fontAlgn="auto" latinLnBrk="0" hangingPunct="1">
              <a:lnSpc>
                <a:spcPct val="114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Facebook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X 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+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Instagram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!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D9A7806-5B9D-FC75-AB20-A96591FEEA61}"/>
              </a:ext>
            </a:extLst>
          </p:cNvPr>
          <p:cNvSpPr txBox="1"/>
          <p:nvPr userDrawn="1"/>
        </p:nvSpPr>
        <p:spPr>
          <a:xfrm>
            <a:off x="346361" y="4258315"/>
            <a:ext cx="5847907" cy="1161985"/>
          </a:xfrm>
          <a:prstGeom prst="rect">
            <a:avLst/>
          </a:prstGeom>
          <a:noFill/>
        </p:spPr>
        <p:txBody>
          <a:bodyPr wrap="square" rtlCol="0" anchor="b" anchorCtr="0">
            <a:spAutoFit/>
          </a:bodyPr>
          <a:lstStyle/>
          <a:p>
            <a:pPr marL="0" marR="0" lvl="0" indent="0" algn="l" defTabSz="914446" rtl="0" eaLnBrk="1" fontAlgn="auto" latinLnBrk="0" hangingPunct="1">
              <a:lnSpc>
                <a:spcPct val="114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Follow us to find out what’s new!</a:t>
            </a:r>
          </a:p>
          <a:p>
            <a:pPr marL="0" marR="0" lvl="0" indent="0" algn="l" defTabSz="914446" rtl="0" eaLnBrk="1" fontAlgn="auto" latinLnBrk="0" hangingPunct="1">
              <a:lnSpc>
                <a:spcPct val="114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Share what you’re reading! </a:t>
            </a:r>
          </a:p>
        </p:txBody>
      </p:sp>
      <p:pic>
        <p:nvPicPr>
          <p:cNvPr id="5" name="Picture 4" descr="@UWTSDlib Socials">
            <a:extLst>
              <a:ext uri="{FF2B5EF4-FFF2-40B4-BE49-F238E27FC236}">
                <a16:creationId xmlns:a16="http://schemas.microsoft.com/office/drawing/2014/main" id="{3E9A0607-BEBE-B9A6-F1BA-0F4C213CC7D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38762" y="6464753"/>
            <a:ext cx="1514475" cy="285750"/>
          </a:xfrm>
          <a:prstGeom prst="rect">
            <a:avLst/>
          </a:prstGeom>
        </p:spPr>
      </p:pic>
      <p:pic>
        <p:nvPicPr>
          <p:cNvPr id="3" name="Picture 2" descr="On Facebook, X and Instagram @UWTSDlib ">
            <a:extLst>
              <a:ext uri="{FF2B5EF4-FFF2-40B4-BE49-F238E27FC236}">
                <a16:creationId xmlns:a16="http://schemas.microsoft.com/office/drawing/2014/main" id="{8E4BFF2E-7863-2316-F2A8-7942E1CA885E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946" y="2782654"/>
            <a:ext cx="5032354" cy="862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9638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jec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ardrop 4" descr="Pointer ">
            <a:extLst>
              <a:ext uri="{FF2B5EF4-FFF2-40B4-BE49-F238E27FC236}">
                <a16:creationId xmlns:a16="http://schemas.microsoft.com/office/drawing/2014/main" id="{7D983739-EABC-9073-B8B7-3538747EAAC2}"/>
              </a:ext>
            </a:extLst>
          </p:cNvPr>
          <p:cNvSpPr/>
          <p:nvPr userDrawn="1"/>
        </p:nvSpPr>
        <p:spPr>
          <a:xfrm rot="5400000">
            <a:off x="1905802" y="1942889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sz="2200">
                <a:solidFill>
                  <a:schemeClr val="tx1"/>
                </a:solidFill>
                <a:latin typeface="+mj-lt"/>
              </a:rPr>
              <a:t>1</a:t>
            </a:r>
            <a:endParaRPr lang="en-GB" sz="2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6" name="Teardrop 5" descr="Pointer ">
            <a:extLst>
              <a:ext uri="{FF2B5EF4-FFF2-40B4-BE49-F238E27FC236}">
                <a16:creationId xmlns:a16="http://schemas.microsoft.com/office/drawing/2014/main" id="{9A58196B-8584-427F-669D-FB170FD4DCE6}"/>
              </a:ext>
            </a:extLst>
          </p:cNvPr>
          <p:cNvSpPr/>
          <p:nvPr userDrawn="1"/>
        </p:nvSpPr>
        <p:spPr>
          <a:xfrm rot="10800000">
            <a:off x="2481316" y="1942889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>
            <a:scene3d>
              <a:camera prst="orthographicFront">
                <a:rot lat="0" lon="0" rev="10800000"/>
              </a:camera>
              <a:lightRig rig="threePt" dir="t"/>
            </a:scene3d>
          </a:bodyPr>
          <a:lstStyle/>
          <a:p>
            <a:pPr algn="ctr"/>
            <a:r>
              <a:rPr lang="en-US" sz="2200">
                <a:solidFill>
                  <a:schemeClr val="tx1"/>
                </a:solidFill>
                <a:latin typeface="+mj-lt"/>
              </a:rPr>
              <a:t>2</a:t>
            </a:r>
            <a:endParaRPr lang="en-GB" sz="2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8" name="Teardrop 7" descr="Pointer ">
            <a:extLst>
              <a:ext uri="{FF2B5EF4-FFF2-40B4-BE49-F238E27FC236}">
                <a16:creationId xmlns:a16="http://schemas.microsoft.com/office/drawing/2014/main" id="{7AA98512-BD2A-5794-1459-582DF071180B}"/>
              </a:ext>
            </a:extLst>
          </p:cNvPr>
          <p:cNvSpPr/>
          <p:nvPr userDrawn="1"/>
        </p:nvSpPr>
        <p:spPr>
          <a:xfrm>
            <a:off x="1905802" y="2520739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r>
              <a:rPr lang="en-US" sz="2200">
                <a:solidFill>
                  <a:schemeClr val="tx1"/>
                </a:solidFill>
                <a:latin typeface="+mj-lt"/>
              </a:rPr>
              <a:t>3</a:t>
            </a:r>
            <a:endParaRPr lang="en-GB" sz="2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9" name="Teardrop 8" descr="Pointer ">
            <a:extLst>
              <a:ext uri="{FF2B5EF4-FFF2-40B4-BE49-F238E27FC236}">
                <a16:creationId xmlns:a16="http://schemas.microsoft.com/office/drawing/2014/main" id="{93025900-9156-CCD8-5E58-237899FA317F}"/>
              </a:ext>
            </a:extLst>
          </p:cNvPr>
          <p:cNvSpPr/>
          <p:nvPr userDrawn="1"/>
        </p:nvSpPr>
        <p:spPr>
          <a:xfrm rot="16200000">
            <a:off x="2481315" y="2520739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>
            <a:scene3d>
              <a:camera prst="orthographicFront">
                <a:rot lat="0" lon="0" rev="10800000"/>
              </a:camera>
              <a:lightRig rig="threePt" dir="t"/>
            </a:scene3d>
          </a:bodyPr>
          <a:lstStyle/>
          <a:p>
            <a:pPr algn="ctr"/>
            <a:r>
              <a:rPr lang="en-US" sz="2200">
                <a:solidFill>
                  <a:schemeClr val="tx1"/>
                </a:solidFill>
                <a:latin typeface="+mj-lt"/>
              </a:rPr>
              <a:t>4</a:t>
            </a:r>
            <a:endParaRPr lang="en-GB" sz="2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4CF836D-2A8D-F20F-4621-EF95AC0C0AD0}"/>
              </a:ext>
            </a:extLst>
          </p:cNvPr>
          <p:cNvSpPr txBox="1"/>
          <p:nvPr userDrawn="1"/>
        </p:nvSpPr>
        <p:spPr>
          <a:xfrm>
            <a:off x="171449" y="1020333"/>
            <a:ext cx="113064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US"/>
              <a:t>Go to </a:t>
            </a:r>
            <a:r>
              <a:rPr lang="en-US" err="1"/>
              <a:t>View</a:t>
            </a:r>
            <a:r>
              <a:rPr lang="en-US" err="1">
                <a:sym typeface="Wingdings" panose="05000000000000000000" pitchFamily="2" charset="2"/>
              </a:rPr>
              <a:t>Slide</a:t>
            </a:r>
            <a:r>
              <a:rPr lang="en-US">
                <a:sym typeface="Wingdings" panose="05000000000000000000" pitchFamily="2" charset="2"/>
              </a:rPr>
              <a:t> Master and select the Objects Layout to copy objects you want for pasting into slides.  </a:t>
            </a:r>
          </a:p>
          <a:p>
            <a:pPr marL="342900" indent="-342900">
              <a:buFont typeface="+mj-lt"/>
              <a:buAutoNum type="arabicPeriod"/>
            </a:pPr>
            <a:r>
              <a:rPr lang="en-US">
                <a:sym typeface="Wingdings" panose="05000000000000000000" pitchFamily="2" charset="2"/>
              </a:rPr>
              <a:t>Click Slide Master  Close Master View to return to the presentation.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8684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(Whit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(Grey)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91404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alf Page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3AFEFA5-AE4A-F0BA-2E0B-199AE4FC271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6096000" cy="685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</a:lstStyle>
          <a:p>
            <a:endParaRPr lang="en-GB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BD6415A-07BC-5D90-3F45-A941BD2431C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32241132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o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Placeholder 5" descr="Screenshot of Microsoft Word interface">
            <a:extLst>
              <a:ext uri="{FF2B5EF4-FFF2-40B4-BE49-F238E27FC236}">
                <a16:creationId xmlns:a16="http://schemas.microsoft.com/office/drawing/2014/main" id="{BB96A648-E90F-AB33-1001-6B5E11DD541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8" r="1535"/>
          <a:stretch/>
        </p:blipFill>
        <p:spPr>
          <a:xfrm>
            <a:off x="0" y="0"/>
            <a:ext cx="6113635" cy="6858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 userDrawn="1"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Microsoft Word Logo">
            <a:extLst>
              <a:ext uri="{FF2B5EF4-FFF2-40B4-BE49-F238E27FC236}">
                <a16:creationId xmlns:a16="http://schemas.microsoft.com/office/drawing/2014/main" id="{F217C798-F66F-FC80-3C16-2F06BC0CEEF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7944" y="2522235"/>
            <a:ext cx="3022654" cy="2813162"/>
          </a:xfrm>
          <a:prstGeom prst="rect">
            <a:avLst/>
          </a:prstGeom>
        </p:spPr>
      </p:pic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0ABB060A-A247-E940-009F-84B97D47024D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33141436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werPoi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Placeholder 5" descr="Screenshot of a Microsoft PowerPoint editing screen">
            <a:extLst>
              <a:ext uri="{FF2B5EF4-FFF2-40B4-BE49-F238E27FC236}">
                <a16:creationId xmlns:a16="http://schemas.microsoft.com/office/drawing/2014/main" id="{BB96A648-E90F-AB33-1001-6B5E11DD541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2692" b="28232"/>
          <a:stretch/>
        </p:blipFill>
        <p:spPr>
          <a:xfrm>
            <a:off x="0" y="0"/>
            <a:ext cx="6113635" cy="6858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 userDrawn="1"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BD86FF1-3BAB-38AA-010E-0B2FF55F3BF0}"/>
              </a:ext>
            </a:extLst>
          </p:cNvPr>
          <p:cNvSpPr/>
          <p:nvPr userDrawn="1"/>
        </p:nvSpPr>
        <p:spPr>
          <a:xfrm>
            <a:off x="1869786" y="2023583"/>
            <a:ext cx="4243849" cy="4834417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Microsoft PowerPoint logo">
            <a:extLst>
              <a:ext uri="{FF2B5EF4-FFF2-40B4-BE49-F238E27FC236}">
                <a16:creationId xmlns:a16="http://schemas.microsoft.com/office/drawing/2014/main" id="{F217C798-F66F-FC80-3C16-2F06BC0CEEF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31999" y="2023583"/>
            <a:ext cx="3540125" cy="3540125"/>
          </a:xfrm>
          <a:prstGeom prst="rect">
            <a:avLst/>
          </a:prstGeom>
        </p:spPr>
      </p:pic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2C5DBFAF-57F8-868E-6275-BAF98B977A3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4752095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xc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Placeholder 5" descr="Screenshot of a Microsoft Excel Worksheet">
            <a:extLst>
              <a:ext uri="{FF2B5EF4-FFF2-40B4-BE49-F238E27FC236}">
                <a16:creationId xmlns:a16="http://schemas.microsoft.com/office/drawing/2014/main" id="{BB96A648-E90F-AB33-1001-6B5E11DD541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2014"/>
          <a:stretch/>
        </p:blipFill>
        <p:spPr>
          <a:xfrm>
            <a:off x="0" y="0"/>
            <a:ext cx="6113635" cy="6858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 userDrawn="1"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Microsoft Excel Logo">
            <a:extLst>
              <a:ext uri="{FF2B5EF4-FFF2-40B4-BE49-F238E27FC236}">
                <a16:creationId xmlns:a16="http://schemas.microsoft.com/office/drawing/2014/main" id="{F217C798-F66F-FC80-3C16-2F06BC0CEEF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07944" y="2525896"/>
            <a:ext cx="3022654" cy="2805839"/>
          </a:xfrm>
          <a:prstGeom prst="rect">
            <a:avLst/>
          </a:prstGeom>
        </p:spPr>
      </p:pic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47B68F01-47D5-D93B-F88F-88064FA415C3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19417526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Placeholder 5">
            <a:extLst>
              <a:ext uri="{FF2B5EF4-FFF2-40B4-BE49-F238E27FC236}">
                <a16:creationId xmlns:a16="http://schemas.microsoft.com/office/drawing/2014/main" id="{BB96A648-E90F-AB33-1001-6B5E11DD54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527" t="1" r="-1" b="-26337"/>
          <a:stretch/>
        </p:blipFill>
        <p:spPr>
          <a:xfrm>
            <a:off x="0" y="0"/>
            <a:ext cx="6113635" cy="6858000"/>
          </a:xfrm>
          <a:prstGeom prst="rect">
            <a:avLst/>
          </a:prstGeom>
          <a:solidFill>
            <a:srgbClr val="F6F5F5"/>
          </a:solidFill>
        </p:spPr>
      </p:pic>
      <p:grpSp>
        <p:nvGrpSpPr>
          <p:cNvPr id="14" name="Group 13" descr="Microsoft Teams Logo">
            <a:extLst>
              <a:ext uri="{FF2B5EF4-FFF2-40B4-BE49-F238E27FC236}">
                <a16:creationId xmlns:a16="http://schemas.microsoft.com/office/drawing/2014/main" id="{FAB5EFAA-0EC0-6C4F-9A80-015AC7A8A0C8}"/>
              </a:ext>
            </a:extLst>
          </p:cNvPr>
          <p:cNvGrpSpPr/>
          <p:nvPr userDrawn="1"/>
        </p:nvGrpSpPr>
        <p:grpSpPr>
          <a:xfrm>
            <a:off x="1222689" y="3429000"/>
            <a:ext cx="3662217" cy="2806166"/>
            <a:chOff x="1048517" y="2491556"/>
            <a:chExt cx="3985846" cy="3054146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95706C14-E379-4B73-A772-ED3F2DA0645C}"/>
                </a:ext>
              </a:extLst>
            </p:cNvPr>
            <p:cNvSpPr/>
            <p:nvPr userDrawn="1"/>
          </p:nvSpPr>
          <p:spPr>
            <a:xfrm>
              <a:off x="1048517" y="2491556"/>
              <a:ext cx="3985846" cy="3054146"/>
            </a:xfrm>
            <a:prstGeom prst="rect">
              <a:avLst/>
            </a:prstGeom>
            <a:solidFill>
              <a:srgbClr val="F6F5F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F217C798-F66F-FC80-3C16-2F06BC0CEEF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420779" y="2491556"/>
              <a:ext cx="3022654" cy="2811068"/>
            </a:xfrm>
            <a:prstGeom prst="rect">
              <a:avLst/>
            </a:prstGeom>
          </p:spPr>
        </p:pic>
      </p:grpSp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 userDrawn="1"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 Placeholder 7">
            <a:extLst>
              <a:ext uri="{FF2B5EF4-FFF2-40B4-BE49-F238E27FC236}">
                <a16:creationId xmlns:a16="http://schemas.microsoft.com/office/drawing/2014/main" id="{9C185F9F-B380-55C4-658D-5C72884AAFBA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29416467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ood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Placeholder 5">
            <a:extLst>
              <a:ext uri="{FF2B5EF4-FFF2-40B4-BE49-F238E27FC236}">
                <a16:creationId xmlns:a16="http://schemas.microsoft.com/office/drawing/2014/main" id="{BB96A648-E90F-AB33-1001-6B5E11DD541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4" t="9402" r="35396" b="84440"/>
          <a:stretch/>
        </p:blipFill>
        <p:spPr>
          <a:xfrm>
            <a:off x="0" y="0"/>
            <a:ext cx="6113635" cy="463551"/>
          </a:xfrm>
          <a:prstGeom prst="rect">
            <a:avLst/>
          </a:prstGeom>
        </p:spPr>
      </p:pic>
      <p:pic>
        <p:nvPicPr>
          <p:cNvPr id="8" name="Picture Placeholder 5">
            <a:extLst>
              <a:ext uri="{FF2B5EF4-FFF2-40B4-BE49-F238E27FC236}">
                <a16:creationId xmlns:a16="http://schemas.microsoft.com/office/drawing/2014/main" id="{FCC60D57-0989-25FE-CBFE-E1BD7361B18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64" t="16971" r="32066"/>
          <a:stretch/>
        </p:blipFill>
        <p:spPr>
          <a:xfrm>
            <a:off x="0" y="463550"/>
            <a:ext cx="6113635" cy="6394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0ABB060A-A247-E940-009F-84B97D47024D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 userDrawn="1"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4185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UWTS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3AFEFA5-AE4A-F0BA-2E0B-199AE4FC271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6096000" cy="685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</a:lstStyle>
          <a:p>
            <a:endParaRPr lang="en-GB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BD6415A-07BC-5D90-3F45-A941BD2431C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7F64553-B04D-03F4-1F82-959549BAF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52" r="23890" b="-1"/>
          <a:stretch/>
        </p:blipFill>
        <p:spPr>
          <a:xfrm>
            <a:off x="0" y="0"/>
            <a:ext cx="6102330" cy="685799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3625908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inkedIn Learn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Title</a:t>
            </a:r>
            <a:endParaRPr lang="en-GB"/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3AFEFA5-AE4A-F0BA-2E0B-199AE4FC271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6096000" cy="685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</a:lstStyle>
          <a:p>
            <a:endParaRPr lang="en-GB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BD6415A-07BC-5D90-3F45-A941BD2431C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2A33FD-B30F-96D9-C61D-AB39D481318D}"/>
              </a:ext>
            </a:extLst>
          </p:cNvPr>
          <p:cNvSpPr txBox="1"/>
          <p:nvPr userDrawn="1"/>
        </p:nvSpPr>
        <p:spPr>
          <a:xfrm>
            <a:off x="-59297" y="5861141"/>
            <a:ext cx="6096000" cy="606073"/>
          </a:xfrm>
          <a:prstGeom prst="rect">
            <a:avLst/>
          </a:prstGeom>
          <a:noFill/>
        </p:spPr>
        <p:txBody>
          <a:bodyPr wrap="square" anchor="b" anchorCtr="0">
            <a:no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</a:pPr>
            <a:r>
              <a:rPr lang="en-GB" sz="3200">
                <a:solidFill>
                  <a:srgbClr val="034A90"/>
                </a:solidFill>
                <a:ea typeface="+mn-lt"/>
                <a:cs typeface="+mn-lt"/>
                <a:hlinkClick r:id="rId2"/>
              </a:rPr>
              <a:t>https://lnkd.in/equPUue</a:t>
            </a:r>
            <a:endParaRPr lang="en-GB" sz="3200">
              <a:solidFill>
                <a:srgbClr val="034A90"/>
              </a:solidFill>
              <a:ea typeface="+mn-lt"/>
              <a:cs typeface="+mn-lt"/>
            </a:endParaRPr>
          </a:p>
        </p:txBody>
      </p:sp>
      <p:pic>
        <p:nvPicPr>
          <p:cNvPr id="6" name="Picture 5" descr="QR code for Digital Skills Feedback weblink">
            <a:hlinkClick r:id="rId3"/>
            <a:extLst>
              <a:ext uri="{FF2B5EF4-FFF2-40B4-BE49-F238E27FC236}">
                <a16:creationId xmlns:a16="http://schemas.microsoft.com/office/drawing/2014/main" id="{A8572EB2-CC5C-C53D-F8B2-26B48AF2482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931303" y="1371600"/>
            <a:ext cx="4114800" cy="4114800"/>
          </a:xfrm>
          <a:prstGeom prst="rect">
            <a:avLst/>
          </a:prstGeom>
        </p:spPr>
      </p:pic>
      <p:pic>
        <p:nvPicPr>
          <p:cNvPr id="7" name="Picture 6" descr="A blue and black logo&#10;&#10;Description automatically generated">
            <a:extLst>
              <a:ext uri="{FF2B5EF4-FFF2-40B4-BE49-F238E27FC236}">
                <a16:creationId xmlns:a16="http://schemas.microsoft.com/office/drawing/2014/main" id="{9198A0FD-2F22-F3B1-8274-DD84E3758A28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875" y="428494"/>
            <a:ext cx="5120249" cy="697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013572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eedback - Stud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62A33FD-B30F-96D9-C61D-AB39D481318D}"/>
              </a:ext>
            </a:extLst>
          </p:cNvPr>
          <p:cNvSpPr txBox="1"/>
          <p:nvPr userDrawn="1"/>
        </p:nvSpPr>
        <p:spPr>
          <a:xfrm>
            <a:off x="0" y="4696144"/>
            <a:ext cx="6096000" cy="616450"/>
          </a:xfrm>
          <a:prstGeom prst="rect">
            <a:avLst/>
          </a:prstGeom>
          <a:noFill/>
        </p:spPr>
        <p:txBody>
          <a:bodyPr wrap="square" anchor="b" anchorCtr="0">
            <a:no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</a:pPr>
            <a:r>
              <a:rPr lang="en-GB" sz="3200">
                <a:solidFill>
                  <a:srgbClr val="034A90"/>
                </a:solidFill>
                <a:ea typeface="+mn-lt"/>
                <a:cs typeface="+mn-lt"/>
                <a:hlinkClick r:id="rId2"/>
              </a:rPr>
              <a:t>Student feedback form</a:t>
            </a:r>
            <a:endParaRPr lang="en-US" sz="3200"/>
          </a:p>
        </p:txBody>
      </p:sp>
      <p:pic>
        <p:nvPicPr>
          <p:cNvPr id="6" name="Picture 5" descr="QR code for Digital Skills Feedback weblink">
            <a:hlinkClick r:id="rId2"/>
            <a:extLst>
              <a:ext uri="{FF2B5EF4-FFF2-40B4-BE49-F238E27FC236}">
                <a16:creationId xmlns:a16="http://schemas.microsoft.com/office/drawing/2014/main" id="{A8572EB2-CC5C-C53D-F8B2-26B48AF2482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90600" y="581344"/>
            <a:ext cx="4114800" cy="41148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DA64DE5-A522-C103-114C-CC896AE8BB47}"/>
              </a:ext>
            </a:extLst>
          </p:cNvPr>
          <p:cNvSpPr txBox="1"/>
          <p:nvPr userDrawn="1"/>
        </p:nvSpPr>
        <p:spPr>
          <a:xfrm>
            <a:off x="6419454" y="3192810"/>
            <a:ext cx="5544001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2400">
              <a:solidFill>
                <a:schemeClr val="bg1"/>
              </a:solidFill>
            </a:endParaRPr>
          </a:p>
          <a:p>
            <a:r>
              <a:rPr lang="en-GB" sz="2400">
                <a:solidFill>
                  <a:schemeClr val="bg1"/>
                </a:solidFill>
              </a:rPr>
              <a:t>If you have 5 minutes, please scan the QR code or use the link below to complete our feedback form.</a:t>
            </a:r>
          </a:p>
        </p:txBody>
      </p:sp>
    </p:spTree>
    <p:extLst>
      <p:ext uri="{BB962C8B-B14F-4D97-AF65-F5344CB8AC3E}">
        <p14:creationId xmlns:p14="http://schemas.microsoft.com/office/powerpoint/2010/main" val="110213775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eedback - Staff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Title</a:t>
            </a:r>
            <a:endParaRPr lang="en-GB"/>
          </a:p>
        </p:txBody>
      </p:sp>
      <p:pic>
        <p:nvPicPr>
          <p:cNvPr id="4" name="Picture 3" descr="A qr code on a white background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C18FD1A7-D747-76DA-0C0D-A617C1B5FF77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000" y="1021969"/>
            <a:ext cx="4114800" cy="41148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E507ADB-24A8-7A4F-4EE4-ACA1AC9B895F}"/>
              </a:ext>
            </a:extLst>
          </p:cNvPr>
          <p:cNvSpPr txBox="1"/>
          <p:nvPr userDrawn="1"/>
        </p:nvSpPr>
        <p:spPr>
          <a:xfrm>
            <a:off x="6374195" y="3436957"/>
            <a:ext cx="554400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If you have 5 minutes, please scan the QR code or use the link below to complete our feedback form.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A3682F8-A802-933B-28BA-B618E0794C7B}"/>
              </a:ext>
            </a:extLst>
          </p:cNvPr>
          <p:cNvSpPr txBox="1"/>
          <p:nvPr userDrawn="1"/>
        </p:nvSpPr>
        <p:spPr>
          <a:xfrm>
            <a:off x="0" y="5302973"/>
            <a:ext cx="6096000" cy="616450"/>
          </a:xfrm>
          <a:prstGeom prst="rect">
            <a:avLst/>
          </a:prstGeom>
          <a:noFill/>
        </p:spPr>
        <p:txBody>
          <a:bodyPr wrap="square" anchor="b" anchorCtr="0">
            <a:no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</a:pPr>
            <a:r>
              <a:rPr lang="en-GB" sz="3200">
                <a:solidFill>
                  <a:srgbClr val="034A90"/>
                </a:solidFill>
                <a:ea typeface="+mn-lt"/>
                <a:cs typeface="+mn-lt"/>
                <a:hlinkClick r:id="rId2"/>
              </a:rPr>
              <a:t>Staff feedback form</a:t>
            </a:r>
            <a:endParaRPr lang="en-US" sz="3200"/>
          </a:p>
        </p:txBody>
      </p:sp>
    </p:spTree>
    <p:extLst>
      <p:ext uri="{BB962C8B-B14F-4D97-AF65-F5344CB8AC3E}">
        <p14:creationId xmlns:p14="http://schemas.microsoft.com/office/powerpoint/2010/main" val="417939545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asic 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0DDCB-A9FF-3B6D-2172-64DC7157E59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67646" y="1241368"/>
            <a:ext cx="3751461" cy="5276390"/>
          </a:xfrm>
          <a:prstGeom prst="rect">
            <a:avLst/>
          </a:prstGeom>
        </p:spPr>
        <p:txBody>
          <a:bodyPr/>
          <a:lstStyle>
            <a:lvl1pPr>
              <a:defRPr b="1">
                <a:latin typeface="Akzidenz Grotesk BE (Headings)"/>
              </a:defRPr>
            </a:lvl1pPr>
          </a:lstStyle>
          <a:p>
            <a:r>
              <a:rPr lang="en-US"/>
              <a:t>Quote Text</a:t>
            </a:r>
            <a:endParaRPr lang="en-GB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C4FCC1D8-887A-4CE6-CB57-EFD268B6BC99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540102" y="350874"/>
            <a:ext cx="7384252" cy="61668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</a:lstStyle>
          <a:p>
            <a:pPr lv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89656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1"/>
            <a:ext cx="4315626" cy="6857999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2" y="1263534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23" indent="0" algn="ctr">
              <a:buNone/>
              <a:defRPr sz="2000"/>
            </a:lvl2pPr>
            <a:lvl3pPr marL="914446" indent="0" algn="ctr">
              <a:buNone/>
              <a:defRPr sz="1800"/>
            </a:lvl3pPr>
            <a:lvl4pPr marL="1371669" indent="0" algn="ctr">
              <a:buNone/>
              <a:defRPr sz="1600"/>
            </a:lvl4pPr>
            <a:lvl5pPr marL="1828891" indent="0" algn="ctr">
              <a:buNone/>
              <a:defRPr sz="1600"/>
            </a:lvl5pPr>
            <a:lvl6pPr marL="2286114" indent="0" algn="ctr">
              <a:buNone/>
              <a:defRPr sz="1600"/>
            </a:lvl6pPr>
            <a:lvl7pPr marL="2743337" indent="0" algn="ctr">
              <a:buNone/>
              <a:defRPr sz="1600"/>
            </a:lvl7pPr>
            <a:lvl8pPr marL="3200560" indent="0" algn="ctr">
              <a:buNone/>
              <a:defRPr sz="1600"/>
            </a:lvl8pPr>
            <a:lvl9pPr marL="3657783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6" y="218255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47001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1"/>
            <a:ext cx="4315626" cy="6857999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2" y="1263534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23" indent="0" algn="ctr">
              <a:buNone/>
              <a:defRPr sz="2000"/>
            </a:lvl2pPr>
            <a:lvl3pPr marL="914446" indent="0" algn="ctr">
              <a:buNone/>
              <a:defRPr sz="1800"/>
            </a:lvl3pPr>
            <a:lvl4pPr marL="1371669" indent="0" algn="ctr">
              <a:buNone/>
              <a:defRPr sz="1600"/>
            </a:lvl4pPr>
            <a:lvl5pPr marL="1828891" indent="0" algn="ctr">
              <a:buNone/>
              <a:defRPr sz="1600"/>
            </a:lvl5pPr>
            <a:lvl6pPr marL="2286114" indent="0" algn="ctr">
              <a:buNone/>
              <a:defRPr sz="1600"/>
            </a:lvl6pPr>
            <a:lvl7pPr marL="2743337" indent="0" algn="ctr">
              <a:buNone/>
              <a:defRPr sz="1600"/>
            </a:lvl7pPr>
            <a:lvl8pPr marL="3200560" indent="0" algn="ctr">
              <a:buNone/>
              <a:defRPr sz="1600"/>
            </a:lvl8pPr>
            <a:lvl9pPr marL="3657783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6" y="218255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82344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hyperlink" Target="https://digitalskills.uwtsd.ac.uk/" TargetMode="Externa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hyperlink" Target="https://www.uwtsd.ac.uk/" TargetMode="External"/><Relationship Id="rId5" Type="http://schemas.openxmlformats.org/officeDocument/2006/relationships/slideLayout" Target="../slideLayouts/slideLayout5.xml"/><Relationship Id="rId15" Type="http://schemas.openxmlformats.org/officeDocument/2006/relationships/hyperlink" Target="mailto:digitalskills@uwtsd.ac.uk" TargetMode="Externa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13" Type="http://schemas.openxmlformats.org/officeDocument/2006/relationships/image" Target="../media/image1.png"/><Relationship Id="rId18" Type="http://schemas.openxmlformats.org/officeDocument/2006/relationships/hyperlink" Target="mailto:digitalskills@uwtsd.ac.uk" TargetMode="External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12" Type="http://schemas.openxmlformats.org/officeDocument/2006/relationships/hyperlink" Target="https://www.uwtsd.ac.uk/" TargetMode="External"/><Relationship Id="rId17" Type="http://schemas.openxmlformats.org/officeDocument/2006/relationships/image" Target="../media/image2.png"/><Relationship Id="rId2" Type="http://schemas.openxmlformats.org/officeDocument/2006/relationships/slideLayout" Target="../slideLayouts/slideLayout11.xml"/><Relationship Id="rId16" Type="http://schemas.openxmlformats.org/officeDocument/2006/relationships/hyperlink" Target="https://digitalskills.uwtsd.ac.uk/" TargetMode="External"/><Relationship Id="rId20" Type="http://schemas.openxmlformats.org/officeDocument/2006/relationships/image" Target="../media/image5.png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11" Type="http://schemas.openxmlformats.org/officeDocument/2006/relationships/theme" Target="../theme/theme2.xml"/><Relationship Id="rId5" Type="http://schemas.openxmlformats.org/officeDocument/2006/relationships/slideLayout" Target="../slideLayouts/slideLayout14.xml"/><Relationship Id="rId15" Type="http://schemas.openxmlformats.org/officeDocument/2006/relationships/image" Target="../media/image14.png"/><Relationship Id="rId10" Type="http://schemas.openxmlformats.org/officeDocument/2006/relationships/slideLayout" Target="../slideLayouts/slideLayout19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13.xml"/><Relationship Id="rId9" Type="http://schemas.openxmlformats.org/officeDocument/2006/relationships/slideLayout" Target="../slideLayouts/slideLayout18.xml"/><Relationship Id="rId14" Type="http://schemas.openxmlformats.org/officeDocument/2006/relationships/hyperlink" Target="https://www.uwtsd.ac.uk/library" TargetMode="Externa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20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21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22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81B988F-4E81-CC73-E83B-DC88E3440B2C}"/>
              </a:ext>
            </a:extLst>
          </p:cNvPr>
          <p:cNvSpPr/>
          <p:nvPr userDrawn="1"/>
        </p:nvSpPr>
        <p:spPr>
          <a:xfrm>
            <a:off x="0" y="6312672"/>
            <a:ext cx="12192000" cy="554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>
            <a:spLocks noGrp="1" noRot="1" noMove="1" noResize="1" noEditPoints="1" noAdjustHandles="1" noChangeArrowheads="1" noChangeShapeType="1"/>
          </p:cNvSpPr>
          <p:nvPr userDrawn="1"/>
        </p:nvSpPr>
        <p:spPr>
          <a:xfrm>
            <a:off x="0" y="713"/>
            <a:ext cx="12192000" cy="100320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UWTSD logo">
            <a:hlinkClick r:id="rId11"/>
            <a:extLst>
              <a:ext uri="{FF2B5EF4-FFF2-40B4-BE49-F238E27FC236}">
                <a16:creationId xmlns:a16="http://schemas.microsoft.com/office/drawing/2014/main" id="{13F60AA1-63B3-487B-815F-37F4CFD58A4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414" y="218661"/>
            <a:ext cx="1489840" cy="56659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05802" y="67376"/>
            <a:ext cx="10029524" cy="93653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Slide Title</a:t>
            </a:r>
            <a:endParaRPr lang="en-GB"/>
          </a:p>
        </p:txBody>
      </p:sp>
      <p:pic>
        <p:nvPicPr>
          <p:cNvPr id="4" name="Picture 3" descr="UWTSD Digital Skills weblink">
            <a:hlinkClick r:id="rId13"/>
            <a:extLst>
              <a:ext uri="{FF2B5EF4-FFF2-40B4-BE49-F238E27FC236}">
                <a16:creationId xmlns:a16="http://schemas.microsoft.com/office/drawing/2014/main" id="{283A7409-C6C7-9175-2CD3-6586B1D4F6E4}"/>
              </a:ext>
            </a:extLst>
          </p:cNvPr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28142" y="6464753"/>
            <a:ext cx="2028825" cy="285750"/>
          </a:xfrm>
          <a:prstGeom prst="rect">
            <a:avLst/>
          </a:prstGeom>
        </p:spPr>
      </p:pic>
      <p:pic>
        <p:nvPicPr>
          <p:cNvPr id="5" name="Picture 4" descr="UWTSD Digital Skills Email">
            <a:hlinkClick r:id="rId15"/>
            <a:extLst>
              <a:ext uri="{FF2B5EF4-FFF2-40B4-BE49-F238E27FC236}">
                <a16:creationId xmlns:a16="http://schemas.microsoft.com/office/drawing/2014/main" id="{A7673A20-B248-CD23-E0C4-AAF8F742E1B2}"/>
              </a:ext>
            </a:extLst>
          </p:cNvPr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135058" y="6464753"/>
            <a:ext cx="1828800" cy="28575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B21184-32DE-9673-FE9C-98EB52C99D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73" r:id="rId2"/>
    <p:sldLayoutId id="2147483668" r:id="rId3"/>
    <p:sldLayoutId id="2147483678" r:id="rId4"/>
    <p:sldLayoutId id="2147483686" r:id="rId5"/>
    <p:sldLayoutId id="2147483685" r:id="rId6"/>
    <p:sldLayoutId id="2147483671" r:id="rId7"/>
    <p:sldLayoutId id="2147483663" r:id="rId8"/>
    <p:sldLayoutId id="2147483683" r:id="rId9"/>
  </p:sldLayoutIdLst>
  <p:hf sldNum="0" hd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00100" indent="-3429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A7700DD-6619-99D8-A238-7CC7EFDEAA93}"/>
              </a:ext>
            </a:extLst>
          </p:cNvPr>
          <p:cNvSpPr>
            <a:spLocks/>
          </p:cNvSpPr>
          <p:nvPr userDrawn="1"/>
        </p:nvSpPr>
        <p:spPr>
          <a:xfrm>
            <a:off x="6096000" y="0"/>
            <a:ext cx="6096000" cy="685722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UWTSD logo">
            <a:hlinkClick r:id="rId12"/>
            <a:extLst>
              <a:ext uri="{FF2B5EF4-FFF2-40B4-BE49-F238E27FC236}">
                <a16:creationId xmlns:a16="http://schemas.microsoft.com/office/drawing/2014/main" id="{C5109E8A-984D-FD36-6ED3-76EFE30D3600}"/>
              </a:ext>
            </a:extLst>
          </p:cNvPr>
          <p:cNvPicPr>
            <a:picLocks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1708" y="218661"/>
            <a:ext cx="1489840" cy="566594"/>
          </a:xfrm>
          <a:prstGeom prst="rect">
            <a:avLst/>
          </a:prstGeom>
        </p:spPr>
      </p:pic>
      <p:pic>
        <p:nvPicPr>
          <p:cNvPr id="9" name="Picture 8" descr="UWTSD Library logo">
            <a:hlinkClick r:id="rId14"/>
            <a:extLst>
              <a:ext uri="{FF2B5EF4-FFF2-40B4-BE49-F238E27FC236}">
                <a16:creationId xmlns:a16="http://schemas.microsoft.com/office/drawing/2014/main" id="{8E25298E-989B-5A45-0DF5-A8875F0B618A}"/>
              </a:ext>
            </a:extLst>
          </p:cNvPr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90448" y="-42194"/>
            <a:ext cx="1234499" cy="957672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40217352-D72C-1C7F-9D29-74095D1FBA81}"/>
              </a:ext>
            </a:extLst>
          </p:cNvPr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445A51-9F93-31C4-7BE0-FE39667CB3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4197" y="1021969"/>
            <a:ext cx="5544000" cy="240703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Presentation Title</a:t>
            </a:r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7BA3A68-AB71-C083-3F6B-F43BDFD267F7}"/>
              </a:ext>
            </a:extLst>
          </p:cNvPr>
          <p:cNvCxnSpPr>
            <a:cxnSpLocks/>
          </p:cNvCxnSpPr>
          <p:nvPr userDrawn="1"/>
        </p:nvCxnSpPr>
        <p:spPr>
          <a:xfrm>
            <a:off x="6367977" y="1003851"/>
            <a:ext cx="5552046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Picture 19" descr="UWTSD Digital Skills weblink">
            <a:hlinkClick r:id="rId16"/>
            <a:extLst>
              <a:ext uri="{FF2B5EF4-FFF2-40B4-BE49-F238E27FC236}">
                <a16:creationId xmlns:a16="http://schemas.microsoft.com/office/drawing/2014/main" id="{C26C6173-294C-5287-ED99-1E4F501E90D7}"/>
              </a:ext>
            </a:extLst>
          </p:cNvPr>
          <p:cNvPicPr>
            <a:picLocks noChangeAspect="1"/>
          </p:cNvPicPr>
          <p:nvPr userDrawn="1"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23066" y="6419770"/>
            <a:ext cx="1893570" cy="266700"/>
          </a:xfrm>
          <a:prstGeom prst="rect">
            <a:avLst/>
          </a:prstGeom>
        </p:spPr>
      </p:pic>
      <p:pic>
        <p:nvPicPr>
          <p:cNvPr id="21" name="Picture 20" descr="UWTSD Digital Skills Email">
            <a:hlinkClick r:id="rId18"/>
            <a:extLst>
              <a:ext uri="{FF2B5EF4-FFF2-40B4-BE49-F238E27FC236}">
                <a16:creationId xmlns:a16="http://schemas.microsoft.com/office/drawing/2014/main" id="{C7F403EE-A5F4-5C64-E70C-1A5CD06E21C3}"/>
              </a:ext>
            </a:extLst>
          </p:cNvPr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317941" y="6419770"/>
            <a:ext cx="1706880" cy="266700"/>
          </a:xfrm>
          <a:prstGeom prst="rect">
            <a:avLst/>
          </a:prstGeom>
        </p:spPr>
      </p:pic>
      <p:pic>
        <p:nvPicPr>
          <p:cNvPr id="3" name="Picture 2" descr="@UWTSDlib Socials">
            <a:extLst>
              <a:ext uri="{FF2B5EF4-FFF2-40B4-BE49-F238E27FC236}">
                <a16:creationId xmlns:a16="http://schemas.microsoft.com/office/drawing/2014/main" id="{0C516283-EC1F-61C1-7211-9DC6EF3CA029}"/>
              </a:ext>
            </a:extLst>
          </p:cNvPr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594587" y="6431359"/>
            <a:ext cx="1319276" cy="248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3293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82" r:id="rId2"/>
    <p:sldLayoutId id="2147483680" r:id="rId3"/>
    <p:sldLayoutId id="2147483679" r:id="rId4"/>
    <p:sldLayoutId id="2147483681" r:id="rId5"/>
    <p:sldLayoutId id="2147483694" r:id="rId6"/>
    <p:sldLayoutId id="2147483691" r:id="rId7"/>
    <p:sldLayoutId id="2147483692" r:id="rId8"/>
    <p:sldLayoutId id="2147483684" r:id="rId9"/>
    <p:sldLayoutId id="2147483695" r:id="rId10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A7700DD-6619-99D8-A238-7CC7EFDEAA93}"/>
              </a:ext>
            </a:extLst>
          </p:cNvPr>
          <p:cNvSpPr>
            <a:spLocks/>
          </p:cNvSpPr>
          <p:nvPr userDrawn="1"/>
        </p:nvSpPr>
        <p:spPr>
          <a:xfrm>
            <a:off x="0" y="778"/>
            <a:ext cx="4320000" cy="685722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40217352-D72C-1C7F-9D29-74095D1FBA81}"/>
              </a:ext>
            </a:extLst>
          </p:cNvPr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25DD6BC-9B00-7EB6-B2B1-223E5CE363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6" y="218255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0713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i="1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0" y="714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6" name="Rectangle 25"/>
          <p:cNvSpPr/>
          <p:nvPr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18" name="Rectangle 17"/>
          <p:cNvSpPr/>
          <p:nvPr/>
        </p:nvSpPr>
        <p:spPr>
          <a:xfrm>
            <a:off x="0" y="6311900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6000" y="79200"/>
            <a:ext cx="10800000" cy="10039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6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40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9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73304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ctr" defTabSz="914446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11" indent="-228611" algn="l" defTabSz="914446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34" indent="-228611" algn="l" defTabSz="914446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57" indent="-228611" algn="l" defTabSz="914446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80" indent="-228611" algn="l" defTabSz="914446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503" indent="-228611" algn="l" defTabSz="914446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726" indent="-228611" algn="l" defTabSz="91444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949" indent="-228611" algn="l" defTabSz="91444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171" indent="-228611" algn="l" defTabSz="91444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394" indent="-228611" algn="l" defTabSz="91444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23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46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69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91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114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337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560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783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669">
          <p15:clr>
            <a:srgbClr val="F26B43"/>
          </p15:clr>
        </p15:guide>
        <p15:guide id="2" pos="2560">
          <p15:clr>
            <a:srgbClr val="F26B43"/>
          </p15:clr>
        </p15:guide>
        <p15:guide id="3" orient="horz" pos="2589">
          <p15:clr>
            <a:srgbClr val="F26B43"/>
          </p15:clr>
        </p15:guide>
        <p15:guide id="4" pos="2627">
          <p15:clr>
            <a:srgbClr val="F26B43"/>
          </p15:clr>
        </p15:guide>
        <p15:guide id="5" pos="2499">
          <p15:clr>
            <a:srgbClr val="F26B43"/>
          </p15:clr>
        </p15:guide>
      </p15:sldGuideLst>
    </p:ext>
  </p:extLst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0" y="714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6" name="Rectangle 25"/>
          <p:cNvSpPr/>
          <p:nvPr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18" name="Rectangle 17"/>
          <p:cNvSpPr/>
          <p:nvPr/>
        </p:nvSpPr>
        <p:spPr>
          <a:xfrm>
            <a:off x="0" y="6311900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6000" y="79200"/>
            <a:ext cx="10800000" cy="10039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6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40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9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27578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</p:sldLayoutIdLst>
  <p:txStyles>
    <p:titleStyle>
      <a:lvl1pPr algn="ctr" defTabSz="914446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11" indent="-228611" algn="l" defTabSz="914446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34" indent="-228611" algn="l" defTabSz="914446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57" indent="-228611" algn="l" defTabSz="914446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80" indent="-228611" algn="l" defTabSz="914446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503" indent="-228611" algn="l" defTabSz="914446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726" indent="-228611" algn="l" defTabSz="91444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949" indent="-228611" algn="l" defTabSz="91444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171" indent="-228611" algn="l" defTabSz="91444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394" indent="-228611" algn="l" defTabSz="91444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23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46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69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91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114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337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560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783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669" userDrawn="1">
          <p15:clr>
            <a:srgbClr val="F26B43"/>
          </p15:clr>
        </p15:guide>
        <p15:guide id="2" pos="2560" userDrawn="1">
          <p15:clr>
            <a:srgbClr val="F26B43"/>
          </p15:clr>
        </p15:guide>
        <p15:guide id="3" orient="horz" pos="2589" userDrawn="1">
          <p15:clr>
            <a:srgbClr val="F26B43"/>
          </p15:clr>
        </p15:guide>
        <p15:guide id="4" pos="2627" userDrawn="1">
          <p15:clr>
            <a:srgbClr val="F26B43"/>
          </p15:clr>
        </p15:guide>
        <p15:guide id="5" pos="249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0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hyperlink" Target="mailto:g.couch@uwtsd.ac.uk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mailto:digitalskills@uwtsd.ac.uk" TargetMode="External"/><Relationship Id="rId4" Type="http://schemas.openxmlformats.org/officeDocument/2006/relationships/hyperlink" Target="digitalskills.uwtsd.ac.uk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hyperlink" Target="https://bit.ly/ds-padlet" TargetMode="External"/><Relationship Id="rId1" Type="http://schemas.openxmlformats.org/officeDocument/2006/relationships/slideLayout" Target="../slideLayouts/slideLayout22.xml"/><Relationship Id="rId4" Type="http://schemas.openxmlformats.org/officeDocument/2006/relationships/image" Target="../media/image3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image" Target="../media/image37.png"/><Relationship Id="rId7" Type="http://schemas.openxmlformats.org/officeDocument/2006/relationships/image" Target="../media/image41.sv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svg"/><Relationship Id="rId9" Type="http://schemas.openxmlformats.org/officeDocument/2006/relationships/image" Target="../media/image43.sv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svg"/><Relationship Id="rId3" Type="http://schemas.openxmlformats.org/officeDocument/2006/relationships/hyperlink" Target="https://jisc.potential.ly/signin" TargetMode="External"/><Relationship Id="rId7" Type="http://schemas.openxmlformats.org/officeDocument/2006/relationships/image" Target="../media/image49.pn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48.svg"/><Relationship Id="rId5" Type="http://schemas.openxmlformats.org/officeDocument/2006/relationships/image" Target="../media/image47.png"/><Relationship Id="rId4" Type="http://schemas.openxmlformats.org/officeDocument/2006/relationships/image" Target="../media/image46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hyperlink" Target="http://www.digitalskills.uwtsd.ac.uk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6.png"/><Relationship Id="rId5" Type="http://schemas.openxmlformats.org/officeDocument/2006/relationships/image" Target="../media/image55.png"/><Relationship Id="rId4" Type="http://schemas.openxmlformats.org/officeDocument/2006/relationships/image" Target="../media/image54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1.xml"/><Relationship Id="rId5" Type="http://schemas.openxmlformats.org/officeDocument/2006/relationships/hyperlink" Target="https://lnkd.in/equPUue" TargetMode="External"/><Relationship Id="rId4" Type="http://schemas.openxmlformats.org/officeDocument/2006/relationships/image" Target="../media/image58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E6177E-F1F1-4A19-91E9-FCB4D93733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Calibri" panose="020F0502020204030204" pitchFamily="34" charset="0"/>
                <a:cs typeface="Calibri" panose="020F0502020204030204" pitchFamily="34" charset="0"/>
              </a:rPr>
              <a:t>Welcome!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642293-A2CF-75F5-A763-3FD8D452DB2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Digital Skills Induction.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7149CEF1-8B80-29FF-53FF-536B160BA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610235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09681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364415-22B8-F967-0FBE-282A2093C0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>
                <a:latin typeface="Calibri"/>
                <a:cs typeface="Calibri"/>
              </a:rPr>
              <a:t> </a:t>
            </a:r>
            <a:r>
              <a:rPr lang="en-GB" sz="4000">
                <a:latin typeface="Calibri"/>
                <a:cs typeface="Calibri"/>
              </a:rPr>
              <a:t>Presenter</a:t>
            </a: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E04A5DCE-9EF5-AFE6-BCCD-FD143E70B594}"/>
              </a:ext>
            </a:extLst>
          </p:cNvPr>
          <p:cNvSpPr txBox="1">
            <a:spLocks/>
          </p:cNvSpPr>
          <p:nvPr/>
        </p:nvSpPr>
        <p:spPr>
          <a:xfrm>
            <a:off x="3060350" y="3005545"/>
            <a:ext cx="3525376" cy="16851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Gwen Couch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Digital Skills Advisor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g.couch@uwtsd.ac.uk</a:t>
            </a: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5822BC9-DB20-0B0A-8ED9-1B98275894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81" r="4473" b="23317"/>
          <a:stretch/>
        </p:blipFill>
        <p:spPr>
          <a:xfrm>
            <a:off x="615637" y="2408054"/>
            <a:ext cx="1828336" cy="182541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974FCC7-331A-15BC-88C5-CE9018ADDF8D}"/>
              </a:ext>
            </a:extLst>
          </p:cNvPr>
          <p:cNvSpPr txBox="1"/>
          <p:nvPr/>
        </p:nvSpPr>
        <p:spPr>
          <a:xfrm>
            <a:off x="7381743" y="2351267"/>
            <a:ext cx="387534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DigiCentre:</a:t>
            </a:r>
          </a:p>
          <a:p>
            <a:endParaRPr lang="en-GB" sz="2400">
              <a:latin typeface="Calibri" panose="020F0502020204030204" pitchFamily="34" charset="0"/>
              <a:cs typeface="Calibri" panose="020F0502020204030204" pitchFamily="34" charset="0"/>
              <a:hlinkClick r:id="rId4" action="ppaction://hlinkfile"/>
            </a:endParaRPr>
          </a:p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  <a:hlinkClick r:id="rId4" action="ppaction://hlinkfile"/>
              </a:rPr>
              <a:t>digitalskills.uwtsd.ac.uk</a:t>
            </a:r>
          </a:p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  <a:hlinkClick r:id="rId4" action="ppaction://hlinkfile"/>
              </a:rPr>
              <a:t> </a:t>
            </a: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digitalskills@uwtsd.ac.uk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095507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D46953DF-7DDD-543F-6A21-707CC74F7DCA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285750" y="1263650"/>
            <a:ext cx="3670300" cy="1404938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0" marR="0" lvl="0" indent="0" algn="l" defTabSz="914446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4000" b="0" i="1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Links for the session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B11733C-B6D0-8B81-C687-C1869FBD7384}"/>
              </a:ext>
            </a:extLst>
          </p:cNvPr>
          <p:cNvSpPr txBox="1"/>
          <p:nvPr/>
        </p:nvSpPr>
        <p:spPr>
          <a:xfrm>
            <a:off x="5612051" y="665589"/>
            <a:ext cx="52464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>
                <a:hlinkClick r:id="rId2"/>
              </a:rPr>
              <a:t>bit.ly/ds-</a:t>
            </a:r>
            <a:r>
              <a:rPr lang="en-GB" sz="4800" err="1">
                <a:hlinkClick r:id="rId2"/>
              </a:rPr>
              <a:t>padlet</a:t>
            </a:r>
            <a:endParaRPr lang="en-GB" sz="480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FCDE33B-CC6C-BAAC-8B18-D67B15FD8D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702" y="2871496"/>
            <a:ext cx="3238549" cy="323854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881421A-744A-E7CF-0EB8-738CE3E6B8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60833" y="2299579"/>
            <a:ext cx="6364920" cy="38928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78721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D12577-D87B-297E-FDA9-8353BDE524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How can we support you?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4B6BB289-F131-3DD2-FEA4-73127B8FB3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4765" y="631889"/>
            <a:ext cx="1063647" cy="1059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Gráfico 35">
            <a:extLst>
              <a:ext uri="{FF2B5EF4-FFF2-40B4-BE49-F238E27FC236}">
                <a16:creationId xmlns:a16="http://schemas.microsoft.com/office/drawing/2014/main" id="{A42EDC03-77DC-ECA1-2702-69FE536B90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141043" y="4048365"/>
            <a:ext cx="1063647" cy="1063647"/>
          </a:xfrm>
          <a:prstGeom prst="rect">
            <a:avLst/>
          </a:prstGeom>
        </p:spPr>
      </p:pic>
      <p:pic>
        <p:nvPicPr>
          <p:cNvPr id="2052" name="Picture 4">
            <a:extLst>
              <a:ext uri="{FF2B5EF4-FFF2-40B4-BE49-F238E27FC236}">
                <a16:creationId xmlns:a16="http://schemas.microsoft.com/office/drawing/2014/main" id="{72648432-8226-9F4C-29A1-0352A693E8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7763" y="2634448"/>
            <a:ext cx="670264" cy="670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6135C153-E76D-A9A4-88E2-614278AE9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352842" y="704268"/>
            <a:ext cx="914400" cy="914400"/>
          </a:xfrm>
          <a:prstGeom prst="rect">
            <a:avLst/>
          </a:prstGeom>
        </p:spPr>
      </p:pic>
      <p:pic>
        <p:nvPicPr>
          <p:cNvPr id="12" name="Graphic 11">
            <a:extLst>
              <a:ext uri="{FF2B5EF4-FFF2-40B4-BE49-F238E27FC236}">
                <a16:creationId xmlns:a16="http://schemas.microsoft.com/office/drawing/2014/main" id="{A27B7681-52BA-B8FF-D278-58DBDB82C6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0352842" y="4048365"/>
            <a:ext cx="914400" cy="91440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DAD2038A-E9C2-3D3C-31F1-94E140774F96}"/>
              </a:ext>
            </a:extLst>
          </p:cNvPr>
          <p:cNvSpPr txBox="1"/>
          <p:nvPr/>
        </p:nvSpPr>
        <p:spPr>
          <a:xfrm>
            <a:off x="4703688" y="1864602"/>
            <a:ext cx="23096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1-2-1 Support.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30CA6C0-DAAF-BB3F-ACF7-4A1585E5299D}"/>
              </a:ext>
            </a:extLst>
          </p:cNvPr>
          <p:cNvSpPr txBox="1"/>
          <p:nvPr/>
        </p:nvSpPr>
        <p:spPr>
          <a:xfrm>
            <a:off x="9361503" y="1864602"/>
            <a:ext cx="25360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Self-development</a:t>
            </a:r>
            <a:r>
              <a:rPr lang="en-GB"/>
              <a:t>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7A052BE-366D-CC76-90F8-4C4CE0790289}"/>
              </a:ext>
            </a:extLst>
          </p:cNvPr>
          <p:cNvSpPr txBox="1"/>
          <p:nvPr/>
        </p:nvSpPr>
        <p:spPr>
          <a:xfrm>
            <a:off x="7173159" y="3510231"/>
            <a:ext cx="25360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LinkedIn Learning.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00A8026-26C3-2756-EC78-86B6CB078F21}"/>
              </a:ext>
            </a:extLst>
          </p:cNvPr>
          <p:cNvSpPr txBox="1"/>
          <p:nvPr/>
        </p:nvSpPr>
        <p:spPr>
          <a:xfrm>
            <a:off x="4775092" y="5112011"/>
            <a:ext cx="23066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Digital tools</a:t>
            </a:r>
            <a:r>
              <a:rPr lang="en-GB"/>
              <a:t>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85CF867-9CFB-4D9F-5A8C-B8C28DC8EB56}"/>
              </a:ext>
            </a:extLst>
          </p:cNvPr>
          <p:cNvSpPr txBox="1"/>
          <p:nvPr/>
        </p:nvSpPr>
        <p:spPr>
          <a:xfrm>
            <a:off x="9421601" y="5112011"/>
            <a:ext cx="21475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Group sessions.</a:t>
            </a:r>
          </a:p>
        </p:txBody>
      </p:sp>
    </p:spTree>
    <p:extLst>
      <p:ext uri="{BB962C8B-B14F-4D97-AF65-F5344CB8AC3E}">
        <p14:creationId xmlns:p14="http://schemas.microsoft.com/office/powerpoint/2010/main" val="29811228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3B6C09C8-6B04-06ED-FDD0-85445811951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291193" y="2112736"/>
            <a:ext cx="3670300" cy="3641725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br>
              <a:rPr kumimoji="0" lang="en-GB" sz="4000" b="1" i="1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</a:br>
            <a:r>
              <a:rPr kumimoji="0" lang="en-GB" sz="4000" b="1" i="1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Jisc Digital Capabilities Framework</a:t>
            </a:r>
          </a:p>
        </p:txBody>
      </p:sp>
      <p:pic>
        <p:nvPicPr>
          <p:cNvPr id="9" name="Picture Placeholder 5" descr="6 elements of digital capability&#10;1. Digital creation, problem-solving and innovation.&#10;2. Digital learning and development.&#10;3. Digital identity and wellbeing.&#10;4. Information, data and media literacies.&#10;5. Digital communication, collaboration and participation.&#10;6. Digital proficiency and productivity.">
            <a:extLst>
              <a:ext uri="{FF2B5EF4-FFF2-40B4-BE49-F238E27FC236}">
                <a16:creationId xmlns:a16="http://schemas.microsoft.com/office/drawing/2014/main" id="{F2327244-3A1A-E103-7CB4-BDC9D730952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8" r="1538"/>
          <a:stretch>
            <a:fillRect/>
          </a:stretch>
        </p:blipFill>
        <p:spPr>
          <a:xfrm>
            <a:off x="4315626" y="0"/>
            <a:ext cx="7876374" cy="6858000"/>
          </a:xfrm>
        </p:spPr>
      </p:pic>
    </p:spTree>
    <p:extLst>
      <p:ext uri="{BB962C8B-B14F-4D97-AF65-F5344CB8AC3E}">
        <p14:creationId xmlns:p14="http://schemas.microsoft.com/office/powerpoint/2010/main" val="37235158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08DAC467-73D3-5624-92C5-2CFD8A12D87B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23850" y="1931988"/>
            <a:ext cx="3671888" cy="3641725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4000" b="1" i="1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000" b="1" i="1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Digital capabilities assessment tool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5D552A8-30CE-4084-406D-0DFC16A67B8A}"/>
              </a:ext>
            </a:extLst>
          </p:cNvPr>
          <p:cNvSpPr txBox="1"/>
          <p:nvPr/>
        </p:nvSpPr>
        <p:spPr>
          <a:xfrm>
            <a:off x="4750813" y="1536174"/>
            <a:ext cx="6968971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buFont typeface="Arial" panose="020B0604020202020204" pitchFamily="34" charset="0"/>
              <a:buChar char="•"/>
            </a:pPr>
            <a:r>
              <a:rPr lang="en-GB" sz="24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Self-assessment questionnaire – to assess your current digital skill levels.</a:t>
            </a:r>
          </a:p>
          <a:p>
            <a:pPr fontAlgn="base">
              <a:buFont typeface="Arial" panose="020B0604020202020204" pitchFamily="34" charset="0"/>
              <a:buChar char="•"/>
            </a:pPr>
            <a:endParaRPr lang="en-GB" sz="2400" b="0" i="0">
              <a:solidFill>
                <a:srgbClr val="000000"/>
              </a:solidFill>
              <a:effectLst/>
              <a:highlight>
                <a:srgbClr val="F5F5F5"/>
              </a:highligh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24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Completing the questionnaire allows you to identify your own strengths and weaknesses and allows you to gain more confidence in the areas you need.</a:t>
            </a:r>
          </a:p>
          <a:p>
            <a:pPr fontAlgn="base"/>
            <a:br>
              <a:rPr lang="en-GB" sz="2400" b="0" i="0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4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Your results will align with six digital capability elements in the JISC Digital Capability Framework (shown on the previous slide).</a:t>
            </a:r>
            <a:endParaRPr lang="en-GB" sz="2400" b="0" i="0">
              <a:solidFill>
                <a:srgbClr val="000000"/>
              </a:solidFill>
              <a:effectLst/>
              <a:highlight>
                <a:srgbClr val="F5F5F5"/>
              </a:highlight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35205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>
            <a:extLst>
              <a:ext uri="{FF2B5EF4-FFF2-40B4-BE49-F238E27FC236}">
                <a16:creationId xmlns:a16="http://schemas.microsoft.com/office/drawing/2014/main" id="{941A5370-9C1D-D25D-272F-DDAF558862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5213"/>
            <a:ext cx="610235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218905AE-E67C-C078-F073-89ED5E2D27F9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7979465" y="874393"/>
            <a:ext cx="3488635" cy="52322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Jisc Discovery Tool</a:t>
            </a:r>
            <a:endParaRPr kumimoji="0" lang="en-GB" sz="2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3E8C429-F896-49CF-2B34-4BAA3B5EE061}"/>
              </a:ext>
            </a:extLst>
          </p:cNvPr>
          <p:cNvSpPr txBox="1"/>
          <p:nvPr/>
        </p:nvSpPr>
        <p:spPr>
          <a:xfrm>
            <a:off x="7979465" y="2767021"/>
            <a:ext cx="34886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>
                <a:latin typeface="Calibri" panose="020F0502020204030204" pitchFamily="34" charset="0"/>
                <a:cs typeface="Calibri" panose="020F0502020204030204" pitchFamily="34" charset="0"/>
              </a:rPr>
              <a:t>10 minutes</a:t>
            </a:r>
          </a:p>
        </p:txBody>
      </p:sp>
      <p:pic>
        <p:nvPicPr>
          <p:cNvPr id="6148" name="Picture 4">
            <a:extLst>
              <a:ext uri="{FF2B5EF4-FFF2-40B4-BE49-F238E27FC236}">
                <a16:creationId xmlns:a16="http://schemas.microsoft.com/office/drawing/2014/main" id="{BD1D337E-F686-A5CE-B7B9-CFDD98B227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4808" y="4008560"/>
            <a:ext cx="2508065" cy="2508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Graphic 5">
            <a:extLst>
              <a:ext uri="{FF2B5EF4-FFF2-40B4-BE49-F238E27FC236}">
                <a16:creationId xmlns:a16="http://schemas.microsoft.com/office/drawing/2014/main" id="{D6A4FD56-E7B0-E7E8-5461-8C16C7DEE1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776141" y="772314"/>
            <a:ext cx="914400" cy="914400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1E9CEB21-A85B-B7A1-09D7-D87AAD6DE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776141" y="2571431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11786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D632E-849E-7523-02EF-44146A9FFD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/>
              <a:t>Results example</a:t>
            </a:r>
          </a:p>
        </p:txBody>
      </p:sp>
      <p:pic>
        <p:nvPicPr>
          <p:cNvPr id="7170" name="Picture 2" descr="Diagram yn dangos enghraifft o canlyniadau yr holiadur Jisc.">
            <a:extLst>
              <a:ext uri="{FF2B5EF4-FFF2-40B4-BE49-F238E27FC236}">
                <a16:creationId xmlns:a16="http://schemas.microsoft.com/office/drawing/2014/main" id="{3628A9B2-951F-27DB-771D-155A5E31C4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9818" y="1335056"/>
            <a:ext cx="5987663" cy="4658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5066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364415-22B8-F967-0FBE-282A2093C0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DigiCentre</a:t>
            </a:r>
          </a:p>
        </p:txBody>
      </p:sp>
      <p:pic>
        <p:nvPicPr>
          <p:cNvPr id="7" name="Picture 6">
            <a:hlinkClick r:id="rId2"/>
            <a:extLst>
              <a:ext uri="{FF2B5EF4-FFF2-40B4-BE49-F238E27FC236}">
                <a16:creationId xmlns:a16="http://schemas.microsoft.com/office/drawing/2014/main" id="{AF400500-74C0-0F9F-E86D-6ED30CEC0D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2589" y="1044442"/>
            <a:ext cx="9487674" cy="5229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87316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485D1F8-1C12-46C5-BFB7-207E7A233EA3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284163" y="1397000"/>
            <a:ext cx="3670300" cy="3641725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0" marR="0" lvl="0" indent="0" algn="l" defTabSz="914446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4000" b="1" i="1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How to claim your digital badge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CCD8BFA-3410-C06C-D1C3-342347DD8BEF}"/>
              </a:ext>
            </a:extLst>
          </p:cNvPr>
          <p:cNvSpPr txBox="1"/>
          <p:nvPr/>
        </p:nvSpPr>
        <p:spPr>
          <a:xfrm>
            <a:off x="4258491" y="35919"/>
            <a:ext cx="7820297" cy="79868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57188" indent="-257188">
              <a:buFont typeface="Arial" panose="020B0604020202020204" pitchFamily="34" charset="0"/>
              <a:buChar char="•"/>
            </a:pPr>
            <a:r>
              <a:rPr lang="en-GB" sz="2700"/>
              <a:t>Once in the DigiCentre, navigate to the Students tile, then to Moodle.</a:t>
            </a:r>
          </a:p>
          <a:p>
            <a:pPr marL="257188" indent="-257188">
              <a:buFont typeface="Arial" panose="020B0604020202020204" pitchFamily="34" charset="0"/>
              <a:buChar char="•"/>
            </a:pPr>
            <a:r>
              <a:rPr lang="en-GB" sz="2700"/>
              <a:t>Select </a:t>
            </a:r>
            <a:r>
              <a:rPr lang="en-GB" sz="2700" b="1">
                <a:solidFill>
                  <a:srgbClr val="FF0000"/>
                </a:solidFill>
              </a:rPr>
              <a:t>‘enrol me’ </a:t>
            </a:r>
            <a:r>
              <a:rPr lang="en-GB" sz="2700"/>
              <a:t>to have full access.</a:t>
            </a:r>
          </a:p>
          <a:p>
            <a:pPr marL="257188" indent="-257188">
              <a:buFont typeface="Arial" panose="020B0604020202020204" pitchFamily="34" charset="0"/>
              <a:buChar char="•"/>
            </a:pPr>
            <a:r>
              <a:rPr lang="en-GB" sz="2700"/>
              <a:t>Scroll to the capability you need to improve from your report.</a:t>
            </a:r>
          </a:p>
          <a:p>
            <a:pPr marL="257188" indent="-257188">
              <a:buFont typeface="Arial" panose="020B0604020202020204" pitchFamily="34" charset="0"/>
              <a:buChar char="•"/>
            </a:pPr>
            <a:r>
              <a:rPr lang="en-GB" sz="2700"/>
              <a:t>Choose </a:t>
            </a:r>
            <a:r>
              <a:rPr lang="en-GB" sz="2700" b="1">
                <a:solidFill>
                  <a:srgbClr val="FF0000"/>
                </a:solidFill>
              </a:rPr>
              <a:t>standard</a:t>
            </a:r>
            <a:r>
              <a:rPr lang="en-GB" sz="2700"/>
              <a:t> (recommended as a starting point)</a:t>
            </a:r>
          </a:p>
          <a:p>
            <a:pPr marL="257188" indent="-257188">
              <a:buFont typeface="Arial" panose="020B0604020202020204" pitchFamily="34" charset="0"/>
              <a:buChar char="•"/>
            </a:pPr>
            <a:r>
              <a:rPr lang="en-GB" sz="2700"/>
              <a:t>Complete </a:t>
            </a:r>
            <a:r>
              <a:rPr lang="en-GB" sz="2700" b="1">
                <a:solidFill>
                  <a:srgbClr val="FF0000"/>
                </a:solidFill>
              </a:rPr>
              <a:t>four</a:t>
            </a:r>
            <a:r>
              <a:rPr lang="en-GB" sz="2700"/>
              <a:t> or more resources.</a:t>
            </a:r>
          </a:p>
          <a:p>
            <a:pPr marL="257188" indent="-257188">
              <a:buFont typeface="Arial" panose="020B0604020202020204" pitchFamily="34" charset="0"/>
              <a:buChar char="•"/>
            </a:pPr>
            <a:r>
              <a:rPr lang="en-GB" sz="2700"/>
              <a:t>Write a short </a:t>
            </a:r>
            <a:r>
              <a:rPr lang="en-GB" sz="2700" b="1">
                <a:solidFill>
                  <a:srgbClr val="FF0000"/>
                </a:solidFill>
              </a:rPr>
              <a:t>blog </a:t>
            </a:r>
            <a:r>
              <a:rPr lang="en-GB" sz="2700"/>
              <a:t>post to claim your digital badge.</a:t>
            </a:r>
          </a:p>
          <a:p>
            <a:pPr marL="214324" indent="-214324">
              <a:buFont typeface="Arial" panose="020B0604020202020204" pitchFamily="34" charset="0"/>
              <a:buChar char="•"/>
            </a:pPr>
            <a:endParaRPr lang="en-GB" sz="2700"/>
          </a:p>
          <a:p>
            <a:pPr marL="214324" indent="-214324">
              <a:buFont typeface="Arial" panose="020B0604020202020204" pitchFamily="34" charset="0"/>
              <a:buChar char="•"/>
            </a:pPr>
            <a:endParaRPr lang="en-GB" sz="2700"/>
          </a:p>
          <a:p>
            <a:pPr marL="214324" indent="-214324">
              <a:buFont typeface="Arial" panose="020B0604020202020204" pitchFamily="34" charset="0"/>
              <a:buChar char="•"/>
            </a:pPr>
            <a:endParaRPr lang="en-GB" sz="2700"/>
          </a:p>
          <a:p>
            <a:endParaRPr lang="en-GB" sz="2700"/>
          </a:p>
          <a:p>
            <a:pPr marL="214324" indent="-214324">
              <a:buFont typeface="Arial" panose="020B0604020202020204" pitchFamily="34" charset="0"/>
              <a:buChar char="•"/>
            </a:pPr>
            <a:endParaRPr lang="en-GB" sz="2700"/>
          </a:p>
          <a:p>
            <a:pPr marL="214324" indent="-214324">
              <a:buFont typeface="Arial" panose="020B0604020202020204" pitchFamily="34" charset="0"/>
              <a:buChar char="•"/>
            </a:pPr>
            <a:endParaRPr lang="en-GB" sz="2700"/>
          </a:p>
          <a:p>
            <a:endParaRPr lang="en-GB" sz="2700"/>
          </a:p>
          <a:p>
            <a:pPr marL="214324" indent="-214324">
              <a:buFont typeface="Arial" panose="020B0604020202020204" pitchFamily="34" charset="0"/>
              <a:buChar char="•"/>
            </a:pPr>
            <a:endParaRPr lang="en-GB" sz="2700"/>
          </a:p>
          <a:p>
            <a:pPr marL="214324" indent="-214324">
              <a:buFont typeface="Arial" panose="020B0604020202020204" pitchFamily="34" charset="0"/>
              <a:buChar char="•"/>
            </a:pPr>
            <a:endParaRPr lang="en-GB" sz="2700"/>
          </a:p>
          <a:p>
            <a:endParaRPr lang="en-GB" sz="2700"/>
          </a:p>
          <a:p>
            <a:endParaRPr lang="en-GB" sz="2700"/>
          </a:p>
        </p:txBody>
      </p:sp>
      <p:pic>
        <p:nvPicPr>
          <p:cNvPr id="14" name="Graphic 13">
            <a:extLst>
              <a:ext uri="{FF2B5EF4-FFF2-40B4-BE49-F238E27FC236}">
                <a16:creationId xmlns:a16="http://schemas.microsoft.com/office/drawing/2014/main" id="{F9019E00-85B4-BCB2-1C70-B4CA7EF879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5400000">
            <a:off x="10289671" y="4424522"/>
            <a:ext cx="1126807" cy="1227172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46092A7-0FC8-519E-59FA-EEFAE29A61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9245" y="4505384"/>
            <a:ext cx="1893510" cy="187315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414FA46-E1BE-9718-9FD2-E16D0CE81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39947" y="4505384"/>
            <a:ext cx="2578789" cy="1873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31114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9F0BBDB-1642-D88E-0BD7-86A7E200C785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96000" y="-1003916"/>
            <a:ext cx="10800000" cy="10039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LinkedIn Learning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2C7DE1-2A18-BF5F-802D-C533E9D1E66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 b="1">
              <a:latin typeface="Calibri" panose="020F0502020204030204" pitchFamily="34" charset="0"/>
              <a:ea typeface="Calibri Light"/>
              <a:cs typeface="Calibri" panose="020F0502020204030204" pitchFamily="34" charset="0"/>
            </a:endParaRPr>
          </a:p>
          <a:p>
            <a:r>
              <a:rPr lang="en-US" b="1">
                <a:latin typeface="Calibri" panose="020F0502020204030204" pitchFamily="34" charset="0"/>
                <a:cs typeface="Calibri" panose="020F0502020204030204" pitchFamily="34" charset="0"/>
              </a:rPr>
              <a:t>What is LinkedIn Learning?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AD7F8E0-2658-0F45-4DA6-A4EBDF9AB06D}"/>
              </a:ext>
            </a:extLst>
          </p:cNvPr>
          <p:cNvSpPr txBox="1"/>
          <p:nvPr/>
        </p:nvSpPr>
        <p:spPr>
          <a:xfrm>
            <a:off x="4773068" y="840822"/>
            <a:ext cx="7132710" cy="196451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sz="2800">
                <a:latin typeface="Calibri"/>
                <a:ea typeface="+mn-lt"/>
                <a:cs typeface="+mn-lt"/>
              </a:rPr>
              <a:t>LinkedIn Learning is an online learning platform.</a:t>
            </a:r>
          </a:p>
          <a:p>
            <a:pPr>
              <a:lnSpc>
                <a:spcPct val="150000"/>
              </a:lnSpc>
            </a:pPr>
            <a:r>
              <a:rPr lang="en-US" sz="2800">
                <a:latin typeface="Calibri"/>
                <a:ea typeface="+mn-lt"/>
                <a:cs typeface="+mn-lt"/>
              </a:rPr>
              <a:t>Complete courses, receive certificates, showcase your skills and development.</a:t>
            </a:r>
            <a:endParaRPr lang="en-US" sz="1950">
              <a:latin typeface="Calibri"/>
              <a:ea typeface="+mn-lt"/>
              <a:cs typeface="+mn-lt"/>
            </a:endParaRPr>
          </a:p>
        </p:txBody>
      </p:sp>
      <p:pic>
        <p:nvPicPr>
          <p:cNvPr id="2" name="Picture 4">
            <a:extLst>
              <a:ext uri="{FF2B5EF4-FFF2-40B4-BE49-F238E27FC236}">
                <a16:creationId xmlns:a16="http://schemas.microsoft.com/office/drawing/2014/main" id="{F1500E24-6406-CB57-B2C6-19C3C3BE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6726" y="4356918"/>
            <a:ext cx="2680694" cy="1193319"/>
          </a:xfrm>
          <a:prstGeom prst="rect">
            <a:avLst/>
          </a:prstGeom>
        </p:spPr>
      </p:pic>
      <p:pic>
        <p:nvPicPr>
          <p:cNvPr id="13" name="Picture 3">
            <a:extLst>
              <a:ext uri="{FF2B5EF4-FFF2-40B4-BE49-F238E27FC236}">
                <a16:creationId xmlns:a16="http://schemas.microsoft.com/office/drawing/2014/main" id="{9A3DF6C1-50C0-94BF-5F5B-AE4B9B728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8761" y="5580178"/>
            <a:ext cx="2353030" cy="92559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43D07D7-3DE3-3D1C-5914-8AD3D4DD0823}"/>
              </a:ext>
            </a:extLst>
          </p:cNvPr>
          <p:cNvSpPr txBox="1"/>
          <p:nvPr/>
        </p:nvSpPr>
        <p:spPr>
          <a:xfrm>
            <a:off x="6096000" y="5833511"/>
            <a:ext cx="42366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>
                <a:hlinkClick r:id="rId5"/>
              </a:rPr>
              <a:t>https://lnkd.in/equPUue</a:t>
            </a:r>
            <a:endParaRPr lang="en-GB" sz="3200"/>
          </a:p>
        </p:txBody>
      </p:sp>
    </p:spTree>
    <p:extLst>
      <p:ext uri="{BB962C8B-B14F-4D97-AF65-F5344CB8AC3E}">
        <p14:creationId xmlns:p14="http://schemas.microsoft.com/office/powerpoint/2010/main" val="5604687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1284B-DF19-BC97-351A-BA4E397C58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/>
            </a:br>
            <a:r>
              <a:rPr lang="en-GB">
                <a:latin typeface="Calibri"/>
                <a:cs typeface="Calibri"/>
              </a:rPr>
              <a:t>Social Media</a:t>
            </a:r>
          </a:p>
        </p:txBody>
      </p:sp>
    </p:spTree>
    <p:extLst>
      <p:ext uri="{BB962C8B-B14F-4D97-AF65-F5344CB8AC3E}">
        <p14:creationId xmlns:p14="http://schemas.microsoft.com/office/powerpoint/2010/main" val="27352215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4DD8FEB-1820-E744-323A-A056EF07A069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374197" y="-2407032"/>
            <a:ext cx="5544000" cy="240703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err="1"/>
              <a:t>Ffurflen</a:t>
            </a:r>
            <a:r>
              <a:rPr lang="en-GB"/>
              <a:t> </a:t>
            </a:r>
            <a:r>
              <a:rPr lang="en-GB" err="1"/>
              <a:t>adborth</a:t>
            </a:r>
            <a:r>
              <a:rPr lang="en-GB"/>
              <a:t> </a:t>
            </a:r>
            <a:br>
              <a:rPr lang="en-GB"/>
            </a:br>
            <a:r>
              <a:rPr lang="en-GB"/>
              <a:t>Feedback form</a:t>
            </a:r>
          </a:p>
        </p:txBody>
      </p:sp>
    </p:spTree>
    <p:extLst>
      <p:ext uri="{BB962C8B-B14F-4D97-AF65-F5344CB8AC3E}">
        <p14:creationId xmlns:p14="http://schemas.microsoft.com/office/powerpoint/2010/main" val="252403977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73732fdd-58e2-4649-9b37-508e29c2e234"/>
</p:tagLst>
</file>

<file path=ppt/theme/theme1.xml><?xml version="1.0" encoding="utf-8"?>
<a:theme xmlns:a="http://schemas.openxmlformats.org/drawingml/2006/main" name="Content">
  <a:themeElements>
    <a:clrScheme name="UWTSD">
      <a:dk1>
        <a:srgbClr val="161718"/>
      </a:dk1>
      <a:lt1>
        <a:srgbClr val="FAFAFD"/>
      </a:lt1>
      <a:dk2>
        <a:srgbClr val="3B3838"/>
      </a:dk2>
      <a:lt2>
        <a:srgbClr val="E6E7E8"/>
      </a:lt2>
      <a:accent1>
        <a:srgbClr val="00BFD9"/>
      </a:accent1>
      <a:accent2>
        <a:srgbClr val="00B5B0"/>
      </a:accent2>
      <a:accent3>
        <a:srgbClr val="AFD24A"/>
      </a:accent3>
      <a:accent4>
        <a:srgbClr val="FEBE10"/>
      </a:accent4>
      <a:accent5>
        <a:srgbClr val="DB2461"/>
      </a:accent5>
      <a:accent6>
        <a:srgbClr val="A6C5D9"/>
      </a:accent6>
      <a:hlink>
        <a:srgbClr val="0085C3"/>
      </a:hlink>
      <a:folHlink>
        <a:srgbClr val="006392"/>
      </a:folHlink>
    </a:clrScheme>
    <a:fontScheme name="UWTSD">
      <a:majorFont>
        <a:latin typeface="Akzidenz Grotesk BE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emplate-grey" id="{2D3D972A-7C21-4B26-807A-49A3C0694420}" vid="{2D655E11-3066-4895-98C7-B605ED2B203D}"/>
    </a:ext>
  </a:extLst>
</a:theme>
</file>

<file path=ppt/theme/theme2.xml><?xml version="1.0" encoding="utf-8"?>
<a:theme xmlns:a="http://schemas.openxmlformats.org/drawingml/2006/main" name="Half-Page Titles">
  <a:themeElements>
    <a:clrScheme name="UWTSD">
      <a:dk1>
        <a:srgbClr val="161718"/>
      </a:dk1>
      <a:lt1>
        <a:srgbClr val="FAFAFD"/>
      </a:lt1>
      <a:dk2>
        <a:srgbClr val="3B3838"/>
      </a:dk2>
      <a:lt2>
        <a:srgbClr val="E6E7E8"/>
      </a:lt2>
      <a:accent1>
        <a:srgbClr val="00BFD9"/>
      </a:accent1>
      <a:accent2>
        <a:srgbClr val="00B5B0"/>
      </a:accent2>
      <a:accent3>
        <a:srgbClr val="AFD24A"/>
      </a:accent3>
      <a:accent4>
        <a:srgbClr val="FEBE10"/>
      </a:accent4>
      <a:accent5>
        <a:srgbClr val="DB2461"/>
      </a:accent5>
      <a:accent6>
        <a:srgbClr val="A6C5D9"/>
      </a:accent6>
      <a:hlink>
        <a:srgbClr val="0085C3"/>
      </a:hlink>
      <a:folHlink>
        <a:srgbClr val="006392"/>
      </a:folHlink>
    </a:clrScheme>
    <a:fontScheme name="UWTSD">
      <a:majorFont>
        <a:latin typeface="Akzidenz Grotesk BE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Quote master">
  <a:themeElements>
    <a:clrScheme name="UWTSD">
      <a:dk1>
        <a:srgbClr val="161718"/>
      </a:dk1>
      <a:lt1>
        <a:srgbClr val="FAFAFD"/>
      </a:lt1>
      <a:dk2>
        <a:srgbClr val="3B3838"/>
      </a:dk2>
      <a:lt2>
        <a:srgbClr val="E6E7E8"/>
      </a:lt2>
      <a:accent1>
        <a:srgbClr val="00BFD9"/>
      </a:accent1>
      <a:accent2>
        <a:srgbClr val="00B5B0"/>
      </a:accent2>
      <a:accent3>
        <a:srgbClr val="AFD24A"/>
      </a:accent3>
      <a:accent4>
        <a:srgbClr val="FEBE10"/>
      </a:accent4>
      <a:accent5>
        <a:srgbClr val="DB2461"/>
      </a:accent5>
      <a:accent6>
        <a:srgbClr val="A6C5D9"/>
      </a:accent6>
      <a:hlink>
        <a:srgbClr val="00ADFA"/>
      </a:hlink>
      <a:folHlink>
        <a:srgbClr val="0085C3"/>
      </a:folHlink>
    </a:clrScheme>
    <a:fontScheme name="UWTSD">
      <a:majorFont>
        <a:latin typeface="Akzidenz Grotesk BE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4.xml><?xml version="1.0" encoding="utf-8"?>
<a:theme xmlns:a="http://schemas.openxmlformats.org/drawingml/2006/main" name="Digital Skills-dark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gital Skills-dark" id="{5D2E9395-F57D-42D2-A34B-38EA68B69826}" vid="{2B4EA5EC-D437-4803-81D9-74F392316BF7}"/>
    </a:ext>
  </a:extLst>
</a:theme>
</file>

<file path=ppt/theme/theme5.xml><?xml version="1.0" encoding="utf-8"?>
<a:theme xmlns:a="http://schemas.openxmlformats.org/drawingml/2006/main" name="Digital Skills-dark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gital Skills-dark" id="{C59945CD-699D-46AC-AA49-09362279FA08}" vid="{559F97FA-FF4C-490D-8DB9-25F3978489C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61b8a593-e33f-405c-9ec9-a885dee76581">
      <UserInfo>
        <DisplayName/>
        <AccountId xsi:nil="true"/>
        <AccountType/>
      </UserInfo>
    </SharedWithUsers>
    <lcf76f155ced4ddcb4097134ff3c332f xmlns="316f2420-4a0a-4c49-8a81-53a9bcc36554">
      <Terms xmlns="http://schemas.microsoft.com/office/infopath/2007/PartnerControls"/>
    </lcf76f155ced4ddcb4097134ff3c332f>
    <TaxCatchAll xmlns="61b8a593-e33f-405c-9ec9-a885dee76581" xsi:nil="true"/>
    <uploadedtowebsite xmlns="316f2420-4a0a-4c49-8a81-53a9bcc36554">false</uploadedtowebsite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4002A07E5FB6438DEE2217A7119FC0" ma:contentTypeVersion="20" ma:contentTypeDescription="Create a new document." ma:contentTypeScope="" ma:versionID="3e8f9e8ad82be2a6a834f36893f60ecf">
  <xsd:schema xmlns:xsd="http://www.w3.org/2001/XMLSchema" xmlns:xs="http://www.w3.org/2001/XMLSchema" xmlns:p="http://schemas.microsoft.com/office/2006/metadata/properties" xmlns:ns2="316f2420-4a0a-4c49-8a81-53a9bcc36554" xmlns:ns3="61b8a593-e33f-405c-9ec9-a885dee76581" targetNamespace="http://schemas.microsoft.com/office/2006/metadata/properties" ma:root="true" ma:fieldsID="7a0c70ce9593f74a04917f957a8ee113" ns2:_="" ns3:_="">
    <xsd:import namespace="316f2420-4a0a-4c49-8a81-53a9bcc36554"/>
    <xsd:import namespace="61b8a593-e33f-405c-9ec9-a885dee7658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uploadedtowebsite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6f2420-4a0a-4c49-8a81-53a9bcc3655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uploadedtowebsite" ma:index="23" nillable="true" ma:displayName="uploaded to website" ma:default="0" ma:format="Dropdown" ma:internalName="uploadedtowebsite">
      <xsd:simpleType>
        <xsd:restriction base="dms:Boolean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b8a593-e33f-405c-9ec9-a885dee76581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f475d125-4262-4684-8c3a-69fdb9666f71}" ma:internalName="TaxCatchAll" ma:showField="CatchAllData" ma:web="61b8a593-e33f-405c-9ec9-a885dee7658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49DB88A-4CDB-4A02-BBF8-EAC6701E3581}">
  <ds:schemaRefs>
    <ds:schemaRef ds:uri="316f2420-4a0a-4c49-8a81-53a9bcc36554"/>
    <ds:schemaRef ds:uri="61b8a593-e33f-405c-9ec9-a885dee7658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406DFABF-14E0-4CA8-A527-BDC640179672}">
  <ds:schemaRefs>
    <ds:schemaRef ds:uri="316f2420-4a0a-4c49-8a81-53a9bcc36554"/>
    <ds:schemaRef ds:uri="61b8a593-e33f-405c-9ec9-a885dee7658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 template-grey</Template>
  <TotalTime>0</TotalTime>
  <Words>263</Words>
  <Application>Microsoft Office PowerPoint</Application>
  <PresentationFormat>Widescreen</PresentationFormat>
  <Paragraphs>63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13</vt:i4>
      </vt:variant>
    </vt:vector>
  </HeadingPairs>
  <TitlesOfParts>
    <vt:vector size="25" baseType="lpstr">
      <vt:lpstr>Akzidenz Grotesk BE (Headings)</vt:lpstr>
      <vt:lpstr>Akzidenz Grotesk BE Bold</vt:lpstr>
      <vt:lpstr>Arial</vt:lpstr>
      <vt:lpstr>Calibri</vt:lpstr>
      <vt:lpstr>Calibri Light</vt:lpstr>
      <vt:lpstr>Lucida Sans</vt:lpstr>
      <vt:lpstr>Wingdings</vt:lpstr>
      <vt:lpstr>Content</vt:lpstr>
      <vt:lpstr>Half-Page Titles</vt:lpstr>
      <vt:lpstr>Quote master</vt:lpstr>
      <vt:lpstr>Digital Skills-dark</vt:lpstr>
      <vt:lpstr>Digital Skills-dark</vt:lpstr>
      <vt:lpstr>Welcome! </vt:lpstr>
      <vt:lpstr> Presenter</vt:lpstr>
      <vt:lpstr>Links for the session</vt:lpstr>
      <vt:lpstr> How can we support you?</vt:lpstr>
      <vt:lpstr> Jisc Digital Capabilities Framework</vt:lpstr>
      <vt:lpstr> Digital capabilities assessment tool</vt:lpstr>
      <vt:lpstr>Jisc Discovery Tool</vt:lpstr>
      <vt:lpstr>Results example</vt:lpstr>
      <vt:lpstr>DigiCentre</vt:lpstr>
      <vt:lpstr>How to claim your digital badge</vt:lpstr>
      <vt:lpstr>LinkedIn Learning</vt:lpstr>
      <vt:lpstr> Social Media</vt:lpstr>
      <vt:lpstr>Ffurflen adborth  Feedback form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Jenny Hedges</dc:creator>
  <cp:lastModifiedBy>Gwennan Couch</cp:lastModifiedBy>
  <cp:revision>1</cp:revision>
  <dcterms:created xsi:type="dcterms:W3CDTF">2024-01-22T14:45:26Z</dcterms:created>
  <dcterms:modified xsi:type="dcterms:W3CDTF">2024-10-15T08:01:38Z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0x010100294002A07E5FB6438DEE2217A7119FC0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  <property fmtid="{D5CDD505-2E9C-101B-9397-08002B2CF9AE}" pid="8" name="MediaServiceImageTags">
    <vt:lpwstr/>
  </property>
</Properties>
</file>