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69" r:id="rId5"/>
    <p:sldId id="368" r:id="rId6"/>
    <p:sldId id="370" r:id="rId7"/>
    <p:sldId id="380" r:id="rId8"/>
    <p:sldId id="381" r:id="rId9"/>
    <p:sldId id="383" r:id="rId10"/>
    <p:sldId id="382" r:id="rId11"/>
    <p:sldId id="371" r:id="rId12"/>
    <p:sldId id="373" r:id="rId13"/>
    <p:sldId id="363" r:id="rId14"/>
    <p:sldId id="376" r:id="rId15"/>
    <p:sldId id="377" r:id="rId16"/>
    <p:sldId id="378" r:id="rId17"/>
    <p:sldId id="3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92EAF-7E0D-CE4D-51A6-C4CF556C4079}" v="616" dt="2026-07-12T14:15:06.9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tem Kolesnyk (2506002)" userId="S::2506002@student.uwtsd.ac.uk::fa8c1461-8c02-4682-a76a-2d8812075813" providerId="AD" clId="Web-{0C892EAF-7E0D-CE4D-51A6-C4CF556C4079}"/>
    <pc:docChg chg="addSld delSld modSld sldOrd">
      <pc:chgData name="Artem Kolesnyk (2506002)" userId="S::2506002@student.uwtsd.ac.uk::fa8c1461-8c02-4682-a76a-2d8812075813" providerId="AD" clId="Web-{0C892EAF-7E0D-CE4D-51A6-C4CF556C4079}" dt="2026-07-12T14:15:06.971" v="527"/>
      <pc:docMkLst>
        <pc:docMk/>
      </pc:docMkLst>
      <pc:sldChg chg="modSp del">
        <pc:chgData name="Artem Kolesnyk (2506002)" userId="S::2506002@student.uwtsd.ac.uk::fa8c1461-8c02-4682-a76a-2d8812075813" providerId="AD" clId="Web-{0C892EAF-7E0D-CE4D-51A6-C4CF556C4079}" dt="2026-07-12T14:01:23.784" v="354"/>
        <pc:sldMkLst>
          <pc:docMk/>
          <pc:sldMk cId="764605052" sldId="261"/>
        </pc:sldMkLst>
        <pc:spChg chg="mod">
          <ac:chgData name="Artem Kolesnyk (2506002)" userId="S::2506002@student.uwtsd.ac.uk::fa8c1461-8c02-4682-a76a-2d8812075813" providerId="AD" clId="Web-{0C892EAF-7E0D-CE4D-51A6-C4CF556C4079}" dt="2026-07-12T13:51:20.278" v="175" actId="20577"/>
          <ac:spMkLst>
            <pc:docMk/>
            <pc:sldMk cId="764605052" sldId="261"/>
            <ac:spMk id="2" creationId="{68A8AF1C-86E0-7043-44A2-DA950ED42D52}"/>
          </ac:spMkLst>
        </pc:spChg>
        <pc:graphicFrameChg chg="mod modGraphic">
          <ac:chgData name="Artem Kolesnyk (2506002)" userId="S::2506002@student.uwtsd.ac.uk::fa8c1461-8c02-4682-a76a-2d8812075813" providerId="AD" clId="Web-{0C892EAF-7E0D-CE4D-51A6-C4CF556C4079}" dt="2026-07-12T13:53:22.735" v="28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del">
        <pc:chgData name="Artem Kolesnyk (2506002)" userId="S::2506002@student.uwtsd.ac.uk::fa8c1461-8c02-4682-a76a-2d8812075813" providerId="AD" clId="Web-{0C892EAF-7E0D-CE4D-51A6-C4CF556C4079}" dt="2026-07-12T14:13:59.515" v="513"/>
        <pc:sldMkLst>
          <pc:docMk/>
          <pc:sldMk cId="1037257886" sldId="265"/>
        </pc:sldMkLst>
        <pc:spChg chg="mod">
          <ac:chgData name="Artem Kolesnyk (2506002)" userId="S::2506002@student.uwtsd.ac.uk::fa8c1461-8c02-4682-a76a-2d8812075813" providerId="AD" clId="Web-{0C892EAF-7E0D-CE4D-51A6-C4CF556C4079}" dt="2026-07-12T14:13:28.717" v="504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del">
        <pc:chgData name="Artem Kolesnyk (2506002)" userId="S::2506002@student.uwtsd.ac.uk::fa8c1461-8c02-4682-a76a-2d8812075813" providerId="AD" clId="Web-{0C892EAF-7E0D-CE4D-51A6-C4CF556C4079}" dt="2026-07-12T14:14:34.126" v="520"/>
        <pc:sldMkLst>
          <pc:docMk/>
          <pc:sldMk cId="3258301802" sldId="266"/>
        </pc:sldMkLst>
      </pc:sldChg>
      <pc:sldChg chg="del">
        <pc:chgData name="Artem Kolesnyk (2506002)" userId="S::2506002@student.uwtsd.ac.uk::fa8c1461-8c02-4682-a76a-2d8812075813" providerId="AD" clId="Web-{0C892EAF-7E0D-CE4D-51A6-C4CF556C4079}" dt="2026-07-12T14:15:06.971" v="527"/>
        <pc:sldMkLst>
          <pc:docMk/>
          <pc:sldMk cId="3206334785" sldId="268"/>
        </pc:sldMkLst>
      </pc:sldChg>
      <pc:sldChg chg="modSp del">
        <pc:chgData name="Artem Kolesnyk (2506002)" userId="S::2506002@student.uwtsd.ac.uk::fa8c1461-8c02-4682-a76a-2d8812075813" providerId="AD" clId="Web-{0C892EAF-7E0D-CE4D-51A6-C4CF556C4079}" dt="2026-07-12T13:45:25.265" v="124"/>
        <pc:sldMkLst>
          <pc:docMk/>
          <pc:sldMk cId="702059637" sldId="270"/>
        </pc:sldMkLst>
        <pc:spChg chg="mod">
          <ac:chgData name="Artem Kolesnyk (2506002)" userId="S::2506002@student.uwtsd.ac.uk::fa8c1461-8c02-4682-a76a-2d8812075813" providerId="AD" clId="Web-{0C892EAF-7E0D-CE4D-51A6-C4CF556C4079}" dt="2026-07-12T13:08:02.053" v="12" actId="14100"/>
          <ac:spMkLst>
            <pc:docMk/>
            <pc:sldMk cId="702059637" sldId="270"/>
            <ac:spMk id="4" creationId="{0275301B-F9FE-639C-99FA-5A78A9B0F8AC}"/>
          </ac:spMkLst>
        </pc:spChg>
      </pc:sldChg>
      <pc:sldChg chg="modSp del">
        <pc:chgData name="Artem Kolesnyk (2506002)" userId="S::2506002@student.uwtsd.ac.uk::fa8c1461-8c02-4682-a76a-2d8812075813" providerId="AD" clId="Web-{0C892EAF-7E0D-CE4D-51A6-C4CF556C4079}" dt="2026-07-12T13:44:32.419" v="114"/>
        <pc:sldMkLst>
          <pc:docMk/>
          <pc:sldMk cId="3321023050" sldId="271"/>
        </pc:sldMkLst>
        <pc:spChg chg="mod">
          <ac:chgData name="Artem Kolesnyk (2506002)" userId="S::2506002@student.uwtsd.ac.uk::fa8c1461-8c02-4682-a76a-2d8812075813" providerId="AD" clId="Web-{0C892EAF-7E0D-CE4D-51A6-C4CF556C4079}" dt="2026-07-12T13:24:26.275" v="62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 del">
        <pc:chgData name="Artem Kolesnyk (2506002)" userId="S::2506002@student.uwtsd.ac.uk::fa8c1461-8c02-4682-a76a-2d8812075813" providerId="AD" clId="Web-{0C892EAF-7E0D-CE4D-51A6-C4CF556C4079}" dt="2026-07-12T13:46:50.768" v="139"/>
        <pc:sldMkLst>
          <pc:docMk/>
          <pc:sldMk cId="1027608494" sldId="272"/>
        </pc:sldMkLst>
        <pc:spChg chg="mod">
          <ac:chgData name="Artem Kolesnyk (2506002)" userId="S::2506002@student.uwtsd.ac.uk::fa8c1461-8c02-4682-a76a-2d8812075813" providerId="AD" clId="Web-{0C892EAF-7E0D-CE4D-51A6-C4CF556C4079}" dt="2026-07-12T13:25:01.697" v="68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Artem Kolesnyk (2506002)" userId="S::2506002@student.uwtsd.ac.uk::fa8c1461-8c02-4682-a76a-2d8812075813" providerId="AD" clId="Web-{0C892EAF-7E0D-CE4D-51A6-C4CF556C4079}" dt="2026-07-12T13:25:47.026" v="71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 del">
        <pc:chgData name="Artem Kolesnyk (2506002)" userId="S::2506002@student.uwtsd.ac.uk::fa8c1461-8c02-4682-a76a-2d8812075813" providerId="AD" clId="Web-{0C892EAF-7E0D-CE4D-51A6-C4CF556C4079}" dt="2026-07-12T13:59:43.984" v="303"/>
        <pc:sldMkLst>
          <pc:docMk/>
          <pc:sldMk cId="2661610389" sldId="273"/>
        </pc:sldMkLst>
        <pc:spChg chg="mod">
          <ac:chgData name="Artem Kolesnyk (2506002)" userId="S::2506002@student.uwtsd.ac.uk::fa8c1461-8c02-4682-a76a-2d8812075813" providerId="AD" clId="Web-{0C892EAF-7E0D-CE4D-51A6-C4CF556C4079}" dt="2026-07-12T13:58:33.481" v="290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Artem Kolesnyk (2506002)" userId="S::2506002@student.uwtsd.ac.uk::fa8c1461-8c02-4682-a76a-2d8812075813" providerId="AD" clId="Web-{0C892EAF-7E0D-CE4D-51A6-C4CF556C4079}" dt="2026-07-12T13:49:04.194" v="157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del">
        <pc:chgData name="Artem Kolesnyk (2506002)" userId="S::2506002@student.uwtsd.ac.uk::fa8c1461-8c02-4682-a76a-2d8812075813" providerId="AD" clId="Web-{0C892EAF-7E0D-CE4D-51A6-C4CF556C4079}" dt="2026-07-12T13:25:53.182" v="72"/>
        <pc:sldMkLst>
          <pc:docMk/>
          <pc:sldMk cId="860344735" sldId="274"/>
        </pc:sldMkLst>
      </pc:sldChg>
      <pc:sldChg chg="del">
        <pc:chgData name="Artem Kolesnyk (2506002)" userId="S::2506002@student.uwtsd.ac.uk::fa8c1461-8c02-4682-a76a-2d8812075813" providerId="AD" clId="Web-{0C892EAF-7E0D-CE4D-51A6-C4CF556C4079}" dt="2026-07-12T13:25:56.495" v="73"/>
        <pc:sldMkLst>
          <pc:docMk/>
          <pc:sldMk cId="2496961718" sldId="336"/>
        </pc:sldMkLst>
      </pc:sldChg>
      <pc:sldChg chg="del">
        <pc:chgData name="Artem Kolesnyk (2506002)" userId="S::2506002@student.uwtsd.ac.uk::fa8c1461-8c02-4682-a76a-2d8812075813" providerId="AD" clId="Web-{0C892EAF-7E0D-CE4D-51A6-C4CF556C4079}" dt="2026-07-12T14:01:40.800" v="356"/>
        <pc:sldMkLst>
          <pc:docMk/>
          <pc:sldMk cId="2319079123" sldId="337"/>
        </pc:sldMkLst>
      </pc:sldChg>
      <pc:sldChg chg="addSp delSp modSp">
        <pc:chgData name="Artem Kolesnyk (2506002)" userId="S::2506002@student.uwtsd.ac.uk::fa8c1461-8c02-4682-a76a-2d8812075813" providerId="AD" clId="Web-{0C892EAF-7E0D-CE4D-51A6-C4CF556C4079}" dt="2026-07-12T14:06:31.764" v="458"/>
        <pc:sldMkLst>
          <pc:docMk/>
          <pc:sldMk cId="642852813" sldId="363"/>
        </pc:sldMkLst>
        <pc:spChg chg="del">
          <ac:chgData name="Artem Kolesnyk (2506002)" userId="S::2506002@student.uwtsd.ac.uk::fa8c1461-8c02-4682-a76a-2d8812075813" providerId="AD" clId="Web-{0C892EAF-7E0D-CE4D-51A6-C4CF556C4079}" dt="2026-07-12T14:04:27.447" v="402"/>
          <ac:spMkLst>
            <pc:docMk/>
            <pc:sldMk cId="642852813" sldId="363"/>
            <ac:spMk id="2" creationId="{4123C5DD-9135-EA5A-0C12-57ABF0012AEF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05"/>
          <ac:spMkLst>
            <pc:docMk/>
            <pc:sldMk cId="642852813" sldId="363"/>
            <ac:spMk id="3" creationId="{AFE9C893-0E5A-0CA0-9C2C-4EC757F969C8}"/>
          </ac:spMkLst>
        </pc:spChg>
        <pc:spChg chg="del mod">
          <ac:chgData name="Artem Kolesnyk (2506002)" userId="S::2506002@student.uwtsd.ac.uk::fa8c1461-8c02-4682-a76a-2d8812075813" providerId="AD" clId="Web-{0C892EAF-7E0D-CE4D-51A6-C4CF556C4079}" dt="2026-07-12T14:04:25.588" v="401"/>
          <ac:spMkLst>
            <pc:docMk/>
            <pc:sldMk cId="642852813" sldId="363"/>
            <ac:spMk id="5" creationId="{180A04F2-4F22-A08C-F5B4-F30F002E227B}"/>
          </ac:spMkLst>
        </pc:spChg>
        <pc:spChg chg="add del mod">
          <ac:chgData name="Artem Kolesnyk (2506002)" userId="S::2506002@student.uwtsd.ac.uk::fa8c1461-8c02-4682-a76a-2d8812075813" providerId="AD" clId="Web-{0C892EAF-7E0D-CE4D-51A6-C4CF556C4079}" dt="2026-07-12T14:04:30.635" v="404"/>
          <ac:spMkLst>
            <pc:docMk/>
            <pc:sldMk cId="642852813" sldId="363"/>
            <ac:spMk id="9" creationId="{62A06474-1A6E-E510-D368-42801745FAB2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4:05:02.417" v="440" actId="14100"/>
          <ac:spMkLst>
            <pc:docMk/>
            <pc:sldMk cId="642852813" sldId="363"/>
            <ac:spMk id="10" creationId="{743F6A62-EE86-47AF-32B7-8DB31C80B98E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4:05:20.199" v="444" actId="20577"/>
          <ac:spMkLst>
            <pc:docMk/>
            <pc:sldMk cId="642852813" sldId="363"/>
            <ac:spMk id="11" creationId="{C36F6D5F-D193-03BD-C734-BF754EB6B42E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4:05:47.200" v="450" actId="1076"/>
          <ac:spMkLst>
            <pc:docMk/>
            <pc:sldMk cId="642852813" sldId="363"/>
            <ac:spMk id="18" creationId="{6530922B-60C0-2095-2537-797C08842342}"/>
          </ac:spMkLst>
        </pc:spChg>
        <pc:spChg chg="add del mod">
          <ac:chgData name="Artem Kolesnyk (2506002)" userId="S::2506002@student.uwtsd.ac.uk::fa8c1461-8c02-4682-a76a-2d8812075813" providerId="AD" clId="Web-{0C892EAF-7E0D-CE4D-51A6-C4CF556C4079}" dt="2026-07-12T14:06:31.764" v="457"/>
          <ac:spMkLst>
            <pc:docMk/>
            <pc:sldMk cId="642852813" sldId="363"/>
            <ac:spMk id="21" creationId="{92C56C1C-BCED-1F53-6138-C1996FD37E7B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7"/>
          <ac:spMkLst>
            <pc:docMk/>
            <pc:sldMk cId="642852813" sldId="363"/>
            <ac:spMk id="22" creationId="{280A6708-DF3B-47D7-80AD-BED7584E4872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6"/>
          <ac:spMkLst>
            <pc:docMk/>
            <pc:sldMk cId="642852813" sldId="363"/>
            <ac:spMk id="23" creationId="{8F167E83-1CE4-F3CA-7557-1CDDF3628DBE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5"/>
          <ac:spMkLst>
            <pc:docMk/>
            <pc:sldMk cId="642852813" sldId="363"/>
            <ac:spMk id="24" creationId="{B2F0A62B-BCD1-8AD8-F315-6F09A31F7FFE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4"/>
          <ac:spMkLst>
            <pc:docMk/>
            <pc:sldMk cId="642852813" sldId="363"/>
            <ac:spMk id="25" creationId="{2A30538D-67ED-A3A1-CFA1-39377D70B9B9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3"/>
          <ac:spMkLst>
            <pc:docMk/>
            <pc:sldMk cId="642852813" sldId="363"/>
            <ac:spMk id="26" creationId="{19E1DBE5-167E-78C1-BCD0-8D2DCE9A4F68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2"/>
          <ac:spMkLst>
            <pc:docMk/>
            <pc:sldMk cId="642852813" sldId="363"/>
            <ac:spMk id="27" creationId="{BDD08689-6B7D-0F8F-480D-F4AAD7FE2D5B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1"/>
          <ac:spMkLst>
            <pc:docMk/>
            <pc:sldMk cId="642852813" sldId="363"/>
            <ac:spMk id="28" creationId="{44AB04F4-8499-0CBD-C2DD-C750D2568FD9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0"/>
          <ac:spMkLst>
            <pc:docMk/>
            <pc:sldMk cId="642852813" sldId="363"/>
            <ac:spMk id="29" creationId="{327A92EC-E2CD-E0BC-131F-C601B5DE7C4F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09"/>
          <ac:spMkLst>
            <pc:docMk/>
            <pc:sldMk cId="642852813" sldId="363"/>
            <ac:spMk id="30" creationId="{93894965-CBAF-C3E0-3A1E-98F25A8DA3BD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24"/>
          <ac:spMkLst>
            <pc:docMk/>
            <pc:sldMk cId="642852813" sldId="363"/>
            <ac:spMk id="31" creationId="{D3B994F6-BB20-88F1-925A-272C4C1BB063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23"/>
          <ac:spMkLst>
            <pc:docMk/>
            <pc:sldMk cId="642852813" sldId="363"/>
            <ac:spMk id="32" creationId="{5DB6A20C-CFF4-B26B-E98B-7BE2AD6107BC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22"/>
          <ac:spMkLst>
            <pc:docMk/>
            <pc:sldMk cId="642852813" sldId="363"/>
            <ac:spMk id="33" creationId="{41489ABC-2CE6-75F6-77BF-F7A56B625F65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21"/>
          <ac:spMkLst>
            <pc:docMk/>
            <pc:sldMk cId="642852813" sldId="363"/>
            <ac:spMk id="34" creationId="{18A0BA3C-0398-33B0-8A61-9B6B82677B43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20"/>
          <ac:spMkLst>
            <pc:docMk/>
            <pc:sldMk cId="642852813" sldId="363"/>
            <ac:spMk id="35" creationId="{25280725-B1FF-C78B-7A5D-9000F381FF02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9"/>
          <ac:spMkLst>
            <pc:docMk/>
            <pc:sldMk cId="642852813" sldId="363"/>
            <ac:spMk id="36" creationId="{182A6F30-A98D-AA4B-6D38-F12F52305694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08"/>
          <ac:spMkLst>
            <pc:docMk/>
            <pc:sldMk cId="642852813" sldId="363"/>
            <ac:spMk id="37" creationId="{B1E4133F-2751-3952-C07B-9EBB9CE035BD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18"/>
          <ac:spMkLst>
            <pc:docMk/>
            <pc:sldMk cId="642852813" sldId="363"/>
            <ac:spMk id="38" creationId="{CE1BD776-63C4-D3EE-069C-C9BBE2DC4B45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07"/>
          <ac:spMkLst>
            <pc:docMk/>
            <pc:sldMk cId="642852813" sldId="363"/>
            <ac:spMk id="39" creationId="{D9B946EB-160F-14E8-6E65-A3ACFE53BA8E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4:33.182" v="406"/>
          <ac:spMkLst>
            <pc:docMk/>
            <pc:sldMk cId="642852813" sldId="363"/>
            <ac:spMk id="40" creationId="{1A129B97-8AB0-A07D-27D5-16E805A4DFB6}"/>
          </ac:spMkLst>
        </pc:spChg>
        <pc:graphicFrameChg chg="add mod modGraphic">
          <ac:chgData name="Artem Kolesnyk (2506002)" userId="S::2506002@student.uwtsd.ac.uk::fa8c1461-8c02-4682-a76a-2d8812075813" providerId="AD" clId="Web-{0C892EAF-7E0D-CE4D-51A6-C4CF556C4079}" dt="2026-07-12T14:06:00.200" v="452"/>
          <ac:graphicFrameMkLst>
            <pc:docMk/>
            <pc:sldMk cId="642852813" sldId="363"/>
            <ac:graphicFrameMk id="17" creationId="{4CF4CAB6-41BD-2D4A-5019-A8D0C694B845}"/>
          </ac:graphicFrameMkLst>
        </pc:graphicFrameChg>
        <pc:graphicFrameChg chg="add del mod">
          <ac:chgData name="Artem Kolesnyk (2506002)" userId="S::2506002@student.uwtsd.ac.uk::fa8c1461-8c02-4682-a76a-2d8812075813" providerId="AD" clId="Web-{0C892EAF-7E0D-CE4D-51A6-C4CF556C4079}" dt="2026-07-12T14:06:31.764" v="458"/>
          <ac:graphicFrameMkLst>
            <pc:docMk/>
            <pc:sldMk cId="642852813" sldId="363"/>
            <ac:graphicFrameMk id="20" creationId="{37330217-90D3-9B03-B92F-7220EF351BAD}"/>
          </ac:graphicFrameMkLst>
        </pc:graphicFrameChg>
        <pc:cxnChg chg="del">
          <ac:chgData name="Artem Kolesnyk (2506002)" userId="S::2506002@student.uwtsd.ac.uk::fa8c1461-8c02-4682-a76a-2d8812075813" providerId="AD" clId="Web-{0C892EAF-7E0D-CE4D-51A6-C4CF556C4079}" dt="2026-07-12T14:04:33.197" v="431"/>
          <ac:cxnSpMkLst>
            <pc:docMk/>
            <pc:sldMk cId="642852813" sldId="363"/>
            <ac:cxnSpMk id="4" creationId="{E35EC745-8DDF-8193-3996-4E29B255A570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4:04:33.197" v="430"/>
          <ac:cxnSpMkLst>
            <pc:docMk/>
            <pc:sldMk cId="642852813" sldId="363"/>
            <ac:cxnSpMk id="6" creationId="{CEBF51E1-6883-0050-E453-1275DE8C76EA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4:04:33.197" v="429"/>
          <ac:cxnSpMkLst>
            <pc:docMk/>
            <pc:sldMk cId="642852813" sldId="363"/>
            <ac:cxnSpMk id="8" creationId="{1902D90E-0568-B698-BA32-5F1274C8837F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4:04:33.197" v="428"/>
          <ac:cxnSpMkLst>
            <pc:docMk/>
            <pc:sldMk cId="642852813" sldId="363"/>
            <ac:cxnSpMk id="12" creationId="{39FBF2EE-573C-DA56-3517-AE139519B342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4:04:33.197" v="427"/>
          <ac:cxnSpMkLst>
            <pc:docMk/>
            <pc:sldMk cId="642852813" sldId="363"/>
            <ac:cxnSpMk id="13" creationId="{E696966A-8DDB-1540-1AA9-A6B1EC86C103}"/>
          </ac:cxnSpMkLst>
        </pc:cxnChg>
        <pc:cxnChg chg="del mod">
          <ac:chgData name="Artem Kolesnyk (2506002)" userId="S::2506002@student.uwtsd.ac.uk::fa8c1461-8c02-4682-a76a-2d8812075813" providerId="AD" clId="Web-{0C892EAF-7E0D-CE4D-51A6-C4CF556C4079}" dt="2026-07-12T14:04:33.197" v="426"/>
          <ac:cxnSpMkLst>
            <pc:docMk/>
            <pc:sldMk cId="642852813" sldId="363"/>
            <ac:cxnSpMk id="15" creationId="{7629CFFD-B4EB-9320-8F6D-4F5EB8E5314C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4:04:33.182" v="425"/>
          <ac:cxnSpMkLst>
            <pc:docMk/>
            <pc:sldMk cId="642852813" sldId="363"/>
            <ac:cxnSpMk id="16" creationId="{1D541A4B-1442-05EB-EE74-A156786522DE}"/>
          </ac:cxnSpMkLst>
        </pc:cxnChg>
      </pc:sldChg>
      <pc:sldChg chg="del">
        <pc:chgData name="Artem Kolesnyk (2506002)" userId="S::2506002@student.uwtsd.ac.uk::fa8c1461-8c02-4682-a76a-2d8812075813" providerId="AD" clId="Web-{0C892EAF-7E0D-CE4D-51A6-C4CF556C4079}" dt="2026-07-12T13:26:02.276" v="74"/>
        <pc:sldMkLst>
          <pc:docMk/>
          <pc:sldMk cId="2693665648" sldId="365"/>
        </pc:sldMkLst>
      </pc:sldChg>
      <pc:sldChg chg="del">
        <pc:chgData name="Artem Kolesnyk (2506002)" userId="S::2506002@student.uwtsd.ac.uk::fa8c1461-8c02-4682-a76a-2d8812075813" providerId="AD" clId="Web-{0C892EAF-7E0D-CE4D-51A6-C4CF556C4079}" dt="2026-07-12T13:41:56.898" v="75"/>
        <pc:sldMkLst>
          <pc:docMk/>
          <pc:sldMk cId="2305078282" sldId="366"/>
        </pc:sldMkLst>
      </pc:sldChg>
      <pc:sldChg chg="modSp add del">
        <pc:chgData name="Artem Kolesnyk (2506002)" userId="S::2506002@student.uwtsd.ac.uk::fa8c1461-8c02-4682-a76a-2d8812075813" providerId="AD" clId="Web-{0C892EAF-7E0D-CE4D-51A6-C4CF556C4079}" dt="2026-07-12T14:14:16.672" v="517"/>
        <pc:sldMkLst>
          <pc:docMk/>
          <pc:sldMk cId="1917091320" sldId="367"/>
        </pc:sldMkLst>
        <pc:spChg chg="mod">
          <ac:chgData name="Artem Kolesnyk (2506002)" userId="S::2506002@student.uwtsd.ac.uk::fa8c1461-8c02-4682-a76a-2d8812075813" providerId="AD" clId="Web-{0C892EAF-7E0D-CE4D-51A6-C4CF556C4079}" dt="2026-07-12T14:12:46.387" v="503" actId="20577"/>
          <ac:spMkLst>
            <pc:docMk/>
            <pc:sldMk cId="1917091320" sldId="367"/>
            <ac:spMk id="2" creationId="{479C48FB-682A-62EF-2423-3E50DC07C93E}"/>
          </ac:spMkLst>
        </pc:spChg>
      </pc:sldChg>
      <pc:sldChg chg="addSp delSp modSp add ord replId">
        <pc:chgData name="Artem Kolesnyk (2506002)" userId="S::2506002@student.uwtsd.ac.uk::fa8c1461-8c02-4682-a76a-2d8812075813" providerId="AD" clId="Web-{0C892EAF-7E0D-CE4D-51A6-C4CF556C4079}" dt="2026-07-12T13:50:34.276" v="161" actId="20577"/>
        <pc:sldMkLst>
          <pc:docMk/>
          <pc:sldMk cId="886555524" sldId="368"/>
        </pc:sldMkLst>
        <pc:spChg chg="del">
          <ac:chgData name="Artem Kolesnyk (2506002)" userId="S::2506002@student.uwtsd.ac.uk::fa8c1461-8c02-4682-a76a-2d8812075813" providerId="AD" clId="Web-{0C892EAF-7E0D-CE4D-51A6-C4CF556C4079}" dt="2026-07-12T13:42:50.040" v="78"/>
          <ac:spMkLst>
            <pc:docMk/>
            <pc:sldMk cId="886555524" sldId="368"/>
            <ac:spMk id="2" creationId="{92FC155B-146C-B948-DD4C-1F774C542912}"/>
          </ac:spMkLst>
        </pc:spChg>
        <pc:spChg chg="del mod">
          <ac:chgData name="Artem Kolesnyk (2506002)" userId="S::2506002@student.uwtsd.ac.uk::fa8c1461-8c02-4682-a76a-2d8812075813" providerId="AD" clId="Web-{0C892EAF-7E0D-CE4D-51A6-C4CF556C4079}" dt="2026-07-12T13:43:03.384" v="82"/>
          <ac:spMkLst>
            <pc:docMk/>
            <pc:sldMk cId="886555524" sldId="368"/>
            <ac:spMk id="3" creationId="{A93F11B0-A06C-9CD9-D16F-898BCB41DCF8}"/>
          </ac:spMkLst>
        </pc:spChg>
        <pc:spChg chg="mod">
          <ac:chgData name="Artem Kolesnyk (2506002)" userId="S::2506002@student.uwtsd.ac.uk::fa8c1461-8c02-4682-a76a-2d8812075813" providerId="AD" clId="Web-{0C892EAF-7E0D-CE4D-51A6-C4CF556C4079}" dt="2026-07-12T13:50:34.276" v="161" actId="20577"/>
          <ac:spMkLst>
            <pc:docMk/>
            <pc:sldMk cId="886555524" sldId="368"/>
            <ac:spMk id="5" creationId="{F77EA3C4-EA33-4798-F4BC-E2FDF2BB230A}"/>
          </ac:spMkLst>
        </pc:spChg>
        <pc:spChg chg="add del mod">
          <ac:chgData name="Artem Kolesnyk (2506002)" userId="S::2506002@student.uwtsd.ac.uk::fa8c1461-8c02-4682-a76a-2d8812075813" providerId="AD" clId="Web-{0C892EAF-7E0D-CE4D-51A6-C4CF556C4079}" dt="2026-07-12T13:42:52.775" v="80"/>
          <ac:spMkLst>
            <pc:docMk/>
            <pc:sldMk cId="886555524" sldId="368"/>
            <ac:spMk id="9" creationId="{C6619EA9-7A9D-2D0A-C452-FF89EC4DD54D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97"/>
          <ac:spMkLst>
            <pc:docMk/>
            <pc:sldMk cId="886555524" sldId="368"/>
            <ac:spMk id="22" creationId="{AF9488CA-77D0-29AF-B67E-D161DC02494F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96"/>
          <ac:spMkLst>
            <pc:docMk/>
            <pc:sldMk cId="886555524" sldId="368"/>
            <ac:spMk id="23" creationId="{2C300F17-1E99-4DBE-C8E6-AD311B584705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95"/>
          <ac:spMkLst>
            <pc:docMk/>
            <pc:sldMk cId="886555524" sldId="368"/>
            <ac:spMk id="24" creationId="{BE9DAB8B-906F-1CCA-969F-2FB698678374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94"/>
          <ac:spMkLst>
            <pc:docMk/>
            <pc:sldMk cId="886555524" sldId="368"/>
            <ac:spMk id="25" creationId="{4A5F874D-3986-2E8D-32E5-50037C7A0501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93"/>
          <ac:spMkLst>
            <pc:docMk/>
            <pc:sldMk cId="886555524" sldId="368"/>
            <ac:spMk id="26" creationId="{DA4B065D-A8A0-5C72-AB7C-92D5E10B0FC5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92"/>
          <ac:spMkLst>
            <pc:docMk/>
            <pc:sldMk cId="886555524" sldId="368"/>
            <ac:spMk id="27" creationId="{7EBA8421-EFEF-5FBC-7750-F80F08469E6B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7.746" v="107"/>
          <ac:spMkLst>
            <pc:docMk/>
            <pc:sldMk cId="886555524" sldId="368"/>
            <ac:spMk id="28" creationId="{891520B4-A34A-9AC2-6608-94BD68ED96FC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7.746" v="106"/>
          <ac:spMkLst>
            <pc:docMk/>
            <pc:sldMk cId="886555524" sldId="368"/>
            <ac:spMk id="29" creationId="{5F5DF195-3FCA-64E5-B794-CD770218BA01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47.823" v="85"/>
          <ac:spMkLst>
            <pc:docMk/>
            <pc:sldMk cId="886555524" sldId="368"/>
            <ac:spMk id="30" creationId="{5AF614B0-DF16-DBC5-F685-B837872F0345}"/>
          </ac:spMkLst>
        </pc:spChg>
        <pc:spChg chg="del mod">
          <ac:chgData name="Artem Kolesnyk (2506002)" userId="S::2506002@student.uwtsd.ac.uk::fa8c1461-8c02-4682-a76a-2d8812075813" providerId="AD" clId="Web-{0C892EAF-7E0D-CE4D-51A6-C4CF556C4079}" dt="2026-07-12T13:43:52.324" v="90"/>
          <ac:spMkLst>
            <pc:docMk/>
            <pc:sldMk cId="886555524" sldId="368"/>
            <ac:spMk id="31" creationId="{2995A13B-A9FD-D217-E17D-2DEDE93451C2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42.542" v="84"/>
          <ac:spMkLst>
            <pc:docMk/>
            <pc:sldMk cId="886555524" sldId="368"/>
            <ac:spMk id="32" creationId="{3392F88C-1E18-A3FA-3EFB-4E7EB241F21D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101"/>
          <ac:spMkLst>
            <pc:docMk/>
            <pc:sldMk cId="886555524" sldId="368"/>
            <ac:spMk id="33" creationId="{72BF6303-D12D-2292-1FB6-8C10CC4657BA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7.746" v="108"/>
          <ac:spMkLst>
            <pc:docMk/>
            <pc:sldMk cId="886555524" sldId="368"/>
            <ac:spMk id="34" creationId="{A8541777-2D71-1064-8694-33A85DE2676D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100"/>
          <ac:spMkLst>
            <pc:docMk/>
            <pc:sldMk cId="886555524" sldId="368"/>
            <ac:spMk id="35" creationId="{4273198E-EE6C-6DFE-9DE7-3D0FD03E9527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99"/>
          <ac:spMkLst>
            <pc:docMk/>
            <pc:sldMk cId="886555524" sldId="368"/>
            <ac:spMk id="36" creationId="{750ECE7A-65AC-5A2F-6DCC-6F4F076F76C1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2.324" v="89"/>
          <ac:spMkLst>
            <pc:docMk/>
            <pc:sldMk cId="886555524" sldId="368"/>
            <ac:spMk id="37" creationId="{9007ECC0-2D05-1A0B-C362-66B07D6D3D48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5.136" v="98"/>
          <ac:spMkLst>
            <pc:docMk/>
            <pc:sldMk cId="886555524" sldId="368"/>
            <ac:spMk id="38" creationId="{17F9DB73-8D19-C092-B81C-3808EB6AD1BE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2.324" v="88"/>
          <ac:spMkLst>
            <pc:docMk/>
            <pc:sldMk cId="886555524" sldId="368"/>
            <ac:spMk id="39" creationId="{22D1426F-19F0-9F32-37DC-3CC6959D90E5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43:52.324" v="87"/>
          <ac:spMkLst>
            <pc:docMk/>
            <pc:sldMk cId="886555524" sldId="368"/>
            <ac:spMk id="40" creationId="{42C0C777-E378-5CCF-EDE3-FD59BA2ECE60}"/>
          </ac:spMkLst>
        </pc:spChg>
        <pc:cxnChg chg="del">
          <ac:chgData name="Artem Kolesnyk (2506002)" userId="S::2506002@student.uwtsd.ac.uk::fa8c1461-8c02-4682-a76a-2d8812075813" providerId="AD" clId="Web-{0C892EAF-7E0D-CE4D-51A6-C4CF556C4079}" dt="2026-07-12T13:43:55.136" v="105"/>
          <ac:cxnSpMkLst>
            <pc:docMk/>
            <pc:sldMk cId="886555524" sldId="368"/>
            <ac:cxnSpMk id="4" creationId="{9ECE66E4-8AD9-BFBB-40BC-A9AF9F89DA00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3:43:52.324" v="91"/>
          <ac:cxnSpMkLst>
            <pc:docMk/>
            <pc:sldMk cId="886555524" sldId="368"/>
            <ac:cxnSpMk id="6" creationId="{A17E799E-9702-F7C3-6CA1-4D12BB7CDE3D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3:43:57.746" v="109"/>
          <ac:cxnSpMkLst>
            <pc:docMk/>
            <pc:sldMk cId="886555524" sldId="368"/>
            <ac:cxnSpMk id="8" creationId="{574A7985-E010-9BBF-728A-189DA480B19A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3:43:50.464" v="86"/>
          <ac:cxnSpMkLst>
            <pc:docMk/>
            <pc:sldMk cId="886555524" sldId="368"/>
            <ac:cxnSpMk id="12" creationId="{7E532674-F8B5-18D9-33C6-9FD689B4AD51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3:43:55.136" v="104"/>
          <ac:cxnSpMkLst>
            <pc:docMk/>
            <pc:sldMk cId="886555524" sldId="368"/>
            <ac:cxnSpMk id="13" creationId="{5E3C4D15-30D4-5754-4E32-F55D22AB80E3}"/>
          </ac:cxnSpMkLst>
        </pc:cxnChg>
        <pc:cxnChg chg="del mod">
          <ac:chgData name="Artem Kolesnyk (2506002)" userId="S::2506002@student.uwtsd.ac.uk::fa8c1461-8c02-4682-a76a-2d8812075813" providerId="AD" clId="Web-{0C892EAF-7E0D-CE4D-51A6-C4CF556C4079}" dt="2026-07-12T13:43:55.136" v="103"/>
          <ac:cxnSpMkLst>
            <pc:docMk/>
            <pc:sldMk cId="886555524" sldId="368"/>
            <ac:cxnSpMk id="15" creationId="{6231D338-29D8-9DE7-FADA-A6B648AC9EF0}"/>
          </ac:cxnSpMkLst>
        </pc:cxnChg>
        <pc:cxnChg chg="del">
          <ac:chgData name="Artem Kolesnyk (2506002)" userId="S::2506002@student.uwtsd.ac.uk::fa8c1461-8c02-4682-a76a-2d8812075813" providerId="AD" clId="Web-{0C892EAF-7E0D-CE4D-51A6-C4CF556C4079}" dt="2026-07-12T13:43:55.136" v="102"/>
          <ac:cxnSpMkLst>
            <pc:docMk/>
            <pc:sldMk cId="886555524" sldId="368"/>
            <ac:cxnSpMk id="16" creationId="{89A12408-CA35-DBDE-D689-C4B827FCA8C2}"/>
          </ac:cxnSpMkLst>
        </pc:cxnChg>
      </pc:sldChg>
      <pc:sldChg chg="modSp add ord replId">
        <pc:chgData name="Artem Kolesnyk (2506002)" userId="S::2506002@student.uwtsd.ac.uk::fa8c1461-8c02-4682-a76a-2d8812075813" providerId="AD" clId="Web-{0C892EAF-7E0D-CE4D-51A6-C4CF556C4079}" dt="2026-07-12T13:45:43.781" v="126" actId="14100"/>
        <pc:sldMkLst>
          <pc:docMk/>
          <pc:sldMk cId="312996511" sldId="369"/>
        </pc:sldMkLst>
        <pc:spChg chg="mod">
          <ac:chgData name="Artem Kolesnyk (2506002)" userId="S::2506002@student.uwtsd.ac.uk::fa8c1461-8c02-4682-a76a-2d8812075813" providerId="AD" clId="Web-{0C892EAF-7E0D-CE4D-51A6-C4CF556C4079}" dt="2026-07-12T13:45:43.781" v="126" actId="14100"/>
          <ac:spMkLst>
            <pc:docMk/>
            <pc:sldMk cId="312996511" sldId="369"/>
            <ac:spMk id="5" creationId="{2270C996-C99E-D05E-C6B6-D62F9383E96C}"/>
          </ac:spMkLst>
        </pc:spChg>
      </pc:sldChg>
      <pc:sldChg chg="addSp delSp modSp add replId">
        <pc:chgData name="Artem Kolesnyk (2506002)" userId="S::2506002@student.uwtsd.ac.uk::fa8c1461-8c02-4682-a76a-2d8812075813" providerId="AD" clId="Web-{0C892EAF-7E0D-CE4D-51A6-C4CF556C4079}" dt="2026-07-12T13:46:47.486" v="138" actId="1076"/>
        <pc:sldMkLst>
          <pc:docMk/>
          <pc:sldMk cId="3000015273" sldId="370"/>
        </pc:sldMkLst>
        <pc:spChg chg="add mod">
          <ac:chgData name="Artem Kolesnyk (2506002)" userId="S::2506002@student.uwtsd.ac.uk::fa8c1461-8c02-4682-a76a-2d8812075813" providerId="AD" clId="Web-{0C892EAF-7E0D-CE4D-51A6-C4CF556C4079}" dt="2026-07-12T13:46:47.486" v="138" actId="1076"/>
          <ac:spMkLst>
            <pc:docMk/>
            <pc:sldMk cId="3000015273" sldId="370"/>
            <ac:spMk id="3" creationId="{A346C613-9082-37C5-6894-0053A4A0D01C}"/>
          </ac:spMkLst>
        </pc:spChg>
        <pc:spChg chg="del mod">
          <ac:chgData name="Artem Kolesnyk (2506002)" userId="S::2506002@student.uwtsd.ac.uk::fa8c1461-8c02-4682-a76a-2d8812075813" providerId="AD" clId="Web-{0C892EAF-7E0D-CE4D-51A6-C4CF556C4079}" dt="2026-07-12T13:46:44.752" v="136"/>
          <ac:spMkLst>
            <pc:docMk/>
            <pc:sldMk cId="3000015273" sldId="370"/>
            <ac:spMk id="5" creationId="{23DD3C1A-D1DE-C191-B3C2-41EB96420095}"/>
          </ac:spMkLst>
        </pc:spChg>
      </pc:sldChg>
      <pc:sldChg chg="addSp delSp modSp add replId">
        <pc:chgData name="Artem Kolesnyk (2506002)" userId="S::2506002@student.uwtsd.ac.uk::fa8c1461-8c02-4682-a76a-2d8812075813" providerId="AD" clId="Web-{0C892EAF-7E0D-CE4D-51A6-C4CF556C4079}" dt="2026-07-12T13:59:21.592" v="302" actId="20577"/>
        <pc:sldMkLst>
          <pc:docMk/>
          <pc:sldMk cId="1437852961" sldId="371"/>
        </pc:sldMkLst>
        <pc:spChg chg="del mod">
          <ac:chgData name="Artem Kolesnyk (2506002)" userId="S::2506002@student.uwtsd.ac.uk::fa8c1461-8c02-4682-a76a-2d8812075813" providerId="AD" clId="Web-{0C892EAF-7E0D-CE4D-51A6-C4CF556C4079}" dt="2026-07-12T13:58:43.513" v="294"/>
          <ac:spMkLst>
            <pc:docMk/>
            <pc:sldMk cId="1437852961" sldId="371"/>
            <ac:spMk id="3" creationId="{D5F5F3D2-CA64-1B38-1B71-4A1C1DC7BC3E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3:59:11.264" v="301" actId="1076"/>
          <ac:spMkLst>
            <pc:docMk/>
            <pc:sldMk cId="1437852961" sldId="371"/>
            <ac:spMk id="4" creationId="{32E30291-388C-1334-3CEA-AEF16F5498BC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3:59:21.592" v="302" actId="20577"/>
          <ac:spMkLst>
            <pc:docMk/>
            <pc:sldMk cId="1437852961" sldId="371"/>
            <ac:spMk id="5" creationId="{365D9217-7CD8-8238-DAF3-49A724419074}"/>
          </ac:spMkLst>
        </pc:spChg>
      </pc:sldChg>
      <pc:sldChg chg="addSp delSp modSp add replId">
        <pc:chgData name="Artem Kolesnyk (2506002)" userId="S::2506002@student.uwtsd.ac.uk::fa8c1461-8c02-4682-a76a-2d8812075813" providerId="AD" clId="Web-{0C892EAF-7E0D-CE4D-51A6-C4CF556C4079}" dt="2026-07-12T14:01:17.893" v="353" actId="20577"/>
        <pc:sldMkLst>
          <pc:docMk/>
          <pc:sldMk cId="1353324903" sldId="372"/>
        </pc:sldMkLst>
        <pc:spChg chg="add del mod">
          <ac:chgData name="Artem Kolesnyk (2506002)" userId="S::2506002@student.uwtsd.ac.uk::fa8c1461-8c02-4682-a76a-2d8812075813" providerId="AD" clId="Web-{0C892EAF-7E0D-CE4D-51A6-C4CF556C4079}" dt="2026-07-12T14:00:05.656" v="314"/>
          <ac:spMkLst>
            <pc:docMk/>
            <pc:sldMk cId="1353324903" sldId="372"/>
            <ac:spMk id="3" creationId="{43589636-CB77-D04E-EFC2-BA6F194DE7BB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3:59:58.343" v="305"/>
          <ac:spMkLst>
            <pc:docMk/>
            <pc:sldMk cId="1353324903" sldId="372"/>
            <ac:spMk id="4" creationId="{0AB997AD-B2C0-F941-4F62-00B8C1C619EA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0:19.500" v="318"/>
          <ac:spMkLst>
            <pc:docMk/>
            <pc:sldMk cId="1353324903" sldId="372"/>
            <ac:spMk id="5" creationId="{4E72550C-03E2-12A8-C8A2-FA047FF1321E}"/>
          </ac:spMkLst>
        </pc:spChg>
        <pc:spChg chg="add del">
          <ac:chgData name="Artem Kolesnyk (2506002)" userId="S::2506002@student.uwtsd.ac.uk::fa8c1461-8c02-4682-a76a-2d8812075813" providerId="AD" clId="Web-{0C892EAF-7E0D-CE4D-51A6-C4CF556C4079}" dt="2026-07-12T14:00:10.281" v="316"/>
          <ac:spMkLst>
            <pc:docMk/>
            <pc:sldMk cId="1353324903" sldId="372"/>
            <ac:spMk id="7" creationId="{F2B6F6DC-F8A8-346B-7547-ADFB8FD00E37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4:00:36.189" v="327" actId="1076"/>
          <ac:spMkLst>
            <pc:docMk/>
            <pc:sldMk cId="1353324903" sldId="372"/>
            <ac:spMk id="9" creationId="{0AA7704C-ADEF-0E3B-9FA3-EE875A09A97A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4:01:17.893" v="353" actId="20577"/>
          <ac:spMkLst>
            <pc:docMk/>
            <pc:sldMk cId="1353324903" sldId="372"/>
            <ac:spMk id="12" creationId="{E886CF4B-B992-50B6-3368-B63A36C3A746}"/>
          </ac:spMkLst>
        </pc:spChg>
        <pc:graphicFrameChg chg="add mod">
          <ac:chgData name="Artem Kolesnyk (2506002)" userId="S::2506002@student.uwtsd.ac.uk::fa8c1461-8c02-4682-a76a-2d8812075813" providerId="AD" clId="Web-{0C892EAF-7E0D-CE4D-51A6-C4CF556C4079}" dt="2026-07-12T14:00:47.689" v="329" actId="1076"/>
          <ac:graphicFrameMkLst>
            <pc:docMk/>
            <pc:sldMk cId="1353324903" sldId="372"/>
            <ac:graphicFrameMk id="11" creationId="{CAFEC97A-7948-15FA-F97D-4F49DF8DD927}"/>
          </ac:graphicFrameMkLst>
        </pc:graphicFrameChg>
      </pc:sldChg>
      <pc:sldChg chg="addSp delSp modSp add replId">
        <pc:chgData name="Artem Kolesnyk (2506002)" userId="S::2506002@student.uwtsd.ac.uk::fa8c1461-8c02-4682-a76a-2d8812075813" providerId="AD" clId="Web-{0C892EAF-7E0D-CE4D-51A6-C4CF556C4079}" dt="2026-07-12T14:04:07.290" v="399" actId="14100"/>
        <pc:sldMkLst>
          <pc:docMk/>
          <pc:sldMk cId="119684534" sldId="373"/>
        </pc:sldMkLst>
        <pc:spChg chg="add mod">
          <ac:chgData name="Artem Kolesnyk (2506002)" userId="S::2506002@student.uwtsd.ac.uk::fa8c1461-8c02-4682-a76a-2d8812075813" providerId="AD" clId="Web-{0C892EAF-7E0D-CE4D-51A6-C4CF556C4079}" dt="2026-07-12T14:02:52.662" v="371" actId="20577"/>
          <ac:spMkLst>
            <pc:docMk/>
            <pc:sldMk cId="119684534" sldId="373"/>
            <ac:spMk id="2" creationId="{30F0ADBA-96C7-D30E-0DCA-7E221FDC7F74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4:04:07.290" v="399" actId="14100"/>
          <ac:spMkLst>
            <pc:docMk/>
            <pc:sldMk cId="119684534" sldId="373"/>
            <ac:spMk id="3" creationId="{27C96A3E-A143-263A-0854-B1B307E22307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1:49.238" v="358"/>
          <ac:spMkLst>
            <pc:docMk/>
            <pc:sldMk cId="119684534" sldId="373"/>
            <ac:spMk id="9" creationId="{EBA885E3-581B-F55A-D362-087228D089DB}"/>
          </ac:spMkLst>
        </pc:spChg>
        <pc:spChg chg="del mod">
          <ac:chgData name="Artem Kolesnyk (2506002)" userId="S::2506002@student.uwtsd.ac.uk::fa8c1461-8c02-4682-a76a-2d8812075813" providerId="AD" clId="Web-{0C892EAF-7E0D-CE4D-51A6-C4CF556C4079}" dt="2026-07-12T14:01:52.160" v="360"/>
          <ac:spMkLst>
            <pc:docMk/>
            <pc:sldMk cId="119684534" sldId="373"/>
            <ac:spMk id="12" creationId="{B25A1770-BE4D-5DEC-E955-C3E712A41452}"/>
          </ac:spMkLst>
        </pc:spChg>
        <pc:graphicFrameChg chg="del">
          <ac:chgData name="Artem Kolesnyk (2506002)" userId="S::2506002@student.uwtsd.ac.uk::fa8c1461-8c02-4682-a76a-2d8812075813" providerId="AD" clId="Web-{0C892EAF-7E0D-CE4D-51A6-C4CF556C4079}" dt="2026-07-12T14:01:46.847" v="357"/>
          <ac:graphicFrameMkLst>
            <pc:docMk/>
            <pc:sldMk cId="119684534" sldId="373"/>
            <ac:graphicFrameMk id="11" creationId="{DD54F6A7-20B0-9768-4245-B16F8D3E58CC}"/>
          </ac:graphicFrameMkLst>
        </pc:graphicFrameChg>
      </pc:sldChg>
      <pc:sldChg chg="addSp delSp modSp add replId">
        <pc:chgData name="Artem Kolesnyk (2506002)" userId="S::2506002@student.uwtsd.ac.uk::fa8c1461-8c02-4682-a76a-2d8812075813" providerId="AD" clId="Web-{0C892EAF-7E0D-CE4D-51A6-C4CF556C4079}" dt="2026-07-12T14:07:42.501" v="474" actId="20577"/>
        <pc:sldMkLst>
          <pc:docMk/>
          <pc:sldMk cId="738129499" sldId="374"/>
        </pc:sldMkLst>
        <pc:spChg chg="add mod">
          <ac:chgData name="Artem Kolesnyk (2506002)" userId="S::2506002@student.uwtsd.ac.uk::fa8c1461-8c02-4682-a76a-2d8812075813" providerId="AD" clId="Web-{0C892EAF-7E0D-CE4D-51A6-C4CF556C4079}" dt="2026-07-12T14:07:42.501" v="474" actId="20577"/>
          <ac:spMkLst>
            <pc:docMk/>
            <pc:sldMk cId="738129499" sldId="374"/>
            <ac:spMk id="4" creationId="{26F7C7A6-3536-0067-DAF4-F7A9BFF3D980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6:56.140" v="462"/>
          <ac:spMkLst>
            <pc:docMk/>
            <pc:sldMk cId="738129499" sldId="374"/>
            <ac:spMk id="11" creationId="{4B329E86-BF29-AB2F-392D-CCCA4C123126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6:56.140" v="460"/>
          <ac:spMkLst>
            <pc:docMk/>
            <pc:sldMk cId="738129499" sldId="374"/>
            <ac:spMk id="18" creationId="{CB67FB66-F153-A50C-40ED-19597DEE5DDB}"/>
          </ac:spMkLst>
        </pc:spChg>
        <pc:graphicFrameChg chg="add mod modGraphic">
          <ac:chgData name="Artem Kolesnyk (2506002)" userId="S::2506002@student.uwtsd.ac.uk::fa8c1461-8c02-4682-a76a-2d8812075813" providerId="AD" clId="Web-{0C892EAF-7E0D-CE4D-51A6-C4CF556C4079}" dt="2026-07-12T14:07:29.735" v="472" actId="1076"/>
          <ac:graphicFrameMkLst>
            <pc:docMk/>
            <pc:sldMk cId="738129499" sldId="374"/>
            <ac:graphicFrameMk id="3" creationId="{446DDD11-00A4-4A37-F5A2-D5FD430970A8}"/>
          </ac:graphicFrameMkLst>
        </pc:graphicFrameChg>
        <pc:graphicFrameChg chg="del">
          <ac:chgData name="Artem Kolesnyk (2506002)" userId="S::2506002@student.uwtsd.ac.uk::fa8c1461-8c02-4682-a76a-2d8812075813" providerId="AD" clId="Web-{0C892EAF-7E0D-CE4D-51A6-C4CF556C4079}" dt="2026-07-12T14:06:56.140" v="461"/>
          <ac:graphicFrameMkLst>
            <pc:docMk/>
            <pc:sldMk cId="738129499" sldId="374"/>
            <ac:graphicFrameMk id="17" creationId="{93880EC3-A87F-F8F4-9A9E-FF12E5D16FB3}"/>
          </ac:graphicFrameMkLst>
        </pc:graphicFrameChg>
      </pc:sldChg>
      <pc:sldChg chg="addSp delSp modSp add replId">
        <pc:chgData name="Artem Kolesnyk (2506002)" userId="S::2506002@student.uwtsd.ac.uk::fa8c1461-8c02-4682-a76a-2d8812075813" providerId="AD" clId="Web-{0C892EAF-7E0D-CE4D-51A6-C4CF556C4079}" dt="2026-07-12T14:09:30.130" v="500" actId="1076"/>
        <pc:sldMkLst>
          <pc:docMk/>
          <pc:sldMk cId="975781488" sldId="375"/>
        </pc:sldMkLst>
        <pc:spChg chg="add mod">
          <ac:chgData name="Artem Kolesnyk (2506002)" userId="S::2506002@student.uwtsd.ac.uk::fa8c1461-8c02-4682-a76a-2d8812075813" providerId="AD" clId="Web-{0C892EAF-7E0D-CE4D-51A6-C4CF556C4079}" dt="2026-07-12T14:08:19.456" v="488" actId="1076"/>
          <ac:spMkLst>
            <pc:docMk/>
            <pc:sldMk cId="975781488" sldId="375"/>
            <ac:spMk id="2" creationId="{479BFE50-7B5C-9C66-9607-76B7FD61ABFA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07:56.095" v="476"/>
          <ac:spMkLst>
            <pc:docMk/>
            <pc:sldMk cId="975781488" sldId="375"/>
            <ac:spMk id="4" creationId="{E57F0238-22F6-A2A3-2045-AA25419F1789}"/>
          </ac:spMkLst>
        </pc:spChg>
        <pc:spChg chg="add mod">
          <ac:chgData name="Artem Kolesnyk (2506002)" userId="S::2506002@student.uwtsd.ac.uk::fa8c1461-8c02-4682-a76a-2d8812075813" providerId="AD" clId="Web-{0C892EAF-7E0D-CE4D-51A6-C4CF556C4079}" dt="2026-07-12T14:09:30.130" v="500" actId="1076"/>
          <ac:spMkLst>
            <pc:docMk/>
            <pc:sldMk cId="975781488" sldId="375"/>
            <ac:spMk id="7" creationId="{E8B144CF-61A6-A235-DEFC-E63ED11CEE7D}"/>
          </ac:spMkLst>
        </pc:spChg>
        <pc:graphicFrameChg chg="del mod modGraphic">
          <ac:chgData name="Artem Kolesnyk (2506002)" userId="S::2506002@student.uwtsd.ac.uk::fa8c1461-8c02-4682-a76a-2d8812075813" providerId="AD" clId="Web-{0C892EAF-7E0D-CE4D-51A6-C4CF556C4079}" dt="2026-07-12T14:07:59.970" v="485"/>
          <ac:graphicFrameMkLst>
            <pc:docMk/>
            <pc:sldMk cId="975781488" sldId="375"/>
            <ac:graphicFrameMk id="3" creationId="{9F31260A-7C68-4A1F-28DE-91EA5A582F10}"/>
          </ac:graphicFrameMkLst>
        </pc:graphicFrameChg>
        <pc:graphicFrameChg chg="add mod modGraphic">
          <ac:chgData name="Artem Kolesnyk (2506002)" userId="S::2506002@student.uwtsd.ac.uk::fa8c1461-8c02-4682-a76a-2d8812075813" providerId="AD" clId="Web-{0C892EAF-7E0D-CE4D-51A6-C4CF556C4079}" dt="2026-07-12T14:09:25.911" v="499"/>
          <ac:graphicFrameMkLst>
            <pc:docMk/>
            <pc:sldMk cId="975781488" sldId="375"/>
            <ac:graphicFrameMk id="6" creationId="{B8026CDF-9240-7166-35DB-E1B83B738EA0}"/>
          </ac:graphicFrameMkLst>
        </pc:graphicFrameChg>
      </pc:sldChg>
      <pc:sldChg chg="addSp delSp modSp add replId">
        <pc:chgData name="Artem Kolesnyk (2506002)" userId="S::2506002@student.uwtsd.ac.uk::fa8c1461-8c02-4682-a76a-2d8812075813" providerId="AD" clId="Web-{0C892EAF-7E0D-CE4D-51A6-C4CF556C4079}" dt="2026-07-12T14:14:07.734" v="515"/>
        <pc:sldMkLst>
          <pc:docMk/>
          <pc:sldMk cId="2301308983" sldId="376"/>
        </pc:sldMkLst>
        <pc:spChg chg="del">
          <ac:chgData name="Artem Kolesnyk (2506002)" userId="S::2506002@student.uwtsd.ac.uk::fa8c1461-8c02-4682-a76a-2d8812075813" providerId="AD" clId="Web-{0C892EAF-7E0D-CE4D-51A6-C4CF556C4079}" dt="2026-07-12T14:13:51.327" v="507"/>
          <ac:spMkLst>
            <pc:docMk/>
            <pc:sldMk cId="2301308983" sldId="376"/>
            <ac:spMk id="2" creationId="{D50DDBF1-A3A2-7B21-CE6D-127A727B92D7}"/>
          </ac:spMkLst>
        </pc:spChg>
        <pc:spChg chg="add">
          <ac:chgData name="Artem Kolesnyk (2506002)" userId="S::2506002@student.uwtsd.ac.uk::fa8c1461-8c02-4682-a76a-2d8812075813" providerId="AD" clId="Web-{0C892EAF-7E0D-CE4D-51A6-C4CF556C4079}" dt="2026-07-12T14:13:55.343" v="512"/>
          <ac:spMkLst>
            <pc:docMk/>
            <pc:sldMk cId="2301308983" sldId="376"/>
            <ac:spMk id="4" creationId="{AE9D9AA8-DDDA-F0D9-0FC9-BDA9786742C2}"/>
          </ac:spMkLst>
        </pc:spChg>
        <pc:spChg chg="del">
          <ac:chgData name="Artem Kolesnyk (2506002)" userId="S::2506002@student.uwtsd.ac.uk::fa8c1461-8c02-4682-a76a-2d8812075813" providerId="AD" clId="Web-{0C892EAF-7E0D-CE4D-51A6-C4CF556C4079}" dt="2026-07-12T14:13:53.265" v="508"/>
          <ac:spMkLst>
            <pc:docMk/>
            <pc:sldMk cId="2301308983" sldId="376"/>
            <ac:spMk id="7" creationId="{45EE31F6-C670-B21E-E79E-8ACBCB4A1DF4}"/>
          </ac:spMkLst>
        </pc:spChg>
        <pc:spChg chg="del mod">
          <ac:chgData name="Artem Kolesnyk (2506002)" userId="S::2506002@student.uwtsd.ac.uk::fa8c1461-8c02-4682-a76a-2d8812075813" providerId="AD" clId="Web-{0C892EAF-7E0D-CE4D-51A6-C4CF556C4079}" dt="2026-07-12T14:14:07.734" v="515"/>
          <ac:spMkLst>
            <pc:docMk/>
            <pc:sldMk cId="2301308983" sldId="376"/>
            <ac:spMk id="10" creationId="{51A54781-6649-5F0C-7FE0-EA69E94058F4}"/>
          </ac:spMkLst>
        </pc:spChg>
        <pc:graphicFrameChg chg="del">
          <ac:chgData name="Artem Kolesnyk (2506002)" userId="S::2506002@student.uwtsd.ac.uk::fa8c1461-8c02-4682-a76a-2d8812075813" providerId="AD" clId="Web-{0C892EAF-7E0D-CE4D-51A6-C4CF556C4079}" dt="2026-07-12T14:13:50.108" v="506"/>
          <ac:graphicFrameMkLst>
            <pc:docMk/>
            <pc:sldMk cId="2301308983" sldId="376"/>
            <ac:graphicFrameMk id="6" creationId="{4CA5B855-54C5-555E-2961-A0ACD0110A98}"/>
          </ac:graphicFrameMkLst>
        </pc:graphicFrameChg>
      </pc:sldChg>
      <pc:sldChg chg="modSp add replId">
        <pc:chgData name="Artem Kolesnyk (2506002)" userId="S::2506002@student.uwtsd.ac.uk::fa8c1461-8c02-4682-a76a-2d8812075813" providerId="AD" clId="Web-{0C892EAF-7E0D-CE4D-51A6-C4CF556C4079}" dt="2026-07-12T14:14:13.359" v="516" actId="20577"/>
        <pc:sldMkLst>
          <pc:docMk/>
          <pc:sldMk cId="516632194" sldId="377"/>
        </pc:sldMkLst>
        <pc:spChg chg="mod">
          <ac:chgData name="Artem Kolesnyk (2506002)" userId="S::2506002@student.uwtsd.ac.uk::fa8c1461-8c02-4682-a76a-2d8812075813" providerId="AD" clId="Web-{0C892EAF-7E0D-CE4D-51A6-C4CF556C4079}" dt="2026-07-12T14:14:13.359" v="516" actId="20577"/>
          <ac:spMkLst>
            <pc:docMk/>
            <pc:sldMk cId="516632194" sldId="377"/>
            <ac:spMk id="4" creationId="{D92DC15F-F8CD-2006-B737-A0384823F5D1}"/>
          </ac:spMkLst>
        </pc:spChg>
      </pc:sldChg>
      <pc:sldChg chg="modSp add replId">
        <pc:chgData name="Artem Kolesnyk (2506002)" userId="S::2506002@student.uwtsd.ac.uk::fa8c1461-8c02-4682-a76a-2d8812075813" providerId="AD" clId="Web-{0C892EAF-7E0D-CE4D-51A6-C4CF556C4079}" dt="2026-07-12T14:14:28.797" v="519" actId="20577"/>
        <pc:sldMkLst>
          <pc:docMk/>
          <pc:sldMk cId="1865786674" sldId="378"/>
        </pc:sldMkLst>
        <pc:spChg chg="mod">
          <ac:chgData name="Artem Kolesnyk (2506002)" userId="S::2506002@student.uwtsd.ac.uk::fa8c1461-8c02-4682-a76a-2d8812075813" providerId="AD" clId="Web-{0C892EAF-7E0D-CE4D-51A6-C4CF556C4079}" dt="2026-07-12T14:14:28.797" v="519" actId="20577"/>
          <ac:spMkLst>
            <pc:docMk/>
            <pc:sldMk cId="1865786674" sldId="378"/>
            <ac:spMk id="4" creationId="{7B29B378-9509-A482-B1D8-26DA091205FE}"/>
          </ac:spMkLst>
        </pc:spChg>
      </pc:sldChg>
      <pc:sldChg chg="addSp modSp add replId">
        <pc:chgData name="Artem Kolesnyk (2506002)" userId="S::2506002@student.uwtsd.ac.uk::fa8c1461-8c02-4682-a76a-2d8812075813" providerId="AD" clId="Web-{0C892EAF-7E0D-CE4D-51A6-C4CF556C4079}" dt="2026-07-12T14:15:03.205" v="526"/>
        <pc:sldMkLst>
          <pc:docMk/>
          <pc:sldMk cId="3153887610" sldId="379"/>
        </pc:sldMkLst>
        <pc:spChg chg="mod">
          <ac:chgData name="Artem Kolesnyk (2506002)" userId="S::2506002@student.uwtsd.ac.uk::fa8c1461-8c02-4682-a76a-2d8812075813" providerId="AD" clId="Web-{0C892EAF-7E0D-CE4D-51A6-C4CF556C4079}" dt="2026-07-12T14:14:58.595" v="525" actId="1076"/>
          <ac:spMkLst>
            <pc:docMk/>
            <pc:sldMk cId="3153887610" sldId="379"/>
            <ac:spMk id="4" creationId="{CCBA4EE1-6390-9A30-593B-2D42906A8A52}"/>
          </ac:spMkLst>
        </pc:spChg>
        <pc:picChg chg="add">
          <ac:chgData name="Artem Kolesnyk (2506002)" userId="S::2506002@student.uwtsd.ac.uk::fa8c1461-8c02-4682-a76a-2d8812075813" providerId="AD" clId="Web-{0C892EAF-7E0D-CE4D-51A6-C4CF556C4079}" dt="2026-07-12T14:15:03.205" v="526"/>
          <ac:picMkLst>
            <pc:docMk/>
            <pc:sldMk cId="3153887610" sldId="379"/>
            <ac:picMk id="3" creationId="{9EC0F18D-287E-296B-1BA8-1D10D15AF7F8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u-RU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400" b="1" dirty="0">
                <a:solidFill>
                  <a:schemeClr val="tx1"/>
                </a:solidFill>
              </a:rPr>
              <a:t>Funding Sources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Лист1!$B$1</c:f>
              <c:strCache>
                <c:ptCount val="1"/>
                <c:pt idx="0">
                  <c:v>Funding Sources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740-470B-9039-FA4F4058530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740-470B-9039-FA4F4058530D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B740-470B-9039-FA4F4058530D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u-RU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Лист1!$A$2:$A$4</c:f>
              <c:strCache>
                <c:ptCount val="3"/>
                <c:pt idx="0">
                  <c:v>Personal Investment</c:v>
                </c:pt>
                <c:pt idx="1">
                  <c:v>Welsh Government Business Support Grant </c:v>
                </c:pt>
                <c:pt idx="2">
                  <c:v>Commercial Bank Loan</c:v>
                </c:pt>
              </c:strCache>
            </c:strRef>
          </c:cat>
          <c:val>
            <c:numRef>
              <c:f>Лист1!$B$2:$B$4</c:f>
              <c:numCache>
                <c:formatCode>General</c:formatCode>
                <c:ptCount val="3"/>
                <c:pt idx="0">
                  <c:v>20000</c:v>
                </c:pt>
                <c:pt idx="1">
                  <c:v>30000</c:v>
                </c:pt>
                <c:pt idx="2">
                  <c:v>20000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85B-450E-A6BE-A8DBEBED7CD8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29274-BB65-A692-CAF1-F93C45744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270C996-C99E-D05E-C6B6-D62F9383E96C}"/>
              </a:ext>
            </a:extLst>
          </p:cNvPr>
          <p:cNvSpPr txBox="1"/>
          <p:nvPr/>
        </p:nvSpPr>
        <p:spPr>
          <a:xfrm>
            <a:off x="2289550" y="651490"/>
            <a:ext cx="8184818" cy="52629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/>
            <a:r>
              <a:rPr lang="en-US" sz="2400" b="1">
                <a:latin typeface="Arial"/>
                <a:cs typeface="Arial"/>
              </a:rPr>
              <a:t>Module Title: Enterprise and Entrepreneurship</a:t>
            </a:r>
            <a:endParaRPr lang="en-GB" sz="2400">
              <a:latin typeface="Arial"/>
              <a:cs typeface="Arial"/>
            </a:endParaRPr>
          </a:p>
          <a:p>
            <a:pPr algn="just"/>
            <a:endParaRPr lang="en-GB" sz="2400" dirty="0">
              <a:latin typeface="Arial"/>
              <a:cs typeface="Arial"/>
            </a:endParaRPr>
          </a:p>
          <a:p>
            <a:pPr algn="just"/>
            <a:r>
              <a:rPr lang="en-US" sz="2400" b="1">
                <a:latin typeface="Arial"/>
                <a:cs typeface="Arial"/>
              </a:rPr>
              <a:t>Module Code: LCLM4006 </a:t>
            </a:r>
            <a:endParaRPr lang="en-GB" sz="2400">
              <a:latin typeface="Arial"/>
              <a:cs typeface="Arial"/>
            </a:endParaRPr>
          </a:p>
          <a:p>
            <a:pPr algn="just"/>
            <a:endParaRPr lang="en-GB" sz="2400" dirty="0">
              <a:latin typeface="Arial"/>
              <a:cs typeface="Arial"/>
            </a:endParaRPr>
          </a:p>
          <a:p>
            <a:pPr algn="just"/>
            <a:r>
              <a:rPr lang="en-US" sz="2400" b="1">
                <a:latin typeface="Arial"/>
                <a:cs typeface="Arial"/>
              </a:rPr>
              <a:t>Assessment: Component 2 </a:t>
            </a:r>
            <a:endParaRPr lang="en-GB" sz="2400">
              <a:latin typeface="Arial"/>
              <a:cs typeface="Arial"/>
            </a:endParaRPr>
          </a:p>
          <a:p>
            <a:pPr algn="just"/>
            <a:r>
              <a:rPr lang="en-US" sz="2400" b="1">
                <a:latin typeface="Arial"/>
                <a:cs typeface="Arial"/>
              </a:rPr>
              <a:t>Individual Written Business Plan</a:t>
            </a:r>
            <a:endParaRPr lang="en-GB" sz="2400">
              <a:latin typeface="Arial"/>
              <a:cs typeface="Arial"/>
            </a:endParaRPr>
          </a:p>
          <a:p>
            <a:pPr algn="just"/>
            <a:endParaRPr lang="en-GB" sz="2400" dirty="0">
              <a:latin typeface="Arial"/>
              <a:cs typeface="Arial"/>
            </a:endParaRPr>
          </a:p>
          <a:p>
            <a:pPr algn="just"/>
            <a:endParaRPr lang="en-GB" sz="2400" dirty="0">
              <a:latin typeface="Arial"/>
              <a:ea typeface="Calibri"/>
              <a:cs typeface="Arial"/>
            </a:endParaRPr>
          </a:p>
          <a:p>
            <a:pPr algn="just"/>
            <a:r>
              <a:rPr lang="en-US" sz="2400" b="1">
                <a:latin typeface="Arial"/>
                <a:ea typeface="Calibri"/>
                <a:cs typeface="Arial"/>
              </a:rPr>
              <a:t>Student Name: Artem Kolesnyk</a:t>
            </a:r>
            <a:endParaRPr lang="en-US" sz="2400">
              <a:latin typeface="Arial"/>
              <a:cs typeface="Arial"/>
            </a:endParaRPr>
          </a:p>
          <a:p>
            <a:pPr algn="just"/>
            <a:endParaRPr lang="en-GB" sz="2400" dirty="0">
              <a:latin typeface="Arial"/>
              <a:cs typeface="Arial"/>
            </a:endParaRPr>
          </a:p>
          <a:p>
            <a:pPr algn="just"/>
            <a:r>
              <a:rPr lang="en-US" sz="2400" b="1">
                <a:latin typeface="Arial"/>
                <a:cs typeface="Arial"/>
              </a:rPr>
              <a:t>Student Number: 2506002</a:t>
            </a:r>
            <a:endParaRPr lang="en-US" sz="2400">
              <a:latin typeface="Arial"/>
              <a:cs typeface="Arial"/>
            </a:endParaRPr>
          </a:p>
          <a:p>
            <a:pPr algn="just"/>
            <a:endParaRPr lang="en-GB" sz="2400" dirty="0">
              <a:latin typeface="Arial"/>
              <a:cs typeface="Arial"/>
            </a:endParaRPr>
          </a:p>
          <a:p>
            <a:pPr algn="just"/>
            <a:r>
              <a:rPr lang="en-US" sz="2400" b="1" dirty="0">
                <a:latin typeface="Arial"/>
                <a:cs typeface="Arial"/>
              </a:rPr>
              <a:t>Lecturer’s Name: </a:t>
            </a:r>
            <a:r>
              <a:rPr lang="en-US" sz="2400" b="1" dirty="0" err="1">
                <a:latin typeface="Arial"/>
                <a:cs typeface="Arial"/>
              </a:rPr>
              <a:t>Fouziya</a:t>
            </a:r>
            <a:r>
              <a:rPr lang="en-US" sz="2400" b="1" dirty="0">
                <a:latin typeface="Arial"/>
                <a:cs typeface="Arial"/>
              </a:rPr>
              <a:t> Farheen</a:t>
            </a:r>
            <a:endParaRPr lang="en-GB" sz="2400" dirty="0">
              <a:latin typeface="Arial"/>
              <a:cs typeface="Arial"/>
            </a:endParaRPr>
          </a:p>
          <a:p>
            <a:pPr algn="just"/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996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807F5B-BDDE-2A05-E9D9-556F4A3033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77EA3C4-EA33-4798-F4BC-E2FDF2BB230A}"/>
              </a:ext>
            </a:extLst>
          </p:cNvPr>
          <p:cNvSpPr txBox="1"/>
          <p:nvPr/>
        </p:nvSpPr>
        <p:spPr>
          <a:xfrm>
            <a:off x="555078" y="428333"/>
            <a:ext cx="10920760" cy="55092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KAB Services Ltd</a:t>
            </a:r>
            <a:endParaRPr lang="ru-RU" sz="4000" b="1" dirty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endParaRPr lang="ru-RU" sz="4000" b="1" dirty="0">
              <a:solidFill>
                <a:schemeClr val="accent1"/>
              </a:solidFill>
            </a:endParaRPr>
          </a:p>
          <a:p>
            <a:pPr algn="ctr"/>
            <a:endParaRPr lang="en-US" sz="4000" b="1" dirty="0">
              <a:solidFill>
                <a:schemeClr val="accent1"/>
              </a:solidFill>
            </a:endParaRPr>
          </a:p>
          <a:p>
            <a:pPr algn="ctr"/>
            <a:r>
              <a:rPr lang="en-US" sz="2800" b="1" dirty="0">
                <a:solidFill>
                  <a:schemeClr val="accent2"/>
                </a:solidFill>
              </a:rPr>
              <a:t>24-Hour Vehicle Recovery Services</a:t>
            </a:r>
          </a:p>
          <a:p>
            <a:endParaRPr lang="ru-RU" sz="2800" dirty="0"/>
          </a:p>
          <a:p>
            <a:endParaRPr lang="ru-RU" sz="2800" dirty="0"/>
          </a:p>
          <a:p>
            <a:endParaRPr lang="ru-RU" sz="2800" dirty="0"/>
          </a:p>
          <a:p>
            <a:r>
              <a:rPr lang="en-US" sz="2400" dirty="0"/>
              <a:t>Artem Kolesnyk</a:t>
            </a:r>
          </a:p>
          <a:p>
            <a:endParaRPr lang="ru-RU" sz="2400" dirty="0"/>
          </a:p>
          <a:p>
            <a:r>
              <a:rPr lang="en-US" sz="2400" dirty="0"/>
              <a:t>Certificate in Higher Education Business Skills for the Workplace</a:t>
            </a:r>
            <a:endParaRPr lang="ru-RU" sz="2400" dirty="0"/>
          </a:p>
          <a:p>
            <a:endParaRPr lang="en-US" sz="2400" dirty="0"/>
          </a:p>
          <a:p>
            <a:r>
              <a:rPr lang="en-US" sz="2400" dirty="0"/>
              <a:t>LCLM4006 Enterprise and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886555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60D65F-68B1-24A3-6A4A-D5669F108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AC0BCE0B-3E73-7149-586A-4AF543994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015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C03D89-5DF6-510E-C098-30FE797AB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849D9DA-E188-67B8-7F53-1745E2D31AE3}"/>
              </a:ext>
            </a:extLst>
          </p:cNvPr>
          <p:cNvSpPr txBox="1">
            <a:spLocks/>
          </p:cNvSpPr>
          <p:nvPr/>
        </p:nvSpPr>
        <p:spPr>
          <a:xfrm>
            <a:off x="251696" y="259968"/>
            <a:ext cx="11179834" cy="536707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1" algn="ctr">
              <a:lnSpc>
                <a:spcPct val="120000"/>
              </a:lnSpc>
              <a:spcBef>
                <a:spcPts val="500"/>
              </a:spcBef>
            </a:pPr>
            <a:r>
              <a:rPr lang="en" sz="2800" b="1" kern="0" dirty="0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</a:rPr>
              <a:t>Overview of </a:t>
            </a:r>
            <a:r>
              <a:rPr lang="en-US" sz="2800" b="1" kern="0" dirty="0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</a:rPr>
              <a:t>Business Idea</a:t>
            </a:r>
            <a:r>
              <a:rPr lang="en" sz="2800" b="1" kern="0" dirty="0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Calibri"/>
              </a:rPr>
              <a:t>. </a:t>
            </a:r>
            <a:endParaRPr lang="en" sz="3200" b="1" u="sng" kern="0" dirty="0">
              <a:solidFill>
                <a:schemeClr val="accent5">
                  <a:lumMod val="75000"/>
                </a:schemeClr>
              </a:solidFill>
              <a:latin typeface="Arial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177166-8CE7-9C9D-BCA1-459A25F4DD40}"/>
              </a:ext>
            </a:extLst>
          </p:cNvPr>
          <p:cNvSpPr txBox="1"/>
          <p:nvPr/>
        </p:nvSpPr>
        <p:spPr>
          <a:xfrm>
            <a:off x="3697665" y="937369"/>
            <a:ext cx="60944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</a:rPr>
              <a:t>Business Opportunity</a:t>
            </a:r>
            <a:endParaRPr lang="ru-RU" sz="2800" b="1" dirty="0">
              <a:solidFill>
                <a:schemeClr val="accent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47EDAC-C151-F32A-4C81-32B4816A6051}"/>
              </a:ext>
            </a:extLst>
          </p:cNvPr>
          <p:cNvSpPr txBox="1"/>
          <p:nvPr/>
        </p:nvSpPr>
        <p:spPr>
          <a:xfrm>
            <a:off x="556967" y="1690062"/>
            <a:ext cx="6094428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000" b="1" dirty="0"/>
              <a:t>Problem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Recovery vehicles travel 50–60 km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Long waiting times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Higher operating costs </a:t>
            </a:r>
          </a:p>
          <a:p>
            <a:pPr>
              <a:buNone/>
            </a:pPr>
            <a:endParaRPr lang="en-US" sz="2000" dirty="0"/>
          </a:p>
          <a:p>
            <a:pPr>
              <a:buNone/>
            </a:pPr>
            <a:r>
              <a:rPr lang="en-US" sz="2000" b="1" dirty="0"/>
              <a:t>Solution</a:t>
            </a:r>
            <a:endParaRPr lang="en-US" sz="2000" dirty="0"/>
          </a:p>
          <a:p>
            <a:pPr>
              <a:buNone/>
            </a:pPr>
            <a:r>
              <a:rPr lang="en-US" sz="2000" dirty="0"/>
              <a:t>KAB Services Ltd</a:t>
            </a:r>
          </a:p>
          <a:p>
            <a:pPr>
              <a:buNone/>
            </a:pPr>
            <a:r>
              <a:rPr lang="en-US" sz="2000" dirty="0"/>
              <a:t>Local recovery company</a:t>
            </a:r>
          </a:p>
          <a:p>
            <a:pPr>
              <a:buNone/>
            </a:pPr>
            <a:r>
              <a:rPr lang="en-US" sz="2000" dirty="0"/>
              <a:t>24/7 response</a:t>
            </a:r>
          </a:p>
          <a:p>
            <a:pPr>
              <a:buNone/>
            </a:pPr>
            <a:r>
              <a:rPr lang="en-US" sz="2000" dirty="0"/>
              <a:t>Faster service</a:t>
            </a:r>
          </a:p>
          <a:p>
            <a:pPr>
              <a:buNone/>
            </a:pPr>
            <a:r>
              <a:rPr lang="en-US" sz="2000" dirty="0"/>
              <a:t>Lower emissions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7DB174E-0BA1-0EB9-3865-04A538D53E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3476" y="1522944"/>
            <a:ext cx="4051169" cy="270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83D9E2FD-8F7A-3B2F-F3C1-1E2BFE111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850" y="3984666"/>
            <a:ext cx="5108150" cy="287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94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604E96-C365-38E4-7034-08B500D78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27BABA-F87D-5333-D672-4BCF67C29FC0}"/>
              </a:ext>
            </a:extLst>
          </p:cNvPr>
          <p:cNvSpPr txBox="1"/>
          <p:nvPr/>
        </p:nvSpPr>
        <p:spPr>
          <a:xfrm>
            <a:off x="479663" y="-14680"/>
            <a:ext cx="10920760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000" b="1" dirty="0">
                <a:solidFill>
                  <a:schemeClr val="accent5">
                    <a:lumMod val="75000"/>
                  </a:schemeClr>
                </a:solidFill>
              </a:rPr>
              <a:t>Business Model</a:t>
            </a:r>
            <a:endParaRPr lang="ru-RU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10" name="Таблица 9">
            <a:extLst>
              <a:ext uri="{FF2B5EF4-FFF2-40B4-BE49-F238E27FC236}">
                <a16:creationId xmlns:a16="http://schemas.microsoft.com/office/drawing/2014/main" id="{91235F87-2E61-A670-B5EA-2556BC5872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0349677"/>
              </p:ext>
            </p:extLst>
          </p:nvPr>
        </p:nvGraphicFramePr>
        <p:xfrm>
          <a:off x="1150070" y="565060"/>
          <a:ext cx="9766170" cy="45009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83085">
                  <a:extLst>
                    <a:ext uri="{9D8B030D-6E8A-4147-A177-3AD203B41FA5}">
                      <a16:colId xmlns:a16="http://schemas.microsoft.com/office/drawing/2014/main" val="3547512952"/>
                    </a:ext>
                  </a:extLst>
                </a:gridCol>
                <a:gridCol w="4883085">
                  <a:extLst>
                    <a:ext uri="{9D8B030D-6E8A-4147-A177-3AD203B41FA5}">
                      <a16:colId xmlns:a16="http://schemas.microsoft.com/office/drawing/2014/main" val="2626158466"/>
                    </a:ext>
                  </a:extLst>
                </a:gridCol>
              </a:tblGrid>
              <a:tr h="112470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PROBLEM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ru-RU" sz="2400" dirty="0">
                          <a:solidFill>
                            <a:schemeClr val="tx1"/>
                          </a:solidFill>
                        </a:rPr>
                        <a:t>🚛 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Recovery vehicles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travel 50–60 km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OUR SOLUTION 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ru-RU" sz="2400" dirty="0">
                          <a:solidFill>
                            <a:schemeClr val="tx1"/>
                          </a:solidFill>
                        </a:rPr>
                        <a:t>🟧 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KAB Services Ltd 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Local 24/7 recovery 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5857722"/>
                  </a:ext>
                </a:extLst>
              </a:tr>
              <a:tr h="432578">
                <a:tc>
                  <a:txBody>
                    <a:bodyPr/>
                    <a:lstStyle/>
                    <a:p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5037552"/>
                  </a:ext>
                </a:extLst>
              </a:tr>
              <a:tr h="285501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⏱ Long waiting times </a:t>
                      </a:r>
                      <a:endParaRPr lang="ru-RU" sz="2400" dirty="0"/>
                    </a:p>
                    <a:p>
                      <a:pPr algn="ctr"/>
                      <a:endParaRPr lang="ru-RU" sz="2400" dirty="0"/>
                    </a:p>
                    <a:p>
                      <a:pPr algn="ctr"/>
                      <a:endParaRPr lang="ru-RU" sz="2400" dirty="0"/>
                    </a:p>
                    <a:p>
                      <a:pPr algn="ctr"/>
                      <a:r>
                        <a:rPr lang="ru-RU" sz="2400" dirty="0"/>
                        <a:t>⛽ </a:t>
                      </a:r>
                      <a:r>
                        <a:rPr lang="en-GB" sz="2400" dirty="0"/>
                        <a:t>Higher fuel costs</a:t>
                      </a:r>
                      <a:endParaRPr lang="ru-RU" sz="2400" dirty="0"/>
                    </a:p>
                    <a:p>
                      <a:pPr algn="ctr"/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ru-RU" sz="2400" dirty="0"/>
                        <a:t>🌍 </a:t>
                      </a:r>
                      <a:r>
                        <a:rPr lang="en-GB" sz="2400" dirty="0"/>
                        <a:t>Higher CO₂ emissions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⚡ Faster response time </a:t>
                      </a:r>
                      <a:endParaRPr lang="ru-RU" sz="2400" dirty="0"/>
                    </a:p>
                    <a:p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  <a:p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ru-RU" sz="2400" dirty="0"/>
                        <a:t>💷 </a:t>
                      </a:r>
                      <a:r>
                        <a:rPr lang="en-GB" sz="2400" dirty="0"/>
                        <a:t>Lower operating costs</a:t>
                      </a:r>
                      <a:endParaRPr lang="ru-RU" sz="2400" dirty="0"/>
                    </a:p>
                    <a:p>
                      <a:pPr algn="ctr"/>
                      <a:endParaRPr lang="ru-RU" sz="2400" dirty="0"/>
                    </a:p>
                    <a:p>
                      <a:pPr algn="ctr"/>
                      <a:endParaRPr lang="ru-RU" sz="2400" dirty="0"/>
                    </a:p>
                    <a:p>
                      <a:pPr algn="ctr"/>
                      <a:r>
                        <a:rPr lang="ru-RU" sz="2400" dirty="0"/>
                        <a:t>🌱 </a:t>
                      </a:r>
                      <a:r>
                        <a:rPr lang="en-GB" sz="2400" dirty="0"/>
                        <a:t>Reduced CO₂ emissions 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1325212"/>
                  </a:ext>
                </a:extLst>
              </a:tr>
            </a:tbl>
          </a:graphicData>
        </a:graphic>
      </p:graphicFrame>
      <p:sp>
        <p:nvSpPr>
          <p:cNvPr id="11" name="Стрелка: вниз 10">
            <a:extLst>
              <a:ext uri="{FF2B5EF4-FFF2-40B4-BE49-F238E27FC236}">
                <a16:creationId xmlns:a16="http://schemas.microsoft.com/office/drawing/2014/main" id="{98FD1791-72FB-2CC8-1444-2CF8EEC3CDCC}"/>
              </a:ext>
            </a:extLst>
          </p:cNvPr>
          <p:cNvSpPr/>
          <p:nvPr/>
        </p:nvSpPr>
        <p:spPr>
          <a:xfrm>
            <a:off x="3473778" y="1772238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Стрелка: вниз 11">
            <a:extLst>
              <a:ext uri="{FF2B5EF4-FFF2-40B4-BE49-F238E27FC236}">
                <a16:creationId xmlns:a16="http://schemas.microsoft.com/office/drawing/2014/main" id="{512DBE66-F47F-65BB-A8ED-807B7FB2540D}"/>
              </a:ext>
            </a:extLst>
          </p:cNvPr>
          <p:cNvSpPr/>
          <p:nvPr/>
        </p:nvSpPr>
        <p:spPr>
          <a:xfrm>
            <a:off x="8235892" y="1773807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Стрелка: вниз 12">
            <a:extLst>
              <a:ext uri="{FF2B5EF4-FFF2-40B4-BE49-F238E27FC236}">
                <a16:creationId xmlns:a16="http://schemas.microsoft.com/office/drawing/2014/main" id="{04C82416-F307-DE0C-C5D9-788078C90920}"/>
              </a:ext>
            </a:extLst>
          </p:cNvPr>
          <p:cNvSpPr/>
          <p:nvPr/>
        </p:nvSpPr>
        <p:spPr>
          <a:xfrm>
            <a:off x="3507407" y="2722577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Стрелка: вниз 13">
            <a:extLst>
              <a:ext uri="{FF2B5EF4-FFF2-40B4-BE49-F238E27FC236}">
                <a16:creationId xmlns:a16="http://schemas.microsoft.com/office/drawing/2014/main" id="{C38B38D9-55E6-CFA3-164E-68F1304DD667}"/>
              </a:ext>
            </a:extLst>
          </p:cNvPr>
          <p:cNvSpPr/>
          <p:nvPr/>
        </p:nvSpPr>
        <p:spPr>
          <a:xfrm>
            <a:off x="8244535" y="2718060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Стрелка: вниз 14">
            <a:extLst>
              <a:ext uri="{FF2B5EF4-FFF2-40B4-BE49-F238E27FC236}">
                <a16:creationId xmlns:a16="http://schemas.microsoft.com/office/drawing/2014/main" id="{527108BD-2E36-71B7-E7F2-F5245717D332}"/>
              </a:ext>
            </a:extLst>
          </p:cNvPr>
          <p:cNvSpPr/>
          <p:nvPr/>
        </p:nvSpPr>
        <p:spPr>
          <a:xfrm>
            <a:off x="3546685" y="3761098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Стрелка: вниз 15">
            <a:extLst>
              <a:ext uri="{FF2B5EF4-FFF2-40B4-BE49-F238E27FC236}">
                <a16:creationId xmlns:a16="http://schemas.microsoft.com/office/drawing/2014/main" id="{91A36700-38BF-F9B4-E2D3-332ACA3EDDEC}"/>
              </a:ext>
            </a:extLst>
          </p:cNvPr>
          <p:cNvSpPr/>
          <p:nvPr/>
        </p:nvSpPr>
        <p:spPr>
          <a:xfrm>
            <a:off x="8283813" y="3756581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CBF5AC-CD29-A0CE-B145-171ADD264F07}"/>
              </a:ext>
            </a:extLst>
          </p:cNvPr>
          <p:cNvSpPr txBox="1"/>
          <p:nvPr/>
        </p:nvSpPr>
        <p:spPr>
          <a:xfrm>
            <a:off x="3921551" y="5106188"/>
            <a:ext cx="609442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Target Customers</a:t>
            </a:r>
          </a:p>
          <a:p>
            <a:pPr>
              <a:buNone/>
            </a:pPr>
            <a:r>
              <a:rPr lang="en-US" dirty="0"/>
              <a:t>✓ Insurance companies</a:t>
            </a:r>
          </a:p>
          <a:p>
            <a:pPr>
              <a:buNone/>
            </a:pPr>
            <a:r>
              <a:rPr lang="en-US" dirty="0"/>
              <a:t>✓ Accident management companies</a:t>
            </a:r>
          </a:p>
          <a:p>
            <a:pPr>
              <a:buNone/>
            </a:pPr>
            <a:r>
              <a:rPr lang="en-US" dirty="0"/>
              <a:t>✓ Garages</a:t>
            </a:r>
          </a:p>
          <a:p>
            <a:pPr>
              <a:buNone/>
            </a:pPr>
            <a:r>
              <a:rPr lang="en-US" dirty="0"/>
              <a:t>✓ Fleet operators</a:t>
            </a:r>
          </a:p>
        </p:txBody>
      </p:sp>
    </p:spTree>
    <p:extLst>
      <p:ext uri="{BB962C8B-B14F-4D97-AF65-F5344CB8AC3E}">
        <p14:creationId xmlns:p14="http://schemas.microsoft.com/office/powerpoint/2010/main" val="3561476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5CB345-DCBF-922A-B4C6-2E04B6A52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1C52B6F-6E46-B815-A0A4-89890C73104B}"/>
              </a:ext>
            </a:extLst>
          </p:cNvPr>
          <p:cNvSpPr txBox="1"/>
          <p:nvPr/>
        </p:nvSpPr>
        <p:spPr>
          <a:xfrm>
            <a:off x="594081" y="-15552"/>
            <a:ext cx="10920760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000" b="1" dirty="0">
                <a:solidFill>
                  <a:schemeClr val="accent5">
                    <a:lumMod val="75000"/>
                  </a:schemeClr>
                </a:solidFill>
              </a:rPr>
              <a:t>Business Model</a:t>
            </a:r>
            <a:endParaRPr lang="ru-RU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10" name="Таблица 9">
            <a:extLst>
              <a:ext uri="{FF2B5EF4-FFF2-40B4-BE49-F238E27FC236}">
                <a16:creationId xmlns:a16="http://schemas.microsoft.com/office/drawing/2014/main" id="{5F25C26A-0C4E-ED24-EAC3-B40FA6F5D2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46040"/>
              </p:ext>
            </p:extLst>
          </p:nvPr>
        </p:nvGraphicFramePr>
        <p:xfrm>
          <a:off x="381978" y="1065715"/>
          <a:ext cx="11344966" cy="48917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72483">
                  <a:extLst>
                    <a:ext uri="{9D8B030D-6E8A-4147-A177-3AD203B41FA5}">
                      <a16:colId xmlns:a16="http://schemas.microsoft.com/office/drawing/2014/main" val="3547512952"/>
                    </a:ext>
                  </a:extLst>
                </a:gridCol>
                <a:gridCol w="5672483">
                  <a:extLst>
                    <a:ext uri="{9D8B030D-6E8A-4147-A177-3AD203B41FA5}">
                      <a16:colId xmlns:a16="http://schemas.microsoft.com/office/drawing/2014/main" val="2626158466"/>
                    </a:ext>
                  </a:extLst>
                </a:gridCol>
              </a:tblGrid>
              <a:tr h="366320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Accident</a:t>
                      </a: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Insurance Company</a:t>
                      </a: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KAB Services</a:t>
                      </a:r>
                    </a:p>
                    <a:p>
                      <a:pPr algn="ctr"/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US" sz="105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Garage / Fleet operators</a:t>
                      </a: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1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Customer</a:t>
                      </a:r>
                      <a:endParaRPr lang="ru-RU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Breakdown</a:t>
                      </a: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0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Insurance Company /Garage /Fleet operators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pPr algn="ctr"/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KAB Services</a:t>
                      </a: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Garage / Fleet operators</a:t>
                      </a:r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1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Customer</a:t>
                      </a:r>
                      <a:endParaRPr lang="ru-RU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5857722"/>
                  </a:ext>
                </a:extLst>
              </a:tr>
              <a:tr h="368162">
                <a:tc>
                  <a:txBody>
                    <a:bodyPr/>
                    <a:lstStyle/>
                    <a:p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5037552"/>
                  </a:ext>
                </a:extLst>
              </a:tr>
              <a:tr h="6626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ru-RU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1325212"/>
                  </a:ext>
                </a:extLst>
              </a:tr>
            </a:tbl>
          </a:graphicData>
        </a:graphic>
      </p:graphicFrame>
      <p:sp>
        <p:nvSpPr>
          <p:cNvPr id="11" name="Стрелка: вниз 10">
            <a:extLst>
              <a:ext uri="{FF2B5EF4-FFF2-40B4-BE49-F238E27FC236}">
                <a16:creationId xmlns:a16="http://schemas.microsoft.com/office/drawing/2014/main" id="{D33A7139-F7D9-3F76-3D7C-1DF597169BD4}"/>
              </a:ext>
            </a:extLst>
          </p:cNvPr>
          <p:cNvSpPr/>
          <p:nvPr/>
        </p:nvSpPr>
        <p:spPr>
          <a:xfrm>
            <a:off x="2983582" y="1498856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2" name="Стрелка: вниз 11">
            <a:extLst>
              <a:ext uri="{FF2B5EF4-FFF2-40B4-BE49-F238E27FC236}">
                <a16:creationId xmlns:a16="http://schemas.microsoft.com/office/drawing/2014/main" id="{8CC6F3AA-98AC-5B56-5AAA-A77AE517C119}"/>
              </a:ext>
            </a:extLst>
          </p:cNvPr>
          <p:cNvSpPr/>
          <p:nvPr/>
        </p:nvSpPr>
        <p:spPr>
          <a:xfrm>
            <a:off x="8669525" y="1396730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Стрелка: вниз 12">
            <a:extLst>
              <a:ext uri="{FF2B5EF4-FFF2-40B4-BE49-F238E27FC236}">
                <a16:creationId xmlns:a16="http://schemas.microsoft.com/office/drawing/2014/main" id="{1A8254AA-687B-13A7-60EE-76DCB5391F0E}"/>
              </a:ext>
            </a:extLst>
          </p:cNvPr>
          <p:cNvSpPr/>
          <p:nvPr/>
        </p:nvSpPr>
        <p:spPr>
          <a:xfrm>
            <a:off x="3017211" y="2392639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4" name="Стрелка: вниз 13">
            <a:extLst>
              <a:ext uri="{FF2B5EF4-FFF2-40B4-BE49-F238E27FC236}">
                <a16:creationId xmlns:a16="http://schemas.microsoft.com/office/drawing/2014/main" id="{0C07D7CB-12F5-D6C4-44EE-C3AFB9852624}"/>
              </a:ext>
            </a:extLst>
          </p:cNvPr>
          <p:cNvSpPr/>
          <p:nvPr/>
        </p:nvSpPr>
        <p:spPr>
          <a:xfrm>
            <a:off x="8678168" y="2171301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Стрелка: вниз 14">
            <a:extLst>
              <a:ext uri="{FF2B5EF4-FFF2-40B4-BE49-F238E27FC236}">
                <a16:creationId xmlns:a16="http://schemas.microsoft.com/office/drawing/2014/main" id="{BB14972B-F271-126C-AC91-6540B82E5F3D}"/>
              </a:ext>
            </a:extLst>
          </p:cNvPr>
          <p:cNvSpPr/>
          <p:nvPr/>
        </p:nvSpPr>
        <p:spPr>
          <a:xfrm>
            <a:off x="3056489" y="3242618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6" name="Стрелка: вниз 15">
            <a:extLst>
              <a:ext uri="{FF2B5EF4-FFF2-40B4-BE49-F238E27FC236}">
                <a16:creationId xmlns:a16="http://schemas.microsoft.com/office/drawing/2014/main" id="{E74DE20F-8A09-A78F-8EB3-5581AA5311C4}"/>
              </a:ext>
            </a:extLst>
          </p:cNvPr>
          <p:cNvSpPr/>
          <p:nvPr/>
        </p:nvSpPr>
        <p:spPr>
          <a:xfrm>
            <a:off x="8717446" y="2955297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99FD12-CDF6-8382-F2B5-19310381ADFC}"/>
              </a:ext>
            </a:extLst>
          </p:cNvPr>
          <p:cNvSpPr txBox="1"/>
          <p:nvPr/>
        </p:nvSpPr>
        <p:spPr>
          <a:xfrm>
            <a:off x="5035485" y="503619"/>
            <a:ext cx="60944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FFC000"/>
                </a:solidFill>
              </a:rPr>
              <a:t>How it works</a:t>
            </a:r>
            <a:endParaRPr lang="en-US" sz="2800" b="1" dirty="0">
              <a:solidFill>
                <a:srgbClr val="FFC000"/>
              </a:solidFill>
            </a:endParaRPr>
          </a:p>
        </p:txBody>
      </p:sp>
      <p:sp>
        <p:nvSpPr>
          <p:cNvPr id="4" name="Стрелка: вниз 3">
            <a:extLst>
              <a:ext uri="{FF2B5EF4-FFF2-40B4-BE49-F238E27FC236}">
                <a16:creationId xmlns:a16="http://schemas.microsoft.com/office/drawing/2014/main" id="{3C790A25-0B2D-E24C-D6F3-1696BEC7EDC9}"/>
              </a:ext>
            </a:extLst>
          </p:cNvPr>
          <p:cNvSpPr/>
          <p:nvPr/>
        </p:nvSpPr>
        <p:spPr>
          <a:xfrm>
            <a:off x="3048632" y="4017191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6" name="Стрелка: вниз 5">
            <a:extLst>
              <a:ext uri="{FF2B5EF4-FFF2-40B4-BE49-F238E27FC236}">
                <a16:creationId xmlns:a16="http://schemas.microsoft.com/office/drawing/2014/main" id="{AF4B5698-1421-EBFF-99CF-BD07F3DFC932}"/>
              </a:ext>
            </a:extLst>
          </p:cNvPr>
          <p:cNvSpPr/>
          <p:nvPr/>
        </p:nvSpPr>
        <p:spPr>
          <a:xfrm>
            <a:off x="8715712" y="3792520"/>
            <a:ext cx="476054" cy="5467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49577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9D0B4-B15E-0636-66CD-D09615B49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469EF2F-67A2-DCDA-3111-3D01D1B86237}"/>
              </a:ext>
            </a:extLst>
          </p:cNvPr>
          <p:cNvSpPr txBox="1"/>
          <p:nvPr/>
        </p:nvSpPr>
        <p:spPr>
          <a:xfrm>
            <a:off x="555078" y="211626"/>
            <a:ext cx="10920760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dirty="0">
                <a:solidFill>
                  <a:schemeClr val="accent5">
                    <a:lumMod val="75000"/>
                  </a:schemeClr>
                </a:solidFill>
              </a:rPr>
              <a:t>KAB Services will be the Ltd </a:t>
            </a:r>
          </a:p>
          <a:p>
            <a:pPr algn="ctr"/>
            <a:r>
              <a:rPr lang="en-US" sz="3200" dirty="0">
                <a:solidFill>
                  <a:schemeClr val="accent5">
                    <a:lumMod val="75000"/>
                  </a:schemeClr>
                </a:solidFill>
              </a:rPr>
              <a:t>Why is Ltd the right choice for KAB Services Ltd</a:t>
            </a:r>
            <a:r>
              <a:rPr lang="en-GB" sz="3200" dirty="0">
                <a:solidFill>
                  <a:schemeClr val="accent5">
                    <a:lumMod val="75000"/>
                  </a:schemeClr>
                </a:solidFill>
              </a:rPr>
              <a:t>?</a:t>
            </a:r>
            <a:endParaRPr lang="ru-RU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Стрелка: вниз 10">
            <a:extLst>
              <a:ext uri="{FF2B5EF4-FFF2-40B4-BE49-F238E27FC236}">
                <a16:creationId xmlns:a16="http://schemas.microsoft.com/office/drawing/2014/main" id="{9FA32157-EBCF-AED9-9281-12AF259F1A97}"/>
              </a:ext>
            </a:extLst>
          </p:cNvPr>
          <p:cNvSpPr/>
          <p:nvPr/>
        </p:nvSpPr>
        <p:spPr>
          <a:xfrm>
            <a:off x="2384667" y="1866504"/>
            <a:ext cx="278088" cy="42420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3" name="Стрелка: вниз 12">
            <a:extLst>
              <a:ext uri="{FF2B5EF4-FFF2-40B4-BE49-F238E27FC236}">
                <a16:creationId xmlns:a16="http://schemas.microsoft.com/office/drawing/2014/main" id="{A400561E-7608-4B47-06A9-0D23BCA662F2}"/>
              </a:ext>
            </a:extLst>
          </p:cNvPr>
          <p:cNvSpPr/>
          <p:nvPr/>
        </p:nvSpPr>
        <p:spPr>
          <a:xfrm>
            <a:off x="2410676" y="2534037"/>
            <a:ext cx="278088" cy="42420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15" name="Стрелка: вниз 14">
            <a:extLst>
              <a:ext uri="{FF2B5EF4-FFF2-40B4-BE49-F238E27FC236}">
                <a16:creationId xmlns:a16="http://schemas.microsoft.com/office/drawing/2014/main" id="{C952781C-F575-5A26-B520-9B050059CA5C}"/>
              </a:ext>
            </a:extLst>
          </p:cNvPr>
          <p:cNvSpPr/>
          <p:nvPr/>
        </p:nvSpPr>
        <p:spPr>
          <a:xfrm>
            <a:off x="2396614" y="3299182"/>
            <a:ext cx="278088" cy="42420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B45EF9-857F-E285-3639-35373428AC73}"/>
              </a:ext>
            </a:extLst>
          </p:cNvPr>
          <p:cNvSpPr txBox="1"/>
          <p:nvPr/>
        </p:nvSpPr>
        <p:spPr>
          <a:xfrm>
            <a:off x="-333235" y="1412513"/>
            <a:ext cx="609442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chemeClr val="accent2"/>
                </a:solidFill>
              </a:rPr>
              <a:t>TARGET CUSTOMERS 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Insurance Companies</a:t>
            </a:r>
          </a:p>
          <a:p>
            <a:pPr algn="ctr"/>
            <a:endParaRPr lang="en-GB" sz="2400" dirty="0"/>
          </a:p>
          <a:p>
            <a:pPr algn="ctr"/>
            <a:r>
              <a:rPr lang="en-US" sz="2400" dirty="0"/>
              <a:t>Accident Management Firms 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Fleet Operators 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Require reliable business partners 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Private Limited Company</a:t>
            </a:r>
            <a:endParaRPr lang="ru-RU" sz="2400" dirty="0"/>
          </a:p>
        </p:txBody>
      </p:sp>
      <p:sp>
        <p:nvSpPr>
          <p:cNvPr id="6" name="Стрелка: вниз 5">
            <a:extLst>
              <a:ext uri="{FF2B5EF4-FFF2-40B4-BE49-F238E27FC236}">
                <a16:creationId xmlns:a16="http://schemas.microsoft.com/office/drawing/2014/main" id="{B3E80D4C-0491-5F65-108F-F85BA05C389A}"/>
              </a:ext>
            </a:extLst>
          </p:cNvPr>
          <p:cNvSpPr/>
          <p:nvPr/>
        </p:nvSpPr>
        <p:spPr>
          <a:xfrm>
            <a:off x="2396613" y="3996761"/>
            <a:ext cx="278088" cy="42420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7" name="Стрелка: вниз 6">
            <a:extLst>
              <a:ext uri="{FF2B5EF4-FFF2-40B4-BE49-F238E27FC236}">
                <a16:creationId xmlns:a16="http://schemas.microsoft.com/office/drawing/2014/main" id="{EB3FD648-34C9-1DF8-125F-36BDFD2D9DEF}"/>
              </a:ext>
            </a:extLst>
          </p:cNvPr>
          <p:cNvSpPr/>
          <p:nvPr/>
        </p:nvSpPr>
        <p:spPr>
          <a:xfrm>
            <a:off x="2435891" y="4761906"/>
            <a:ext cx="278088" cy="42420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sp>
        <p:nvSpPr>
          <p:cNvPr id="8" name="Стрелка: вниз 7">
            <a:extLst>
              <a:ext uri="{FF2B5EF4-FFF2-40B4-BE49-F238E27FC236}">
                <a16:creationId xmlns:a16="http://schemas.microsoft.com/office/drawing/2014/main" id="{8DDB2CCB-2ED2-8BA7-4F2D-A35B7EC56E7E}"/>
              </a:ext>
            </a:extLst>
          </p:cNvPr>
          <p:cNvSpPr/>
          <p:nvPr/>
        </p:nvSpPr>
        <p:spPr>
          <a:xfrm>
            <a:off x="4438191" y="1412513"/>
            <a:ext cx="2198750" cy="4748948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>
            <a:noAutofit/>
          </a:bodyPr>
          <a:lstStyle/>
          <a:p>
            <a:pPr algn="ctr"/>
            <a:r>
              <a:rPr lang="en-GB" sz="2200" dirty="0">
                <a:solidFill>
                  <a:schemeClr val="tx1"/>
                </a:solidFill>
              </a:rPr>
              <a:t>Clients → Requirements → Why Ltd.</a:t>
            </a:r>
            <a:endParaRPr lang="ru-RU" sz="2200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607F56-0384-9955-58C1-BC071B6DEE92}"/>
              </a:ext>
            </a:extLst>
          </p:cNvPr>
          <p:cNvSpPr txBox="1"/>
          <p:nvPr/>
        </p:nvSpPr>
        <p:spPr>
          <a:xfrm>
            <a:off x="2764410" y="6085745"/>
            <a:ext cx="80198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dirty="0" err="1"/>
              <a:t>Preferred</a:t>
            </a:r>
            <a:r>
              <a:rPr lang="ru-RU" dirty="0"/>
              <a:t> </a:t>
            </a:r>
            <a:r>
              <a:rPr lang="ru-RU" dirty="0" err="1"/>
              <a:t>by</a:t>
            </a:r>
            <a:r>
              <a:rPr lang="ru-RU" dirty="0"/>
              <a:t> </a:t>
            </a:r>
            <a:r>
              <a:rPr lang="ru-RU" dirty="0" err="1"/>
              <a:t>insurance</a:t>
            </a:r>
            <a:r>
              <a:rPr lang="ru-RU" dirty="0"/>
              <a:t> </a:t>
            </a:r>
            <a:r>
              <a:rPr lang="ru-RU" dirty="0" err="1"/>
              <a:t>companies</a:t>
            </a:r>
            <a:r>
              <a:rPr lang="ru-RU" dirty="0"/>
              <a:t> </a:t>
            </a:r>
            <a:r>
              <a:rPr lang="ru-RU" dirty="0" err="1"/>
              <a:t>for</a:t>
            </a:r>
            <a:r>
              <a:rPr lang="ru-RU" dirty="0"/>
              <a:t> </a:t>
            </a:r>
            <a:r>
              <a:rPr lang="ru-RU" dirty="0" err="1"/>
              <a:t>long-term</a:t>
            </a:r>
            <a:r>
              <a:rPr lang="ru-RU" dirty="0"/>
              <a:t> </a:t>
            </a:r>
            <a:r>
              <a:rPr lang="ru-RU" dirty="0" err="1"/>
              <a:t>commercial</a:t>
            </a:r>
            <a:r>
              <a:rPr lang="ru-RU" dirty="0"/>
              <a:t> </a:t>
            </a:r>
            <a:r>
              <a:rPr lang="ru-RU" dirty="0" err="1"/>
              <a:t>agreements</a:t>
            </a:r>
            <a:r>
              <a:rPr lang="ru-RU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BD1B48-AE51-C082-CF44-2CB118EC9EFA}"/>
              </a:ext>
            </a:extLst>
          </p:cNvPr>
          <p:cNvSpPr txBox="1"/>
          <p:nvPr/>
        </p:nvSpPr>
        <p:spPr>
          <a:xfrm>
            <a:off x="8235929" y="1411955"/>
            <a:ext cx="62593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Management Structure</a:t>
            </a:r>
            <a:endParaRPr lang="ru-RU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17D566-D9AD-CEF6-19A3-67BE82CD154D}"/>
              </a:ext>
            </a:extLst>
          </p:cNvPr>
          <p:cNvSpPr txBox="1"/>
          <p:nvPr/>
        </p:nvSpPr>
        <p:spPr>
          <a:xfrm>
            <a:off x="8995528" y="1866504"/>
            <a:ext cx="74141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Director</a:t>
            </a:r>
            <a:endParaRPr lang="ru-RU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495C20-7A85-8B99-6510-ABCA14906D1F}"/>
              </a:ext>
            </a:extLst>
          </p:cNvPr>
          <p:cNvSpPr txBox="1"/>
          <p:nvPr/>
        </p:nvSpPr>
        <p:spPr>
          <a:xfrm>
            <a:off x="7411064" y="2808621"/>
            <a:ext cx="837216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Recovery Vehicle</a:t>
            </a:r>
            <a:r>
              <a:rPr lang="ru-RU" sz="2400" dirty="0"/>
              <a:t>         </a:t>
            </a:r>
            <a:r>
              <a:rPr lang="en-GB" sz="2400" dirty="0"/>
              <a:t>Administration </a:t>
            </a:r>
            <a:r>
              <a:rPr lang="ru-RU" sz="2400" dirty="0"/>
              <a:t>  </a:t>
            </a:r>
          </a:p>
          <a:p>
            <a:r>
              <a:rPr lang="ru-RU" sz="2400" dirty="0"/>
              <a:t>  </a:t>
            </a:r>
            <a:r>
              <a:rPr lang="en-GB" sz="2400" dirty="0"/>
              <a:t>Operator </a:t>
            </a:r>
            <a:endParaRPr lang="ru-RU" sz="2400" dirty="0"/>
          </a:p>
        </p:txBody>
      </p:sp>
      <p:cxnSp>
        <p:nvCxnSpPr>
          <p:cNvPr id="18" name="Прямая соединительная линия 17">
            <a:extLst>
              <a:ext uri="{FF2B5EF4-FFF2-40B4-BE49-F238E27FC236}">
                <a16:creationId xmlns:a16="http://schemas.microsoft.com/office/drawing/2014/main" id="{EB7B7A91-6C56-33FA-1213-E265C9DD4D96}"/>
              </a:ext>
            </a:extLst>
          </p:cNvPr>
          <p:cNvCxnSpPr/>
          <p:nvPr/>
        </p:nvCxnSpPr>
        <p:spPr>
          <a:xfrm>
            <a:off x="8352192" y="2328169"/>
            <a:ext cx="2432071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Прямая со стрелкой 23">
            <a:extLst>
              <a:ext uri="{FF2B5EF4-FFF2-40B4-BE49-F238E27FC236}">
                <a16:creationId xmlns:a16="http://schemas.microsoft.com/office/drawing/2014/main" id="{FD673FCE-E081-2B74-4BC8-1728FFF80EF2}"/>
              </a:ext>
            </a:extLst>
          </p:cNvPr>
          <p:cNvCxnSpPr/>
          <p:nvPr/>
        </p:nvCxnSpPr>
        <p:spPr>
          <a:xfrm>
            <a:off x="8352192" y="2328169"/>
            <a:ext cx="0" cy="4804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Прямая со стрелкой 25">
            <a:extLst>
              <a:ext uri="{FF2B5EF4-FFF2-40B4-BE49-F238E27FC236}">
                <a16:creationId xmlns:a16="http://schemas.microsoft.com/office/drawing/2014/main" id="{B9601A00-1D65-8F17-A2C1-93484394FA82}"/>
              </a:ext>
            </a:extLst>
          </p:cNvPr>
          <p:cNvCxnSpPr/>
          <p:nvPr/>
        </p:nvCxnSpPr>
        <p:spPr>
          <a:xfrm>
            <a:off x="10784263" y="2328169"/>
            <a:ext cx="0" cy="4804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1516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B1FD1-2743-22F3-00D7-F0A439E18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2E30291-388C-1334-3CEA-AEF16F5498BC}"/>
              </a:ext>
            </a:extLst>
          </p:cNvPr>
          <p:cNvSpPr txBox="1">
            <a:spLocks/>
          </p:cNvSpPr>
          <p:nvPr/>
        </p:nvSpPr>
        <p:spPr>
          <a:xfrm>
            <a:off x="838200" y="197524"/>
            <a:ext cx="10515600" cy="8121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>
                <a:solidFill>
                  <a:schemeClr val="accent5">
                    <a:lumMod val="75000"/>
                  </a:schemeClr>
                </a:solidFill>
              </a:rPr>
              <a:t>External Environment</a:t>
            </a:r>
            <a:endParaRPr lang="ru-RU" sz="4000" b="1" dirty="0">
              <a:solidFill>
                <a:schemeClr val="accent5">
                  <a:lumMod val="75000"/>
                </a:schemeClr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5D9217-7CD8-8238-DAF3-49A724419074}"/>
              </a:ext>
            </a:extLst>
          </p:cNvPr>
          <p:cNvSpPr txBox="1"/>
          <p:nvPr/>
        </p:nvSpPr>
        <p:spPr>
          <a:xfrm>
            <a:off x="566058" y="795564"/>
            <a:ext cx="10784113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dirty="0"/>
              <a:t>🏛 Political</a:t>
            </a:r>
          </a:p>
          <a:p>
            <a:pPr algn="ctr"/>
            <a:r>
              <a:rPr lang="en-US" sz="3200" dirty="0"/>
              <a:t>Government road safety policy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💷 Economic</a:t>
            </a:r>
          </a:p>
          <a:p>
            <a:pPr algn="ctr"/>
            <a:r>
              <a:rPr lang="en-US" sz="3200" dirty="0"/>
              <a:t>Stable market demand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👥 Social</a:t>
            </a:r>
          </a:p>
          <a:p>
            <a:pPr algn="ctr"/>
            <a:r>
              <a:rPr lang="en-US" sz="3200" dirty="0"/>
              <a:t>Customers expect rapid response</a:t>
            </a:r>
            <a:endParaRPr lang="ru-RU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09672D-3F4A-4C31-0D7D-3B7DF9FCC3FF}"/>
              </a:ext>
            </a:extLst>
          </p:cNvPr>
          <p:cNvSpPr txBox="1"/>
          <p:nvPr/>
        </p:nvSpPr>
        <p:spPr>
          <a:xfrm>
            <a:off x="562428" y="4827437"/>
            <a:ext cx="1078411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FFC000"/>
                </a:solidFill>
              </a:rPr>
              <a:t>Opportunity</a:t>
            </a:r>
            <a:endParaRPr lang="ru-RU" sz="2400" b="1" dirty="0">
              <a:solidFill>
                <a:srgbClr val="FFC000"/>
              </a:solidFill>
            </a:endParaRPr>
          </a:p>
          <a:p>
            <a:pPr algn="just"/>
            <a:r>
              <a:rPr lang="en-US" b="1" dirty="0"/>
              <a:t> </a:t>
            </a:r>
            <a:r>
              <a:rPr lang="en-US" sz="2400" b="1" dirty="0"/>
              <a:t>Local presence = Faster response + Lower costs + Reduced CO₂</a:t>
            </a:r>
            <a:endParaRPr lang="ru-RU" b="1" dirty="0"/>
          </a:p>
        </p:txBody>
      </p:sp>
    </p:spTree>
    <p:extLst>
      <p:ext uri="{BB962C8B-B14F-4D97-AF65-F5344CB8AC3E}">
        <p14:creationId xmlns:p14="http://schemas.microsoft.com/office/powerpoint/2010/main" val="1437852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89F5C3-EE1B-9E03-785E-BA0752661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F0ADBA-96C7-D30E-0DCA-7E221FDC7F74}"/>
              </a:ext>
            </a:extLst>
          </p:cNvPr>
          <p:cNvSpPr txBox="1"/>
          <p:nvPr/>
        </p:nvSpPr>
        <p:spPr>
          <a:xfrm>
            <a:off x="3048000" y="257629"/>
            <a:ext cx="6096000" cy="4642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2475"/>
              </a:lnSpc>
            </a:pPr>
            <a:r>
              <a:rPr lang="en-GB" sz="4000" b="1" dirty="0">
                <a:solidFill>
                  <a:schemeClr val="accent5">
                    <a:lumMod val="75000"/>
                  </a:schemeClr>
                </a:solidFill>
              </a:rPr>
              <a:t>Marketing Strategy</a:t>
            </a:r>
            <a:endParaRPr lang="ru-RU" sz="4000" b="1" i="0" dirty="0">
              <a:solidFill>
                <a:schemeClr val="accent5">
                  <a:lumMod val="75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C96A3E-A143-263A-0854-B1B307E22307}"/>
              </a:ext>
            </a:extLst>
          </p:cNvPr>
          <p:cNvSpPr txBox="1"/>
          <p:nvPr/>
        </p:nvSpPr>
        <p:spPr>
          <a:xfrm>
            <a:off x="791029" y="664029"/>
            <a:ext cx="11038114" cy="340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1564"/>
              </a:lnSpc>
            </a:pPr>
            <a:r>
              <a:rPr lang="en-US" sz="2800" dirty="0">
                <a:solidFill>
                  <a:schemeClr val="accent2"/>
                </a:solidFill>
              </a:rPr>
              <a:t>How will KAB Services Ltd attract customers?</a:t>
            </a:r>
            <a:endParaRPr sz="2800" b="0" i="0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9" name="Таблица 8">
            <a:extLst>
              <a:ext uri="{FF2B5EF4-FFF2-40B4-BE49-F238E27FC236}">
                <a16:creationId xmlns:a16="http://schemas.microsoft.com/office/drawing/2014/main" id="{A25249F7-2E72-9BB3-9460-571D6C220F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8285998"/>
              </p:ext>
            </p:extLst>
          </p:nvPr>
        </p:nvGraphicFramePr>
        <p:xfrm>
          <a:off x="628650" y="1543049"/>
          <a:ext cx="11200492" cy="3110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0123">
                  <a:extLst>
                    <a:ext uri="{9D8B030D-6E8A-4147-A177-3AD203B41FA5}">
                      <a16:colId xmlns:a16="http://schemas.microsoft.com/office/drawing/2014/main" val="1797706454"/>
                    </a:ext>
                  </a:extLst>
                </a:gridCol>
                <a:gridCol w="2800123">
                  <a:extLst>
                    <a:ext uri="{9D8B030D-6E8A-4147-A177-3AD203B41FA5}">
                      <a16:colId xmlns:a16="http://schemas.microsoft.com/office/drawing/2014/main" val="1372461674"/>
                    </a:ext>
                  </a:extLst>
                </a:gridCol>
                <a:gridCol w="2800123">
                  <a:extLst>
                    <a:ext uri="{9D8B030D-6E8A-4147-A177-3AD203B41FA5}">
                      <a16:colId xmlns:a16="http://schemas.microsoft.com/office/drawing/2014/main" val="2629973971"/>
                    </a:ext>
                  </a:extLst>
                </a:gridCol>
                <a:gridCol w="2800123">
                  <a:extLst>
                    <a:ext uri="{9D8B030D-6E8A-4147-A177-3AD203B41FA5}">
                      <a16:colId xmlns:a16="http://schemas.microsoft.com/office/drawing/2014/main" val="3506366202"/>
                    </a:ext>
                  </a:extLst>
                </a:gridCol>
              </a:tblGrid>
              <a:tr h="643779">
                <a:tc>
                  <a:txBody>
                    <a:bodyPr/>
                    <a:lstStyle/>
                    <a:p>
                      <a:pPr algn="ctr"/>
                      <a:r>
                        <a:rPr lang="ru-RU" sz="2800" dirty="0"/>
                        <a:t>🎯 </a:t>
                      </a:r>
                      <a:r>
                        <a:rPr lang="en-GB" sz="2800" b="1" dirty="0"/>
                        <a:t>Target Market</a:t>
                      </a:r>
                      <a:endParaRPr lang="ru-RU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2800" dirty="0"/>
                        <a:t>🚀 </a:t>
                      </a:r>
                      <a:r>
                        <a:rPr lang="en-GB" sz="2800" b="1" dirty="0"/>
                        <a:t>Strategy 1</a:t>
                      </a:r>
                      <a:endParaRPr lang="ru-RU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2800" dirty="0"/>
                        <a:t>🌐 </a:t>
                      </a:r>
                      <a:r>
                        <a:rPr lang="en-GB" sz="2800" b="1" dirty="0"/>
                        <a:t>Strategy 2</a:t>
                      </a:r>
                      <a:endParaRPr lang="ru-RU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u-RU" sz="2800" dirty="0"/>
                        <a:t>✅ </a:t>
                      </a:r>
                      <a:r>
                        <a:rPr lang="en-GB" sz="2800" b="1" dirty="0"/>
                        <a:t>Expected Result</a:t>
                      </a:r>
                      <a:endParaRPr lang="ru-RU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7667044"/>
                  </a:ext>
                </a:extLst>
              </a:tr>
              <a:tr h="64377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Insurance companies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Direct meetings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Professional website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Long-term contracts</a:t>
                      </a:r>
                      <a:endParaRPr lang="ru-RU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7189388"/>
                  </a:ext>
                </a:extLst>
              </a:tr>
              <a:tr h="76115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Accident management firms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Email proposals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LinkedIn networking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Regular referrals</a:t>
                      </a:r>
                      <a:endParaRPr lang="ru-RU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19264"/>
                  </a:ext>
                </a:extLst>
              </a:tr>
              <a:tr h="76115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Fleet operators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Business networking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SEO</a:t>
                      </a:r>
                      <a:endParaRPr lang="ru-RU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Sustainable business growth</a:t>
                      </a:r>
                      <a:endParaRPr lang="ru-RU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9799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684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743F6A62-EE86-47AF-32B7-8DB31C80B98E}"/>
              </a:ext>
            </a:extLst>
          </p:cNvPr>
          <p:cNvSpPr txBox="1"/>
          <p:nvPr/>
        </p:nvSpPr>
        <p:spPr>
          <a:xfrm>
            <a:off x="2779486" y="228600"/>
            <a:ext cx="7249885" cy="4201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2025"/>
              </a:lnSpc>
            </a:pPr>
            <a:r>
              <a:rPr lang="en-GB" sz="4000" b="1" dirty="0">
                <a:solidFill>
                  <a:srgbClr val="0070C0"/>
                </a:solidFill>
              </a:rPr>
              <a:t>Funding Requirements</a:t>
            </a:r>
            <a:endParaRPr lang="ru-RU" sz="4000" b="1" dirty="0">
              <a:solidFill>
                <a:srgbClr val="0070C0"/>
              </a:solidFill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6F6D5F-D193-03BD-C734-BF754EB6B42E}"/>
              </a:ext>
            </a:extLst>
          </p:cNvPr>
          <p:cNvSpPr txBox="1"/>
          <p:nvPr/>
        </p:nvSpPr>
        <p:spPr>
          <a:xfrm>
            <a:off x="776512" y="816429"/>
            <a:ext cx="10638974" cy="9643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 rtl="0">
              <a:lnSpc>
                <a:spcPts val="2025"/>
              </a:lnSpc>
            </a:pPr>
            <a:r>
              <a:rPr lang="en-GB" sz="2800" dirty="0">
                <a:ea typeface="Arial"/>
                <a:cs typeface="Arial"/>
              </a:rPr>
              <a:t>The</a:t>
            </a:r>
            <a:r>
              <a:rPr lang="en-GB" sz="2800" b="0" i="0" dirty="0">
                <a:ea typeface="Arial"/>
                <a:cs typeface="Arial"/>
              </a:rPr>
              <a:t> business will require approximately £70,000 in start-up capital.</a:t>
            </a:r>
            <a:endParaRPr sz="2800" b="0" i="0" dirty="0">
              <a:ea typeface="Arial"/>
              <a:cs typeface="Arial"/>
            </a:endParaRPr>
          </a:p>
          <a:p>
            <a:pPr algn="ctr"/>
            <a:endParaRPr lang="ru-RU" sz="4000" dirty="0"/>
          </a:p>
        </p:txBody>
      </p:sp>
      <p:graphicFrame>
        <p:nvGraphicFramePr>
          <p:cNvPr id="7" name="Диаграмма 6">
            <a:extLst>
              <a:ext uri="{FF2B5EF4-FFF2-40B4-BE49-F238E27FC236}">
                <a16:creationId xmlns:a16="http://schemas.microsoft.com/office/drawing/2014/main" id="{63E1CE7C-2E6F-B465-7562-A8C6292453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6248111"/>
              </p:ext>
            </p:extLst>
          </p:nvPr>
        </p:nvGraphicFramePr>
        <p:xfrm>
          <a:off x="316024" y="1185513"/>
          <a:ext cx="4935764" cy="35501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A8505344-E5BD-11A1-D1FA-03BB08D7BDEF}"/>
              </a:ext>
            </a:extLst>
          </p:cNvPr>
          <p:cNvSpPr txBox="1"/>
          <p:nvPr/>
        </p:nvSpPr>
        <p:spPr>
          <a:xfrm>
            <a:off x="504825" y="4905375"/>
            <a:ext cx="474344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ru-RU" altLang="ru-RU" dirty="0"/>
              <a:t>👤 Personal Investment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ru-RU" altLang="ru-RU" dirty="0"/>
              <a:t>🏦 </a:t>
            </a:r>
            <a:r>
              <a:rPr lang="en-GB" dirty="0"/>
              <a:t>Welsh Government Business Support</a:t>
            </a:r>
            <a:endParaRPr lang="ru-RU" altLang="ru-RU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ru-RU" altLang="ru-RU" dirty="0"/>
              <a:t>💼 Commercial Bank </a:t>
            </a:r>
            <a:r>
              <a:rPr lang="ru-RU" altLang="ru-RU" dirty="0" err="1"/>
              <a:t>Loan</a:t>
            </a:r>
            <a:r>
              <a:rPr lang="ru-RU" altLang="ru-RU" dirty="0"/>
              <a:t> </a:t>
            </a:r>
          </a:p>
          <a:p>
            <a:pPr algn="ctr"/>
            <a:endParaRPr lang="ru-RU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7407581E-B08F-27F3-FA3D-D31E47CF5C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ru-RU" altLang="ru-RU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7CC84B9-C1B3-46A2-4891-EB6DBF2985BA}"/>
              </a:ext>
            </a:extLst>
          </p:cNvPr>
          <p:cNvSpPr txBox="1"/>
          <p:nvPr/>
        </p:nvSpPr>
        <p:spPr>
          <a:xfrm>
            <a:off x="5904806" y="1319131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Allocation of Funds</a:t>
            </a:r>
            <a:r>
              <a:rPr lang="en-GB" sz="2400" b="1" dirty="0">
                <a:effectLst/>
              </a:rPr>
              <a:t> </a:t>
            </a:r>
            <a:endParaRPr lang="ru-RU" sz="2400" b="1" dirty="0"/>
          </a:p>
        </p:txBody>
      </p:sp>
      <p:graphicFrame>
        <p:nvGraphicFramePr>
          <p:cNvPr id="36" name="Таблица 35">
            <a:extLst>
              <a:ext uri="{FF2B5EF4-FFF2-40B4-BE49-F238E27FC236}">
                <a16:creationId xmlns:a16="http://schemas.microsoft.com/office/drawing/2014/main" id="{1E0A867C-CBEF-34D2-3AB2-2671E93389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1672769"/>
              </p:ext>
            </p:extLst>
          </p:nvPr>
        </p:nvGraphicFramePr>
        <p:xfrm>
          <a:off x="5895379" y="1759971"/>
          <a:ext cx="5282747" cy="363318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180261">
                  <a:extLst>
                    <a:ext uri="{9D8B030D-6E8A-4147-A177-3AD203B41FA5}">
                      <a16:colId xmlns:a16="http://schemas.microsoft.com/office/drawing/2014/main" val="1885051920"/>
                    </a:ext>
                  </a:extLst>
                </a:gridCol>
                <a:gridCol w="1102486">
                  <a:extLst>
                    <a:ext uri="{9D8B030D-6E8A-4147-A177-3AD203B41FA5}">
                      <a16:colId xmlns:a16="http://schemas.microsoft.com/office/drawing/2014/main" val="4191028890"/>
                    </a:ext>
                  </a:extLst>
                </a:gridCol>
              </a:tblGrid>
              <a:tr h="39053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Recovery truck purchase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45.000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598180337"/>
                  </a:ext>
                </a:extLst>
              </a:tr>
              <a:tr h="39053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Equipment and tools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5.000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998539499"/>
                  </a:ext>
                </a:extLst>
              </a:tr>
              <a:tr h="39053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Vehicle branding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1.500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451670419"/>
                  </a:ext>
                </a:extLst>
              </a:tr>
              <a:tr h="50891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Business registration and legal fees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1.000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617814727"/>
                  </a:ext>
                </a:extLst>
              </a:tr>
              <a:tr h="39053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Insurance premiums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4.500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93723215"/>
                  </a:ext>
                </a:extLst>
              </a:tr>
              <a:tr h="39053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Website development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1.500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978703970"/>
                  </a:ext>
                </a:extLst>
              </a:tr>
              <a:tr h="39053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Initial marketing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2.000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995972924"/>
                  </a:ext>
                </a:extLst>
              </a:tr>
              <a:tr h="39053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>
                          <a:effectLst/>
                        </a:rPr>
                        <a:t>Working capital reserve</a:t>
                      </a:r>
                      <a:endParaRPr lang="ru-RU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9.500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1240003270"/>
                  </a:ext>
                </a:extLst>
              </a:tr>
              <a:tr h="390534"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TOTAL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u="none" strike="noStrike" dirty="0">
                          <a:effectLst/>
                        </a:rPr>
                        <a:t>70.000</a:t>
                      </a:r>
                      <a:r>
                        <a:rPr lang="ru-RU" sz="1800" u="none" strike="noStrike" dirty="0">
                          <a:effectLst/>
                        </a:rPr>
                        <a:t> </a:t>
                      </a:r>
                      <a:r>
                        <a:rPr lang="en-GB" sz="1800" b="0" i="0" dirty="0">
                          <a:effectLst/>
                          <a:latin typeface="+mn-lt"/>
                        </a:rPr>
                        <a:t>£</a:t>
                      </a:r>
                      <a:endParaRPr lang="ru-RU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237549732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32065C-B6F7-4214-E229-D037FDAF79DC}"/>
              </a:ext>
            </a:extLst>
          </p:cNvPr>
          <p:cNvSpPr txBox="1"/>
          <p:nvPr/>
        </p:nvSpPr>
        <p:spPr>
          <a:xfrm>
            <a:off x="5895379" y="5393157"/>
            <a:ext cx="6094428" cy="3524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025"/>
              </a:lnSpc>
            </a:pPr>
            <a:r>
              <a:rPr lang="en-GB" sz="1800" b="1" i="0" dirty="0">
                <a:solidFill>
                  <a:srgbClr val="0F4761"/>
                </a:solidFill>
                <a:ea typeface="Arial"/>
                <a:cs typeface="Arial"/>
              </a:rPr>
              <a:t>First Month Operating Expenses</a:t>
            </a:r>
            <a:r>
              <a:rPr lang="ru-RU" sz="1800" b="1" i="0" dirty="0">
                <a:solidFill>
                  <a:srgbClr val="0F4761"/>
                </a:solidFill>
                <a:ea typeface="Arial"/>
                <a:cs typeface="Arial"/>
              </a:rPr>
              <a:t> 5.900 </a:t>
            </a:r>
            <a:r>
              <a:rPr lang="en-GB" dirty="0"/>
              <a:t>£</a:t>
            </a:r>
            <a:endParaRPr lang="en-GB" sz="1800" b="1" i="0" dirty="0">
              <a:solidFill>
                <a:srgbClr val="0F4761"/>
              </a:solidFill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14A57-6566-291E-5D59-56B0E3AE34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0D6B9E-BC5A-F9A9-2FE5-FCB9ECB57A49}"/>
              </a:ext>
            </a:extLst>
          </p:cNvPr>
          <p:cNvSpPr txBox="1"/>
          <p:nvPr/>
        </p:nvSpPr>
        <p:spPr>
          <a:xfrm>
            <a:off x="4279573" y="595878"/>
            <a:ext cx="60960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solidFill>
                  <a:schemeClr val="accent5">
                    <a:lumMod val="75000"/>
                  </a:schemeClr>
                </a:solidFill>
              </a:rPr>
              <a:t>Why invest?</a:t>
            </a:r>
            <a:endParaRPr lang="ru-RU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402878-1593-FE5D-1C27-F7B88F0F61D6}"/>
              </a:ext>
            </a:extLst>
          </p:cNvPr>
          <p:cNvSpPr txBox="1"/>
          <p:nvPr/>
        </p:nvSpPr>
        <p:spPr>
          <a:xfrm>
            <a:off x="3048000" y="1539033"/>
            <a:ext cx="60960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3200" dirty="0">
                <a:highlight>
                  <a:srgbClr val="00FFFF"/>
                </a:highlight>
              </a:rPr>
              <a:t>✓</a:t>
            </a:r>
            <a:r>
              <a:rPr lang="en-US" sz="3200" dirty="0"/>
              <a:t> Strong market opportunity</a:t>
            </a:r>
          </a:p>
          <a:p>
            <a:pPr>
              <a:buNone/>
            </a:pPr>
            <a:endParaRPr lang="en-US" sz="3200" dirty="0"/>
          </a:p>
          <a:p>
            <a:pPr>
              <a:buNone/>
            </a:pPr>
            <a:r>
              <a:rPr lang="en-US" sz="3200" dirty="0">
                <a:highlight>
                  <a:srgbClr val="00FFFF"/>
                </a:highlight>
              </a:rPr>
              <a:t>✓</a:t>
            </a:r>
            <a:r>
              <a:rPr lang="en-US" sz="3200" dirty="0"/>
              <a:t> Local competitive advantage</a:t>
            </a:r>
          </a:p>
          <a:p>
            <a:pPr>
              <a:buNone/>
            </a:pPr>
            <a:endParaRPr lang="en-US" sz="3200" dirty="0"/>
          </a:p>
          <a:p>
            <a:pPr>
              <a:buNone/>
            </a:pPr>
            <a:r>
              <a:rPr lang="en-US" sz="3200" dirty="0">
                <a:highlight>
                  <a:srgbClr val="00FFFF"/>
                </a:highlight>
              </a:rPr>
              <a:t>✓</a:t>
            </a:r>
            <a:r>
              <a:rPr lang="en-US" sz="3200" dirty="0"/>
              <a:t> Professional B2B model</a:t>
            </a:r>
          </a:p>
          <a:p>
            <a:pPr>
              <a:buNone/>
            </a:pPr>
            <a:endParaRPr lang="en-US" sz="3200" dirty="0"/>
          </a:p>
          <a:p>
            <a:pPr>
              <a:buNone/>
            </a:pPr>
            <a:r>
              <a:rPr lang="en-US" sz="3200" dirty="0">
                <a:highlight>
                  <a:srgbClr val="00FFFF"/>
                </a:highlight>
              </a:rPr>
              <a:t>✓</a:t>
            </a:r>
            <a:r>
              <a:rPr lang="en-US" sz="3200" dirty="0"/>
              <a:t> Sustainable business</a:t>
            </a:r>
          </a:p>
        </p:txBody>
      </p:sp>
    </p:spTree>
    <p:extLst>
      <p:ext uri="{BB962C8B-B14F-4D97-AF65-F5344CB8AC3E}">
        <p14:creationId xmlns:p14="http://schemas.microsoft.com/office/powerpoint/2010/main" val="2301308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4D5A9B-A573-6CAA-6690-289A2B676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BF60AB0-B51E-1982-0B55-55FD7A4D67F8}"/>
              </a:ext>
            </a:extLst>
          </p:cNvPr>
          <p:cNvSpPr txBox="1"/>
          <p:nvPr/>
        </p:nvSpPr>
        <p:spPr>
          <a:xfrm>
            <a:off x="2779486" y="228600"/>
            <a:ext cx="7249885" cy="3794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2025"/>
              </a:lnSpc>
            </a:pPr>
            <a:endParaRPr lang="ru-RU" sz="2800" dirty="0">
              <a:ea typeface="Calibri"/>
              <a:cs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92DC15F-F8CD-2006-B737-A0384823F5D1}"/>
              </a:ext>
            </a:extLst>
          </p:cNvPr>
          <p:cNvSpPr txBox="1">
            <a:spLocks/>
          </p:cNvSpPr>
          <p:nvPr/>
        </p:nvSpPr>
        <p:spPr>
          <a:xfrm>
            <a:off x="838200" y="3939"/>
            <a:ext cx="10515600" cy="692151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Calibri"/>
                <a:ea typeface="Calibri"/>
                <a:cs typeface="Calibri"/>
              </a:rPr>
              <a:t>Reference List:</a:t>
            </a:r>
            <a:endParaRPr lang="ru-RU" sz="2800" b="1" dirty="0">
              <a:latin typeface="Calibri"/>
              <a:ea typeface="Calibri"/>
              <a:cs typeface="Calibri"/>
            </a:endParaRPr>
          </a:p>
          <a:p>
            <a:endParaRPr lang="ru-RU" sz="2800" b="1" dirty="0">
              <a:latin typeface="Calibri"/>
              <a:ea typeface="Calibri"/>
              <a:cs typeface="Calibri"/>
            </a:endParaRPr>
          </a:p>
          <a:p>
            <a:endParaRPr lang="ru-RU" sz="2800" b="1" dirty="0">
              <a:latin typeface="Calibri"/>
              <a:ea typeface="Calibri"/>
              <a:cs typeface="Calibri"/>
            </a:endParaRPr>
          </a:p>
          <a:p>
            <a:endParaRPr lang="en-GB" sz="2800" dirty="0">
              <a:latin typeface="Calibri"/>
              <a:ea typeface="Calibri"/>
              <a:cs typeface="Calibri"/>
            </a:endParaRPr>
          </a:p>
          <a:p>
            <a:pPr algn="ctr"/>
            <a:endParaRPr lang="en-GB" sz="3200" b="1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8F87803-DF84-2E8F-6024-EE6667580800}"/>
              </a:ext>
            </a:extLst>
          </p:cNvPr>
          <p:cNvSpPr txBox="1">
            <a:spLocks/>
          </p:cNvSpPr>
          <p:nvPr/>
        </p:nvSpPr>
        <p:spPr>
          <a:xfrm>
            <a:off x="838200" y="920751"/>
            <a:ext cx="10515600" cy="692151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14350" indent="-514350">
              <a:buAutoNum type="arabicPeriod"/>
            </a:pPr>
            <a:r>
              <a:rPr lang="en-US" sz="1800" dirty="0">
                <a:latin typeface="+mn-lt"/>
              </a:rPr>
              <a:t>GOV.UK (2024) – Limited Company</a:t>
            </a:r>
            <a:endParaRPr lang="ru-RU" sz="1800" dirty="0">
              <a:latin typeface="+mn-lt"/>
            </a:endParaRPr>
          </a:p>
          <a:p>
            <a:pPr marL="514350" indent="-514350">
              <a:buAutoNum type="arabicPeriod"/>
            </a:pPr>
            <a:r>
              <a:rPr lang="en-US" sz="1800" dirty="0">
                <a:latin typeface="+mn-lt"/>
              </a:rPr>
              <a:t>GOV.UK (2024) – Start Up Loans</a:t>
            </a:r>
            <a:endParaRPr lang="ru-RU" sz="1800" dirty="0">
              <a:latin typeface="+mn-lt"/>
            </a:endParaRPr>
          </a:p>
          <a:p>
            <a:pPr marL="514350" indent="-514350">
              <a:buAutoNum type="arabicPeriod"/>
            </a:pPr>
            <a:r>
              <a:rPr lang="en-GB" sz="1800" dirty="0">
                <a:latin typeface="+mn-lt"/>
              </a:rPr>
              <a:t>Johnson, Scholes &amp; Whittington (2020)</a:t>
            </a:r>
            <a:endParaRPr lang="ru-RU" sz="1800" dirty="0">
              <a:latin typeface="+mn-lt"/>
            </a:endParaRPr>
          </a:p>
          <a:p>
            <a:pPr marL="514350" indent="-514350">
              <a:buAutoNum type="arabicPeriod"/>
            </a:pPr>
            <a:r>
              <a:rPr lang="en-GB" sz="1800" dirty="0">
                <a:latin typeface="+mn-lt"/>
              </a:rPr>
              <a:t>Kotler, Armstrong &amp; </a:t>
            </a:r>
            <a:r>
              <a:rPr lang="en-GB" sz="1800" dirty="0" err="1">
                <a:latin typeface="+mn-lt"/>
              </a:rPr>
              <a:t>Opresnik</a:t>
            </a:r>
            <a:r>
              <a:rPr lang="en-GB" sz="1800" dirty="0">
                <a:latin typeface="+mn-lt"/>
              </a:rPr>
              <a:t> (2021)</a:t>
            </a:r>
            <a:endParaRPr lang="ru-RU" sz="1800" dirty="0">
              <a:latin typeface="+mn-lt"/>
            </a:endParaRPr>
          </a:p>
          <a:p>
            <a:pPr marL="514350" indent="-514350">
              <a:buAutoNum type="arabicPeriod"/>
            </a:pPr>
            <a:r>
              <a:rPr lang="en-GB" sz="1800" dirty="0">
                <a:latin typeface="+mn-lt"/>
              </a:rPr>
              <a:t>Mariotti &amp; Glackin (2017)</a:t>
            </a:r>
            <a:endParaRPr lang="ru-RU" sz="1800" b="1" dirty="0">
              <a:latin typeface="+mn-lt"/>
              <a:ea typeface="Calibri Light"/>
              <a:cs typeface="Calibri Light"/>
            </a:endParaRPr>
          </a:p>
          <a:p>
            <a:pPr marL="514350" indent="-514350">
              <a:buAutoNum type="arabicPeriod"/>
            </a:pPr>
            <a:endParaRPr lang="en-GB" sz="1800" b="1" dirty="0">
              <a:latin typeface="+mn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516632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1F23A0-7CD0-69BF-2F0E-5E8BE916E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12614AA-9C97-E2A8-36CA-0E54B6F105DC}"/>
              </a:ext>
            </a:extLst>
          </p:cNvPr>
          <p:cNvSpPr txBox="1"/>
          <p:nvPr/>
        </p:nvSpPr>
        <p:spPr>
          <a:xfrm>
            <a:off x="2779486" y="228600"/>
            <a:ext cx="7249885" cy="3794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2025"/>
              </a:lnSpc>
            </a:pPr>
            <a:endParaRPr lang="ru-RU" sz="2800" dirty="0">
              <a:ea typeface="Calibri"/>
              <a:cs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B29B378-9509-A482-B1D8-26DA091205FE}"/>
              </a:ext>
            </a:extLst>
          </p:cNvPr>
          <p:cNvSpPr txBox="1">
            <a:spLocks/>
          </p:cNvSpPr>
          <p:nvPr/>
        </p:nvSpPr>
        <p:spPr>
          <a:xfrm>
            <a:off x="838200" y="3939"/>
            <a:ext cx="10515600" cy="692151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spcBef>
                <a:spcPts val="1000"/>
              </a:spcBef>
              <a:buFont typeface="Arial"/>
              <a:buChar char="•"/>
            </a:pPr>
            <a:endParaRPr lang="en-GB" sz="5400" dirty="0">
              <a:latin typeface="Calibri"/>
              <a:ea typeface="Calibri"/>
              <a:cs typeface="Calibri"/>
            </a:endParaRPr>
          </a:p>
          <a:p>
            <a:pPr algn="ctr">
              <a:spcBef>
                <a:spcPts val="1000"/>
              </a:spcBef>
            </a:pPr>
            <a:r>
              <a:rPr lang="en-GB" sz="5400" b="1">
                <a:latin typeface="Calibri"/>
                <a:ea typeface="Calibri"/>
                <a:cs typeface="Calibri"/>
              </a:rPr>
              <a:t>Thank you for your attention</a:t>
            </a:r>
            <a:endParaRPr lang="en-GB" sz="5400">
              <a:latin typeface="Calibri"/>
              <a:ea typeface="Calibri"/>
              <a:cs typeface="Calibri"/>
            </a:endParaRPr>
          </a:p>
          <a:p>
            <a:pPr algn="ctr">
              <a:spcBef>
                <a:spcPts val="1000"/>
              </a:spcBef>
            </a:pPr>
            <a:r>
              <a:rPr lang="en-GB" sz="5400" b="1">
                <a:latin typeface="Calibri"/>
                <a:ea typeface="Calibri"/>
                <a:cs typeface="Calibri"/>
              </a:rPr>
              <a:t>and</a:t>
            </a:r>
            <a:endParaRPr lang="en-US" sz="5400">
              <a:latin typeface="Calibri"/>
              <a:ea typeface="Calibri"/>
              <a:cs typeface="Calibri"/>
            </a:endParaRPr>
          </a:p>
          <a:p>
            <a:pPr algn="ctr">
              <a:spcBef>
                <a:spcPts val="1000"/>
              </a:spcBef>
            </a:pPr>
            <a:r>
              <a:rPr lang="en-GB" sz="5400" b="1">
                <a:latin typeface="Calibri"/>
                <a:ea typeface="Calibri"/>
                <a:cs typeface="Calibri"/>
              </a:rPr>
              <a:t>Thank you for your time.</a:t>
            </a:r>
            <a:endParaRPr lang="en-GB" sz="5400">
              <a:latin typeface="Calibri"/>
              <a:ea typeface="Calibri"/>
              <a:cs typeface="Calibri"/>
            </a:endParaRPr>
          </a:p>
          <a:p>
            <a:pPr algn="ctr">
              <a:spcBef>
                <a:spcPts val="1000"/>
              </a:spcBef>
            </a:pPr>
            <a:endParaRPr lang="en-GB" sz="5400" dirty="0">
              <a:latin typeface="Calibri"/>
              <a:ea typeface="Calibri"/>
              <a:cs typeface="Calibri"/>
            </a:endParaRPr>
          </a:p>
          <a:p>
            <a:endParaRPr lang="en-GB" sz="2800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57866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2E0F7-70C1-D6C1-DC21-B909CA5FF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532D0CD-8864-FF02-A377-A3E3275B34F7}"/>
              </a:ext>
            </a:extLst>
          </p:cNvPr>
          <p:cNvSpPr txBox="1"/>
          <p:nvPr/>
        </p:nvSpPr>
        <p:spPr>
          <a:xfrm>
            <a:off x="2779486" y="228600"/>
            <a:ext cx="7249885" cy="3794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ts val="2025"/>
              </a:lnSpc>
            </a:pPr>
            <a:endParaRPr lang="ru-RU" sz="2800" dirty="0">
              <a:ea typeface="Calibri"/>
              <a:cs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BA4EE1-6390-9A30-593B-2D42906A8A52}"/>
              </a:ext>
            </a:extLst>
          </p:cNvPr>
          <p:cNvSpPr txBox="1">
            <a:spLocks/>
          </p:cNvSpPr>
          <p:nvPr/>
        </p:nvSpPr>
        <p:spPr>
          <a:xfrm>
            <a:off x="838200" y="1230396"/>
            <a:ext cx="10515600" cy="692151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rtl="0"/>
            <a:r>
              <a:rPr lang="en-GB" sz="4400" b="1" i="1" u="none" strike="noStrike" baseline="0">
                <a:solidFill>
                  <a:srgbClr val="000000"/>
                </a:solidFill>
                <a:latin typeface="Calibri"/>
              </a:rPr>
              <a:t>Any questions or comments are welcome</a:t>
            </a:r>
            <a:r>
              <a:rPr lang="en-GB" sz="4400" b="1" i="0" u="none" strike="noStrike" baseline="0" dirty="0">
                <a:solidFill>
                  <a:srgbClr val="000000"/>
                </a:solidFill>
                <a:latin typeface="Calibri"/>
              </a:rPr>
              <a:t> </a:t>
            </a:r>
            <a:r>
              <a:rPr lang="en-GB" sz="4400" b="0" i="0">
                <a:latin typeface="Calibri"/>
              </a:rPr>
              <a:t>​</a:t>
            </a:r>
          </a:p>
          <a:p>
            <a:pPr algn="ctr" rtl="0"/>
            <a:r>
              <a:rPr lang="en-GB" sz="4400" b="0" i="0">
                <a:latin typeface="Calibri"/>
              </a:rPr>
              <a:t>​</a:t>
            </a:r>
            <a:endParaRPr lang="en-GB" sz="5400" dirty="0"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2" descr="Questions &amp; Answers on Collaboration ...">
            <a:extLst>
              <a:ext uri="{FF2B5EF4-FFF2-40B4-BE49-F238E27FC236}">
                <a16:creationId xmlns:a16="http://schemas.microsoft.com/office/drawing/2014/main" id="{9EC0F18D-287E-296B-1BA8-1D10D15AF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434" y="2647185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38876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464</Words>
  <Application>Microsoft Office PowerPoint</Application>
  <PresentationFormat>Широкоэкранный</PresentationFormat>
  <Paragraphs>189</Paragraphs>
  <Slides>14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artem kolesnik</cp:lastModifiedBy>
  <cp:revision>1621</cp:revision>
  <dcterms:created xsi:type="dcterms:W3CDTF">2024-01-29T11:42:05Z</dcterms:created>
  <dcterms:modified xsi:type="dcterms:W3CDTF">2026-07-12T21:57:35Z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