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8" r:id="rId4"/>
  </p:sldMasterIdLst>
  <p:notesMasterIdLst>
    <p:notesMasterId r:id="rId24"/>
  </p:notesMasterIdLst>
  <p:handoutMasterIdLst>
    <p:handoutMasterId r:id="rId25"/>
  </p:handoutMasterIdLst>
  <p:sldIdLst>
    <p:sldId id="306" r:id="rId5"/>
    <p:sldId id="322" r:id="rId6"/>
    <p:sldId id="308" r:id="rId7"/>
    <p:sldId id="323" r:id="rId8"/>
    <p:sldId id="309" r:id="rId9"/>
    <p:sldId id="314" r:id="rId10"/>
    <p:sldId id="318" r:id="rId11"/>
    <p:sldId id="315" r:id="rId12"/>
    <p:sldId id="319" r:id="rId13"/>
    <p:sldId id="294" r:id="rId14"/>
    <p:sldId id="320" r:id="rId15"/>
    <p:sldId id="321" r:id="rId16"/>
    <p:sldId id="317" r:id="rId17"/>
    <p:sldId id="304" r:id="rId18"/>
    <p:sldId id="305" r:id="rId19"/>
    <p:sldId id="324" r:id="rId20"/>
    <p:sldId id="316" r:id="rId21"/>
    <p:sldId id="311" r:id="rId22"/>
    <p:sldId id="312"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392" userDrawn="1">
          <p15:clr>
            <a:srgbClr val="A4A3A4"/>
          </p15:clr>
        </p15:guide>
        <p15:guide id="2" pos="7056" userDrawn="1">
          <p15:clr>
            <a:srgbClr val="A4A3A4"/>
          </p15:clr>
        </p15:guide>
        <p15:guide id="3" orient="horz" pos="316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2560" autoAdjust="0"/>
    <p:restoredTop sz="84967" autoAdjust="0"/>
  </p:normalViewPr>
  <p:slideViewPr>
    <p:cSldViewPr snapToGrid="0">
      <p:cViewPr varScale="1">
        <p:scale>
          <a:sx n="74" d="100"/>
          <a:sy n="74" d="100"/>
        </p:scale>
        <p:origin x="336" y="72"/>
      </p:cViewPr>
      <p:guideLst>
        <p:guide orient="horz" pos="1392"/>
        <p:guide pos="7056"/>
        <p:guide orient="horz" pos="3168"/>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87" d="100"/>
          <a:sy n="87" d="100"/>
        </p:scale>
        <p:origin x="3798" y="10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8/10/relationships/authors" Target="author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file:///\\rwmbvsrvusrdt10\UserData$\Na091561\Documents\service%20improve.xlsx" TargetMode="External"/><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dirty="0"/>
              <a:t>Preferred Methods of providing</a:t>
            </a:r>
            <a:r>
              <a:rPr lang="en-GB" baseline="0" dirty="0"/>
              <a:t> information </a:t>
            </a:r>
            <a:endParaRPr lang="en-GB" dirty="0"/>
          </a:p>
        </c:rich>
      </c:tx>
      <c:layout>
        <c:manualLayout>
          <c:xMode val="edge"/>
          <c:yMode val="edge"/>
          <c:x val="0.179576334208224"/>
          <c:y val="0"/>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clustered"/>
        <c:varyColors val="0"/>
        <c:ser>
          <c:idx val="0"/>
          <c:order val="0"/>
          <c:spPr>
            <a:solidFill>
              <a:schemeClr val="accent1"/>
            </a:solidFill>
            <a:ln>
              <a:noFill/>
            </a:ln>
            <a:effectLst/>
          </c:spPr>
          <c:invertIfNegative val="0"/>
          <c:cat>
            <c:strRef>
              <c:f>Sheet1!$C$2:$C$7</c:f>
              <c:strCache>
                <c:ptCount val="6"/>
                <c:pt idx="0">
                  <c:v>leaflet</c:v>
                </c:pt>
                <c:pt idx="1">
                  <c:v>pp on teams</c:v>
                </c:pt>
                <c:pt idx="2">
                  <c:v>video on teams</c:v>
                </c:pt>
                <c:pt idx="3">
                  <c:v>notice board</c:v>
                </c:pt>
                <c:pt idx="4">
                  <c:v>verbal </c:v>
                </c:pt>
                <c:pt idx="5">
                  <c:v>others</c:v>
                </c:pt>
              </c:strCache>
            </c:strRef>
          </c:cat>
          <c:val>
            <c:numRef>
              <c:f>Sheet1!$D$2:$D$7</c:f>
              <c:numCache>
                <c:formatCode>General</c:formatCode>
                <c:ptCount val="6"/>
                <c:pt idx="0">
                  <c:v>9</c:v>
                </c:pt>
                <c:pt idx="1">
                  <c:v>10</c:v>
                </c:pt>
                <c:pt idx="2">
                  <c:v>3</c:v>
                </c:pt>
                <c:pt idx="3">
                  <c:v>10</c:v>
                </c:pt>
                <c:pt idx="4">
                  <c:v>9</c:v>
                </c:pt>
                <c:pt idx="5">
                  <c:v>1</c:v>
                </c:pt>
              </c:numCache>
            </c:numRef>
          </c:val>
          <c:extLst>
            <c:ext xmlns:c16="http://schemas.microsoft.com/office/drawing/2014/chart" uri="{C3380CC4-5D6E-409C-BE32-E72D297353CC}">
              <c16:uniqueId val="{00000000-3C69-4A87-8501-968D57BF7E43}"/>
            </c:ext>
          </c:extLst>
        </c:ser>
        <c:dLbls>
          <c:showLegendKey val="0"/>
          <c:showVal val="0"/>
          <c:showCatName val="0"/>
          <c:showSerName val="0"/>
          <c:showPercent val="0"/>
          <c:showBubbleSize val="0"/>
        </c:dLbls>
        <c:gapWidth val="182"/>
        <c:axId val="843643887"/>
        <c:axId val="784149695"/>
      </c:barChart>
      <c:catAx>
        <c:axId val="843643887"/>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84149695"/>
        <c:crosses val="autoZero"/>
        <c:auto val="1"/>
        <c:lblAlgn val="ctr"/>
        <c:lblOffset val="100"/>
        <c:noMultiLvlLbl val="0"/>
      </c:catAx>
      <c:valAx>
        <c:axId val="784149695"/>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43643887"/>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dirty="0"/>
              <a:t>Discipline</a:t>
            </a:r>
            <a:r>
              <a:rPr lang="en-GB" baseline="0" dirty="0"/>
              <a:t> response rate </a:t>
            </a:r>
            <a:endParaRPr lang="en-GB" dirty="0"/>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clustered"/>
        <c:varyColors val="0"/>
        <c:ser>
          <c:idx val="0"/>
          <c:order val="0"/>
          <c:spPr>
            <a:solidFill>
              <a:schemeClr val="accent1"/>
            </a:solidFill>
            <a:ln>
              <a:noFill/>
            </a:ln>
            <a:effectLst/>
          </c:spPr>
          <c:invertIfNegative val="0"/>
          <c:cat>
            <c:strRef>
              <c:f>Sheet1!$A$2:$A$8</c:f>
              <c:strCache>
                <c:ptCount val="7"/>
                <c:pt idx="0">
                  <c:v>nursing</c:v>
                </c:pt>
                <c:pt idx="1">
                  <c:v>therapies</c:v>
                </c:pt>
                <c:pt idx="2">
                  <c:v>housekeeping</c:v>
                </c:pt>
                <c:pt idx="3">
                  <c:v>catering</c:v>
                </c:pt>
                <c:pt idx="4">
                  <c:v>medical</c:v>
                </c:pt>
                <c:pt idx="5">
                  <c:v>student</c:v>
                </c:pt>
                <c:pt idx="6">
                  <c:v>other </c:v>
                </c:pt>
              </c:strCache>
            </c:strRef>
          </c:cat>
          <c:val>
            <c:numRef>
              <c:f>Sheet1!$B$2:$B$8</c:f>
              <c:numCache>
                <c:formatCode>General</c:formatCode>
                <c:ptCount val="7"/>
                <c:pt idx="0">
                  <c:v>9</c:v>
                </c:pt>
                <c:pt idx="1">
                  <c:v>6</c:v>
                </c:pt>
                <c:pt idx="2">
                  <c:v>1</c:v>
                </c:pt>
                <c:pt idx="3">
                  <c:v>0</c:v>
                </c:pt>
                <c:pt idx="4">
                  <c:v>1</c:v>
                </c:pt>
                <c:pt idx="5">
                  <c:v>0</c:v>
                </c:pt>
                <c:pt idx="6">
                  <c:v>1</c:v>
                </c:pt>
              </c:numCache>
            </c:numRef>
          </c:val>
          <c:extLst>
            <c:ext xmlns:c16="http://schemas.microsoft.com/office/drawing/2014/chart" uri="{C3380CC4-5D6E-409C-BE32-E72D297353CC}">
              <c16:uniqueId val="{00000000-6B31-46B9-8037-046C41C3D451}"/>
            </c:ext>
          </c:extLst>
        </c:ser>
        <c:dLbls>
          <c:showLegendKey val="0"/>
          <c:showVal val="0"/>
          <c:showCatName val="0"/>
          <c:showSerName val="0"/>
          <c:showPercent val="0"/>
          <c:showBubbleSize val="0"/>
        </c:dLbls>
        <c:gapWidth val="182"/>
        <c:axId val="971281999"/>
        <c:axId val="787118975"/>
      </c:barChart>
      <c:catAx>
        <c:axId val="971281999"/>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87118975"/>
        <c:crosses val="autoZero"/>
        <c:auto val="1"/>
        <c:lblAlgn val="ctr"/>
        <c:lblOffset val="100"/>
        <c:noMultiLvlLbl val="0"/>
      </c:catAx>
      <c:valAx>
        <c:axId val="787118975"/>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971281999"/>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7B86346-59A2-4282-9A64-05524C79D88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C161D54C-AFC8-47F5-B030-A8ED60D0880F}"/>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536B27D-C1ED-4C55-9062-2279210E96ED}" type="datetime1">
              <a:rPr lang="en-GB" smtClean="0"/>
              <a:t>04/02/2025</a:t>
            </a:fld>
            <a:endParaRPr lang="en-GB" dirty="0"/>
          </a:p>
        </p:txBody>
      </p:sp>
      <p:sp>
        <p:nvSpPr>
          <p:cNvPr id="4" name="Footer Placeholder 3">
            <a:extLst>
              <a:ext uri="{FF2B5EF4-FFF2-40B4-BE49-F238E27FC236}">
                <a16:creationId xmlns:a16="http://schemas.microsoft.com/office/drawing/2014/main" id="{B43D8396-DC49-433C-84C0-BD573781E57C}"/>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ECDA06B3-9442-49D9-BE03-080DCCEA199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EC5AD26-F754-4E27-9D95-B069583ABB63}" type="slidenum">
              <a:rPr lang="en-GB" smtClean="0"/>
              <a:t>‹#›</a:t>
            </a:fld>
            <a:endParaRPr lang="en-GB"/>
          </a:p>
        </p:txBody>
      </p:sp>
    </p:spTree>
    <p:extLst>
      <p:ext uri="{BB962C8B-B14F-4D97-AF65-F5344CB8AC3E}">
        <p14:creationId xmlns:p14="http://schemas.microsoft.com/office/powerpoint/2010/main" val="412208406"/>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61EAF8-BEF3-4EDD-99CF-6435314FE1C9}" type="datetime1">
              <a:rPr lang="en-GB" smtClean="0"/>
              <a:pPr/>
              <a:t>04/02/2025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D5939589-3E79-4C82-AA4A-FE78234FAA59}" type="slidenum">
              <a:rPr lang="en-GB" noProof="0" smtClean="0"/>
              <a:t>‹#›</a:t>
            </a:fld>
            <a:endParaRPr lang="en-GB" noProof="0"/>
          </a:p>
        </p:txBody>
      </p:sp>
    </p:spTree>
    <p:extLst>
      <p:ext uri="{BB962C8B-B14F-4D97-AF65-F5344CB8AC3E}">
        <p14:creationId xmlns:p14="http://schemas.microsoft.com/office/powerpoint/2010/main" val="219496896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part of my level 4 TAP course I was required to produce a small service development project which I decided to focus in on improving the understanding of my role within stroke. </a:t>
            </a:r>
          </a:p>
        </p:txBody>
      </p:sp>
      <p:sp>
        <p:nvSpPr>
          <p:cNvPr id="4" name="Slide Number Placeholder 3"/>
          <p:cNvSpPr>
            <a:spLocks noGrp="1"/>
          </p:cNvSpPr>
          <p:nvPr>
            <p:ph type="sldNum" sz="quarter" idx="5"/>
          </p:nvPr>
        </p:nvSpPr>
        <p:spPr/>
        <p:txBody>
          <a:bodyPr/>
          <a:lstStyle/>
          <a:p>
            <a:pPr rtl="0"/>
            <a:fld id="{D5939589-3E79-4C82-AA4A-FE78234FAA59}" type="slidenum">
              <a:rPr lang="en-GB" smtClean="0"/>
              <a:t>1</a:t>
            </a:fld>
            <a:endParaRPr lang="en-GB" dirty="0"/>
          </a:p>
        </p:txBody>
      </p:sp>
    </p:spTree>
    <p:extLst>
      <p:ext uri="{BB962C8B-B14F-4D97-AF65-F5344CB8AC3E}">
        <p14:creationId xmlns:p14="http://schemas.microsoft.com/office/powerpoint/2010/main" val="6862726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Multi Professional Rehabilitation Assistant </a:t>
            </a:r>
          </a:p>
          <a:p>
            <a:r>
              <a:rPr lang="en-GB" dirty="0"/>
              <a:t>We are part of the therapies team and act as an assistant to 6 disciplines over a 7 day service for a small caseload of patients (around ¼ of the ward) </a:t>
            </a:r>
          </a:p>
          <a:p>
            <a:endParaRPr lang="en-GB" dirty="0"/>
          </a:p>
          <a:p>
            <a:r>
              <a:rPr lang="en-GB" dirty="0"/>
              <a:t>I identify that peoples misconception of our service is a barrier to the service being </a:t>
            </a:r>
            <a:r>
              <a:rPr lang="en-GB" dirty="0" err="1"/>
              <a:t>utalised</a:t>
            </a:r>
            <a:r>
              <a:rPr lang="en-GB" dirty="0"/>
              <a:t> to its full potential. </a:t>
            </a:r>
          </a:p>
          <a:p>
            <a:endParaRPr lang="en-GB" dirty="0"/>
          </a:p>
        </p:txBody>
      </p:sp>
      <p:sp>
        <p:nvSpPr>
          <p:cNvPr id="4" name="Slide Number Placeholder 3"/>
          <p:cNvSpPr>
            <a:spLocks noGrp="1"/>
          </p:cNvSpPr>
          <p:nvPr>
            <p:ph type="sldNum" sz="quarter" idx="5"/>
          </p:nvPr>
        </p:nvSpPr>
        <p:spPr/>
        <p:txBody>
          <a:bodyPr/>
          <a:lstStyle/>
          <a:p>
            <a:pPr rtl="0"/>
            <a:fld id="{D5939589-3E79-4C82-AA4A-FE78234FAA59}" type="slidenum">
              <a:rPr lang="en-GB" noProof="0" smtClean="0"/>
              <a:t>2</a:t>
            </a:fld>
            <a:endParaRPr lang="en-GB" noProof="0"/>
          </a:p>
        </p:txBody>
      </p:sp>
    </p:spTree>
    <p:extLst>
      <p:ext uri="{BB962C8B-B14F-4D97-AF65-F5344CB8AC3E}">
        <p14:creationId xmlns:p14="http://schemas.microsoft.com/office/powerpoint/2010/main" val="33197288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 me reflect on why I chose this topic</a:t>
            </a:r>
          </a:p>
          <a:p>
            <a:r>
              <a:rPr lang="en-GB" dirty="0"/>
              <a:t>The hope of altering the perception of it due to constant criticism, negative feedback, increased pressures on my mental health and misunderstandings of what MPRA’S do . </a:t>
            </a:r>
          </a:p>
        </p:txBody>
      </p:sp>
      <p:sp>
        <p:nvSpPr>
          <p:cNvPr id="4" name="Slide Number Placeholder 3"/>
          <p:cNvSpPr>
            <a:spLocks noGrp="1"/>
          </p:cNvSpPr>
          <p:nvPr>
            <p:ph type="sldNum" sz="quarter" idx="5"/>
          </p:nvPr>
        </p:nvSpPr>
        <p:spPr/>
        <p:txBody>
          <a:bodyPr/>
          <a:lstStyle/>
          <a:p>
            <a:pPr rtl="0"/>
            <a:fld id="{D5939589-3E79-4C82-AA4A-FE78234FAA59}" type="slidenum">
              <a:rPr lang="en-GB" smtClean="0"/>
              <a:t>3</a:t>
            </a:fld>
            <a:endParaRPr lang="en-GB"/>
          </a:p>
        </p:txBody>
      </p:sp>
    </p:spTree>
    <p:extLst>
      <p:ext uri="{BB962C8B-B14F-4D97-AF65-F5344CB8AC3E}">
        <p14:creationId xmlns:p14="http://schemas.microsoft.com/office/powerpoint/2010/main" val="4930160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Here are some facts, Further to this - A literature review by Daniel et al (2024) of stress and burnout amongst nurses in the UK highlights the impact on patient care, overall service provision and errors in practice so we all need to stay healthy!. </a:t>
            </a:r>
          </a:p>
          <a:p>
            <a:endParaRPr lang="en-GB" dirty="0"/>
          </a:p>
        </p:txBody>
      </p:sp>
      <p:sp>
        <p:nvSpPr>
          <p:cNvPr id="4" name="Slide Number Placeholder 3"/>
          <p:cNvSpPr>
            <a:spLocks noGrp="1"/>
          </p:cNvSpPr>
          <p:nvPr>
            <p:ph type="sldNum" sz="quarter" idx="5"/>
          </p:nvPr>
        </p:nvSpPr>
        <p:spPr/>
        <p:txBody>
          <a:bodyPr/>
          <a:lstStyle/>
          <a:p>
            <a:pPr rtl="0"/>
            <a:fld id="{D5939589-3E79-4C82-AA4A-FE78234FAA59}" type="slidenum">
              <a:rPr lang="en-GB" noProof="0" smtClean="0"/>
              <a:t>4</a:t>
            </a:fld>
            <a:endParaRPr lang="en-GB" noProof="0"/>
          </a:p>
        </p:txBody>
      </p:sp>
    </p:spTree>
    <p:extLst>
      <p:ext uri="{BB962C8B-B14F-4D97-AF65-F5344CB8AC3E}">
        <p14:creationId xmlns:p14="http://schemas.microsoft.com/office/powerpoint/2010/main" val="26738064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get straight to it! </a:t>
            </a:r>
          </a:p>
        </p:txBody>
      </p:sp>
      <p:sp>
        <p:nvSpPr>
          <p:cNvPr id="4" name="Slide Number Placeholder 3"/>
          <p:cNvSpPr>
            <a:spLocks noGrp="1"/>
          </p:cNvSpPr>
          <p:nvPr>
            <p:ph type="sldNum" sz="quarter" idx="5"/>
          </p:nvPr>
        </p:nvSpPr>
        <p:spPr/>
        <p:txBody>
          <a:bodyPr/>
          <a:lstStyle/>
          <a:p>
            <a:pPr rtl="0"/>
            <a:fld id="{D5939589-3E79-4C82-AA4A-FE78234FAA59}" type="slidenum">
              <a:rPr lang="en-GB" smtClean="0"/>
              <a:t>5</a:t>
            </a:fld>
            <a:endParaRPr lang="en-GB"/>
          </a:p>
        </p:txBody>
      </p:sp>
    </p:spTree>
    <p:extLst>
      <p:ext uri="{BB962C8B-B14F-4D97-AF65-F5344CB8AC3E}">
        <p14:creationId xmlns:p14="http://schemas.microsoft.com/office/powerpoint/2010/main" val="29975180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IQT modules - The Improving Quality Together learning programme gives staff a set of common techniques to achieve improvements in care so some of the principles learnt may help</a:t>
            </a:r>
          </a:p>
          <a:p>
            <a:endParaRPr lang="en-GB" dirty="0"/>
          </a:p>
          <a:p>
            <a:r>
              <a:rPr lang="en-GB" dirty="0"/>
              <a:t>Themes established through data collection such as therapeutic support, personal care, role on ward, running groups</a:t>
            </a:r>
          </a:p>
        </p:txBody>
      </p:sp>
      <p:sp>
        <p:nvSpPr>
          <p:cNvPr id="4" name="Slide Number Placeholder 3"/>
          <p:cNvSpPr>
            <a:spLocks noGrp="1"/>
          </p:cNvSpPr>
          <p:nvPr>
            <p:ph type="sldNum" sz="quarter" idx="5"/>
          </p:nvPr>
        </p:nvSpPr>
        <p:spPr/>
        <p:txBody>
          <a:bodyPr/>
          <a:lstStyle/>
          <a:p>
            <a:pPr rtl="0"/>
            <a:fld id="{D5939589-3E79-4C82-AA4A-FE78234FAA59}" type="slidenum">
              <a:rPr lang="en-GB" noProof="0" smtClean="0"/>
              <a:t>8</a:t>
            </a:fld>
            <a:endParaRPr lang="en-GB" noProof="0" dirty="0"/>
          </a:p>
        </p:txBody>
      </p:sp>
    </p:spTree>
    <p:extLst>
      <p:ext uri="{BB962C8B-B14F-4D97-AF65-F5344CB8AC3E}">
        <p14:creationId xmlns:p14="http://schemas.microsoft.com/office/powerpoint/2010/main" val="28029663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show who responded – predominantly nursing staff and therapies</a:t>
            </a:r>
          </a:p>
          <a:p>
            <a:r>
              <a:rPr lang="en-GB" dirty="0"/>
              <a:t>And what they said their preferred methods of communication were, its important for me to know how best to reach the target audience. – notice board and power point leading, closely followed by leaflets and verbalisation</a:t>
            </a:r>
          </a:p>
        </p:txBody>
      </p:sp>
      <p:sp>
        <p:nvSpPr>
          <p:cNvPr id="4" name="Slide Number Placeholder 3"/>
          <p:cNvSpPr>
            <a:spLocks noGrp="1"/>
          </p:cNvSpPr>
          <p:nvPr>
            <p:ph type="sldNum" sz="quarter" idx="5"/>
          </p:nvPr>
        </p:nvSpPr>
        <p:spPr/>
        <p:txBody>
          <a:bodyPr/>
          <a:lstStyle/>
          <a:p>
            <a:pPr rtl="0"/>
            <a:fld id="{D5939589-3E79-4C82-AA4A-FE78234FAA59}" type="slidenum">
              <a:rPr lang="en-GB" smtClean="0"/>
              <a:t>10</a:t>
            </a:fld>
            <a:endParaRPr lang="en-GB" dirty="0"/>
          </a:p>
        </p:txBody>
      </p:sp>
    </p:spTree>
    <p:extLst>
      <p:ext uri="{BB962C8B-B14F-4D97-AF65-F5344CB8AC3E}">
        <p14:creationId xmlns:p14="http://schemas.microsoft.com/office/powerpoint/2010/main" val="36908168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assess the other responses, I undertook thematic  analysis and key themes are represented above in word clouds. </a:t>
            </a:r>
          </a:p>
          <a:p>
            <a:endParaRPr lang="en-GB" dirty="0"/>
          </a:p>
          <a:p>
            <a:r>
              <a:rPr lang="en-GB" dirty="0"/>
              <a:t>Positives - Some good awareness of what we do, some clear points acknowledged.</a:t>
            </a:r>
          </a:p>
          <a:p>
            <a:r>
              <a:rPr lang="en-GB" dirty="0"/>
              <a:t>Negatives – Definitely an overall misunderstanding of the patients we see and why </a:t>
            </a:r>
          </a:p>
          <a:p>
            <a:endParaRPr lang="en-GB" dirty="0"/>
          </a:p>
        </p:txBody>
      </p:sp>
      <p:sp>
        <p:nvSpPr>
          <p:cNvPr id="4" name="Slide Number Placeholder 3"/>
          <p:cNvSpPr>
            <a:spLocks noGrp="1"/>
          </p:cNvSpPr>
          <p:nvPr>
            <p:ph type="sldNum" sz="quarter" idx="5"/>
          </p:nvPr>
        </p:nvSpPr>
        <p:spPr/>
        <p:txBody>
          <a:bodyPr/>
          <a:lstStyle/>
          <a:p>
            <a:pPr rtl="0"/>
            <a:fld id="{D5939589-3E79-4C82-AA4A-FE78234FAA59}" type="slidenum">
              <a:rPr lang="en-GB" noProof="0" smtClean="0"/>
              <a:t>11</a:t>
            </a:fld>
            <a:endParaRPr lang="en-GB" noProof="0" dirty="0"/>
          </a:p>
        </p:txBody>
      </p:sp>
    </p:spTree>
    <p:extLst>
      <p:ext uri="{BB962C8B-B14F-4D97-AF65-F5344CB8AC3E}">
        <p14:creationId xmlns:p14="http://schemas.microsoft.com/office/powerpoint/2010/main" val="36680302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Again, some really good understanding of our role mixed with some beliefs which understandably may contribute to people misunderstanding our role or thinking we are not working hard enough. </a:t>
            </a:r>
          </a:p>
        </p:txBody>
      </p:sp>
      <p:sp>
        <p:nvSpPr>
          <p:cNvPr id="4" name="Slide Number Placeholder 3"/>
          <p:cNvSpPr>
            <a:spLocks noGrp="1"/>
          </p:cNvSpPr>
          <p:nvPr>
            <p:ph type="sldNum" sz="quarter" idx="5"/>
          </p:nvPr>
        </p:nvSpPr>
        <p:spPr/>
        <p:txBody>
          <a:bodyPr/>
          <a:lstStyle/>
          <a:p>
            <a:pPr rtl="0"/>
            <a:fld id="{D5939589-3E79-4C82-AA4A-FE78234FAA59}" type="slidenum">
              <a:rPr lang="en-GB" noProof="0" smtClean="0"/>
              <a:t>12</a:t>
            </a:fld>
            <a:endParaRPr lang="en-GB" noProof="0" dirty="0"/>
          </a:p>
        </p:txBody>
      </p:sp>
    </p:spTree>
    <p:extLst>
      <p:ext uri="{BB962C8B-B14F-4D97-AF65-F5344CB8AC3E}">
        <p14:creationId xmlns:p14="http://schemas.microsoft.com/office/powerpoint/2010/main" val="18586434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GB" dirty="0"/>
              <a:t>1. I can create a notice board and </a:t>
            </a:r>
            <a:r>
              <a:rPr lang="en-GB" dirty="0" err="1"/>
              <a:t>powerpoint</a:t>
            </a:r>
            <a:r>
              <a:rPr lang="en-GB" dirty="0"/>
              <a:t> </a:t>
            </a:r>
          </a:p>
          <a:p>
            <a:pPr marL="171450" indent="-171450">
              <a:buFontTx/>
              <a:buChar char="-"/>
            </a:pPr>
            <a:r>
              <a:rPr lang="en-GB" dirty="0"/>
              <a:t>2. nursing and therapies – all could benefit from this education</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3. </a:t>
            </a:r>
            <a:r>
              <a:rPr lang="en-GB" dirty="0" err="1"/>
              <a:t>powerpoint</a:t>
            </a:r>
            <a:r>
              <a:rPr lang="en-GB" dirty="0"/>
              <a:t> to cover criteria, appropriate referrals, our benefit to their teams</a:t>
            </a:r>
          </a:p>
          <a:p>
            <a:pPr marL="171450" indent="-171450">
              <a:buFontTx/>
              <a:buChar char="-"/>
            </a:pPr>
            <a:endParaRPr lang="en-GB" dirty="0"/>
          </a:p>
        </p:txBody>
      </p:sp>
      <p:sp>
        <p:nvSpPr>
          <p:cNvPr id="4" name="Slide Number Placeholder 3"/>
          <p:cNvSpPr>
            <a:spLocks noGrp="1"/>
          </p:cNvSpPr>
          <p:nvPr>
            <p:ph type="sldNum" sz="quarter" idx="5"/>
          </p:nvPr>
        </p:nvSpPr>
        <p:spPr/>
        <p:txBody>
          <a:bodyPr/>
          <a:lstStyle/>
          <a:p>
            <a:pPr rtl="0"/>
            <a:fld id="{D5939589-3E79-4C82-AA4A-FE78234FAA59}" type="slidenum">
              <a:rPr lang="en-GB" noProof="0" smtClean="0"/>
              <a:t>13</a:t>
            </a:fld>
            <a:endParaRPr lang="en-GB" noProof="0"/>
          </a:p>
        </p:txBody>
      </p:sp>
    </p:spTree>
    <p:extLst>
      <p:ext uri="{BB962C8B-B14F-4D97-AF65-F5344CB8AC3E}">
        <p14:creationId xmlns:p14="http://schemas.microsoft.com/office/powerpoint/2010/main" val="20599114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Online - </a:t>
            </a:r>
            <a:r>
              <a:rPr lang="en-GB" sz="1200" dirty="0"/>
              <a:t>(Accessible anywhere, paper saving)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Responses - are the people who criticise our role responding to my questionnaire?</a:t>
            </a:r>
          </a:p>
          <a:p>
            <a:r>
              <a:rPr lang="en-GB" dirty="0"/>
              <a:t>Helpful data – helps us to develop </a:t>
            </a:r>
          </a:p>
        </p:txBody>
      </p:sp>
      <p:sp>
        <p:nvSpPr>
          <p:cNvPr id="4" name="Slide Number Placeholder 3"/>
          <p:cNvSpPr>
            <a:spLocks noGrp="1"/>
          </p:cNvSpPr>
          <p:nvPr>
            <p:ph type="sldNum" sz="quarter" idx="5"/>
          </p:nvPr>
        </p:nvSpPr>
        <p:spPr/>
        <p:txBody>
          <a:bodyPr/>
          <a:lstStyle/>
          <a:p>
            <a:pPr rtl="0"/>
            <a:fld id="{D5939589-3E79-4C82-AA4A-FE78234FAA59}" type="slidenum">
              <a:rPr lang="en-GB" smtClean="0"/>
              <a:t>14</a:t>
            </a:fld>
            <a:endParaRPr lang="en-GB" dirty="0"/>
          </a:p>
        </p:txBody>
      </p:sp>
    </p:spTree>
    <p:extLst>
      <p:ext uri="{BB962C8B-B14F-4D97-AF65-F5344CB8AC3E}">
        <p14:creationId xmlns:p14="http://schemas.microsoft.com/office/powerpoint/2010/main" val="9473087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D5939589-3E79-4C82-AA4A-FE78234FAA59}" type="slidenum">
              <a:rPr lang="en-GB" smtClean="0"/>
              <a:t>15</a:t>
            </a:fld>
            <a:endParaRPr lang="en-GB" dirty="0"/>
          </a:p>
        </p:txBody>
      </p:sp>
    </p:spTree>
    <p:extLst>
      <p:ext uri="{BB962C8B-B14F-4D97-AF65-F5344CB8AC3E}">
        <p14:creationId xmlns:p14="http://schemas.microsoft.com/office/powerpoint/2010/main" val="8851261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trust advocates for sustainability so a leaflet wouldn’t be as </a:t>
            </a:r>
            <a:r>
              <a:rPr lang="en-GB" dirty="0" err="1"/>
              <a:t>inkeeping</a:t>
            </a:r>
            <a:r>
              <a:rPr lang="en-GB" dirty="0"/>
              <a:t> with the trusts aims for zero waste.</a:t>
            </a:r>
          </a:p>
        </p:txBody>
      </p:sp>
      <p:sp>
        <p:nvSpPr>
          <p:cNvPr id="4" name="Slide Number Placeholder 3"/>
          <p:cNvSpPr>
            <a:spLocks noGrp="1"/>
          </p:cNvSpPr>
          <p:nvPr>
            <p:ph type="sldNum" sz="quarter" idx="5"/>
          </p:nvPr>
        </p:nvSpPr>
        <p:spPr/>
        <p:txBody>
          <a:bodyPr/>
          <a:lstStyle/>
          <a:p>
            <a:pPr rtl="0"/>
            <a:fld id="{D5939589-3E79-4C82-AA4A-FE78234FAA59}" type="slidenum">
              <a:rPr lang="en-GB" noProof="0" smtClean="0"/>
              <a:t>16</a:t>
            </a:fld>
            <a:endParaRPr lang="en-GB" noProof="0"/>
          </a:p>
        </p:txBody>
      </p:sp>
    </p:spTree>
    <p:extLst>
      <p:ext uri="{BB962C8B-B14F-4D97-AF65-F5344CB8AC3E}">
        <p14:creationId xmlns:p14="http://schemas.microsoft.com/office/powerpoint/2010/main" val="24833363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5939589-3E79-4C82-AA4A-FE78234FAA59}" type="slidenum">
              <a:rPr lang="en-GB" smtClean="0"/>
              <a:t>18</a:t>
            </a:fld>
            <a:endParaRPr lang="en-GB"/>
          </a:p>
        </p:txBody>
      </p:sp>
    </p:spTree>
    <p:extLst>
      <p:ext uri="{BB962C8B-B14F-4D97-AF65-F5344CB8AC3E}">
        <p14:creationId xmlns:p14="http://schemas.microsoft.com/office/powerpoint/2010/main" val="349803847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5939589-3E79-4C82-AA4A-FE78234FAA59}" type="slidenum">
              <a:rPr lang="en-GB" smtClean="0"/>
              <a:t>19</a:t>
            </a:fld>
            <a:endParaRPr lang="en-GB"/>
          </a:p>
        </p:txBody>
      </p:sp>
    </p:spTree>
    <p:extLst>
      <p:ext uri="{BB962C8B-B14F-4D97-AF65-F5344CB8AC3E}">
        <p14:creationId xmlns:p14="http://schemas.microsoft.com/office/powerpoint/2010/main" val="299450720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2/4/2025</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9409397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rtl="0"/>
            <a:fld id="{D8DA9DAA-006C-4F4B-980E-E3DF019B24E2}" type="slidenum">
              <a:rPr lang="en-GB" noProof="0" smtClean="0"/>
              <a:t>‹#›</a:t>
            </a:fld>
            <a:endParaRPr lang="en-GB" noProof="0"/>
          </a:p>
        </p:txBody>
      </p:sp>
    </p:spTree>
    <p:extLst>
      <p:ext uri="{BB962C8B-B14F-4D97-AF65-F5344CB8AC3E}">
        <p14:creationId xmlns:p14="http://schemas.microsoft.com/office/powerpoint/2010/main" val="4853453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
        <p:nvSpPr>
          <p:cNvPr id="7" name="Graphic 12">
            <a:extLst>
              <a:ext uri="{FF2B5EF4-FFF2-40B4-BE49-F238E27FC236}">
                <a16:creationId xmlns:a16="http://schemas.microsoft.com/office/drawing/2014/main" id="{664DB72F-DB2F-4FBC-ABB8-9568233D7025}"/>
              </a:ext>
            </a:extLst>
          </p:cNvPr>
          <p:cNvSpPr/>
          <p:nvPr userDrawn="1"/>
        </p:nvSpPr>
        <p:spPr>
          <a:xfrm>
            <a:off x="10772266" y="3054359"/>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pPr rtl="0"/>
            <a:endParaRPr lang="en-GB" noProof="0"/>
          </a:p>
        </p:txBody>
      </p:sp>
      <p:sp>
        <p:nvSpPr>
          <p:cNvPr id="8" name="Graphic 13">
            <a:extLst>
              <a:ext uri="{FF2B5EF4-FFF2-40B4-BE49-F238E27FC236}">
                <a16:creationId xmlns:a16="http://schemas.microsoft.com/office/drawing/2014/main" id="{6FA21DC2-D656-4027-B870-E1E2B372EF50}"/>
              </a:ext>
            </a:extLst>
          </p:cNvPr>
          <p:cNvSpPr/>
          <p:nvPr userDrawn="1"/>
        </p:nvSpPr>
        <p:spPr>
          <a:xfrm>
            <a:off x="10724364" y="2515838"/>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pPr rtl="0"/>
            <a:endParaRPr lang="en-GB" noProof="0"/>
          </a:p>
        </p:txBody>
      </p:sp>
      <p:sp>
        <p:nvSpPr>
          <p:cNvPr id="9" name="Graphic 15">
            <a:extLst>
              <a:ext uri="{FF2B5EF4-FFF2-40B4-BE49-F238E27FC236}">
                <a16:creationId xmlns:a16="http://schemas.microsoft.com/office/drawing/2014/main" id="{E752F764-06B2-4EE9-90B9-28202E3E39BC}"/>
              </a:ext>
            </a:extLst>
          </p:cNvPr>
          <p:cNvSpPr/>
          <p:nvPr userDrawn="1"/>
        </p:nvSpPr>
        <p:spPr>
          <a:xfrm>
            <a:off x="11024834" y="2787572"/>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pPr rtl="0"/>
            <a:endParaRPr lang="en-GB" noProof="0"/>
          </a:p>
        </p:txBody>
      </p:sp>
      <p:sp>
        <p:nvSpPr>
          <p:cNvPr id="10" name="Graphic 22">
            <a:extLst>
              <a:ext uri="{FF2B5EF4-FFF2-40B4-BE49-F238E27FC236}">
                <a16:creationId xmlns:a16="http://schemas.microsoft.com/office/drawing/2014/main" id="{61F69D27-93A9-4DA6-AA53-D1FF5AFB9D6A}"/>
              </a:ext>
            </a:extLst>
          </p:cNvPr>
          <p:cNvSpPr/>
          <p:nvPr userDrawn="1"/>
        </p:nvSpPr>
        <p:spPr>
          <a:xfrm>
            <a:off x="1261869" y="2633448"/>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chemeClr val="bg1"/>
          </a:solidFill>
          <a:ln w="646" cap="flat">
            <a:noFill/>
            <a:prstDash val="solid"/>
            <a:miter/>
          </a:ln>
        </p:spPr>
        <p:txBody>
          <a:bodyPr rtlCol="0" anchor="ctr"/>
          <a:lstStyle/>
          <a:p>
            <a:pPr rtl="0"/>
            <a:endParaRPr lang="en-GB" noProof="0"/>
          </a:p>
        </p:txBody>
      </p:sp>
      <p:sp>
        <p:nvSpPr>
          <p:cNvPr id="11" name="Graphic 21">
            <a:extLst>
              <a:ext uri="{FF2B5EF4-FFF2-40B4-BE49-F238E27FC236}">
                <a16:creationId xmlns:a16="http://schemas.microsoft.com/office/drawing/2014/main" id="{FA2FEDAD-AEF5-48F8-9E8C-B209B86ECB3C}"/>
              </a:ext>
            </a:extLst>
          </p:cNvPr>
          <p:cNvSpPr/>
          <p:nvPr userDrawn="1"/>
        </p:nvSpPr>
        <p:spPr>
          <a:xfrm>
            <a:off x="1064053" y="3083338"/>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chemeClr val="bg1"/>
          </a:solidFill>
          <a:ln w="469" cap="flat">
            <a:noFill/>
            <a:prstDash val="solid"/>
            <a:miter/>
          </a:ln>
        </p:spPr>
        <p:txBody>
          <a:bodyPr rtlCol="0" anchor="ctr"/>
          <a:lstStyle/>
          <a:p>
            <a:pPr rtl="0"/>
            <a:endParaRPr lang="en-GB" noProof="0"/>
          </a:p>
        </p:txBody>
      </p:sp>
      <p:sp>
        <p:nvSpPr>
          <p:cNvPr id="12" name="Graphic 23">
            <a:extLst>
              <a:ext uri="{FF2B5EF4-FFF2-40B4-BE49-F238E27FC236}">
                <a16:creationId xmlns:a16="http://schemas.microsoft.com/office/drawing/2014/main" id="{422F9EB3-A074-4B2E-9D6A-549A74BB61D9}"/>
              </a:ext>
            </a:extLst>
          </p:cNvPr>
          <p:cNvSpPr/>
          <p:nvPr userDrawn="1"/>
        </p:nvSpPr>
        <p:spPr>
          <a:xfrm>
            <a:off x="1413405" y="3492870"/>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chemeClr val="bg1"/>
          </a:solidFill>
          <a:ln w="516" cap="flat">
            <a:noFill/>
            <a:prstDash val="solid"/>
            <a:miter/>
          </a:ln>
        </p:spPr>
        <p:txBody>
          <a:bodyPr rtlCol="0" anchor="ctr"/>
          <a:lstStyle/>
          <a:p>
            <a:pPr rtl="0"/>
            <a:endParaRPr lang="en-GB" noProof="0"/>
          </a:p>
        </p:txBody>
      </p:sp>
    </p:spTree>
    <p:extLst>
      <p:ext uri="{BB962C8B-B14F-4D97-AF65-F5344CB8AC3E}">
        <p14:creationId xmlns:p14="http://schemas.microsoft.com/office/powerpoint/2010/main" val="21498284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2/4/2025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8" name="Graphic 15">
            <a:extLst>
              <a:ext uri="{FF2B5EF4-FFF2-40B4-BE49-F238E27FC236}">
                <a16:creationId xmlns:a16="http://schemas.microsoft.com/office/drawing/2014/main" id="{80FCF4FD-E6D3-46A4-B2A3-27139666D16A}"/>
              </a:ext>
            </a:extLst>
          </p:cNvPr>
          <p:cNvSpPr/>
          <p:nvPr userDrawn="1"/>
        </p:nvSpPr>
        <p:spPr>
          <a:xfrm>
            <a:off x="10508317" y="49220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pPr rtl="0"/>
            <a:endParaRPr lang="en-GB" noProof="0"/>
          </a:p>
        </p:txBody>
      </p:sp>
      <p:sp>
        <p:nvSpPr>
          <p:cNvPr id="9" name="Graphic 16">
            <a:extLst>
              <a:ext uri="{FF2B5EF4-FFF2-40B4-BE49-F238E27FC236}">
                <a16:creationId xmlns:a16="http://schemas.microsoft.com/office/drawing/2014/main" id="{4A18996A-02E4-4C99-8158-FCAB24F5E558}"/>
              </a:ext>
            </a:extLst>
          </p:cNvPr>
          <p:cNvSpPr/>
          <p:nvPr userDrawn="1"/>
        </p:nvSpPr>
        <p:spPr>
          <a:xfrm>
            <a:off x="11477944" y="105558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pPr rtl="0"/>
            <a:endParaRPr lang="en-GB" noProof="0"/>
          </a:p>
        </p:txBody>
      </p:sp>
      <p:sp>
        <p:nvSpPr>
          <p:cNvPr id="10" name="Graphic 14">
            <a:extLst>
              <a:ext uri="{FF2B5EF4-FFF2-40B4-BE49-F238E27FC236}">
                <a16:creationId xmlns:a16="http://schemas.microsoft.com/office/drawing/2014/main" id="{71BCC010-5E97-4D8D-BFC8-1C96578EF0CC}"/>
              </a:ext>
            </a:extLst>
          </p:cNvPr>
          <p:cNvSpPr/>
          <p:nvPr userDrawn="1"/>
        </p:nvSpPr>
        <p:spPr>
          <a:xfrm>
            <a:off x="11241555" y="44663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pPr rtl="0"/>
            <a:endParaRPr lang="en-GB" noProof="0"/>
          </a:p>
        </p:txBody>
      </p:sp>
    </p:spTree>
    <p:extLst>
      <p:ext uri="{BB962C8B-B14F-4D97-AF65-F5344CB8AC3E}">
        <p14:creationId xmlns:p14="http://schemas.microsoft.com/office/powerpoint/2010/main" val="21250580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2/4/2025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
        <p:nvSpPr>
          <p:cNvPr id="10" name="Graphic 15">
            <a:extLst>
              <a:ext uri="{FF2B5EF4-FFF2-40B4-BE49-F238E27FC236}">
                <a16:creationId xmlns:a16="http://schemas.microsoft.com/office/drawing/2014/main" id="{86F0CF37-92B2-4130-9EDD-0D21B4460101}"/>
              </a:ext>
            </a:extLst>
          </p:cNvPr>
          <p:cNvSpPr/>
          <p:nvPr userDrawn="1"/>
        </p:nvSpPr>
        <p:spPr>
          <a:xfrm>
            <a:off x="10508317" y="49220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pPr rtl="0"/>
            <a:endParaRPr lang="en-GB" noProof="0"/>
          </a:p>
        </p:txBody>
      </p:sp>
      <p:sp>
        <p:nvSpPr>
          <p:cNvPr id="11" name="Graphic 16">
            <a:extLst>
              <a:ext uri="{FF2B5EF4-FFF2-40B4-BE49-F238E27FC236}">
                <a16:creationId xmlns:a16="http://schemas.microsoft.com/office/drawing/2014/main" id="{889E12F0-055E-4525-8C4F-434DBD8327BA}"/>
              </a:ext>
            </a:extLst>
          </p:cNvPr>
          <p:cNvSpPr/>
          <p:nvPr userDrawn="1"/>
        </p:nvSpPr>
        <p:spPr>
          <a:xfrm>
            <a:off x="11477944" y="105558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pPr rtl="0"/>
            <a:endParaRPr lang="en-GB" noProof="0"/>
          </a:p>
        </p:txBody>
      </p:sp>
      <p:sp>
        <p:nvSpPr>
          <p:cNvPr id="12" name="Graphic 14">
            <a:extLst>
              <a:ext uri="{FF2B5EF4-FFF2-40B4-BE49-F238E27FC236}">
                <a16:creationId xmlns:a16="http://schemas.microsoft.com/office/drawing/2014/main" id="{387C19D3-0BC4-4C55-8ED5-D4B4EF7C2211}"/>
              </a:ext>
            </a:extLst>
          </p:cNvPr>
          <p:cNvSpPr/>
          <p:nvPr userDrawn="1"/>
        </p:nvSpPr>
        <p:spPr>
          <a:xfrm>
            <a:off x="11241555" y="44663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pPr rtl="0"/>
            <a:endParaRPr lang="en-GB" noProof="0"/>
          </a:p>
        </p:txBody>
      </p:sp>
    </p:spTree>
    <p:extLst>
      <p:ext uri="{BB962C8B-B14F-4D97-AF65-F5344CB8AC3E}">
        <p14:creationId xmlns:p14="http://schemas.microsoft.com/office/powerpoint/2010/main" val="23513176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rtl="0"/>
            <a:r>
              <a:rPr lang="en-GB" noProof="0"/>
              <a:t>9/3/20XX</a:t>
            </a:r>
          </a:p>
        </p:txBody>
      </p:sp>
      <p:sp>
        <p:nvSpPr>
          <p:cNvPr id="4" name="Footer Placeholder 3"/>
          <p:cNvSpPr>
            <a:spLocks noGrp="1"/>
          </p:cNvSpPr>
          <p:nvPr>
            <p:ph type="ftr" sz="quarter" idx="11"/>
          </p:nvPr>
        </p:nvSpPr>
        <p:spPr/>
        <p:txBody>
          <a:bodyPr/>
          <a:lstStyle/>
          <a:p>
            <a:pPr rtl="0"/>
            <a:r>
              <a:rPr lang="en-GB" noProof="0"/>
              <a:t>Presentation Title</a:t>
            </a:r>
          </a:p>
        </p:txBody>
      </p:sp>
      <p:sp>
        <p:nvSpPr>
          <p:cNvPr id="5" name="Slide Number Placeholder 4"/>
          <p:cNvSpPr>
            <a:spLocks noGrp="1"/>
          </p:cNvSpPr>
          <p:nvPr>
            <p:ph type="sldNum" sz="quarter" idx="12"/>
          </p:nvPr>
        </p:nvSpPr>
        <p:spPr/>
        <p:txBody>
          <a:bodyPr/>
          <a:lstStyle/>
          <a:p>
            <a:pPr rtl="0"/>
            <a:fld id="{D8DA9DAA-006C-4F4B-980E-E3DF019B24E2}" type="slidenum">
              <a:rPr lang="en-GB" noProof="0" smtClean="0"/>
              <a:t>‹#›</a:t>
            </a:fld>
            <a:endParaRPr lang="en-GB" noProof="0"/>
          </a:p>
        </p:txBody>
      </p:sp>
    </p:spTree>
    <p:extLst>
      <p:ext uri="{BB962C8B-B14F-4D97-AF65-F5344CB8AC3E}">
        <p14:creationId xmlns:p14="http://schemas.microsoft.com/office/powerpoint/2010/main" val="8450597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rtl="0"/>
            <a:r>
              <a:rPr lang="en-GB" noProof="0"/>
              <a:t>9/3/20XX</a:t>
            </a:r>
          </a:p>
        </p:txBody>
      </p:sp>
      <p:sp>
        <p:nvSpPr>
          <p:cNvPr id="3" name="Footer Placeholder 2"/>
          <p:cNvSpPr>
            <a:spLocks noGrp="1"/>
          </p:cNvSpPr>
          <p:nvPr>
            <p:ph type="ftr" sz="quarter" idx="11"/>
          </p:nvPr>
        </p:nvSpPr>
        <p:spPr/>
        <p:txBody>
          <a:bodyPr/>
          <a:lstStyle/>
          <a:p>
            <a:pPr rtl="0"/>
            <a:r>
              <a:rPr lang="en-GB" noProof="0"/>
              <a:t>Presentation Title</a:t>
            </a:r>
          </a:p>
        </p:txBody>
      </p:sp>
      <p:sp>
        <p:nvSpPr>
          <p:cNvPr id="4" name="Slide Number Placeholder 3"/>
          <p:cNvSpPr>
            <a:spLocks noGrp="1"/>
          </p:cNvSpPr>
          <p:nvPr>
            <p:ph type="sldNum" sz="quarter" idx="12"/>
          </p:nvPr>
        </p:nvSpPr>
        <p:spPr/>
        <p:txBody>
          <a:bodyPr/>
          <a:lstStyle/>
          <a:p>
            <a:pPr rtl="0"/>
            <a:fld id="{D8DA9DAA-006C-4F4B-980E-E3DF019B24E2}" type="slidenum">
              <a:rPr lang="en-GB" noProof="0" smtClean="0"/>
              <a:t>‹#›</a:t>
            </a:fld>
            <a:endParaRPr lang="en-GB" noProof="0"/>
          </a:p>
        </p:txBody>
      </p:sp>
    </p:spTree>
    <p:extLst>
      <p:ext uri="{BB962C8B-B14F-4D97-AF65-F5344CB8AC3E}">
        <p14:creationId xmlns:p14="http://schemas.microsoft.com/office/powerpoint/2010/main" val="17239799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pPr rtl="0"/>
            <a:r>
              <a:rPr lang="en-GB" noProof="0"/>
              <a:t>9/3/20XX</a:t>
            </a:r>
          </a:p>
        </p:txBody>
      </p:sp>
      <p:sp>
        <p:nvSpPr>
          <p:cNvPr id="6" name="Footer Placeholder 5"/>
          <p:cNvSpPr>
            <a:spLocks noGrp="1"/>
          </p:cNvSpPr>
          <p:nvPr>
            <p:ph type="ftr" sz="quarter" idx="11"/>
          </p:nvPr>
        </p:nvSpPr>
        <p:spPr/>
        <p:txBody>
          <a:bodyPr/>
          <a:lstStyle/>
          <a:p>
            <a:pPr rtl="0"/>
            <a:r>
              <a:rPr lang="en-GB" noProof="0"/>
              <a:t>Presentation Title</a:t>
            </a:r>
          </a:p>
        </p:txBody>
      </p:sp>
      <p:sp>
        <p:nvSpPr>
          <p:cNvPr id="7" name="Slide Number Placeholder 6"/>
          <p:cNvSpPr>
            <a:spLocks noGrp="1"/>
          </p:cNvSpPr>
          <p:nvPr>
            <p:ph type="sldNum" sz="quarter" idx="12"/>
          </p:nvPr>
        </p:nvSpPr>
        <p:spPr/>
        <p:txBody>
          <a:bodyPr/>
          <a:lstStyle/>
          <a:p>
            <a:pPr rtl="0"/>
            <a:fld id="{D8DA9DAA-006C-4F4B-980E-E3DF019B24E2}" type="slidenum">
              <a:rPr lang="en-GB" noProof="0" smtClean="0"/>
              <a:t>‹#›</a:t>
            </a:fld>
            <a:endParaRPr lang="en-GB" noProof="0"/>
          </a:p>
        </p:txBody>
      </p:sp>
    </p:spTree>
    <p:extLst>
      <p:ext uri="{BB962C8B-B14F-4D97-AF65-F5344CB8AC3E}">
        <p14:creationId xmlns:p14="http://schemas.microsoft.com/office/powerpoint/2010/main" val="17272133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pPr rtl="0"/>
            <a:r>
              <a:rPr lang="en-GB" noProof="0"/>
              <a:t>9/3/20XX</a:t>
            </a:r>
          </a:p>
        </p:txBody>
      </p:sp>
      <p:sp>
        <p:nvSpPr>
          <p:cNvPr id="6" name="Footer Placeholder 5"/>
          <p:cNvSpPr>
            <a:spLocks noGrp="1"/>
          </p:cNvSpPr>
          <p:nvPr>
            <p:ph type="ftr" sz="quarter" idx="11"/>
          </p:nvPr>
        </p:nvSpPr>
        <p:spPr/>
        <p:txBody>
          <a:bodyPr/>
          <a:lstStyle/>
          <a:p>
            <a:pPr rtl="0"/>
            <a:r>
              <a:rPr lang="en-GB" noProof="0"/>
              <a:t>Presentation Title</a:t>
            </a:r>
          </a:p>
        </p:txBody>
      </p:sp>
      <p:sp>
        <p:nvSpPr>
          <p:cNvPr id="7" name="Slide Number Placeholder 6"/>
          <p:cNvSpPr>
            <a:spLocks noGrp="1"/>
          </p:cNvSpPr>
          <p:nvPr>
            <p:ph type="sldNum" sz="quarter" idx="12"/>
          </p:nvPr>
        </p:nvSpPr>
        <p:spPr/>
        <p:txBody>
          <a:bodyPr/>
          <a:lstStyle/>
          <a:p>
            <a:pPr rtl="0"/>
            <a:fld id="{D8DA9DAA-006C-4F4B-980E-E3DF019B24E2}" type="slidenum">
              <a:rPr lang="en-GB" noProof="0" smtClean="0"/>
              <a:t>‹#›</a:t>
            </a:fld>
            <a:endParaRPr lang="en-GB" noProof="0"/>
          </a:p>
        </p:txBody>
      </p:sp>
    </p:spTree>
    <p:extLst>
      <p:ext uri="{BB962C8B-B14F-4D97-AF65-F5344CB8AC3E}">
        <p14:creationId xmlns:p14="http://schemas.microsoft.com/office/powerpoint/2010/main" val="12676067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pPr rtl="0"/>
            <a:r>
              <a:rPr lang="en-GB" noProof="0"/>
              <a:t>9/3/20XX</a:t>
            </a:r>
          </a:p>
        </p:txBody>
      </p:sp>
      <p:sp>
        <p:nvSpPr>
          <p:cNvPr id="6" name="Footer Placeholder 5"/>
          <p:cNvSpPr>
            <a:spLocks noGrp="1"/>
          </p:cNvSpPr>
          <p:nvPr>
            <p:ph type="ftr" sz="quarter" idx="11"/>
          </p:nvPr>
        </p:nvSpPr>
        <p:spPr/>
        <p:txBody>
          <a:bodyPr/>
          <a:lstStyle/>
          <a:p>
            <a:pPr rtl="0"/>
            <a:r>
              <a:rPr lang="en-GB" noProof="0"/>
              <a:t>Presentation Title</a:t>
            </a:r>
          </a:p>
        </p:txBody>
      </p:sp>
      <p:sp>
        <p:nvSpPr>
          <p:cNvPr id="7" name="Slide Number Placeholder 6"/>
          <p:cNvSpPr>
            <a:spLocks noGrp="1"/>
          </p:cNvSpPr>
          <p:nvPr>
            <p:ph type="sldNum" sz="quarter" idx="12"/>
          </p:nvPr>
        </p:nvSpPr>
        <p:spPr/>
        <p:txBody>
          <a:bodyPr/>
          <a:lstStyle/>
          <a:p>
            <a:pPr rtl="0"/>
            <a:fld id="{D8DA9DAA-006C-4F4B-980E-E3DF019B24E2}" type="slidenum">
              <a:rPr lang="en-GB" noProof="0" smtClean="0"/>
              <a:t>‹#›</a:t>
            </a:fld>
            <a:endParaRPr lang="en-GB" noProof="0"/>
          </a:p>
        </p:txBody>
      </p:sp>
    </p:spTree>
    <p:extLst>
      <p:ext uri="{BB962C8B-B14F-4D97-AF65-F5344CB8AC3E}">
        <p14:creationId xmlns:p14="http://schemas.microsoft.com/office/powerpoint/2010/main" val="367018379"/>
      </p:ext>
    </p:extLst>
  </p:cSld>
  <p:clrMapOvr>
    <a:masterClrMapping/>
  </p:clrMapOvr>
  <p:hf hdr="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pPr rtl="0"/>
            <a:r>
              <a:rPr lang="en-GB" noProof="0"/>
              <a:t>9/3/20XX</a:t>
            </a:r>
          </a:p>
        </p:txBody>
      </p:sp>
      <p:sp>
        <p:nvSpPr>
          <p:cNvPr id="6" name="Footer Placeholder 5"/>
          <p:cNvSpPr>
            <a:spLocks noGrp="1"/>
          </p:cNvSpPr>
          <p:nvPr>
            <p:ph type="ftr" sz="quarter" idx="11"/>
          </p:nvPr>
        </p:nvSpPr>
        <p:spPr/>
        <p:txBody>
          <a:bodyPr/>
          <a:lstStyle/>
          <a:p>
            <a:pPr rtl="0"/>
            <a:r>
              <a:rPr lang="en-GB" noProof="0"/>
              <a:t>Presentation Title</a:t>
            </a:r>
          </a:p>
        </p:txBody>
      </p:sp>
      <p:sp>
        <p:nvSpPr>
          <p:cNvPr id="7" name="Slide Number Placeholder 6"/>
          <p:cNvSpPr>
            <a:spLocks noGrp="1"/>
          </p:cNvSpPr>
          <p:nvPr>
            <p:ph type="sldNum" sz="quarter" idx="12"/>
          </p:nvPr>
        </p:nvSpPr>
        <p:spPr/>
        <p:txBody>
          <a:bodyPr/>
          <a:lstStyle/>
          <a:p>
            <a:pPr rtl="0"/>
            <a:fld id="{D8DA9DAA-006C-4F4B-980E-E3DF019B24E2}" type="slidenum">
              <a:rPr lang="en-GB" noProof="0" smtClean="0"/>
              <a:t>‹#›</a:t>
            </a:fld>
            <a:endParaRPr lang="en-GB" noProof="0"/>
          </a:p>
        </p:txBody>
      </p:sp>
    </p:spTree>
    <p:extLst>
      <p:ext uri="{BB962C8B-B14F-4D97-AF65-F5344CB8AC3E}">
        <p14:creationId xmlns:p14="http://schemas.microsoft.com/office/powerpoint/2010/main" val="3210457755"/>
      </p:ext>
    </p:extLst>
  </p:cSld>
  <p:clrMapOvr>
    <a:masterClrMapping/>
  </p:clrMapOvr>
  <p:hf hdr="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pPr rtl="0"/>
            <a:r>
              <a:rPr lang="en-GB" noProof="0"/>
              <a:t>9/3/20XX</a:t>
            </a:r>
          </a:p>
        </p:txBody>
      </p:sp>
      <p:sp>
        <p:nvSpPr>
          <p:cNvPr id="6" name="Footer Placeholder 5"/>
          <p:cNvSpPr>
            <a:spLocks noGrp="1"/>
          </p:cNvSpPr>
          <p:nvPr>
            <p:ph type="ftr" sz="quarter" idx="11"/>
          </p:nvPr>
        </p:nvSpPr>
        <p:spPr/>
        <p:txBody>
          <a:bodyPr/>
          <a:lstStyle/>
          <a:p>
            <a:pPr rtl="0"/>
            <a:r>
              <a:rPr lang="en-GB" noProof="0"/>
              <a:t>Presentation Title</a:t>
            </a:r>
          </a:p>
        </p:txBody>
      </p:sp>
      <p:sp>
        <p:nvSpPr>
          <p:cNvPr id="7" name="Slide Number Placeholder 6"/>
          <p:cNvSpPr>
            <a:spLocks noGrp="1"/>
          </p:cNvSpPr>
          <p:nvPr>
            <p:ph type="sldNum" sz="quarter" idx="12"/>
          </p:nvPr>
        </p:nvSpPr>
        <p:spPr/>
        <p:txBody>
          <a:bodyPr/>
          <a:lstStyle/>
          <a:p>
            <a:pPr rtl="0"/>
            <a:fld id="{D8DA9DAA-006C-4F4B-980E-E3DF019B24E2}" type="slidenum">
              <a:rPr lang="en-GB" noProof="0" smtClean="0"/>
              <a:t>‹#›</a:t>
            </a:fld>
            <a:endParaRPr lang="en-GB" noProof="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34074016"/>
      </p:ext>
    </p:extLst>
  </p:cSld>
  <p:clrMapOvr>
    <a:masterClrMapping/>
  </p:clrMapOvr>
  <p:hf hdr="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pPr rtl="0"/>
            <a:r>
              <a:rPr lang="en-GB" noProof="0"/>
              <a:t>9/3/20XX</a:t>
            </a:r>
          </a:p>
        </p:txBody>
      </p:sp>
      <p:sp>
        <p:nvSpPr>
          <p:cNvPr id="6" name="Footer Placeholder 5"/>
          <p:cNvSpPr>
            <a:spLocks noGrp="1"/>
          </p:cNvSpPr>
          <p:nvPr>
            <p:ph type="ftr" sz="quarter" idx="11"/>
          </p:nvPr>
        </p:nvSpPr>
        <p:spPr/>
        <p:txBody>
          <a:bodyPr/>
          <a:lstStyle/>
          <a:p>
            <a:pPr rtl="0"/>
            <a:r>
              <a:rPr lang="en-GB" noProof="0"/>
              <a:t>Presentation Title</a:t>
            </a:r>
          </a:p>
        </p:txBody>
      </p:sp>
      <p:sp>
        <p:nvSpPr>
          <p:cNvPr id="7" name="Slide Number Placeholder 6"/>
          <p:cNvSpPr>
            <a:spLocks noGrp="1"/>
          </p:cNvSpPr>
          <p:nvPr>
            <p:ph type="sldNum" sz="quarter" idx="12"/>
          </p:nvPr>
        </p:nvSpPr>
        <p:spPr/>
        <p:txBody>
          <a:bodyPr/>
          <a:lstStyle/>
          <a:p>
            <a:pPr rtl="0"/>
            <a:fld id="{D8DA9DAA-006C-4F4B-980E-E3DF019B24E2}" type="slidenum">
              <a:rPr lang="en-GB" noProof="0" smtClean="0"/>
              <a:t>‹#›</a:t>
            </a:fld>
            <a:endParaRPr lang="en-GB" noProof="0"/>
          </a:p>
        </p:txBody>
      </p:sp>
    </p:spTree>
    <p:extLst>
      <p:ext uri="{BB962C8B-B14F-4D97-AF65-F5344CB8AC3E}">
        <p14:creationId xmlns:p14="http://schemas.microsoft.com/office/powerpoint/2010/main" val="1319828970"/>
      </p:ext>
    </p:extLst>
  </p:cSld>
  <p:clrMapOvr>
    <a:masterClrMapping/>
  </p:clrMapOvr>
  <p:hf hdr="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pPr rtl="0"/>
            <a:r>
              <a:rPr lang="en-GB" noProof="0"/>
              <a:t>9/3/20XX</a:t>
            </a:r>
          </a:p>
        </p:txBody>
      </p:sp>
      <p:sp>
        <p:nvSpPr>
          <p:cNvPr id="4" name="Footer Placeholder 3"/>
          <p:cNvSpPr>
            <a:spLocks noGrp="1"/>
          </p:cNvSpPr>
          <p:nvPr>
            <p:ph type="ftr" sz="quarter" idx="11"/>
          </p:nvPr>
        </p:nvSpPr>
        <p:spPr/>
        <p:txBody>
          <a:bodyPr/>
          <a:lstStyle/>
          <a:p>
            <a:pPr rtl="0"/>
            <a:r>
              <a:rPr lang="en-GB" noProof="0"/>
              <a:t>Presentation Title</a:t>
            </a:r>
          </a:p>
        </p:txBody>
      </p:sp>
      <p:sp>
        <p:nvSpPr>
          <p:cNvPr id="5" name="Slide Number Placeholder 4"/>
          <p:cNvSpPr>
            <a:spLocks noGrp="1"/>
          </p:cNvSpPr>
          <p:nvPr>
            <p:ph type="sldNum" sz="quarter" idx="12"/>
          </p:nvPr>
        </p:nvSpPr>
        <p:spPr/>
        <p:txBody>
          <a:bodyPr/>
          <a:lstStyle/>
          <a:p>
            <a:pPr rtl="0"/>
            <a:fld id="{D8DA9DAA-006C-4F4B-980E-E3DF019B24E2}" type="slidenum">
              <a:rPr lang="en-GB" noProof="0" smtClean="0"/>
              <a:t>‹#›</a:t>
            </a:fld>
            <a:endParaRPr lang="en-GB" noProof="0"/>
          </a:p>
        </p:txBody>
      </p:sp>
    </p:spTree>
    <p:extLst>
      <p:ext uri="{BB962C8B-B14F-4D97-AF65-F5344CB8AC3E}">
        <p14:creationId xmlns:p14="http://schemas.microsoft.com/office/powerpoint/2010/main" val="749859491"/>
      </p:ext>
    </p:extLst>
  </p:cSld>
  <p:clrMapOvr>
    <a:masterClrMapping/>
  </p:clrMapOvr>
  <p:hf hdr="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pPr rtl="0"/>
            <a:r>
              <a:rPr lang="en-GB" noProof="0"/>
              <a:t>9/3/20XX</a:t>
            </a:r>
          </a:p>
        </p:txBody>
      </p:sp>
      <p:sp>
        <p:nvSpPr>
          <p:cNvPr id="4" name="Footer Placeholder 3"/>
          <p:cNvSpPr>
            <a:spLocks noGrp="1"/>
          </p:cNvSpPr>
          <p:nvPr>
            <p:ph type="ftr" sz="quarter" idx="11"/>
          </p:nvPr>
        </p:nvSpPr>
        <p:spPr/>
        <p:txBody>
          <a:bodyPr/>
          <a:lstStyle/>
          <a:p>
            <a:pPr rtl="0"/>
            <a:r>
              <a:rPr lang="en-GB" noProof="0"/>
              <a:t>Presentation Title</a:t>
            </a:r>
          </a:p>
        </p:txBody>
      </p:sp>
      <p:sp>
        <p:nvSpPr>
          <p:cNvPr id="5" name="Slide Number Placeholder 4"/>
          <p:cNvSpPr>
            <a:spLocks noGrp="1"/>
          </p:cNvSpPr>
          <p:nvPr>
            <p:ph type="sldNum" sz="quarter" idx="12"/>
          </p:nvPr>
        </p:nvSpPr>
        <p:spPr/>
        <p:txBody>
          <a:bodyPr/>
          <a:lstStyle/>
          <a:p>
            <a:pPr rtl="0"/>
            <a:fld id="{D8DA9DAA-006C-4F4B-980E-E3DF019B24E2}" type="slidenum">
              <a:rPr lang="en-GB" noProof="0" smtClean="0"/>
              <a:t>‹#›</a:t>
            </a:fld>
            <a:endParaRPr lang="en-GB" noProof="0"/>
          </a:p>
        </p:txBody>
      </p:sp>
    </p:spTree>
    <p:extLst>
      <p:ext uri="{BB962C8B-B14F-4D97-AF65-F5344CB8AC3E}">
        <p14:creationId xmlns:p14="http://schemas.microsoft.com/office/powerpoint/2010/main" val="2746759628"/>
      </p:ext>
    </p:extLst>
  </p:cSld>
  <p:clrMapOvr>
    <a:masterClrMapping/>
  </p:clrMapOvr>
  <p:hf hdr="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r>
              <a:rPr lang="en-GB" noProof="0"/>
              <a:t>9/3/20XX</a:t>
            </a:r>
          </a:p>
        </p:txBody>
      </p:sp>
      <p:sp>
        <p:nvSpPr>
          <p:cNvPr id="5" name="Footer Placeholder 4"/>
          <p:cNvSpPr>
            <a:spLocks noGrp="1"/>
          </p:cNvSpPr>
          <p:nvPr>
            <p:ph type="ftr" sz="quarter" idx="11"/>
          </p:nvPr>
        </p:nvSpPr>
        <p:spPr/>
        <p:txBody>
          <a:bodyPr/>
          <a:lstStyle/>
          <a:p>
            <a:pPr rtl="0"/>
            <a:r>
              <a:rPr lang="en-GB" noProof="0"/>
              <a:t>Presentation Title</a:t>
            </a:r>
          </a:p>
        </p:txBody>
      </p:sp>
      <p:sp>
        <p:nvSpPr>
          <p:cNvPr id="6" name="Slide Number Placeholder 5"/>
          <p:cNvSpPr>
            <a:spLocks noGrp="1"/>
          </p:cNvSpPr>
          <p:nvPr>
            <p:ph type="sldNum" sz="quarter" idx="12"/>
          </p:nvPr>
        </p:nvSpPr>
        <p:spPr/>
        <p:txBody>
          <a:bodyPr/>
          <a:lstStyle/>
          <a:p>
            <a:pPr rtl="0"/>
            <a:fld id="{D8DA9DAA-006C-4F4B-980E-E3DF019B24E2}" type="slidenum">
              <a:rPr lang="en-GB" noProof="0" smtClean="0"/>
              <a:t>‹#›</a:t>
            </a:fld>
            <a:endParaRPr lang="en-GB" noProof="0"/>
          </a:p>
        </p:txBody>
      </p:sp>
    </p:spTree>
    <p:extLst>
      <p:ext uri="{BB962C8B-B14F-4D97-AF65-F5344CB8AC3E}">
        <p14:creationId xmlns:p14="http://schemas.microsoft.com/office/powerpoint/2010/main" val="1872855694"/>
      </p:ext>
    </p:extLst>
  </p:cSld>
  <p:clrMapOvr>
    <a:masterClrMapping/>
  </p:clrMapOvr>
  <p:hf hdr="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r>
              <a:rPr lang="en-GB" noProof="0"/>
              <a:t>9/3/20XX</a:t>
            </a:r>
          </a:p>
        </p:txBody>
      </p:sp>
      <p:sp>
        <p:nvSpPr>
          <p:cNvPr id="5" name="Footer Placeholder 4"/>
          <p:cNvSpPr>
            <a:spLocks noGrp="1"/>
          </p:cNvSpPr>
          <p:nvPr>
            <p:ph type="ftr" sz="quarter" idx="11"/>
          </p:nvPr>
        </p:nvSpPr>
        <p:spPr/>
        <p:txBody>
          <a:bodyPr/>
          <a:lstStyle/>
          <a:p>
            <a:pPr rtl="0"/>
            <a:r>
              <a:rPr lang="en-GB" noProof="0"/>
              <a:t>Presentation Title</a:t>
            </a:r>
          </a:p>
        </p:txBody>
      </p:sp>
      <p:sp>
        <p:nvSpPr>
          <p:cNvPr id="6" name="Slide Number Placeholder 5"/>
          <p:cNvSpPr>
            <a:spLocks noGrp="1"/>
          </p:cNvSpPr>
          <p:nvPr>
            <p:ph type="sldNum" sz="quarter" idx="12"/>
          </p:nvPr>
        </p:nvSpPr>
        <p:spPr/>
        <p:txBody>
          <a:bodyPr/>
          <a:lstStyle/>
          <a:p>
            <a:pPr rtl="0"/>
            <a:fld id="{D8DA9DAA-006C-4F4B-980E-E3DF019B24E2}" type="slidenum">
              <a:rPr lang="en-GB" noProof="0" smtClean="0"/>
              <a:t>‹#›</a:t>
            </a:fld>
            <a:endParaRPr lang="en-GB" noProof="0"/>
          </a:p>
        </p:txBody>
      </p:sp>
    </p:spTree>
    <p:extLst>
      <p:ext uri="{BB962C8B-B14F-4D97-AF65-F5344CB8AC3E}">
        <p14:creationId xmlns:p14="http://schemas.microsoft.com/office/powerpoint/2010/main" val="956475391"/>
      </p:ext>
    </p:extLst>
  </p:cSld>
  <p:clrMapOvr>
    <a:masterClrMapping/>
  </p:clrMapOvr>
  <p:hf hdr="0"/>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15" name="Picture Placeholder 14">
            <a:extLst>
              <a:ext uri="{FF2B5EF4-FFF2-40B4-BE49-F238E27FC236}">
                <a16:creationId xmlns:a16="http://schemas.microsoft.com/office/drawing/2014/main" id="{E62FC6D8-DD87-4B93-8491-43C84EE63FE2}"/>
              </a:ext>
            </a:extLst>
          </p:cNvPr>
          <p:cNvSpPr>
            <a:spLocks noGrp="1"/>
          </p:cNvSpPr>
          <p:nvPr>
            <p:ph type="pic" sz="quarter" idx="13"/>
          </p:nvPr>
        </p:nvSpPr>
        <p:spPr>
          <a:xfrm>
            <a:off x="7451965" y="1665520"/>
            <a:ext cx="4266960" cy="4266968"/>
          </a:xfrm>
          <a:custGeom>
            <a:avLst/>
            <a:gdLst>
              <a:gd name="connsiteX0" fmla="*/ 2133823 w 4266960"/>
              <a:gd name="connsiteY0" fmla="*/ 0 h 4266968"/>
              <a:gd name="connsiteX1" fmla="*/ 4256628 w 4266960"/>
              <a:gd name="connsiteY1" fmla="*/ 1915652 h 4266968"/>
              <a:gd name="connsiteX2" fmla="*/ 4266960 w 4266960"/>
              <a:gd name="connsiteY2" fmla="*/ 2120258 h 4266968"/>
              <a:gd name="connsiteX3" fmla="*/ 4266960 w 4266960"/>
              <a:gd name="connsiteY3" fmla="*/ 2147389 h 4266968"/>
              <a:gd name="connsiteX4" fmla="*/ 4256628 w 4266960"/>
              <a:gd name="connsiteY4" fmla="*/ 2351994 h 4266968"/>
              <a:gd name="connsiteX5" fmla="*/ 2351994 w 4266960"/>
              <a:gd name="connsiteY5" fmla="*/ 4256629 h 4266968"/>
              <a:gd name="connsiteX6" fmla="*/ 2147230 w 4266960"/>
              <a:gd name="connsiteY6" fmla="*/ 4266968 h 4266968"/>
              <a:gd name="connsiteX7" fmla="*/ 2120416 w 4266960"/>
              <a:gd name="connsiteY7" fmla="*/ 4266968 h 4266968"/>
              <a:gd name="connsiteX8" fmla="*/ 1915652 w 4266960"/>
              <a:gd name="connsiteY8" fmla="*/ 4256629 h 4266968"/>
              <a:gd name="connsiteX9" fmla="*/ 0 w 4266960"/>
              <a:gd name="connsiteY9" fmla="*/ 2133823 h 4266968"/>
              <a:gd name="connsiteX10" fmla="*/ 2133823 w 4266960"/>
              <a:gd name="connsiteY10" fmla="*/ 0 h 4266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66960" h="4266968">
                <a:moveTo>
                  <a:pt x="2133823" y="0"/>
                </a:moveTo>
                <a:cubicBezTo>
                  <a:pt x="3238644" y="0"/>
                  <a:pt x="4147355" y="839660"/>
                  <a:pt x="4256628" y="1915652"/>
                </a:cubicBezTo>
                <a:lnTo>
                  <a:pt x="4266960" y="2120258"/>
                </a:lnTo>
                <a:lnTo>
                  <a:pt x="4266960" y="2147389"/>
                </a:lnTo>
                <a:lnTo>
                  <a:pt x="4256628" y="2351994"/>
                </a:lnTo>
                <a:cubicBezTo>
                  <a:pt x="4154640" y="3356254"/>
                  <a:pt x="3356253" y="4154640"/>
                  <a:pt x="2351994" y="4256629"/>
                </a:cubicBezTo>
                <a:lnTo>
                  <a:pt x="2147230" y="4266968"/>
                </a:lnTo>
                <a:lnTo>
                  <a:pt x="2120416" y="4266968"/>
                </a:lnTo>
                <a:lnTo>
                  <a:pt x="1915652" y="4256629"/>
                </a:lnTo>
                <a:cubicBezTo>
                  <a:pt x="839660" y="4147356"/>
                  <a:pt x="0" y="3238645"/>
                  <a:pt x="0" y="2133823"/>
                </a:cubicBezTo>
                <a:cubicBezTo>
                  <a:pt x="0" y="955346"/>
                  <a:pt x="955346" y="0"/>
                  <a:pt x="2133823" y="0"/>
                </a:cubicBezTo>
                <a:close/>
              </a:path>
            </a:pathLst>
          </a:custGeom>
        </p:spPr>
        <p:txBody>
          <a:bodyPr wrap="square" rtlCol="0" anchor="ctr">
            <a:noAutofit/>
          </a:bodyPr>
          <a:lstStyle>
            <a:lvl1pPr algn="ctr">
              <a:buNone/>
              <a:defRPr/>
            </a:lvl1pPr>
          </a:lstStyle>
          <a:p>
            <a:pPr rtl="0"/>
            <a:r>
              <a:rPr lang="en-GB" noProof="0"/>
              <a:t>Click icon to add picture</a:t>
            </a:r>
          </a:p>
        </p:txBody>
      </p:sp>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a:xfrm>
            <a:off x="804672" y="1335024"/>
            <a:ext cx="6190488" cy="1179576"/>
          </a:xfrm>
        </p:spPr>
        <p:txBody>
          <a:bodyPr lIns="91440" tIns="45720" rIns="91440" bIns="45720" rtlCol="0" anchor="b"/>
          <a:lstStyle>
            <a:lvl1pPr>
              <a:defRPr sz="5400"/>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a:xfrm>
            <a:off x="850392" y="2825496"/>
            <a:ext cx="6190488" cy="3346704"/>
          </a:xfrm>
        </p:spPr>
        <p:txBody>
          <a:bodyPr rtlCol="0"/>
          <a:lstStyle>
            <a:lvl1pPr marL="0" indent="0">
              <a:lnSpc>
                <a:spcPct val="110000"/>
              </a:lnSpc>
              <a:buNone/>
              <a:defRPr sz="2000"/>
            </a:lvl1pPr>
            <a:lvl2pPr marL="228600">
              <a:defRPr sz="1800"/>
            </a:lvl2pPr>
            <a:lvl3pPr marL="457200">
              <a:defRPr sz="1600"/>
            </a:lvl3pPr>
            <a:lvl4pPr marL="685800">
              <a:defRPr sz="1400"/>
            </a:lvl4pPr>
            <a:lvl5pPr>
              <a:defRPr sz="140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p:txBody>
          <a:bodyPr rtlCol="0"/>
          <a:lstStyle>
            <a:lvl1pPr>
              <a:defRPr>
                <a:solidFill>
                  <a:schemeClr val="accent2"/>
                </a:solidFill>
              </a:defRPr>
            </a:lvl1pPr>
          </a:lstStyle>
          <a:p>
            <a:pPr rtl="0"/>
            <a:r>
              <a:rPr lang="en-GB" noProof="0"/>
              <a:t>9/3/20XX</a:t>
            </a:r>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a:xfrm>
            <a:off x="7964424" y="621792"/>
            <a:ext cx="4114800" cy="365125"/>
          </a:xfrm>
        </p:spPr>
        <p:txBody>
          <a:bodyPr rtlCol="0"/>
          <a:lstStyle>
            <a:lvl1pPr>
              <a:defRPr baseline="0">
                <a:solidFill>
                  <a:schemeClr val="accent2"/>
                </a:solidFill>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rtlCol="0"/>
          <a:lstStyle>
            <a:lvl1pPr>
              <a:defRPr>
                <a:solidFill>
                  <a:schemeClr val="accent2"/>
                </a:solidFill>
              </a:defRPr>
            </a:lvl1pPr>
          </a:lstStyle>
          <a:p>
            <a:pPr rtl="0"/>
            <a:fld id="{D8DA9DAA-006C-4F4B-980E-E3DF019B24E2}" type="slidenum">
              <a:rPr lang="en-GB" noProof="0" smtClean="0"/>
              <a:pPr/>
              <a:t>‹#›</a:t>
            </a:fld>
            <a:endParaRPr lang="en-GB" noProof="0"/>
          </a:p>
        </p:txBody>
      </p:sp>
      <p:cxnSp>
        <p:nvCxnSpPr>
          <p:cNvPr id="9" name="Straight Connector 8">
            <a:extLst>
              <a:ext uri="{FF2B5EF4-FFF2-40B4-BE49-F238E27FC236}">
                <a16:creationId xmlns:a16="http://schemas.microsoft.com/office/drawing/2014/main" id="{FA8B3D0E-ED3F-46FA-AE79-5FEFDE9168E3}"/>
              </a:ext>
            </a:extLst>
          </p:cNvPr>
          <p:cNvCxnSpPr>
            <a:cxnSpLocks/>
          </p:cNvCxnSpPr>
          <p:nvPr userDrawn="1"/>
        </p:nvCxnSpPr>
        <p:spPr>
          <a:xfrm>
            <a:off x="0" y="806470"/>
            <a:ext cx="7903723" cy="0"/>
          </a:xfrm>
          <a:prstGeom prst="line">
            <a:avLst/>
          </a:prstGeom>
          <a:ln w="25400" cap="sq">
            <a:gradFill flip="none" rotWithShape="1">
              <a:gsLst>
                <a:gs pos="0">
                  <a:schemeClr val="accent2"/>
                </a:gs>
                <a:gs pos="100000">
                  <a:schemeClr val="accent4"/>
                </a:gs>
              </a:gsLst>
              <a:lin ang="10800000" scaled="1"/>
              <a:tileRect/>
            </a:gradFill>
            <a:bevel/>
          </a:ln>
        </p:spPr>
        <p:style>
          <a:lnRef idx="1">
            <a:schemeClr val="accent1"/>
          </a:lnRef>
          <a:fillRef idx="0">
            <a:schemeClr val="accent1"/>
          </a:fillRef>
          <a:effectRef idx="0">
            <a:schemeClr val="accent1"/>
          </a:effectRef>
          <a:fontRef idx="minor">
            <a:schemeClr val="tx1"/>
          </a:fontRef>
        </p:style>
      </p:cxnSp>
      <p:sp>
        <p:nvSpPr>
          <p:cNvPr id="17" name="Graphic 10">
            <a:extLst>
              <a:ext uri="{FF2B5EF4-FFF2-40B4-BE49-F238E27FC236}">
                <a16:creationId xmlns:a16="http://schemas.microsoft.com/office/drawing/2014/main" id="{AAD06B87-D9B2-4F94-B734-A8F039A2033F}"/>
              </a:ext>
            </a:extLst>
          </p:cNvPr>
          <p:cNvSpPr/>
          <p:nvPr userDrawn="1"/>
        </p:nvSpPr>
        <p:spPr>
          <a:xfrm>
            <a:off x="11281590" y="2070656"/>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pPr rtl="0"/>
            <a:endParaRPr lang="en-GB" noProof="0"/>
          </a:p>
        </p:txBody>
      </p:sp>
      <p:sp>
        <p:nvSpPr>
          <p:cNvPr id="19" name="Graphic 11">
            <a:extLst>
              <a:ext uri="{FF2B5EF4-FFF2-40B4-BE49-F238E27FC236}">
                <a16:creationId xmlns:a16="http://schemas.microsoft.com/office/drawing/2014/main" id="{BB13A13C-36EA-4B13-9175-C5FE95B34D33}"/>
              </a:ext>
            </a:extLst>
          </p:cNvPr>
          <p:cNvSpPr/>
          <p:nvPr userDrawn="1"/>
        </p:nvSpPr>
        <p:spPr>
          <a:xfrm>
            <a:off x="10969280" y="178001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pPr rtl="0"/>
            <a:endParaRPr lang="en-GB" noProof="0"/>
          </a:p>
        </p:txBody>
      </p:sp>
    </p:spTree>
    <p:extLst>
      <p:ext uri="{BB962C8B-B14F-4D97-AF65-F5344CB8AC3E}">
        <p14:creationId xmlns:p14="http://schemas.microsoft.com/office/powerpoint/2010/main" val="11823609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4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hasCustomPrompt="1"/>
          </p:nvPr>
        </p:nvSpPr>
        <p:spPr>
          <a:xfrm>
            <a:off x="6391656" y="804672"/>
            <a:ext cx="4434840" cy="886968"/>
          </a:xfrm>
        </p:spPr>
        <p:txBody>
          <a:bodyPr rtlCol="0" anchor="b"/>
          <a:lstStyle>
            <a:lvl1pPr algn="l">
              <a:defRPr sz="5400" b="0" i="0" cap="none" baseline="0"/>
            </a:lvl1pPr>
          </a:lstStyle>
          <a:p>
            <a:pPr rtl="0"/>
            <a:r>
              <a:rPr lang="en-GB" noProof="0"/>
              <a:t>Title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6391654" y="1801368"/>
            <a:ext cx="4434840" cy="4754880"/>
          </a:xfrm>
        </p:spPr>
        <p:txBody>
          <a:bodyPr rtlCol="0">
            <a:normAutofit/>
          </a:bodyPr>
          <a:lstStyle>
            <a:lvl1pPr marL="0" indent="0" algn="l">
              <a:lnSpc>
                <a:spcPct val="11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a:xfrm rot="16200000">
            <a:off x="9811512" y="1591056"/>
            <a:ext cx="3547872" cy="365125"/>
          </a:xfrm>
        </p:spPr>
        <p:txBody>
          <a:bodyPr rtlCol="0"/>
          <a:lstStyle>
            <a:lvl1pPr>
              <a:defRPr>
                <a:solidFill>
                  <a:schemeClr val="accent2"/>
                </a:solidFill>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rtlCol="0"/>
          <a:lstStyle>
            <a:lvl1pPr>
              <a:defRPr>
                <a:solidFill>
                  <a:schemeClr val="accent2"/>
                </a:solidFill>
              </a:defRPr>
            </a:lvl1pPr>
          </a:lstStyle>
          <a:p>
            <a:pPr rtl="0"/>
            <a:fld id="{D8DA9DAA-006C-4F4B-980E-E3DF019B24E2}" type="slidenum">
              <a:rPr lang="en-GB" noProof="0" smtClean="0"/>
              <a:pPr/>
              <a:t>‹#›</a:t>
            </a:fld>
            <a:endParaRPr lang="en-GB" noProof="0"/>
          </a:p>
        </p:txBody>
      </p:sp>
      <p:cxnSp>
        <p:nvCxnSpPr>
          <p:cNvPr id="7" name="Straight Connector 6">
            <a:extLst>
              <a:ext uri="{FF2B5EF4-FFF2-40B4-BE49-F238E27FC236}">
                <a16:creationId xmlns:a16="http://schemas.microsoft.com/office/drawing/2014/main" id="{6939C974-0ED4-4915-BBF7-1FB00C18AD45}"/>
              </a:ext>
            </a:extLst>
          </p:cNvPr>
          <p:cNvCxnSpPr>
            <a:cxnSpLocks/>
          </p:cNvCxnSpPr>
          <p:nvPr userDrawn="1"/>
        </p:nvCxnSpPr>
        <p:spPr>
          <a:xfrm>
            <a:off x="11586162" y="3619272"/>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515930B2-E36D-4D05-A6B3-CA1BF61D50CC}"/>
              </a:ext>
            </a:extLst>
          </p:cNvPr>
          <p:cNvSpPr/>
          <p:nvPr userDrawn="1"/>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Picture Placeholder 12">
            <a:extLst>
              <a:ext uri="{FF2B5EF4-FFF2-40B4-BE49-F238E27FC236}">
                <a16:creationId xmlns:a16="http://schemas.microsoft.com/office/drawing/2014/main" id="{9CEC7E0F-60E8-418B-978D-C607C82E97F7}"/>
              </a:ext>
            </a:extLst>
          </p:cNvPr>
          <p:cNvSpPr>
            <a:spLocks noGrp="1"/>
          </p:cNvSpPr>
          <p:nvPr>
            <p:ph type="pic" sz="quarter" idx="13"/>
          </p:nvPr>
        </p:nvSpPr>
        <p:spPr>
          <a:xfrm>
            <a:off x="283464" y="3108960"/>
            <a:ext cx="5221224" cy="3447288"/>
          </a:xfrm>
        </p:spPr>
        <p:txBody>
          <a:bodyPr rtlCol="0" anchor="ctr"/>
          <a:lstStyle>
            <a:lvl1pPr algn="ctr">
              <a:buNone/>
              <a:defRPr>
                <a:solidFill>
                  <a:schemeClr val="bg1"/>
                </a:solidFill>
              </a:defRPr>
            </a:lvl1pPr>
          </a:lstStyle>
          <a:p>
            <a:pPr rtl="0"/>
            <a:r>
              <a:rPr lang="en-GB" noProof="0"/>
              <a:t>Click icon to add picture</a:t>
            </a:r>
          </a:p>
        </p:txBody>
      </p:sp>
      <p:sp>
        <p:nvSpPr>
          <p:cNvPr id="10" name="Picture Placeholder 12">
            <a:extLst>
              <a:ext uri="{FF2B5EF4-FFF2-40B4-BE49-F238E27FC236}">
                <a16:creationId xmlns:a16="http://schemas.microsoft.com/office/drawing/2014/main" id="{F146D6C1-343E-4F97-A565-55BBB15F4C77}"/>
              </a:ext>
            </a:extLst>
          </p:cNvPr>
          <p:cNvSpPr>
            <a:spLocks noGrp="1"/>
          </p:cNvSpPr>
          <p:nvPr>
            <p:ph type="pic" sz="quarter" idx="14"/>
          </p:nvPr>
        </p:nvSpPr>
        <p:spPr>
          <a:xfrm>
            <a:off x="283464" y="301752"/>
            <a:ext cx="2459736" cy="2505456"/>
          </a:xfrm>
        </p:spPr>
        <p:txBody>
          <a:bodyPr rtlCol="0" anchor="ctr"/>
          <a:lstStyle>
            <a:lvl1pPr algn="ctr">
              <a:buNone/>
              <a:defRPr>
                <a:solidFill>
                  <a:schemeClr val="bg1"/>
                </a:solidFill>
              </a:defRPr>
            </a:lvl1pPr>
          </a:lstStyle>
          <a:p>
            <a:pPr rtl="0"/>
            <a:r>
              <a:rPr lang="en-GB" noProof="0"/>
              <a:t>Click icon to add picture</a:t>
            </a:r>
          </a:p>
        </p:txBody>
      </p:sp>
      <p:sp>
        <p:nvSpPr>
          <p:cNvPr id="11" name="Picture Placeholder 12">
            <a:extLst>
              <a:ext uri="{FF2B5EF4-FFF2-40B4-BE49-F238E27FC236}">
                <a16:creationId xmlns:a16="http://schemas.microsoft.com/office/drawing/2014/main" id="{BA123E2D-4554-47D5-B0EC-0C47EDB41626}"/>
              </a:ext>
            </a:extLst>
          </p:cNvPr>
          <p:cNvSpPr>
            <a:spLocks noGrp="1"/>
          </p:cNvSpPr>
          <p:nvPr>
            <p:ph type="pic" sz="quarter" idx="15"/>
          </p:nvPr>
        </p:nvSpPr>
        <p:spPr>
          <a:xfrm>
            <a:off x="3044952" y="301752"/>
            <a:ext cx="2459736" cy="2505456"/>
          </a:xfrm>
        </p:spPr>
        <p:txBody>
          <a:bodyPr rtlCol="0" anchor="ctr"/>
          <a:lstStyle>
            <a:lvl1pPr algn="ctr">
              <a:buNone/>
              <a:defRPr>
                <a:solidFill>
                  <a:schemeClr val="bg1"/>
                </a:solidFill>
              </a:defRPr>
            </a:lvl1pPr>
          </a:lstStyle>
          <a:p>
            <a:pPr rtl="0"/>
            <a:r>
              <a:rPr lang="en-GB" noProof="0"/>
              <a:t>Click icon to add picture</a:t>
            </a:r>
          </a:p>
        </p:txBody>
      </p:sp>
    </p:spTree>
    <p:extLst>
      <p:ext uri="{BB962C8B-B14F-4D97-AF65-F5344CB8AC3E}">
        <p14:creationId xmlns:p14="http://schemas.microsoft.com/office/powerpoint/2010/main" val="78127967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1_Title Only">
    <p:bg>
      <p:bgPr>
        <a:gradFill>
          <a:gsLst>
            <a:gs pos="100000">
              <a:schemeClr val="accent4"/>
            </a:gs>
            <a:gs pos="0">
              <a:schemeClr val="accent2"/>
            </a:gs>
          </a:gsLst>
          <a:lin ang="8100000" scaled="1"/>
        </a:gradFill>
        <a:effectLst/>
      </p:bgPr>
    </p:bg>
    <p:spTree>
      <p:nvGrpSpPr>
        <p:cNvPr id="1" name=""/>
        <p:cNvGrpSpPr/>
        <p:nvPr/>
      </p:nvGrpSpPr>
      <p:grpSpPr>
        <a:xfrm>
          <a:off x="0" y="0"/>
          <a:ext cx="0" cy="0"/>
          <a:chOff x="0" y="0"/>
          <a:chExt cx="0" cy="0"/>
        </a:xfrm>
      </p:grpSpPr>
      <p:sp>
        <p:nvSpPr>
          <p:cNvPr id="33" name="Picture Placeholder 32">
            <a:extLst>
              <a:ext uri="{FF2B5EF4-FFF2-40B4-BE49-F238E27FC236}">
                <a16:creationId xmlns:a16="http://schemas.microsoft.com/office/drawing/2014/main" id="{3186EA6A-5CD5-4DF7-9C8A-EDFAF28A80D9}"/>
              </a:ext>
            </a:extLst>
          </p:cNvPr>
          <p:cNvSpPr>
            <a:spLocks noGrp="1"/>
          </p:cNvSpPr>
          <p:nvPr>
            <p:ph type="pic" sz="quarter" idx="14"/>
          </p:nvPr>
        </p:nvSpPr>
        <p:spPr>
          <a:xfrm>
            <a:off x="1777111" y="407499"/>
            <a:ext cx="1952279" cy="1952279"/>
          </a:xfrm>
          <a:custGeom>
            <a:avLst/>
            <a:gdLst>
              <a:gd name="connsiteX0" fmla="*/ 976140 w 1952279"/>
              <a:gd name="connsiteY0" fmla="*/ 0 h 1952279"/>
              <a:gd name="connsiteX1" fmla="*/ 1952279 w 1952279"/>
              <a:gd name="connsiteY1" fmla="*/ 976140 h 1952279"/>
              <a:gd name="connsiteX2" fmla="*/ 976140 w 1952279"/>
              <a:gd name="connsiteY2" fmla="*/ 1952279 h 1952279"/>
              <a:gd name="connsiteX3" fmla="*/ 0 w 1952279"/>
              <a:gd name="connsiteY3" fmla="*/ 976140 h 1952279"/>
              <a:gd name="connsiteX4" fmla="*/ 976140 w 1952279"/>
              <a:gd name="connsiteY4" fmla="*/ 0 h 19522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2279" h="1952279">
                <a:moveTo>
                  <a:pt x="976140" y="0"/>
                </a:moveTo>
                <a:cubicBezTo>
                  <a:pt x="1515247" y="0"/>
                  <a:pt x="1952279" y="437033"/>
                  <a:pt x="1952279" y="976140"/>
                </a:cubicBezTo>
                <a:cubicBezTo>
                  <a:pt x="1952279" y="1515246"/>
                  <a:pt x="1515247" y="1952279"/>
                  <a:pt x="976140" y="1952279"/>
                </a:cubicBezTo>
                <a:cubicBezTo>
                  <a:pt x="437033" y="1952279"/>
                  <a:pt x="0" y="1515246"/>
                  <a:pt x="0" y="976140"/>
                </a:cubicBezTo>
                <a:cubicBezTo>
                  <a:pt x="0" y="437033"/>
                  <a:pt x="437033" y="0"/>
                  <a:pt x="976140" y="0"/>
                </a:cubicBezTo>
                <a:close/>
              </a:path>
            </a:pathLst>
          </a:custGeom>
        </p:spPr>
        <p:txBody>
          <a:bodyPr wrap="square" rtlCol="0" anchor="ctr">
            <a:noAutofit/>
          </a:bodyPr>
          <a:lstStyle>
            <a:lvl1pPr algn="ctr">
              <a:buNone/>
              <a:defRPr sz="1800">
                <a:solidFill>
                  <a:schemeClr val="bg1"/>
                </a:solidFill>
              </a:defRPr>
            </a:lvl1pPr>
          </a:lstStyle>
          <a:p>
            <a:pPr rtl="0"/>
            <a:r>
              <a:rPr lang="en-GB" noProof="0"/>
              <a:t>Click icon to add picture</a:t>
            </a:r>
          </a:p>
        </p:txBody>
      </p:sp>
      <p:sp>
        <p:nvSpPr>
          <p:cNvPr id="32" name="Picture Placeholder 31">
            <a:extLst>
              <a:ext uri="{FF2B5EF4-FFF2-40B4-BE49-F238E27FC236}">
                <a16:creationId xmlns:a16="http://schemas.microsoft.com/office/drawing/2014/main" id="{83D5117F-F235-498D-99A5-9DE2D665576C}"/>
              </a:ext>
            </a:extLst>
          </p:cNvPr>
          <p:cNvSpPr>
            <a:spLocks noGrp="1"/>
          </p:cNvSpPr>
          <p:nvPr>
            <p:ph type="pic" sz="quarter" idx="15"/>
          </p:nvPr>
        </p:nvSpPr>
        <p:spPr>
          <a:xfrm>
            <a:off x="3528345" y="1972581"/>
            <a:ext cx="2290065" cy="2273502"/>
          </a:xfrm>
          <a:custGeom>
            <a:avLst/>
            <a:gdLst>
              <a:gd name="connsiteX0" fmla="*/ 1145032 w 2290065"/>
              <a:gd name="connsiteY0" fmla="*/ 0 h 2273502"/>
              <a:gd name="connsiteX1" fmla="*/ 2290065 w 2290065"/>
              <a:gd name="connsiteY1" fmla="*/ 1145033 h 2273502"/>
              <a:gd name="connsiteX2" fmla="*/ 1375797 w 2290065"/>
              <a:gd name="connsiteY2" fmla="*/ 2266803 h 2273502"/>
              <a:gd name="connsiteX3" fmla="*/ 1331903 w 2290065"/>
              <a:gd name="connsiteY3" fmla="*/ 2273502 h 2273502"/>
              <a:gd name="connsiteX4" fmla="*/ 958162 w 2290065"/>
              <a:gd name="connsiteY4" fmla="*/ 2273502 h 2273502"/>
              <a:gd name="connsiteX5" fmla="*/ 914268 w 2290065"/>
              <a:gd name="connsiteY5" fmla="*/ 2266803 h 2273502"/>
              <a:gd name="connsiteX6" fmla="*/ 5911 w 2290065"/>
              <a:gd name="connsiteY6" fmla="*/ 1262106 h 2273502"/>
              <a:gd name="connsiteX7" fmla="*/ 0 w 2290065"/>
              <a:gd name="connsiteY7" fmla="*/ 1145053 h 2273502"/>
              <a:gd name="connsiteX8" fmla="*/ 0 w 2290065"/>
              <a:gd name="connsiteY8" fmla="*/ 1145014 h 2273502"/>
              <a:gd name="connsiteX9" fmla="*/ 5911 w 2290065"/>
              <a:gd name="connsiteY9" fmla="*/ 1027960 h 2273502"/>
              <a:gd name="connsiteX10" fmla="*/ 1145032 w 2290065"/>
              <a:gd name="connsiteY10" fmla="*/ 0 h 2273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90065" h="2273502">
                <a:moveTo>
                  <a:pt x="1145032" y="0"/>
                </a:moveTo>
                <a:cubicBezTo>
                  <a:pt x="1777417" y="0"/>
                  <a:pt x="2290065" y="512649"/>
                  <a:pt x="2290065" y="1145033"/>
                </a:cubicBezTo>
                <a:cubicBezTo>
                  <a:pt x="2290065" y="1698370"/>
                  <a:pt x="1897569" y="2160033"/>
                  <a:pt x="1375797" y="2266803"/>
                </a:cubicBezTo>
                <a:lnTo>
                  <a:pt x="1331903" y="2273502"/>
                </a:lnTo>
                <a:lnTo>
                  <a:pt x="958162" y="2273502"/>
                </a:lnTo>
                <a:lnTo>
                  <a:pt x="914268" y="2266803"/>
                </a:lnTo>
                <a:cubicBezTo>
                  <a:pt x="429765" y="2167660"/>
                  <a:pt x="56730" y="1762511"/>
                  <a:pt x="5911" y="1262106"/>
                </a:cubicBezTo>
                <a:lnTo>
                  <a:pt x="0" y="1145053"/>
                </a:lnTo>
                <a:lnTo>
                  <a:pt x="0" y="1145014"/>
                </a:lnTo>
                <a:lnTo>
                  <a:pt x="5911" y="1027960"/>
                </a:lnTo>
                <a:cubicBezTo>
                  <a:pt x="64548" y="450571"/>
                  <a:pt x="552172" y="0"/>
                  <a:pt x="1145032" y="0"/>
                </a:cubicBezTo>
                <a:close/>
              </a:path>
            </a:pathLst>
          </a:custGeom>
        </p:spPr>
        <p:txBody>
          <a:bodyPr wrap="square" rtlCol="0" anchor="ctr">
            <a:noAutofit/>
          </a:bodyPr>
          <a:lstStyle>
            <a:lvl1pPr algn="ctr">
              <a:buNone/>
              <a:defRPr sz="1800">
                <a:solidFill>
                  <a:schemeClr val="bg1"/>
                </a:solidFill>
              </a:defRPr>
            </a:lvl1pPr>
          </a:lstStyle>
          <a:p>
            <a:pPr rtl="0"/>
            <a:r>
              <a:rPr lang="en-GB" noProof="0"/>
              <a:t>Click icon to add picture</a:t>
            </a:r>
          </a:p>
        </p:txBody>
      </p:sp>
      <p:sp>
        <p:nvSpPr>
          <p:cNvPr id="31" name="Picture Placeholder 30">
            <a:extLst>
              <a:ext uri="{FF2B5EF4-FFF2-40B4-BE49-F238E27FC236}">
                <a16:creationId xmlns:a16="http://schemas.microsoft.com/office/drawing/2014/main" id="{E1E0A794-F1D3-4628-B5B1-9D48AB34C3D4}"/>
              </a:ext>
            </a:extLst>
          </p:cNvPr>
          <p:cNvSpPr>
            <a:spLocks noGrp="1"/>
          </p:cNvSpPr>
          <p:nvPr>
            <p:ph type="pic" sz="quarter" idx="16"/>
          </p:nvPr>
        </p:nvSpPr>
        <p:spPr>
          <a:xfrm>
            <a:off x="5579539" y="4386312"/>
            <a:ext cx="3119293" cy="2462810"/>
          </a:xfrm>
          <a:custGeom>
            <a:avLst/>
            <a:gdLst>
              <a:gd name="connsiteX0" fmla="*/ 1559647 w 3119293"/>
              <a:gd name="connsiteY0" fmla="*/ 0 h 2462810"/>
              <a:gd name="connsiteX1" fmla="*/ 3119293 w 3119293"/>
              <a:gd name="connsiteY1" fmla="*/ 1559647 h 2462810"/>
              <a:gd name="connsiteX2" fmla="*/ 2852930 w 3119293"/>
              <a:gd name="connsiteY2" fmla="*/ 2431660 h 2462810"/>
              <a:gd name="connsiteX3" fmla="*/ 2829636 w 3119293"/>
              <a:gd name="connsiteY3" fmla="*/ 2462810 h 2462810"/>
              <a:gd name="connsiteX4" fmla="*/ 289658 w 3119293"/>
              <a:gd name="connsiteY4" fmla="*/ 2462810 h 2462810"/>
              <a:gd name="connsiteX5" fmla="*/ 266363 w 3119293"/>
              <a:gd name="connsiteY5" fmla="*/ 2431660 h 2462810"/>
              <a:gd name="connsiteX6" fmla="*/ 0 w 3119293"/>
              <a:gd name="connsiteY6" fmla="*/ 1559647 h 2462810"/>
              <a:gd name="connsiteX7" fmla="*/ 1559647 w 3119293"/>
              <a:gd name="connsiteY7" fmla="*/ 0 h 2462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19293" h="2462810">
                <a:moveTo>
                  <a:pt x="1559647" y="0"/>
                </a:moveTo>
                <a:cubicBezTo>
                  <a:pt x="2421016" y="0"/>
                  <a:pt x="3119293" y="698278"/>
                  <a:pt x="3119293" y="1559647"/>
                </a:cubicBezTo>
                <a:cubicBezTo>
                  <a:pt x="3119293" y="1882660"/>
                  <a:pt x="3021098" y="2182739"/>
                  <a:pt x="2852930" y="2431660"/>
                </a:cubicBezTo>
                <a:lnTo>
                  <a:pt x="2829636" y="2462810"/>
                </a:lnTo>
                <a:lnTo>
                  <a:pt x="289658" y="2462810"/>
                </a:lnTo>
                <a:lnTo>
                  <a:pt x="266363" y="2431660"/>
                </a:lnTo>
                <a:cubicBezTo>
                  <a:pt x="98195" y="2182739"/>
                  <a:pt x="0" y="1882660"/>
                  <a:pt x="0" y="1559647"/>
                </a:cubicBezTo>
                <a:cubicBezTo>
                  <a:pt x="0" y="698278"/>
                  <a:pt x="698278" y="0"/>
                  <a:pt x="1559647" y="0"/>
                </a:cubicBezTo>
                <a:close/>
              </a:path>
            </a:pathLst>
          </a:custGeom>
        </p:spPr>
        <p:txBody>
          <a:bodyPr wrap="square" rtlCol="0" anchor="ctr">
            <a:noAutofit/>
          </a:bodyPr>
          <a:lstStyle>
            <a:lvl1pPr algn="ctr">
              <a:buNone/>
              <a:defRPr sz="1800">
                <a:solidFill>
                  <a:schemeClr val="bg1"/>
                </a:solidFill>
              </a:defRPr>
            </a:lvl1pPr>
          </a:lstStyle>
          <a:p>
            <a:pPr rtl="0"/>
            <a:r>
              <a:rPr lang="en-GB" noProof="0"/>
              <a:t>Click icon to add picture</a:t>
            </a:r>
          </a:p>
        </p:txBody>
      </p:sp>
      <p:sp>
        <p:nvSpPr>
          <p:cNvPr id="30" name="Picture Placeholder 29">
            <a:extLst>
              <a:ext uri="{FF2B5EF4-FFF2-40B4-BE49-F238E27FC236}">
                <a16:creationId xmlns:a16="http://schemas.microsoft.com/office/drawing/2014/main" id="{B8D3F45B-B631-47D3-A33C-71CEC2B3602C}"/>
              </a:ext>
            </a:extLst>
          </p:cNvPr>
          <p:cNvSpPr>
            <a:spLocks noGrp="1"/>
          </p:cNvSpPr>
          <p:nvPr>
            <p:ph type="pic" sz="quarter" idx="17"/>
          </p:nvPr>
        </p:nvSpPr>
        <p:spPr>
          <a:xfrm>
            <a:off x="1092905" y="4018982"/>
            <a:ext cx="3854161" cy="2839018"/>
          </a:xfrm>
          <a:custGeom>
            <a:avLst/>
            <a:gdLst>
              <a:gd name="connsiteX0" fmla="*/ 1927061 w 3854161"/>
              <a:gd name="connsiteY0" fmla="*/ 0 h 2839018"/>
              <a:gd name="connsiteX1" fmla="*/ 1927101 w 3854161"/>
              <a:gd name="connsiteY1" fmla="*/ 0 h 2839018"/>
              <a:gd name="connsiteX2" fmla="*/ 2124114 w 3854161"/>
              <a:gd name="connsiteY2" fmla="*/ 9948 h 2839018"/>
              <a:gd name="connsiteX3" fmla="*/ 3854161 w 3854161"/>
              <a:gd name="connsiteY3" fmla="*/ 1927080 h 2839018"/>
              <a:gd name="connsiteX4" fmla="*/ 3702722 w 3854161"/>
              <a:gd name="connsiteY4" fmla="*/ 2677187 h 2839018"/>
              <a:gd name="connsiteX5" fmla="*/ 3624763 w 3854161"/>
              <a:gd name="connsiteY5" fmla="*/ 2839018 h 2839018"/>
              <a:gd name="connsiteX6" fmla="*/ 229398 w 3854161"/>
              <a:gd name="connsiteY6" fmla="*/ 2839018 h 2839018"/>
              <a:gd name="connsiteX7" fmla="*/ 151440 w 3854161"/>
              <a:gd name="connsiteY7" fmla="*/ 2677187 h 2839018"/>
              <a:gd name="connsiteX8" fmla="*/ 0 w 3854161"/>
              <a:gd name="connsiteY8" fmla="*/ 1927080 h 2839018"/>
              <a:gd name="connsiteX9" fmla="*/ 1730048 w 3854161"/>
              <a:gd name="connsiteY9" fmla="*/ 9948 h 2839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54161" h="2839018">
                <a:moveTo>
                  <a:pt x="1927061" y="0"/>
                </a:moveTo>
                <a:lnTo>
                  <a:pt x="1927101" y="0"/>
                </a:lnTo>
                <a:lnTo>
                  <a:pt x="2124114" y="9948"/>
                </a:lnTo>
                <a:cubicBezTo>
                  <a:pt x="3095856" y="108634"/>
                  <a:pt x="3854161" y="929301"/>
                  <a:pt x="3854161" y="1927080"/>
                </a:cubicBezTo>
                <a:cubicBezTo>
                  <a:pt x="3854161" y="2193154"/>
                  <a:pt x="3800237" y="2446634"/>
                  <a:pt x="3702722" y="2677187"/>
                </a:cubicBezTo>
                <a:lnTo>
                  <a:pt x="3624763" y="2839018"/>
                </a:lnTo>
                <a:lnTo>
                  <a:pt x="229398" y="2839018"/>
                </a:lnTo>
                <a:lnTo>
                  <a:pt x="151440" y="2677187"/>
                </a:lnTo>
                <a:cubicBezTo>
                  <a:pt x="53924" y="2446634"/>
                  <a:pt x="0" y="2193154"/>
                  <a:pt x="0" y="1927080"/>
                </a:cubicBezTo>
                <a:cubicBezTo>
                  <a:pt x="0" y="929301"/>
                  <a:pt x="758305" y="108634"/>
                  <a:pt x="1730048" y="9948"/>
                </a:cubicBezTo>
                <a:close/>
              </a:path>
            </a:pathLst>
          </a:custGeom>
        </p:spPr>
        <p:txBody>
          <a:bodyPr wrap="square" rtlCol="0" anchor="ctr">
            <a:noAutofit/>
          </a:bodyPr>
          <a:lstStyle>
            <a:lvl1pPr algn="ctr">
              <a:buNone/>
              <a:defRPr sz="1800">
                <a:solidFill>
                  <a:schemeClr val="bg1"/>
                </a:solidFill>
              </a:defRPr>
            </a:lvl1pPr>
          </a:lstStyle>
          <a:p>
            <a:pPr rtl="0"/>
            <a:r>
              <a:rPr lang="en-GB" noProof="0"/>
              <a:t>Click icon to add picture</a:t>
            </a:r>
          </a:p>
        </p:txBody>
      </p:sp>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a:xfrm>
            <a:off x="5760720" y="585216"/>
            <a:ext cx="5276088" cy="2276856"/>
          </a:xfrm>
        </p:spPr>
        <p:txBody>
          <a:bodyPr rtlCol="0" anchor="b"/>
          <a:lstStyle>
            <a:lvl1pPr algn="r">
              <a:defRPr sz="4800" b="1" cap="all" spc="400" baseline="0">
                <a:solidFill>
                  <a:schemeClr val="bg1"/>
                </a:solidFill>
              </a:defRPr>
            </a:lvl1pPr>
          </a:lstStyle>
          <a:p>
            <a:pPr rtl="0"/>
            <a:r>
              <a:rPr lang="en-GB" noProof="0"/>
              <a:t>Click to edit Master title style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a:xfrm>
            <a:off x="658368" y="201168"/>
            <a:ext cx="2743200" cy="365125"/>
          </a:xfrm>
        </p:spPr>
        <p:txBody>
          <a:bodyPr rtlCol="0"/>
          <a:lstStyle>
            <a:lvl1pPr>
              <a:defRPr>
                <a:solidFill>
                  <a:schemeClr val="bg1"/>
                </a:solidFill>
              </a:defRPr>
            </a:lvl1pPr>
          </a:lstStyle>
          <a:p>
            <a:pPr rtl="0"/>
            <a:r>
              <a:rPr lang="en-GB" noProof="0"/>
              <a:t>9/3/20XX</a:t>
            </a:r>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a:xfrm rot="16200000">
            <a:off x="-548640" y="1938528"/>
            <a:ext cx="2788920" cy="365125"/>
          </a:xfrm>
        </p:spPr>
        <p:txBody>
          <a:bodyPr rtlCol="0"/>
          <a:lstStyle>
            <a:lvl1pPr>
              <a:defRPr>
                <a:solidFill>
                  <a:schemeClr val="bg1"/>
                </a:solidFill>
              </a:defRPr>
            </a:lvl1pPr>
          </a:lstStyle>
          <a:p>
            <a:pPr rtl="0"/>
            <a:r>
              <a:rPr lang="en-GB" noProof="0"/>
              <a:t>Presentation Title</a:t>
            </a:r>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a:xfrm>
            <a:off x="8610600" y="201168"/>
            <a:ext cx="2743200" cy="365125"/>
          </a:xfrm>
        </p:spPr>
        <p:txBody>
          <a:bodyPr rtlCol="0"/>
          <a:lstStyle>
            <a:lvl1pPr>
              <a:defRPr>
                <a:solidFill>
                  <a:schemeClr val="bg1"/>
                </a:solidFill>
              </a:defRPr>
            </a:lvl1pPr>
          </a:lstStyle>
          <a:p>
            <a:pPr rtl="0"/>
            <a:fld id="{D8DA9DAA-006C-4F4B-980E-E3DF019B24E2}" type="slidenum">
              <a:rPr lang="en-GB" noProof="0" smtClean="0"/>
              <a:pPr/>
              <a:t>‹#›</a:t>
            </a:fld>
            <a:endParaRPr lang="en-GB" noProof="0"/>
          </a:p>
        </p:txBody>
      </p:sp>
      <p:sp>
        <p:nvSpPr>
          <p:cNvPr id="8" name="Graphic 32">
            <a:extLst>
              <a:ext uri="{FF2B5EF4-FFF2-40B4-BE49-F238E27FC236}">
                <a16:creationId xmlns:a16="http://schemas.microsoft.com/office/drawing/2014/main" id="{846CD0EA-B0AA-4845-81A5-4ADD7C58B12F}"/>
              </a:ext>
            </a:extLst>
          </p:cNvPr>
          <p:cNvSpPr/>
          <p:nvPr userDrawn="1"/>
        </p:nvSpPr>
        <p:spPr>
          <a:xfrm>
            <a:off x="1472366" y="185953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pPr rtl="0"/>
            <a:endParaRPr lang="en-GB" noProof="0"/>
          </a:p>
        </p:txBody>
      </p:sp>
      <p:sp>
        <p:nvSpPr>
          <p:cNvPr id="10" name="Graphic 33">
            <a:extLst>
              <a:ext uri="{FF2B5EF4-FFF2-40B4-BE49-F238E27FC236}">
                <a16:creationId xmlns:a16="http://schemas.microsoft.com/office/drawing/2014/main" id="{0E97A0CB-7CB1-47F0-BD48-EEECBAC39CD2}"/>
              </a:ext>
            </a:extLst>
          </p:cNvPr>
          <p:cNvSpPr/>
          <p:nvPr userDrawn="1"/>
        </p:nvSpPr>
        <p:spPr>
          <a:xfrm>
            <a:off x="2014523" y="3146867"/>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pPr rtl="0"/>
            <a:endParaRPr lang="en-GB" noProof="0"/>
          </a:p>
        </p:txBody>
      </p:sp>
      <p:sp>
        <p:nvSpPr>
          <p:cNvPr id="12" name="Graphic 31">
            <a:extLst>
              <a:ext uri="{FF2B5EF4-FFF2-40B4-BE49-F238E27FC236}">
                <a16:creationId xmlns:a16="http://schemas.microsoft.com/office/drawing/2014/main" id="{477816C9-06CB-4BC5-B26B-6A2877BD941A}"/>
              </a:ext>
            </a:extLst>
          </p:cNvPr>
          <p:cNvSpPr/>
          <p:nvPr userDrawn="1"/>
        </p:nvSpPr>
        <p:spPr>
          <a:xfrm>
            <a:off x="5404920" y="4508295"/>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pPr rtl="0"/>
            <a:endParaRPr lang="en-GB" noProof="0"/>
          </a:p>
        </p:txBody>
      </p:sp>
      <p:cxnSp>
        <p:nvCxnSpPr>
          <p:cNvPr id="14" name="Straight Connector 13">
            <a:extLst>
              <a:ext uri="{FF2B5EF4-FFF2-40B4-BE49-F238E27FC236}">
                <a16:creationId xmlns:a16="http://schemas.microsoft.com/office/drawing/2014/main" id="{13AE7F8D-AE68-4A83-BAB5-3A97D473CE3C}"/>
              </a:ext>
            </a:extLst>
          </p:cNvPr>
          <p:cNvCxnSpPr>
            <a:cxnSpLocks/>
          </p:cNvCxnSpPr>
          <p:nvPr userDrawn="1"/>
        </p:nvCxnSpPr>
        <p:spPr>
          <a:xfrm>
            <a:off x="856114" y="3503032"/>
            <a:ext cx="0" cy="334609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A928810C-E773-43AE-A2A1-4073955CC8DA}"/>
              </a:ext>
            </a:extLst>
          </p:cNvPr>
          <p:cNvSpPr>
            <a:spLocks noGrp="1"/>
          </p:cNvSpPr>
          <p:nvPr>
            <p:ph type="body" sz="quarter" idx="13"/>
          </p:nvPr>
        </p:nvSpPr>
        <p:spPr>
          <a:xfrm>
            <a:off x="5760720" y="3127248"/>
            <a:ext cx="5276088" cy="1124712"/>
          </a:xfrm>
        </p:spPr>
        <p:txBody>
          <a:bodyPr rtlCol="0"/>
          <a:lstStyle>
            <a:lvl1pPr marL="0" indent="0" algn="r">
              <a:buNone/>
              <a:defRPr sz="1800">
                <a:solidFill>
                  <a:schemeClr val="bg1"/>
                </a:solidFill>
              </a:defRPr>
            </a:lvl1pPr>
          </a:lstStyle>
          <a:p>
            <a:pPr lvl="0" rtl="0"/>
            <a:r>
              <a:rPr lang="en-GB" noProof="0"/>
              <a:t>Click to edit Master text styles</a:t>
            </a:r>
          </a:p>
        </p:txBody>
      </p:sp>
    </p:spTree>
    <p:extLst>
      <p:ext uri="{BB962C8B-B14F-4D97-AF65-F5344CB8AC3E}">
        <p14:creationId xmlns:p14="http://schemas.microsoft.com/office/powerpoint/2010/main" val="101133293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Title Only">
    <p:bg>
      <p:bgPr>
        <a:gradFill>
          <a:gsLst>
            <a:gs pos="100000">
              <a:schemeClr val="accent4"/>
            </a:gs>
            <a:gs pos="0">
              <a:schemeClr val="accent2"/>
            </a:gs>
          </a:gsLst>
          <a:lin ang="8100000" scaled="1"/>
        </a:gradFill>
        <a:effectLst/>
      </p:bgPr>
    </p:bg>
    <p:spTree>
      <p:nvGrpSpPr>
        <p:cNvPr id="1" name=""/>
        <p:cNvGrpSpPr/>
        <p:nvPr/>
      </p:nvGrpSpPr>
      <p:grpSpPr>
        <a:xfrm>
          <a:off x="0" y="0"/>
          <a:ext cx="0" cy="0"/>
          <a:chOff x="0" y="0"/>
          <a:chExt cx="0" cy="0"/>
        </a:xfrm>
      </p:grpSpPr>
      <p:sp>
        <p:nvSpPr>
          <p:cNvPr id="19" name="Picture Placeholder 18">
            <a:extLst>
              <a:ext uri="{FF2B5EF4-FFF2-40B4-BE49-F238E27FC236}">
                <a16:creationId xmlns:a16="http://schemas.microsoft.com/office/drawing/2014/main" id="{34120D15-E48C-4FBE-BB95-24DB36D9F458}"/>
              </a:ext>
            </a:extLst>
          </p:cNvPr>
          <p:cNvSpPr>
            <a:spLocks noGrp="1"/>
          </p:cNvSpPr>
          <p:nvPr>
            <p:ph type="pic" sz="quarter" idx="14"/>
          </p:nvPr>
        </p:nvSpPr>
        <p:spPr>
          <a:xfrm>
            <a:off x="1366432" y="2530058"/>
            <a:ext cx="3707972" cy="3707971"/>
          </a:xfrm>
          <a:custGeom>
            <a:avLst/>
            <a:gdLst>
              <a:gd name="connsiteX0" fmla="*/ 1853986 w 3707972"/>
              <a:gd name="connsiteY0" fmla="*/ 0 h 3707971"/>
              <a:gd name="connsiteX1" fmla="*/ 3707972 w 3707972"/>
              <a:gd name="connsiteY1" fmla="*/ 1853986 h 3707971"/>
              <a:gd name="connsiteX2" fmla="*/ 2043545 w 3707972"/>
              <a:gd name="connsiteY2" fmla="*/ 3698400 h 3707971"/>
              <a:gd name="connsiteX3" fmla="*/ 1854006 w 3707972"/>
              <a:gd name="connsiteY3" fmla="*/ 3707971 h 3707971"/>
              <a:gd name="connsiteX4" fmla="*/ 1853966 w 3707972"/>
              <a:gd name="connsiteY4" fmla="*/ 3707971 h 3707971"/>
              <a:gd name="connsiteX5" fmla="*/ 1664427 w 3707972"/>
              <a:gd name="connsiteY5" fmla="*/ 3698400 h 3707971"/>
              <a:gd name="connsiteX6" fmla="*/ 0 w 3707972"/>
              <a:gd name="connsiteY6" fmla="*/ 1853986 h 3707971"/>
              <a:gd name="connsiteX7" fmla="*/ 1853986 w 3707972"/>
              <a:gd name="connsiteY7" fmla="*/ 0 h 3707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07972" h="3707971">
                <a:moveTo>
                  <a:pt x="1853986" y="0"/>
                </a:moveTo>
                <a:cubicBezTo>
                  <a:pt x="2877914" y="0"/>
                  <a:pt x="3707972" y="830058"/>
                  <a:pt x="3707972" y="1853986"/>
                </a:cubicBezTo>
                <a:cubicBezTo>
                  <a:pt x="3707972" y="2813919"/>
                  <a:pt x="2978429" y="3603458"/>
                  <a:pt x="2043545" y="3698400"/>
                </a:cubicBezTo>
                <a:lnTo>
                  <a:pt x="1854006" y="3707971"/>
                </a:lnTo>
                <a:lnTo>
                  <a:pt x="1853966" y="3707971"/>
                </a:lnTo>
                <a:lnTo>
                  <a:pt x="1664427" y="3698400"/>
                </a:lnTo>
                <a:cubicBezTo>
                  <a:pt x="729543" y="3603458"/>
                  <a:pt x="0" y="2813919"/>
                  <a:pt x="0" y="1853986"/>
                </a:cubicBezTo>
                <a:cubicBezTo>
                  <a:pt x="0" y="830058"/>
                  <a:pt x="830058" y="0"/>
                  <a:pt x="1853986" y="0"/>
                </a:cubicBezTo>
                <a:close/>
              </a:path>
            </a:pathLst>
          </a:custGeom>
        </p:spPr>
        <p:txBody>
          <a:bodyPr wrap="square" rtlCol="0" anchor="ctr">
            <a:noAutofit/>
          </a:bodyPr>
          <a:lstStyle>
            <a:lvl1pPr algn="ctr">
              <a:buNone/>
              <a:defRPr sz="1600" b="1">
                <a:solidFill>
                  <a:schemeClr val="bg1"/>
                </a:solidFill>
              </a:defRPr>
            </a:lvl1pPr>
          </a:lstStyle>
          <a:p>
            <a:pPr rtl="0"/>
            <a:r>
              <a:rPr lang="en-GB" noProof="0"/>
              <a:t>Click icon to add picture</a:t>
            </a:r>
          </a:p>
        </p:txBody>
      </p:sp>
      <p:sp>
        <p:nvSpPr>
          <p:cNvPr id="2" name="Title 1">
            <a:extLst>
              <a:ext uri="{FF2B5EF4-FFF2-40B4-BE49-F238E27FC236}">
                <a16:creationId xmlns:a16="http://schemas.microsoft.com/office/drawing/2014/main" id="{E969F227-D21C-48B3-828A-6BFA9585E82F}"/>
              </a:ext>
            </a:extLst>
          </p:cNvPr>
          <p:cNvSpPr>
            <a:spLocks noGrp="1"/>
          </p:cNvSpPr>
          <p:nvPr>
            <p:ph type="title" hasCustomPrompt="1"/>
          </p:nvPr>
        </p:nvSpPr>
        <p:spPr>
          <a:xfrm>
            <a:off x="5202936" y="585216"/>
            <a:ext cx="5833872" cy="2276856"/>
          </a:xfrm>
        </p:spPr>
        <p:txBody>
          <a:bodyPr rtlCol="0" anchor="b"/>
          <a:lstStyle>
            <a:lvl1pPr algn="r">
              <a:defRPr sz="6000" b="1" cap="all" spc="400" baseline="0">
                <a:solidFill>
                  <a:schemeClr val="bg1"/>
                </a:solidFill>
              </a:defRPr>
            </a:lvl1pPr>
          </a:lstStyle>
          <a:p>
            <a:pPr rtl="0"/>
            <a:r>
              <a:rPr lang="en-GB" noProof="0"/>
              <a:t>Title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a:xfrm>
            <a:off x="658368" y="201168"/>
            <a:ext cx="2743200" cy="365125"/>
          </a:xfrm>
        </p:spPr>
        <p:txBody>
          <a:bodyPr rtlCol="0"/>
          <a:lstStyle>
            <a:lvl1pPr>
              <a:defRPr>
                <a:solidFill>
                  <a:schemeClr val="bg1"/>
                </a:solidFill>
              </a:defRPr>
            </a:lvl1pPr>
          </a:lstStyle>
          <a:p>
            <a:pPr rtl="0"/>
            <a:r>
              <a:rPr lang="en-GB" noProof="0"/>
              <a:t>9/3/20XX</a:t>
            </a:r>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a:xfrm rot="16200000">
            <a:off x="-548640" y="1938528"/>
            <a:ext cx="2788920" cy="365125"/>
          </a:xfrm>
        </p:spPr>
        <p:txBody>
          <a:bodyPr rtlCol="0"/>
          <a:lstStyle>
            <a:lvl1pPr>
              <a:defRPr>
                <a:solidFill>
                  <a:schemeClr val="bg1"/>
                </a:solidFill>
              </a:defRPr>
            </a:lvl1pPr>
          </a:lstStyle>
          <a:p>
            <a:pPr rtl="0"/>
            <a:r>
              <a:rPr lang="en-GB" noProof="0"/>
              <a:t>Presentation Title</a:t>
            </a:r>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a:xfrm>
            <a:off x="8610600" y="201168"/>
            <a:ext cx="2743200" cy="365125"/>
          </a:xfrm>
        </p:spPr>
        <p:txBody>
          <a:bodyPr rtlCol="0"/>
          <a:lstStyle>
            <a:lvl1pPr>
              <a:defRPr>
                <a:solidFill>
                  <a:schemeClr val="bg1"/>
                </a:solidFill>
              </a:defRPr>
            </a:lvl1pPr>
          </a:lstStyle>
          <a:p>
            <a:pPr rtl="0"/>
            <a:fld id="{D8DA9DAA-006C-4F4B-980E-E3DF019B24E2}" type="slidenum">
              <a:rPr lang="en-GB" noProof="0" smtClean="0"/>
              <a:pPr/>
              <a:t>‹#›</a:t>
            </a:fld>
            <a:endParaRPr lang="en-GB" noProof="0"/>
          </a:p>
        </p:txBody>
      </p:sp>
      <p:cxnSp>
        <p:nvCxnSpPr>
          <p:cNvPr id="14" name="Straight Connector 13">
            <a:extLst>
              <a:ext uri="{FF2B5EF4-FFF2-40B4-BE49-F238E27FC236}">
                <a16:creationId xmlns:a16="http://schemas.microsoft.com/office/drawing/2014/main" id="{13AE7F8D-AE68-4A83-BAB5-3A97D473CE3C}"/>
              </a:ext>
            </a:extLst>
          </p:cNvPr>
          <p:cNvCxnSpPr>
            <a:cxnSpLocks/>
          </p:cNvCxnSpPr>
          <p:nvPr userDrawn="1"/>
        </p:nvCxnSpPr>
        <p:spPr>
          <a:xfrm>
            <a:off x="856114" y="3503032"/>
            <a:ext cx="0" cy="334609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A928810C-E773-43AE-A2A1-4073955CC8DA}"/>
              </a:ext>
            </a:extLst>
          </p:cNvPr>
          <p:cNvSpPr>
            <a:spLocks noGrp="1"/>
          </p:cNvSpPr>
          <p:nvPr>
            <p:ph type="body" sz="quarter" idx="13"/>
          </p:nvPr>
        </p:nvSpPr>
        <p:spPr>
          <a:xfrm>
            <a:off x="5202936" y="3127248"/>
            <a:ext cx="5833872" cy="3118104"/>
          </a:xfrm>
        </p:spPr>
        <p:txBody>
          <a:bodyPr rtlCol="0"/>
          <a:lstStyle>
            <a:lvl1pPr marL="0" indent="0" algn="r">
              <a:buNone/>
              <a:defRPr sz="1800">
                <a:solidFill>
                  <a:schemeClr val="bg1"/>
                </a:solidFill>
              </a:defRPr>
            </a:lvl1pPr>
          </a:lstStyle>
          <a:p>
            <a:pPr lvl="0" rtl="0"/>
            <a:r>
              <a:rPr lang="en-GB" noProof="0"/>
              <a:t>Click to edit Master text styles</a:t>
            </a:r>
          </a:p>
        </p:txBody>
      </p:sp>
      <p:sp>
        <p:nvSpPr>
          <p:cNvPr id="11" name="Graphic 12">
            <a:extLst>
              <a:ext uri="{FF2B5EF4-FFF2-40B4-BE49-F238E27FC236}">
                <a16:creationId xmlns:a16="http://schemas.microsoft.com/office/drawing/2014/main" id="{EA1B6985-3E5A-40F4-9268-D4AB3BBF8C91}"/>
              </a:ext>
            </a:extLst>
          </p:cNvPr>
          <p:cNvSpPr/>
          <p:nvPr userDrawn="1"/>
        </p:nvSpPr>
        <p:spPr>
          <a:xfrm>
            <a:off x="4745394" y="276027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pPr rtl="0"/>
            <a:endParaRPr lang="en-GB" noProof="0"/>
          </a:p>
        </p:txBody>
      </p:sp>
      <p:sp>
        <p:nvSpPr>
          <p:cNvPr id="13" name="Graphic 13">
            <a:extLst>
              <a:ext uri="{FF2B5EF4-FFF2-40B4-BE49-F238E27FC236}">
                <a16:creationId xmlns:a16="http://schemas.microsoft.com/office/drawing/2014/main" id="{338BC906-9D03-4280-85E8-21A81BC21D73}"/>
              </a:ext>
            </a:extLst>
          </p:cNvPr>
          <p:cNvSpPr/>
          <p:nvPr userDrawn="1"/>
        </p:nvSpPr>
        <p:spPr>
          <a:xfrm>
            <a:off x="4386614" y="253098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pPr rtl="0"/>
            <a:endParaRPr lang="en-GB" noProof="0"/>
          </a:p>
        </p:txBody>
      </p:sp>
      <p:sp>
        <p:nvSpPr>
          <p:cNvPr id="17" name="Graphic 15">
            <a:extLst>
              <a:ext uri="{FF2B5EF4-FFF2-40B4-BE49-F238E27FC236}">
                <a16:creationId xmlns:a16="http://schemas.microsoft.com/office/drawing/2014/main" id="{C5C06D53-C9F6-47E8-BFE1-B8193A1AED8B}"/>
              </a:ext>
            </a:extLst>
          </p:cNvPr>
          <p:cNvSpPr/>
          <p:nvPr userDrawn="1"/>
        </p:nvSpPr>
        <p:spPr>
          <a:xfrm>
            <a:off x="1669987" y="6031572"/>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pPr rtl="0"/>
            <a:endParaRPr lang="en-GB" noProof="0"/>
          </a:p>
        </p:txBody>
      </p:sp>
    </p:spTree>
    <p:extLst>
      <p:ext uri="{BB962C8B-B14F-4D97-AF65-F5344CB8AC3E}">
        <p14:creationId xmlns:p14="http://schemas.microsoft.com/office/powerpoint/2010/main" val="24907687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2.png"/><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23">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rtl="0"/>
            <a:r>
              <a:rPr lang="en-GB" noProof="0"/>
              <a:t>9/3/20XX</a:t>
            </a:r>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pPr rtl="0"/>
            <a:r>
              <a:rPr lang="en-GB" noProof="0"/>
              <a:t>Presentation Title</a:t>
            </a:r>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rtl="0"/>
            <a:fld id="{D8DA9DAA-006C-4F4B-980E-E3DF019B24E2}" type="slidenum">
              <a:rPr lang="en-GB" noProof="0" smtClean="0"/>
              <a:t>‹#›</a:t>
            </a:fld>
            <a:endParaRPr lang="en-GB" noProof="0"/>
          </a:p>
        </p:txBody>
      </p:sp>
    </p:spTree>
    <p:extLst>
      <p:ext uri="{BB962C8B-B14F-4D97-AF65-F5344CB8AC3E}">
        <p14:creationId xmlns:p14="http://schemas.microsoft.com/office/powerpoint/2010/main" val="1528660352"/>
      </p:ext>
    </p:extLst>
  </p:cSld>
  <p:clrMap bg1="dk1" tx1="lt1" bg2="dk2" tx2="lt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24" r:id="rId6"/>
    <p:sldLayoutId id="2147483725" r:id="rId7"/>
    <p:sldLayoutId id="2147483726" r:id="rId8"/>
    <p:sldLayoutId id="2147483727" r:id="rId9"/>
    <p:sldLayoutId id="2147483728" r:id="rId10"/>
    <p:sldLayoutId id="2147483729" r:id="rId11"/>
    <p:sldLayoutId id="2147483730" r:id="rId12"/>
    <p:sldLayoutId id="2147483731" r:id="rId13"/>
    <p:sldLayoutId id="2147483732" r:id="rId14"/>
    <p:sldLayoutId id="2147483733" r:id="rId15"/>
    <p:sldLayoutId id="2147483734" r:id="rId16"/>
    <p:sldLayoutId id="2147483735" r:id="rId17"/>
    <p:sldLayoutId id="2147483736" r:id="rId18"/>
    <p:sldLayoutId id="2147483738" r:id="rId19"/>
    <p:sldLayoutId id="2147483739" r:id="rId20"/>
    <p:sldLayoutId id="2147483717" r:id="rId21"/>
  </p:sldLayoutIdLst>
  <p:hf hdr="0"/>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18.xml"/><Relationship Id="rId5" Type="http://schemas.openxmlformats.org/officeDocument/2006/relationships/image" Target="../media/image8.png"/><Relationship Id="rId4" Type="http://schemas.openxmlformats.org/officeDocument/2006/relationships/hyperlink" Target="https://canadiem.org/hiquips-implementation-part-1-qi-implementation-methodologies/"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canadiem.org/hiquips-implementation-part-1-qi-implementation-methodologies/" TargetMode="External"/><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chart" Target="../charts/char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5.xml"/><Relationship Id="rId4" Type="http://schemas.openxmlformats.org/officeDocument/2006/relationships/image" Target="../media/image20.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4.xml"/><Relationship Id="rId1" Type="http://schemas.openxmlformats.org/officeDocument/2006/relationships/slideLayout" Target="../slideLayouts/slideLayout19.xml"/><Relationship Id="rId5" Type="http://schemas.openxmlformats.org/officeDocument/2006/relationships/image" Target="../media/image23.png"/><Relationship Id="rId4" Type="http://schemas.openxmlformats.org/officeDocument/2006/relationships/image" Target="../media/image22.png"/></Relationships>
</file>

<file path=ppt/slides/_rels/slide1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5.xml"/><Relationship Id="rId1" Type="http://schemas.openxmlformats.org/officeDocument/2006/relationships/slideLayout" Target="../slideLayouts/slideLayout20.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100000">
              <a:schemeClr val="accent4"/>
            </a:gs>
            <a:gs pos="0">
              <a:schemeClr val="accent2"/>
            </a:gs>
          </a:gsLst>
          <a:lin ang="27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A9968B-2619-4F71-AB00-4C493E120805}"/>
              </a:ext>
            </a:extLst>
          </p:cNvPr>
          <p:cNvSpPr>
            <a:spLocks noGrp="1"/>
          </p:cNvSpPr>
          <p:nvPr>
            <p:ph type="ctrTitle"/>
          </p:nvPr>
        </p:nvSpPr>
        <p:spPr/>
        <p:txBody>
          <a:bodyPr rtlCol="0">
            <a:normAutofit fontScale="90000"/>
          </a:bodyPr>
          <a:lstStyle/>
          <a:p>
            <a:pPr algn="ctr" rtl="0"/>
            <a:r>
              <a:rPr lang="en-GB" sz="6000" spc="400" dirty="0">
                <a:solidFill>
                  <a:schemeClr val="bg1"/>
                </a:solidFill>
              </a:rPr>
              <a:t>Improving the understanding of the ‘mpra’ role</a:t>
            </a:r>
            <a:br>
              <a:rPr lang="en-GB" sz="1800" spc="400" dirty="0"/>
            </a:br>
            <a:br>
              <a:rPr lang="en-GB" sz="1800" spc="400" dirty="0"/>
            </a:br>
            <a:r>
              <a:rPr lang="en-GB" sz="2700" spc="400" dirty="0"/>
              <a:t>a service development project for the stroke rehabilitation centre (src) </a:t>
            </a:r>
            <a:endParaRPr lang="en-GB" sz="2700" dirty="0"/>
          </a:p>
        </p:txBody>
      </p:sp>
      <p:sp>
        <p:nvSpPr>
          <p:cNvPr id="3" name="Subtitle 2">
            <a:extLst>
              <a:ext uri="{FF2B5EF4-FFF2-40B4-BE49-F238E27FC236}">
                <a16:creationId xmlns:a16="http://schemas.microsoft.com/office/drawing/2014/main" id="{A5F14073-9F68-4B7E-A576-26899D58C7A9}"/>
              </a:ext>
            </a:extLst>
          </p:cNvPr>
          <p:cNvSpPr>
            <a:spLocks noGrp="1"/>
          </p:cNvSpPr>
          <p:nvPr>
            <p:ph type="subTitle" idx="1"/>
          </p:nvPr>
        </p:nvSpPr>
        <p:spPr>
          <a:xfrm>
            <a:off x="1876424" y="5088941"/>
            <a:ext cx="8791575" cy="1655762"/>
          </a:xfrm>
        </p:spPr>
        <p:txBody>
          <a:bodyPr rtlCol="0"/>
          <a:lstStyle/>
          <a:p>
            <a:pPr rtl="0"/>
            <a:r>
              <a:rPr lang="en-GB" sz="2400" dirty="0">
                <a:solidFill>
                  <a:schemeClr val="bg1"/>
                </a:solidFill>
              </a:rPr>
              <a:t>By Natalie Mcculloch</a:t>
            </a:r>
          </a:p>
          <a:p>
            <a:pPr rtl="0"/>
            <a:r>
              <a:rPr lang="en-GB" sz="2400" dirty="0"/>
              <a:t>MPRA</a:t>
            </a:r>
            <a:r>
              <a:rPr lang="en-GB" sz="2400" dirty="0">
                <a:solidFill>
                  <a:schemeClr val="bg1"/>
                </a:solidFill>
              </a:rPr>
              <a:t> </a:t>
            </a:r>
          </a:p>
          <a:p>
            <a:pPr rtl="0"/>
            <a:endParaRPr lang="en-GB" sz="2000" dirty="0">
              <a:solidFill>
                <a:schemeClr val="bg1"/>
              </a:solidFill>
            </a:endParaRPr>
          </a:p>
          <a:p>
            <a:pPr rtl="0"/>
            <a:endParaRPr lang="en-GB" dirty="0"/>
          </a:p>
        </p:txBody>
      </p:sp>
      <p:pic>
        <p:nvPicPr>
          <p:cNvPr id="5" name="Picture 4">
            <a:extLst>
              <a:ext uri="{FF2B5EF4-FFF2-40B4-BE49-F238E27FC236}">
                <a16:creationId xmlns:a16="http://schemas.microsoft.com/office/drawing/2014/main" id="{180EA144-94D0-45F9-974F-88073BF00058}"/>
              </a:ext>
            </a:extLst>
          </p:cNvPr>
          <p:cNvPicPr>
            <a:picLocks noChangeAspect="1"/>
          </p:cNvPicPr>
          <p:nvPr/>
        </p:nvPicPr>
        <p:blipFill>
          <a:blip r:embed="rId3"/>
          <a:stretch>
            <a:fillRect/>
          </a:stretch>
        </p:blipFill>
        <p:spPr>
          <a:xfrm>
            <a:off x="5531370" y="3808003"/>
            <a:ext cx="5384490" cy="2712718"/>
          </a:xfrm>
          <a:prstGeom prst="rect">
            <a:avLst/>
          </a:prstGeom>
          <a:ln>
            <a:solidFill>
              <a:schemeClr val="accent1"/>
            </a:solidFill>
          </a:ln>
        </p:spPr>
      </p:pic>
    </p:spTree>
    <p:extLst>
      <p:ext uri="{BB962C8B-B14F-4D97-AF65-F5344CB8AC3E}">
        <p14:creationId xmlns:p14="http://schemas.microsoft.com/office/powerpoint/2010/main" val="1147698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114B1-C27B-4405-B388-2AD73DA9DB7A}"/>
              </a:ext>
            </a:extLst>
          </p:cNvPr>
          <p:cNvSpPr>
            <a:spLocks noGrp="1"/>
          </p:cNvSpPr>
          <p:nvPr>
            <p:ph type="ctrTitle"/>
          </p:nvPr>
        </p:nvSpPr>
        <p:spPr>
          <a:xfrm>
            <a:off x="1301027" y="0"/>
            <a:ext cx="9589946" cy="2978834"/>
          </a:xfrm>
        </p:spPr>
        <p:txBody>
          <a:bodyPr>
            <a:normAutofit/>
          </a:bodyPr>
          <a:lstStyle/>
          <a:p>
            <a:pPr algn="ctr"/>
            <a:r>
              <a:rPr lang="en-GB" u="sng" dirty="0"/>
              <a:t>WHAT IS AN MPRA?</a:t>
            </a:r>
            <a:br>
              <a:rPr lang="en-GB" u="sng" dirty="0"/>
            </a:br>
            <a:br>
              <a:rPr lang="en-GB" u="sng" dirty="0"/>
            </a:br>
            <a:endParaRPr lang="en-GB" dirty="0"/>
          </a:p>
        </p:txBody>
      </p:sp>
      <p:pic>
        <p:nvPicPr>
          <p:cNvPr id="4" name="Picture 3">
            <a:extLst>
              <a:ext uri="{FF2B5EF4-FFF2-40B4-BE49-F238E27FC236}">
                <a16:creationId xmlns:a16="http://schemas.microsoft.com/office/drawing/2014/main" id="{AA31FD42-14F2-468B-86EE-350A6B8BE483}"/>
              </a:ext>
            </a:extLst>
          </p:cNvPr>
          <p:cNvPicPr>
            <a:picLocks noChangeAspect="1"/>
          </p:cNvPicPr>
          <p:nvPr/>
        </p:nvPicPr>
        <p:blipFill>
          <a:blip r:embed="rId3"/>
          <a:stretch>
            <a:fillRect/>
          </a:stretch>
        </p:blipFill>
        <p:spPr>
          <a:xfrm>
            <a:off x="4886119" y="2707862"/>
            <a:ext cx="2257425" cy="2257425"/>
          </a:xfrm>
          <a:prstGeom prst="rect">
            <a:avLst/>
          </a:prstGeom>
        </p:spPr>
      </p:pic>
      <p:sp>
        <p:nvSpPr>
          <p:cNvPr id="5" name="TextBox 4">
            <a:extLst>
              <a:ext uri="{FF2B5EF4-FFF2-40B4-BE49-F238E27FC236}">
                <a16:creationId xmlns:a16="http://schemas.microsoft.com/office/drawing/2014/main" id="{7431E609-BB25-486C-8994-40466302B8A2}"/>
              </a:ext>
            </a:extLst>
          </p:cNvPr>
          <p:cNvSpPr txBox="1"/>
          <p:nvPr/>
        </p:nvSpPr>
        <p:spPr>
          <a:xfrm>
            <a:off x="895526" y="1756117"/>
            <a:ext cx="2644726" cy="1077218"/>
          </a:xfrm>
          <a:prstGeom prst="rect">
            <a:avLst/>
          </a:prstGeom>
          <a:noFill/>
        </p:spPr>
        <p:txBody>
          <a:bodyPr wrap="square" rtlCol="0">
            <a:spAutoFit/>
          </a:bodyPr>
          <a:lstStyle/>
          <a:p>
            <a:r>
              <a:rPr lang="en-GB" sz="3200" dirty="0"/>
              <a:t>What people think….</a:t>
            </a:r>
          </a:p>
        </p:txBody>
      </p:sp>
      <p:sp>
        <p:nvSpPr>
          <p:cNvPr id="7" name="TextBox 6">
            <a:extLst>
              <a:ext uri="{FF2B5EF4-FFF2-40B4-BE49-F238E27FC236}">
                <a16:creationId xmlns:a16="http://schemas.microsoft.com/office/drawing/2014/main" id="{39F37DE8-DC65-476B-8BA3-F1F87C7DAE8B}"/>
              </a:ext>
            </a:extLst>
          </p:cNvPr>
          <p:cNvSpPr txBox="1"/>
          <p:nvPr/>
        </p:nvSpPr>
        <p:spPr>
          <a:xfrm>
            <a:off x="8424203" y="1756117"/>
            <a:ext cx="2644726" cy="830997"/>
          </a:xfrm>
          <a:prstGeom prst="rect">
            <a:avLst/>
          </a:prstGeom>
          <a:noFill/>
        </p:spPr>
        <p:txBody>
          <a:bodyPr wrap="square" rtlCol="0">
            <a:spAutoFit/>
          </a:bodyPr>
          <a:lstStyle/>
          <a:p>
            <a:r>
              <a:rPr lang="en-GB" sz="2400" dirty="0"/>
              <a:t>What we aim to be….</a:t>
            </a:r>
          </a:p>
        </p:txBody>
      </p:sp>
      <p:pic>
        <p:nvPicPr>
          <p:cNvPr id="3" name="Picture 2">
            <a:extLst>
              <a:ext uri="{FF2B5EF4-FFF2-40B4-BE49-F238E27FC236}">
                <a16:creationId xmlns:a16="http://schemas.microsoft.com/office/drawing/2014/main" id="{D6215F95-0C5B-4716-ACB0-D559B8916615}"/>
              </a:ext>
            </a:extLst>
          </p:cNvPr>
          <p:cNvPicPr>
            <a:picLocks noChangeAspect="1"/>
          </p:cNvPicPr>
          <p:nvPr/>
        </p:nvPicPr>
        <p:blipFill>
          <a:blip r:embed="rId4"/>
          <a:stretch>
            <a:fillRect/>
          </a:stretch>
        </p:blipFill>
        <p:spPr>
          <a:xfrm>
            <a:off x="895526" y="2853814"/>
            <a:ext cx="2978834" cy="2978834"/>
          </a:xfrm>
          <a:prstGeom prst="rect">
            <a:avLst/>
          </a:prstGeom>
        </p:spPr>
      </p:pic>
      <p:pic>
        <p:nvPicPr>
          <p:cNvPr id="2050" name="Picture 2">
            <a:extLst>
              <a:ext uri="{FF2B5EF4-FFF2-40B4-BE49-F238E27FC236}">
                <a16:creationId xmlns:a16="http://schemas.microsoft.com/office/drawing/2014/main" id="{143B1DC4-8F07-49ED-83F8-5C94E47412F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111197" y="2707862"/>
            <a:ext cx="3270738" cy="32707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29772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115FF41-AFA4-4D25-AB42-AB034F4B4FEC}"/>
              </a:ext>
            </a:extLst>
          </p:cNvPr>
          <p:cNvSpPr>
            <a:spLocks noGrp="1"/>
          </p:cNvSpPr>
          <p:nvPr>
            <p:ph type="title"/>
          </p:nvPr>
        </p:nvSpPr>
        <p:spPr>
          <a:xfrm>
            <a:off x="347866" y="298980"/>
            <a:ext cx="6190488" cy="1179576"/>
          </a:xfrm>
        </p:spPr>
        <p:txBody>
          <a:bodyPr rtlCol="0">
            <a:normAutofit/>
          </a:bodyPr>
          <a:lstStyle/>
          <a:p>
            <a:pPr rtl="0"/>
            <a:r>
              <a:rPr lang="en-GB" sz="4400" dirty="0">
                <a:solidFill>
                  <a:schemeClr val="bg1"/>
                </a:solidFill>
              </a:rPr>
              <a:t>Introduction</a:t>
            </a:r>
          </a:p>
        </p:txBody>
      </p:sp>
      <p:sp>
        <p:nvSpPr>
          <p:cNvPr id="4" name="Content Placeholder 3">
            <a:extLst>
              <a:ext uri="{FF2B5EF4-FFF2-40B4-BE49-F238E27FC236}">
                <a16:creationId xmlns:a16="http://schemas.microsoft.com/office/drawing/2014/main" id="{B0881FA9-F3B0-4912-B0E1-352094195C30}"/>
              </a:ext>
            </a:extLst>
          </p:cNvPr>
          <p:cNvSpPr>
            <a:spLocks noGrp="1"/>
          </p:cNvSpPr>
          <p:nvPr>
            <p:ph idx="1"/>
          </p:nvPr>
        </p:nvSpPr>
        <p:spPr>
          <a:xfrm>
            <a:off x="347866" y="1478556"/>
            <a:ext cx="6444819" cy="3454349"/>
          </a:xfrm>
        </p:spPr>
        <p:txBody>
          <a:bodyPr rtlCol="0">
            <a:normAutofit fontScale="85000" lnSpcReduction="10000"/>
          </a:bodyPr>
          <a:lstStyle/>
          <a:p>
            <a:pPr rtl="0"/>
            <a:r>
              <a:rPr lang="en-GB" sz="3300" b="1" u="sng" dirty="0">
                <a:solidFill>
                  <a:schemeClr val="bg1"/>
                </a:solidFill>
              </a:rPr>
              <a:t>Why we need this:</a:t>
            </a:r>
          </a:p>
          <a:p>
            <a:pPr marL="342900" indent="-342900" rtl="0">
              <a:buFont typeface="Arial" panose="020B0604020202020204" pitchFamily="34" charset="0"/>
              <a:buChar char="•"/>
            </a:pPr>
            <a:r>
              <a:rPr lang="en-GB" dirty="0"/>
              <a:t>Identified issues in PADR and Self Reflections</a:t>
            </a:r>
          </a:p>
          <a:p>
            <a:pPr marL="342900" indent="-342900" rtl="0">
              <a:buFont typeface="Arial" panose="020B0604020202020204" pitchFamily="34" charset="0"/>
              <a:buChar char="•"/>
            </a:pPr>
            <a:r>
              <a:rPr lang="en-GB" dirty="0"/>
              <a:t>Personally, feeling burnout</a:t>
            </a:r>
          </a:p>
          <a:p>
            <a:pPr marL="342900" indent="-342900" rtl="0">
              <a:buFont typeface="Arial" panose="020B0604020202020204" pitchFamily="34" charset="0"/>
              <a:buChar char="•"/>
            </a:pPr>
            <a:r>
              <a:rPr lang="en-GB" dirty="0"/>
              <a:t>Attitude to MPRA unacceptable  - we need to make it credible </a:t>
            </a:r>
          </a:p>
          <a:p>
            <a:pPr marL="342900" indent="-342900" rtl="0">
              <a:buFont typeface="Arial" panose="020B0604020202020204" pitchFamily="34" charset="0"/>
              <a:buChar char="•"/>
            </a:pPr>
            <a:r>
              <a:rPr lang="en-GB" dirty="0"/>
              <a:t>High turnover of staff/job dissatisfaction </a:t>
            </a:r>
          </a:p>
          <a:p>
            <a:pPr marL="342900" indent="-342900" algn="ctr" rtl="0">
              <a:buFont typeface="Arial" panose="020B0604020202020204" pitchFamily="34" charset="0"/>
              <a:buChar char="•"/>
            </a:pPr>
            <a:r>
              <a:rPr lang="en-GB" sz="3300" b="1" u="sng" dirty="0"/>
              <a:t>We have the tools in our team we just need to put them to the right use! </a:t>
            </a:r>
          </a:p>
          <a:p>
            <a:pPr rtl="0"/>
            <a:endParaRPr lang="en-GB" dirty="0"/>
          </a:p>
        </p:txBody>
      </p:sp>
      <p:sp>
        <p:nvSpPr>
          <p:cNvPr id="9" name="Date Placeholder 8">
            <a:extLst>
              <a:ext uri="{FF2B5EF4-FFF2-40B4-BE49-F238E27FC236}">
                <a16:creationId xmlns:a16="http://schemas.microsoft.com/office/drawing/2014/main" id="{D45C472E-4078-40A0-83A2-652E8356EDCB}"/>
              </a:ext>
            </a:extLst>
          </p:cNvPr>
          <p:cNvSpPr>
            <a:spLocks noGrp="1"/>
          </p:cNvSpPr>
          <p:nvPr>
            <p:ph type="dt" sz="half" idx="10"/>
          </p:nvPr>
        </p:nvSpPr>
        <p:spPr/>
        <p:txBody>
          <a:bodyPr rtlCol="0"/>
          <a:lstStyle/>
          <a:p>
            <a:pPr rtl="0"/>
            <a:r>
              <a:rPr lang="en-GB" dirty="0"/>
              <a:t>2025</a:t>
            </a:r>
          </a:p>
        </p:txBody>
      </p:sp>
      <p:sp>
        <p:nvSpPr>
          <p:cNvPr id="10" name="Footer Placeholder 9">
            <a:extLst>
              <a:ext uri="{FF2B5EF4-FFF2-40B4-BE49-F238E27FC236}">
                <a16:creationId xmlns:a16="http://schemas.microsoft.com/office/drawing/2014/main" id="{A8C7C3A0-5E78-49C8-B8D4-F3DF62B2BC93}"/>
              </a:ext>
            </a:extLst>
          </p:cNvPr>
          <p:cNvSpPr>
            <a:spLocks noGrp="1"/>
          </p:cNvSpPr>
          <p:nvPr>
            <p:ph type="ftr" sz="quarter" idx="11"/>
          </p:nvPr>
        </p:nvSpPr>
        <p:spPr>
          <a:xfrm>
            <a:off x="7451965" y="470259"/>
            <a:ext cx="4627259" cy="365125"/>
          </a:xfrm>
        </p:spPr>
        <p:txBody>
          <a:bodyPr rtlCol="0"/>
          <a:lstStyle/>
          <a:p>
            <a:pPr rtl="0"/>
            <a:r>
              <a:rPr lang="en-GB" sz="1200" spc="400" dirty="0"/>
              <a:t>Improving the understanding of the ‘mpra’ role</a:t>
            </a:r>
            <a:endParaRPr lang="en-GB" dirty="0"/>
          </a:p>
        </p:txBody>
      </p:sp>
      <p:sp>
        <p:nvSpPr>
          <p:cNvPr id="11" name="Slide Number Placeholder 10">
            <a:extLst>
              <a:ext uri="{FF2B5EF4-FFF2-40B4-BE49-F238E27FC236}">
                <a16:creationId xmlns:a16="http://schemas.microsoft.com/office/drawing/2014/main" id="{56AE2454-CE9A-4A6B-AB5A-349E0D967654}"/>
              </a:ext>
            </a:extLst>
          </p:cNvPr>
          <p:cNvSpPr>
            <a:spLocks noGrp="1"/>
          </p:cNvSpPr>
          <p:nvPr>
            <p:ph type="sldNum" sz="quarter" idx="12"/>
          </p:nvPr>
        </p:nvSpPr>
        <p:spPr/>
        <p:txBody>
          <a:bodyPr rtlCol="0"/>
          <a:lstStyle/>
          <a:p>
            <a:pPr rtl="0"/>
            <a:fld id="{D8DA9DAA-006C-4F4B-980E-E3DF019B24E2}" type="slidenum">
              <a:rPr lang="en-GB" smtClean="0"/>
              <a:pPr rtl="0"/>
              <a:t>3</a:t>
            </a:fld>
            <a:endParaRPr lang="en-GB"/>
          </a:p>
        </p:txBody>
      </p:sp>
      <p:pic>
        <p:nvPicPr>
          <p:cNvPr id="2" name="Picture 1" descr="A diagram of a diagram&#10;&#10;Description automatically generated">
            <a:extLst>
              <a:ext uri="{FF2B5EF4-FFF2-40B4-BE49-F238E27FC236}">
                <a16:creationId xmlns:a16="http://schemas.microsoft.com/office/drawing/2014/main" id="{D5A1A707-4EB9-3544-ED8A-29A8879CCC49}"/>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499" r="6240" b="-3"/>
          <a:stretch/>
        </p:blipFill>
        <p:spPr>
          <a:xfrm>
            <a:off x="6792685" y="1008228"/>
            <a:ext cx="4421458" cy="4266968"/>
          </a:xfrm>
          <a:prstGeom prst="rect">
            <a:avLst/>
          </a:prstGeom>
        </p:spPr>
      </p:pic>
      <p:pic>
        <p:nvPicPr>
          <p:cNvPr id="7" name="Picture 6">
            <a:extLst>
              <a:ext uri="{FF2B5EF4-FFF2-40B4-BE49-F238E27FC236}">
                <a16:creationId xmlns:a16="http://schemas.microsoft.com/office/drawing/2014/main" id="{64FFD62F-623B-43E6-98EA-D5C5FD0E3F2E}"/>
              </a:ext>
            </a:extLst>
          </p:cNvPr>
          <p:cNvPicPr>
            <a:picLocks noChangeAspect="1"/>
          </p:cNvPicPr>
          <p:nvPr/>
        </p:nvPicPr>
        <p:blipFill>
          <a:blip r:embed="rId5"/>
          <a:stretch>
            <a:fillRect/>
          </a:stretch>
        </p:blipFill>
        <p:spPr>
          <a:xfrm>
            <a:off x="3031153" y="6003039"/>
            <a:ext cx="823913" cy="590550"/>
          </a:xfrm>
          <a:prstGeom prst="rect">
            <a:avLst/>
          </a:prstGeom>
        </p:spPr>
      </p:pic>
      <p:sp>
        <p:nvSpPr>
          <p:cNvPr id="6" name="Rectangle 5">
            <a:extLst>
              <a:ext uri="{FF2B5EF4-FFF2-40B4-BE49-F238E27FC236}">
                <a16:creationId xmlns:a16="http://schemas.microsoft.com/office/drawing/2014/main" id="{1F940EAA-9B85-4ED6-9E1D-A173AE080CDC}"/>
              </a:ext>
            </a:extLst>
          </p:cNvPr>
          <p:cNvSpPr/>
          <p:nvPr/>
        </p:nvSpPr>
        <p:spPr>
          <a:xfrm>
            <a:off x="939962" y="5448040"/>
            <a:ext cx="8368930" cy="369332"/>
          </a:xfrm>
          <a:prstGeom prst="rect">
            <a:avLst/>
          </a:prstGeom>
        </p:spPr>
        <p:txBody>
          <a:bodyPr wrap="square">
            <a:spAutoFit/>
          </a:bodyPr>
          <a:lstStyle/>
          <a:p>
            <a:r>
              <a:rPr lang="en-GB" dirty="0"/>
              <a:t>I will be using the PDSA cycle model for this process (The Deming Institute, 2021)</a:t>
            </a:r>
          </a:p>
        </p:txBody>
      </p:sp>
    </p:spTree>
    <p:extLst>
      <p:ext uri="{BB962C8B-B14F-4D97-AF65-F5344CB8AC3E}">
        <p14:creationId xmlns:p14="http://schemas.microsoft.com/office/powerpoint/2010/main" val="3653349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D4CD5-EFF7-47EA-9BC0-9D57B830BF4A}"/>
              </a:ext>
            </a:extLst>
          </p:cNvPr>
          <p:cNvSpPr>
            <a:spLocks noGrp="1"/>
          </p:cNvSpPr>
          <p:nvPr>
            <p:ph type="title"/>
          </p:nvPr>
        </p:nvSpPr>
        <p:spPr/>
        <p:txBody>
          <a:bodyPr/>
          <a:lstStyle/>
          <a:p>
            <a:pPr algn="ctr"/>
            <a:r>
              <a:rPr lang="en-GB" dirty="0"/>
              <a:t>SOMETHINGS GOTTA GIVE!</a:t>
            </a:r>
          </a:p>
        </p:txBody>
      </p:sp>
      <p:pic>
        <p:nvPicPr>
          <p:cNvPr id="7" name="Content Placeholder 6">
            <a:extLst>
              <a:ext uri="{FF2B5EF4-FFF2-40B4-BE49-F238E27FC236}">
                <a16:creationId xmlns:a16="http://schemas.microsoft.com/office/drawing/2014/main" id="{625BEE48-C2FC-47AA-B3AA-47BCD6A07797}"/>
              </a:ext>
            </a:extLst>
          </p:cNvPr>
          <p:cNvPicPr>
            <a:picLocks noGrp="1" noChangeAspect="1"/>
          </p:cNvPicPr>
          <p:nvPr>
            <p:ph idx="1"/>
          </p:nvPr>
        </p:nvPicPr>
        <p:blipFill rotWithShape="1">
          <a:blip r:embed="rId3"/>
          <a:srcRect b="18934"/>
          <a:stretch/>
        </p:blipFill>
        <p:spPr>
          <a:xfrm>
            <a:off x="687646" y="2148315"/>
            <a:ext cx="5051337" cy="2395550"/>
          </a:xfrm>
          <a:prstGeom prst="rect">
            <a:avLst/>
          </a:prstGeom>
        </p:spPr>
      </p:pic>
      <p:sp>
        <p:nvSpPr>
          <p:cNvPr id="4" name="Date Placeholder 3">
            <a:extLst>
              <a:ext uri="{FF2B5EF4-FFF2-40B4-BE49-F238E27FC236}">
                <a16:creationId xmlns:a16="http://schemas.microsoft.com/office/drawing/2014/main" id="{3C48CBD5-449C-4040-AD81-D3CDBCC94624}"/>
              </a:ext>
            </a:extLst>
          </p:cNvPr>
          <p:cNvSpPr>
            <a:spLocks noGrp="1"/>
          </p:cNvSpPr>
          <p:nvPr>
            <p:ph type="dt" sz="half" idx="10"/>
          </p:nvPr>
        </p:nvSpPr>
        <p:spPr/>
        <p:txBody>
          <a:bodyPr/>
          <a:lstStyle/>
          <a:p>
            <a:fld id="{7FE58DC5-E990-4143-B8CF-758665B69CC2}" type="datetime1">
              <a:rPr lang="en-US" smtClean="0"/>
              <a:t>2/4/2025</a:t>
            </a:fld>
            <a:endParaRPr lang="en-US" dirty="0"/>
          </a:p>
        </p:txBody>
      </p:sp>
      <p:sp>
        <p:nvSpPr>
          <p:cNvPr id="6" name="Slide Number Placeholder 5">
            <a:extLst>
              <a:ext uri="{FF2B5EF4-FFF2-40B4-BE49-F238E27FC236}">
                <a16:creationId xmlns:a16="http://schemas.microsoft.com/office/drawing/2014/main" id="{9D54A128-DBB1-402B-B595-61BD10D55497}"/>
              </a:ext>
            </a:extLst>
          </p:cNvPr>
          <p:cNvSpPr>
            <a:spLocks noGrp="1"/>
          </p:cNvSpPr>
          <p:nvPr>
            <p:ph type="sldNum" sz="quarter" idx="12"/>
          </p:nvPr>
        </p:nvSpPr>
        <p:spPr/>
        <p:txBody>
          <a:bodyPr/>
          <a:lstStyle/>
          <a:p>
            <a:pPr rtl="0"/>
            <a:fld id="{D8DA9DAA-006C-4F4B-980E-E3DF019B24E2}" type="slidenum">
              <a:rPr lang="en-GB" noProof="0" smtClean="0"/>
              <a:t>4</a:t>
            </a:fld>
            <a:endParaRPr lang="en-GB" noProof="0"/>
          </a:p>
        </p:txBody>
      </p:sp>
      <p:sp>
        <p:nvSpPr>
          <p:cNvPr id="3" name="Rectangle 2">
            <a:extLst>
              <a:ext uri="{FF2B5EF4-FFF2-40B4-BE49-F238E27FC236}">
                <a16:creationId xmlns:a16="http://schemas.microsoft.com/office/drawing/2014/main" id="{4A7A27E7-147F-457D-92FC-8E64FE430521}"/>
              </a:ext>
            </a:extLst>
          </p:cNvPr>
          <p:cNvSpPr/>
          <p:nvPr/>
        </p:nvSpPr>
        <p:spPr>
          <a:xfrm>
            <a:off x="5780521" y="2018174"/>
            <a:ext cx="6096000" cy="4705199"/>
          </a:xfrm>
          <a:prstGeom prst="rect">
            <a:avLst/>
          </a:prstGeom>
        </p:spPr>
        <p:txBody>
          <a:bodyPr>
            <a:spAutoFit/>
          </a:bodyPr>
          <a:lstStyle/>
          <a:p>
            <a:pPr lvl="0" defTabSz="914400">
              <a:lnSpc>
                <a:spcPct val="110000"/>
              </a:lnSpc>
              <a:spcBef>
                <a:spcPts val="1000"/>
              </a:spcBef>
              <a:buSzPct val="125000"/>
            </a:pPr>
            <a:r>
              <a:rPr lang="en-GB" sz="2000" dirty="0">
                <a:solidFill>
                  <a:prstClr val="white"/>
                </a:solidFill>
              </a:rPr>
              <a:t> BURNOUR REPORT 2025 (Mental Health UK, 2025) </a:t>
            </a:r>
          </a:p>
          <a:p>
            <a:pPr lvl="0" defTabSz="914400">
              <a:lnSpc>
                <a:spcPct val="110000"/>
              </a:lnSpc>
              <a:spcBef>
                <a:spcPts val="1000"/>
              </a:spcBef>
              <a:buSzPct val="125000"/>
            </a:pPr>
            <a:r>
              <a:rPr lang="en-GB" sz="4400" b="1" dirty="0">
                <a:solidFill>
                  <a:prstClr val="white"/>
                </a:solidFill>
              </a:rPr>
              <a:t> (31%) </a:t>
            </a:r>
            <a:r>
              <a:rPr lang="en-GB" sz="2000" dirty="0">
                <a:solidFill>
                  <a:prstClr val="white"/>
                </a:solidFill>
              </a:rPr>
              <a:t>said being bullied or intimidated by other colleagues had caused stress in the last year.</a:t>
            </a:r>
          </a:p>
          <a:p>
            <a:pPr lvl="0" defTabSz="914400">
              <a:lnSpc>
                <a:spcPct val="110000"/>
              </a:lnSpc>
              <a:spcBef>
                <a:spcPts val="1000"/>
              </a:spcBef>
              <a:buSzPct val="125000"/>
            </a:pPr>
            <a:r>
              <a:rPr lang="en-GB" sz="2000" dirty="0">
                <a:solidFill>
                  <a:prstClr val="white"/>
                </a:solidFill>
              </a:rPr>
              <a:t>Factors in our jobs causing stress and contributing to burnout include a high or increased workload or volume of tasks </a:t>
            </a:r>
            <a:r>
              <a:rPr lang="en-GB" sz="4800" dirty="0">
                <a:solidFill>
                  <a:prstClr val="white"/>
                </a:solidFill>
              </a:rPr>
              <a:t>(54%), </a:t>
            </a:r>
          </a:p>
          <a:p>
            <a:pPr defTabSz="914400">
              <a:lnSpc>
                <a:spcPct val="110000"/>
              </a:lnSpc>
              <a:spcBef>
                <a:spcPts val="1000"/>
              </a:spcBef>
              <a:buSzPct val="125000"/>
            </a:pPr>
            <a:r>
              <a:rPr lang="en-GB" sz="2000" dirty="0">
                <a:solidFill>
                  <a:prstClr val="white"/>
                </a:solidFill>
              </a:rPr>
              <a:t>Working unpaid overtime beyond contracted </a:t>
            </a:r>
            <a:r>
              <a:rPr lang="en-GB" sz="4000" dirty="0">
                <a:solidFill>
                  <a:prstClr val="white"/>
                </a:solidFill>
              </a:rPr>
              <a:t>hours (45%)</a:t>
            </a:r>
          </a:p>
        </p:txBody>
      </p:sp>
    </p:spTree>
    <p:extLst>
      <p:ext uri="{BB962C8B-B14F-4D97-AF65-F5344CB8AC3E}">
        <p14:creationId xmlns:p14="http://schemas.microsoft.com/office/powerpoint/2010/main" val="38289549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2FB0B-15EC-453B-BC9B-69AD35DDCEA3}"/>
              </a:ext>
            </a:extLst>
          </p:cNvPr>
          <p:cNvSpPr>
            <a:spLocks noGrp="1"/>
          </p:cNvSpPr>
          <p:nvPr>
            <p:ph type="title"/>
          </p:nvPr>
        </p:nvSpPr>
        <p:spPr>
          <a:xfrm>
            <a:off x="1813725" y="1313045"/>
            <a:ext cx="9144000" cy="2340864"/>
          </a:xfrm>
        </p:spPr>
        <p:txBody>
          <a:bodyPr rtlCol="0"/>
          <a:lstStyle/>
          <a:p>
            <a:pPr rtl="0"/>
            <a:r>
              <a:rPr lang="en-GB" b="1" cap="all" spc="400" dirty="0">
                <a:solidFill>
                  <a:schemeClr val="bg1"/>
                </a:solidFill>
                <a:latin typeface="+mn-lt"/>
              </a:rPr>
              <a:t>THE plan </a:t>
            </a:r>
            <a:endParaRPr lang="en-GB" dirty="0"/>
          </a:p>
        </p:txBody>
      </p:sp>
      <p:pic>
        <p:nvPicPr>
          <p:cNvPr id="4" name="Picture 3">
            <a:extLst>
              <a:ext uri="{FF2B5EF4-FFF2-40B4-BE49-F238E27FC236}">
                <a16:creationId xmlns:a16="http://schemas.microsoft.com/office/drawing/2014/main" id="{DE4B4425-A3B3-456E-92FC-5766FC0EBA3B}"/>
              </a:ext>
            </a:extLst>
          </p:cNvPr>
          <p:cNvPicPr>
            <a:picLocks noChangeAspect="1"/>
          </p:cNvPicPr>
          <p:nvPr/>
        </p:nvPicPr>
        <p:blipFill rotWithShape="1">
          <a:blip r:embed="rId3"/>
          <a:srcRect l="50453" b="47915"/>
          <a:stretch/>
        </p:blipFill>
        <p:spPr>
          <a:xfrm>
            <a:off x="6519553" y="281414"/>
            <a:ext cx="4902406" cy="4991230"/>
          </a:xfrm>
          <a:prstGeom prst="rect">
            <a:avLst/>
          </a:prstGeom>
        </p:spPr>
      </p:pic>
    </p:spTree>
    <p:extLst>
      <p:ext uri="{BB962C8B-B14F-4D97-AF65-F5344CB8AC3E}">
        <p14:creationId xmlns:p14="http://schemas.microsoft.com/office/powerpoint/2010/main" val="22278825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Content Placeholder 2">
            <a:extLst>
              <a:ext uri="{FF2B5EF4-FFF2-40B4-BE49-F238E27FC236}">
                <a16:creationId xmlns:a16="http://schemas.microsoft.com/office/drawing/2014/main" id="{103682C1-62D2-AE52-E900-B26D6153E718}"/>
              </a:ext>
            </a:extLst>
          </p:cNvPr>
          <p:cNvSpPr>
            <a:spLocks noGrp="1"/>
          </p:cNvSpPr>
          <p:nvPr>
            <p:ph idx="1"/>
          </p:nvPr>
        </p:nvSpPr>
        <p:spPr>
          <a:xfrm>
            <a:off x="838200" y="669701"/>
            <a:ext cx="10515600" cy="5507262"/>
          </a:xfrm>
        </p:spPr>
        <p:txBody>
          <a:bodyPr>
            <a:normAutofit lnSpcReduction="10000"/>
          </a:bodyPr>
          <a:lstStyle/>
          <a:p>
            <a:pPr algn="ctr"/>
            <a:r>
              <a:rPr lang="en-US" sz="4400" dirty="0"/>
              <a:t>What do we want to accomplish?</a:t>
            </a:r>
          </a:p>
          <a:p>
            <a:pPr algn="ctr"/>
            <a:r>
              <a:rPr lang="en-US" sz="1800" dirty="0"/>
              <a:t>IMPROVED UNDERSTANDING OF, USE OF AND RESPECT FOR THE MPRA ROLE </a:t>
            </a:r>
          </a:p>
          <a:p>
            <a:pPr algn="ctr"/>
            <a:r>
              <a:rPr lang="en-US" sz="1800" dirty="0"/>
              <a:t>REDUCED JUDGEMENT ON MPRA </a:t>
            </a:r>
          </a:p>
          <a:p>
            <a:pPr algn="ctr"/>
            <a:r>
              <a:rPr lang="en-US" sz="1800" dirty="0"/>
              <a:t>LESS STRESS FOR MPRA</a:t>
            </a:r>
          </a:p>
          <a:p>
            <a:pPr algn="ctr"/>
            <a:r>
              <a:rPr lang="en-US" sz="1800" dirty="0"/>
              <a:t>CLARITY ON UNDERSTANDING OF A NEW SERVICE </a:t>
            </a:r>
          </a:p>
          <a:p>
            <a:pPr algn="ctr"/>
            <a:r>
              <a:rPr lang="en-US" sz="1800" dirty="0"/>
              <a:t>BETTER TEAM WORK </a:t>
            </a:r>
          </a:p>
          <a:p>
            <a:pPr algn="ctr"/>
            <a:r>
              <a:rPr lang="en-US" sz="1800" dirty="0"/>
              <a:t>BETTER PATIENT CARE DELIVERY OVERALL</a:t>
            </a:r>
          </a:p>
          <a:p>
            <a:pPr marL="0" indent="0" algn="ctr">
              <a:buNone/>
            </a:pPr>
            <a:endParaRPr lang="en-US" sz="1200" dirty="0"/>
          </a:p>
          <a:p>
            <a:pPr lvl="1" algn="ctr"/>
            <a:r>
              <a:rPr lang="en-US" sz="4000" dirty="0"/>
              <a:t>How will we measure progress?</a:t>
            </a:r>
          </a:p>
          <a:p>
            <a:pPr lvl="1" algn="ctr"/>
            <a:r>
              <a:rPr lang="en-US" sz="1800" dirty="0"/>
              <a:t>ONGOING PADR and SELF REFLECTIONS</a:t>
            </a:r>
          </a:p>
          <a:p>
            <a:pPr lvl="1" algn="ctr"/>
            <a:r>
              <a:rPr lang="en-US" sz="1800" dirty="0"/>
              <a:t>ONGOING SERVICE EVALUATION</a:t>
            </a:r>
          </a:p>
          <a:p>
            <a:pPr marL="457200" lvl="1" indent="0">
              <a:buNone/>
            </a:pPr>
            <a:endParaRPr lang="en-US" sz="4000" dirty="0"/>
          </a:p>
        </p:txBody>
      </p:sp>
      <p:sp>
        <p:nvSpPr>
          <p:cNvPr id="18" name="Slide Number Placeholder 3">
            <a:extLst>
              <a:ext uri="{FF2B5EF4-FFF2-40B4-BE49-F238E27FC236}">
                <a16:creationId xmlns:a16="http://schemas.microsoft.com/office/drawing/2014/main" id="{6612AED0-3C1E-5648-8B29-0E719CB0EFB7}"/>
              </a:ext>
            </a:extLst>
          </p:cNvPr>
          <p:cNvSpPr>
            <a:spLocks noGrp="1"/>
          </p:cNvSpPr>
          <p:nvPr>
            <p:ph type="sldNum" sz="quarter" idx="12"/>
          </p:nvPr>
        </p:nvSpPr>
        <p:spPr/>
        <p:txBody>
          <a:bodyPr/>
          <a:lstStyle/>
          <a:p>
            <a:pPr rtl="0">
              <a:spcAft>
                <a:spcPts val="600"/>
              </a:spcAft>
            </a:pPr>
            <a:fld id="{D8DA9DAA-006C-4F4B-980E-E3DF019B24E2}" type="slidenum">
              <a:rPr lang="en-GB" noProof="0" smtClean="0"/>
              <a:pPr rtl="0">
                <a:spcAft>
                  <a:spcPts val="600"/>
                </a:spcAft>
              </a:pPr>
              <a:t>6</a:t>
            </a:fld>
            <a:endParaRPr lang="en-GB" noProof="0"/>
          </a:p>
        </p:txBody>
      </p:sp>
    </p:spTree>
    <p:extLst>
      <p:ext uri="{BB962C8B-B14F-4D97-AF65-F5344CB8AC3E}">
        <p14:creationId xmlns:p14="http://schemas.microsoft.com/office/powerpoint/2010/main" val="21165104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1FD3FDF-FB65-4B65-A0C6-F868B716A224}"/>
              </a:ext>
            </a:extLst>
          </p:cNvPr>
          <p:cNvSpPr>
            <a:spLocks noGrp="1"/>
          </p:cNvSpPr>
          <p:nvPr>
            <p:ph type="ctrTitle"/>
          </p:nvPr>
        </p:nvSpPr>
        <p:spPr/>
        <p:txBody>
          <a:bodyPr/>
          <a:lstStyle/>
          <a:p>
            <a:r>
              <a:rPr lang="en-GB" dirty="0"/>
              <a:t>Do </a:t>
            </a:r>
          </a:p>
        </p:txBody>
      </p:sp>
      <p:sp>
        <p:nvSpPr>
          <p:cNvPr id="4" name="Slide Number Placeholder 3">
            <a:extLst>
              <a:ext uri="{FF2B5EF4-FFF2-40B4-BE49-F238E27FC236}">
                <a16:creationId xmlns:a16="http://schemas.microsoft.com/office/drawing/2014/main" id="{05B0B7BD-A0A1-4C97-A7E7-A6BA93D13C1F}"/>
              </a:ext>
            </a:extLst>
          </p:cNvPr>
          <p:cNvSpPr>
            <a:spLocks noGrp="1"/>
          </p:cNvSpPr>
          <p:nvPr>
            <p:ph type="sldNum" sz="quarter" idx="12"/>
          </p:nvPr>
        </p:nvSpPr>
        <p:spPr>
          <a:xfrm>
            <a:off x="9448800" y="6356350"/>
            <a:ext cx="2743200" cy="365125"/>
          </a:xfrm>
        </p:spPr>
        <p:txBody>
          <a:bodyPr/>
          <a:lstStyle/>
          <a:p>
            <a:pPr rtl="0"/>
            <a:fld id="{D8DA9DAA-006C-4F4B-980E-E3DF019B24E2}" type="slidenum">
              <a:rPr lang="en-GB" noProof="0" smtClean="0"/>
              <a:t>7</a:t>
            </a:fld>
            <a:endParaRPr lang="en-GB" noProof="0"/>
          </a:p>
        </p:txBody>
      </p:sp>
      <p:pic>
        <p:nvPicPr>
          <p:cNvPr id="7" name="Picture 6" descr="A diagram of a diagram&#10;&#10;Description automatically generated">
            <a:extLst>
              <a:ext uri="{FF2B5EF4-FFF2-40B4-BE49-F238E27FC236}">
                <a16:creationId xmlns:a16="http://schemas.microsoft.com/office/drawing/2014/main" id="{C9D8BFCF-9DCD-424E-8387-35816BEE5F10}"/>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48310" t="52481" r="6240" b="-2"/>
          <a:stretch/>
        </p:blipFill>
        <p:spPr>
          <a:xfrm>
            <a:off x="5747420" y="1762078"/>
            <a:ext cx="4987636" cy="4017149"/>
          </a:xfrm>
          <a:prstGeom prst="rect">
            <a:avLst/>
          </a:prstGeom>
        </p:spPr>
      </p:pic>
    </p:spTree>
    <p:extLst>
      <p:ext uri="{BB962C8B-B14F-4D97-AF65-F5344CB8AC3E}">
        <p14:creationId xmlns:p14="http://schemas.microsoft.com/office/powerpoint/2010/main" val="13950106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DE2D7-07D4-81BA-9E7B-A27349FC1D58}"/>
              </a:ext>
            </a:extLst>
          </p:cNvPr>
          <p:cNvSpPr>
            <a:spLocks noGrp="1"/>
          </p:cNvSpPr>
          <p:nvPr>
            <p:ph type="title"/>
          </p:nvPr>
        </p:nvSpPr>
        <p:spPr/>
        <p:txBody>
          <a:bodyPr/>
          <a:lstStyle/>
          <a:p>
            <a:r>
              <a:rPr lang="en-GB" dirty="0"/>
              <a:t>DATA COLLECTION METHOD</a:t>
            </a:r>
          </a:p>
        </p:txBody>
      </p:sp>
      <p:sp>
        <p:nvSpPr>
          <p:cNvPr id="3" name="Content Placeholder 2">
            <a:extLst>
              <a:ext uri="{FF2B5EF4-FFF2-40B4-BE49-F238E27FC236}">
                <a16:creationId xmlns:a16="http://schemas.microsoft.com/office/drawing/2014/main" id="{B8903F39-A42E-9DDD-87B2-20FF358249A2}"/>
              </a:ext>
            </a:extLst>
          </p:cNvPr>
          <p:cNvSpPr>
            <a:spLocks noGrp="1"/>
          </p:cNvSpPr>
          <p:nvPr>
            <p:ph idx="1"/>
          </p:nvPr>
        </p:nvSpPr>
        <p:spPr/>
        <p:txBody>
          <a:bodyPr>
            <a:normAutofit/>
          </a:bodyPr>
          <a:lstStyle/>
          <a:p>
            <a:r>
              <a:rPr lang="en-GB" sz="2000" dirty="0"/>
              <a:t>Completed Bronze IQT (HEIW, 2024)</a:t>
            </a:r>
          </a:p>
          <a:p>
            <a:r>
              <a:rPr lang="en-GB" sz="2000" dirty="0"/>
              <a:t>Brainstormed ideas of data collection methods</a:t>
            </a:r>
          </a:p>
          <a:p>
            <a:r>
              <a:rPr lang="en-GB" sz="2000" dirty="0"/>
              <a:t>Created and circulated a questionnaire </a:t>
            </a:r>
          </a:p>
          <a:p>
            <a:pPr lvl="1"/>
            <a:r>
              <a:rPr lang="en-GB" dirty="0"/>
              <a:t>Design (Support off team leader, key information to obtain) </a:t>
            </a:r>
          </a:p>
          <a:p>
            <a:pPr lvl="1"/>
            <a:r>
              <a:rPr lang="en-GB" dirty="0"/>
              <a:t>Response rate (people are busy, time of year, lack of interest, right catchment?)</a:t>
            </a:r>
          </a:p>
          <a:p>
            <a:pPr lvl="1"/>
            <a:r>
              <a:rPr lang="en-GB" dirty="0"/>
              <a:t>Thematic analysis </a:t>
            </a:r>
          </a:p>
          <a:p>
            <a:pPr lvl="1"/>
            <a:endParaRPr lang="en-GB" dirty="0"/>
          </a:p>
        </p:txBody>
      </p:sp>
      <p:sp>
        <p:nvSpPr>
          <p:cNvPr id="4" name="Slide Number Placeholder 3">
            <a:extLst>
              <a:ext uri="{FF2B5EF4-FFF2-40B4-BE49-F238E27FC236}">
                <a16:creationId xmlns:a16="http://schemas.microsoft.com/office/drawing/2014/main" id="{37D28706-5301-043B-4388-16C463BC7AC6}"/>
              </a:ext>
            </a:extLst>
          </p:cNvPr>
          <p:cNvSpPr>
            <a:spLocks noGrp="1"/>
          </p:cNvSpPr>
          <p:nvPr>
            <p:ph type="sldNum" sz="quarter" idx="12"/>
          </p:nvPr>
        </p:nvSpPr>
        <p:spPr/>
        <p:txBody>
          <a:bodyPr/>
          <a:lstStyle/>
          <a:p>
            <a:pPr rtl="0"/>
            <a:fld id="{D8DA9DAA-006C-4F4B-980E-E3DF019B24E2}" type="slidenum">
              <a:rPr lang="en-GB" noProof="0" smtClean="0"/>
              <a:t>8</a:t>
            </a:fld>
            <a:endParaRPr lang="en-GB" noProof="0"/>
          </a:p>
        </p:txBody>
      </p:sp>
      <p:pic>
        <p:nvPicPr>
          <p:cNvPr id="9" name="Picture 8">
            <a:extLst>
              <a:ext uri="{FF2B5EF4-FFF2-40B4-BE49-F238E27FC236}">
                <a16:creationId xmlns:a16="http://schemas.microsoft.com/office/drawing/2014/main" id="{338F6713-F88F-47BF-AE1B-4681D0453DAE}"/>
              </a:ext>
            </a:extLst>
          </p:cNvPr>
          <p:cNvPicPr>
            <a:picLocks noChangeAspect="1"/>
          </p:cNvPicPr>
          <p:nvPr/>
        </p:nvPicPr>
        <p:blipFill>
          <a:blip r:embed="rId3"/>
          <a:stretch>
            <a:fillRect/>
          </a:stretch>
        </p:blipFill>
        <p:spPr>
          <a:xfrm>
            <a:off x="9209747" y="1400217"/>
            <a:ext cx="2743200" cy="1917812"/>
          </a:xfrm>
          <a:prstGeom prst="rect">
            <a:avLst/>
          </a:prstGeom>
        </p:spPr>
      </p:pic>
      <p:pic>
        <p:nvPicPr>
          <p:cNvPr id="5" name="Picture 4">
            <a:extLst>
              <a:ext uri="{FF2B5EF4-FFF2-40B4-BE49-F238E27FC236}">
                <a16:creationId xmlns:a16="http://schemas.microsoft.com/office/drawing/2014/main" id="{0DB79995-5D12-435B-8C43-75FF57901A0C}"/>
              </a:ext>
            </a:extLst>
          </p:cNvPr>
          <p:cNvPicPr>
            <a:picLocks noChangeAspect="1"/>
          </p:cNvPicPr>
          <p:nvPr/>
        </p:nvPicPr>
        <p:blipFill rotWithShape="1">
          <a:blip r:embed="rId4"/>
          <a:srcRect l="5753" t="11076" r="15113" b="23077"/>
          <a:stretch/>
        </p:blipFill>
        <p:spPr>
          <a:xfrm>
            <a:off x="9978265" y="3539490"/>
            <a:ext cx="2138289" cy="3163093"/>
          </a:xfrm>
          <a:prstGeom prst="rect">
            <a:avLst/>
          </a:prstGeom>
        </p:spPr>
      </p:pic>
    </p:spTree>
    <p:extLst>
      <p:ext uri="{BB962C8B-B14F-4D97-AF65-F5344CB8AC3E}">
        <p14:creationId xmlns:p14="http://schemas.microsoft.com/office/powerpoint/2010/main" val="17111125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867C10D-3AE0-4A22-9DF9-A3654BC9872D}"/>
              </a:ext>
            </a:extLst>
          </p:cNvPr>
          <p:cNvSpPr>
            <a:spLocks noGrp="1"/>
          </p:cNvSpPr>
          <p:nvPr>
            <p:ph type="ctrTitle"/>
          </p:nvPr>
        </p:nvSpPr>
        <p:spPr/>
        <p:txBody>
          <a:bodyPr/>
          <a:lstStyle/>
          <a:p>
            <a:r>
              <a:rPr lang="en-GB" dirty="0"/>
              <a:t>STUDY</a:t>
            </a:r>
          </a:p>
        </p:txBody>
      </p:sp>
      <p:sp>
        <p:nvSpPr>
          <p:cNvPr id="4" name="Slide Number Placeholder 3">
            <a:extLst>
              <a:ext uri="{FF2B5EF4-FFF2-40B4-BE49-F238E27FC236}">
                <a16:creationId xmlns:a16="http://schemas.microsoft.com/office/drawing/2014/main" id="{C76553B7-2BBB-4838-B8DF-D3C8D05D53D3}"/>
              </a:ext>
            </a:extLst>
          </p:cNvPr>
          <p:cNvSpPr>
            <a:spLocks noGrp="1"/>
          </p:cNvSpPr>
          <p:nvPr>
            <p:ph type="sldNum" sz="quarter" idx="12"/>
          </p:nvPr>
        </p:nvSpPr>
        <p:spPr>
          <a:xfrm>
            <a:off x="9448800" y="6356350"/>
            <a:ext cx="2743200" cy="365125"/>
          </a:xfrm>
        </p:spPr>
        <p:txBody>
          <a:bodyPr/>
          <a:lstStyle/>
          <a:p>
            <a:pPr rtl="0"/>
            <a:fld id="{D8DA9DAA-006C-4F4B-980E-E3DF019B24E2}" type="slidenum">
              <a:rPr lang="en-GB" noProof="0" smtClean="0"/>
              <a:t>9</a:t>
            </a:fld>
            <a:endParaRPr lang="en-GB" noProof="0" dirty="0"/>
          </a:p>
        </p:txBody>
      </p:sp>
      <p:pic>
        <p:nvPicPr>
          <p:cNvPr id="7" name="Picture 6">
            <a:extLst>
              <a:ext uri="{FF2B5EF4-FFF2-40B4-BE49-F238E27FC236}">
                <a16:creationId xmlns:a16="http://schemas.microsoft.com/office/drawing/2014/main" id="{5932B0E4-B887-4E7B-918A-ED2FB6AA484D}"/>
              </a:ext>
            </a:extLst>
          </p:cNvPr>
          <p:cNvPicPr>
            <a:picLocks noChangeAspect="1"/>
          </p:cNvPicPr>
          <p:nvPr/>
        </p:nvPicPr>
        <p:blipFill rotWithShape="1">
          <a:blip r:embed="rId2"/>
          <a:srcRect l="8644" t="52382" r="50000" b="5982"/>
          <a:stretch/>
        </p:blipFill>
        <p:spPr>
          <a:xfrm>
            <a:off x="6372665" y="1303212"/>
            <a:ext cx="4136206" cy="4020025"/>
          </a:xfrm>
          <a:prstGeom prst="rect">
            <a:avLst/>
          </a:prstGeom>
        </p:spPr>
      </p:pic>
    </p:spTree>
    <p:extLst>
      <p:ext uri="{BB962C8B-B14F-4D97-AF65-F5344CB8AC3E}">
        <p14:creationId xmlns:p14="http://schemas.microsoft.com/office/powerpoint/2010/main" val="32259998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5E27C7C-4B68-4BBC-BF36-8959D8493E4A}"/>
              </a:ext>
            </a:extLst>
          </p:cNvPr>
          <p:cNvSpPr>
            <a:spLocks noGrp="1"/>
          </p:cNvSpPr>
          <p:nvPr>
            <p:ph type="title"/>
          </p:nvPr>
        </p:nvSpPr>
        <p:spPr>
          <a:xfrm>
            <a:off x="1731366" y="130665"/>
            <a:ext cx="9905998" cy="1478570"/>
          </a:xfrm>
        </p:spPr>
        <p:txBody>
          <a:bodyPr rtlCol="0">
            <a:normAutofit/>
          </a:bodyPr>
          <a:lstStyle/>
          <a:p>
            <a:pPr algn="ctr" rtl="0"/>
            <a:r>
              <a:rPr lang="en-GB" sz="5400" dirty="0"/>
              <a:t>Response </a:t>
            </a:r>
          </a:p>
        </p:txBody>
      </p:sp>
      <p:sp>
        <p:nvSpPr>
          <p:cNvPr id="9" name="Slide Number Placeholder 5">
            <a:extLst>
              <a:ext uri="{FF2B5EF4-FFF2-40B4-BE49-F238E27FC236}">
                <a16:creationId xmlns:a16="http://schemas.microsoft.com/office/drawing/2014/main" id="{4FC290B8-BF94-4636-BFAB-9FD67F4AAC6D}"/>
              </a:ext>
            </a:extLst>
          </p:cNvPr>
          <p:cNvSpPr>
            <a:spLocks noGrp="1"/>
          </p:cNvSpPr>
          <p:nvPr>
            <p:ph type="sldNum" sz="quarter" idx="12"/>
          </p:nvPr>
        </p:nvSpPr>
        <p:spPr/>
        <p:txBody>
          <a:bodyPr rtlCol="0"/>
          <a:lstStyle/>
          <a:p>
            <a:pPr rtl="0"/>
            <a:fld id="{D8DA9DAA-006C-4F4B-980E-E3DF019B24E2}" type="slidenum">
              <a:rPr lang="en-GB" b="1" cap="all" spc="100" smtClean="0">
                <a:solidFill>
                  <a:schemeClr val="accent2"/>
                </a:solidFill>
              </a:rPr>
              <a:t>10</a:t>
            </a:fld>
            <a:endParaRPr lang="en-GB" b="1" cap="all" spc="100" dirty="0">
              <a:solidFill>
                <a:schemeClr val="accent2"/>
              </a:solidFill>
            </a:endParaRPr>
          </a:p>
        </p:txBody>
      </p:sp>
      <p:graphicFrame>
        <p:nvGraphicFramePr>
          <p:cNvPr id="2" name="Chart 1">
            <a:extLst>
              <a:ext uri="{FF2B5EF4-FFF2-40B4-BE49-F238E27FC236}">
                <a16:creationId xmlns:a16="http://schemas.microsoft.com/office/drawing/2014/main" id="{2A2D3F89-4628-4E2C-AF30-8FBCA175F1F4}"/>
              </a:ext>
            </a:extLst>
          </p:cNvPr>
          <p:cNvGraphicFramePr>
            <a:graphicFrameLocks/>
          </p:cNvGraphicFramePr>
          <p:nvPr>
            <p:extLst>
              <p:ext uri="{D42A27DB-BD31-4B8C-83A1-F6EECF244321}">
                <p14:modId xmlns:p14="http://schemas.microsoft.com/office/powerpoint/2010/main" val="1127962631"/>
              </p:ext>
            </p:extLst>
          </p:nvPr>
        </p:nvGraphicFramePr>
        <p:xfrm>
          <a:off x="6449291" y="2686929"/>
          <a:ext cx="4968985" cy="3301121"/>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6" name="Chart 5">
            <a:extLst>
              <a:ext uri="{FF2B5EF4-FFF2-40B4-BE49-F238E27FC236}">
                <a16:creationId xmlns:a16="http://schemas.microsoft.com/office/drawing/2014/main" id="{1494F132-54CD-4A45-A79A-DC2AFF00D593}"/>
              </a:ext>
            </a:extLst>
          </p:cNvPr>
          <p:cNvGraphicFramePr>
            <a:graphicFrameLocks/>
          </p:cNvGraphicFramePr>
          <p:nvPr>
            <p:extLst>
              <p:ext uri="{D42A27DB-BD31-4B8C-83A1-F6EECF244321}">
                <p14:modId xmlns:p14="http://schemas.microsoft.com/office/powerpoint/2010/main" val="3892668198"/>
              </p:ext>
            </p:extLst>
          </p:nvPr>
        </p:nvGraphicFramePr>
        <p:xfrm>
          <a:off x="773723" y="1463040"/>
          <a:ext cx="5223176" cy="3153410"/>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7839144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88894-90B7-4335-BA23-49E52B88030A}"/>
              </a:ext>
            </a:extLst>
          </p:cNvPr>
          <p:cNvSpPr>
            <a:spLocks noGrp="1"/>
          </p:cNvSpPr>
          <p:nvPr>
            <p:ph type="title"/>
          </p:nvPr>
        </p:nvSpPr>
        <p:spPr>
          <a:xfrm>
            <a:off x="1447802" y="-439732"/>
            <a:ext cx="9905998" cy="1478570"/>
          </a:xfrm>
        </p:spPr>
        <p:txBody>
          <a:bodyPr>
            <a:normAutofit/>
          </a:bodyPr>
          <a:lstStyle/>
          <a:p>
            <a:pPr algn="ctr"/>
            <a:r>
              <a:rPr lang="en-GB" sz="2000" b="1" u="sng" dirty="0"/>
              <a:t>Thematic analysis </a:t>
            </a:r>
          </a:p>
        </p:txBody>
      </p:sp>
      <p:sp>
        <p:nvSpPr>
          <p:cNvPr id="3" name="Content Placeholder 2">
            <a:extLst>
              <a:ext uri="{FF2B5EF4-FFF2-40B4-BE49-F238E27FC236}">
                <a16:creationId xmlns:a16="http://schemas.microsoft.com/office/drawing/2014/main" id="{912253CD-3E65-44E4-B01C-3A2EDDCD854D}"/>
              </a:ext>
            </a:extLst>
          </p:cNvPr>
          <p:cNvSpPr>
            <a:spLocks noGrp="1"/>
          </p:cNvSpPr>
          <p:nvPr>
            <p:ph idx="1"/>
          </p:nvPr>
        </p:nvSpPr>
        <p:spPr>
          <a:xfrm>
            <a:off x="838200" y="1592882"/>
            <a:ext cx="10515600" cy="4820603"/>
          </a:xfrm>
        </p:spPr>
        <p:txBody>
          <a:bodyPr/>
          <a:lstStyle/>
          <a:p>
            <a:endParaRPr lang="en-GB" dirty="0"/>
          </a:p>
          <a:p>
            <a:endParaRPr lang="en-GB" dirty="0"/>
          </a:p>
          <a:p>
            <a:endParaRPr lang="en-GB" dirty="0"/>
          </a:p>
          <a:p>
            <a:endParaRPr lang="en-GB" dirty="0"/>
          </a:p>
          <a:p>
            <a:endParaRPr lang="en-GB" dirty="0"/>
          </a:p>
          <a:p>
            <a:endParaRPr lang="en-GB" dirty="0"/>
          </a:p>
          <a:p>
            <a:endParaRPr lang="en-GB" dirty="0"/>
          </a:p>
          <a:p>
            <a:r>
              <a:rPr lang="en-GB" sz="1800" dirty="0"/>
              <a:t>PURPOSE OF ROLE					CRITERIA FOR REFERAL </a:t>
            </a:r>
          </a:p>
        </p:txBody>
      </p:sp>
      <p:sp>
        <p:nvSpPr>
          <p:cNvPr id="4" name="Slide Number Placeholder 3">
            <a:extLst>
              <a:ext uri="{FF2B5EF4-FFF2-40B4-BE49-F238E27FC236}">
                <a16:creationId xmlns:a16="http://schemas.microsoft.com/office/drawing/2014/main" id="{6CCF1F13-DAA1-4C35-AAE9-46259D32A31A}"/>
              </a:ext>
            </a:extLst>
          </p:cNvPr>
          <p:cNvSpPr>
            <a:spLocks noGrp="1"/>
          </p:cNvSpPr>
          <p:nvPr>
            <p:ph type="sldNum" sz="quarter" idx="12"/>
          </p:nvPr>
        </p:nvSpPr>
        <p:spPr/>
        <p:txBody>
          <a:bodyPr/>
          <a:lstStyle/>
          <a:p>
            <a:pPr rtl="0"/>
            <a:fld id="{D8DA9DAA-006C-4F4B-980E-E3DF019B24E2}" type="slidenum">
              <a:rPr lang="en-GB" noProof="0" smtClean="0"/>
              <a:t>11</a:t>
            </a:fld>
            <a:endParaRPr lang="en-GB" noProof="0" dirty="0"/>
          </a:p>
        </p:txBody>
      </p:sp>
      <p:pic>
        <p:nvPicPr>
          <p:cNvPr id="1026" name="Picture 2">
            <a:extLst>
              <a:ext uri="{FF2B5EF4-FFF2-40B4-BE49-F238E27FC236}">
                <a16:creationId xmlns:a16="http://schemas.microsoft.com/office/drawing/2014/main" id="{EEFBEA4A-A902-4EF0-AA45-6CB9ABE8E83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200" y="618518"/>
            <a:ext cx="4831080" cy="483108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531B825E-6D6D-4AA8-90B9-6D725F22800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21415" y="618518"/>
            <a:ext cx="4626825" cy="4626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234015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7B370-D435-4AE8-B1AA-AD72A7CC0EAD}"/>
              </a:ext>
            </a:extLst>
          </p:cNvPr>
          <p:cNvSpPr>
            <a:spLocks noGrp="1"/>
          </p:cNvSpPr>
          <p:nvPr>
            <p:ph type="title"/>
          </p:nvPr>
        </p:nvSpPr>
        <p:spPr>
          <a:xfrm>
            <a:off x="1249680" y="5470525"/>
            <a:ext cx="10515600" cy="1325563"/>
          </a:xfrm>
        </p:spPr>
        <p:txBody>
          <a:bodyPr>
            <a:normAutofit/>
          </a:bodyPr>
          <a:lstStyle/>
          <a:p>
            <a:r>
              <a:rPr lang="en-GB" sz="1800" dirty="0"/>
              <a:t>MPRA AIMS					How can we help your team? </a:t>
            </a:r>
          </a:p>
        </p:txBody>
      </p:sp>
      <p:sp>
        <p:nvSpPr>
          <p:cNvPr id="3" name="Content Placeholder 2">
            <a:extLst>
              <a:ext uri="{FF2B5EF4-FFF2-40B4-BE49-F238E27FC236}">
                <a16:creationId xmlns:a16="http://schemas.microsoft.com/office/drawing/2014/main" id="{CBF8176F-ABFB-45B1-8573-545CE1840DB4}"/>
              </a:ext>
            </a:extLst>
          </p:cNvPr>
          <p:cNvSpPr>
            <a:spLocks noGrp="1"/>
          </p:cNvSpPr>
          <p:nvPr>
            <p:ph idx="1"/>
          </p:nvPr>
        </p:nvSpPr>
        <p:spPr>
          <a:xfrm>
            <a:off x="-1295399" y="1522888"/>
            <a:ext cx="7594600" cy="3191988"/>
          </a:xfrm>
        </p:spPr>
        <p:txBody>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4" name="Slide Number Placeholder 3">
            <a:extLst>
              <a:ext uri="{FF2B5EF4-FFF2-40B4-BE49-F238E27FC236}">
                <a16:creationId xmlns:a16="http://schemas.microsoft.com/office/drawing/2014/main" id="{E62FC83B-A4D1-4BC9-B517-778B35483B12}"/>
              </a:ext>
            </a:extLst>
          </p:cNvPr>
          <p:cNvSpPr>
            <a:spLocks noGrp="1"/>
          </p:cNvSpPr>
          <p:nvPr>
            <p:ph type="sldNum" sz="quarter" idx="12"/>
          </p:nvPr>
        </p:nvSpPr>
        <p:spPr/>
        <p:txBody>
          <a:bodyPr/>
          <a:lstStyle/>
          <a:p>
            <a:pPr rtl="0"/>
            <a:fld id="{D8DA9DAA-006C-4F4B-980E-E3DF019B24E2}" type="slidenum">
              <a:rPr lang="en-GB" noProof="0" smtClean="0"/>
              <a:t>12</a:t>
            </a:fld>
            <a:endParaRPr lang="en-GB" noProof="0" dirty="0"/>
          </a:p>
        </p:txBody>
      </p:sp>
      <p:pic>
        <p:nvPicPr>
          <p:cNvPr id="2056" name="Picture 8">
            <a:extLst>
              <a:ext uri="{FF2B5EF4-FFF2-40B4-BE49-F238E27FC236}">
                <a16:creationId xmlns:a16="http://schemas.microsoft.com/office/drawing/2014/main" id="{96FA3E04-3FA6-411D-9CF0-31D696159D4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3418" y="439738"/>
            <a:ext cx="5142582" cy="5030787"/>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a:extLst>
              <a:ext uri="{FF2B5EF4-FFF2-40B4-BE49-F238E27FC236}">
                <a16:creationId xmlns:a16="http://schemas.microsoft.com/office/drawing/2014/main" id="{13F72E44-41F8-4B72-946F-F30F7C81417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23706" y="439738"/>
            <a:ext cx="5030786" cy="50307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905221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1CD9B6-B171-4337-8BDA-D7631DF2E098}"/>
              </a:ext>
            </a:extLst>
          </p:cNvPr>
          <p:cNvSpPr>
            <a:spLocks noGrp="1"/>
          </p:cNvSpPr>
          <p:nvPr>
            <p:ph type="title"/>
          </p:nvPr>
        </p:nvSpPr>
        <p:spPr/>
        <p:txBody>
          <a:bodyPr>
            <a:normAutofit/>
          </a:bodyPr>
          <a:lstStyle/>
          <a:p>
            <a:pPr algn="ctr"/>
            <a:r>
              <a:rPr lang="en-GB" sz="6000" b="1" dirty="0"/>
              <a:t>outcome! </a:t>
            </a:r>
          </a:p>
        </p:txBody>
      </p:sp>
      <p:sp>
        <p:nvSpPr>
          <p:cNvPr id="3" name="Content Placeholder 2">
            <a:extLst>
              <a:ext uri="{FF2B5EF4-FFF2-40B4-BE49-F238E27FC236}">
                <a16:creationId xmlns:a16="http://schemas.microsoft.com/office/drawing/2014/main" id="{74E4080B-0C23-4EC3-8DF9-36D15192C384}"/>
              </a:ext>
            </a:extLst>
          </p:cNvPr>
          <p:cNvSpPr>
            <a:spLocks noGrp="1"/>
          </p:cNvSpPr>
          <p:nvPr>
            <p:ph idx="1"/>
          </p:nvPr>
        </p:nvSpPr>
        <p:spPr>
          <a:xfrm>
            <a:off x="1141412" y="1678898"/>
            <a:ext cx="10430995" cy="4112303"/>
          </a:xfrm>
        </p:spPr>
        <p:txBody>
          <a:bodyPr>
            <a:normAutofit/>
          </a:bodyPr>
          <a:lstStyle/>
          <a:p>
            <a:r>
              <a:rPr lang="en-GB" dirty="0"/>
              <a:t>Top 2 communication preferences of staff identified</a:t>
            </a:r>
          </a:p>
          <a:p>
            <a:r>
              <a:rPr lang="en-GB" dirty="0"/>
              <a:t>2 main staff groups on ward to target</a:t>
            </a:r>
          </a:p>
          <a:p>
            <a:r>
              <a:rPr lang="en-GB" dirty="0"/>
              <a:t>Plan in place – </a:t>
            </a:r>
          </a:p>
          <a:p>
            <a:pPr lvl="1"/>
            <a:r>
              <a:rPr lang="en-GB" dirty="0"/>
              <a:t>Meeting with line manager Jess to help construct a noticeboard mainly for staff. Using MPRA Standard Operating Procedure (Cardiff and Vale UHB, 2022) and utilising data collected to identify key areas to focus on.</a:t>
            </a:r>
          </a:p>
          <a:p>
            <a:pPr lvl="1"/>
            <a:r>
              <a:rPr lang="en-GB" dirty="0"/>
              <a:t>Create the PowerPoint for new team members which may help educate them on our service</a:t>
            </a:r>
          </a:p>
        </p:txBody>
      </p:sp>
      <p:sp>
        <p:nvSpPr>
          <p:cNvPr id="4" name="Slide Number Placeholder 3">
            <a:extLst>
              <a:ext uri="{FF2B5EF4-FFF2-40B4-BE49-F238E27FC236}">
                <a16:creationId xmlns:a16="http://schemas.microsoft.com/office/drawing/2014/main" id="{92447F59-7698-464C-8274-75EB0D63A5CB}"/>
              </a:ext>
            </a:extLst>
          </p:cNvPr>
          <p:cNvSpPr>
            <a:spLocks noGrp="1"/>
          </p:cNvSpPr>
          <p:nvPr>
            <p:ph type="sldNum" sz="quarter" idx="12"/>
          </p:nvPr>
        </p:nvSpPr>
        <p:spPr/>
        <p:txBody>
          <a:bodyPr/>
          <a:lstStyle/>
          <a:p>
            <a:pPr rtl="0"/>
            <a:fld id="{D8DA9DAA-006C-4F4B-980E-E3DF019B24E2}" type="slidenum">
              <a:rPr lang="en-GB" noProof="0" smtClean="0"/>
              <a:t>13</a:t>
            </a:fld>
            <a:endParaRPr lang="en-GB" noProof="0" dirty="0"/>
          </a:p>
        </p:txBody>
      </p:sp>
      <p:sp>
        <p:nvSpPr>
          <p:cNvPr id="5" name="AutoShape 2" descr="Hand writing action plan | Authentic Recognition">
            <a:extLst>
              <a:ext uri="{FF2B5EF4-FFF2-40B4-BE49-F238E27FC236}">
                <a16:creationId xmlns:a16="http://schemas.microsoft.com/office/drawing/2014/main" id="{37264E37-6776-4778-8110-FECFC1A12F78}"/>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6" name="Picture 5">
            <a:extLst>
              <a:ext uri="{FF2B5EF4-FFF2-40B4-BE49-F238E27FC236}">
                <a16:creationId xmlns:a16="http://schemas.microsoft.com/office/drawing/2014/main" id="{9CDD0B08-5572-4508-8489-33C296180E20}"/>
              </a:ext>
            </a:extLst>
          </p:cNvPr>
          <p:cNvPicPr>
            <a:picLocks noChangeAspect="1"/>
          </p:cNvPicPr>
          <p:nvPr/>
        </p:nvPicPr>
        <p:blipFill>
          <a:blip r:embed="rId3"/>
          <a:stretch>
            <a:fillRect/>
          </a:stretch>
        </p:blipFill>
        <p:spPr>
          <a:xfrm>
            <a:off x="8206153" y="466119"/>
            <a:ext cx="2257425" cy="1504950"/>
          </a:xfrm>
          <a:prstGeom prst="rect">
            <a:avLst/>
          </a:prstGeom>
        </p:spPr>
      </p:pic>
    </p:spTree>
    <p:extLst>
      <p:ext uri="{BB962C8B-B14F-4D97-AF65-F5344CB8AC3E}">
        <p14:creationId xmlns:p14="http://schemas.microsoft.com/office/powerpoint/2010/main" val="39711011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CDA59-55A0-4EA5-B3E4-646D1D3B4CEB}"/>
              </a:ext>
            </a:extLst>
          </p:cNvPr>
          <p:cNvSpPr>
            <a:spLocks noGrp="1"/>
          </p:cNvSpPr>
          <p:nvPr>
            <p:ph type="title"/>
          </p:nvPr>
        </p:nvSpPr>
        <p:spPr/>
        <p:txBody>
          <a:bodyPr rtlCol="0">
            <a:normAutofit/>
          </a:bodyPr>
          <a:lstStyle/>
          <a:p>
            <a:pPr algn="ctr" rtl="0"/>
            <a:r>
              <a:rPr lang="en-GB" sz="5400" dirty="0"/>
              <a:t>REFLECTION </a:t>
            </a:r>
          </a:p>
        </p:txBody>
      </p:sp>
      <p:sp>
        <p:nvSpPr>
          <p:cNvPr id="3" name="Text Placeholder 2">
            <a:extLst>
              <a:ext uri="{FF2B5EF4-FFF2-40B4-BE49-F238E27FC236}">
                <a16:creationId xmlns:a16="http://schemas.microsoft.com/office/drawing/2014/main" id="{D14ABC42-7E22-4F59-A0B6-AD98B5CAE0C5}"/>
              </a:ext>
            </a:extLst>
          </p:cNvPr>
          <p:cNvSpPr>
            <a:spLocks noGrp="1"/>
          </p:cNvSpPr>
          <p:nvPr>
            <p:ph type="body" idx="1"/>
          </p:nvPr>
        </p:nvSpPr>
        <p:spPr>
          <a:xfrm>
            <a:off x="1141411" y="1477169"/>
            <a:ext cx="4549775" cy="823912"/>
          </a:xfrm>
        </p:spPr>
        <p:txBody>
          <a:bodyPr rtlCol="0">
            <a:normAutofit/>
          </a:bodyPr>
          <a:lstStyle/>
          <a:p>
            <a:pPr rtl="0"/>
            <a:r>
              <a:rPr lang="en-GB" sz="3200" dirty="0"/>
              <a:t>Considerations </a:t>
            </a:r>
          </a:p>
        </p:txBody>
      </p:sp>
      <p:sp>
        <p:nvSpPr>
          <p:cNvPr id="4" name="Content Placeholder 3">
            <a:extLst>
              <a:ext uri="{FF2B5EF4-FFF2-40B4-BE49-F238E27FC236}">
                <a16:creationId xmlns:a16="http://schemas.microsoft.com/office/drawing/2014/main" id="{1FE9CB6C-6FF8-4B8C-9B41-2DDD39B25DE3}"/>
              </a:ext>
            </a:extLst>
          </p:cNvPr>
          <p:cNvSpPr>
            <a:spLocks noGrp="1"/>
          </p:cNvSpPr>
          <p:nvPr>
            <p:ph sz="half" idx="2"/>
          </p:nvPr>
        </p:nvSpPr>
        <p:spPr>
          <a:xfrm>
            <a:off x="1447799" y="2505075"/>
            <a:ext cx="9907589" cy="3684588"/>
          </a:xfrm>
        </p:spPr>
        <p:txBody>
          <a:bodyPr rtlCol="0">
            <a:normAutofit fontScale="85000" lnSpcReduction="10000"/>
          </a:bodyPr>
          <a:lstStyle/>
          <a:p>
            <a:pPr marL="0" indent="0">
              <a:buNone/>
            </a:pPr>
            <a:r>
              <a:rPr lang="en-GB" sz="2000" b="1" u="sng" dirty="0"/>
              <a:t>Study</a:t>
            </a:r>
          </a:p>
          <a:p>
            <a:pPr marL="0" indent="0">
              <a:buNone/>
            </a:pPr>
            <a:r>
              <a:rPr lang="en-GB" sz="2000" dirty="0"/>
              <a:t>Online questionnaire may help next time </a:t>
            </a:r>
          </a:p>
          <a:p>
            <a:pPr marL="0" indent="0">
              <a:buNone/>
            </a:pPr>
            <a:r>
              <a:rPr lang="en-GB" sz="2000" dirty="0"/>
              <a:t>Good to explore the mixed understanding of MPRA role </a:t>
            </a:r>
          </a:p>
          <a:p>
            <a:pPr marL="0" indent="0">
              <a:buNone/>
            </a:pPr>
            <a:r>
              <a:rPr lang="en-GB" sz="2000" dirty="0"/>
              <a:t>Validity of representation from responses </a:t>
            </a:r>
          </a:p>
          <a:p>
            <a:pPr marL="0" indent="0">
              <a:buNone/>
            </a:pPr>
            <a:r>
              <a:rPr lang="en-GB" sz="2000" dirty="0"/>
              <a:t>Definitely helpful data to collect</a:t>
            </a:r>
          </a:p>
          <a:p>
            <a:pPr marL="0" indent="0">
              <a:buNone/>
            </a:pPr>
            <a:endParaRPr lang="en-GB" sz="2000" dirty="0"/>
          </a:p>
          <a:p>
            <a:pPr marL="0" indent="0">
              <a:buNone/>
            </a:pPr>
            <a:r>
              <a:rPr lang="en-GB" sz="2000" b="1" u="sng" dirty="0"/>
              <a:t>Personal </a:t>
            </a:r>
          </a:p>
          <a:p>
            <a:pPr marL="0" indent="0">
              <a:buNone/>
            </a:pPr>
            <a:r>
              <a:rPr lang="en-GB" sz="2000" dirty="0"/>
              <a:t>Go back to well being officer role on ward – BURNOUT IS A BIG ISSUE! </a:t>
            </a:r>
          </a:p>
          <a:p>
            <a:pPr marL="0" indent="0">
              <a:buNone/>
            </a:pPr>
            <a:r>
              <a:rPr lang="en-GB" sz="2000" dirty="0"/>
              <a:t>Take care of myself to prevent burnout and keep reflecting </a:t>
            </a:r>
          </a:p>
        </p:txBody>
      </p:sp>
    </p:spTree>
    <p:extLst>
      <p:ext uri="{BB962C8B-B14F-4D97-AF65-F5344CB8AC3E}">
        <p14:creationId xmlns:p14="http://schemas.microsoft.com/office/powerpoint/2010/main" val="31247660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CDA59-55A0-4EA5-B3E4-646D1D3B4CEB}"/>
              </a:ext>
            </a:extLst>
          </p:cNvPr>
          <p:cNvSpPr>
            <a:spLocks noGrp="1"/>
          </p:cNvSpPr>
          <p:nvPr>
            <p:ph type="title"/>
          </p:nvPr>
        </p:nvSpPr>
        <p:spPr>
          <a:xfrm>
            <a:off x="191503" y="521444"/>
            <a:ext cx="9906000" cy="1477961"/>
          </a:xfrm>
        </p:spPr>
        <p:txBody>
          <a:bodyPr rtlCol="0">
            <a:normAutofit/>
          </a:bodyPr>
          <a:lstStyle/>
          <a:p>
            <a:pPr algn="ctr" rtl="0"/>
            <a:r>
              <a:rPr lang="en-GB" sz="5400" dirty="0">
                <a:solidFill>
                  <a:srgbClr val="FF0000"/>
                </a:solidFill>
              </a:rPr>
              <a:t>MEASURING THE IMPACT </a:t>
            </a:r>
          </a:p>
        </p:txBody>
      </p:sp>
      <p:sp>
        <p:nvSpPr>
          <p:cNvPr id="3" name="Text Placeholder 2">
            <a:extLst>
              <a:ext uri="{FF2B5EF4-FFF2-40B4-BE49-F238E27FC236}">
                <a16:creationId xmlns:a16="http://schemas.microsoft.com/office/drawing/2014/main" id="{D14ABC42-7E22-4F59-A0B6-AD98B5CAE0C5}"/>
              </a:ext>
            </a:extLst>
          </p:cNvPr>
          <p:cNvSpPr>
            <a:spLocks noGrp="1"/>
          </p:cNvSpPr>
          <p:nvPr>
            <p:ph type="body" idx="1"/>
          </p:nvPr>
        </p:nvSpPr>
        <p:spPr>
          <a:xfrm>
            <a:off x="878060" y="3197489"/>
            <a:ext cx="3947498" cy="1149879"/>
          </a:xfrm>
        </p:spPr>
        <p:txBody>
          <a:bodyPr rtlCol="0">
            <a:noAutofit/>
          </a:bodyPr>
          <a:lstStyle/>
          <a:p>
            <a:pPr rtl="0"/>
            <a:r>
              <a:rPr lang="en-GB" sz="2800" dirty="0"/>
              <a:t>Repeat similar  questionnaire in 3 months AFTER CREATING BOARD AND POWERPOINT</a:t>
            </a:r>
          </a:p>
        </p:txBody>
      </p:sp>
      <p:sp>
        <p:nvSpPr>
          <p:cNvPr id="5" name="Text Placeholder 4">
            <a:extLst>
              <a:ext uri="{FF2B5EF4-FFF2-40B4-BE49-F238E27FC236}">
                <a16:creationId xmlns:a16="http://schemas.microsoft.com/office/drawing/2014/main" id="{2347FB98-C049-45C5-86B4-4CF44B247B2C}"/>
              </a:ext>
            </a:extLst>
          </p:cNvPr>
          <p:cNvSpPr>
            <a:spLocks noGrp="1"/>
          </p:cNvSpPr>
          <p:nvPr>
            <p:ph type="body" sz="quarter" idx="3"/>
          </p:nvPr>
        </p:nvSpPr>
        <p:spPr>
          <a:xfrm>
            <a:off x="3809111" y="4046508"/>
            <a:ext cx="3323673" cy="2157998"/>
          </a:xfrm>
        </p:spPr>
        <p:txBody>
          <a:bodyPr rtlCol="0">
            <a:normAutofit/>
          </a:bodyPr>
          <a:lstStyle/>
          <a:p>
            <a:pPr algn="ctr" rtl="0"/>
            <a:r>
              <a:rPr lang="en-GB" sz="3600" dirty="0"/>
              <a:t>Subjectively notice impact </a:t>
            </a:r>
          </a:p>
        </p:txBody>
      </p:sp>
      <p:sp>
        <p:nvSpPr>
          <p:cNvPr id="11" name="Text Placeholder 4">
            <a:extLst>
              <a:ext uri="{FF2B5EF4-FFF2-40B4-BE49-F238E27FC236}">
                <a16:creationId xmlns:a16="http://schemas.microsoft.com/office/drawing/2014/main" id="{CE6B5B72-43F9-4438-A504-FD3C083AB96D}"/>
              </a:ext>
            </a:extLst>
          </p:cNvPr>
          <p:cNvSpPr txBox="1">
            <a:spLocks/>
          </p:cNvSpPr>
          <p:nvPr/>
        </p:nvSpPr>
        <p:spPr>
          <a:xfrm>
            <a:off x="7349730" y="1804781"/>
            <a:ext cx="3678530" cy="2573257"/>
          </a:xfrm>
          <a:prstGeom prst="rect">
            <a:avLst/>
          </a:prstGeom>
        </p:spPr>
        <p:txBody>
          <a:bodyPr vert="horz" lIns="91440" tIns="45720" rIns="91440" bIns="45720" rtlCol="0" anchor="b">
            <a:noAutofit/>
          </a:bodyPr>
          <a:lstStyle>
            <a:lvl1pPr marL="0" indent="0" algn="l" defTabSz="914400" rtl="0" eaLnBrk="1" latinLnBrk="0" hangingPunct="1">
              <a:lnSpc>
                <a:spcPct val="90000"/>
              </a:lnSpc>
              <a:spcBef>
                <a:spcPts val="1000"/>
              </a:spcBef>
              <a:buFont typeface="Arial" panose="020B0604020202020204" pitchFamily="34" charset="0"/>
              <a:buNone/>
              <a:defRPr sz="2400" b="1"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pPr rtl="0"/>
            <a:r>
              <a:rPr lang="en-GB" b="0" dirty="0"/>
              <a:t>CONTINUED REFLECTION IN PADR/SELF REFLECTIONS – Use a tool to monitor stress/job satisfaction levels</a:t>
            </a:r>
          </a:p>
        </p:txBody>
      </p:sp>
      <p:sp>
        <p:nvSpPr>
          <p:cNvPr id="13" name="Content Placeholder 5">
            <a:extLst>
              <a:ext uri="{FF2B5EF4-FFF2-40B4-BE49-F238E27FC236}">
                <a16:creationId xmlns:a16="http://schemas.microsoft.com/office/drawing/2014/main" id="{DE486408-F529-4D60-A080-911A0851FE1B}"/>
              </a:ext>
            </a:extLst>
          </p:cNvPr>
          <p:cNvSpPr txBox="1">
            <a:spLocks/>
          </p:cNvSpPr>
          <p:nvPr/>
        </p:nvSpPr>
        <p:spPr>
          <a:xfrm>
            <a:off x="8526870" y="2505075"/>
            <a:ext cx="2834640" cy="368458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rtl="0"/>
            <a:endParaRPr lang="en-GB" sz="2000" dirty="0"/>
          </a:p>
        </p:txBody>
      </p:sp>
      <p:pic>
        <p:nvPicPr>
          <p:cNvPr id="4" name="Picture 3">
            <a:extLst>
              <a:ext uri="{FF2B5EF4-FFF2-40B4-BE49-F238E27FC236}">
                <a16:creationId xmlns:a16="http://schemas.microsoft.com/office/drawing/2014/main" id="{D8CE1511-54C3-4305-8248-2C873DDE25F0}"/>
              </a:ext>
            </a:extLst>
          </p:cNvPr>
          <p:cNvPicPr>
            <a:picLocks noChangeAspect="1"/>
          </p:cNvPicPr>
          <p:nvPr/>
        </p:nvPicPr>
        <p:blipFill rotWithShape="1">
          <a:blip r:embed="rId3"/>
          <a:srcRect l="5900" t="15927"/>
          <a:stretch/>
        </p:blipFill>
        <p:spPr>
          <a:xfrm>
            <a:off x="9506250" y="414483"/>
            <a:ext cx="1547441" cy="1382555"/>
          </a:xfrm>
          <a:prstGeom prst="rect">
            <a:avLst/>
          </a:prstGeom>
        </p:spPr>
      </p:pic>
    </p:spTree>
    <p:extLst>
      <p:ext uri="{BB962C8B-B14F-4D97-AF65-F5344CB8AC3E}">
        <p14:creationId xmlns:p14="http://schemas.microsoft.com/office/powerpoint/2010/main" val="14034552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47D31A-0640-4F84-A6CC-E10A823B92AC}"/>
              </a:ext>
            </a:extLst>
          </p:cNvPr>
          <p:cNvSpPr>
            <a:spLocks noGrp="1"/>
          </p:cNvSpPr>
          <p:nvPr>
            <p:ph type="title"/>
          </p:nvPr>
        </p:nvSpPr>
        <p:spPr/>
        <p:txBody>
          <a:bodyPr/>
          <a:lstStyle/>
          <a:p>
            <a:pPr algn="ctr"/>
            <a:r>
              <a:rPr lang="en-GB" u="sng" dirty="0"/>
              <a:t>FUTURE PDSA CYCLE IDEAS</a:t>
            </a:r>
          </a:p>
        </p:txBody>
      </p:sp>
      <p:sp>
        <p:nvSpPr>
          <p:cNvPr id="3" name="Text Placeholder 2">
            <a:extLst>
              <a:ext uri="{FF2B5EF4-FFF2-40B4-BE49-F238E27FC236}">
                <a16:creationId xmlns:a16="http://schemas.microsoft.com/office/drawing/2014/main" id="{E7CD2860-142F-43F7-ACAB-860EB6070194}"/>
              </a:ext>
            </a:extLst>
          </p:cNvPr>
          <p:cNvSpPr>
            <a:spLocks noGrp="1"/>
          </p:cNvSpPr>
          <p:nvPr>
            <p:ph type="body" idx="1"/>
          </p:nvPr>
        </p:nvSpPr>
        <p:spPr/>
        <p:txBody>
          <a:bodyPr/>
          <a:lstStyle/>
          <a:p>
            <a:pPr marL="342900" indent="-342900">
              <a:buFont typeface="Arial" panose="020B0604020202020204" pitchFamily="34" charset="0"/>
              <a:buChar char="•"/>
            </a:pPr>
            <a:r>
              <a:rPr lang="en-GB" dirty="0"/>
              <a:t>Impact of wellbeing officer role on src </a:t>
            </a:r>
          </a:p>
        </p:txBody>
      </p:sp>
      <p:sp>
        <p:nvSpPr>
          <p:cNvPr id="4" name="Content Placeholder 3">
            <a:extLst>
              <a:ext uri="{FF2B5EF4-FFF2-40B4-BE49-F238E27FC236}">
                <a16:creationId xmlns:a16="http://schemas.microsoft.com/office/drawing/2014/main" id="{8324F66A-5E7F-4746-8C62-804E212FD6ED}"/>
              </a:ext>
            </a:extLst>
          </p:cNvPr>
          <p:cNvSpPr>
            <a:spLocks noGrp="1"/>
          </p:cNvSpPr>
          <p:nvPr>
            <p:ph sz="half" idx="2"/>
          </p:nvPr>
        </p:nvSpPr>
        <p:spPr>
          <a:xfrm>
            <a:off x="1370019" y="3402014"/>
            <a:ext cx="4878391" cy="1829554"/>
          </a:xfrm>
        </p:spPr>
        <p:txBody>
          <a:bodyPr/>
          <a:lstStyle/>
          <a:p>
            <a:r>
              <a:rPr lang="en-GB" dirty="0"/>
              <a:t>IMPACT OF THE POWERPOINT and NOTICE BOARD ON REFERRAL PROCESS CLARITY FOR MPRA ROLE </a:t>
            </a:r>
          </a:p>
        </p:txBody>
      </p:sp>
      <p:sp>
        <p:nvSpPr>
          <p:cNvPr id="7" name="Date Placeholder 6">
            <a:extLst>
              <a:ext uri="{FF2B5EF4-FFF2-40B4-BE49-F238E27FC236}">
                <a16:creationId xmlns:a16="http://schemas.microsoft.com/office/drawing/2014/main" id="{7B29E4AD-D468-4290-A498-B1A4FBECA400}"/>
              </a:ext>
            </a:extLst>
          </p:cNvPr>
          <p:cNvSpPr>
            <a:spLocks noGrp="1"/>
          </p:cNvSpPr>
          <p:nvPr>
            <p:ph type="dt" sz="half" idx="10"/>
          </p:nvPr>
        </p:nvSpPr>
        <p:spPr/>
        <p:txBody>
          <a:bodyPr/>
          <a:lstStyle/>
          <a:p>
            <a:fld id="{BECC72EB-4C46-4A60-8309-46F56137A085}" type="datetime1">
              <a:rPr lang="en-US" smtClean="0"/>
              <a:t>2/4/2025</a:t>
            </a:fld>
            <a:endParaRPr lang="en-US" dirty="0"/>
          </a:p>
        </p:txBody>
      </p:sp>
      <p:sp>
        <p:nvSpPr>
          <p:cNvPr id="9" name="Slide Number Placeholder 8">
            <a:extLst>
              <a:ext uri="{FF2B5EF4-FFF2-40B4-BE49-F238E27FC236}">
                <a16:creationId xmlns:a16="http://schemas.microsoft.com/office/drawing/2014/main" id="{C91E184E-9FE8-4500-A302-269184E33A89}"/>
              </a:ext>
            </a:extLst>
          </p:cNvPr>
          <p:cNvSpPr>
            <a:spLocks noGrp="1"/>
          </p:cNvSpPr>
          <p:nvPr>
            <p:ph type="sldNum" sz="quarter" idx="12"/>
          </p:nvPr>
        </p:nvSpPr>
        <p:spPr/>
        <p:txBody>
          <a:bodyPr/>
          <a:lstStyle/>
          <a:p>
            <a:fld id="{6D22F896-40B5-4ADD-8801-0D06FADFA095}" type="slidenum">
              <a:rPr lang="en-US" smtClean="0"/>
              <a:t>16</a:t>
            </a:fld>
            <a:endParaRPr lang="en-US" dirty="0"/>
          </a:p>
        </p:txBody>
      </p:sp>
      <p:pic>
        <p:nvPicPr>
          <p:cNvPr id="5" name="Picture 4">
            <a:extLst>
              <a:ext uri="{FF2B5EF4-FFF2-40B4-BE49-F238E27FC236}">
                <a16:creationId xmlns:a16="http://schemas.microsoft.com/office/drawing/2014/main" id="{84A56C75-85B0-4537-ABF4-7768FDFCA339}"/>
              </a:ext>
            </a:extLst>
          </p:cNvPr>
          <p:cNvPicPr>
            <a:picLocks noChangeAspect="1"/>
          </p:cNvPicPr>
          <p:nvPr/>
        </p:nvPicPr>
        <p:blipFill>
          <a:blip r:embed="rId3"/>
          <a:stretch>
            <a:fillRect/>
          </a:stretch>
        </p:blipFill>
        <p:spPr>
          <a:xfrm>
            <a:off x="6697772" y="2844878"/>
            <a:ext cx="4649783" cy="2742826"/>
          </a:xfrm>
          <a:prstGeom prst="rect">
            <a:avLst/>
          </a:prstGeom>
        </p:spPr>
      </p:pic>
      <p:pic>
        <p:nvPicPr>
          <p:cNvPr id="6" name="Picture 5">
            <a:extLst>
              <a:ext uri="{FF2B5EF4-FFF2-40B4-BE49-F238E27FC236}">
                <a16:creationId xmlns:a16="http://schemas.microsoft.com/office/drawing/2014/main" id="{008AC453-03FE-4CFB-A9BE-00419C416CCA}"/>
              </a:ext>
            </a:extLst>
          </p:cNvPr>
          <p:cNvPicPr>
            <a:picLocks noChangeAspect="1"/>
          </p:cNvPicPr>
          <p:nvPr/>
        </p:nvPicPr>
        <p:blipFill>
          <a:blip r:embed="rId4"/>
          <a:stretch>
            <a:fillRect/>
          </a:stretch>
        </p:blipFill>
        <p:spPr>
          <a:xfrm>
            <a:off x="8762659" y="215730"/>
            <a:ext cx="2284751" cy="2284751"/>
          </a:xfrm>
          <a:prstGeom prst="rect">
            <a:avLst/>
          </a:prstGeom>
        </p:spPr>
      </p:pic>
    </p:spTree>
    <p:extLst>
      <p:ext uri="{BB962C8B-B14F-4D97-AF65-F5344CB8AC3E}">
        <p14:creationId xmlns:p14="http://schemas.microsoft.com/office/powerpoint/2010/main" val="37940487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6D21A-7EE3-FBCA-4883-E730F195F557}"/>
              </a:ext>
            </a:extLst>
          </p:cNvPr>
          <p:cNvSpPr>
            <a:spLocks noGrp="1"/>
          </p:cNvSpPr>
          <p:nvPr>
            <p:ph type="title"/>
          </p:nvPr>
        </p:nvSpPr>
        <p:spPr/>
        <p:txBody>
          <a:bodyPr/>
          <a:lstStyle/>
          <a:p>
            <a:r>
              <a:rPr lang="en-GB" dirty="0"/>
              <a:t>References </a:t>
            </a:r>
          </a:p>
        </p:txBody>
      </p:sp>
      <p:sp>
        <p:nvSpPr>
          <p:cNvPr id="4" name="Content Placeholder 3">
            <a:extLst>
              <a:ext uri="{FF2B5EF4-FFF2-40B4-BE49-F238E27FC236}">
                <a16:creationId xmlns:a16="http://schemas.microsoft.com/office/drawing/2014/main" id="{5E809BAF-98C7-1F61-7666-3558EE2A4154}"/>
              </a:ext>
            </a:extLst>
          </p:cNvPr>
          <p:cNvSpPr>
            <a:spLocks noGrp="1"/>
          </p:cNvSpPr>
          <p:nvPr>
            <p:ph sz="half" idx="2"/>
          </p:nvPr>
        </p:nvSpPr>
        <p:spPr>
          <a:xfrm>
            <a:off x="992192" y="1575881"/>
            <a:ext cx="5027609" cy="4824919"/>
          </a:xfrm>
        </p:spPr>
        <p:txBody>
          <a:bodyPr>
            <a:normAutofit fontScale="92500" lnSpcReduction="20000"/>
          </a:bodyPr>
          <a:lstStyle/>
          <a:p>
            <a:r>
              <a:rPr lang="en-GB" dirty="0"/>
              <a:t>The Deming Institute (2021). </a:t>
            </a:r>
            <a:r>
              <a:rPr lang="en-GB" i="1" dirty="0"/>
              <a:t>PDSA Cycle </a:t>
            </a:r>
            <a:r>
              <a:rPr lang="en-GB" dirty="0"/>
              <a:t>. [online] The Deming Institute. Available at: https://deming.org/explore/pdsa/.</a:t>
            </a:r>
          </a:p>
          <a:p>
            <a:r>
              <a:rPr lang="en-GB" dirty="0"/>
              <a:t>Mental Health UK (2024). </a:t>
            </a:r>
            <a:r>
              <a:rPr lang="en-GB" i="1" dirty="0"/>
              <a:t>Burnout</a:t>
            </a:r>
            <a:r>
              <a:rPr lang="en-GB" dirty="0"/>
              <a:t>. [online] Mental Health UK. Available at: https://mentalhealth-uk.org/burnout/.HEIW. (2024). </a:t>
            </a:r>
            <a:r>
              <a:rPr lang="en-GB" i="1" dirty="0"/>
              <a:t>Quality Improvement Skills Training (QIST)</a:t>
            </a:r>
            <a:r>
              <a:rPr lang="en-GB" dirty="0"/>
              <a:t>. [online] Available at: http://www.heiw.nhs.wales/support/quality-improvement-skills-training-qist/ [Accessed 28 Jan. 2025</a:t>
            </a:r>
            <a:endParaRPr lang="en-GB" b="1" u="sng" dirty="0">
              <a:solidFill>
                <a:srgbClr val="FF0000"/>
              </a:solidFill>
            </a:endParaRPr>
          </a:p>
        </p:txBody>
      </p:sp>
      <p:sp>
        <p:nvSpPr>
          <p:cNvPr id="6" name="Content Placeholder 5">
            <a:extLst>
              <a:ext uri="{FF2B5EF4-FFF2-40B4-BE49-F238E27FC236}">
                <a16:creationId xmlns:a16="http://schemas.microsoft.com/office/drawing/2014/main" id="{2DAF3F0F-F1FB-B1A8-3F4A-E33118FF3FE3}"/>
              </a:ext>
            </a:extLst>
          </p:cNvPr>
          <p:cNvSpPr>
            <a:spLocks noGrp="1"/>
          </p:cNvSpPr>
          <p:nvPr>
            <p:ph sz="quarter" idx="4"/>
          </p:nvPr>
        </p:nvSpPr>
        <p:spPr>
          <a:xfrm>
            <a:off x="6019801" y="1420239"/>
            <a:ext cx="5027609" cy="4370960"/>
          </a:xfrm>
        </p:spPr>
        <p:txBody>
          <a:bodyPr>
            <a:normAutofit fontScale="92500" lnSpcReduction="20000"/>
          </a:bodyPr>
          <a:lstStyle/>
          <a:p>
            <a:r>
              <a:rPr lang="en-GB" dirty="0"/>
              <a:t>Effects of Stress and Burnout among NHS Adult Nurses in the UK-A Systematic Literature Review. (2024). </a:t>
            </a:r>
            <a:r>
              <a:rPr lang="en-GB" i="1" dirty="0"/>
              <a:t>Journal of Medicine and Public Health</a:t>
            </a:r>
            <a:r>
              <a:rPr lang="en-GB" dirty="0"/>
              <a:t>, [online] 5, p.1098. Available at: https://www.medtextpublications.com/open-access/effects-of-stress-and-burnout-among-nhs-adult-nurses-in-1592.pdf. (accessed 26/01/25)</a:t>
            </a:r>
          </a:p>
          <a:p>
            <a:r>
              <a:rPr lang="en-GB" dirty="0"/>
              <a:t>Cardiff and Vale UHB (2022). </a:t>
            </a:r>
            <a:r>
              <a:rPr lang="en-GB" i="1" dirty="0"/>
              <a:t>Standard operating procedure for MPRA service</a:t>
            </a:r>
            <a:r>
              <a:rPr lang="en-GB" dirty="0"/>
              <a:t>. Cardiff and </a:t>
            </a:r>
            <a:r>
              <a:rPr lang="en-GB" dirty="0" err="1"/>
              <a:t>Vale:UHB</a:t>
            </a:r>
            <a:r>
              <a:rPr lang="en-GB" dirty="0"/>
              <a:t>.</a:t>
            </a:r>
          </a:p>
        </p:txBody>
      </p:sp>
    </p:spTree>
    <p:extLst>
      <p:ext uri="{BB962C8B-B14F-4D97-AF65-F5344CB8AC3E}">
        <p14:creationId xmlns:p14="http://schemas.microsoft.com/office/powerpoint/2010/main" val="16243662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9FB28F-C9D7-439B-B863-44B4E851A0B0}"/>
              </a:ext>
            </a:extLst>
          </p:cNvPr>
          <p:cNvSpPr>
            <a:spLocks noGrp="1"/>
          </p:cNvSpPr>
          <p:nvPr>
            <p:ph type="ctrTitle"/>
          </p:nvPr>
        </p:nvSpPr>
        <p:spPr>
          <a:xfrm>
            <a:off x="6236366" y="1255432"/>
            <a:ext cx="4434840" cy="2505456"/>
          </a:xfrm>
        </p:spPr>
        <p:txBody>
          <a:bodyPr rtlCol="0">
            <a:normAutofit/>
          </a:bodyPr>
          <a:lstStyle/>
          <a:p>
            <a:pPr rtl="0"/>
            <a:r>
              <a:rPr lang="en-GB" sz="4800" dirty="0"/>
              <a:t>ANY QUESTIONS?</a:t>
            </a:r>
          </a:p>
        </p:txBody>
      </p:sp>
      <p:sp>
        <p:nvSpPr>
          <p:cNvPr id="23" name="Footer Placeholder 22">
            <a:extLst>
              <a:ext uri="{FF2B5EF4-FFF2-40B4-BE49-F238E27FC236}">
                <a16:creationId xmlns:a16="http://schemas.microsoft.com/office/drawing/2014/main" id="{249ACE4E-0038-4BA2-8883-8C3F73B79C44}"/>
              </a:ext>
            </a:extLst>
          </p:cNvPr>
          <p:cNvSpPr>
            <a:spLocks noGrp="1"/>
          </p:cNvSpPr>
          <p:nvPr>
            <p:ph type="ftr" sz="quarter" idx="11"/>
          </p:nvPr>
        </p:nvSpPr>
        <p:spPr/>
        <p:txBody>
          <a:bodyPr rtlCol="0"/>
          <a:lstStyle/>
          <a:p>
            <a:pPr rtl="0"/>
            <a:r>
              <a:rPr lang="en-GB" sz="1200" spc="400" dirty="0"/>
              <a:t>Improving the understanding of the ‘mpra’ role</a:t>
            </a:r>
            <a:endParaRPr lang="en-GB" dirty="0"/>
          </a:p>
        </p:txBody>
      </p:sp>
      <p:sp>
        <p:nvSpPr>
          <p:cNvPr id="24" name="Slide Number Placeholder 23">
            <a:extLst>
              <a:ext uri="{FF2B5EF4-FFF2-40B4-BE49-F238E27FC236}">
                <a16:creationId xmlns:a16="http://schemas.microsoft.com/office/drawing/2014/main" id="{9A686A52-7630-4675-B383-8C2AD252EC1F}"/>
              </a:ext>
            </a:extLst>
          </p:cNvPr>
          <p:cNvSpPr>
            <a:spLocks noGrp="1"/>
          </p:cNvSpPr>
          <p:nvPr>
            <p:ph type="sldNum" sz="quarter" idx="12"/>
          </p:nvPr>
        </p:nvSpPr>
        <p:spPr/>
        <p:txBody>
          <a:bodyPr rtlCol="0"/>
          <a:lstStyle/>
          <a:p>
            <a:pPr rtl="0"/>
            <a:fld id="{D8DA9DAA-006C-4F4B-980E-E3DF019B24E2}" type="slidenum">
              <a:rPr lang="en-GB" smtClean="0"/>
              <a:pPr rtl="0"/>
              <a:t>18</a:t>
            </a:fld>
            <a:endParaRPr lang="en-GB"/>
          </a:p>
        </p:txBody>
      </p:sp>
      <p:pic>
        <p:nvPicPr>
          <p:cNvPr id="22" name="Picture Placeholder 21" descr="mountains under near dusk sky">
            <a:extLst>
              <a:ext uri="{FF2B5EF4-FFF2-40B4-BE49-F238E27FC236}">
                <a16:creationId xmlns:a16="http://schemas.microsoft.com/office/drawing/2014/main" id="{D8AC51EB-1C22-4303-8354-FC97950C7DE6}"/>
              </a:ext>
            </a:extLst>
          </p:cNvPr>
          <p:cNvPicPr>
            <a:picLocks noGrp="1" noChangeAspect="1"/>
          </p:cNvPicPr>
          <p:nvPr>
            <p:ph type="pic" sz="quarter" idx="13"/>
          </p:nvPr>
        </p:nvPicPr>
        <p:blipFill rotWithShape="1">
          <a:blip r:embed="rId3"/>
          <a:srcRect t="63" b="63"/>
          <a:stretch/>
        </p:blipFill>
        <p:spPr/>
      </p:pic>
      <p:pic>
        <p:nvPicPr>
          <p:cNvPr id="18" name="Picture Placeholder 17" descr="mountains at sunset">
            <a:extLst>
              <a:ext uri="{FF2B5EF4-FFF2-40B4-BE49-F238E27FC236}">
                <a16:creationId xmlns:a16="http://schemas.microsoft.com/office/drawing/2014/main" id="{B503D699-E643-4969-9463-5C6331D0C869}"/>
              </a:ext>
            </a:extLst>
          </p:cNvPr>
          <p:cNvPicPr>
            <a:picLocks noGrp="1" noChangeAspect="1"/>
          </p:cNvPicPr>
          <p:nvPr>
            <p:ph type="pic" sz="quarter" idx="14"/>
          </p:nvPr>
        </p:nvPicPr>
        <p:blipFill rotWithShape="1">
          <a:blip r:embed="rId4"/>
          <a:srcRect t="177" b="177"/>
          <a:stretch/>
        </p:blipFill>
        <p:spPr/>
      </p:pic>
      <p:pic>
        <p:nvPicPr>
          <p:cNvPr id="20" name="Picture Placeholder 19" descr="mountains at sunset">
            <a:extLst>
              <a:ext uri="{FF2B5EF4-FFF2-40B4-BE49-F238E27FC236}">
                <a16:creationId xmlns:a16="http://schemas.microsoft.com/office/drawing/2014/main" id="{B8714555-7486-4DD7-A96C-52C276483584}"/>
              </a:ext>
            </a:extLst>
          </p:cNvPr>
          <p:cNvPicPr>
            <a:picLocks noGrp="1" noChangeAspect="1"/>
          </p:cNvPicPr>
          <p:nvPr>
            <p:ph type="pic" sz="quarter" idx="15"/>
          </p:nvPr>
        </p:nvPicPr>
        <p:blipFill rotWithShape="1">
          <a:blip r:embed="rId5"/>
          <a:srcRect t="209" b="209"/>
          <a:stretch/>
        </p:blipFill>
        <p:spPr/>
      </p:pic>
    </p:spTree>
    <p:extLst>
      <p:ext uri="{BB962C8B-B14F-4D97-AF65-F5344CB8AC3E}">
        <p14:creationId xmlns:p14="http://schemas.microsoft.com/office/powerpoint/2010/main" val="35847726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mountains at sunset">
            <a:extLst>
              <a:ext uri="{FF2B5EF4-FFF2-40B4-BE49-F238E27FC236}">
                <a16:creationId xmlns:a16="http://schemas.microsoft.com/office/drawing/2014/main" id="{C82DA925-978C-48A9-98AD-0653B7A3D2D9}"/>
              </a:ext>
            </a:extLst>
          </p:cNvPr>
          <p:cNvPicPr>
            <a:picLocks noGrp="1" noChangeAspect="1"/>
          </p:cNvPicPr>
          <p:nvPr>
            <p:ph type="pic" sz="quarter" idx="14"/>
          </p:nvPr>
        </p:nvPicPr>
        <p:blipFill rotWithShape="1">
          <a:blip r:embed="rId3"/>
          <a:srcRect t="41" b="41"/>
          <a:stretch/>
        </p:blipFill>
        <p:spPr/>
      </p:pic>
      <p:pic>
        <p:nvPicPr>
          <p:cNvPr id="11" name="Picture Placeholder 10" descr="mountains at sunset">
            <a:extLst>
              <a:ext uri="{FF2B5EF4-FFF2-40B4-BE49-F238E27FC236}">
                <a16:creationId xmlns:a16="http://schemas.microsoft.com/office/drawing/2014/main" id="{E63B7C3F-04A4-43F6-881D-FA11061CBAFA}"/>
              </a:ext>
            </a:extLst>
          </p:cNvPr>
          <p:cNvPicPr>
            <a:picLocks noGrp="1" noChangeAspect="1"/>
          </p:cNvPicPr>
          <p:nvPr>
            <p:ph type="pic" sz="quarter" idx="15"/>
          </p:nvPr>
        </p:nvPicPr>
        <p:blipFill rotWithShape="1">
          <a:blip r:embed="rId4"/>
          <a:srcRect t="347" b="347"/>
          <a:stretch/>
        </p:blipFill>
        <p:spPr/>
      </p:pic>
      <p:pic>
        <p:nvPicPr>
          <p:cNvPr id="13" name="Picture Placeholder 12" descr="mountains under the night sky just before dawn">
            <a:extLst>
              <a:ext uri="{FF2B5EF4-FFF2-40B4-BE49-F238E27FC236}">
                <a16:creationId xmlns:a16="http://schemas.microsoft.com/office/drawing/2014/main" id="{E02C4914-F076-4415-9C5D-A9BDB6CC6110}"/>
              </a:ext>
            </a:extLst>
          </p:cNvPr>
          <p:cNvPicPr>
            <a:picLocks noGrp="1" noChangeAspect="1"/>
          </p:cNvPicPr>
          <p:nvPr>
            <p:ph type="pic" sz="quarter" idx="16"/>
          </p:nvPr>
        </p:nvPicPr>
        <p:blipFill rotWithShape="1">
          <a:blip r:embed="rId5"/>
          <a:srcRect t="108" b="108"/>
          <a:stretch/>
        </p:blipFill>
        <p:spPr/>
      </p:pic>
      <p:pic>
        <p:nvPicPr>
          <p:cNvPr id="15" name="Picture Placeholder 14" descr="mountains under near dusk sky">
            <a:extLst>
              <a:ext uri="{FF2B5EF4-FFF2-40B4-BE49-F238E27FC236}">
                <a16:creationId xmlns:a16="http://schemas.microsoft.com/office/drawing/2014/main" id="{3D15FDC1-74B5-4FD8-BD17-0E2502C411A6}"/>
              </a:ext>
            </a:extLst>
          </p:cNvPr>
          <p:cNvPicPr>
            <a:picLocks noGrp="1" noChangeAspect="1"/>
          </p:cNvPicPr>
          <p:nvPr>
            <p:ph type="pic" sz="quarter" idx="17"/>
          </p:nvPr>
        </p:nvPicPr>
        <p:blipFill rotWithShape="1">
          <a:blip r:embed="rId6"/>
          <a:srcRect l="16" r="16"/>
          <a:stretch/>
        </p:blipFill>
        <p:spPr/>
      </p:pic>
      <p:sp>
        <p:nvSpPr>
          <p:cNvPr id="6" name="Title 5">
            <a:extLst>
              <a:ext uri="{FF2B5EF4-FFF2-40B4-BE49-F238E27FC236}">
                <a16:creationId xmlns:a16="http://schemas.microsoft.com/office/drawing/2014/main" id="{FF777B66-94CB-491C-AC6B-BDAC98E21D57}"/>
              </a:ext>
            </a:extLst>
          </p:cNvPr>
          <p:cNvSpPr>
            <a:spLocks noGrp="1"/>
          </p:cNvSpPr>
          <p:nvPr>
            <p:ph type="title"/>
          </p:nvPr>
        </p:nvSpPr>
        <p:spPr/>
        <p:txBody>
          <a:bodyPr rtlCol="0"/>
          <a:lstStyle/>
          <a:p>
            <a:pPr rtl="0"/>
            <a:r>
              <a:rPr lang="en-GB"/>
              <a:t>Thank you</a:t>
            </a:r>
          </a:p>
        </p:txBody>
      </p:sp>
      <p:sp>
        <p:nvSpPr>
          <p:cNvPr id="22" name="Date Placeholder 21">
            <a:extLst>
              <a:ext uri="{FF2B5EF4-FFF2-40B4-BE49-F238E27FC236}">
                <a16:creationId xmlns:a16="http://schemas.microsoft.com/office/drawing/2014/main" id="{692474E6-3035-46B8-9C05-9B4204E8ED39}"/>
              </a:ext>
            </a:extLst>
          </p:cNvPr>
          <p:cNvSpPr>
            <a:spLocks noGrp="1"/>
          </p:cNvSpPr>
          <p:nvPr>
            <p:ph type="dt" sz="half" idx="10"/>
          </p:nvPr>
        </p:nvSpPr>
        <p:spPr/>
        <p:txBody>
          <a:bodyPr rtlCol="0"/>
          <a:lstStyle/>
          <a:p>
            <a:pPr rtl="0"/>
            <a:r>
              <a:rPr lang="en-GB"/>
              <a:t>9/3/20XX</a:t>
            </a:r>
          </a:p>
        </p:txBody>
      </p:sp>
      <p:sp>
        <p:nvSpPr>
          <p:cNvPr id="23" name="Footer Placeholder 22">
            <a:extLst>
              <a:ext uri="{FF2B5EF4-FFF2-40B4-BE49-F238E27FC236}">
                <a16:creationId xmlns:a16="http://schemas.microsoft.com/office/drawing/2014/main" id="{DE8D546E-0F46-4CC0-B2B1-8B2430D00C0C}"/>
              </a:ext>
            </a:extLst>
          </p:cNvPr>
          <p:cNvSpPr>
            <a:spLocks noGrp="1"/>
          </p:cNvSpPr>
          <p:nvPr>
            <p:ph type="ftr" sz="quarter" idx="11"/>
          </p:nvPr>
        </p:nvSpPr>
        <p:spPr/>
        <p:txBody>
          <a:bodyPr rtlCol="0"/>
          <a:lstStyle/>
          <a:p>
            <a:pPr rtl="0"/>
            <a:r>
              <a:rPr lang="en-GB"/>
              <a:t>Presentation Title</a:t>
            </a:r>
          </a:p>
        </p:txBody>
      </p:sp>
      <p:sp>
        <p:nvSpPr>
          <p:cNvPr id="24" name="Slide Number Placeholder 23">
            <a:extLst>
              <a:ext uri="{FF2B5EF4-FFF2-40B4-BE49-F238E27FC236}">
                <a16:creationId xmlns:a16="http://schemas.microsoft.com/office/drawing/2014/main" id="{5D838446-B95D-4AB7-B8CA-D5804BB79A11}"/>
              </a:ext>
            </a:extLst>
          </p:cNvPr>
          <p:cNvSpPr>
            <a:spLocks noGrp="1"/>
          </p:cNvSpPr>
          <p:nvPr>
            <p:ph type="sldNum" sz="quarter" idx="12"/>
          </p:nvPr>
        </p:nvSpPr>
        <p:spPr/>
        <p:txBody>
          <a:bodyPr rtlCol="0"/>
          <a:lstStyle/>
          <a:p>
            <a:pPr rtl="0"/>
            <a:fld id="{D8DA9DAA-006C-4F4B-980E-E3DF019B24E2}" type="slidenum">
              <a:rPr lang="en-GB" smtClean="0"/>
              <a:pPr rtl="0"/>
              <a:t>19</a:t>
            </a:fld>
            <a:endParaRPr lang="en-GB"/>
          </a:p>
        </p:txBody>
      </p:sp>
      <p:sp>
        <p:nvSpPr>
          <p:cNvPr id="7" name="Text Placeholder 6">
            <a:extLst>
              <a:ext uri="{FF2B5EF4-FFF2-40B4-BE49-F238E27FC236}">
                <a16:creationId xmlns:a16="http://schemas.microsoft.com/office/drawing/2014/main" id="{42AF1107-8D35-4E35-93C7-D3640946F742}"/>
              </a:ext>
            </a:extLst>
          </p:cNvPr>
          <p:cNvSpPr>
            <a:spLocks noGrp="1"/>
          </p:cNvSpPr>
          <p:nvPr>
            <p:ph type="body" sz="quarter" idx="13"/>
          </p:nvPr>
        </p:nvSpPr>
        <p:spPr/>
        <p:txBody>
          <a:bodyPr rtlCol="0">
            <a:normAutofit fontScale="92500" lnSpcReduction="20000"/>
          </a:bodyPr>
          <a:lstStyle/>
          <a:p>
            <a:pPr rtl="0"/>
            <a:r>
              <a:rPr lang="en-GB" dirty="0"/>
              <a:t>Natalie McCulloch </a:t>
            </a:r>
          </a:p>
          <a:p>
            <a:pPr rtl="0"/>
            <a:r>
              <a:rPr lang="en-GB" dirty="0"/>
              <a:t>Natalie.mcculloch@wales.nhs.uk</a:t>
            </a:r>
          </a:p>
          <a:p>
            <a:pPr rtl="0"/>
            <a:r>
              <a:rPr lang="en-GB" dirty="0"/>
              <a:t>MPRA on SRC, Llandough Hospital</a:t>
            </a:r>
          </a:p>
          <a:p>
            <a:pPr rtl="0"/>
            <a:endParaRPr lang="en-GB" dirty="0"/>
          </a:p>
        </p:txBody>
      </p:sp>
    </p:spTree>
    <p:extLst>
      <p:ext uri="{BB962C8B-B14F-4D97-AF65-F5344CB8AC3E}">
        <p14:creationId xmlns:p14="http://schemas.microsoft.com/office/powerpoint/2010/main" val="92731315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BC329F5-30EE-4BF7-AA2A-B837B51416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9919F73-B6C2-4A43-95E2-833EC48925FE}">
  <ds:schemaRefs>
    <ds:schemaRef ds:uri="http://purl.org/dc/elements/1.1/"/>
    <ds:schemaRef ds:uri="http://schemas.openxmlformats.org/package/2006/metadata/core-properties"/>
    <ds:schemaRef ds:uri="http://schemas.microsoft.com/office/2006/metadata/properties"/>
    <ds:schemaRef ds:uri="http://purl.org/dc/terms/"/>
    <ds:schemaRef ds:uri="http://schemas.microsoft.com/office/2006/documentManagement/types"/>
    <ds:schemaRef ds:uri="http://purl.org/dc/dcmitype/"/>
    <ds:schemaRef ds:uri="71af3243-3dd4-4a8d-8c0d-dd76da1f02a5"/>
    <ds:schemaRef ds:uri="16c05727-aa75-4e4a-9b5f-8a80a1165891"/>
    <ds:schemaRef ds:uri="http://schemas.microsoft.com/office/infopath/2007/PartnerControls"/>
    <ds:schemaRef ds:uri="http://www.w3.org/XML/1998/namespace"/>
  </ds:schemaRefs>
</ds:datastoreItem>
</file>

<file path=customXml/itemProps3.xml><?xml version="1.0" encoding="utf-8"?>
<ds:datastoreItem xmlns:ds="http://schemas.openxmlformats.org/officeDocument/2006/customXml" ds:itemID="{3C8E00D1-8EA3-4E42-801D-0253E1EAFC2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TM04033919[[fn=Circuit]]</Template>
  <TotalTime>2532</TotalTime>
  <Words>1215</Words>
  <Application>Microsoft Office PowerPoint</Application>
  <PresentationFormat>Widescreen</PresentationFormat>
  <Paragraphs>154</Paragraphs>
  <Slides>19</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Tw Cen MT</vt:lpstr>
      <vt:lpstr>Circuit</vt:lpstr>
      <vt:lpstr>Improving the understanding of the ‘mpra’ role  a service development project for the stroke rehabilitation centre (src) </vt:lpstr>
      <vt:lpstr>WHAT IS AN MPRA?  </vt:lpstr>
      <vt:lpstr>Introduction</vt:lpstr>
      <vt:lpstr>SOMETHINGS GOTTA GIVE!</vt:lpstr>
      <vt:lpstr>THE plan </vt:lpstr>
      <vt:lpstr>PowerPoint Presentation</vt:lpstr>
      <vt:lpstr>Do </vt:lpstr>
      <vt:lpstr>DATA COLLECTION METHOD</vt:lpstr>
      <vt:lpstr>STUDY</vt:lpstr>
      <vt:lpstr>Response </vt:lpstr>
      <vt:lpstr>Thematic analysis </vt:lpstr>
      <vt:lpstr>MPRA AIMS     How can we help your team? </vt:lpstr>
      <vt:lpstr>outcome! </vt:lpstr>
      <vt:lpstr>REFLECTION </vt:lpstr>
      <vt:lpstr>MEASURING THE IMPACT </vt:lpstr>
      <vt:lpstr>FUTURE PDSA CYCLE IDEAS</vt:lpstr>
      <vt:lpstr>References </vt:lpstr>
      <vt:lpstr>ANY QUESTIONS?</vt:lpstr>
      <vt:lpstr>Thank you</vt:lpstr>
    </vt:vector>
  </TitlesOfParts>
  <Company>CardiffandVale UHB</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Improving the understanding of the ‘mpra’ role  a service development project</dc:title>
  <dc:creator>Natalie Mcculloch (Cardiff and Vale UHB - Nutrition And Dietetics)</dc:creator>
  <cp:lastModifiedBy>Natalie Mcculloch (Cardiff and Vale UHB - Nutrition And Dietetics)</cp:lastModifiedBy>
  <cp:revision>50</cp:revision>
  <dcterms:created xsi:type="dcterms:W3CDTF">2025-01-21T09:38:32Z</dcterms:created>
  <dcterms:modified xsi:type="dcterms:W3CDTF">2025-02-04T09:36:16Z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