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5E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A2D7AA-83BA-1841-1292-515D9E8CA9FD}" v="28" dt="2026-07-18T19:22:24.8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ldemar Rafal Kozlowiecki (2512379)" userId="S::2512379@student.uwtsd.ac.uk::c4fe6af0-32bc-44ab-bf9a-da1a86d228be" providerId="AD" clId="Web-{883AE7E9-2949-553A-D8AF-D815CF3BD847}"/>
    <pc:docChg chg="addSld modSld">
      <pc:chgData name="Waldemar Rafal Kozlowiecki (2512379)" userId="S::2512379@student.uwtsd.ac.uk::c4fe6af0-32bc-44ab-bf9a-da1a86d228be" providerId="AD" clId="Web-{883AE7E9-2949-553A-D8AF-D815CF3BD847}" dt="2026-07-15T13:19:10.042" v="1161" actId="1076"/>
      <pc:docMkLst>
        <pc:docMk/>
      </pc:docMkLst>
      <pc:sldChg chg="addSp modSp">
        <pc:chgData name="Waldemar Rafal Kozlowiecki (2512379)" userId="S::2512379@student.uwtsd.ac.uk::c4fe6af0-32bc-44ab-bf9a-da1a86d228be" providerId="AD" clId="Web-{883AE7E9-2949-553A-D8AF-D815CF3BD847}" dt="2026-07-15T10:48:57.073" v="164" actId="14100"/>
        <pc:sldMkLst>
          <pc:docMk/>
          <pc:sldMk cId="3895648253" sldId="260"/>
        </pc:sldMkLst>
        <pc:spChg chg="add mod">
          <ac:chgData name="Waldemar Rafal Kozlowiecki (2512379)" userId="S::2512379@student.uwtsd.ac.uk::c4fe6af0-32bc-44ab-bf9a-da1a86d228be" providerId="AD" clId="Web-{883AE7E9-2949-553A-D8AF-D815CF3BD847}" dt="2026-07-15T10:48:53.151" v="163" actId="1076"/>
          <ac:spMkLst>
            <pc:docMk/>
            <pc:sldMk cId="3895648253" sldId="260"/>
            <ac:spMk id="2" creationId="{48580548-E5AE-B2C3-2067-8D149699A743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0:48:57.073" v="164" actId="14100"/>
          <ac:spMkLst>
            <pc:docMk/>
            <pc:sldMk cId="3895648253" sldId="260"/>
            <ac:spMk id="3" creationId="{8E44D92A-EA7F-EB12-E693-DEBC1CC5651E}"/>
          </ac:spMkLst>
        </pc:spChg>
        <pc:picChg chg="mod">
          <ac:chgData name="Waldemar Rafal Kozlowiecki (2512379)" userId="S::2512379@student.uwtsd.ac.uk::c4fe6af0-32bc-44ab-bf9a-da1a86d228be" providerId="AD" clId="Web-{883AE7E9-2949-553A-D8AF-D815CF3BD847}" dt="2026-07-15T10:39:35.123" v="0" actId="14100"/>
          <ac:picMkLst>
            <pc:docMk/>
            <pc:sldMk cId="3895648253" sldId="260"/>
            <ac:picMk id="8" creationId="{C3A783EF-A3A2-5867-7D70-D2935F608565}"/>
          </ac:picMkLst>
        </pc:picChg>
      </pc:sldChg>
      <pc:sldChg chg="addSp modSp new mod setBg">
        <pc:chgData name="Waldemar Rafal Kozlowiecki (2512379)" userId="S::2512379@student.uwtsd.ac.uk::c4fe6af0-32bc-44ab-bf9a-da1a86d228be" providerId="AD" clId="Web-{883AE7E9-2949-553A-D8AF-D815CF3BD847}" dt="2026-07-15T11:10:29.720" v="371" actId="20577"/>
        <pc:sldMkLst>
          <pc:docMk/>
          <pc:sldMk cId="3019888196" sldId="261"/>
        </pc:sldMkLst>
        <pc:spChg chg="add mod">
          <ac:chgData name="Waldemar Rafal Kozlowiecki (2512379)" userId="S::2512379@student.uwtsd.ac.uk::c4fe6af0-32bc-44ab-bf9a-da1a86d228be" providerId="AD" clId="Web-{883AE7E9-2949-553A-D8AF-D815CF3BD847}" dt="2026-07-15T11:04:05.628" v="235" actId="1076"/>
          <ac:spMkLst>
            <pc:docMk/>
            <pc:sldMk cId="3019888196" sldId="261"/>
            <ac:spMk id="3" creationId="{DE607A86-44A2-99A4-B1D2-385B4C47DBC6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1:04:00.518" v="234" actId="1076"/>
          <ac:spMkLst>
            <pc:docMk/>
            <pc:sldMk cId="3019888196" sldId="261"/>
            <ac:spMk id="4" creationId="{38D8A00A-83A9-EF29-DC8C-F88964F20458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1:06:04.778" v="256" actId="1076"/>
          <ac:spMkLst>
            <pc:docMk/>
            <pc:sldMk cId="3019888196" sldId="261"/>
            <ac:spMk id="6" creationId="{1E98D403-9205-3E4D-4504-BB603A4D8BBF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00:05.797" v="171"/>
          <ac:spMkLst>
            <pc:docMk/>
            <pc:sldMk cId="3019888196" sldId="261"/>
            <ac:spMk id="7" creationId="{AB8C311F-7253-4AED-9701-7FC0708C41C7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1:10:29.720" v="371" actId="20577"/>
          <ac:spMkLst>
            <pc:docMk/>
            <pc:sldMk cId="3019888196" sldId="261"/>
            <ac:spMk id="8" creationId="{AECE026E-DAEC-29B2-0AB3-03A92DFF0668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00:05.797" v="171"/>
          <ac:spMkLst>
            <pc:docMk/>
            <pc:sldMk cId="3019888196" sldId="261"/>
            <ac:spMk id="9" creationId="{E2384209-CB15-4CDF-9D31-C44FD9A3F20D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00:05.797" v="171"/>
          <ac:spMkLst>
            <pc:docMk/>
            <pc:sldMk cId="3019888196" sldId="261"/>
            <ac:spMk id="11" creationId="{2633B3B5-CC90-43F0-8714-D31D1F3F0209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00:05.797" v="171"/>
          <ac:spMkLst>
            <pc:docMk/>
            <pc:sldMk cId="3019888196" sldId="261"/>
            <ac:spMk id="13" creationId="{A8D57A06-A426-446D-B02C-A2DC6B62E45E}"/>
          </ac:spMkLst>
        </pc:spChg>
        <pc:picChg chg="add mod">
          <ac:chgData name="Waldemar Rafal Kozlowiecki (2512379)" userId="S::2512379@student.uwtsd.ac.uk::c4fe6af0-32bc-44ab-bf9a-da1a86d228be" providerId="AD" clId="Web-{883AE7E9-2949-553A-D8AF-D815CF3BD847}" dt="2026-07-15T11:00:16.922" v="176" actId="1076"/>
          <ac:picMkLst>
            <pc:docMk/>
            <pc:sldMk cId="3019888196" sldId="261"/>
            <ac:picMk id="2" creationId="{EAB3BA2F-DB54-DD03-69BB-709AADD78CFE}"/>
          </ac:picMkLst>
        </pc:picChg>
        <pc:cxnChg chg="add mod">
          <ac:chgData name="Waldemar Rafal Kozlowiecki (2512379)" userId="S::2512379@student.uwtsd.ac.uk::c4fe6af0-32bc-44ab-bf9a-da1a86d228be" providerId="AD" clId="Web-{883AE7E9-2949-553A-D8AF-D815CF3BD847}" dt="2026-07-15T11:03:35.126" v="233"/>
          <ac:cxnSpMkLst>
            <pc:docMk/>
            <pc:sldMk cId="3019888196" sldId="261"/>
            <ac:cxnSpMk id="5" creationId="{CBDAF1F8-6221-4D75-7919-C958597AC24D}"/>
          </ac:cxnSpMkLst>
        </pc:cxnChg>
      </pc:sldChg>
      <pc:sldChg chg="addSp delSp modSp new mod setBg">
        <pc:chgData name="Waldemar Rafal Kozlowiecki (2512379)" userId="S::2512379@student.uwtsd.ac.uk::c4fe6af0-32bc-44ab-bf9a-da1a86d228be" providerId="AD" clId="Web-{883AE7E9-2949-553A-D8AF-D815CF3BD847}" dt="2026-07-15T11:20:38.330" v="507" actId="20577"/>
        <pc:sldMkLst>
          <pc:docMk/>
          <pc:sldMk cId="3281588551" sldId="262"/>
        </pc:sldMkLst>
        <pc:spChg chg="add mod">
          <ac:chgData name="Waldemar Rafal Kozlowiecki (2512379)" userId="S::2512379@student.uwtsd.ac.uk::c4fe6af0-32bc-44ab-bf9a-da1a86d228be" providerId="AD" clId="Web-{883AE7E9-2949-553A-D8AF-D815CF3BD847}" dt="2026-07-15T11:20:38.330" v="507" actId="20577"/>
          <ac:spMkLst>
            <pc:docMk/>
            <pc:sldMk cId="3281588551" sldId="262"/>
            <ac:spMk id="3" creationId="{CC9CA3C6-DDA5-E1AA-8082-5EB8ECD361C9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1:20:28.579" v="504" actId="1076"/>
          <ac:spMkLst>
            <pc:docMk/>
            <pc:sldMk cId="3281588551" sldId="262"/>
            <ac:spMk id="4" creationId="{08847B4B-17AD-3FFE-7FA6-768F7A414B76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15:04.539" v="379"/>
          <ac:spMkLst>
            <pc:docMk/>
            <pc:sldMk cId="3281588551" sldId="262"/>
            <ac:spMk id="11" creationId="{29FDB030-9B49-4CED-8CCD-4D99382388AC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15:04.539" v="379"/>
          <ac:spMkLst>
            <pc:docMk/>
            <pc:sldMk cId="3281588551" sldId="262"/>
            <ac:spMk id="13" creationId="{3783CA14-24A1-485C-8B30-D6A5D87987AD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15:04.539" v="379"/>
          <ac:spMkLst>
            <pc:docMk/>
            <pc:sldMk cId="3281588551" sldId="262"/>
            <ac:spMk id="15" creationId="{9A97C86A-04D6-40F7-AE84-31AB43E6A846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15:04.539" v="379"/>
          <ac:spMkLst>
            <pc:docMk/>
            <pc:sldMk cId="3281588551" sldId="262"/>
            <ac:spMk id="17" creationId="{FF9F2414-84E8-453E-B1F3-389FDE8192D9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15:04.539" v="379"/>
          <ac:spMkLst>
            <pc:docMk/>
            <pc:sldMk cId="3281588551" sldId="262"/>
            <ac:spMk id="18" creationId="{F3060C83-F051-4F0E-ABAD-AA0DFC48B218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15:04.539" v="379"/>
          <ac:spMkLst>
            <pc:docMk/>
            <pc:sldMk cId="3281588551" sldId="262"/>
            <ac:spMk id="19" creationId="{3ECA69A1-7536-43AC-85EF-C7106179F5ED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1:15:04.539" v="379"/>
          <ac:spMkLst>
            <pc:docMk/>
            <pc:sldMk cId="3281588551" sldId="262"/>
            <ac:spMk id="20" creationId="{83C98ABE-055B-441F-B07E-44F97F083C39}"/>
          </ac:spMkLst>
        </pc:spChg>
        <pc:picChg chg="add mod">
          <ac:chgData name="Waldemar Rafal Kozlowiecki (2512379)" userId="S::2512379@student.uwtsd.ac.uk::c4fe6af0-32bc-44ab-bf9a-da1a86d228be" providerId="AD" clId="Web-{883AE7E9-2949-553A-D8AF-D815CF3BD847}" dt="2026-07-15T11:15:34.416" v="385" actId="1076"/>
          <ac:picMkLst>
            <pc:docMk/>
            <pc:sldMk cId="3281588551" sldId="262"/>
            <ac:picMk id="2" creationId="{A211FA7D-1903-7F75-CE4C-631887CDCB9C}"/>
          </ac:picMkLst>
        </pc:picChg>
      </pc:sldChg>
      <pc:sldChg chg="addSp delSp modSp new mod setBg setClrOvrMap">
        <pc:chgData name="Waldemar Rafal Kozlowiecki (2512379)" userId="S::2512379@student.uwtsd.ac.uk::c4fe6af0-32bc-44ab-bf9a-da1a86d228be" providerId="AD" clId="Web-{883AE7E9-2949-553A-D8AF-D815CF3BD847}" dt="2026-07-15T12:40:36.648" v="766" actId="20577"/>
        <pc:sldMkLst>
          <pc:docMk/>
          <pc:sldMk cId="982504406" sldId="263"/>
        </pc:sldMkLst>
        <pc:spChg chg="add mod">
          <ac:chgData name="Waldemar Rafal Kozlowiecki (2512379)" userId="S::2512379@student.uwtsd.ac.uk::c4fe6af0-32bc-44ab-bf9a-da1a86d228be" providerId="AD" clId="Web-{883AE7E9-2949-553A-D8AF-D815CF3BD847}" dt="2026-07-15T12:31:02.972" v="733" actId="1076"/>
          <ac:spMkLst>
            <pc:docMk/>
            <pc:sldMk cId="982504406" sldId="263"/>
            <ac:spMk id="6" creationId="{E314D403-9EBB-C289-F58C-EA4BA4228059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2:40:36.648" v="766" actId="20577"/>
          <ac:spMkLst>
            <pc:docMk/>
            <pc:sldMk cId="982504406" sldId="263"/>
            <ac:spMk id="7" creationId="{297F178F-30F1-A7AD-20FD-0F34271E2A11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2:32:46.694" v="759" actId="1076"/>
          <ac:spMkLst>
            <pc:docMk/>
            <pc:sldMk cId="982504406" sldId="263"/>
            <ac:spMk id="8" creationId="{F8679588-B3EA-09B1-04A1-A6220BA452C6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2:20:08.355" v="520"/>
          <ac:spMkLst>
            <pc:docMk/>
            <pc:sldMk cId="982504406" sldId="263"/>
            <ac:spMk id="10" creationId="{19E301E5-1206-47D0-9CDF-72583D739089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2:20:08.355" v="520"/>
          <ac:spMkLst>
            <pc:docMk/>
            <pc:sldMk cId="982504406" sldId="263"/>
            <ac:spMk id="12" creationId="{AFA31FBE-7948-4384-B68A-75DEFDC4955A}"/>
          </ac:spMkLst>
        </pc:spChg>
        <pc:picChg chg="add mod ord">
          <ac:chgData name="Waldemar Rafal Kozlowiecki (2512379)" userId="S::2512379@student.uwtsd.ac.uk::c4fe6af0-32bc-44ab-bf9a-da1a86d228be" providerId="AD" clId="Web-{883AE7E9-2949-553A-D8AF-D815CF3BD847}" dt="2026-07-15T12:23:34.112" v="526" actId="1076"/>
          <ac:picMkLst>
            <pc:docMk/>
            <pc:sldMk cId="982504406" sldId="263"/>
            <ac:picMk id="4" creationId="{747711EA-F035-64A8-18EA-70229B0F2B2B}"/>
          </ac:picMkLst>
        </pc:picChg>
        <pc:picChg chg="add mod">
          <ac:chgData name="Waldemar Rafal Kozlowiecki (2512379)" userId="S::2512379@student.uwtsd.ac.uk::c4fe6af0-32bc-44ab-bf9a-da1a86d228be" providerId="AD" clId="Web-{883AE7E9-2949-553A-D8AF-D815CF3BD847}" dt="2026-07-15T12:23:38.378" v="527" actId="1076"/>
          <ac:picMkLst>
            <pc:docMk/>
            <pc:sldMk cId="982504406" sldId="263"/>
            <ac:picMk id="5" creationId="{1B8C542A-F7E0-C173-0DAA-37375E7B6FF1}"/>
          </ac:picMkLst>
        </pc:picChg>
      </pc:sldChg>
      <pc:sldChg chg="addSp delSp modSp new mod setBg">
        <pc:chgData name="Waldemar Rafal Kozlowiecki (2512379)" userId="S::2512379@student.uwtsd.ac.uk::c4fe6af0-32bc-44ab-bf9a-da1a86d228be" providerId="AD" clId="Web-{883AE7E9-2949-553A-D8AF-D815CF3BD847}" dt="2026-07-15T13:19:10.042" v="1161" actId="1076"/>
        <pc:sldMkLst>
          <pc:docMk/>
          <pc:sldMk cId="3393322782" sldId="264"/>
        </pc:sldMkLst>
        <pc:spChg chg="add mod">
          <ac:chgData name="Waldemar Rafal Kozlowiecki (2512379)" userId="S::2512379@student.uwtsd.ac.uk::c4fe6af0-32bc-44ab-bf9a-da1a86d228be" providerId="AD" clId="Web-{883AE7E9-2949-553A-D8AF-D815CF3BD847}" dt="2026-07-15T13:19:10.042" v="1161" actId="1076"/>
          <ac:spMkLst>
            <pc:docMk/>
            <pc:sldMk cId="3393322782" sldId="264"/>
            <ac:spMk id="6" creationId="{840994DC-0012-1065-B4B2-C7DB988D4BB1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2:53:25.160" v="803"/>
          <ac:spMkLst>
            <pc:docMk/>
            <pc:sldMk cId="3393322782" sldId="264"/>
            <ac:spMk id="16" creationId="{5964CBE2-084A-47DF-A704-CF5F6217B569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2:53:25.160" v="803"/>
          <ac:spMkLst>
            <pc:docMk/>
            <pc:sldMk cId="3393322782" sldId="264"/>
            <ac:spMk id="18" creationId="{686A5CBB-E03B-4019-8BCD-78975D39E48C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2:53:25.160" v="803"/>
          <ac:spMkLst>
            <pc:docMk/>
            <pc:sldMk cId="3393322782" sldId="264"/>
            <ac:spMk id="20" creationId="{94993204-9792-4E61-A83C-73D4379E2B1C}"/>
          </ac:spMkLst>
        </pc:spChg>
        <pc:graphicFrameChg chg="add mod modGraphic">
          <ac:chgData name="Waldemar Rafal Kozlowiecki (2512379)" userId="S::2512379@student.uwtsd.ac.uk::c4fe6af0-32bc-44ab-bf9a-da1a86d228be" providerId="AD" clId="Web-{883AE7E9-2949-553A-D8AF-D815CF3BD847}" dt="2026-07-15T13:03:11.446" v="975" actId="20577"/>
          <ac:graphicFrameMkLst>
            <pc:docMk/>
            <pc:sldMk cId="3393322782" sldId="264"/>
            <ac:graphicFrameMk id="133" creationId="{3CE8CAC1-9911-F916-5786-842615773F4B}"/>
          </ac:graphicFrameMkLst>
        </pc:graphicFrameChg>
        <pc:picChg chg="add mod ord">
          <ac:chgData name="Waldemar Rafal Kozlowiecki (2512379)" userId="S::2512379@student.uwtsd.ac.uk::c4fe6af0-32bc-44ab-bf9a-da1a86d228be" providerId="AD" clId="Web-{883AE7E9-2949-553A-D8AF-D815CF3BD847}" dt="2026-07-15T12:53:25.160" v="803"/>
          <ac:picMkLst>
            <pc:docMk/>
            <pc:sldMk cId="3393322782" sldId="264"/>
            <ac:picMk id="4" creationId="{00C5C3C7-9BAA-1024-F497-97FA1B923709}"/>
          </ac:picMkLst>
        </pc:picChg>
      </pc:sldChg>
      <pc:sldChg chg="addSp delSp modSp new mod setBg">
        <pc:chgData name="Waldemar Rafal Kozlowiecki (2512379)" userId="S::2512379@student.uwtsd.ac.uk::c4fe6af0-32bc-44ab-bf9a-da1a86d228be" providerId="AD" clId="Web-{883AE7E9-2949-553A-D8AF-D815CF3BD847}" dt="2026-07-15T13:17:40.492" v="1146" actId="20577"/>
        <pc:sldMkLst>
          <pc:docMk/>
          <pc:sldMk cId="726061826" sldId="265"/>
        </pc:sldMkLst>
        <pc:spChg chg="add mod">
          <ac:chgData name="Waldemar Rafal Kozlowiecki (2512379)" userId="S::2512379@student.uwtsd.ac.uk::c4fe6af0-32bc-44ab-bf9a-da1a86d228be" providerId="AD" clId="Web-{883AE7E9-2949-553A-D8AF-D815CF3BD847}" dt="2026-07-15T13:17:40.492" v="1146" actId="20577"/>
          <ac:spMkLst>
            <pc:docMk/>
            <pc:sldMk cId="726061826" sldId="265"/>
            <ac:spMk id="5" creationId="{9D3CB3BE-6F6E-00F0-CD9D-67034FDAB783}"/>
          </ac:spMkLst>
        </pc:spChg>
        <pc:spChg chg="add mod">
          <ac:chgData name="Waldemar Rafal Kozlowiecki (2512379)" userId="S::2512379@student.uwtsd.ac.uk::c4fe6af0-32bc-44ab-bf9a-da1a86d228be" providerId="AD" clId="Web-{883AE7E9-2949-553A-D8AF-D815CF3BD847}" dt="2026-07-15T13:16:52.318" v="1131" actId="20577"/>
          <ac:spMkLst>
            <pc:docMk/>
            <pc:sldMk cId="726061826" sldId="265"/>
            <ac:spMk id="6" creationId="{1CBCFFD8-D63D-C05D-A8B2-DCB70270BCD0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3:09:43.131" v="987"/>
          <ac:spMkLst>
            <pc:docMk/>
            <pc:sldMk cId="726061826" sldId="265"/>
            <ac:spMk id="7" creationId="{32BC26D8-82FB-445E-AA49-62A77D7C1EE0}"/>
          </ac:spMkLst>
        </pc:spChg>
        <pc:spChg chg="add">
          <ac:chgData name="Waldemar Rafal Kozlowiecki (2512379)" userId="S::2512379@student.uwtsd.ac.uk::c4fe6af0-32bc-44ab-bf9a-da1a86d228be" providerId="AD" clId="Web-{883AE7E9-2949-553A-D8AF-D815CF3BD847}" dt="2026-07-15T13:09:43.131" v="987"/>
          <ac:spMkLst>
            <pc:docMk/>
            <pc:sldMk cId="726061826" sldId="265"/>
            <ac:spMk id="9" creationId="{CB44330D-EA18-4254-AA95-EB49948539B8}"/>
          </ac:spMkLst>
        </pc:spChg>
        <pc:picChg chg="add mod">
          <ac:chgData name="Waldemar Rafal Kozlowiecki (2512379)" userId="S::2512379@student.uwtsd.ac.uk::c4fe6af0-32bc-44ab-bf9a-da1a86d228be" providerId="AD" clId="Web-{883AE7E9-2949-553A-D8AF-D815CF3BD847}" dt="2026-07-15T13:09:57.444" v="992" actId="14100"/>
          <ac:picMkLst>
            <pc:docMk/>
            <pc:sldMk cId="726061826" sldId="265"/>
            <ac:picMk id="2" creationId="{F30CA4A8-D18E-0B35-0CB8-4BF4B88344C0}"/>
          </ac:picMkLst>
        </pc:picChg>
      </pc:sldChg>
    </pc:docChg>
  </pc:docChgLst>
  <pc:docChgLst>
    <pc:chgData name="Waldemar Rafal Kozlowiecki (2512379)" userId="S::2512379@student.uwtsd.ac.uk::c4fe6af0-32bc-44ab-bf9a-da1a86d228be" providerId="AD" clId="Web-{5DE55BA1-5056-4AC5-2E87-11D5949150C5}"/>
    <pc:docChg chg="mod addSld modSld addMainMaster delMainMaster">
      <pc:chgData name="Waldemar Rafal Kozlowiecki (2512379)" userId="S::2512379@student.uwtsd.ac.uk::c4fe6af0-32bc-44ab-bf9a-da1a86d228be" providerId="AD" clId="Web-{5DE55BA1-5056-4AC5-2E87-11D5949150C5}" dt="2026-07-15T10:37:30.440" v="625" actId="1076"/>
      <pc:docMkLst>
        <pc:docMk/>
      </pc:docMkLst>
      <pc:sldChg chg="addSp delSp mod modClrScheme delDesignElem chgLayout">
        <pc:chgData name="Waldemar Rafal Kozlowiecki (2512379)" userId="S::2512379@student.uwtsd.ac.uk::c4fe6af0-32bc-44ab-bf9a-da1a86d228be" providerId="AD" clId="Web-{5DE55BA1-5056-4AC5-2E87-11D5949150C5}" dt="2026-07-15T10:27:18.116" v="605"/>
        <pc:sldMkLst>
          <pc:docMk/>
          <pc:sldMk cId="4263765557" sldId="257"/>
        </pc:sldMkLst>
        <pc:spChg chg="add del">
          <ac:chgData name="Waldemar Rafal Kozlowiecki (2512379)" userId="S::2512379@student.uwtsd.ac.uk::c4fe6af0-32bc-44ab-bf9a-da1a86d228be" providerId="AD" clId="Web-{5DE55BA1-5056-4AC5-2E87-11D5949150C5}" dt="2026-07-15T10:27:18.116" v="605"/>
          <ac:spMkLst>
            <pc:docMk/>
            <pc:sldMk cId="4263765557" sldId="257"/>
            <ac:spMk id="7" creationId="{42A4FC2C-047E-45A5-965D-8E1E3BF09BC6}"/>
          </ac:spMkLst>
        </pc:spChg>
      </pc:sldChg>
      <pc:sldChg chg="addSp delSp modSp mod modClrScheme delDesignElem chgLayout">
        <pc:chgData name="Waldemar Rafal Kozlowiecki (2512379)" userId="S::2512379@student.uwtsd.ac.uk::c4fe6af0-32bc-44ab-bf9a-da1a86d228be" providerId="AD" clId="Web-{5DE55BA1-5056-4AC5-2E87-11D5949150C5}" dt="2026-07-15T10:27:18.116" v="605"/>
        <pc:sldMkLst>
          <pc:docMk/>
          <pc:sldMk cId="1711106272" sldId="258"/>
        </pc:sldMkLst>
        <pc:spChg chg="mod ord">
          <ac:chgData name="Waldemar Rafal Kozlowiecki (2512379)" userId="S::2512379@student.uwtsd.ac.uk::c4fe6af0-32bc-44ab-bf9a-da1a86d228be" providerId="AD" clId="Web-{5DE55BA1-5056-4AC5-2E87-11D5949150C5}" dt="2026-07-15T09:31:45.753" v="308" actId="20577"/>
          <ac:spMkLst>
            <pc:docMk/>
            <pc:sldMk cId="1711106272" sldId="258"/>
            <ac:spMk id="6" creationId="{54469D20-85B7-DA87-2562-6CA77C324F4C}"/>
          </ac:spMkLst>
        </pc:spChg>
        <pc:spChg chg="add mod">
          <ac:chgData name="Waldemar Rafal Kozlowiecki (2512379)" userId="S::2512379@student.uwtsd.ac.uk::c4fe6af0-32bc-44ab-bf9a-da1a86d228be" providerId="AD" clId="Web-{5DE55BA1-5056-4AC5-2E87-11D5949150C5}" dt="2026-07-15T09:27:53.514" v="273" actId="20577"/>
          <ac:spMkLst>
            <pc:docMk/>
            <pc:sldMk cId="1711106272" sldId="258"/>
            <ac:spMk id="11" creationId="{BE3949C4-1E68-A319-2694-FCBCB12C8D7C}"/>
          </ac:spMkLst>
        </pc:spChg>
        <pc:spChg chg="add mod">
          <ac:chgData name="Waldemar Rafal Kozlowiecki (2512379)" userId="S::2512379@student.uwtsd.ac.uk::c4fe6af0-32bc-44ab-bf9a-da1a86d228be" providerId="AD" clId="Web-{5DE55BA1-5056-4AC5-2E87-11D5949150C5}" dt="2026-07-15T09:30:06.814" v="306" actId="1076"/>
          <ac:spMkLst>
            <pc:docMk/>
            <pc:sldMk cId="1711106272" sldId="258"/>
            <ac:spMk id="15" creationId="{3491BE89-01B7-4103-2C47-33E55AA7B220}"/>
          </ac:spMkLst>
        </pc:spChg>
        <pc:spChg chg="add del">
          <ac:chgData name="Waldemar Rafal Kozlowiecki (2512379)" userId="S::2512379@student.uwtsd.ac.uk::c4fe6af0-32bc-44ab-bf9a-da1a86d228be" providerId="AD" clId="Web-{5DE55BA1-5056-4AC5-2E87-11D5949150C5}" dt="2026-07-15T10:27:18.116" v="605"/>
          <ac:spMkLst>
            <pc:docMk/>
            <pc:sldMk cId="1711106272" sldId="258"/>
            <ac:spMk id="27" creationId="{FB5B0058-AF13-4859-B429-4EDDE2A26F7F}"/>
          </ac:spMkLst>
        </pc:spChg>
        <pc:spChg chg="add del">
          <ac:chgData name="Waldemar Rafal Kozlowiecki (2512379)" userId="S::2512379@student.uwtsd.ac.uk::c4fe6af0-32bc-44ab-bf9a-da1a86d228be" providerId="AD" clId="Web-{5DE55BA1-5056-4AC5-2E87-11D5949150C5}" dt="2026-07-15T10:27:18.116" v="605"/>
          <ac:spMkLst>
            <pc:docMk/>
            <pc:sldMk cId="1711106272" sldId="258"/>
            <ac:spMk id="32" creationId="{1A89CBBC-7743-43D9-A324-25CB472E9B2E}"/>
          </ac:spMkLst>
        </pc:spChg>
        <pc:picChg chg="add mod">
          <ac:chgData name="Waldemar Rafal Kozlowiecki (2512379)" userId="S::2512379@student.uwtsd.ac.uk::c4fe6af0-32bc-44ab-bf9a-da1a86d228be" providerId="AD" clId="Web-{5DE55BA1-5056-4AC5-2E87-11D5949150C5}" dt="2026-07-15T08:53:02.991" v="65"/>
          <ac:picMkLst>
            <pc:docMk/>
            <pc:sldMk cId="1711106272" sldId="258"/>
            <ac:picMk id="8" creationId="{A6D35288-E05E-C185-FE49-9C96BC7BD437}"/>
          </ac:picMkLst>
        </pc:picChg>
      </pc:sldChg>
      <pc:sldChg chg="addSp delSp modSp mod modClrScheme delDesignElem chgLayout">
        <pc:chgData name="Waldemar Rafal Kozlowiecki (2512379)" userId="S::2512379@student.uwtsd.ac.uk::c4fe6af0-32bc-44ab-bf9a-da1a86d228be" providerId="AD" clId="Web-{5DE55BA1-5056-4AC5-2E87-11D5949150C5}" dt="2026-07-15T10:27:18.116" v="605"/>
        <pc:sldMkLst>
          <pc:docMk/>
          <pc:sldMk cId="751621245" sldId="259"/>
        </pc:sldMkLst>
        <pc:spChg chg="add mod ord">
          <ac:chgData name="Waldemar Rafal Kozlowiecki (2512379)" userId="S::2512379@student.uwtsd.ac.uk::c4fe6af0-32bc-44ab-bf9a-da1a86d228be" providerId="AD" clId="Web-{5DE55BA1-5056-4AC5-2E87-11D5949150C5}" dt="2026-07-15T10:06:26.404" v="542" actId="1076"/>
          <ac:spMkLst>
            <pc:docMk/>
            <pc:sldMk cId="751621245" sldId="259"/>
            <ac:spMk id="3" creationId="{CBFFF261-EF06-1FDE-8413-5324F867ED0E}"/>
          </ac:spMkLst>
        </pc:spChg>
        <pc:spChg chg="add mod">
          <ac:chgData name="Waldemar Rafal Kozlowiecki (2512379)" userId="S::2512379@student.uwtsd.ac.uk::c4fe6af0-32bc-44ab-bf9a-da1a86d228be" providerId="AD" clId="Web-{5DE55BA1-5056-4AC5-2E87-11D5949150C5}" dt="2026-07-15T10:06:31.420" v="543" actId="1076"/>
          <ac:spMkLst>
            <pc:docMk/>
            <pc:sldMk cId="751621245" sldId="259"/>
            <ac:spMk id="85" creationId="{F7079B29-48A6-BEEC-0229-F9D5A9F6DE53}"/>
          </ac:spMkLst>
        </pc:spChg>
        <pc:spChg chg="add del">
          <ac:chgData name="Waldemar Rafal Kozlowiecki (2512379)" userId="S::2512379@student.uwtsd.ac.uk::c4fe6af0-32bc-44ab-bf9a-da1a86d228be" providerId="AD" clId="Web-{5DE55BA1-5056-4AC5-2E87-11D5949150C5}" dt="2026-07-15T10:27:18.116" v="605"/>
          <ac:spMkLst>
            <pc:docMk/>
            <pc:sldMk cId="751621245" sldId="259"/>
            <ac:spMk id="90" creationId="{E8A8EAB8-D2FF-444D-B34B-7D32F106AD0E}"/>
          </ac:spMkLst>
        </pc:spChg>
        <pc:picChg chg="add mod">
          <ac:chgData name="Waldemar Rafal Kozlowiecki (2512379)" userId="S::2512379@student.uwtsd.ac.uk::c4fe6af0-32bc-44ab-bf9a-da1a86d228be" providerId="AD" clId="Web-{5DE55BA1-5056-4AC5-2E87-11D5949150C5}" dt="2026-07-15T10:05:43.887" v="536"/>
          <ac:picMkLst>
            <pc:docMk/>
            <pc:sldMk cId="751621245" sldId="259"/>
            <ac:picMk id="28" creationId="{CB90AB21-553D-7B9E-6F5E-1F14C1C103FA}"/>
          </ac:picMkLst>
        </pc:picChg>
        <pc:cxnChg chg="add del">
          <ac:chgData name="Waldemar Rafal Kozlowiecki (2512379)" userId="S::2512379@student.uwtsd.ac.uk::c4fe6af0-32bc-44ab-bf9a-da1a86d228be" providerId="AD" clId="Web-{5DE55BA1-5056-4AC5-2E87-11D5949150C5}" dt="2026-07-15T10:27:18.116" v="605"/>
          <ac:cxnSpMkLst>
            <pc:docMk/>
            <pc:sldMk cId="751621245" sldId="259"/>
            <ac:cxnSpMk id="92" creationId="{EEA38897-7BA3-4408-8083-3235339C4A60}"/>
          </ac:cxnSpMkLst>
        </pc:cxnChg>
        <pc:cxnChg chg="add del">
          <ac:chgData name="Waldemar Rafal Kozlowiecki (2512379)" userId="S::2512379@student.uwtsd.ac.uk::c4fe6af0-32bc-44ab-bf9a-da1a86d228be" providerId="AD" clId="Web-{5DE55BA1-5056-4AC5-2E87-11D5949150C5}" dt="2026-07-15T10:27:18.116" v="605"/>
          <ac:cxnSpMkLst>
            <pc:docMk/>
            <pc:sldMk cId="751621245" sldId="259"/>
            <ac:cxnSpMk id="94" creationId="{F11AD06B-AB20-4097-8606-5DA00DBACE88}"/>
          </ac:cxnSpMkLst>
        </pc:cxnChg>
      </pc:sldChg>
      <pc:sldChg chg="addSp delSp modSp new mod setBg modClrScheme delDesignElem chgLayout">
        <pc:chgData name="Waldemar Rafal Kozlowiecki (2512379)" userId="S::2512379@student.uwtsd.ac.uk::c4fe6af0-32bc-44ab-bf9a-da1a86d228be" providerId="AD" clId="Web-{5DE55BA1-5056-4AC5-2E87-11D5949150C5}" dt="2026-07-15T10:37:30.440" v="625" actId="1076"/>
        <pc:sldMkLst>
          <pc:docMk/>
          <pc:sldMk cId="3895648253" sldId="260"/>
        </pc:sldMkLst>
        <pc:spChg chg="add">
          <ac:chgData name="Waldemar Rafal Kozlowiecki (2512379)" userId="S::2512379@student.uwtsd.ac.uk::c4fe6af0-32bc-44ab-bf9a-da1a86d228be" providerId="AD" clId="Web-{5DE55BA1-5056-4AC5-2E87-11D5949150C5}" dt="2026-07-15T10:31:45.949" v="619"/>
          <ac:spMkLst>
            <pc:docMk/>
            <pc:sldMk cId="3895648253" sldId="260"/>
            <ac:spMk id="34" creationId="{3B432D73-5C38-474F-AF96-A3228731BF36}"/>
          </ac:spMkLst>
        </pc:spChg>
        <pc:picChg chg="add mod">
          <ac:chgData name="Waldemar Rafal Kozlowiecki (2512379)" userId="S::2512379@student.uwtsd.ac.uk::c4fe6af0-32bc-44ab-bf9a-da1a86d228be" providerId="AD" clId="Web-{5DE55BA1-5056-4AC5-2E87-11D5949150C5}" dt="2026-07-15T10:31:45.949" v="619"/>
          <ac:picMkLst>
            <pc:docMk/>
            <pc:sldMk cId="3895648253" sldId="260"/>
            <ac:picMk id="7" creationId="{D94C100A-A53A-E28B-6A95-C58B476EEB99}"/>
          </ac:picMkLst>
        </pc:picChg>
        <pc:picChg chg="add mod">
          <ac:chgData name="Waldemar Rafal Kozlowiecki (2512379)" userId="S::2512379@student.uwtsd.ac.uk::c4fe6af0-32bc-44ab-bf9a-da1a86d228be" providerId="AD" clId="Web-{5DE55BA1-5056-4AC5-2E87-11D5949150C5}" dt="2026-07-15T10:37:30.440" v="625" actId="1076"/>
          <ac:picMkLst>
            <pc:docMk/>
            <pc:sldMk cId="3895648253" sldId="260"/>
            <ac:picMk id="8" creationId="{C3A783EF-A3A2-5867-7D70-D2935F608565}"/>
          </ac:picMkLst>
        </pc:picChg>
      </pc:sldChg>
      <pc:sldMasterChg chg="add del addSldLayout delSldLayout">
        <pc:chgData name="Waldemar Rafal Kozlowiecki (2512379)" userId="S::2512379@student.uwtsd.ac.uk::c4fe6af0-32bc-44ab-bf9a-da1a86d228be" providerId="AD" clId="Web-{5DE55BA1-5056-4AC5-2E87-11D5949150C5}" dt="2026-07-15T10:27:18.116" v="605"/>
        <pc:sldMasterMkLst>
          <pc:docMk/>
          <pc:sldMasterMk cId="2460954070" sldId="2147483660"/>
        </pc:sldMasterMkLst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Waldemar Rafal Kozlowiecki (2512379)" userId="S::2512379@student.uwtsd.ac.uk::c4fe6af0-32bc-44ab-bf9a-da1a86d228be" providerId="AD" clId="Web-{5DE55BA1-5056-4AC5-2E87-11D5949150C5}" dt="2026-07-15T10:27:18.116" v="605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Waldemar Rafal Kozlowiecki (2512379)" userId="S::2512379@student.uwtsd.ac.uk::c4fe6af0-32bc-44ab-bf9a-da1a86d228be" providerId="AD" clId="Web-{CE743D0F-C318-90AE-00D1-CE6E4BB36334}"/>
    <pc:docChg chg="addSld modSld">
      <pc:chgData name="Waldemar Rafal Kozlowiecki (2512379)" userId="S::2512379@student.uwtsd.ac.uk::c4fe6af0-32bc-44ab-bf9a-da1a86d228be" providerId="AD" clId="Web-{CE743D0F-C318-90AE-00D1-CE6E4BB36334}" dt="2026-07-16T09:48:12.429" v="298" actId="1076"/>
      <pc:docMkLst>
        <pc:docMk/>
      </pc:docMkLst>
      <pc:sldChg chg="addSp delSp modSp new mod setBg">
        <pc:chgData name="Waldemar Rafal Kozlowiecki (2512379)" userId="S::2512379@student.uwtsd.ac.uk::c4fe6af0-32bc-44ab-bf9a-da1a86d228be" providerId="AD" clId="Web-{CE743D0F-C318-90AE-00D1-CE6E4BB36334}" dt="2026-07-16T09:21:47.780" v="179" actId="20577"/>
        <pc:sldMkLst>
          <pc:docMk/>
          <pc:sldMk cId="2069891294" sldId="266"/>
        </pc:sldMkLst>
        <pc:spChg chg="add mod">
          <ac:chgData name="Waldemar Rafal Kozlowiecki (2512379)" userId="S::2512379@student.uwtsd.ac.uk::c4fe6af0-32bc-44ab-bf9a-da1a86d228be" providerId="AD" clId="Web-{CE743D0F-C318-90AE-00D1-CE6E4BB36334}" dt="2026-07-16T09:21:25.873" v="177" actId="1076"/>
          <ac:spMkLst>
            <pc:docMk/>
            <pc:sldMk cId="2069891294" sldId="266"/>
            <ac:spMk id="3" creationId="{148E8B7C-22CA-F507-1357-321B5FB8B394}"/>
          </ac:spMkLst>
        </pc:spChg>
        <pc:spChg chg="add mod">
          <ac:chgData name="Waldemar Rafal Kozlowiecki (2512379)" userId="S::2512379@student.uwtsd.ac.uk::c4fe6af0-32bc-44ab-bf9a-da1a86d228be" providerId="AD" clId="Web-{CE743D0F-C318-90AE-00D1-CE6E4BB36334}" dt="2026-07-16T09:21:47.780" v="179" actId="20577"/>
          <ac:spMkLst>
            <pc:docMk/>
            <pc:sldMk cId="2069891294" sldId="266"/>
            <ac:spMk id="4" creationId="{04513CB0-05CA-5E7F-249E-A28D301A51B2}"/>
          </ac:spMkLst>
        </pc:spChg>
        <pc:spChg chg="add mod">
          <ac:chgData name="Waldemar Rafal Kozlowiecki (2512379)" userId="S::2512379@student.uwtsd.ac.uk::c4fe6af0-32bc-44ab-bf9a-da1a86d228be" providerId="AD" clId="Web-{CE743D0F-C318-90AE-00D1-CE6E4BB36334}" dt="2026-07-16T09:19:42.507" v="138" actId="20577"/>
          <ac:spMkLst>
            <pc:docMk/>
            <pc:sldMk cId="2069891294" sldId="266"/>
            <ac:spMk id="6" creationId="{4CF6FAAA-D2B3-1BEE-4F99-12D34752F2B4}"/>
          </ac:spMkLst>
        </pc:spChg>
        <pc:spChg chg="add mod">
          <ac:chgData name="Waldemar Rafal Kozlowiecki (2512379)" userId="S::2512379@student.uwtsd.ac.uk::c4fe6af0-32bc-44ab-bf9a-da1a86d228be" providerId="AD" clId="Web-{CE743D0F-C318-90AE-00D1-CE6E4BB36334}" dt="2026-07-16T09:21:10.309" v="176" actId="1076"/>
          <ac:spMkLst>
            <pc:docMk/>
            <pc:sldMk cId="2069891294" sldId="266"/>
            <ac:spMk id="8" creationId="{3E9A58C6-58DC-0454-F5B9-77A19DB2327C}"/>
          </ac:spMkLst>
        </pc:spChg>
        <pc:spChg chg="add">
          <ac:chgData name="Waldemar Rafal Kozlowiecki (2512379)" userId="S::2512379@student.uwtsd.ac.uk::c4fe6af0-32bc-44ab-bf9a-da1a86d228be" providerId="AD" clId="Web-{CE743D0F-C318-90AE-00D1-CE6E4BB36334}" dt="2026-07-16T09:13:16.028" v="18"/>
          <ac:spMkLst>
            <pc:docMk/>
            <pc:sldMk cId="2069891294" sldId="266"/>
            <ac:spMk id="9" creationId="{6F828D28-8E09-41CC-8229-3070B5467A96}"/>
          </ac:spMkLst>
        </pc:spChg>
        <pc:spChg chg="add">
          <ac:chgData name="Waldemar Rafal Kozlowiecki (2512379)" userId="S::2512379@student.uwtsd.ac.uk::c4fe6af0-32bc-44ab-bf9a-da1a86d228be" providerId="AD" clId="Web-{CE743D0F-C318-90AE-00D1-CE6E4BB36334}" dt="2026-07-16T09:13:16.028" v="18"/>
          <ac:spMkLst>
            <pc:docMk/>
            <pc:sldMk cId="2069891294" sldId="266"/>
            <ac:spMk id="10" creationId="{D5B012D8-7F27-4758-9AC6-C889B154BD73}"/>
          </ac:spMkLst>
        </pc:spChg>
        <pc:spChg chg="add">
          <ac:chgData name="Waldemar Rafal Kozlowiecki (2512379)" userId="S::2512379@student.uwtsd.ac.uk::c4fe6af0-32bc-44ab-bf9a-da1a86d228be" providerId="AD" clId="Web-{CE743D0F-C318-90AE-00D1-CE6E4BB36334}" dt="2026-07-16T09:13:16.028" v="18"/>
          <ac:spMkLst>
            <pc:docMk/>
            <pc:sldMk cId="2069891294" sldId="266"/>
            <ac:spMk id="11" creationId="{4063B759-00FC-46D1-9898-8E8625268FAF}"/>
          </ac:spMkLst>
        </pc:spChg>
        <pc:picChg chg="add mod">
          <ac:chgData name="Waldemar Rafal Kozlowiecki (2512379)" userId="S::2512379@student.uwtsd.ac.uk::c4fe6af0-32bc-44ab-bf9a-da1a86d228be" providerId="AD" clId="Web-{CE743D0F-C318-90AE-00D1-CE6E4BB36334}" dt="2026-07-16T09:13:16.028" v="18"/>
          <ac:picMkLst>
            <pc:docMk/>
            <pc:sldMk cId="2069891294" sldId="266"/>
            <ac:picMk id="2" creationId="{10839381-C907-5C33-DF66-6E1A7DCF77BC}"/>
          </ac:picMkLst>
        </pc:picChg>
      </pc:sldChg>
      <pc:sldChg chg="addSp delSp modSp new mod setBg setClrOvrMap">
        <pc:chgData name="Waldemar Rafal Kozlowiecki (2512379)" userId="S::2512379@student.uwtsd.ac.uk::c4fe6af0-32bc-44ab-bf9a-da1a86d228be" providerId="AD" clId="Web-{CE743D0F-C318-90AE-00D1-CE6E4BB36334}" dt="2026-07-16T09:48:12.429" v="298" actId="1076"/>
        <pc:sldMkLst>
          <pc:docMk/>
          <pc:sldMk cId="1957893003" sldId="267"/>
        </pc:sldMkLst>
        <pc:spChg chg="add">
          <ac:chgData name="Waldemar Rafal Kozlowiecki (2512379)" userId="S::2512379@student.uwtsd.ac.uk::c4fe6af0-32bc-44ab-bf9a-da1a86d228be" providerId="AD" clId="Web-{CE743D0F-C318-90AE-00D1-CE6E4BB36334}" dt="2026-07-16T09:43:35.948" v="260"/>
          <ac:spMkLst>
            <pc:docMk/>
            <pc:sldMk cId="1957893003" sldId="267"/>
            <ac:spMk id="37" creationId="{12E8CD4E-6381-4807-AA5B-CE0024A8BE19}"/>
          </ac:spMkLst>
        </pc:spChg>
        <pc:spChg chg="add">
          <ac:chgData name="Waldemar Rafal Kozlowiecki (2512379)" userId="S::2512379@student.uwtsd.ac.uk::c4fe6af0-32bc-44ab-bf9a-da1a86d228be" providerId="AD" clId="Web-{CE743D0F-C318-90AE-00D1-CE6E4BB36334}" dt="2026-07-16T09:43:35.948" v="260"/>
          <ac:spMkLst>
            <pc:docMk/>
            <pc:sldMk cId="1957893003" sldId="267"/>
            <ac:spMk id="39" creationId="{D28445F8-F032-43C9-8D0F-A5155F525283}"/>
          </ac:spMkLst>
        </pc:spChg>
        <pc:spChg chg="add">
          <ac:chgData name="Waldemar Rafal Kozlowiecki (2512379)" userId="S::2512379@student.uwtsd.ac.uk::c4fe6af0-32bc-44ab-bf9a-da1a86d228be" providerId="AD" clId="Web-{CE743D0F-C318-90AE-00D1-CE6E4BB36334}" dt="2026-07-16T09:43:35.948" v="260"/>
          <ac:spMkLst>
            <pc:docMk/>
            <pc:sldMk cId="1957893003" sldId="267"/>
            <ac:spMk id="41" creationId="{36A325B5-56A3-425A-B9A3-0CEB7CA1BBF6}"/>
          </ac:spMkLst>
        </pc:spChg>
        <pc:spChg chg="add">
          <ac:chgData name="Waldemar Rafal Kozlowiecki (2512379)" userId="S::2512379@student.uwtsd.ac.uk::c4fe6af0-32bc-44ab-bf9a-da1a86d228be" providerId="AD" clId="Web-{CE743D0F-C318-90AE-00D1-CE6E4BB36334}" dt="2026-07-16T09:43:35.948" v="260"/>
          <ac:spMkLst>
            <pc:docMk/>
            <pc:sldMk cId="1957893003" sldId="267"/>
            <ac:spMk id="43" creationId="{B80DE958-9D45-4CAD-BF1F-FA2ED970B7F6}"/>
          </ac:spMkLst>
        </pc:spChg>
        <pc:spChg chg="add">
          <ac:chgData name="Waldemar Rafal Kozlowiecki (2512379)" userId="S::2512379@student.uwtsd.ac.uk::c4fe6af0-32bc-44ab-bf9a-da1a86d228be" providerId="AD" clId="Web-{CE743D0F-C318-90AE-00D1-CE6E4BB36334}" dt="2026-07-16T09:43:35.948" v="260"/>
          <ac:spMkLst>
            <pc:docMk/>
            <pc:sldMk cId="1957893003" sldId="267"/>
            <ac:spMk id="45" creationId="{BB93B4BF-AD35-4E52-8131-161C5FB9CDD7}"/>
          </ac:spMkLst>
        </pc:spChg>
        <pc:picChg chg="add mod ord">
          <ac:chgData name="Waldemar Rafal Kozlowiecki (2512379)" userId="S::2512379@student.uwtsd.ac.uk::c4fe6af0-32bc-44ab-bf9a-da1a86d228be" providerId="AD" clId="Web-{CE743D0F-C318-90AE-00D1-CE6E4BB36334}" dt="2026-07-16T09:43:55.168" v="264" actId="1076"/>
          <ac:picMkLst>
            <pc:docMk/>
            <pc:sldMk cId="1957893003" sldId="267"/>
            <ac:picMk id="2" creationId="{FD08BDC3-01AB-5967-A89C-AC2FA945A2C3}"/>
          </ac:picMkLst>
        </pc:picChg>
        <pc:picChg chg="add mod ord">
          <ac:chgData name="Waldemar Rafal Kozlowiecki (2512379)" userId="S::2512379@student.uwtsd.ac.uk::c4fe6af0-32bc-44ab-bf9a-da1a86d228be" providerId="AD" clId="Web-{CE743D0F-C318-90AE-00D1-CE6E4BB36334}" dt="2026-07-16T09:48:12.429" v="298" actId="1076"/>
          <ac:picMkLst>
            <pc:docMk/>
            <pc:sldMk cId="1957893003" sldId="267"/>
            <ac:picMk id="3" creationId="{45A8B98C-38D8-37DA-408A-2660B2685D8F}"/>
          </ac:picMkLst>
        </pc:picChg>
        <pc:picChg chg="add mod">
          <ac:chgData name="Waldemar Rafal Kozlowiecki (2512379)" userId="S::2512379@student.uwtsd.ac.uk::c4fe6af0-32bc-44ab-bf9a-da1a86d228be" providerId="AD" clId="Web-{CE743D0F-C318-90AE-00D1-CE6E4BB36334}" dt="2026-07-16T09:48:07.179" v="297" actId="1076"/>
          <ac:picMkLst>
            <pc:docMk/>
            <pc:sldMk cId="1957893003" sldId="267"/>
            <ac:picMk id="4" creationId="{476D1DF0-6CC1-7510-F9C3-839C17908C50}"/>
          </ac:picMkLst>
        </pc:picChg>
        <pc:picChg chg="add mod">
          <ac:chgData name="Waldemar Rafal Kozlowiecki (2512379)" userId="S::2512379@student.uwtsd.ac.uk::c4fe6af0-32bc-44ab-bf9a-da1a86d228be" providerId="AD" clId="Web-{CE743D0F-C318-90AE-00D1-CE6E4BB36334}" dt="2026-07-16T09:43:46.214" v="262" actId="1076"/>
          <ac:picMkLst>
            <pc:docMk/>
            <pc:sldMk cId="1957893003" sldId="267"/>
            <ac:picMk id="5" creationId="{F2C5A6E9-A21D-1395-96D2-8F49EFAADAD1}"/>
          </ac:picMkLst>
        </pc:picChg>
        <pc:picChg chg="add mod">
          <ac:chgData name="Waldemar Rafal Kozlowiecki (2512379)" userId="S::2512379@student.uwtsd.ac.uk::c4fe6af0-32bc-44ab-bf9a-da1a86d228be" providerId="AD" clId="Web-{CE743D0F-C318-90AE-00D1-CE6E4BB36334}" dt="2026-07-16T09:47:25.630" v="293" actId="1076"/>
          <ac:picMkLst>
            <pc:docMk/>
            <pc:sldMk cId="1957893003" sldId="267"/>
            <ac:picMk id="7" creationId="{7E443A25-D8F2-7665-0F19-2AB9EE95A7FB}"/>
          </ac:picMkLst>
        </pc:picChg>
        <pc:picChg chg="add mod">
          <ac:chgData name="Waldemar Rafal Kozlowiecki (2512379)" userId="S::2512379@student.uwtsd.ac.uk::c4fe6af0-32bc-44ab-bf9a-da1a86d228be" providerId="AD" clId="Web-{CE743D0F-C318-90AE-00D1-CE6E4BB36334}" dt="2026-07-16T09:47:41.115" v="296" actId="14100"/>
          <ac:picMkLst>
            <pc:docMk/>
            <pc:sldMk cId="1957893003" sldId="267"/>
            <ac:picMk id="11" creationId="{B4132688-1296-6E28-C644-0AB35D360F5F}"/>
          </ac:picMkLst>
        </pc:picChg>
      </pc:sldChg>
    </pc:docChg>
  </pc:docChgLst>
  <pc:docChgLst>
    <pc:chgData name="Waldemar Rafal Kozlowiecki (2512379)" userId="S::2512379@student.uwtsd.ac.uk::c4fe6af0-32bc-44ab-bf9a-da1a86d228be" providerId="AD" clId="Web-{CC47E83D-2A1E-92E1-FB21-ADA3712C317C}"/>
    <pc:docChg chg="addSld modSld">
      <pc:chgData name="Waldemar Rafal Kozlowiecki (2512379)" userId="S::2512379@student.uwtsd.ac.uk::c4fe6af0-32bc-44ab-bf9a-da1a86d228be" providerId="AD" clId="Web-{CC47E83D-2A1E-92E1-FB21-ADA3712C317C}" dt="2026-07-16T10:58:20.425" v="692"/>
      <pc:docMkLst>
        <pc:docMk/>
      </pc:docMkLst>
      <pc:sldChg chg="modSp addAnim">
        <pc:chgData name="Waldemar Rafal Kozlowiecki (2512379)" userId="S::2512379@student.uwtsd.ac.uk::c4fe6af0-32bc-44ab-bf9a-da1a86d228be" providerId="AD" clId="Web-{CC47E83D-2A1E-92E1-FB21-ADA3712C317C}" dt="2026-07-16T10:57:38.705" v="690" actId="20577"/>
        <pc:sldMkLst>
          <pc:docMk/>
          <pc:sldMk cId="4263765557" sldId="257"/>
        </pc:sldMkLst>
        <pc:spChg chg="mod">
          <ac:chgData name="Waldemar Rafal Kozlowiecki (2512379)" userId="S::2512379@student.uwtsd.ac.uk::c4fe6af0-32bc-44ab-bf9a-da1a86d228be" providerId="AD" clId="Web-{CC47E83D-2A1E-92E1-FB21-ADA3712C317C}" dt="2026-07-16T10:57:38.705" v="690" actId="20577"/>
          <ac:spMkLst>
            <pc:docMk/>
            <pc:sldMk cId="4263765557" sldId="257"/>
            <ac:spMk id="3" creationId="{6E029E16-C8B0-0B27-A406-B3AD6550CAC0}"/>
          </ac:spMkLst>
        </pc:spChg>
      </pc:sldChg>
      <pc:sldChg chg="addAnim delAnim">
        <pc:chgData name="Waldemar Rafal Kozlowiecki (2512379)" userId="S::2512379@student.uwtsd.ac.uk::c4fe6af0-32bc-44ab-bf9a-da1a86d228be" providerId="AD" clId="Web-{CC47E83D-2A1E-92E1-FB21-ADA3712C317C}" dt="2026-07-16T10:57:55.721" v="691"/>
        <pc:sldMkLst>
          <pc:docMk/>
          <pc:sldMk cId="1711106272" sldId="258"/>
        </pc:sldMkLst>
      </pc:sldChg>
      <pc:sldChg chg="addAnim delAnim">
        <pc:chgData name="Waldemar Rafal Kozlowiecki (2512379)" userId="S::2512379@student.uwtsd.ac.uk::c4fe6af0-32bc-44ab-bf9a-da1a86d228be" providerId="AD" clId="Web-{CC47E83D-2A1E-92E1-FB21-ADA3712C317C}" dt="2026-07-16T10:45:41.006" v="639"/>
        <pc:sldMkLst>
          <pc:docMk/>
          <pc:sldMk cId="751621245" sldId="259"/>
        </pc:sldMkLst>
      </pc:sldChg>
      <pc:sldChg chg="addAnim">
        <pc:chgData name="Waldemar Rafal Kozlowiecki (2512379)" userId="S::2512379@student.uwtsd.ac.uk::c4fe6af0-32bc-44ab-bf9a-da1a86d228be" providerId="AD" clId="Web-{CC47E83D-2A1E-92E1-FB21-ADA3712C317C}" dt="2026-07-16T10:45:53.038" v="640"/>
        <pc:sldMkLst>
          <pc:docMk/>
          <pc:sldMk cId="3895648253" sldId="260"/>
        </pc:sldMkLst>
      </pc:sldChg>
      <pc:sldChg chg="addAnim">
        <pc:chgData name="Waldemar Rafal Kozlowiecki (2512379)" userId="S::2512379@student.uwtsd.ac.uk::c4fe6af0-32bc-44ab-bf9a-da1a86d228be" providerId="AD" clId="Web-{CC47E83D-2A1E-92E1-FB21-ADA3712C317C}" dt="2026-07-16T10:47:02.462" v="644"/>
        <pc:sldMkLst>
          <pc:docMk/>
          <pc:sldMk cId="3019888196" sldId="261"/>
        </pc:sldMkLst>
      </pc:sldChg>
      <pc:sldChg chg="addAnim delAnim">
        <pc:chgData name="Waldemar Rafal Kozlowiecki (2512379)" userId="S::2512379@student.uwtsd.ac.uk::c4fe6af0-32bc-44ab-bf9a-da1a86d228be" providerId="AD" clId="Web-{CC47E83D-2A1E-92E1-FB21-ADA3712C317C}" dt="2026-07-16T10:47:39.370" v="647"/>
        <pc:sldMkLst>
          <pc:docMk/>
          <pc:sldMk cId="3281588551" sldId="262"/>
        </pc:sldMkLst>
      </pc:sldChg>
      <pc:sldChg chg="addAnim delAnim">
        <pc:chgData name="Waldemar Rafal Kozlowiecki (2512379)" userId="S::2512379@student.uwtsd.ac.uk::c4fe6af0-32bc-44ab-bf9a-da1a86d228be" providerId="AD" clId="Web-{CC47E83D-2A1E-92E1-FB21-ADA3712C317C}" dt="2026-07-16T10:58:20.425" v="692"/>
        <pc:sldMkLst>
          <pc:docMk/>
          <pc:sldMk cId="982504406" sldId="263"/>
        </pc:sldMkLst>
      </pc:sldChg>
      <pc:sldChg chg="addAnim">
        <pc:chgData name="Waldemar Rafal Kozlowiecki (2512379)" userId="S::2512379@student.uwtsd.ac.uk::c4fe6af0-32bc-44ab-bf9a-da1a86d228be" providerId="AD" clId="Web-{CC47E83D-2A1E-92E1-FB21-ADA3712C317C}" dt="2026-07-16T10:49:02.311" v="654"/>
        <pc:sldMkLst>
          <pc:docMk/>
          <pc:sldMk cId="3393322782" sldId="264"/>
        </pc:sldMkLst>
      </pc:sldChg>
      <pc:sldChg chg="addAnim">
        <pc:chgData name="Waldemar Rafal Kozlowiecki (2512379)" userId="S::2512379@student.uwtsd.ac.uk::c4fe6af0-32bc-44ab-bf9a-da1a86d228be" providerId="AD" clId="Web-{CC47E83D-2A1E-92E1-FB21-ADA3712C317C}" dt="2026-07-16T10:49:25.234" v="656"/>
        <pc:sldMkLst>
          <pc:docMk/>
          <pc:sldMk cId="726061826" sldId="265"/>
        </pc:sldMkLst>
      </pc:sldChg>
      <pc:sldChg chg="modSp addAnim">
        <pc:chgData name="Waldemar Rafal Kozlowiecki (2512379)" userId="S::2512379@student.uwtsd.ac.uk::c4fe6af0-32bc-44ab-bf9a-da1a86d228be" providerId="AD" clId="Web-{CC47E83D-2A1E-92E1-FB21-ADA3712C317C}" dt="2026-07-16T10:51:18.425" v="671"/>
        <pc:sldMkLst>
          <pc:docMk/>
          <pc:sldMk cId="2069891294" sldId="266"/>
        </pc:sldMkLst>
        <pc:spChg chg="mod">
          <ac:chgData name="Waldemar Rafal Kozlowiecki (2512379)" userId="S::2512379@student.uwtsd.ac.uk::c4fe6af0-32bc-44ab-bf9a-da1a86d228be" providerId="AD" clId="Web-{CC47E83D-2A1E-92E1-FB21-ADA3712C317C}" dt="2026-07-16T10:50:36.736" v="668" actId="20577"/>
          <ac:spMkLst>
            <pc:docMk/>
            <pc:sldMk cId="2069891294" sldId="266"/>
            <ac:spMk id="3" creationId="{148E8B7C-22CA-F507-1357-321B5FB8B394}"/>
          </ac:spMkLst>
        </pc:spChg>
      </pc:sldChg>
      <pc:sldChg chg="addSp delSp modSp addAnim">
        <pc:chgData name="Waldemar Rafal Kozlowiecki (2512379)" userId="S::2512379@student.uwtsd.ac.uk::c4fe6af0-32bc-44ab-bf9a-da1a86d228be" providerId="AD" clId="Web-{CC47E83D-2A1E-92E1-FB21-ADA3712C317C}" dt="2026-07-16T10:53:13.086" v="681"/>
        <pc:sldMkLst>
          <pc:docMk/>
          <pc:sldMk cId="1957893003" sldId="267"/>
        </pc:sldMkLst>
        <pc:spChg chg="add mod">
          <ac:chgData name="Waldemar Rafal Kozlowiecki (2512379)" userId="S::2512379@student.uwtsd.ac.uk::c4fe6af0-32bc-44ab-bf9a-da1a86d228be" providerId="AD" clId="Web-{CC47E83D-2A1E-92E1-FB21-ADA3712C317C}" dt="2026-07-16T10:51:32.707" v="672" actId="20577"/>
          <ac:spMkLst>
            <pc:docMk/>
            <pc:sldMk cId="1957893003" sldId="267"/>
            <ac:spMk id="6" creationId="{9576ABDF-17F6-1585-0049-5C330C4525A6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09:56:32.411" v="108" actId="20577"/>
          <ac:spMkLst>
            <pc:docMk/>
            <pc:sldMk cId="1957893003" sldId="267"/>
            <ac:spMk id="8" creationId="{13E23BE5-5FF2-B4B8-22E9-69DFC1C5449A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09:58:02.745" v="120" actId="1076"/>
          <ac:spMkLst>
            <pc:docMk/>
            <pc:sldMk cId="1957893003" sldId="267"/>
            <ac:spMk id="10" creationId="{C33FE816-1CE0-C419-BA4A-A23339EB375B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09:59:11.767" v="149" actId="1076"/>
          <ac:spMkLst>
            <pc:docMk/>
            <pc:sldMk cId="1957893003" sldId="267"/>
            <ac:spMk id="12" creationId="{22DA3230-1457-235E-F72F-F04B5B9E6157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00:27.164" v="192" actId="1076"/>
          <ac:spMkLst>
            <pc:docMk/>
            <pc:sldMk cId="1957893003" sldId="267"/>
            <ac:spMk id="13" creationId="{D4771987-4EBD-A5A5-E17B-EC066623B9AE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01:58.733" v="231" actId="1076"/>
          <ac:spMkLst>
            <pc:docMk/>
            <pc:sldMk cId="1957893003" sldId="267"/>
            <ac:spMk id="14" creationId="{84911351-8395-B0FC-1EC1-2267FFA63771}"/>
          </ac:spMkLst>
        </pc:spChg>
        <pc:picChg chg="mod">
          <ac:chgData name="Waldemar Rafal Kozlowiecki (2512379)" userId="S::2512379@student.uwtsd.ac.uk::c4fe6af0-32bc-44ab-bf9a-da1a86d228be" providerId="AD" clId="Web-{CC47E83D-2A1E-92E1-FB21-ADA3712C317C}" dt="2026-07-16T09:50:20.101" v="14" actId="14100"/>
          <ac:picMkLst>
            <pc:docMk/>
            <pc:sldMk cId="1957893003" sldId="267"/>
            <ac:picMk id="7" creationId="{7E443A25-D8F2-7665-0F19-2AB9EE95A7FB}"/>
          </ac:picMkLst>
        </pc:picChg>
        <pc:picChg chg="mod">
          <ac:chgData name="Waldemar Rafal Kozlowiecki (2512379)" userId="S::2512379@student.uwtsd.ac.uk::c4fe6af0-32bc-44ab-bf9a-da1a86d228be" providerId="AD" clId="Web-{CC47E83D-2A1E-92E1-FB21-ADA3712C317C}" dt="2026-07-16T09:50:14.022" v="13" actId="1076"/>
          <ac:picMkLst>
            <pc:docMk/>
            <pc:sldMk cId="1957893003" sldId="267"/>
            <ac:picMk id="11" creationId="{B4132688-1296-6E28-C644-0AB35D360F5F}"/>
          </ac:picMkLst>
        </pc:picChg>
      </pc:sldChg>
      <pc:sldChg chg="addSp delSp modSp new mod setBg addAnim">
        <pc:chgData name="Waldemar Rafal Kozlowiecki (2512379)" userId="S::2512379@student.uwtsd.ac.uk::c4fe6af0-32bc-44ab-bf9a-da1a86d228be" providerId="AD" clId="Web-{CC47E83D-2A1E-92E1-FB21-ADA3712C317C}" dt="2026-07-16T10:54:30.807" v="688"/>
        <pc:sldMkLst>
          <pc:docMk/>
          <pc:sldMk cId="290956942" sldId="268"/>
        </pc:sldMkLst>
        <pc:spChg chg="add mod">
          <ac:chgData name="Waldemar Rafal Kozlowiecki (2512379)" userId="S::2512379@student.uwtsd.ac.uk::c4fe6af0-32bc-44ab-bf9a-da1a86d228be" providerId="AD" clId="Web-{CC47E83D-2A1E-92E1-FB21-ADA3712C317C}" dt="2026-07-16T10:42:12.749" v="628" actId="20577"/>
          <ac:spMkLst>
            <pc:docMk/>
            <pc:sldMk cId="290956942" sldId="268"/>
            <ac:spMk id="2" creationId="{112E7925-C8A0-0058-2AFD-784292229599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33:40.011" v="489" actId="20577"/>
          <ac:spMkLst>
            <pc:docMk/>
            <pc:sldMk cId="290956942" sldId="268"/>
            <ac:spMk id="3" creationId="{E5F8134E-38D0-DCF2-FE6D-78AF8A514509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41:36.669" v="623" actId="20577"/>
          <ac:spMkLst>
            <pc:docMk/>
            <pc:sldMk cId="290956942" sldId="268"/>
            <ac:spMk id="6" creationId="{81E81E32-B88D-95F8-7BA0-153E348306AE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42:41.422" v="629" actId="20577"/>
          <ac:spMkLst>
            <pc:docMk/>
            <pc:sldMk cId="290956942" sldId="268"/>
            <ac:spMk id="7" creationId="{801B31CA-08C2-DCF1-DB7D-C3386C2D50EB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42:47.094" v="630" actId="20577"/>
          <ac:spMkLst>
            <pc:docMk/>
            <pc:sldMk cId="290956942" sldId="268"/>
            <ac:spMk id="9" creationId="{AF221285-BA77-15C7-8E8B-1D3AFC9ABA35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41:10.465" v="619" actId="1076"/>
          <ac:spMkLst>
            <pc:docMk/>
            <pc:sldMk cId="290956942" sldId="268"/>
            <ac:spMk id="10" creationId="{9B82242A-952D-9B53-2472-3E950016B775}"/>
          </ac:spMkLst>
        </pc:spChg>
        <pc:spChg chg="add mod">
          <ac:chgData name="Waldemar Rafal Kozlowiecki (2512379)" userId="S::2512379@student.uwtsd.ac.uk::c4fe6af0-32bc-44ab-bf9a-da1a86d228be" providerId="AD" clId="Web-{CC47E83D-2A1E-92E1-FB21-ADA3712C317C}" dt="2026-07-16T10:41:55.404" v="624" actId="1076"/>
          <ac:spMkLst>
            <pc:docMk/>
            <pc:sldMk cId="290956942" sldId="268"/>
            <ac:spMk id="16" creationId="{3A4DAFCF-1D81-0893-60FB-D5721303AFAD}"/>
          </ac:spMkLst>
        </pc:spChg>
        <pc:spChg chg="add">
          <ac:chgData name="Waldemar Rafal Kozlowiecki (2512379)" userId="S::2512379@student.uwtsd.ac.uk::c4fe6af0-32bc-44ab-bf9a-da1a86d228be" providerId="AD" clId="Web-{CC47E83D-2A1E-92E1-FB21-ADA3712C317C}" dt="2026-07-16T10:23:52.444" v="282"/>
          <ac:spMkLst>
            <pc:docMk/>
            <pc:sldMk cId="290956942" sldId="268"/>
            <ac:spMk id="19" creationId="{42A4FC2C-047E-45A5-965D-8E1E3BF09BC6}"/>
          </ac:spMkLst>
        </pc:spChg>
        <pc:picChg chg="add mod">
          <ac:chgData name="Waldemar Rafal Kozlowiecki (2512379)" userId="S::2512379@student.uwtsd.ac.uk::c4fe6af0-32bc-44ab-bf9a-da1a86d228be" providerId="AD" clId="Web-{CC47E83D-2A1E-92E1-FB21-ADA3712C317C}" dt="2026-07-16T10:23:52.444" v="282"/>
          <ac:picMkLst>
            <pc:docMk/>
            <pc:sldMk cId="290956942" sldId="268"/>
            <ac:picMk id="8" creationId="{47B9E054-AF5E-6412-BD36-87BE3C1E8F24}"/>
          </ac:picMkLst>
        </pc:picChg>
      </pc:sldChg>
    </pc:docChg>
  </pc:docChgLst>
  <pc:docChgLst>
    <pc:chgData name="Waldemar Rafal Kozlowiecki (2512379)" userId="S::2512379@student.uwtsd.ac.uk::c4fe6af0-32bc-44ab-bf9a-da1a86d228be" providerId="AD" clId="Web-{F3A2D7AA-83BA-1841-1292-515D9E8CA9FD}"/>
    <pc:docChg chg="addSld delSld modSld">
      <pc:chgData name="Waldemar Rafal Kozlowiecki (2512379)" userId="S::2512379@student.uwtsd.ac.uk::c4fe6af0-32bc-44ab-bf9a-da1a86d228be" providerId="AD" clId="Web-{F3A2D7AA-83BA-1841-1292-515D9E8CA9FD}" dt="2026-07-18T19:22:24.859" v="31"/>
      <pc:docMkLst>
        <pc:docMk/>
      </pc:docMkLst>
      <pc:sldChg chg="modSp">
        <pc:chgData name="Waldemar Rafal Kozlowiecki (2512379)" userId="S::2512379@student.uwtsd.ac.uk::c4fe6af0-32bc-44ab-bf9a-da1a86d228be" providerId="AD" clId="Web-{F3A2D7AA-83BA-1841-1292-515D9E8CA9FD}" dt="2026-07-18T19:04:58.638" v="18" actId="688"/>
        <pc:sldMkLst>
          <pc:docMk/>
          <pc:sldMk cId="290956942" sldId="268"/>
        </pc:sldMkLst>
        <pc:spChg chg="mod">
          <ac:chgData name="Waldemar Rafal Kozlowiecki (2512379)" userId="S::2512379@student.uwtsd.ac.uk::c4fe6af0-32bc-44ab-bf9a-da1a86d228be" providerId="AD" clId="Web-{F3A2D7AA-83BA-1841-1292-515D9E8CA9FD}" dt="2026-07-18T19:03:46.948" v="12" actId="688"/>
          <ac:spMkLst>
            <pc:docMk/>
            <pc:sldMk cId="290956942" sldId="268"/>
            <ac:spMk id="2" creationId="{112E7925-C8A0-0058-2AFD-784292229599}"/>
          </ac:spMkLst>
        </pc:spChg>
        <pc:spChg chg="mod">
          <ac:chgData name="Waldemar Rafal Kozlowiecki (2512379)" userId="S::2512379@student.uwtsd.ac.uk::c4fe6af0-32bc-44ab-bf9a-da1a86d228be" providerId="AD" clId="Web-{F3A2D7AA-83BA-1841-1292-515D9E8CA9FD}" dt="2026-07-18T19:04:19.418" v="15" actId="688"/>
          <ac:spMkLst>
            <pc:docMk/>
            <pc:sldMk cId="290956942" sldId="268"/>
            <ac:spMk id="6" creationId="{81E81E32-B88D-95F8-7BA0-153E348306AE}"/>
          </ac:spMkLst>
        </pc:spChg>
        <pc:spChg chg="mod">
          <ac:chgData name="Waldemar Rafal Kozlowiecki (2512379)" userId="S::2512379@student.uwtsd.ac.uk::c4fe6af0-32bc-44ab-bf9a-da1a86d228be" providerId="AD" clId="Web-{F3A2D7AA-83BA-1841-1292-515D9E8CA9FD}" dt="2026-07-18T19:04:30.668" v="16" actId="688"/>
          <ac:spMkLst>
            <pc:docMk/>
            <pc:sldMk cId="290956942" sldId="268"/>
            <ac:spMk id="7" creationId="{801B31CA-08C2-DCF1-DB7D-C3386C2D50EB}"/>
          </ac:spMkLst>
        </pc:spChg>
        <pc:spChg chg="mod">
          <ac:chgData name="Waldemar Rafal Kozlowiecki (2512379)" userId="S::2512379@student.uwtsd.ac.uk::c4fe6af0-32bc-44ab-bf9a-da1a86d228be" providerId="AD" clId="Web-{F3A2D7AA-83BA-1841-1292-515D9E8CA9FD}" dt="2026-07-18T19:04:46.309" v="17" actId="688"/>
          <ac:spMkLst>
            <pc:docMk/>
            <pc:sldMk cId="290956942" sldId="268"/>
            <ac:spMk id="9" creationId="{AF221285-BA77-15C7-8E8B-1D3AFC9ABA35}"/>
          </ac:spMkLst>
        </pc:spChg>
        <pc:spChg chg="mod">
          <ac:chgData name="Waldemar Rafal Kozlowiecki (2512379)" userId="S::2512379@student.uwtsd.ac.uk::c4fe6af0-32bc-44ab-bf9a-da1a86d228be" providerId="AD" clId="Web-{F3A2D7AA-83BA-1841-1292-515D9E8CA9FD}" dt="2026-07-18T19:04:58.638" v="18" actId="688"/>
          <ac:spMkLst>
            <pc:docMk/>
            <pc:sldMk cId="290956942" sldId="268"/>
            <ac:spMk id="10" creationId="{9B82242A-952D-9B53-2472-3E950016B775}"/>
          </ac:spMkLst>
        </pc:spChg>
        <pc:spChg chg="mod">
          <ac:chgData name="Waldemar Rafal Kozlowiecki (2512379)" userId="S::2512379@student.uwtsd.ac.uk::c4fe6af0-32bc-44ab-bf9a-da1a86d228be" providerId="AD" clId="Web-{F3A2D7AA-83BA-1841-1292-515D9E8CA9FD}" dt="2026-07-18T19:03:29.135" v="11" actId="688"/>
          <ac:spMkLst>
            <pc:docMk/>
            <pc:sldMk cId="290956942" sldId="268"/>
            <ac:spMk id="16" creationId="{3A4DAFCF-1D81-0893-60FB-D5721303AFAD}"/>
          </ac:spMkLst>
        </pc:spChg>
      </pc:sldChg>
      <pc:sldChg chg="addSp delSp modSp new mod setBg">
        <pc:chgData name="Waldemar Rafal Kozlowiecki (2512379)" userId="S::2512379@student.uwtsd.ac.uk::c4fe6af0-32bc-44ab-bf9a-da1a86d228be" providerId="AD" clId="Web-{F3A2D7AA-83BA-1841-1292-515D9E8CA9FD}" dt="2026-07-18T19:22:24.859" v="31"/>
        <pc:sldMkLst>
          <pc:docMk/>
          <pc:sldMk cId="2370382166" sldId="269"/>
        </pc:sldMkLst>
        <pc:spChg chg="add del">
          <ac:chgData name="Waldemar Rafal Kozlowiecki (2512379)" userId="S::2512379@student.uwtsd.ac.uk::c4fe6af0-32bc-44ab-bf9a-da1a86d228be" providerId="AD" clId="Web-{F3A2D7AA-83BA-1841-1292-515D9E8CA9FD}" dt="2026-07-18T19:16:38.261" v="28"/>
          <ac:spMkLst>
            <pc:docMk/>
            <pc:sldMk cId="2370382166" sldId="269"/>
            <ac:spMk id="7" creationId="{AB8C311F-7253-4AED-9701-7FC0708C41C7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16:38.261" v="28"/>
          <ac:spMkLst>
            <pc:docMk/>
            <pc:sldMk cId="2370382166" sldId="269"/>
            <ac:spMk id="9" creationId="{E2384209-CB15-4CDF-9D31-C44FD9A3F20D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16:38.261" v="28"/>
          <ac:spMkLst>
            <pc:docMk/>
            <pc:sldMk cId="2370382166" sldId="269"/>
            <ac:spMk id="11" creationId="{2633B3B5-CC90-43F0-8714-D31D1F3F0209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16:38.261" v="28"/>
          <ac:spMkLst>
            <pc:docMk/>
            <pc:sldMk cId="2370382166" sldId="269"/>
            <ac:spMk id="13" creationId="{A8D57A06-A426-446D-B02C-A2DC6B62E45E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22:24.859" v="31"/>
          <ac:spMkLst>
            <pc:docMk/>
            <pc:sldMk cId="2370382166" sldId="269"/>
            <ac:spMk id="18" creationId="{32BC26D8-82FB-445E-AA49-62A77D7C1EE0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22:24.859" v="31"/>
          <ac:spMkLst>
            <pc:docMk/>
            <pc:sldMk cId="2370382166" sldId="269"/>
            <ac:spMk id="20" creationId="{CB44330D-EA18-4254-AA95-EB49948539B8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22:24.859" v="30"/>
          <ac:spMkLst>
            <pc:docMk/>
            <pc:sldMk cId="2370382166" sldId="269"/>
            <ac:spMk id="25" creationId="{B9FF99BD-075F-4761-A995-6FC574BD25EA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22:24.859" v="30"/>
          <ac:spMkLst>
            <pc:docMk/>
            <pc:sldMk cId="2370382166" sldId="269"/>
            <ac:spMk id="27" creationId="{A7B21A54-9BA3-4EA9-B460-5A829ADD9051}"/>
          </ac:spMkLst>
        </pc:spChg>
        <pc:spChg chg="add del">
          <ac:chgData name="Waldemar Rafal Kozlowiecki (2512379)" userId="S::2512379@student.uwtsd.ac.uk::c4fe6af0-32bc-44ab-bf9a-da1a86d228be" providerId="AD" clId="Web-{F3A2D7AA-83BA-1841-1292-515D9E8CA9FD}" dt="2026-07-18T19:22:24.859" v="30"/>
          <ac:spMkLst>
            <pc:docMk/>
            <pc:sldMk cId="2370382166" sldId="269"/>
            <ac:spMk id="29" creationId="{6FA8F714-B9D8-488A-8CCA-E9948FF913A9}"/>
          </ac:spMkLst>
        </pc:spChg>
        <pc:spChg chg="add">
          <ac:chgData name="Waldemar Rafal Kozlowiecki (2512379)" userId="S::2512379@student.uwtsd.ac.uk::c4fe6af0-32bc-44ab-bf9a-da1a86d228be" providerId="AD" clId="Web-{F3A2D7AA-83BA-1841-1292-515D9E8CA9FD}" dt="2026-07-18T19:22:24.859" v="31"/>
          <ac:spMkLst>
            <pc:docMk/>
            <pc:sldMk cId="2370382166" sldId="269"/>
            <ac:spMk id="31" creationId="{32BC26D8-82FB-445E-AA49-62A77D7C1EE0}"/>
          </ac:spMkLst>
        </pc:spChg>
        <pc:spChg chg="add">
          <ac:chgData name="Waldemar Rafal Kozlowiecki (2512379)" userId="S::2512379@student.uwtsd.ac.uk::c4fe6af0-32bc-44ab-bf9a-da1a86d228be" providerId="AD" clId="Web-{F3A2D7AA-83BA-1841-1292-515D9E8CA9FD}" dt="2026-07-18T19:22:24.859" v="31"/>
          <ac:spMkLst>
            <pc:docMk/>
            <pc:sldMk cId="2370382166" sldId="269"/>
            <ac:spMk id="32" creationId="{CB44330D-EA18-4254-AA95-EB49948539B8}"/>
          </ac:spMkLst>
        </pc:spChg>
        <pc:picChg chg="add mod">
          <ac:chgData name="Waldemar Rafal Kozlowiecki (2512379)" userId="S::2512379@student.uwtsd.ac.uk::c4fe6af0-32bc-44ab-bf9a-da1a86d228be" providerId="AD" clId="Web-{F3A2D7AA-83BA-1841-1292-515D9E8CA9FD}" dt="2026-07-18T19:22:24.859" v="30"/>
          <ac:picMkLst>
            <pc:docMk/>
            <pc:sldMk cId="2370382166" sldId="269"/>
            <ac:picMk id="2" creationId="{9A2C39B4-0E98-40A7-BB96-6D4A8602AD33}"/>
          </ac:picMkLst>
        </pc:picChg>
      </pc:sldChg>
      <pc:sldChg chg="new del">
        <pc:chgData name="Waldemar Rafal Kozlowiecki (2512379)" userId="S::2512379@student.uwtsd.ac.uk::c4fe6af0-32bc-44ab-bf9a-da1a86d228be" providerId="AD" clId="Web-{F3A2D7AA-83BA-1841-1292-515D9E8CA9FD}" dt="2026-07-18T19:14:26.287" v="24"/>
        <pc:sldMkLst>
          <pc:docMk/>
          <pc:sldMk cId="3642609890" sldId="269"/>
        </pc:sldMkLst>
      </pc:sldChg>
      <pc:sldChg chg="addSp delSp modSp new del">
        <pc:chgData name="Waldemar Rafal Kozlowiecki (2512379)" userId="S::2512379@student.uwtsd.ac.uk::c4fe6af0-32bc-44ab-bf9a-da1a86d228be" providerId="AD" clId="Web-{F3A2D7AA-83BA-1841-1292-515D9E8CA9FD}" dt="2026-07-18T19:14:15.786" v="22"/>
        <pc:sldMkLst>
          <pc:docMk/>
          <pc:sldMk cId="3849731763" sldId="269"/>
        </pc:sldMkLst>
        <pc:picChg chg="add del mod">
          <ac:chgData name="Waldemar Rafal Kozlowiecki (2512379)" userId="S::2512379@student.uwtsd.ac.uk::c4fe6af0-32bc-44ab-bf9a-da1a86d228be" providerId="AD" clId="Web-{F3A2D7AA-83BA-1841-1292-515D9E8CA9FD}" dt="2026-07-18T19:13:57.098" v="21"/>
          <ac:picMkLst>
            <pc:docMk/>
            <pc:sldMk cId="3849731763" sldId="269"/>
            <ac:picMk id="2" creationId="{56D69CE1-D4F0-CB85-43F9-0DFBA751FA61}"/>
          </ac:picMkLst>
        </pc:picChg>
      </pc:sldChg>
    </pc:docChg>
  </pc:docChgLst>
  <pc:docChgLst>
    <pc:chgData name="Waldemar Rafal Kozlowiecki (2512379)" userId="S::2512379@student.uwtsd.ac.uk::c4fe6af0-32bc-44ab-bf9a-da1a86d228be" providerId="AD" clId="Web-{753A7F32-AF6C-1254-2D07-64EB21B323B6}"/>
    <pc:docChg chg="addSld delSld modSld">
      <pc:chgData name="Waldemar Rafal Kozlowiecki (2512379)" userId="S::2512379@student.uwtsd.ac.uk::c4fe6af0-32bc-44ab-bf9a-da1a86d228be" providerId="AD" clId="Web-{753A7F32-AF6C-1254-2D07-64EB21B323B6}" dt="2026-07-13T16:24:48.786" v="133" actId="20577"/>
      <pc:docMkLst>
        <pc:docMk/>
      </pc:docMkLst>
      <pc:sldChg chg="addSp delSp modSp new mod setBg">
        <pc:chgData name="Waldemar Rafal Kozlowiecki (2512379)" userId="S::2512379@student.uwtsd.ac.uk::c4fe6af0-32bc-44ab-bf9a-da1a86d228be" providerId="AD" clId="Web-{753A7F32-AF6C-1254-2D07-64EB21B323B6}" dt="2026-07-13T16:15:46.375" v="46"/>
        <pc:sldMkLst>
          <pc:docMk/>
          <pc:sldMk cId="4263765557" sldId="257"/>
        </pc:sldMkLst>
        <pc:spChg chg="add mod">
          <ac:chgData name="Waldemar Rafal Kozlowiecki (2512379)" userId="S::2512379@student.uwtsd.ac.uk::c4fe6af0-32bc-44ab-bf9a-da1a86d228be" providerId="AD" clId="Web-{753A7F32-AF6C-1254-2D07-64EB21B323B6}" dt="2026-07-13T16:15:46.375" v="46"/>
          <ac:spMkLst>
            <pc:docMk/>
            <pc:sldMk cId="4263765557" sldId="257"/>
            <ac:spMk id="3" creationId="{6E029E16-C8B0-0B27-A406-B3AD6550CAC0}"/>
          </ac:spMkLst>
        </pc:spChg>
        <pc:spChg chg="add del">
          <ac:chgData name="Waldemar Rafal Kozlowiecki (2512379)" userId="S::2512379@student.uwtsd.ac.uk::c4fe6af0-32bc-44ab-bf9a-da1a86d228be" providerId="AD" clId="Web-{753A7F32-AF6C-1254-2D07-64EB21B323B6}" dt="2026-07-13T16:15:46.375" v="46"/>
          <ac:spMkLst>
            <pc:docMk/>
            <pc:sldMk cId="4263765557" sldId="257"/>
            <ac:spMk id="7" creationId="{42A4FC2C-047E-45A5-965D-8E1E3BF09BC6}"/>
          </ac:spMkLst>
        </pc:spChg>
        <pc:picChg chg="add mod">
          <ac:chgData name="Waldemar Rafal Kozlowiecki (2512379)" userId="S::2512379@student.uwtsd.ac.uk::c4fe6af0-32bc-44ab-bf9a-da1a86d228be" providerId="AD" clId="Web-{753A7F32-AF6C-1254-2D07-64EB21B323B6}" dt="2026-07-13T16:15:46.375" v="46"/>
          <ac:picMkLst>
            <pc:docMk/>
            <pc:sldMk cId="4263765557" sldId="257"/>
            <ac:picMk id="2" creationId="{510733DB-D74A-026D-F794-D76355707D97}"/>
          </ac:picMkLst>
        </pc:picChg>
      </pc:sldChg>
      <pc:sldChg chg="addSp delSp modSp new mod setBg">
        <pc:chgData name="Waldemar Rafal Kozlowiecki (2512379)" userId="S::2512379@student.uwtsd.ac.uk::c4fe6af0-32bc-44ab-bf9a-da1a86d228be" providerId="AD" clId="Web-{753A7F32-AF6C-1254-2D07-64EB21B323B6}" dt="2026-07-13T16:24:48.786" v="133" actId="20577"/>
        <pc:sldMkLst>
          <pc:docMk/>
          <pc:sldMk cId="1711106272" sldId="258"/>
        </pc:sldMkLst>
        <pc:spChg chg="add mod">
          <ac:chgData name="Waldemar Rafal Kozlowiecki (2512379)" userId="S::2512379@student.uwtsd.ac.uk::c4fe6af0-32bc-44ab-bf9a-da1a86d228be" providerId="AD" clId="Web-{753A7F32-AF6C-1254-2D07-64EB21B323B6}" dt="2026-07-13T16:21:12.137" v="67" actId="20577"/>
          <ac:spMkLst>
            <pc:docMk/>
            <pc:sldMk cId="1711106272" sldId="258"/>
            <ac:spMk id="6" creationId="{54469D20-85B7-DA87-2562-6CA77C324F4C}"/>
          </ac:spMkLst>
        </pc:spChg>
      </pc:sldChg>
    </pc:docChg>
  </pc:docChgLst>
  <pc:docChgLst>
    <pc:chgData name="Waldemar Rafal Kozlowiecki (2512379)" userId="S::2512379@student.uwtsd.ac.uk::c4fe6af0-32bc-44ab-bf9a-da1a86d228be" providerId="AD" clId="Web-{1B64DCD6-CF9E-D355-FC32-D04A61323EF2}"/>
    <pc:docChg chg="addSld modSld">
      <pc:chgData name="Waldemar Rafal Kozlowiecki (2512379)" userId="S::2512379@student.uwtsd.ac.uk::c4fe6af0-32bc-44ab-bf9a-da1a86d228be" providerId="AD" clId="Web-{1B64DCD6-CF9E-D355-FC32-D04A61323EF2}" dt="2026-07-14T15:28:32.800" v="38"/>
      <pc:docMkLst>
        <pc:docMk/>
      </pc:docMkLst>
      <pc:sldChg chg="modSp">
        <pc:chgData name="Waldemar Rafal Kozlowiecki (2512379)" userId="S::2512379@student.uwtsd.ac.uk::c4fe6af0-32bc-44ab-bf9a-da1a86d228be" providerId="AD" clId="Web-{1B64DCD6-CF9E-D355-FC32-D04A61323EF2}" dt="2026-07-14T15:23:16.839" v="15" actId="20577"/>
        <pc:sldMkLst>
          <pc:docMk/>
          <pc:sldMk cId="1711106272" sldId="258"/>
        </pc:sldMkLst>
        <pc:spChg chg="mod">
          <ac:chgData name="Waldemar Rafal Kozlowiecki (2512379)" userId="S::2512379@student.uwtsd.ac.uk::c4fe6af0-32bc-44ab-bf9a-da1a86d228be" providerId="AD" clId="Web-{1B64DCD6-CF9E-D355-FC32-D04A61323EF2}" dt="2026-07-14T15:23:16.839" v="15" actId="20577"/>
          <ac:spMkLst>
            <pc:docMk/>
            <pc:sldMk cId="1711106272" sldId="258"/>
            <ac:spMk id="6" creationId="{54469D20-85B7-DA87-2562-6CA77C324F4C}"/>
          </ac:spMkLst>
        </pc:spChg>
      </pc:sldChg>
      <pc:sldChg chg="addSp delSp modSp new mod setBg">
        <pc:chgData name="Waldemar Rafal Kozlowiecki (2512379)" userId="S::2512379@student.uwtsd.ac.uk::c4fe6af0-32bc-44ab-bf9a-da1a86d228be" providerId="AD" clId="Web-{1B64DCD6-CF9E-D355-FC32-D04A61323EF2}" dt="2026-07-14T15:28:32.800" v="38"/>
        <pc:sldMkLst>
          <pc:docMk/>
          <pc:sldMk cId="751621245" sldId="259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75D2B2-DF63-49FE-838D-BD49858BF314}" type="doc">
      <dgm:prSet loTypeId="urn:microsoft.com/office/officeart/2005/8/layout/cycle7" loCatId="cycle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GB"/>
        </a:p>
      </dgm:t>
    </dgm:pt>
    <dgm:pt modelId="{82841AC0-0373-4845-94AA-AA7E4C4649D6}">
      <dgm:prSet phldrT="[Text]" phldr="0" custT="1"/>
      <dgm:spPr/>
      <dgm:t>
        <a:bodyPr/>
        <a:lstStyle/>
        <a:p>
          <a:pPr rtl="0"/>
          <a:r>
            <a:rPr lang="en-GB" sz="1400" b="1" dirty="0">
              <a:latin typeface="Arial"/>
              <a:cs typeface="Arial"/>
            </a:rPr>
            <a:t>Men's grooming and aesthetics are highly popular now</a:t>
          </a:r>
        </a:p>
      </dgm:t>
    </dgm:pt>
    <dgm:pt modelId="{3DC29CDC-1091-4020-B2E2-76C3718F5DA4}" type="parTrans" cxnId="{A8863D96-4E78-409F-A9E6-C7583D895E9D}">
      <dgm:prSet/>
      <dgm:spPr/>
      <dgm:t>
        <a:bodyPr/>
        <a:lstStyle/>
        <a:p>
          <a:endParaRPr lang="en-GB"/>
        </a:p>
      </dgm:t>
    </dgm:pt>
    <dgm:pt modelId="{BA5ED0BB-8630-40B3-8618-48475C3FB986}" type="sibTrans" cxnId="{A8863D96-4E78-409F-A9E6-C7583D895E9D}">
      <dgm:prSet/>
      <dgm:spPr/>
      <dgm:t>
        <a:bodyPr/>
        <a:lstStyle/>
        <a:p>
          <a:endParaRPr lang="en-GB"/>
        </a:p>
      </dgm:t>
    </dgm:pt>
    <dgm:pt modelId="{627E1D7B-EA9D-4123-8E8B-E639BBFF4CA5}">
      <dgm:prSet phldrT="[Text]" phldr="0" custT="1"/>
      <dgm:spPr/>
      <dgm:t>
        <a:bodyPr/>
        <a:lstStyle/>
        <a:p>
          <a:pPr rtl="0"/>
          <a:r>
            <a:rPr lang="en-GB" sz="1400" b="1" dirty="0">
              <a:latin typeface="Arial"/>
              <a:cs typeface="Arial"/>
            </a:rPr>
            <a:t>High social acceptance for the clean-shaved look</a:t>
          </a:r>
        </a:p>
      </dgm:t>
    </dgm:pt>
    <dgm:pt modelId="{B38EEE9D-AAFE-4B16-9F75-D7EA02475D17}" type="parTrans" cxnId="{F06F22D6-1598-4C51-8353-95F196FBF511}">
      <dgm:prSet/>
      <dgm:spPr/>
      <dgm:t>
        <a:bodyPr/>
        <a:lstStyle/>
        <a:p>
          <a:endParaRPr lang="en-GB"/>
        </a:p>
      </dgm:t>
    </dgm:pt>
    <dgm:pt modelId="{C729BFF1-4F7A-4DAC-80D5-25C6C4211064}" type="sibTrans" cxnId="{F06F22D6-1598-4C51-8353-95F196FBF511}">
      <dgm:prSet/>
      <dgm:spPr/>
      <dgm:t>
        <a:bodyPr/>
        <a:lstStyle/>
        <a:p>
          <a:endParaRPr lang="en-GB"/>
        </a:p>
      </dgm:t>
    </dgm:pt>
    <dgm:pt modelId="{AC60566A-C1C8-42C8-8D5F-C2F3F9C554BA}">
      <dgm:prSet phldrT="[Text]" phldr="0" custT="1"/>
      <dgm:spPr/>
      <dgm:t>
        <a:bodyPr/>
        <a:lstStyle/>
        <a:p>
          <a:pPr rtl="0"/>
          <a:r>
            <a:rPr lang="en-GB" sz="1400" b="1" dirty="0">
              <a:latin typeface="Arial"/>
              <a:cs typeface="Arial"/>
            </a:rPr>
            <a:t>People are willing to invest money to boost their confidence</a:t>
          </a:r>
          <a:r>
            <a:rPr lang="en-GB" dirty="0">
              <a:latin typeface="Aptos Display" panose="020F0302020204030204"/>
            </a:rPr>
            <a:t> </a:t>
          </a:r>
          <a:endParaRPr lang="en-GB" dirty="0"/>
        </a:p>
      </dgm:t>
    </dgm:pt>
    <dgm:pt modelId="{5B064C7D-37FC-43F8-B801-CC75D29D9D88}" type="parTrans" cxnId="{64694D71-A8D6-46C2-AA59-56825A5E5043}">
      <dgm:prSet/>
      <dgm:spPr/>
      <dgm:t>
        <a:bodyPr/>
        <a:lstStyle/>
        <a:p>
          <a:endParaRPr lang="en-GB"/>
        </a:p>
      </dgm:t>
    </dgm:pt>
    <dgm:pt modelId="{2ABDBB6B-DF7A-441D-ADF5-7B88181D6CDC}" type="sibTrans" cxnId="{64694D71-A8D6-46C2-AA59-56825A5E5043}">
      <dgm:prSet/>
      <dgm:spPr/>
      <dgm:t>
        <a:bodyPr/>
        <a:lstStyle/>
        <a:p>
          <a:endParaRPr lang="en-GB"/>
        </a:p>
      </dgm:t>
    </dgm:pt>
    <dgm:pt modelId="{D98F0676-17A2-49E9-A683-EDC7DD296EF5}" type="pres">
      <dgm:prSet presAssocID="{7D75D2B2-DF63-49FE-838D-BD49858BF314}" presName="Name0" presStyleCnt="0">
        <dgm:presLayoutVars>
          <dgm:dir/>
          <dgm:resizeHandles val="exact"/>
        </dgm:presLayoutVars>
      </dgm:prSet>
      <dgm:spPr/>
    </dgm:pt>
    <dgm:pt modelId="{8D35A312-01E8-4140-9D9A-5FEF5FF973A1}" type="pres">
      <dgm:prSet presAssocID="{82841AC0-0373-4845-94AA-AA7E4C4649D6}" presName="node" presStyleLbl="node1" presStyleIdx="0" presStyleCnt="3">
        <dgm:presLayoutVars>
          <dgm:bulletEnabled val="1"/>
        </dgm:presLayoutVars>
      </dgm:prSet>
      <dgm:spPr/>
    </dgm:pt>
    <dgm:pt modelId="{B96AFC0D-898F-4FE9-951A-676B10BF27EB}" type="pres">
      <dgm:prSet presAssocID="{BA5ED0BB-8630-40B3-8618-48475C3FB986}" presName="sibTrans" presStyleLbl="sibTrans2D1" presStyleIdx="0" presStyleCnt="3"/>
      <dgm:spPr/>
    </dgm:pt>
    <dgm:pt modelId="{5C7C874C-7DD2-4E56-90B7-CA3A69F1C4DC}" type="pres">
      <dgm:prSet presAssocID="{BA5ED0BB-8630-40B3-8618-48475C3FB986}" presName="connectorText" presStyleLbl="sibTrans2D1" presStyleIdx="0" presStyleCnt="3"/>
      <dgm:spPr/>
    </dgm:pt>
    <dgm:pt modelId="{58573BA4-E047-4CD6-81DE-26BDA30AB436}" type="pres">
      <dgm:prSet presAssocID="{627E1D7B-EA9D-4123-8E8B-E639BBFF4CA5}" presName="node" presStyleLbl="node1" presStyleIdx="1" presStyleCnt="3">
        <dgm:presLayoutVars>
          <dgm:bulletEnabled val="1"/>
        </dgm:presLayoutVars>
      </dgm:prSet>
      <dgm:spPr/>
    </dgm:pt>
    <dgm:pt modelId="{C95FE91A-91D7-46EF-945F-73D58D84E081}" type="pres">
      <dgm:prSet presAssocID="{C729BFF1-4F7A-4DAC-80D5-25C6C4211064}" presName="sibTrans" presStyleLbl="sibTrans2D1" presStyleIdx="1" presStyleCnt="3"/>
      <dgm:spPr/>
    </dgm:pt>
    <dgm:pt modelId="{0A73E295-DEDA-49F0-9C8C-199B25753AE3}" type="pres">
      <dgm:prSet presAssocID="{C729BFF1-4F7A-4DAC-80D5-25C6C4211064}" presName="connectorText" presStyleLbl="sibTrans2D1" presStyleIdx="1" presStyleCnt="3"/>
      <dgm:spPr/>
    </dgm:pt>
    <dgm:pt modelId="{BEADECF1-F20A-4FB0-99C9-47F2EC5372B5}" type="pres">
      <dgm:prSet presAssocID="{AC60566A-C1C8-42C8-8D5F-C2F3F9C554BA}" presName="node" presStyleLbl="node1" presStyleIdx="2" presStyleCnt="3">
        <dgm:presLayoutVars>
          <dgm:bulletEnabled val="1"/>
        </dgm:presLayoutVars>
      </dgm:prSet>
      <dgm:spPr/>
    </dgm:pt>
    <dgm:pt modelId="{2A90D16E-4288-46A1-969B-01F7418E520E}" type="pres">
      <dgm:prSet presAssocID="{2ABDBB6B-DF7A-441D-ADF5-7B88181D6CDC}" presName="sibTrans" presStyleLbl="sibTrans2D1" presStyleIdx="2" presStyleCnt="3"/>
      <dgm:spPr/>
    </dgm:pt>
    <dgm:pt modelId="{129ECA8A-7DA0-4FFE-B9F7-29B07AE605EF}" type="pres">
      <dgm:prSet presAssocID="{2ABDBB6B-DF7A-441D-ADF5-7B88181D6CDC}" presName="connectorText" presStyleLbl="sibTrans2D1" presStyleIdx="2" presStyleCnt="3"/>
      <dgm:spPr/>
    </dgm:pt>
  </dgm:ptLst>
  <dgm:cxnLst>
    <dgm:cxn modelId="{2925700A-3E08-498C-83B0-00CEBDE375DF}" type="presOf" srcId="{2ABDBB6B-DF7A-441D-ADF5-7B88181D6CDC}" destId="{2A90D16E-4288-46A1-969B-01F7418E520E}" srcOrd="0" destOrd="0" presId="urn:microsoft.com/office/officeart/2005/8/layout/cycle7"/>
    <dgm:cxn modelId="{E656682D-A501-432F-9362-4F6490802B2D}" type="presOf" srcId="{BA5ED0BB-8630-40B3-8618-48475C3FB986}" destId="{5C7C874C-7DD2-4E56-90B7-CA3A69F1C4DC}" srcOrd="1" destOrd="0" presId="urn:microsoft.com/office/officeart/2005/8/layout/cycle7"/>
    <dgm:cxn modelId="{324D1760-88EC-4683-A066-588DB3CF7A84}" type="presOf" srcId="{AC60566A-C1C8-42C8-8D5F-C2F3F9C554BA}" destId="{BEADECF1-F20A-4FB0-99C9-47F2EC5372B5}" srcOrd="0" destOrd="0" presId="urn:microsoft.com/office/officeart/2005/8/layout/cycle7"/>
    <dgm:cxn modelId="{1D1BA663-FA13-4B28-B37D-F1304D85DE98}" type="presOf" srcId="{627E1D7B-EA9D-4123-8E8B-E639BBFF4CA5}" destId="{58573BA4-E047-4CD6-81DE-26BDA30AB436}" srcOrd="0" destOrd="0" presId="urn:microsoft.com/office/officeart/2005/8/layout/cycle7"/>
    <dgm:cxn modelId="{64694D71-A8D6-46C2-AA59-56825A5E5043}" srcId="{7D75D2B2-DF63-49FE-838D-BD49858BF314}" destId="{AC60566A-C1C8-42C8-8D5F-C2F3F9C554BA}" srcOrd="2" destOrd="0" parTransId="{5B064C7D-37FC-43F8-B801-CC75D29D9D88}" sibTransId="{2ABDBB6B-DF7A-441D-ADF5-7B88181D6CDC}"/>
    <dgm:cxn modelId="{DDB5CE74-3C7C-4FA4-B52D-4D552D7BCD37}" type="presOf" srcId="{2ABDBB6B-DF7A-441D-ADF5-7B88181D6CDC}" destId="{129ECA8A-7DA0-4FFE-B9F7-29B07AE605EF}" srcOrd="1" destOrd="0" presId="urn:microsoft.com/office/officeart/2005/8/layout/cycle7"/>
    <dgm:cxn modelId="{A8863D96-4E78-409F-A9E6-C7583D895E9D}" srcId="{7D75D2B2-DF63-49FE-838D-BD49858BF314}" destId="{82841AC0-0373-4845-94AA-AA7E4C4649D6}" srcOrd="0" destOrd="0" parTransId="{3DC29CDC-1091-4020-B2E2-76C3718F5DA4}" sibTransId="{BA5ED0BB-8630-40B3-8618-48475C3FB986}"/>
    <dgm:cxn modelId="{0964FD97-A99E-4A0B-AA94-6082A39313EB}" type="presOf" srcId="{C729BFF1-4F7A-4DAC-80D5-25C6C4211064}" destId="{0A73E295-DEDA-49F0-9C8C-199B25753AE3}" srcOrd="1" destOrd="0" presId="urn:microsoft.com/office/officeart/2005/8/layout/cycle7"/>
    <dgm:cxn modelId="{57A9199D-38F7-4B23-A55B-BA6F33852D30}" type="presOf" srcId="{7D75D2B2-DF63-49FE-838D-BD49858BF314}" destId="{D98F0676-17A2-49E9-A683-EDC7DD296EF5}" srcOrd="0" destOrd="0" presId="urn:microsoft.com/office/officeart/2005/8/layout/cycle7"/>
    <dgm:cxn modelId="{3D2441A3-BD5C-46ED-AEF5-C8BB6099A0E7}" type="presOf" srcId="{C729BFF1-4F7A-4DAC-80D5-25C6C4211064}" destId="{C95FE91A-91D7-46EF-945F-73D58D84E081}" srcOrd="0" destOrd="0" presId="urn:microsoft.com/office/officeart/2005/8/layout/cycle7"/>
    <dgm:cxn modelId="{08615EC2-9527-43CE-BB1E-6087516787DE}" type="presOf" srcId="{BA5ED0BB-8630-40B3-8618-48475C3FB986}" destId="{B96AFC0D-898F-4FE9-951A-676B10BF27EB}" srcOrd="0" destOrd="0" presId="urn:microsoft.com/office/officeart/2005/8/layout/cycle7"/>
    <dgm:cxn modelId="{F06F22D6-1598-4C51-8353-95F196FBF511}" srcId="{7D75D2B2-DF63-49FE-838D-BD49858BF314}" destId="{627E1D7B-EA9D-4123-8E8B-E639BBFF4CA5}" srcOrd="1" destOrd="0" parTransId="{B38EEE9D-AAFE-4B16-9F75-D7EA02475D17}" sibTransId="{C729BFF1-4F7A-4DAC-80D5-25C6C4211064}"/>
    <dgm:cxn modelId="{AE8643F6-C260-453C-8629-CF6BE3FB8B43}" type="presOf" srcId="{82841AC0-0373-4845-94AA-AA7E4C4649D6}" destId="{8D35A312-01E8-4140-9D9A-5FEF5FF973A1}" srcOrd="0" destOrd="0" presId="urn:microsoft.com/office/officeart/2005/8/layout/cycle7"/>
    <dgm:cxn modelId="{372C9C98-E312-453E-AE84-198CEA8E02A7}" type="presParOf" srcId="{D98F0676-17A2-49E9-A683-EDC7DD296EF5}" destId="{8D35A312-01E8-4140-9D9A-5FEF5FF973A1}" srcOrd="0" destOrd="0" presId="urn:microsoft.com/office/officeart/2005/8/layout/cycle7"/>
    <dgm:cxn modelId="{8286F1FE-A2F9-4CFB-92E3-4147F36A4954}" type="presParOf" srcId="{D98F0676-17A2-49E9-A683-EDC7DD296EF5}" destId="{B96AFC0D-898F-4FE9-951A-676B10BF27EB}" srcOrd="1" destOrd="0" presId="urn:microsoft.com/office/officeart/2005/8/layout/cycle7"/>
    <dgm:cxn modelId="{C4401EE7-CA2C-414D-8126-36E50C7C39BC}" type="presParOf" srcId="{B96AFC0D-898F-4FE9-951A-676B10BF27EB}" destId="{5C7C874C-7DD2-4E56-90B7-CA3A69F1C4DC}" srcOrd="0" destOrd="0" presId="urn:microsoft.com/office/officeart/2005/8/layout/cycle7"/>
    <dgm:cxn modelId="{B428E9B6-765E-4D92-9D55-20376E97FA4F}" type="presParOf" srcId="{D98F0676-17A2-49E9-A683-EDC7DD296EF5}" destId="{58573BA4-E047-4CD6-81DE-26BDA30AB436}" srcOrd="2" destOrd="0" presId="urn:microsoft.com/office/officeart/2005/8/layout/cycle7"/>
    <dgm:cxn modelId="{E9CA1F6F-A8DC-4773-9EFA-8489A47EB028}" type="presParOf" srcId="{D98F0676-17A2-49E9-A683-EDC7DD296EF5}" destId="{C95FE91A-91D7-46EF-945F-73D58D84E081}" srcOrd="3" destOrd="0" presId="urn:microsoft.com/office/officeart/2005/8/layout/cycle7"/>
    <dgm:cxn modelId="{C8AB37A4-EE74-4DE5-8BCB-46B3EB13DD73}" type="presParOf" srcId="{C95FE91A-91D7-46EF-945F-73D58D84E081}" destId="{0A73E295-DEDA-49F0-9C8C-199B25753AE3}" srcOrd="0" destOrd="0" presId="urn:microsoft.com/office/officeart/2005/8/layout/cycle7"/>
    <dgm:cxn modelId="{D7973C30-0F76-4E00-BD5A-04F6D81B2635}" type="presParOf" srcId="{D98F0676-17A2-49E9-A683-EDC7DD296EF5}" destId="{BEADECF1-F20A-4FB0-99C9-47F2EC5372B5}" srcOrd="4" destOrd="0" presId="urn:microsoft.com/office/officeart/2005/8/layout/cycle7"/>
    <dgm:cxn modelId="{60CC7C8D-FCC0-4B54-9FEE-FC79260C8939}" type="presParOf" srcId="{D98F0676-17A2-49E9-A683-EDC7DD296EF5}" destId="{2A90D16E-4288-46A1-969B-01F7418E520E}" srcOrd="5" destOrd="0" presId="urn:microsoft.com/office/officeart/2005/8/layout/cycle7"/>
    <dgm:cxn modelId="{068B6689-EEEC-425B-A254-08BA765EFEF1}" type="presParOf" srcId="{2A90D16E-4288-46A1-969B-01F7418E520E}" destId="{129ECA8A-7DA0-4FFE-B9F7-29B07AE605EF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35A312-01E8-4140-9D9A-5FEF5FF973A1}">
      <dsp:nvSpPr>
        <dsp:cNvPr id="0" name=""/>
        <dsp:cNvSpPr/>
      </dsp:nvSpPr>
      <dsp:spPr>
        <a:xfrm>
          <a:off x="1580278" y="479646"/>
          <a:ext cx="1912185" cy="95609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/>
              <a:cs typeface="Arial"/>
            </a:rPr>
            <a:t>Men's grooming and aesthetics are highly popular now</a:t>
          </a:r>
        </a:p>
      </dsp:txBody>
      <dsp:txXfrm>
        <a:off x="1608281" y="507649"/>
        <a:ext cx="1856179" cy="900086"/>
      </dsp:txXfrm>
    </dsp:sp>
    <dsp:sp modelId="{B96AFC0D-898F-4FE9-951A-676B10BF27EB}">
      <dsp:nvSpPr>
        <dsp:cNvPr id="0" name=""/>
        <dsp:cNvSpPr/>
      </dsp:nvSpPr>
      <dsp:spPr>
        <a:xfrm rot="3600000">
          <a:off x="2827279" y="2158597"/>
          <a:ext cx="998067" cy="334632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2927669" y="2225523"/>
        <a:ext cx="797287" cy="200780"/>
      </dsp:txXfrm>
    </dsp:sp>
    <dsp:sp modelId="{58573BA4-E047-4CD6-81DE-26BDA30AB436}">
      <dsp:nvSpPr>
        <dsp:cNvPr id="0" name=""/>
        <dsp:cNvSpPr/>
      </dsp:nvSpPr>
      <dsp:spPr>
        <a:xfrm>
          <a:off x="3160163" y="3216087"/>
          <a:ext cx="1912185" cy="956092"/>
        </a:xfrm>
        <a:prstGeom prst="roundRect">
          <a:avLst>
            <a:gd name="adj" fmla="val 10000"/>
          </a:avLst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/>
              <a:cs typeface="Arial"/>
            </a:rPr>
            <a:t>High social acceptance for the clean-shaved look</a:t>
          </a:r>
        </a:p>
      </dsp:txBody>
      <dsp:txXfrm>
        <a:off x="3188166" y="3244090"/>
        <a:ext cx="1856179" cy="900086"/>
      </dsp:txXfrm>
    </dsp:sp>
    <dsp:sp modelId="{C95FE91A-91D7-46EF-945F-73D58D84E081}">
      <dsp:nvSpPr>
        <dsp:cNvPr id="0" name=""/>
        <dsp:cNvSpPr/>
      </dsp:nvSpPr>
      <dsp:spPr>
        <a:xfrm rot="10800000">
          <a:off x="2037337" y="3526818"/>
          <a:ext cx="998067" cy="334632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 rot="10800000">
        <a:off x="2137727" y="3593744"/>
        <a:ext cx="797287" cy="200780"/>
      </dsp:txXfrm>
    </dsp:sp>
    <dsp:sp modelId="{BEADECF1-F20A-4FB0-99C9-47F2EC5372B5}">
      <dsp:nvSpPr>
        <dsp:cNvPr id="0" name=""/>
        <dsp:cNvSpPr/>
      </dsp:nvSpPr>
      <dsp:spPr>
        <a:xfrm>
          <a:off x="392" y="3216087"/>
          <a:ext cx="1912185" cy="956092"/>
        </a:xfrm>
        <a:prstGeom prst="roundRect">
          <a:avLst>
            <a:gd name="adj" fmla="val 1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>
              <a:latin typeface="Arial"/>
              <a:cs typeface="Arial"/>
            </a:rPr>
            <a:t>People are willing to invest money to boost their confidence</a:t>
          </a:r>
          <a:r>
            <a:rPr lang="en-GB" kern="1200" dirty="0">
              <a:latin typeface="Aptos Display" panose="020F0302020204030204"/>
            </a:rPr>
            <a:t> </a:t>
          </a:r>
          <a:endParaRPr lang="en-GB" kern="1200" dirty="0"/>
        </a:p>
      </dsp:txBody>
      <dsp:txXfrm>
        <a:off x="28395" y="3244090"/>
        <a:ext cx="1856179" cy="900086"/>
      </dsp:txXfrm>
    </dsp:sp>
    <dsp:sp modelId="{2A90D16E-4288-46A1-969B-01F7418E520E}">
      <dsp:nvSpPr>
        <dsp:cNvPr id="0" name=""/>
        <dsp:cNvSpPr/>
      </dsp:nvSpPr>
      <dsp:spPr>
        <a:xfrm rot="18000000">
          <a:off x="1247394" y="2158597"/>
          <a:ext cx="998067" cy="334632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kern="1200"/>
        </a:p>
      </dsp:txBody>
      <dsp:txXfrm>
        <a:off x="1347784" y="2225523"/>
        <a:ext cx="797287" cy="200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1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erebralboinkfest.blogspot.com/2011/03/punctuation-with-identity-crisis.html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.jpeg"/><Relationship Id="rId7" Type="http://schemas.openxmlformats.org/officeDocument/2006/relationships/hyperlink" Target="https://www.flickr.com/photos/138935140@N06/38004399845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quoteinspector.com/free-investment-stock-market-images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0733DB-D74A-026D-F794-D76355707D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029E16-C8B0-0B27-A406-B3AD6550CAC0}"/>
              </a:ext>
            </a:extLst>
          </p:cNvPr>
          <p:cNvSpPr txBox="1"/>
          <p:nvPr/>
        </p:nvSpPr>
        <p:spPr>
          <a:xfrm>
            <a:off x="486228" y="2746828"/>
            <a:ext cx="6096000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/>
                <a:cs typeface="Arial"/>
              </a:rPr>
              <a:t>Student Name: </a:t>
            </a:r>
            <a:r>
              <a:rPr lang="en-US" dirty="0">
                <a:solidFill>
                  <a:schemeClr val="bg1"/>
                </a:solidFill>
                <a:latin typeface="Arial"/>
                <a:cs typeface="Arial"/>
              </a:rPr>
              <a:t>Waldemar </a:t>
            </a:r>
            <a:r>
              <a:rPr lang="en-US" dirty="0" err="1">
                <a:solidFill>
                  <a:schemeClr val="bg1"/>
                </a:solidFill>
                <a:latin typeface="Arial"/>
                <a:cs typeface="Arial"/>
              </a:rPr>
              <a:t>Kozlowiecki</a:t>
            </a:r>
            <a:endParaRPr lang="en-US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US" b="1">
                <a:solidFill>
                  <a:schemeClr val="bg1"/>
                </a:solidFill>
                <a:latin typeface="Arial"/>
                <a:cs typeface="Arial"/>
              </a:rPr>
              <a:t>Student ID: </a:t>
            </a:r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2512379</a:t>
            </a:r>
          </a:p>
          <a:p>
            <a:r>
              <a:rPr lang="en-US" b="1">
                <a:solidFill>
                  <a:schemeClr val="bg1"/>
                </a:solidFill>
                <a:latin typeface="Arial"/>
                <a:cs typeface="Arial"/>
              </a:rPr>
              <a:t>Lecturer's Name: </a:t>
            </a:r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Dr Chung Lai</a:t>
            </a:r>
            <a:r>
              <a:rPr lang="en-US" b="1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Johnny Wan</a:t>
            </a:r>
          </a:p>
          <a:p>
            <a:r>
              <a:rPr lang="en-US" b="1">
                <a:solidFill>
                  <a:schemeClr val="bg1"/>
                </a:solidFill>
                <a:latin typeface="Arial"/>
                <a:cs typeface="Arial"/>
              </a:rPr>
              <a:t>Program of Study:</a:t>
            </a:r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 Certificate in Higher Education Business Skills for the Workplace</a:t>
            </a:r>
          </a:p>
          <a:p>
            <a:r>
              <a:rPr lang="en-US" b="1">
                <a:solidFill>
                  <a:schemeClr val="bg1"/>
                </a:solidFill>
                <a:latin typeface="Arial"/>
                <a:cs typeface="Arial"/>
              </a:rPr>
              <a:t>Module Code: </a:t>
            </a:r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LCLM 4006</a:t>
            </a:r>
          </a:p>
          <a:p>
            <a:r>
              <a:rPr lang="en-US" b="1">
                <a:solidFill>
                  <a:schemeClr val="bg1"/>
                </a:solidFill>
                <a:latin typeface="Arial"/>
                <a:cs typeface="Arial"/>
              </a:rPr>
              <a:t>Module Name:</a:t>
            </a:r>
            <a:r>
              <a:rPr lang="en-US">
                <a:solidFill>
                  <a:schemeClr val="bg1"/>
                </a:solidFill>
                <a:latin typeface="Arial"/>
                <a:cs typeface="Arial"/>
              </a:rPr>
              <a:t> Enterprise and Entrepreneurships</a:t>
            </a:r>
          </a:p>
          <a:p>
            <a:r>
              <a:rPr lang="en-US" b="1">
                <a:solidFill>
                  <a:schemeClr val="bg1"/>
                </a:solidFill>
                <a:latin typeface="Arial"/>
                <a:ea typeface="Arial"/>
                <a:cs typeface="Arial"/>
              </a:rPr>
              <a:t>Component 2: </a:t>
            </a:r>
            <a:r>
              <a:rPr lang="en-US">
                <a:solidFill>
                  <a:schemeClr val="bg1"/>
                </a:solidFill>
                <a:latin typeface="Arial"/>
                <a:ea typeface="Arial"/>
                <a:cs typeface="Arial"/>
              </a:rPr>
              <a:t>Presentation</a:t>
            </a:r>
            <a:endParaRPr lang="en-US">
              <a:solidFill>
                <a:schemeClr val="bg1"/>
              </a:solidFill>
              <a:latin typeface="Arial"/>
              <a:cs typeface="Arial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65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B5B0058-AF13-4859-B429-4EDDE2A26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469D20-85B7-DA87-2562-6CA77C324F4C}"/>
              </a:ext>
            </a:extLst>
          </p:cNvPr>
          <p:cNvSpPr txBox="1"/>
          <p:nvPr/>
        </p:nvSpPr>
        <p:spPr>
          <a:xfrm>
            <a:off x="365806" y="500743"/>
            <a:ext cx="5367337" cy="55880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kern="1200">
                <a:solidFill>
                  <a:schemeClr val="accent2"/>
                </a:solidFill>
                <a:latin typeface="Arial"/>
                <a:ea typeface="+mj-ea"/>
                <a:cs typeface="Arial"/>
              </a:rPr>
              <a:t>Overview of the business idea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A89CBBC-7743-43D9-A324-25CB472E9B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34112" y="638849"/>
            <a:ext cx="5505449" cy="547564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6D35288-E05E-C185-FE49-9C96BC7BD4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1132" y="1056303"/>
            <a:ext cx="4711408" cy="464073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3949C4-1E68-A319-2694-FCBCB12C8D7C}"/>
              </a:ext>
            </a:extLst>
          </p:cNvPr>
          <p:cNvSpPr txBox="1"/>
          <p:nvPr/>
        </p:nvSpPr>
        <p:spPr>
          <a:xfrm>
            <a:off x="366312" y="1344436"/>
            <a:ext cx="490136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What We W</a:t>
            </a:r>
            <a:r>
              <a:rPr lang="en-GB" sz="2400">
                <a:solidFill>
                  <a:schemeClr val="bg1"/>
                </a:solidFill>
                <a:latin typeface="Arial"/>
                <a:cs typeface="Arial"/>
              </a:rPr>
              <a:t>ill Cover Today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491BE89-01B7-4103-2C47-33E55AA7B220}"/>
              </a:ext>
            </a:extLst>
          </p:cNvPr>
          <p:cNvSpPr txBox="1"/>
          <p:nvPr/>
        </p:nvSpPr>
        <p:spPr>
          <a:xfrm>
            <a:off x="233415" y="2335994"/>
            <a:ext cx="5496619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Courier New"/>
              <a:buChar char="o"/>
            </a:pP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Introduc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tion to Micro Studio and SMP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342900">
              <a:buFont typeface="Courier New"/>
              <a:buChar char="o"/>
            </a:pP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342900">
              <a:buFont typeface="Courier New"/>
              <a:buChar char="o"/>
            </a:pP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Why I want to start this business 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342900">
              <a:buFont typeface="Courier New"/>
              <a:buChar char="o"/>
            </a:pP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342900">
              <a:buFont typeface="Courier New"/>
              <a:buChar char="o"/>
            </a:pP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PESTEL analysis of the UK market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342900">
              <a:buFont typeface="Courier New"/>
              <a:buChar char="o"/>
            </a:pP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342900">
              <a:buFont typeface="Courier New"/>
              <a:buChar char="o"/>
            </a:pP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Marketing strategy (Instagram &amp; Facebook)</a:t>
            </a:r>
          </a:p>
          <a:p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342900">
              <a:buFont typeface="Courier New"/>
              <a:buChar char="o"/>
            </a:pP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Funding and startup 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expenses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11106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>
            <a:extLst>
              <a:ext uri="{FF2B5EF4-FFF2-40B4-BE49-F238E27FC236}">
                <a16:creationId xmlns:a16="http://schemas.microsoft.com/office/drawing/2014/main" id="{E8A8EAB8-D2FF-444D-B34B-7D32F106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FFF261-EF06-1FDE-8413-5324F867ED0E}"/>
              </a:ext>
            </a:extLst>
          </p:cNvPr>
          <p:cNvSpPr txBox="1"/>
          <p:nvPr/>
        </p:nvSpPr>
        <p:spPr>
          <a:xfrm>
            <a:off x="780143" y="172950"/>
            <a:ext cx="4707671" cy="122565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What is SMP?</a:t>
            </a:r>
          </a:p>
        </p:txBody>
      </p: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EEA38897-7BA3-4408-8083-3235339C4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1873" y="1749756"/>
            <a:ext cx="4718304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>
            <a:extLst>
              <a:ext uri="{FF2B5EF4-FFF2-40B4-BE49-F238E27FC236}">
                <a16:creationId xmlns:a16="http://schemas.microsoft.com/office/drawing/2014/main" id="{F7079B29-48A6-BEEC-0229-F9D5A9F6DE53}"/>
              </a:ext>
            </a:extLst>
          </p:cNvPr>
          <p:cNvSpPr txBox="1"/>
          <p:nvPr/>
        </p:nvSpPr>
        <p:spPr>
          <a:xfrm>
            <a:off x="752626" y="2018049"/>
            <a:ext cx="4586513" cy="364771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  <a:latin typeface="Arial"/>
                <a:cs typeface="Arial"/>
              </a:rPr>
              <a:t>Non-surgical hair restoration treatment</a:t>
            </a: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  <a:latin typeface="Arial"/>
                <a:cs typeface="Arial"/>
              </a:rPr>
              <a:t>Uses cosmetic tattooing to replicate hair follicles</a:t>
            </a: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  <a:latin typeface="Arial"/>
                <a:cs typeface="Arial"/>
              </a:rPr>
              <a:t>Creates a shaved head look or adds hair density</a:t>
            </a: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  <a:latin typeface="Arial"/>
                <a:cs typeface="Arial"/>
              </a:rPr>
              <a:t>Immediate results, safe and affordable</a:t>
            </a:r>
            <a:endParaRPr lang="en-US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F11AD06B-AB20-4097-8606-5DA00DBAC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4027" y="5707672"/>
            <a:ext cx="4713997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7">
            <a:extLst>
              <a:ext uri="{FF2B5EF4-FFF2-40B4-BE49-F238E27FC236}">
                <a16:creationId xmlns:a16="http://schemas.microsoft.com/office/drawing/2014/main" id="{CB90AB21-553D-7B9E-6F5E-1F14C1C103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5453" y="602810"/>
            <a:ext cx="5666547" cy="565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62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4C100A-A53A-E28B-6A95-C58B476EEB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706" b="2673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B432D73-5C38-474F-AF96-A3228731B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45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A783EF-A3A2-5867-7D70-D2935F6085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2495"/>
            <a:ext cx="6495143" cy="686298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580548-E5AE-B2C3-2067-8D149699A743}"/>
              </a:ext>
            </a:extLst>
          </p:cNvPr>
          <p:cNvSpPr txBox="1"/>
          <p:nvPr/>
        </p:nvSpPr>
        <p:spPr>
          <a:xfrm>
            <a:off x="1961858" y="463433"/>
            <a:ext cx="455126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solidFill>
                  <a:schemeClr val="accent1">
                    <a:lumMod val="20000"/>
                    <a:lumOff val="80000"/>
                  </a:schemeClr>
                </a:solidFill>
                <a:latin typeface="Arial"/>
                <a:cs typeface="Arial"/>
              </a:rPr>
              <a:t>Our Location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E44D92A-EA7F-EB12-E693-DEBC1CC5651E}"/>
              </a:ext>
            </a:extLst>
          </p:cNvPr>
          <p:cNvSpPr txBox="1"/>
          <p:nvPr/>
        </p:nvSpPr>
        <p:spPr>
          <a:xfrm>
            <a:off x="1965478" y="1293636"/>
            <a:ext cx="4471165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ourier New"/>
              <a:buChar char="o"/>
            </a:pPr>
            <a:r>
              <a:rPr lang="en-GB" sz="2000">
                <a:solidFill>
                  <a:schemeClr val="accent1">
                    <a:lumMod val="20000"/>
                    <a:lumOff val="80000"/>
                  </a:schemeClr>
                </a:solidFill>
              </a:rPr>
              <a:t>Based in the United Kingdom</a:t>
            </a:r>
            <a:endParaRPr lang="en-GB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/>
              <a:buChar char="o"/>
            </a:pPr>
            <a:endParaRPr lang="en-GB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/>
              <a:buChar char="o"/>
            </a:pPr>
            <a:r>
              <a:rPr lang="en-GB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Located in a busy city </a:t>
            </a:r>
            <a:r>
              <a:rPr lang="en-GB" sz="2000" dirty="0" err="1">
                <a:solidFill>
                  <a:schemeClr val="accent1">
                    <a:lumMod val="20000"/>
                    <a:lumOff val="80000"/>
                  </a:schemeClr>
                </a:solidFill>
              </a:rPr>
              <a:t>center</a:t>
            </a:r>
            <a:r>
              <a:rPr lang="en-GB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 with high foot traffic</a:t>
            </a:r>
          </a:p>
          <a:p>
            <a:pPr marL="285750" indent="-285750">
              <a:buFont typeface="Courier New"/>
              <a:buChar char="o"/>
            </a:pPr>
            <a:endParaRPr lang="en-GB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/>
              <a:buChar char="o"/>
            </a:pPr>
            <a:r>
              <a:rPr lang="en-GB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Private, modern and comfortab</a:t>
            </a:r>
            <a:r>
              <a:rPr lang="en-GB" sz="2000">
                <a:solidFill>
                  <a:schemeClr val="accent1">
                    <a:lumMod val="20000"/>
                    <a:lumOff val="80000"/>
                  </a:schemeClr>
                </a:solidFill>
              </a:rPr>
              <a:t>le studio room</a:t>
            </a:r>
            <a:endParaRPr lang="en-GB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/>
              <a:buChar char="o"/>
            </a:pPr>
            <a:endParaRPr lang="en-GB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marL="285750" indent="-285750">
              <a:buFont typeface="Courier New"/>
              <a:buChar char="o"/>
            </a:pPr>
            <a:r>
              <a:rPr lang="en-GB" sz="2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Easily accessible by public transpo</a:t>
            </a:r>
            <a:r>
              <a:rPr lang="en-GB" sz="2000">
                <a:solidFill>
                  <a:schemeClr val="accent1">
                    <a:lumMod val="20000"/>
                    <a:lumOff val="80000"/>
                  </a:schemeClr>
                </a:solidFill>
              </a:rPr>
              <a:t>rt</a:t>
            </a:r>
            <a:endParaRPr lang="en-GB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64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B3BA2F-DB54-DD03-69BB-709AADD78C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3588" y="0"/>
            <a:ext cx="3608252" cy="38172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E607A86-44A2-99A4-B1D2-385B4C47DBC6}"/>
              </a:ext>
            </a:extLst>
          </p:cNvPr>
          <p:cNvSpPr txBox="1"/>
          <p:nvPr/>
        </p:nvSpPr>
        <p:spPr>
          <a:xfrm>
            <a:off x="152645" y="234852"/>
            <a:ext cx="7241619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Arial"/>
                <a:cs typeface="Arial"/>
              </a:rPr>
              <a:t>Why I Want to Start This Business?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8D8A00A-83A9-EF29-DC8C-F88964F20458}"/>
              </a:ext>
            </a:extLst>
          </p:cNvPr>
          <p:cNvSpPr txBox="1"/>
          <p:nvPr/>
        </p:nvSpPr>
        <p:spPr>
          <a:xfrm>
            <a:off x="466833" y="925221"/>
            <a:ext cx="5730545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For a smile like that</a:t>
            </a:r>
            <a:r>
              <a:rPr lang="en-GB" dirty="0">
                <a:solidFill>
                  <a:schemeClr val="bg1"/>
                </a:solidFill>
              </a:rPr>
              <a:t> 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CBDAF1F8-6221-4D75-7919-C958597AC24D}"/>
              </a:ext>
            </a:extLst>
          </p:cNvPr>
          <p:cNvCxnSpPr/>
          <p:nvPr/>
        </p:nvCxnSpPr>
        <p:spPr>
          <a:xfrm>
            <a:off x="3187730" y="1123997"/>
            <a:ext cx="4016909" cy="18435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E98D403-9205-3E4D-4504-BB603A4D8BBF}"/>
              </a:ext>
            </a:extLst>
          </p:cNvPr>
          <p:cNvSpPr txBox="1"/>
          <p:nvPr/>
        </p:nvSpPr>
        <p:spPr>
          <a:xfrm>
            <a:off x="470123" y="1507035"/>
            <a:ext cx="6025364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High Market Demand in the UK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CE026E-DAEC-29B2-0AB3-03A92DFF0668}"/>
              </a:ext>
            </a:extLst>
          </p:cNvPr>
          <p:cNvSpPr txBox="1"/>
          <p:nvPr/>
        </p:nvSpPr>
        <p:spPr>
          <a:xfrm>
            <a:off x="534359" y="2119012"/>
            <a:ext cx="7370476" cy="22467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Hair loss affects over 15 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million people in the UK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40% of men show hair loss by age 35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50% of women suffer from 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thinning hair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Huge and growing group of 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potential customers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19888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8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11FA7D-1903-7F75-CE4C-631887CDCB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0" y="2073124"/>
            <a:ext cx="6209693" cy="4794551"/>
          </a:xfrm>
          <a:prstGeom prst="rect">
            <a:avLst/>
          </a:prstGeom>
          <a:ln>
            <a:noFill/>
          </a:ln>
        </p:spPr>
      </p:pic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9CA3C6-DDA5-E1AA-8082-5EB8ECD361C9}"/>
              </a:ext>
            </a:extLst>
          </p:cNvPr>
          <p:cNvSpPr txBox="1"/>
          <p:nvPr/>
        </p:nvSpPr>
        <p:spPr>
          <a:xfrm>
            <a:off x="3557043" y="542031"/>
            <a:ext cx="6118587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800" b="1">
                <a:latin typeface="Arial"/>
                <a:cs typeface="Arial"/>
              </a:rPr>
              <a:t>SMP is the Best Alternative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847B4B-17AD-3FFE-7FA6-768F7A414B76}"/>
              </a:ext>
            </a:extLst>
          </p:cNvPr>
          <p:cNvSpPr txBox="1"/>
          <p:nvPr/>
        </p:nvSpPr>
        <p:spPr>
          <a:xfrm>
            <a:off x="6615678" y="2070826"/>
            <a:ext cx="5327782" cy="307601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Hair loss pills have bad </a:t>
            </a:r>
            <a:r>
              <a:rPr lang="en-GB" sz="2400">
                <a:latin typeface="Arial"/>
                <a:cs typeface="Arial"/>
              </a:rPr>
              <a:t>medical side effects</a:t>
            </a:r>
            <a:endParaRPr lang="en-US" sz="2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endParaRPr lang="en-GB" sz="2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400">
                <a:latin typeface="Arial"/>
                <a:cs typeface="Arial"/>
              </a:rPr>
              <a:t>SMP is cost effective and 100% safe</a:t>
            </a:r>
            <a:endParaRPr lang="en-GB" sz="2400" dirty="0">
              <a:latin typeface="Arial"/>
              <a:cs typeface="Arial"/>
            </a:endParaRPr>
          </a:p>
          <a:p>
            <a:endParaRPr lang="en-GB" sz="24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Arial"/>
              </a:rPr>
              <a:t>Clients see visual results after first </a:t>
            </a:r>
            <a:r>
              <a:rPr lang="en-GB" sz="2400">
                <a:latin typeface="Arial"/>
                <a:cs typeface="Arial"/>
              </a:rPr>
              <a:t>session</a:t>
            </a:r>
            <a:endParaRPr lang="en-GB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8158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9E301E5-1206-47D0-9CDF-72583D73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A31FBE-7948-4384-B68A-75DEFDC49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8C542A-F7E0-C173-0DAA-37375E7B6FF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353" r="-1" b="9202"/>
          <a:stretch>
            <a:fillRect/>
          </a:stretch>
        </p:blipFill>
        <p:spPr>
          <a:xfrm>
            <a:off x="781353" y="483205"/>
            <a:ext cx="4010830" cy="27050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7711EA-F035-64A8-18EA-70229B0F2B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7068" r="2" b="6486"/>
          <a:stretch>
            <a:fillRect/>
          </a:stretch>
        </p:blipFill>
        <p:spPr>
          <a:xfrm>
            <a:off x="4979547" y="476553"/>
            <a:ext cx="6735900" cy="483809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314D403-9EBB-C289-F58C-EA4BA4228059}"/>
              </a:ext>
            </a:extLst>
          </p:cNvPr>
          <p:cNvSpPr txBox="1"/>
          <p:nvPr/>
        </p:nvSpPr>
        <p:spPr>
          <a:xfrm>
            <a:off x="1311563" y="3228892"/>
            <a:ext cx="3988699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Arial"/>
              </a:rPr>
              <a:t>High Profit Margins</a:t>
            </a:r>
            <a:r>
              <a:rPr lang="en-GB" sz="2000" dirty="0">
                <a:latin typeface="Arial"/>
                <a:cs typeface="Arial"/>
              </a:rPr>
              <a:t>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7F178F-30F1-A7AD-20FD-0F34271E2A11}"/>
              </a:ext>
            </a:extLst>
          </p:cNvPr>
          <p:cNvSpPr txBox="1"/>
          <p:nvPr/>
        </p:nvSpPr>
        <p:spPr>
          <a:xfrm>
            <a:off x="778378" y="3624457"/>
            <a:ext cx="3998483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Ø"/>
            </a:pPr>
            <a:r>
              <a:rPr lang="en-GB">
                <a:latin typeface="Arial"/>
                <a:cs typeface="Arial"/>
              </a:rPr>
              <a:t>Low running costs (mainly pigment, needles and rent)</a:t>
            </a: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GB" dirty="0">
                <a:latin typeface="Arial"/>
                <a:cs typeface="Arial"/>
              </a:rPr>
              <a:t>High price per </a:t>
            </a:r>
            <a:r>
              <a:rPr lang="en-GB">
                <a:latin typeface="Arial"/>
                <a:cs typeface="Arial"/>
              </a:rPr>
              <a:t>treatment (£1,200)</a:t>
            </a: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GB" dirty="0">
                <a:latin typeface="Arial"/>
                <a:cs typeface="Arial"/>
              </a:rPr>
              <a:t>Fast break-even point (portab</a:t>
            </a:r>
            <a:r>
              <a:rPr lang="en-GB">
                <a:latin typeface="Arial"/>
                <a:cs typeface="Arial"/>
              </a:rPr>
              <a:t>le in Month 1)</a:t>
            </a: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endParaRPr lang="en-GB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Ø"/>
            </a:pPr>
            <a:r>
              <a:rPr lang="en-GB">
                <a:latin typeface="Arial"/>
                <a:cs typeface="Arial"/>
              </a:rPr>
              <a:t>Business can easily grow in the future</a:t>
            </a:r>
            <a:endParaRPr lang="en-GB" dirty="0">
              <a:latin typeface="Arial"/>
              <a:cs typeface="Arial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679588-B3EA-09B1-04A1-A6220BA452C6}"/>
              </a:ext>
            </a:extLst>
          </p:cNvPr>
          <p:cNvSpPr txBox="1"/>
          <p:nvPr/>
        </p:nvSpPr>
        <p:spPr>
          <a:xfrm>
            <a:off x="6777730" y="5642325"/>
            <a:ext cx="560156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400" b="1">
                <a:latin typeface="Arial"/>
                <a:cs typeface="Arial"/>
              </a:rPr>
              <a:t>www.microstudio.uk</a:t>
            </a:r>
          </a:p>
        </p:txBody>
      </p:sp>
    </p:spTree>
    <p:extLst>
      <p:ext uri="{BB962C8B-B14F-4D97-AF65-F5344CB8AC3E}">
        <p14:creationId xmlns:p14="http://schemas.microsoft.com/office/powerpoint/2010/main" val="9825044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0994DC-0012-1065-B4B2-C7DB988D4BB1}"/>
              </a:ext>
            </a:extLst>
          </p:cNvPr>
          <p:cNvSpPr txBox="1"/>
          <p:nvPr/>
        </p:nvSpPr>
        <p:spPr>
          <a:xfrm>
            <a:off x="576941" y="151561"/>
            <a:ext cx="4826795" cy="68847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b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dirty="0">
                <a:solidFill>
                  <a:schemeClr val="bg1">
                    <a:lumMod val="85000"/>
                  </a:schemeClr>
                </a:solidFill>
                <a:latin typeface="Arial"/>
                <a:ea typeface="+mj-ea"/>
                <a:cs typeface="Arial"/>
              </a:rPr>
              <a:t>(</a:t>
            </a:r>
            <a:r>
              <a:rPr lang="en-US" sz="2400" b="1">
                <a:solidFill>
                  <a:schemeClr val="bg1">
                    <a:lumMod val="85000"/>
                  </a:schemeClr>
                </a:solidFill>
                <a:latin typeface="Arial"/>
                <a:ea typeface="+mj-ea"/>
                <a:cs typeface="Arial"/>
              </a:rPr>
              <a:t>PESTEL) Social</a:t>
            </a:r>
            <a:r>
              <a:rPr lang="en-US" sz="2400" b="1" dirty="0">
                <a:solidFill>
                  <a:schemeClr val="bg1">
                    <a:lumMod val="85000"/>
                  </a:schemeClr>
                </a:solidFill>
                <a:latin typeface="Arial"/>
                <a:ea typeface="+mj-ea"/>
                <a:cs typeface="Arial"/>
              </a:rPr>
              <a:t> </a:t>
            </a:r>
            <a:endParaRPr lang="en-US" sz="2400">
              <a:solidFill>
                <a:schemeClr val="bg1">
                  <a:lumMod val="85000"/>
                </a:schemeClr>
              </a:solidFill>
              <a:latin typeface="Arial"/>
              <a:ea typeface="+mj-ea"/>
              <a:cs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C5C3C7-9BAA-1024-F497-97FA1B9237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0520"/>
          <a:stretch>
            <a:fillRect/>
          </a:stretch>
        </p:blipFill>
        <p:spPr>
          <a:xfrm>
            <a:off x="6096000" y="841375"/>
            <a:ext cx="5260975" cy="4707593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86A5CBB-E03B-4019-8BCD-78975D39E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94993204-9792-4E61-A83C-73D4379E2B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133" name="Diagram 132">
            <a:extLst>
              <a:ext uri="{FF2B5EF4-FFF2-40B4-BE49-F238E27FC236}">
                <a16:creationId xmlns:a16="http://schemas.microsoft.com/office/drawing/2014/main" id="{3CE8CAC1-9911-F916-5786-842615773F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04981907"/>
              </p:ext>
            </p:extLst>
          </p:nvPr>
        </p:nvGraphicFramePr>
        <p:xfrm>
          <a:off x="573315" y="1106715"/>
          <a:ext cx="5072742" cy="46518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93322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3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B8A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0CA4A8-D18E-0B35-0CB8-4BF4B8834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184" r="-1" b="7482"/>
          <a:stretch>
            <a:fillRect/>
          </a:stretch>
        </p:blipFill>
        <p:spPr>
          <a:xfrm>
            <a:off x="4671989" y="476552"/>
            <a:ext cx="7042652" cy="591215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3CB3BE-6F6E-00F0-CD9D-67034FDAB783}"/>
              </a:ext>
            </a:extLst>
          </p:cNvPr>
          <p:cNvSpPr txBox="1"/>
          <p:nvPr/>
        </p:nvSpPr>
        <p:spPr>
          <a:xfrm>
            <a:off x="755142" y="813230"/>
            <a:ext cx="42791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solidFill>
                  <a:srgbClr val="C45E27"/>
                </a:solidFill>
                <a:latin typeface="Arial"/>
                <a:cs typeface="Arial"/>
              </a:rPr>
              <a:t>(PESTEL) Economic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CBCFFD8-D63D-C05D-A8B2-DCB70270BCD0}"/>
              </a:ext>
            </a:extLst>
          </p:cNvPr>
          <p:cNvSpPr txBox="1"/>
          <p:nvPr/>
        </p:nvSpPr>
        <p:spPr>
          <a:xfrm>
            <a:off x="698550" y="1716358"/>
            <a:ext cx="4698678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§"/>
            </a:pPr>
            <a:r>
              <a:rPr lang="en-GB" sz="2400" dirty="0">
                <a:solidFill>
                  <a:srgbClr val="C45E27"/>
                </a:solidFill>
                <a:latin typeface="Arial"/>
                <a:cs typeface="Arial"/>
              </a:rPr>
              <a:t>Cost of living crisis in the UK makes clients look for </a:t>
            </a:r>
            <a:r>
              <a:rPr lang="en-GB" sz="2400">
                <a:solidFill>
                  <a:srgbClr val="C45E27"/>
                </a:solidFill>
                <a:latin typeface="Arial"/>
                <a:cs typeface="Arial"/>
              </a:rPr>
              <a:t>cheaper options</a:t>
            </a:r>
            <a:endParaRPr lang="en-GB" sz="2400" dirty="0">
              <a:solidFill>
                <a:srgbClr val="C45E27"/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endParaRPr lang="en-GB" sz="2400" dirty="0">
              <a:solidFill>
                <a:srgbClr val="C45E27"/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400">
                <a:solidFill>
                  <a:srgbClr val="C45E27"/>
                </a:solidFill>
                <a:latin typeface="Arial"/>
                <a:cs typeface="Arial"/>
              </a:rPr>
              <a:t>SMP is a fraction of the cost of clinical surgeries</a:t>
            </a:r>
            <a:endParaRPr lang="en-GB" sz="2400" dirty="0">
              <a:solidFill>
                <a:srgbClr val="C45E27"/>
              </a:solidFill>
              <a:latin typeface="Arial"/>
              <a:cs typeface="Arial"/>
            </a:endParaRPr>
          </a:p>
          <a:p>
            <a:endParaRPr lang="en-GB" sz="2400" dirty="0">
              <a:solidFill>
                <a:srgbClr val="C45E27"/>
              </a:solidFill>
              <a:latin typeface="Arial"/>
              <a:cs typeface="Arial"/>
            </a:endParaRPr>
          </a:p>
          <a:p>
            <a:pPr marL="285750" indent="-285750">
              <a:buFont typeface="Wingdings"/>
              <a:buChar char="§"/>
            </a:pPr>
            <a:r>
              <a:rPr lang="en-GB" sz="2400" dirty="0">
                <a:solidFill>
                  <a:srgbClr val="C45E27"/>
                </a:solidFill>
                <a:latin typeface="Arial"/>
                <a:cs typeface="Arial"/>
              </a:rPr>
              <a:t>Flexible pricing option make our treatment </a:t>
            </a:r>
            <a:r>
              <a:rPr lang="en-GB" sz="2400">
                <a:solidFill>
                  <a:srgbClr val="C45E27"/>
                </a:solidFill>
                <a:latin typeface="Arial"/>
                <a:cs typeface="Arial"/>
              </a:rPr>
              <a:t>accessible</a:t>
            </a:r>
            <a:r>
              <a:rPr lang="en-GB" dirty="0">
                <a:solidFill>
                  <a:srgbClr val="C45E27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2606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0839381-C907-5C33-DF66-6E1A7DCF77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820" b="38929"/>
          <a:stretch>
            <a:fillRect/>
          </a:stretch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8E8B7C-22CA-F507-1357-321B5FB8B394}"/>
              </a:ext>
            </a:extLst>
          </p:cNvPr>
          <p:cNvSpPr txBox="1"/>
          <p:nvPr/>
        </p:nvSpPr>
        <p:spPr>
          <a:xfrm>
            <a:off x="447523" y="142725"/>
            <a:ext cx="5452529" cy="69541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>
                <a:solidFill>
                  <a:srgbClr val="FFFFFF"/>
                </a:solidFill>
                <a:latin typeface="Arial"/>
                <a:ea typeface="+mj-ea"/>
                <a:cs typeface="Arial"/>
              </a:rPr>
              <a:t>(PESTEL) Technological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4513CB0-05CA-5E7F-249E-A28D301A51B2}"/>
              </a:ext>
            </a:extLst>
          </p:cNvPr>
          <p:cNvSpPr txBox="1"/>
          <p:nvPr/>
        </p:nvSpPr>
        <p:spPr>
          <a:xfrm>
            <a:off x="445573" y="829178"/>
            <a:ext cx="434569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Modern, organic pigments that do not change 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colour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F6FAAA-D2B3-1BEE-4F99-12D34752F2B4}"/>
              </a:ext>
            </a:extLst>
          </p:cNvPr>
          <p:cNvSpPr txBox="1"/>
          <p:nvPr/>
        </p:nvSpPr>
        <p:spPr>
          <a:xfrm>
            <a:off x="460654" y="1861045"/>
            <a:ext cx="403533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Ultra</a:t>
            </a:r>
            <a:r>
              <a:rPr lang="en-GB" sz="2000">
                <a:latin typeface="Arial"/>
                <a:cs typeface="Arial"/>
              </a:rPr>
              <a:t> 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fine needles matching real </a:t>
            </a: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hair thickness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E9A58C6-58DC-0454-F5B9-77A19DB2327C}"/>
              </a:ext>
            </a:extLst>
          </p:cNvPr>
          <p:cNvSpPr txBox="1"/>
          <p:nvPr/>
        </p:nvSpPr>
        <p:spPr>
          <a:xfrm>
            <a:off x="447274" y="3072128"/>
            <a:ext cx="396163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Advanced digital booking and payment </a:t>
            </a:r>
            <a:r>
              <a:rPr lang="en-GB" sz="2000">
                <a:solidFill>
                  <a:schemeClr val="bg1"/>
                </a:solidFill>
                <a:latin typeface="Arial"/>
                <a:cs typeface="Arial"/>
              </a:rPr>
              <a:t>software</a:t>
            </a:r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989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12E8CD4E-6381-4807-AA5B-CE0024A8B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28445F8-F032-43C9-8D0F-A5155F5252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59"/>
            <a:ext cx="5538555" cy="28870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A8B98C-38D8-37DA-408A-2660B2685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9002" y="644229"/>
            <a:ext cx="2560320" cy="2560320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id="{36A325B5-56A3-425A-B9A3-0CEB7CA1B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6432" y="480060"/>
            <a:ext cx="5538555" cy="28870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6D1DF0-6CC1-7510-F9C3-839C17908C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739" y="644229"/>
            <a:ext cx="2599309" cy="2560320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B80DE958-9D45-4CAD-BF1F-FA2ED970B7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3" y="3527956"/>
            <a:ext cx="5538554" cy="28499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C5A6E9-A21D-1395-96D2-8F49EFAADA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0641" y="3675222"/>
            <a:ext cx="2702184" cy="2560320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BB93B4BF-AD35-4E52-8131-161C5FB9CD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76432" y="3527956"/>
            <a:ext cx="5538555" cy="28499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D08BDC3-01AB-5967-A89C-AC2FA945A2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4917" y="3672788"/>
            <a:ext cx="3038955" cy="25603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443A25-D8F2-7665-0F19-2AB9EE95A7F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11419339" y="6422113"/>
            <a:ext cx="710749" cy="407310"/>
          </a:xfrm>
          <a:prstGeom prst="rect">
            <a:avLst/>
          </a:prstGeom>
        </p:spPr>
      </p:pic>
      <p:pic>
        <p:nvPicPr>
          <p:cNvPr id="11" name="Picture 10" descr="Facebook Fb Logo · Free image on Pixabay">
            <a:extLst>
              <a:ext uri="{FF2B5EF4-FFF2-40B4-BE49-F238E27FC236}">
                <a16:creationId xmlns:a16="http://schemas.microsoft.com/office/drawing/2014/main" id="{B4132688-1296-6E28-C644-0AB35D360F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11491" y="6380841"/>
            <a:ext cx="835532" cy="4753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76ABDF-17F6-1585-0049-5C330C4525A6}"/>
              </a:ext>
            </a:extLst>
          </p:cNvPr>
          <p:cNvSpPr txBox="1"/>
          <p:nvPr/>
        </p:nvSpPr>
        <p:spPr>
          <a:xfrm>
            <a:off x="5211340" y="77617"/>
            <a:ext cx="5306742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Arial"/>
              </a:rPr>
              <a:t>Social Media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E23BE5-5FF2-B4B8-22E9-69DFC1C5449A}"/>
              </a:ext>
            </a:extLst>
          </p:cNvPr>
          <p:cNvSpPr txBox="1"/>
          <p:nvPr/>
        </p:nvSpPr>
        <p:spPr>
          <a:xfrm>
            <a:off x="478002" y="642137"/>
            <a:ext cx="2561752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>
                <a:latin typeface="Arial"/>
                <a:cs typeface="Arial"/>
              </a:rPr>
              <a:t>Instagram</a:t>
            </a:r>
            <a:endParaRPr lang="en-GB">
              <a:highlight>
                <a:srgbClr val="FFFF00"/>
              </a:highlight>
              <a:latin typeface="Arial"/>
              <a:cs typeface="Arial"/>
            </a:endParaRPr>
          </a:p>
          <a:p>
            <a:pPr marL="342900" indent="-342900">
              <a:buFont typeface="Wingdings"/>
              <a:buChar char="ü"/>
            </a:pPr>
            <a:endParaRPr lang="en-GB" sz="2000" b="1" dirty="0">
              <a:latin typeface="Arial"/>
              <a:cs typeface="Arial"/>
            </a:endParaRPr>
          </a:p>
          <a:p>
            <a:pPr marL="285750" indent="-285750">
              <a:buFont typeface="Wingdings"/>
              <a:buChar char="ü"/>
            </a:pPr>
            <a:r>
              <a:rPr lang="en-GB" b="1">
                <a:latin typeface="Arial"/>
                <a:cs typeface="Arial"/>
              </a:rPr>
              <a:t>Posting high-quality "Before &amp; After" photos and reels</a:t>
            </a:r>
            <a:endParaRPr lang="en-GB" b="1">
              <a:highlight>
                <a:srgbClr val="FFFF00"/>
              </a:highlight>
              <a:latin typeface="Arial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3FE816-1CE0-C419-BA4A-A23339EB375B}"/>
              </a:ext>
            </a:extLst>
          </p:cNvPr>
          <p:cNvSpPr txBox="1"/>
          <p:nvPr/>
        </p:nvSpPr>
        <p:spPr>
          <a:xfrm>
            <a:off x="478001" y="3675201"/>
            <a:ext cx="2303273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="1" dirty="0">
                <a:latin typeface="Arial"/>
                <a:cs typeface="Arial"/>
              </a:rPr>
              <a:t>Fac</a:t>
            </a:r>
            <a:r>
              <a:rPr lang="en-GB" sz="2000" b="1">
                <a:latin typeface="Arial"/>
                <a:cs typeface="Arial"/>
              </a:rPr>
              <a:t>ebook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DA3230-1457-235E-F72F-F04B5B9E6157}"/>
              </a:ext>
            </a:extLst>
          </p:cNvPr>
          <p:cNvSpPr txBox="1"/>
          <p:nvPr/>
        </p:nvSpPr>
        <p:spPr>
          <a:xfrm>
            <a:off x="513721" y="4222942"/>
            <a:ext cx="2266421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ü"/>
            </a:pPr>
            <a:r>
              <a:rPr lang="en-GB" b="1">
                <a:latin typeface="Arial"/>
                <a:cs typeface="Arial"/>
              </a:rPr>
              <a:t>Targeting local groups and running local community adds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771987-4EBD-A5A5-E17B-EC066623B9AE}"/>
              </a:ext>
            </a:extLst>
          </p:cNvPr>
          <p:cNvSpPr txBox="1"/>
          <p:nvPr/>
        </p:nvSpPr>
        <p:spPr>
          <a:xfrm>
            <a:off x="9386754" y="644404"/>
            <a:ext cx="2137438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latin typeface="Arial"/>
                <a:cs typeface="Arial"/>
              </a:rPr>
              <a:t>Focus on visual proof and real customer transfo</a:t>
            </a:r>
            <a:r>
              <a:rPr lang="en-GB" sz="2000" b="1">
                <a:latin typeface="Arial"/>
                <a:cs typeface="Arial"/>
              </a:rPr>
              <a:t>rmation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4911351-8395-B0FC-1EC1-2267FFA63771}"/>
              </a:ext>
            </a:extLst>
          </p:cNvPr>
          <p:cNvSpPr txBox="1"/>
          <p:nvPr/>
        </p:nvSpPr>
        <p:spPr>
          <a:xfrm>
            <a:off x="9531953" y="3876757"/>
            <a:ext cx="1953176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latin typeface="Arial"/>
                <a:cs typeface="Arial"/>
              </a:rPr>
              <a:t>Easy direct </a:t>
            </a:r>
            <a:r>
              <a:rPr lang="en-GB" sz="2000" b="1">
                <a:latin typeface="Arial"/>
                <a:cs typeface="Arial"/>
              </a:rPr>
              <a:t>messaging for booking  free </a:t>
            </a:r>
            <a:r>
              <a:rPr lang="en-GB" sz="2000" b="1" dirty="0">
                <a:latin typeface="Arial"/>
                <a:cs typeface="Arial"/>
              </a:rPr>
              <a:t>consultation</a:t>
            </a:r>
          </a:p>
        </p:txBody>
      </p:sp>
    </p:spTree>
    <p:extLst>
      <p:ext uri="{BB962C8B-B14F-4D97-AF65-F5344CB8AC3E}">
        <p14:creationId xmlns:p14="http://schemas.microsoft.com/office/powerpoint/2010/main" val="19578930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7B9E054-AF5E-6412-BD36-87BE3C1E8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6304" b="189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A4DAFCF-1D81-0893-60FB-D5721303AFAD}"/>
              </a:ext>
            </a:extLst>
          </p:cNvPr>
          <p:cNvSpPr txBox="1"/>
          <p:nvPr/>
        </p:nvSpPr>
        <p:spPr>
          <a:xfrm rot="780000">
            <a:off x="7657409" y="1480672"/>
            <a:ext cx="4743841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>
                <a:solidFill>
                  <a:schemeClr val="bg1"/>
                </a:solidFill>
                <a:latin typeface="Arial"/>
                <a:cs typeface="Arial"/>
              </a:rPr>
              <a:t>Startup Funding</a:t>
            </a:r>
            <a:r>
              <a:rPr lang="en-GB" sz="2400" b="1" dirty="0">
                <a:solidFill>
                  <a:schemeClr val="bg1"/>
                </a:solidFill>
                <a:latin typeface="Arial"/>
                <a:cs typeface="Arial"/>
              </a:rPr>
              <a:t> Needed</a:t>
            </a:r>
            <a:endParaRPr lang="en-GB">
              <a:solidFill>
                <a:schemeClr val="bg1"/>
              </a:solidFill>
              <a:latin typeface="Aptos" panose="020B0004020202020204"/>
              <a:cs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12E7925-C8A0-0058-2AFD-784292229599}"/>
              </a:ext>
            </a:extLst>
          </p:cNvPr>
          <p:cNvSpPr txBox="1"/>
          <p:nvPr/>
        </p:nvSpPr>
        <p:spPr>
          <a:xfrm rot="780000">
            <a:off x="7854438" y="2061064"/>
            <a:ext cx="3887926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T</a:t>
            </a:r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otal Funding </a:t>
            </a:r>
            <a:r>
              <a:rPr lang="en-GB" sz="2400">
                <a:solidFill>
                  <a:schemeClr val="bg1"/>
                </a:solidFill>
                <a:latin typeface="Arial"/>
                <a:cs typeface="Arial"/>
              </a:rPr>
              <a:t>Needed: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£15,000</a:t>
            </a:r>
            <a:r>
              <a:rPr lang="en-GB" sz="2400" dirty="0">
                <a:solidFill>
                  <a:schemeClr val="accent5">
                    <a:lumMod val="40000"/>
                    <a:lumOff val="60000"/>
                  </a:schemeClr>
                </a:solidFill>
                <a:latin typeface="Arial"/>
                <a:cs typeface="Arial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(10,000 Gov Loan + </a:t>
            </a:r>
            <a:r>
              <a:rPr lang="en-GB" sz="2400">
                <a:solidFill>
                  <a:schemeClr val="bg1"/>
                </a:solidFill>
                <a:latin typeface="Arial"/>
                <a:cs typeface="Arial"/>
              </a:rPr>
              <a:t>5,000</a:t>
            </a:r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GB" sz="2400">
                <a:solidFill>
                  <a:schemeClr val="bg1"/>
                </a:solidFill>
                <a:latin typeface="Arial"/>
                <a:cs typeface="Arial"/>
              </a:rPr>
              <a:t>Savings)</a:t>
            </a:r>
            <a:endParaRPr lang="en-GB" sz="2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F8134E-38D0-DCF2-FE6D-78AF8A514509}"/>
              </a:ext>
            </a:extLst>
          </p:cNvPr>
          <p:cNvSpPr txBox="1"/>
          <p:nvPr/>
        </p:nvSpPr>
        <p:spPr>
          <a:xfrm>
            <a:off x="460654" y="301107"/>
            <a:ext cx="589638" cy="65556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K</a:t>
            </a: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E</a:t>
            </a: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Y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S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T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A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R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T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U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P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E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X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P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E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N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S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E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r>
              <a:rPr lang="en-GB" sz="2000" b="1">
                <a:solidFill>
                  <a:schemeClr val="bg1"/>
                </a:solidFill>
                <a:latin typeface="Arial"/>
                <a:cs typeface="Arial"/>
              </a:rPr>
              <a:t>S</a:t>
            </a:r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  <a:p>
            <a:endParaRPr lang="en-GB" sz="20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1E81E32-B88D-95F8-7BA0-153E348306AE}"/>
              </a:ext>
            </a:extLst>
          </p:cNvPr>
          <p:cNvSpPr txBox="1"/>
          <p:nvPr/>
        </p:nvSpPr>
        <p:spPr>
          <a:xfrm rot="-180000">
            <a:off x="1945407" y="2198839"/>
            <a:ext cx="220542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Arial"/>
                <a:cs typeface="Arial"/>
              </a:rPr>
              <a:t>Equipment</a:t>
            </a:r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cs typeface="Arial"/>
              </a:rPr>
              <a:t>SMP machines &amp; </a:t>
            </a:r>
            <a:r>
              <a:rPr lang="en-GB">
                <a:latin typeface="Arial"/>
                <a:cs typeface="Arial"/>
              </a:rPr>
              <a:t>needles £3,000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1B31CA-08C2-DCF1-DB7D-C3386C2D50EB}"/>
              </a:ext>
            </a:extLst>
          </p:cNvPr>
          <p:cNvSpPr txBox="1"/>
          <p:nvPr/>
        </p:nvSpPr>
        <p:spPr>
          <a:xfrm rot="780000">
            <a:off x="2505321" y="4219561"/>
            <a:ext cx="181688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  <a:cs typeface="Arial"/>
              </a:rPr>
              <a:t>Studio Rent &amp; </a:t>
            </a:r>
            <a:r>
              <a:rPr lang="en-GB">
                <a:latin typeface="Arial"/>
                <a:cs typeface="Arial"/>
              </a:rPr>
              <a:t>Deposit £2,500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F221285-BA77-15C7-8E8B-1D3AFC9ABA35}"/>
              </a:ext>
            </a:extLst>
          </p:cNvPr>
          <p:cNvSpPr txBox="1"/>
          <p:nvPr/>
        </p:nvSpPr>
        <p:spPr>
          <a:xfrm rot="540000">
            <a:off x="4559660" y="2002038"/>
            <a:ext cx="183587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Arial"/>
                <a:cs typeface="Arial"/>
              </a:rPr>
              <a:t>Marketing Launch £2,000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82242A-952D-9B53-2472-3E950016B775}"/>
              </a:ext>
            </a:extLst>
          </p:cNvPr>
          <p:cNvSpPr txBox="1"/>
          <p:nvPr/>
        </p:nvSpPr>
        <p:spPr>
          <a:xfrm rot="840000">
            <a:off x="4861002" y="3388919"/>
            <a:ext cx="1785128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latin typeface="Arial"/>
                <a:cs typeface="Arial"/>
              </a:rPr>
              <a:t>Pigments &amp; Hygiene supplies</a:t>
            </a:r>
          </a:p>
          <a:p>
            <a:r>
              <a:rPr lang="en-GB">
                <a:latin typeface="Arial"/>
                <a:cs typeface="Arial"/>
              </a:rPr>
              <a:t>£1,000</a:t>
            </a:r>
            <a:endParaRPr lang="en-GB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95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/>
      <p:bldP spid="3" grpId="0"/>
      <p:bldP spid="6" grpId="0"/>
      <p:bldP spid="7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5,000+ Free Saying Thank You &amp; Thank You Images - Pixabay">
            <a:extLst>
              <a:ext uri="{FF2B5EF4-FFF2-40B4-BE49-F238E27FC236}">
                <a16:creationId xmlns:a16="http://schemas.microsoft.com/office/drawing/2014/main" id="{9A2C39B4-0E98-40A7-BB96-6D4A8602AD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444" b="17600"/>
          <a:stretch>
            <a:fillRect/>
          </a:stretch>
        </p:blipFill>
        <p:spPr>
          <a:xfrm>
            <a:off x="810675" y="643467"/>
            <a:ext cx="1057065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382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1215</cp:revision>
  <dcterms:created xsi:type="dcterms:W3CDTF">2026-07-13T16:03:13Z</dcterms:created>
  <dcterms:modified xsi:type="dcterms:W3CDTF">2026-07-18T19:22:32Z</dcterms:modified>
</cp:coreProperties>
</file>