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4"/>
  </p:sldMasterIdLst>
  <p:sldIdLst>
    <p:sldId id="256" r:id="rId5"/>
    <p:sldId id="257" r:id="rId6"/>
    <p:sldId id="258" r:id="rId7"/>
    <p:sldId id="261" r:id="rId8"/>
    <p:sldId id="262" r:id="rId9"/>
    <p:sldId id="260" r:id="rId10"/>
    <p:sldId id="263" r:id="rId11"/>
    <p:sldId id="265" r:id="rId12"/>
    <p:sldId id="264" r:id="rId13"/>
    <p:sldId id="266" r:id="rId14"/>
    <p:sldId id="269" r:id="rId15"/>
    <p:sldId id="272" r:id="rId16"/>
    <p:sldId id="270" r:id="rId17"/>
    <p:sldId id="268" r:id="rId18"/>
    <p:sldId id="271" r:id="rId19"/>
    <p:sldId id="273" r:id="rId20"/>
    <p:sldId id="274" r:id="rId21"/>
    <p:sldId id="276" r:id="rId22"/>
    <p:sldId id="277" r:id="rId23"/>
    <p:sldId id="275" r:id="rId24"/>
    <p:sldId id="25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939B58-E22D-426E-BA92-47DFAA5F6F14}" v="183" dt="2025-10-13T01:17:20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25" autoAdjust="0"/>
    <p:restoredTop sz="94660"/>
  </p:normalViewPr>
  <p:slideViewPr>
    <p:cSldViewPr snapToGrid="0">
      <p:cViewPr>
        <p:scale>
          <a:sx n="46" d="100"/>
          <a:sy n="46" d="100"/>
        </p:scale>
        <p:origin x="132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ortia Amankonah (2426673)" userId="1794b703-e914-42c2-85eb-55be0f21bbae" providerId="ADAL" clId="{02ECD358-6383-4E9E-9319-0CE4A98C3CF7}"/>
    <pc:docChg chg="undo custSel addSld delSld modSld sldOrd">
      <pc:chgData name="Portia Amankonah (2426673)" userId="1794b703-e914-42c2-85eb-55be0f21bbae" providerId="ADAL" clId="{02ECD358-6383-4E9E-9319-0CE4A98C3CF7}" dt="2025-10-13T01:19:08.249" v="16001" actId="20577"/>
      <pc:docMkLst>
        <pc:docMk/>
      </pc:docMkLst>
      <pc:sldChg chg="modSp mod">
        <pc:chgData name="Portia Amankonah (2426673)" userId="1794b703-e914-42c2-85eb-55be0f21bbae" providerId="ADAL" clId="{02ECD358-6383-4E9E-9319-0CE4A98C3CF7}" dt="2025-10-13T01:18:25.517" v="15986" actId="1076"/>
        <pc:sldMkLst>
          <pc:docMk/>
          <pc:sldMk cId="3924168264" sldId="256"/>
        </pc:sldMkLst>
        <pc:spChg chg="mod">
          <ac:chgData name="Portia Amankonah (2426673)" userId="1794b703-e914-42c2-85eb-55be0f21bbae" providerId="ADAL" clId="{02ECD358-6383-4E9E-9319-0CE4A98C3CF7}" dt="2025-10-13T01:18:20.502" v="15985" actId="1076"/>
          <ac:spMkLst>
            <pc:docMk/>
            <pc:sldMk cId="3924168264" sldId="256"/>
            <ac:spMk id="2" creationId="{D2D0472E-995A-01AA-7417-8E70BA688974}"/>
          </ac:spMkLst>
        </pc:spChg>
        <pc:spChg chg="mod">
          <ac:chgData name="Portia Amankonah (2426673)" userId="1794b703-e914-42c2-85eb-55be0f21bbae" providerId="ADAL" clId="{02ECD358-6383-4E9E-9319-0CE4A98C3CF7}" dt="2025-10-13T01:18:25.517" v="15986" actId="1076"/>
          <ac:spMkLst>
            <pc:docMk/>
            <pc:sldMk cId="3924168264" sldId="256"/>
            <ac:spMk id="3" creationId="{B2841F48-5C7A-9D31-A895-8458B3D39A0F}"/>
          </ac:spMkLst>
        </pc:spChg>
        <pc:picChg chg="mod ord">
          <ac:chgData name="Portia Amankonah (2426673)" userId="1794b703-e914-42c2-85eb-55be0f21bbae" providerId="ADAL" clId="{02ECD358-6383-4E9E-9319-0CE4A98C3CF7}" dt="2025-10-13T01:18:11.406" v="15983" actId="1076"/>
          <ac:picMkLst>
            <pc:docMk/>
            <pc:sldMk cId="3924168264" sldId="256"/>
            <ac:picMk id="5" creationId="{A70962BC-114D-7585-C206-CD553993A8CC}"/>
          </ac:picMkLst>
        </pc:picChg>
      </pc:sldChg>
      <pc:sldChg chg="addSp modSp mod ord">
        <pc:chgData name="Portia Amankonah (2426673)" userId="1794b703-e914-42c2-85eb-55be0f21bbae" providerId="ADAL" clId="{02ECD358-6383-4E9E-9319-0CE4A98C3CF7}" dt="2025-10-12T13:00:49.792" v="1777" actId="5793"/>
        <pc:sldMkLst>
          <pc:docMk/>
          <pc:sldMk cId="3327687612" sldId="257"/>
        </pc:sldMkLst>
        <pc:spChg chg="mod">
          <ac:chgData name="Portia Amankonah (2426673)" userId="1794b703-e914-42c2-85eb-55be0f21bbae" providerId="ADAL" clId="{02ECD358-6383-4E9E-9319-0CE4A98C3CF7}" dt="2025-10-12T12:35:20.604" v="1098" actId="14100"/>
          <ac:spMkLst>
            <pc:docMk/>
            <pc:sldMk cId="3327687612" sldId="257"/>
            <ac:spMk id="2" creationId="{079BF919-F888-55FC-279E-4B8AB92AAD00}"/>
          </ac:spMkLst>
        </pc:spChg>
        <pc:spChg chg="mod">
          <ac:chgData name="Portia Amankonah (2426673)" userId="1794b703-e914-42c2-85eb-55be0f21bbae" providerId="ADAL" clId="{02ECD358-6383-4E9E-9319-0CE4A98C3CF7}" dt="2025-10-12T13:00:49.792" v="1777" actId="5793"/>
          <ac:spMkLst>
            <pc:docMk/>
            <pc:sldMk cId="3327687612" sldId="257"/>
            <ac:spMk id="3" creationId="{0CD05DC5-E016-4868-E4D6-135D5D90DF05}"/>
          </ac:spMkLst>
        </pc:spChg>
        <pc:spChg chg="add mod ord">
          <ac:chgData name="Portia Amankonah (2426673)" userId="1794b703-e914-42c2-85eb-55be0f21bbae" providerId="ADAL" clId="{02ECD358-6383-4E9E-9319-0CE4A98C3CF7}" dt="2025-10-12T12:34:41.102" v="1073" actId="14100"/>
          <ac:spMkLst>
            <pc:docMk/>
            <pc:sldMk cId="3327687612" sldId="257"/>
            <ac:spMk id="4" creationId="{C6A4977D-8392-9572-723D-34C681EEEC9D}"/>
          </ac:spMkLst>
        </pc:spChg>
      </pc:sldChg>
      <pc:sldChg chg="addSp delSp modSp new mod ord">
        <pc:chgData name="Portia Amankonah (2426673)" userId="1794b703-e914-42c2-85eb-55be0f21bbae" providerId="ADAL" clId="{02ECD358-6383-4E9E-9319-0CE4A98C3CF7}" dt="2025-10-13T01:19:08.249" v="16001" actId="20577"/>
        <pc:sldMkLst>
          <pc:docMk/>
          <pc:sldMk cId="3843946400" sldId="258"/>
        </pc:sldMkLst>
        <pc:spChg chg="add del mod">
          <ac:chgData name="Portia Amankonah (2426673)" userId="1794b703-e914-42c2-85eb-55be0f21bbae" providerId="ADAL" clId="{02ECD358-6383-4E9E-9319-0CE4A98C3CF7}" dt="2025-10-12T22:39:53.639" v="6994"/>
          <ac:spMkLst>
            <pc:docMk/>
            <pc:sldMk cId="3843946400" sldId="258"/>
            <ac:spMk id="2" creationId="{D0BFCEFE-54F3-9630-394B-382E2A44979D}"/>
          </ac:spMkLst>
        </pc:spChg>
        <pc:spChg chg="add del mod">
          <ac:chgData name="Portia Amankonah (2426673)" userId="1794b703-e914-42c2-85eb-55be0f21bbae" providerId="ADAL" clId="{02ECD358-6383-4E9E-9319-0CE4A98C3CF7}" dt="2025-10-12T22:39:49.835" v="6992" actId="20577"/>
          <ac:spMkLst>
            <pc:docMk/>
            <pc:sldMk cId="3843946400" sldId="258"/>
            <ac:spMk id="3" creationId="{9000D203-EB51-B186-C9DE-A2E233AE701A}"/>
          </ac:spMkLst>
        </pc:spChg>
        <pc:spChg chg="add mod">
          <ac:chgData name="Portia Amankonah (2426673)" userId="1794b703-e914-42c2-85eb-55be0f21bbae" providerId="ADAL" clId="{02ECD358-6383-4E9E-9319-0CE4A98C3CF7}" dt="2025-10-13T01:19:08.249" v="16001" actId="20577"/>
          <ac:spMkLst>
            <pc:docMk/>
            <pc:sldMk cId="3843946400" sldId="258"/>
            <ac:spMk id="4" creationId="{B03F7FAF-6CC2-A17A-0B8D-721F8A0BF640}"/>
          </ac:spMkLst>
        </pc:spChg>
        <pc:spChg chg="add mod">
          <ac:chgData name="Portia Amankonah (2426673)" userId="1794b703-e914-42c2-85eb-55be0f21bbae" providerId="ADAL" clId="{02ECD358-6383-4E9E-9319-0CE4A98C3CF7}" dt="2025-10-12T22:38:44.659" v="6965"/>
          <ac:spMkLst>
            <pc:docMk/>
            <pc:sldMk cId="3843946400" sldId="258"/>
            <ac:spMk id="5" creationId="{5B85B62E-BB3B-0C7E-B56F-C8D9E0717FDC}"/>
          </ac:spMkLst>
        </pc:spChg>
        <pc:spChg chg="add mod">
          <ac:chgData name="Portia Amankonah (2426673)" userId="1794b703-e914-42c2-85eb-55be0f21bbae" providerId="ADAL" clId="{02ECD358-6383-4E9E-9319-0CE4A98C3CF7}" dt="2025-10-12T22:38:46.806" v="6967"/>
          <ac:spMkLst>
            <pc:docMk/>
            <pc:sldMk cId="3843946400" sldId="258"/>
            <ac:spMk id="6" creationId="{C5CFD680-BC62-69B5-3C24-06C14A0BA0D3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1:08:43.847" v="15846" actId="20577"/>
        <pc:sldMkLst>
          <pc:docMk/>
          <pc:sldMk cId="2660570602" sldId="259"/>
        </pc:sldMkLst>
        <pc:spChg chg="add del mod">
          <ac:chgData name="Portia Amankonah (2426673)" userId="1794b703-e914-42c2-85eb-55be0f21bbae" providerId="ADAL" clId="{02ECD358-6383-4E9E-9319-0CE4A98C3CF7}" dt="2025-10-12T22:47:21.175" v="7314" actId="47"/>
          <ac:spMkLst>
            <pc:docMk/>
            <pc:sldMk cId="2660570602" sldId="259"/>
            <ac:spMk id="2" creationId="{A7EB489F-75F5-2771-1F06-819704AEC485}"/>
          </ac:spMkLst>
        </pc:spChg>
        <pc:spChg chg="add del mod">
          <ac:chgData name="Portia Amankonah (2426673)" userId="1794b703-e914-42c2-85eb-55be0f21bbae" providerId="ADAL" clId="{02ECD358-6383-4E9E-9319-0CE4A98C3CF7}" dt="2025-10-13T00:30:11.795" v="15628"/>
          <ac:spMkLst>
            <pc:docMk/>
            <pc:sldMk cId="2660570602" sldId="259"/>
            <ac:spMk id="3" creationId="{3FD8FF8D-2B15-C186-1BAD-D196C6CC66B1}"/>
          </ac:spMkLst>
        </pc:spChg>
        <pc:spChg chg="add mod">
          <ac:chgData name="Portia Amankonah (2426673)" userId="1794b703-e914-42c2-85eb-55be0f21bbae" providerId="ADAL" clId="{02ECD358-6383-4E9E-9319-0CE4A98C3CF7}" dt="2025-10-12T22:47:18.434" v="7311" actId="478"/>
          <ac:spMkLst>
            <pc:docMk/>
            <pc:sldMk cId="2660570602" sldId="259"/>
            <ac:spMk id="4" creationId="{1722DC2D-8F9E-1EB1-7294-FBACB73410F7}"/>
          </ac:spMkLst>
        </pc:spChg>
        <pc:spChg chg="add del mod">
          <ac:chgData name="Portia Amankonah (2426673)" userId="1794b703-e914-42c2-85eb-55be0f21bbae" providerId="ADAL" clId="{02ECD358-6383-4E9E-9319-0CE4A98C3CF7}" dt="2025-10-13T01:08:43.847" v="15846" actId="20577"/>
          <ac:spMkLst>
            <pc:docMk/>
            <pc:sldMk cId="2660570602" sldId="259"/>
            <ac:spMk id="7" creationId="{13EC34F2-A513-7E4E-B079-F8845CAEC332}"/>
          </ac:spMkLst>
        </pc:spChg>
        <pc:spChg chg="add mod">
          <ac:chgData name="Portia Amankonah (2426673)" userId="1794b703-e914-42c2-85eb-55be0f21bbae" providerId="ADAL" clId="{02ECD358-6383-4E9E-9319-0CE4A98C3CF7}" dt="2025-10-13T01:00:34.986" v="15674" actId="1076"/>
          <ac:spMkLst>
            <pc:docMk/>
            <pc:sldMk cId="2660570602" sldId="259"/>
            <ac:spMk id="8" creationId="{3AB06869-48AB-A6B3-0CD0-7BFED1A6220B}"/>
          </ac:spMkLst>
        </pc:spChg>
      </pc:sldChg>
      <pc:sldChg chg="addSp delSp modSp new mod ord chgLayout">
        <pc:chgData name="Portia Amankonah (2426673)" userId="1794b703-e914-42c2-85eb-55be0f21bbae" providerId="ADAL" clId="{02ECD358-6383-4E9E-9319-0CE4A98C3CF7}" dt="2025-10-13T01:17:20.634" v="15925" actId="1076"/>
        <pc:sldMkLst>
          <pc:docMk/>
          <pc:sldMk cId="2568521892" sldId="260"/>
        </pc:sldMkLst>
        <pc:spChg chg="add del mod">
          <ac:chgData name="Portia Amankonah (2426673)" userId="1794b703-e914-42c2-85eb-55be0f21bbae" providerId="ADAL" clId="{02ECD358-6383-4E9E-9319-0CE4A98C3CF7}" dt="2025-10-13T01:17:07.061" v="15923" actId="5793"/>
          <ac:spMkLst>
            <pc:docMk/>
            <pc:sldMk cId="2568521892" sldId="260"/>
            <ac:spMk id="3" creationId="{A82555F9-ECE5-FBC9-E757-F0981048F476}"/>
          </ac:spMkLst>
        </pc:spChg>
        <pc:spChg chg="add mod">
          <ac:chgData name="Portia Amankonah (2426673)" userId="1794b703-e914-42c2-85eb-55be0f21bbae" providerId="ADAL" clId="{02ECD358-6383-4E9E-9319-0CE4A98C3CF7}" dt="2025-10-11T19:22:43.669" v="931"/>
          <ac:spMkLst>
            <pc:docMk/>
            <pc:sldMk cId="2568521892" sldId="260"/>
            <ac:spMk id="10" creationId="{E432053F-F2DC-0134-2282-8257604D4E4F}"/>
          </ac:spMkLst>
        </pc:spChg>
        <pc:spChg chg="add">
          <ac:chgData name="Portia Amankonah (2426673)" userId="1794b703-e914-42c2-85eb-55be0f21bbae" providerId="ADAL" clId="{02ECD358-6383-4E9E-9319-0CE4A98C3CF7}" dt="2025-10-13T01:16:13.531" v="15910"/>
          <ac:spMkLst>
            <pc:docMk/>
            <pc:sldMk cId="2568521892" sldId="260"/>
            <ac:spMk id="11" creationId="{9EFDE13F-E884-6862-3AFF-47C1FE722DDE}"/>
          </ac:spMkLst>
        </pc:spChg>
        <pc:spChg chg="add mod">
          <ac:chgData name="Portia Amankonah (2426673)" userId="1794b703-e914-42c2-85eb-55be0f21bbae" providerId="ADAL" clId="{02ECD358-6383-4E9E-9319-0CE4A98C3CF7}" dt="2025-10-13T01:17:20.634" v="15925" actId="1076"/>
          <ac:spMkLst>
            <pc:docMk/>
            <pc:sldMk cId="2568521892" sldId="260"/>
            <ac:spMk id="12" creationId="{465AC744-9DB3-2091-2BF8-E99C3CB70FEA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0:40:00.664" v="15642" actId="20577"/>
        <pc:sldMkLst>
          <pc:docMk/>
          <pc:sldMk cId="3876228275" sldId="261"/>
        </pc:sldMkLst>
        <pc:spChg chg="add del mod">
          <ac:chgData name="Portia Amankonah (2426673)" userId="1794b703-e914-42c2-85eb-55be0f21bbae" providerId="ADAL" clId="{02ECD358-6383-4E9E-9319-0CE4A98C3CF7}" dt="2025-10-13T00:40:00.664" v="15642" actId="20577"/>
          <ac:spMkLst>
            <pc:docMk/>
            <pc:sldMk cId="3876228275" sldId="261"/>
            <ac:spMk id="3" creationId="{85D9FF74-7F1B-0005-C26D-E4D9D18CBAC7}"/>
          </ac:spMkLst>
        </pc:spChg>
        <pc:spChg chg="add mod">
          <ac:chgData name="Portia Amankonah (2426673)" userId="1794b703-e914-42c2-85eb-55be0f21bbae" providerId="ADAL" clId="{02ECD358-6383-4E9E-9319-0CE4A98C3CF7}" dt="2025-10-11T19:22:19.599" v="930"/>
          <ac:spMkLst>
            <pc:docMk/>
            <pc:sldMk cId="3876228275" sldId="261"/>
            <ac:spMk id="4" creationId="{5DF50A84-1895-7BD7-C9D7-25A6E49ECAAC}"/>
          </ac:spMkLst>
        </pc:spChg>
        <pc:spChg chg="add mod">
          <ac:chgData name="Portia Amankonah (2426673)" userId="1794b703-e914-42c2-85eb-55be0f21bbae" providerId="ADAL" clId="{02ECD358-6383-4E9E-9319-0CE4A98C3CF7}" dt="2025-10-11T20:24:01.556" v="969" actId="20577"/>
          <ac:spMkLst>
            <pc:docMk/>
            <pc:sldMk cId="3876228275" sldId="261"/>
            <ac:spMk id="9" creationId="{4D13EE9B-28BA-1B44-E931-B29B9C17699C}"/>
          </ac:spMkLst>
        </pc:spChg>
        <pc:spChg chg="add mod">
          <ac:chgData name="Portia Amankonah (2426673)" userId="1794b703-e914-42c2-85eb-55be0f21bbae" providerId="ADAL" clId="{02ECD358-6383-4E9E-9319-0CE4A98C3CF7}" dt="2025-10-11T20:23:49.840" v="965" actId="20577"/>
          <ac:spMkLst>
            <pc:docMk/>
            <pc:sldMk cId="3876228275" sldId="261"/>
            <ac:spMk id="10" creationId="{1920394A-421C-D93D-6223-F0FFDC79B133}"/>
          </ac:spMkLst>
        </pc:spChg>
        <pc:picChg chg="add del mod">
          <ac:chgData name="Portia Amankonah (2426673)" userId="1794b703-e914-42c2-85eb-55be0f21bbae" providerId="ADAL" clId="{02ECD358-6383-4E9E-9319-0CE4A98C3CF7}" dt="2025-10-12T13:04:02.012" v="1849" actId="34307"/>
          <ac:picMkLst>
            <pc:docMk/>
            <pc:sldMk cId="3876228275" sldId="261"/>
            <ac:picMk id="12" creationId="{87F253F5-3A43-5BD9-38F6-5CCD761B7C35}"/>
          </ac:picMkLst>
        </pc:picChg>
      </pc:sldChg>
      <pc:sldChg chg="addSp delSp modSp new mod">
        <pc:chgData name="Portia Amankonah (2426673)" userId="1794b703-e914-42c2-85eb-55be0f21bbae" providerId="ADAL" clId="{02ECD358-6383-4E9E-9319-0CE4A98C3CF7}" dt="2025-10-13T00:42:39.541" v="15654" actId="20577"/>
        <pc:sldMkLst>
          <pc:docMk/>
          <pc:sldMk cId="3723230969" sldId="262"/>
        </pc:sldMkLst>
        <pc:spChg chg="mod">
          <ac:chgData name="Portia Amankonah (2426673)" userId="1794b703-e914-42c2-85eb-55be0f21bbae" providerId="ADAL" clId="{02ECD358-6383-4E9E-9319-0CE4A98C3CF7}" dt="2025-10-13T00:42:39.541" v="15654" actId="20577"/>
          <ac:spMkLst>
            <pc:docMk/>
            <pc:sldMk cId="3723230969" sldId="262"/>
            <ac:spMk id="3" creationId="{CDE2CE4F-CF15-2345-D606-42B68C5090AC}"/>
          </ac:spMkLst>
        </pc:spChg>
        <pc:spChg chg="add mod">
          <ac:chgData name="Portia Amankonah (2426673)" userId="1794b703-e914-42c2-85eb-55be0f21bbae" providerId="ADAL" clId="{02ECD358-6383-4E9E-9319-0CE4A98C3CF7}" dt="2025-10-12T12:32:12.578" v="1059" actId="20577"/>
          <ac:spMkLst>
            <pc:docMk/>
            <pc:sldMk cId="3723230969" sldId="262"/>
            <ac:spMk id="4" creationId="{A0497DD6-2651-7ADF-E696-545953562977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1:15:52.463" v="15908" actId="1076"/>
        <pc:sldMkLst>
          <pc:docMk/>
          <pc:sldMk cId="649810381" sldId="263"/>
        </pc:sldMkLst>
        <pc:spChg chg="del">
          <ac:chgData name="Portia Amankonah (2426673)" userId="1794b703-e914-42c2-85eb-55be0f21bbae" providerId="ADAL" clId="{02ECD358-6383-4E9E-9319-0CE4A98C3CF7}" dt="2025-10-12T13:06:46.391" v="1852"/>
          <ac:spMkLst>
            <pc:docMk/>
            <pc:sldMk cId="649810381" sldId="263"/>
            <ac:spMk id="2" creationId="{46917EDC-43A2-B186-4E24-FE7AC6EF0EDF}"/>
          </ac:spMkLst>
        </pc:spChg>
        <pc:spChg chg="mod">
          <ac:chgData name="Portia Amankonah (2426673)" userId="1794b703-e914-42c2-85eb-55be0f21bbae" providerId="ADAL" clId="{02ECD358-6383-4E9E-9319-0CE4A98C3CF7}" dt="2025-10-13T01:15:47.612" v="15907" actId="1076"/>
          <ac:spMkLst>
            <pc:docMk/>
            <pc:sldMk cId="649810381" sldId="263"/>
            <ac:spMk id="3" creationId="{0DE041B2-4DA1-B65D-9A32-E0EA07400C78}"/>
          </ac:spMkLst>
        </pc:spChg>
        <pc:spChg chg="add mod">
          <ac:chgData name="Portia Amankonah (2426673)" userId="1794b703-e914-42c2-85eb-55be0f21bbae" providerId="ADAL" clId="{02ECD358-6383-4E9E-9319-0CE4A98C3CF7}" dt="2025-10-12T14:08:50.571" v="2495" actId="1076"/>
          <ac:spMkLst>
            <pc:docMk/>
            <pc:sldMk cId="649810381" sldId="263"/>
            <ac:spMk id="4" creationId="{F43D4E1A-1697-7FE9-AB63-9D14C4B560F4}"/>
          </ac:spMkLst>
        </pc:spChg>
        <pc:spChg chg="add del mod">
          <ac:chgData name="Portia Amankonah (2426673)" userId="1794b703-e914-42c2-85eb-55be0f21bbae" providerId="ADAL" clId="{02ECD358-6383-4E9E-9319-0CE4A98C3CF7}" dt="2025-10-13T01:15:06.455" v="15897"/>
          <ac:spMkLst>
            <pc:docMk/>
            <pc:sldMk cId="649810381" sldId="263"/>
            <ac:spMk id="5" creationId="{ED7C1D78-2CD1-E378-A8E6-E3D70E1BB05C}"/>
          </ac:spMkLst>
        </pc:spChg>
        <pc:spChg chg="add mod">
          <ac:chgData name="Portia Amankonah (2426673)" userId="1794b703-e914-42c2-85eb-55be0f21bbae" providerId="ADAL" clId="{02ECD358-6383-4E9E-9319-0CE4A98C3CF7}" dt="2025-10-13T01:15:52.463" v="15908" actId="1076"/>
          <ac:spMkLst>
            <pc:docMk/>
            <pc:sldMk cId="649810381" sldId="263"/>
            <ac:spMk id="6" creationId="{664BE64C-D7EB-4F6F-34D5-17580772BDBA}"/>
          </ac:spMkLst>
        </pc:spChg>
      </pc:sldChg>
      <pc:sldChg chg="addSp delSp modSp new mod ord">
        <pc:chgData name="Portia Amankonah (2426673)" userId="1794b703-e914-42c2-85eb-55be0f21bbae" providerId="ADAL" clId="{02ECD358-6383-4E9E-9319-0CE4A98C3CF7}" dt="2025-10-13T01:12:31.578" v="15874" actId="1076"/>
        <pc:sldMkLst>
          <pc:docMk/>
          <pc:sldMk cId="3302635987" sldId="264"/>
        </pc:sldMkLst>
        <pc:spChg chg="del">
          <ac:chgData name="Portia Amankonah (2426673)" userId="1794b703-e914-42c2-85eb-55be0f21bbae" providerId="ADAL" clId="{02ECD358-6383-4E9E-9319-0CE4A98C3CF7}" dt="2025-10-12T13:58:04.386" v="2318"/>
          <ac:spMkLst>
            <pc:docMk/>
            <pc:sldMk cId="3302635987" sldId="264"/>
            <ac:spMk id="2" creationId="{287958CA-D05C-02BA-401E-1B1960CE1080}"/>
          </ac:spMkLst>
        </pc:spChg>
        <pc:spChg chg="mod">
          <ac:chgData name="Portia Amankonah (2426673)" userId="1794b703-e914-42c2-85eb-55be0f21bbae" providerId="ADAL" clId="{02ECD358-6383-4E9E-9319-0CE4A98C3CF7}" dt="2025-10-13T01:12:31.578" v="15874" actId="1076"/>
          <ac:spMkLst>
            <pc:docMk/>
            <pc:sldMk cId="3302635987" sldId="264"/>
            <ac:spMk id="3" creationId="{620DED6B-EA89-154D-A600-B818E754FCAB}"/>
          </ac:spMkLst>
        </pc:spChg>
        <pc:spChg chg="add mod">
          <ac:chgData name="Portia Amankonah (2426673)" userId="1794b703-e914-42c2-85eb-55be0f21bbae" providerId="ADAL" clId="{02ECD358-6383-4E9E-9319-0CE4A98C3CF7}" dt="2025-10-12T13:58:04.386" v="2318"/>
          <ac:spMkLst>
            <pc:docMk/>
            <pc:sldMk cId="3302635987" sldId="264"/>
            <ac:spMk id="4" creationId="{A771DC58-149D-DADC-97E0-76746B1BA479}"/>
          </ac:spMkLst>
        </pc:spChg>
        <pc:spChg chg="add">
          <ac:chgData name="Portia Amankonah (2426673)" userId="1794b703-e914-42c2-85eb-55be0f21bbae" providerId="ADAL" clId="{02ECD358-6383-4E9E-9319-0CE4A98C3CF7}" dt="2025-10-13T01:06:14.457" v="15833"/>
          <ac:spMkLst>
            <pc:docMk/>
            <pc:sldMk cId="3302635987" sldId="264"/>
            <ac:spMk id="5" creationId="{EC840BEF-0F19-4CA1-E2F5-D4F6DF150012}"/>
          </ac:spMkLst>
        </pc:spChg>
      </pc:sldChg>
      <pc:sldChg chg="addSp delSp modSp new mod ord">
        <pc:chgData name="Portia Amankonah (2426673)" userId="1794b703-e914-42c2-85eb-55be0f21bbae" providerId="ADAL" clId="{02ECD358-6383-4E9E-9319-0CE4A98C3CF7}" dt="2025-10-13T01:12:22.523" v="15873" actId="1076"/>
        <pc:sldMkLst>
          <pc:docMk/>
          <pc:sldMk cId="4122725551" sldId="265"/>
        </pc:sldMkLst>
        <pc:spChg chg="del">
          <ac:chgData name="Portia Amankonah (2426673)" userId="1794b703-e914-42c2-85eb-55be0f21bbae" providerId="ADAL" clId="{02ECD358-6383-4E9E-9319-0CE4A98C3CF7}" dt="2025-10-12T13:50:35.829" v="2157"/>
          <ac:spMkLst>
            <pc:docMk/>
            <pc:sldMk cId="4122725551" sldId="265"/>
            <ac:spMk id="2" creationId="{C8119E49-756A-DC7A-5A1A-51B5E0E4D3EC}"/>
          </ac:spMkLst>
        </pc:spChg>
        <pc:spChg chg="mod">
          <ac:chgData name="Portia Amankonah (2426673)" userId="1794b703-e914-42c2-85eb-55be0f21bbae" providerId="ADAL" clId="{02ECD358-6383-4E9E-9319-0CE4A98C3CF7}" dt="2025-10-13T01:12:19.456" v="15872" actId="1076"/>
          <ac:spMkLst>
            <pc:docMk/>
            <pc:sldMk cId="4122725551" sldId="265"/>
            <ac:spMk id="3" creationId="{4A7CBE7D-4AB9-3556-0D4F-818A1A4F4E69}"/>
          </ac:spMkLst>
        </pc:spChg>
        <pc:spChg chg="add mod">
          <ac:chgData name="Portia Amankonah (2426673)" userId="1794b703-e914-42c2-85eb-55be0f21bbae" providerId="ADAL" clId="{02ECD358-6383-4E9E-9319-0CE4A98C3CF7}" dt="2025-10-12T13:50:35.829" v="2157"/>
          <ac:spMkLst>
            <pc:docMk/>
            <pc:sldMk cId="4122725551" sldId="265"/>
            <ac:spMk id="4" creationId="{9A46A4AE-98C7-43B9-C702-075E3AB8CCDC}"/>
          </ac:spMkLst>
        </pc:spChg>
        <pc:spChg chg="add mod">
          <ac:chgData name="Portia Amankonah (2426673)" userId="1794b703-e914-42c2-85eb-55be0f21bbae" providerId="ADAL" clId="{02ECD358-6383-4E9E-9319-0CE4A98C3CF7}" dt="2025-10-13T01:12:22.523" v="15873" actId="1076"/>
          <ac:spMkLst>
            <pc:docMk/>
            <pc:sldMk cId="4122725551" sldId="265"/>
            <ac:spMk id="5" creationId="{C94129FE-23DD-3984-0839-D9913CB6814E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2T22:31:25.719" v="6649" actId="20577"/>
        <pc:sldMkLst>
          <pc:docMk/>
          <pc:sldMk cId="856560657" sldId="266"/>
        </pc:sldMkLst>
        <pc:spChg chg="del">
          <ac:chgData name="Portia Amankonah (2426673)" userId="1794b703-e914-42c2-85eb-55be0f21bbae" providerId="ADAL" clId="{02ECD358-6383-4E9E-9319-0CE4A98C3CF7}" dt="2025-10-12T14:01:43.892" v="2408"/>
          <ac:spMkLst>
            <pc:docMk/>
            <pc:sldMk cId="856560657" sldId="266"/>
            <ac:spMk id="2" creationId="{BB265947-9A31-CC82-1857-F946753E904D}"/>
          </ac:spMkLst>
        </pc:spChg>
        <pc:spChg chg="mod">
          <ac:chgData name="Portia Amankonah (2426673)" userId="1794b703-e914-42c2-85eb-55be0f21bbae" providerId="ADAL" clId="{02ECD358-6383-4E9E-9319-0CE4A98C3CF7}" dt="2025-10-12T22:31:25.719" v="6649" actId="20577"/>
          <ac:spMkLst>
            <pc:docMk/>
            <pc:sldMk cId="856560657" sldId="266"/>
            <ac:spMk id="3" creationId="{02B54A9C-1A02-CCA3-5CEF-4C38042E241C}"/>
          </ac:spMkLst>
        </pc:spChg>
        <pc:spChg chg="add mod">
          <ac:chgData name="Portia Amankonah (2426673)" userId="1794b703-e914-42c2-85eb-55be0f21bbae" providerId="ADAL" clId="{02ECD358-6383-4E9E-9319-0CE4A98C3CF7}" dt="2025-10-12T14:10:12.432" v="2521" actId="20577"/>
          <ac:spMkLst>
            <pc:docMk/>
            <pc:sldMk cId="856560657" sldId="266"/>
            <ac:spMk id="4" creationId="{222DFFED-4BBA-95C0-A074-CB5C3B9B3C5D}"/>
          </ac:spMkLst>
        </pc:spChg>
      </pc:sldChg>
      <pc:sldChg chg="addSp delSp modSp new del mod ord">
        <pc:chgData name="Portia Amankonah (2426673)" userId="1794b703-e914-42c2-85eb-55be0f21bbae" providerId="ADAL" clId="{02ECD358-6383-4E9E-9319-0CE4A98C3CF7}" dt="2025-10-12T23:28:08.759" v="10551" actId="2696"/>
        <pc:sldMkLst>
          <pc:docMk/>
          <pc:sldMk cId="1453379279" sldId="267"/>
        </pc:sldMkLst>
        <pc:spChg chg="del mod">
          <ac:chgData name="Portia Amankonah (2426673)" userId="1794b703-e914-42c2-85eb-55be0f21bbae" providerId="ADAL" clId="{02ECD358-6383-4E9E-9319-0CE4A98C3CF7}" dt="2025-10-12T14:09:04.196" v="2496"/>
          <ac:spMkLst>
            <pc:docMk/>
            <pc:sldMk cId="1453379279" sldId="267"/>
            <ac:spMk id="2" creationId="{D58D0984-7B61-3667-BC23-414B16656DA9}"/>
          </ac:spMkLst>
        </pc:spChg>
        <pc:spChg chg="mod">
          <ac:chgData name="Portia Amankonah (2426673)" userId="1794b703-e914-42c2-85eb-55be0f21bbae" providerId="ADAL" clId="{02ECD358-6383-4E9E-9319-0CE4A98C3CF7}" dt="2025-10-12T22:43:37.696" v="7066" actId="20577"/>
          <ac:spMkLst>
            <pc:docMk/>
            <pc:sldMk cId="1453379279" sldId="267"/>
            <ac:spMk id="3" creationId="{181E8E49-ACB2-06C8-FD30-DB8C8729C0B7}"/>
          </ac:spMkLst>
        </pc:spChg>
        <pc:spChg chg="add mod">
          <ac:chgData name="Portia Amankonah (2426673)" userId="1794b703-e914-42c2-85eb-55be0f21bbae" providerId="ADAL" clId="{02ECD358-6383-4E9E-9319-0CE4A98C3CF7}" dt="2025-10-12T22:06:15.093" v="4760" actId="20577"/>
          <ac:spMkLst>
            <pc:docMk/>
            <pc:sldMk cId="1453379279" sldId="267"/>
            <ac:spMk id="4" creationId="{8142AF44-08EA-23E3-0C21-74A14FF12851}"/>
          </ac:spMkLst>
        </pc:spChg>
      </pc:sldChg>
      <pc:sldChg chg="addSp delSp modSp new mod ord">
        <pc:chgData name="Portia Amankonah (2426673)" userId="1794b703-e914-42c2-85eb-55be0f21bbae" providerId="ADAL" clId="{02ECD358-6383-4E9E-9319-0CE4A98C3CF7}" dt="2025-10-12T23:39:04.814" v="11385"/>
        <pc:sldMkLst>
          <pc:docMk/>
          <pc:sldMk cId="1870531992" sldId="268"/>
        </pc:sldMkLst>
        <pc:spChg chg="del mod">
          <ac:chgData name="Portia Amankonah (2426673)" userId="1794b703-e914-42c2-85eb-55be0f21bbae" providerId="ADAL" clId="{02ECD358-6383-4E9E-9319-0CE4A98C3CF7}" dt="2025-10-12T14:38:25.208" v="3472"/>
          <ac:spMkLst>
            <pc:docMk/>
            <pc:sldMk cId="1870531992" sldId="268"/>
            <ac:spMk id="2" creationId="{524BB121-D5EA-9668-C15B-B619819AA4F3}"/>
          </ac:spMkLst>
        </pc:spChg>
        <pc:spChg chg="mod">
          <ac:chgData name="Portia Amankonah (2426673)" userId="1794b703-e914-42c2-85eb-55be0f21bbae" providerId="ADAL" clId="{02ECD358-6383-4E9E-9319-0CE4A98C3CF7}" dt="2025-10-12T23:37:54.572" v="11377" actId="20577"/>
          <ac:spMkLst>
            <pc:docMk/>
            <pc:sldMk cId="1870531992" sldId="268"/>
            <ac:spMk id="3" creationId="{9AC41272-550C-BBDD-E8C9-9941E162CD5F}"/>
          </ac:spMkLst>
        </pc:spChg>
        <pc:spChg chg="add mod">
          <ac:chgData name="Portia Amankonah (2426673)" userId="1794b703-e914-42c2-85eb-55be0f21bbae" providerId="ADAL" clId="{02ECD358-6383-4E9E-9319-0CE4A98C3CF7}" dt="2025-10-12T14:44:26.392" v="3484" actId="20577"/>
          <ac:spMkLst>
            <pc:docMk/>
            <pc:sldMk cId="1870531992" sldId="268"/>
            <ac:spMk id="4" creationId="{1CEE5CF9-D1D6-F8E5-9E22-1A2F47A0680C}"/>
          </ac:spMkLst>
        </pc:spChg>
      </pc:sldChg>
      <pc:sldChg chg="new del">
        <pc:chgData name="Portia Amankonah (2426673)" userId="1794b703-e914-42c2-85eb-55be0f21bbae" providerId="ADAL" clId="{02ECD358-6383-4E9E-9319-0CE4A98C3CF7}" dt="2025-10-12T22:42:45.471" v="6997" actId="2696"/>
        <pc:sldMkLst>
          <pc:docMk/>
          <pc:sldMk cId="2963681460" sldId="269"/>
        </pc:sldMkLst>
      </pc:sldChg>
      <pc:sldChg chg="addSp delSp modSp new mod">
        <pc:chgData name="Portia Amankonah (2426673)" userId="1794b703-e914-42c2-85eb-55be0f21bbae" providerId="ADAL" clId="{02ECD358-6383-4E9E-9319-0CE4A98C3CF7}" dt="2025-10-12T23:11:47.731" v="8763" actId="1076"/>
        <pc:sldMkLst>
          <pc:docMk/>
          <pc:sldMk cId="3025203608" sldId="269"/>
        </pc:sldMkLst>
        <pc:spChg chg="del">
          <ac:chgData name="Portia Amankonah (2426673)" userId="1794b703-e914-42c2-85eb-55be0f21bbae" providerId="ADAL" clId="{02ECD358-6383-4E9E-9319-0CE4A98C3CF7}" dt="2025-10-12T22:44:03.062" v="7070"/>
          <ac:spMkLst>
            <pc:docMk/>
            <pc:sldMk cId="3025203608" sldId="269"/>
            <ac:spMk id="2" creationId="{A21D8B53-4AE5-07E8-7800-A45E275FBE11}"/>
          </ac:spMkLst>
        </pc:spChg>
        <pc:spChg chg="mod">
          <ac:chgData name="Portia Amankonah (2426673)" userId="1794b703-e914-42c2-85eb-55be0f21bbae" providerId="ADAL" clId="{02ECD358-6383-4E9E-9319-0CE4A98C3CF7}" dt="2025-10-12T23:11:47.731" v="8763" actId="1076"/>
          <ac:spMkLst>
            <pc:docMk/>
            <pc:sldMk cId="3025203608" sldId="269"/>
            <ac:spMk id="3" creationId="{75D21AA8-1569-C149-40E1-121CD4AEB624}"/>
          </ac:spMkLst>
        </pc:spChg>
        <pc:spChg chg="add mod">
          <ac:chgData name="Portia Amankonah (2426673)" userId="1794b703-e914-42c2-85eb-55be0f21bbae" providerId="ADAL" clId="{02ECD358-6383-4E9E-9319-0CE4A98C3CF7}" dt="2025-10-12T22:44:03.062" v="7070"/>
          <ac:spMkLst>
            <pc:docMk/>
            <pc:sldMk cId="3025203608" sldId="269"/>
            <ac:spMk id="4" creationId="{CECB81D5-7B22-C75A-2BFE-EF153653E9DB}"/>
          </ac:spMkLst>
        </pc:spChg>
      </pc:sldChg>
      <pc:sldChg chg="addSp delSp modSp new del mod ord">
        <pc:chgData name="Portia Amankonah (2426673)" userId="1794b703-e914-42c2-85eb-55be0f21bbae" providerId="ADAL" clId="{02ECD358-6383-4E9E-9319-0CE4A98C3CF7}" dt="2025-10-12T22:42:06.402" v="6995" actId="2696"/>
        <pc:sldMkLst>
          <pc:docMk/>
          <pc:sldMk cId="3828680970" sldId="269"/>
        </pc:sldMkLst>
        <pc:spChg chg="del">
          <ac:chgData name="Portia Amankonah (2426673)" userId="1794b703-e914-42c2-85eb-55be0f21bbae" providerId="ADAL" clId="{02ECD358-6383-4E9E-9319-0CE4A98C3CF7}" dt="2025-10-12T22:18:18.456" v="5682"/>
          <ac:spMkLst>
            <pc:docMk/>
            <pc:sldMk cId="3828680970" sldId="269"/>
            <ac:spMk id="2" creationId="{F90F4C8A-39E1-62BE-D98E-D1A63616EAB0}"/>
          </ac:spMkLst>
        </pc:spChg>
        <pc:spChg chg="mod">
          <ac:chgData name="Portia Amankonah (2426673)" userId="1794b703-e914-42c2-85eb-55be0f21bbae" providerId="ADAL" clId="{02ECD358-6383-4E9E-9319-0CE4A98C3CF7}" dt="2025-10-12T22:35:03.550" v="6958" actId="20577"/>
          <ac:spMkLst>
            <pc:docMk/>
            <pc:sldMk cId="3828680970" sldId="269"/>
            <ac:spMk id="3" creationId="{E8C76EC8-BA8E-CDEF-87D0-F4EB06D2C298}"/>
          </ac:spMkLst>
        </pc:spChg>
        <pc:spChg chg="add mod">
          <ac:chgData name="Portia Amankonah (2426673)" userId="1794b703-e914-42c2-85eb-55be0f21bbae" providerId="ADAL" clId="{02ECD358-6383-4E9E-9319-0CE4A98C3CF7}" dt="2025-10-12T22:18:38.158" v="5718" actId="20577"/>
          <ac:spMkLst>
            <pc:docMk/>
            <pc:sldMk cId="3828680970" sldId="269"/>
            <ac:spMk id="4" creationId="{767020C4-3819-38F9-4BAC-AAF32D54F7F8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0:57:41.810" v="15669"/>
        <pc:sldMkLst>
          <pc:docMk/>
          <pc:sldMk cId="1383201594" sldId="270"/>
        </pc:sldMkLst>
        <pc:spChg chg="add del">
          <ac:chgData name="Portia Amankonah (2426673)" userId="1794b703-e914-42c2-85eb-55be0f21bbae" providerId="ADAL" clId="{02ECD358-6383-4E9E-9319-0CE4A98C3CF7}" dt="2025-10-12T22:49:21.431" v="7471"/>
          <ac:spMkLst>
            <pc:docMk/>
            <pc:sldMk cId="1383201594" sldId="270"/>
            <ac:spMk id="2" creationId="{B4623BBC-D38D-3D83-D4CB-D4A99293873E}"/>
          </ac:spMkLst>
        </pc:spChg>
        <pc:spChg chg="mod">
          <ac:chgData name="Portia Amankonah (2426673)" userId="1794b703-e914-42c2-85eb-55be0f21bbae" providerId="ADAL" clId="{02ECD358-6383-4E9E-9319-0CE4A98C3CF7}" dt="2025-10-13T00:57:41.810" v="15669"/>
          <ac:spMkLst>
            <pc:docMk/>
            <pc:sldMk cId="1383201594" sldId="270"/>
            <ac:spMk id="3" creationId="{CC41680F-4E15-F2D8-54A7-5F67A5E0ACD1}"/>
          </ac:spMkLst>
        </pc:spChg>
        <pc:spChg chg="add mod">
          <ac:chgData name="Portia Amankonah (2426673)" userId="1794b703-e914-42c2-85eb-55be0f21bbae" providerId="ADAL" clId="{02ECD358-6383-4E9E-9319-0CE4A98C3CF7}" dt="2025-10-12T22:49:03.997" v="7469"/>
          <ac:spMkLst>
            <pc:docMk/>
            <pc:sldMk cId="1383201594" sldId="270"/>
            <ac:spMk id="4" creationId="{4B8460FD-7947-5B99-66B7-FFC1F5730F40}"/>
          </ac:spMkLst>
        </pc:spChg>
        <pc:spChg chg="add mod">
          <ac:chgData name="Portia Amankonah (2426673)" userId="1794b703-e914-42c2-85eb-55be0f21bbae" providerId="ADAL" clId="{02ECD358-6383-4E9E-9319-0CE4A98C3CF7}" dt="2025-10-12T22:58:14.457" v="8193"/>
          <ac:spMkLst>
            <pc:docMk/>
            <pc:sldMk cId="1383201594" sldId="270"/>
            <ac:spMk id="5" creationId="{01376700-6DB7-1414-9B89-EF8982E2C69D}"/>
          </ac:spMkLst>
        </pc:spChg>
        <pc:graphicFrameChg chg="add del modGraphic">
          <ac:chgData name="Portia Amankonah (2426673)" userId="1794b703-e914-42c2-85eb-55be0f21bbae" providerId="ADAL" clId="{02ECD358-6383-4E9E-9319-0CE4A98C3CF7}" dt="2025-10-13T00:57:17.923" v="15665" actId="27309"/>
          <ac:graphicFrameMkLst>
            <pc:docMk/>
            <pc:sldMk cId="1383201594" sldId="270"/>
            <ac:graphicFrameMk id="7" creationId="{9A09AB78-0129-FA3C-1C44-BEE9FE093A04}"/>
          </ac:graphicFrameMkLst>
        </pc:graphicFrameChg>
      </pc:sldChg>
      <pc:sldChg chg="addSp delSp modSp new mod">
        <pc:chgData name="Portia Amankonah (2426673)" userId="1794b703-e914-42c2-85eb-55be0f21bbae" providerId="ADAL" clId="{02ECD358-6383-4E9E-9319-0CE4A98C3CF7}" dt="2025-10-12T23:18:07.041" v="9521" actId="20577"/>
        <pc:sldMkLst>
          <pc:docMk/>
          <pc:sldMk cId="404050607" sldId="271"/>
        </pc:sldMkLst>
        <pc:spChg chg="del mod">
          <ac:chgData name="Portia Amankonah (2426673)" userId="1794b703-e914-42c2-85eb-55be0f21bbae" providerId="ADAL" clId="{02ECD358-6383-4E9E-9319-0CE4A98C3CF7}" dt="2025-10-12T22:58:25.706" v="8194"/>
          <ac:spMkLst>
            <pc:docMk/>
            <pc:sldMk cId="404050607" sldId="271"/>
            <ac:spMk id="2" creationId="{39296B10-F1AC-BA18-CBA3-7D645E1260A7}"/>
          </ac:spMkLst>
        </pc:spChg>
        <pc:spChg chg="mod">
          <ac:chgData name="Portia Amankonah (2426673)" userId="1794b703-e914-42c2-85eb-55be0f21bbae" providerId="ADAL" clId="{02ECD358-6383-4E9E-9319-0CE4A98C3CF7}" dt="2025-10-12T23:18:07.041" v="9521" actId="20577"/>
          <ac:spMkLst>
            <pc:docMk/>
            <pc:sldMk cId="404050607" sldId="271"/>
            <ac:spMk id="3" creationId="{34D3D4C7-502C-A22E-EBDD-5C5A4C95ED8C}"/>
          </ac:spMkLst>
        </pc:spChg>
        <pc:spChg chg="add mod">
          <ac:chgData name="Portia Amankonah (2426673)" userId="1794b703-e914-42c2-85eb-55be0f21bbae" providerId="ADAL" clId="{02ECD358-6383-4E9E-9319-0CE4A98C3CF7}" dt="2025-10-12T22:58:25.706" v="8194"/>
          <ac:spMkLst>
            <pc:docMk/>
            <pc:sldMk cId="404050607" sldId="271"/>
            <ac:spMk id="4" creationId="{D2835EFF-224F-988A-6CF8-F88D03A0576A}"/>
          </ac:spMkLst>
        </pc:spChg>
      </pc:sldChg>
      <pc:sldChg chg="addSp delSp modSp new mod ord">
        <pc:chgData name="Portia Amankonah (2426673)" userId="1794b703-e914-42c2-85eb-55be0f21bbae" providerId="ADAL" clId="{02ECD358-6383-4E9E-9319-0CE4A98C3CF7}" dt="2025-10-12T23:39:09.020" v="11387"/>
        <pc:sldMkLst>
          <pc:docMk/>
          <pc:sldMk cId="2957976795" sldId="272"/>
        </pc:sldMkLst>
        <pc:spChg chg="del">
          <ac:chgData name="Portia Amankonah (2426673)" userId="1794b703-e914-42c2-85eb-55be0f21bbae" providerId="ADAL" clId="{02ECD358-6383-4E9E-9319-0CE4A98C3CF7}" dt="2025-10-12T23:29:05.050" v="10558"/>
          <ac:spMkLst>
            <pc:docMk/>
            <pc:sldMk cId="2957976795" sldId="272"/>
            <ac:spMk id="2" creationId="{388957FF-7225-34BB-2CF0-DA3660015D50}"/>
          </ac:spMkLst>
        </pc:spChg>
        <pc:spChg chg="mod">
          <ac:chgData name="Portia Amankonah (2426673)" userId="1794b703-e914-42c2-85eb-55be0f21bbae" providerId="ADAL" clId="{02ECD358-6383-4E9E-9319-0CE4A98C3CF7}" dt="2025-10-12T23:38:54.090" v="11383" actId="20577"/>
          <ac:spMkLst>
            <pc:docMk/>
            <pc:sldMk cId="2957976795" sldId="272"/>
            <ac:spMk id="3" creationId="{BDA4C3F2-0F85-6F6F-27B1-D0BC263C086E}"/>
          </ac:spMkLst>
        </pc:spChg>
        <pc:spChg chg="add mod">
          <ac:chgData name="Portia Amankonah (2426673)" userId="1794b703-e914-42c2-85eb-55be0f21bbae" providerId="ADAL" clId="{02ECD358-6383-4E9E-9319-0CE4A98C3CF7}" dt="2025-10-12T23:29:05.050" v="10558"/>
          <ac:spMkLst>
            <pc:docMk/>
            <pc:sldMk cId="2957976795" sldId="272"/>
            <ac:spMk id="4" creationId="{155D8642-E2D1-843D-CBEF-E6EA0A0BB499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2T23:45:40.101" v="11992" actId="20577"/>
        <pc:sldMkLst>
          <pc:docMk/>
          <pc:sldMk cId="2372796826" sldId="273"/>
        </pc:sldMkLst>
        <pc:spChg chg="del">
          <ac:chgData name="Portia Amankonah (2426673)" userId="1794b703-e914-42c2-85eb-55be0f21bbae" providerId="ADAL" clId="{02ECD358-6383-4E9E-9319-0CE4A98C3CF7}" dt="2025-10-12T23:39:33.599" v="11388"/>
          <ac:spMkLst>
            <pc:docMk/>
            <pc:sldMk cId="2372796826" sldId="273"/>
            <ac:spMk id="2" creationId="{3CF6B738-E151-FAAA-0EEB-36A4D020D535}"/>
          </ac:spMkLst>
        </pc:spChg>
        <pc:spChg chg="mod">
          <ac:chgData name="Portia Amankonah (2426673)" userId="1794b703-e914-42c2-85eb-55be0f21bbae" providerId="ADAL" clId="{02ECD358-6383-4E9E-9319-0CE4A98C3CF7}" dt="2025-10-12T23:45:40.101" v="11992" actId="20577"/>
          <ac:spMkLst>
            <pc:docMk/>
            <pc:sldMk cId="2372796826" sldId="273"/>
            <ac:spMk id="3" creationId="{349A762E-3AF1-F58F-8CD7-94D027677F72}"/>
          </ac:spMkLst>
        </pc:spChg>
        <pc:spChg chg="add mod">
          <ac:chgData name="Portia Amankonah (2426673)" userId="1794b703-e914-42c2-85eb-55be0f21bbae" providerId="ADAL" clId="{02ECD358-6383-4E9E-9319-0CE4A98C3CF7}" dt="2025-10-12T23:39:33.599" v="11388"/>
          <ac:spMkLst>
            <pc:docMk/>
            <pc:sldMk cId="2372796826" sldId="273"/>
            <ac:spMk id="4" creationId="{E0E1DC9F-AB64-CF44-4A7F-0122A15D2A96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0:01:21.287" v="13178" actId="20577"/>
        <pc:sldMkLst>
          <pc:docMk/>
          <pc:sldMk cId="1782194273" sldId="274"/>
        </pc:sldMkLst>
        <pc:spChg chg="del">
          <ac:chgData name="Portia Amankonah (2426673)" userId="1794b703-e914-42c2-85eb-55be0f21bbae" providerId="ADAL" clId="{02ECD358-6383-4E9E-9319-0CE4A98C3CF7}" dt="2025-10-12T23:49:05.729" v="11993"/>
          <ac:spMkLst>
            <pc:docMk/>
            <pc:sldMk cId="1782194273" sldId="274"/>
            <ac:spMk id="2" creationId="{5144161B-8D3E-45A2-4FA8-A61533D3BEB7}"/>
          </ac:spMkLst>
        </pc:spChg>
        <pc:spChg chg="mod">
          <ac:chgData name="Portia Amankonah (2426673)" userId="1794b703-e914-42c2-85eb-55be0f21bbae" providerId="ADAL" clId="{02ECD358-6383-4E9E-9319-0CE4A98C3CF7}" dt="2025-10-13T00:01:21.287" v="13178" actId="20577"/>
          <ac:spMkLst>
            <pc:docMk/>
            <pc:sldMk cId="1782194273" sldId="274"/>
            <ac:spMk id="3" creationId="{4A888908-D567-E787-0911-87C834D7D79D}"/>
          </ac:spMkLst>
        </pc:spChg>
        <pc:spChg chg="add mod">
          <ac:chgData name="Portia Amankonah (2426673)" userId="1794b703-e914-42c2-85eb-55be0f21bbae" providerId="ADAL" clId="{02ECD358-6383-4E9E-9319-0CE4A98C3CF7}" dt="2025-10-12T23:49:41.758" v="12104" actId="20577"/>
          <ac:spMkLst>
            <pc:docMk/>
            <pc:sldMk cId="1782194273" sldId="274"/>
            <ac:spMk id="4" creationId="{CFC8E4AF-FCA3-48BA-26DD-F14555767493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0:22:33.796" v="15617" actId="20577"/>
        <pc:sldMkLst>
          <pc:docMk/>
          <pc:sldMk cId="3579443321" sldId="275"/>
        </pc:sldMkLst>
        <pc:spChg chg="del">
          <ac:chgData name="Portia Amankonah (2426673)" userId="1794b703-e914-42c2-85eb-55be0f21bbae" providerId="ADAL" clId="{02ECD358-6383-4E9E-9319-0CE4A98C3CF7}" dt="2025-10-13T00:15:57.337" v="15132"/>
          <ac:spMkLst>
            <pc:docMk/>
            <pc:sldMk cId="3579443321" sldId="275"/>
            <ac:spMk id="2" creationId="{E9FDEEA7-B625-48A8-7D0F-546A95D9AE37}"/>
          </ac:spMkLst>
        </pc:spChg>
        <pc:spChg chg="mod">
          <ac:chgData name="Portia Amankonah (2426673)" userId="1794b703-e914-42c2-85eb-55be0f21bbae" providerId="ADAL" clId="{02ECD358-6383-4E9E-9319-0CE4A98C3CF7}" dt="2025-10-13T00:22:33.796" v="15617" actId="20577"/>
          <ac:spMkLst>
            <pc:docMk/>
            <pc:sldMk cId="3579443321" sldId="275"/>
            <ac:spMk id="3" creationId="{368D21E0-F519-5F37-0C33-65E385658A70}"/>
          </ac:spMkLst>
        </pc:spChg>
        <pc:spChg chg="add mod">
          <ac:chgData name="Portia Amankonah (2426673)" userId="1794b703-e914-42c2-85eb-55be0f21bbae" providerId="ADAL" clId="{02ECD358-6383-4E9E-9319-0CE4A98C3CF7}" dt="2025-10-13T00:16:05.339" v="15145" actId="20577"/>
          <ac:spMkLst>
            <pc:docMk/>
            <pc:sldMk cId="3579443321" sldId="275"/>
            <ac:spMk id="4" creationId="{2575C461-8EAD-92E5-7D42-59E1BF6713F2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1:02:49.650" v="15813" actId="20577"/>
        <pc:sldMkLst>
          <pc:docMk/>
          <pc:sldMk cId="1476048317" sldId="276"/>
        </pc:sldMkLst>
        <pc:spChg chg="del">
          <ac:chgData name="Portia Amankonah (2426673)" userId="1794b703-e914-42c2-85eb-55be0f21bbae" providerId="ADAL" clId="{02ECD358-6383-4E9E-9319-0CE4A98C3CF7}" dt="2025-10-13T00:01:35.129" v="13179"/>
          <ac:spMkLst>
            <pc:docMk/>
            <pc:sldMk cId="1476048317" sldId="276"/>
            <ac:spMk id="2" creationId="{6AF56F48-82DE-3951-1BAF-A21B1C7CFD33}"/>
          </ac:spMkLst>
        </pc:spChg>
        <pc:spChg chg="mod">
          <ac:chgData name="Portia Amankonah (2426673)" userId="1794b703-e914-42c2-85eb-55be0f21bbae" providerId="ADAL" clId="{02ECD358-6383-4E9E-9319-0CE4A98C3CF7}" dt="2025-10-13T01:02:49.650" v="15813" actId="20577"/>
          <ac:spMkLst>
            <pc:docMk/>
            <pc:sldMk cId="1476048317" sldId="276"/>
            <ac:spMk id="3" creationId="{207CACBD-5498-AB71-266B-92D8161CEB1F}"/>
          </ac:spMkLst>
        </pc:spChg>
        <pc:spChg chg="add mod">
          <ac:chgData name="Portia Amankonah (2426673)" userId="1794b703-e914-42c2-85eb-55be0f21bbae" providerId="ADAL" clId="{02ECD358-6383-4E9E-9319-0CE4A98C3CF7}" dt="2025-10-13T00:01:35.129" v="13179"/>
          <ac:spMkLst>
            <pc:docMk/>
            <pc:sldMk cId="1476048317" sldId="276"/>
            <ac:spMk id="4" creationId="{0FD0C3A9-BCBE-B309-2A5B-2F2CBECD2E8C}"/>
          </ac:spMkLst>
        </pc:spChg>
      </pc:sldChg>
      <pc:sldChg chg="addSp delSp modSp new mod">
        <pc:chgData name="Portia Amankonah (2426673)" userId="1794b703-e914-42c2-85eb-55be0f21bbae" providerId="ADAL" clId="{02ECD358-6383-4E9E-9319-0CE4A98C3CF7}" dt="2025-10-13T00:59:16.692" v="15673" actId="20578"/>
        <pc:sldMkLst>
          <pc:docMk/>
          <pc:sldMk cId="4065256064" sldId="277"/>
        </pc:sldMkLst>
        <pc:spChg chg="del">
          <ac:chgData name="Portia Amankonah (2426673)" userId="1794b703-e914-42c2-85eb-55be0f21bbae" providerId="ADAL" clId="{02ECD358-6383-4E9E-9319-0CE4A98C3CF7}" dt="2025-10-13T00:06:00.203" v="13727"/>
          <ac:spMkLst>
            <pc:docMk/>
            <pc:sldMk cId="4065256064" sldId="277"/>
            <ac:spMk id="2" creationId="{C2105B90-E28A-348D-2B49-038F34C88BDB}"/>
          </ac:spMkLst>
        </pc:spChg>
        <pc:spChg chg="mod">
          <ac:chgData name="Portia Amankonah (2426673)" userId="1794b703-e914-42c2-85eb-55be0f21bbae" providerId="ADAL" clId="{02ECD358-6383-4E9E-9319-0CE4A98C3CF7}" dt="2025-10-13T00:59:16.692" v="15673" actId="20578"/>
          <ac:spMkLst>
            <pc:docMk/>
            <pc:sldMk cId="4065256064" sldId="277"/>
            <ac:spMk id="3" creationId="{881DE813-257C-5475-8532-6B24F59C02B9}"/>
          </ac:spMkLst>
        </pc:spChg>
        <pc:spChg chg="add mod">
          <ac:chgData name="Portia Amankonah (2426673)" userId="1794b703-e914-42c2-85eb-55be0f21bbae" providerId="ADAL" clId="{02ECD358-6383-4E9E-9319-0CE4A98C3CF7}" dt="2025-10-13T00:08:33.748" v="13835" actId="20577"/>
          <ac:spMkLst>
            <pc:docMk/>
            <pc:sldMk cId="4065256064" sldId="277"/>
            <ac:spMk id="4" creationId="{91283531-4EDD-CCBF-D3A3-46F9B8242AB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919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8167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306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808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651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402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006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411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649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9130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250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dera.ioe.ac.uk/id/eprint/37697" TargetMode="External"/><Relationship Id="rId2" Type="http://schemas.openxmlformats.org/officeDocument/2006/relationships/hyperlink" Target="https://doi.org/10.1111/tops.1275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A642772-2521-3FAB-B405-4D9468237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0472E-995A-01AA-7417-8E70BA688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5019" y="2160402"/>
            <a:ext cx="4577634" cy="1268598"/>
          </a:xfrm>
        </p:spPr>
        <p:txBody>
          <a:bodyPr>
            <a:normAutofit fontScale="90000"/>
          </a:bodyPr>
          <a:lstStyle/>
          <a:p>
            <a:pPr algn="l"/>
            <a:br>
              <a:rPr lang="en-GB" sz="2800" dirty="0"/>
            </a:br>
            <a:r>
              <a:rPr lang="en-GB" sz="2800" dirty="0"/>
              <a:t>Understanding Amira’s Development: using Piaget’s theories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841F48-5C7A-9D31-A895-8458B3D39A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37692" y="3635425"/>
            <a:ext cx="3473180" cy="118458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Portia Amankonah (2426673)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0962BC-114D-7585-C206-CD553993A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491" y="646981"/>
            <a:ext cx="6683528" cy="5564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168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C6A4977D-8392-9572-723D-34C681EEEC9D}"/>
              </a:ext>
            </a:extLst>
          </p:cNvPr>
          <p:cNvSpPr/>
          <p:nvPr/>
        </p:nvSpPr>
        <p:spPr>
          <a:xfrm>
            <a:off x="272783" y="378477"/>
            <a:ext cx="10324460" cy="12501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9BF919-F888-55FC-279E-4B8AB92AA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2782" y="801272"/>
            <a:ext cx="9842767" cy="404601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Introduction: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05DC5-E016-4868-E4D6-135D5D90D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What I am going to discuss in this presentation: </a:t>
            </a:r>
          </a:p>
          <a:p>
            <a:r>
              <a:rPr lang="en-GB" dirty="0"/>
              <a:t>Introduction to Piaget’s cognitive development theory, highlighting key concepts and their relevance to early years education and development. </a:t>
            </a:r>
          </a:p>
          <a:p>
            <a:r>
              <a:rPr lang="en-GB" dirty="0"/>
              <a:t>Apply Piaget’s theory to Amria’s development and propose strategies to support her development. </a:t>
            </a:r>
          </a:p>
          <a:p>
            <a:r>
              <a:rPr lang="en-GB" dirty="0"/>
              <a:t>Consider influences involved in Amira’s development using the Nature vs Nurture debate</a:t>
            </a:r>
          </a:p>
          <a:p>
            <a:r>
              <a:rPr lang="en-GB" dirty="0"/>
              <a:t>Evaluate the usefulness of Piaget’s theory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6876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0D203-EB51-B186-C9DE-A2E233AE7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Jean Piaget (1896–1980), Swiss developmental psychologist and pioneer in studying how children think.</a:t>
            </a:r>
          </a:p>
          <a:p>
            <a:r>
              <a:rPr lang="en-GB" dirty="0"/>
              <a:t>Proposed the Theory of Cognitive Development: explaining how children actively construct knowledge as they grow.</a:t>
            </a:r>
          </a:p>
          <a:p>
            <a:r>
              <a:rPr lang="en-GB" dirty="0"/>
              <a:t>Believed learning happens through interaction with the environment, not passive absorption</a:t>
            </a:r>
          </a:p>
          <a:p>
            <a:r>
              <a:rPr lang="en-GB" dirty="0"/>
              <a:t>Introduced key processes: assimilation, accommodation, and equilibration</a:t>
            </a:r>
          </a:p>
          <a:p>
            <a:r>
              <a:rPr lang="en-GB" dirty="0"/>
              <a:t>Emphasised qualitative changes in thinking across four developmental stages.</a:t>
            </a:r>
          </a:p>
          <a:p>
            <a:r>
              <a:rPr lang="en-GB" dirty="0"/>
              <a:t>His work laid the foundation for constructivist and child-centred approaches in education.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03F7FAF-6CC2-A17A-0B8D-721F8A0BF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Jean Piaget:</a:t>
            </a:r>
          </a:p>
        </p:txBody>
      </p:sp>
    </p:spTree>
    <p:extLst>
      <p:ext uri="{BB962C8B-B14F-4D97-AF65-F5344CB8AC3E}">
        <p14:creationId xmlns:p14="http://schemas.microsoft.com/office/powerpoint/2010/main" val="38439464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9FF74-7F1B-0005-C26D-E4D9D18CB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Children are active learners who construct understanding through experience (constructivism).</a:t>
            </a:r>
          </a:p>
          <a:p>
            <a:r>
              <a:rPr lang="en-GB" dirty="0"/>
              <a:t>These experiences are captured in schemas: mental frameworks that “capture common patterns across related experiences.” (</a:t>
            </a:r>
            <a:r>
              <a:rPr lang="en-GB" i="1" dirty="0" err="1"/>
              <a:t>Farzanfar</a:t>
            </a:r>
            <a:r>
              <a:rPr lang="en-GB" i="1" dirty="0"/>
              <a:t> et al.</a:t>
            </a:r>
            <a:r>
              <a:rPr lang="en-GB" dirty="0"/>
              <a:t>, 2023)</a:t>
            </a:r>
          </a:p>
          <a:p>
            <a:r>
              <a:rPr lang="en-GB" dirty="0"/>
              <a:t>Learning occurs via assimilation and accommodation. (Piaget</a:t>
            </a:r>
          </a:p>
          <a:p>
            <a:r>
              <a:rPr lang="en-GB" dirty="0"/>
              <a:t>Play supports this process by allowing experimentation and problem-solving.</a:t>
            </a:r>
          </a:p>
          <a:p>
            <a:r>
              <a:rPr lang="en-GB" dirty="0"/>
              <a:t>Equilibration maintains balance between old and new knowledge.</a:t>
            </a:r>
          </a:p>
          <a:p>
            <a:r>
              <a:rPr lang="en-GB" dirty="0"/>
              <a:t>Supported by Andersen and </a:t>
            </a:r>
            <a:r>
              <a:rPr lang="en-GB" dirty="0" err="1"/>
              <a:t>Kiverstein</a:t>
            </a:r>
            <a:r>
              <a:rPr lang="en-GB" dirty="0"/>
              <a:t> (2024) – play connects cognitive development and predictive learning.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F50A84-1895-7BD7-C9D7-25A6E49EC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Constructivist Approach</a:t>
            </a:r>
          </a:p>
        </p:txBody>
      </p:sp>
      <p:sp>
        <p:nvSpPr>
          <p:cNvPr id="9" name="Rectangle 5">
            <a:extLst>
              <a:ext uri="{FF2B5EF4-FFF2-40B4-BE49-F238E27FC236}">
                <a16:creationId xmlns:a16="http://schemas.microsoft.com/office/drawing/2014/main" id="{4D13EE9B-28BA-1B44-E931-B29B9C1769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4878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1920394A-421C-D93D-6223-F0FFDC79B1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32266"/>
            <a:ext cx="32893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76228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2CE4F-CF15-2345-D606-42B68C5090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Influenced the EYFS’s emphasis on “learning through play” and “enabling environments” (DfE, 2021) </a:t>
            </a:r>
          </a:p>
          <a:p>
            <a:r>
              <a:rPr lang="en-GB" dirty="0"/>
              <a:t>Encourages hands-on exploration and discovery: highlighting the importance of active learning (Bruce, 2015)</a:t>
            </a:r>
          </a:p>
          <a:p>
            <a:r>
              <a:rPr lang="en-GB" dirty="0"/>
              <a:t>Recognises that mistakes are part of learning (accommodation).</a:t>
            </a:r>
          </a:p>
          <a:p>
            <a:r>
              <a:rPr lang="en-GB" dirty="0"/>
              <a:t>Practitioners should provide rich, varied environments for exploration.</a:t>
            </a:r>
          </a:p>
          <a:p>
            <a:r>
              <a:rPr lang="en-GB" dirty="0"/>
              <a:t>Learning through play enhances cognitive flexibility and problem-solving. (Aladin, 2025)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0497DD6-2651-7ADF-E696-5459535629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Constructivist Approach in Early Years: </a:t>
            </a:r>
          </a:p>
        </p:txBody>
      </p:sp>
    </p:spTree>
    <p:extLst>
      <p:ext uri="{BB962C8B-B14F-4D97-AF65-F5344CB8AC3E}">
        <p14:creationId xmlns:p14="http://schemas.microsoft.com/office/powerpoint/2010/main" val="37232309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555F9-ECE5-FBC9-E757-F0981048F4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811" y="1978768"/>
            <a:ext cx="10653579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Sensorimotor Stage (0-2 years old):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E432053F-F2DC-0134-2282-8257604D4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Theory of Cognitive Development: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465AC744-9DB3-2091-2BF8-E99C3CB70FE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423963" y="2644466"/>
            <a:ext cx="11266226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Learning through senses and actions.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Develop object permanence: things exist even when out of sight.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Shows infants are active learners, not just passive.</a:t>
            </a:r>
          </a:p>
        </p:txBody>
      </p:sp>
    </p:spTree>
    <p:extLst>
      <p:ext uri="{BB962C8B-B14F-4D97-AF65-F5344CB8AC3E}">
        <p14:creationId xmlns:p14="http://schemas.microsoft.com/office/powerpoint/2010/main" val="2568521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E041B2-4DA1-B65D-9A32-E0EA07400C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210" y="1853442"/>
            <a:ext cx="10653579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Preoperational stage (ages 2-7):</a:t>
            </a:r>
          </a:p>
          <a:p>
            <a:endParaRPr lang="en-GB" sz="24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43D4E1A-1697-7FE9-AB63-9D14C4B56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513" y="410730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Theory of Cognitive Development: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64BE64C-D7EB-4F6F-34D5-17580772B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210" y="2613392"/>
            <a:ext cx="7906332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Use of symbols, language, and imagination.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Thinking is egocentric: hard to see other perspectives.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Begin to represent ideas mentally instead of just through actions</a:t>
            </a:r>
          </a:p>
        </p:txBody>
      </p:sp>
    </p:spTree>
    <p:extLst>
      <p:ext uri="{BB962C8B-B14F-4D97-AF65-F5344CB8AC3E}">
        <p14:creationId xmlns:p14="http://schemas.microsoft.com/office/powerpoint/2010/main" val="649810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7CBE7D-4AB9-3556-0D4F-818A1A4F4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775" y="1826368"/>
            <a:ext cx="10653579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Concrete Operational Stage: 7-11 years old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A46A4AE-98C7-43B9-C702-075E3AB8C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Theory of Cognitive Development: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94129FE-23DD-3984-0839-D9913CB681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775" y="2492066"/>
            <a:ext cx="9757799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Start logical thinking, but with real objects/events.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Understand conservation (amount stays same despite changes) and reversibility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0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Begin to classify and </a:t>
            </a:r>
            <a:r>
              <a:rPr kumimoji="0" lang="en-US" altLang="en-US" sz="20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organise</a:t>
            </a: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information systematically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22725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DED6B-EA89-154D-A600-B818E754F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09" y="1922715"/>
            <a:ext cx="10653579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Formal Operational: 11 years and above </a:t>
            </a:r>
          </a:p>
          <a:p>
            <a:r>
              <a:rPr lang="en-GB" dirty="0"/>
              <a:t>Ability to think abstractly and hypothetically</a:t>
            </a:r>
          </a:p>
          <a:p>
            <a:r>
              <a:rPr lang="en-GB" dirty="0"/>
              <a:t>Develop problem-solving, planning, and reasoning beyond concrete situations.</a:t>
            </a:r>
          </a:p>
          <a:p>
            <a:r>
              <a:rPr lang="en-GB" dirty="0"/>
              <a:t>Develop problem-solving, planning, and reasoning beyond concrete situations.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771DC58-149D-DADC-97E0-76746B1BA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Piaget’s Theory of Cognitive Development:</a:t>
            </a:r>
          </a:p>
        </p:txBody>
      </p:sp>
    </p:spTree>
    <p:extLst>
      <p:ext uri="{BB962C8B-B14F-4D97-AF65-F5344CB8AC3E}">
        <p14:creationId xmlns:p14="http://schemas.microsoft.com/office/powerpoint/2010/main" val="33026359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54A9C-1A02-CCA3-5CEF-4C38042E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Age: 3 years old </a:t>
            </a:r>
          </a:p>
          <a:p>
            <a:r>
              <a:rPr lang="en-GB" dirty="0"/>
              <a:t>Recently joined the nursery </a:t>
            </a:r>
          </a:p>
          <a:p>
            <a:r>
              <a:rPr lang="en-GB" dirty="0"/>
              <a:t>Anxiety when separated from carers</a:t>
            </a:r>
          </a:p>
          <a:p>
            <a:r>
              <a:rPr lang="en-GB" dirty="0"/>
              <a:t>Limited verbal communication</a:t>
            </a:r>
          </a:p>
          <a:p>
            <a:r>
              <a:rPr lang="en-GB" dirty="0"/>
              <a:t>Difficulty partaking in group play </a:t>
            </a:r>
          </a:p>
          <a:p>
            <a:r>
              <a:rPr lang="en-GB" dirty="0"/>
              <a:t>My role: understand her developmental needs and support her social and emotional, cognitive, and physical well-being  </a:t>
            </a:r>
          </a:p>
          <a:p>
            <a:r>
              <a:rPr lang="en-GB" dirty="0"/>
              <a:t>Goal: to ensure she is on track to achieve all her milestones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22DFFED-4BBA-95C0-A074-CB5C3B9B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Introducing Amira:</a:t>
            </a:r>
          </a:p>
        </p:txBody>
      </p:sp>
    </p:spTree>
    <p:extLst>
      <p:ext uri="{BB962C8B-B14F-4D97-AF65-F5344CB8AC3E}">
        <p14:creationId xmlns:p14="http://schemas.microsoft.com/office/powerpoint/2010/main" val="856560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21AA8-1569-C149-40E1-121CD4AEB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909" y="1685926"/>
            <a:ext cx="10653579" cy="44009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Cognitive: </a:t>
            </a:r>
          </a:p>
          <a:p>
            <a:r>
              <a:rPr lang="en-GB" dirty="0"/>
              <a:t>Amira is in the preoperational stage (2-7 years old) </a:t>
            </a:r>
          </a:p>
          <a:p>
            <a:r>
              <a:rPr lang="en-GB" dirty="0"/>
              <a:t>She is starting to use symbolic thinking, e.g., pretend play,</a:t>
            </a:r>
          </a:p>
          <a:p>
            <a:r>
              <a:rPr lang="en-GB" dirty="0"/>
              <a:t>Still in the egocentric stage, may not understand others’ viewpoints </a:t>
            </a:r>
          </a:p>
          <a:p>
            <a:r>
              <a:rPr lang="en-GB" dirty="0"/>
              <a:t>May explain why she prefers parallel </a:t>
            </a:r>
          </a:p>
          <a:p>
            <a:r>
              <a:rPr lang="en-GB" dirty="0"/>
              <a:t>Recently joined the nursery: creates disequilibrium as her old schemas no longer match her experiences </a:t>
            </a:r>
          </a:p>
          <a:p>
            <a:r>
              <a:rPr lang="en-GB" dirty="0"/>
              <a:t>This means Amira must adapt her schemas through assimilation and accommodation to reach equilibrium again, which she may require support to do 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ECB81D5-7B22-C75A-2BFE-EF153653E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Amira’s developmental needs: </a:t>
            </a:r>
          </a:p>
        </p:txBody>
      </p:sp>
    </p:spTree>
    <p:extLst>
      <p:ext uri="{BB962C8B-B14F-4D97-AF65-F5344CB8AC3E}">
        <p14:creationId xmlns:p14="http://schemas.microsoft.com/office/powerpoint/2010/main" val="3025203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4C3F2-0F85-6F6F-27B1-D0BC263C0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Cognitive:  </a:t>
            </a:r>
          </a:p>
          <a:p>
            <a:pPr marL="0" indent="0">
              <a:buNone/>
            </a:pPr>
            <a:r>
              <a:rPr lang="en-GB" dirty="0"/>
              <a:t>Amira, who is developing symbolic thought, still thinks egocentrically and is learning to use language to represent ideas; however, her verbal skills are limited, so she needs more chances to express her thinking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Symbolic play: strengthens her schemas through pretend play and can help her rehearse real-life experiences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Routine and repetition: reinforces assimilation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Active exploration: Piaget’s main idea- constructs knowledge through physical interaction 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55D8642-E2D1-843D-CBEF-E6EA0A0BB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Applying Piaget’s theory to Amira: Strategies </a:t>
            </a:r>
          </a:p>
        </p:txBody>
      </p:sp>
    </p:spTree>
    <p:extLst>
      <p:ext uri="{BB962C8B-B14F-4D97-AF65-F5344CB8AC3E}">
        <p14:creationId xmlns:p14="http://schemas.microsoft.com/office/powerpoint/2010/main" val="29579767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41680F-4E15-F2D8-54A7-5F67A5E0A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1371535" cy="45938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Social: </a:t>
            </a:r>
          </a:p>
          <a:p>
            <a:r>
              <a:rPr lang="en-GB" dirty="0"/>
              <a:t>Egocentrism affects group play, so as a result, Amira prefers parallel play</a:t>
            </a:r>
          </a:p>
          <a:p>
            <a:r>
              <a:rPr lang="en-GB" dirty="0"/>
              <a:t>As Parten noted in 1932, a preference for parallel play is normal at this stage; however, exposure to cooperative play can develop habits like turn-taking and eventually sharing </a:t>
            </a:r>
          </a:p>
          <a:p>
            <a:r>
              <a:rPr lang="en-GB" dirty="0"/>
              <a:t>Strong attachment needs: they rely on adults for reassurance and security as emotional regulation develops. (Paley and </a:t>
            </a:r>
            <a:r>
              <a:rPr lang="en-GB" dirty="0" err="1"/>
              <a:t>Hajal</a:t>
            </a:r>
            <a:r>
              <a:rPr lang="en-GB" dirty="0"/>
              <a:t>, 2022)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sz="2800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01376700-6DB7-1414-9B89-EF8982E2C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/>
              <a:t>Amira’s developmental needs: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201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41272-550C-BBDD-E8C9-9941E162C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Social:</a:t>
            </a:r>
          </a:p>
          <a:p>
            <a:pPr marL="0" indent="0">
              <a:buNone/>
            </a:pPr>
            <a:r>
              <a:rPr lang="en-GB" dirty="0"/>
              <a:t>Amira finds group play hard, likely still in parallel or solo play, and egocentrism means she’s not yet fully able to share or take others’ perspectives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Parallel to cooperative play progression: this supports the transition from egocentric thought towards social understanding (Piaget, 1962)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GB" dirty="0"/>
              <a:t> Role play and shared activities: encourage pretend play to develop empathy and turn-taking, expanding her social schemas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GB" dirty="0"/>
              <a:t>Practitioner modelling: helps to build accommodation of new social rules 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en-GB" dirty="0"/>
              <a:t>Small, predictable groups: supports assimilation, linking familiar playmates with safe experiences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CEE5CF9-D1D6-F8E5-9E22-1A2F47A06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Applying Piaget’s theory to Amira: Strategies </a:t>
            </a:r>
          </a:p>
        </p:txBody>
      </p:sp>
    </p:spTree>
    <p:extLst>
      <p:ext uri="{BB962C8B-B14F-4D97-AF65-F5344CB8AC3E}">
        <p14:creationId xmlns:p14="http://schemas.microsoft.com/office/powerpoint/2010/main" val="1870531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D3D4C7-502C-A22E-EBDD-5C5A4C95ED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Emotional:</a:t>
            </a:r>
          </a:p>
          <a:p>
            <a:r>
              <a:rPr lang="en-GB" dirty="0"/>
              <a:t>Amira’s case: becomes anxious when caregiver leaves; indicates developing but incomplete understanding of permanence, continuity, and reassurance needs </a:t>
            </a:r>
          </a:p>
          <a:p>
            <a:r>
              <a:rPr lang="en-GB" dirty="0"/>
              <a:t> Separation anxiety is common at this age due to immature cognitive schemas; children struggle to understand that absence is temporary</a:t>
            </a:r>
          </a:p>
          <a:p>
            <a:r>
              <a:rPr lang="en-GB" dirty="0"/>
              <a:t>At this stage is thinking is concrete, not abstract; there is limited object permanence beyond immediate sight </a:t>
            </a:r>
          </a:p>
          <a:p>
            <a:r>
              <a:rPr lang="en-GB" dirty="0"/>
              <a:t>Emotional distress as a result of these factors reflects cognitive immaturity, not a behavioural issue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2835EFF-224F-988A-6CF8-F88D03A05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/>
              <a:t>Amira’s developmental needs: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050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A762E-3AF1-F58F-8CD7-94D027677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Emotional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Amira shows anxiety when separated from carers, and she’s developing schemas of security and trust 	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Key person consistency: allows her to accommodate the idea of feeling safe around someone (DfE, 2021)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Gradual Settling routine: each successful separation forms a new schema of security and predictability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Reflective Talk: narrating emotions helps link new feelings to words, which supports cognitive and emotional integration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0E1DC9F-AB64-CF44-4A7F-0122A15D2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Applying Piaget’s theory to Amira: Strategies </a:t>
            </a:r>
          </a:p>
        </p:txBody>
      </p:sp>
    </p:spTree>
    <p:extLst>
      <p:ext uri="{BB962C8B-B14F-4D97-AF65-F5344CB8AC3E}">
        <p14:creationId xmlns:p14="http://schemas.microsoft.com/office/powerpoint/2010/main" val="2372796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88908-D567-E787-0911-87C834D7D7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Now that support strategies have been created for Amira, how do we know they will work? What shapes her progress? </a:t>
            </a:r>
          </a:p>
          <a:p>
            <a:r>
              <a:rPr lang="en-GB" dirty="0"/>
              <a:t>Piaget (1952) suggested that all children go through the same stages of cognitive development, which implies that biology and maturation play a vital role in how they learn to think </a:t>
            </a:r>
          </a:p>
          <a:p>
            <a:r>
              <a:rPr lang="en-GB" dirty="0"/>
              <a:t>Although Bronfenbrenner (1979) believed environmental influences such as quality interactions, emotional security, and language exposure are all important </a:t>
            </a:r>
          </a:p>
          <a:p>
            <a:r>
              <a:rPr lang="en-GB" dirty="0"/>
              <a:t>However, I believe both sides can be true: for example, Amira’s separation anxiety could be her temperament, but supportive relationships can help her adapt and build new schemas. </a:t>
            </a:r>
          </a:p>
          <a:p>
            <a:r>
              <a:rPr lang="en-GB" dirty="0"/>
              <a:t>Development is not fixed by nature, but nurturing experiences can reshape her confidence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FC8E4AF-FCA3-48BA-26DD-F14555767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Nature vs Nurture</a:t>
            </a:r>
          </a:p>
        </p:txBody>
      </p:sp>
    </p:spTree>
    <p:extLst>
      <p:ext uri="{BB962C8B-B14F-4D97-AF65-F5344CB8AC3E}">
        <p14:creationId xmlns:p14="http://schemas.microsoft.com/office/powerpoint/2010/main" val="1782194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ACBD-5498-AB71-266B-92D8161CE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Amira’s development shows the interaction between biological readiness and environmental input </a:t>
            </a:r>
          </a:p>
          <a:p>
            <a:r>
              <a:rPr lang="en-GB" dirty="0"/>
              <a:t>Her brain may be ready to learn, but secure attachments and rich experiences help that happen (Bowlby,1969)</a:t>
            </a:r>
          </a:p>
          <a:p>
            <a:r>
              <a:rPr lang="en-GB" dirty="0"/>
              <a:t>Supportive routines and play within the nursery (Bronfenbrenner, 1979) nurture her confidence and social skills </a:t>
            </a:r>
          </a:p>
          <a:p>
            <a:r>
              <a:rPr lang="en-GB" dirty="0"/>
              <a:t>This shows that genes and environment work together; consistent nurturing experiences activate her natural potential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FD0C3A9-BCBE-B309-2A5B-2F2CBECD2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Nature vs Nurture</a:t>
            </a:r>
          </a:p>
        </p:txBody>
      </p:sp>
    </p:spTree>
    <p:extLst>
      <p:ext uri="{BB962C8B-B14F-4D97-AF65-F5344CB8AC3E}">
        <p14:creationId xmlns:p14="http://schemas.microsoft.com/office/powerpoint/2010/main" val="14760483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DE813-257C-5475-8532-6B24F59C0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Piaget’s theory helps practitioners understand that children like Amira learn through active exploration and construct their own understanding: a key principle reflected in the EYFS </a:t>
            </a:r>
          </a:p>
          <a:p>
            <a:r>
              <a:rPr lang="en-GB" dirty="0"/>
              <a:t>However, his stages may underestimate children’s abilities, as research shows some 3-year-olds can reason or communicate more flexibly than Piaget suggested </a:t>
            </a:r>
          </a:p>
          <a:p>
            <a:r>
              <a:rPr lang="en-GB" dirty="0"/>
              <a:t>The theory also places less emphasis on social interaction. Whereas Vygotsky (1978) highlights that learning is supported through language, play, and adult guidance </a:t>
            </a:r>
          </a:p>
          <a:p>
            <a:r>
              <a:rPr lang="en-GB" dirty="0"/>
              <a:t>Piaget’s work focuses mainly on cognitive development, giving limited insight into Amira’s emotional anxiety and attachment needs, which Bowlby’s (1969) theory explains more efficiently </a:t>
            </a:r>
          </a:p>
          <a:p>
            <a:r>
              <a:rPr lang="en-GB" dirty="0"/>
              <a:t> Overall, while Piaget provides a valuable framework for understanding how Amira thinks and learns, EYFS must also integrate social and emotional perspectives to support the whole child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1283531-4EDD-CCBF-D3A3-46F9B8242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Evaluating Piaget’s theory </a:t>
            </a:r>
          </a:p>
        </p:txBody>
      </p:sp>
    </p:spTree>
    <p:extLst>
      <p:ext uri="{BB962C8B-B14F-4D97-AF65-F5344CB8AC3E}">
        <p14:creationId xmlns:p14="http://schemas.microsoft.com/office/powerpoint/2010/main" val="4065256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8D21E0-F519-5F37-0C33-65E385658A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Piaget’s theory helps explain how Amira learns through play and exploration, supporting EYFS practice </a:t>
            </a:r>
          </a:p>
          <a:p>
            <a:r>
              <a:rPr lang="en-GB" dirty="0"/>
              <a:t>It reminds us that children build knowledge actively, not just absorb</a:t>
            </a:r>
          </a:p>
          <a:p>
            <a:r>
              <a:rPr lang="en-GB" dirty="0"/>
              <a:t>However, it focuses mainly on thinking, not social or emotional needs, which theories like Bowlby’s help clarify </a:t>
            </a:r>
          </a:p>
          <a:p>
            <a:r>
              <a:rPr lang="en-GB" dirty="0"/>
              <a:t>Overall, combining Piaget’s ideas with other perspectives provides a holistic view of Amira’s development </a:t>
            </a:r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575C461-8EAD-92E5-7D42-59E1BF671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49275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Conclusion: </a:t>
            </a:r>
          </a:p>
        </p:txBody>
      </p:sp>
    </p:spTree>
    <p:extLst>
      <p:ext uri="{BB962C8B-B14F-4D97-AF65-F5344CB8AC3E}">
        <p14:creationId xmlns:p14="http://schemas.microsoft.com/office/powerpoint/2010/main" val="35794433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EC34F2-A513-7E4E-B079-F8845CAEC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163782"/>
            <a:ext cx="11266226" cy="5145578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Farzanfar</a:t>
            </a:r>
            <a:r>
              <a:rPr lang="en-GB" dirty="0"/>
              <a:t>, Delaram; Spiers, Hugo J.; Moscovitch, Morris. et al. Nature reviews. Neuroscience. 2023.</a:t>
            </a:r>
          </a:p>
          <a:p>
            <a:r>
              <a:rPr lang="en-GB" dirty="0"/>
              <a:t>Andersen, M.M. and </a:t>
            </a:r>
            <a:r>
              <a:rPr lang="en-GB" dirty="0" err="1"/>
              <a:t>Kiverstein</a:t>
            </a:r>
            <a:r>
              <a:rPr lang="en-GB" dirty="0"/>
              <a:t>, J. (2024) </a:t>
            </a:r>
            <a:r>
              <a:rPr lang="en-GB" i="1" dirty="0"/>
              <a:t>‘Play in Cognitive Development: From Rational Constructivism to Predictive Processing’, Topics in Cognitive Science</a:t>
            </a:r>
            <a:r>
              <a:rPr lang="en-GB" dirty="0"/>
              <a:t> [Preprint]. Available at: </a:t>
            </a:r>
            <a:r>
              <a:rPr lang="en-GB" dirty="0">
                <a:hlinkClick r:id="rId2"/>
              </a:rPr>
              <a:t>https://doi.org/10.1111/tops.12752</a:t>
            </a:r>
            <a:endParaRPr lang="en-GB" dirty="0"/>
          </a:p>
          <a:p>
            <a:r>
              <a:rPr lang="en-GB" dirty="0"/>
              <a:t>Berk, L. E. (1991) </a:t>
            </a:r>
            <a:r>
              <a:rPr lang="en-GB" i="1" dirty="0"/>
              <a:t>Child Development.</a:t>
            </a:r>
          </a:p>
          <a:p>
            <a:r>
              <a:rPr lang="en-US" altLang="en-US" dirty="0">
                <a:latin typeface="Arial" panose="020B0604020202020204" pitchFamily="34" charset="0"/>
              </a:rPr>
              <a:t>Piaget, J. (1952) </a:t>
            </a:r>
            <a:r>
              <a:rPr lang="en-US" altLang="en-US" i="1" dirty="0">
                <a:latin typeface="Arial" panose="020B0604020202020204" pitchFamily="34" charset="0"/>
              </a:rPr>
              <a:t>The Origins of Intelligence in Children</a:t>
            </a:r>
            <a:r>
              <a:rPr lang="en-US" altLang="en-US" dirty="0">
                <a:latin typeface="Arial" panose="020B0604020202020204" pitchFamily="34" charset="0"/>
              </a:rPr>
              <a:t>. New York: International Universities Press</a:t>
            </a:r>
          </a:p>
          <a:p>
            <a:r>
              <a:rPr lang="en-US" altLang="en-US" dirty="0">
                <a:latin typeface="Arial" panose="020B0604020202020204" pitchFamily="34" charset="0"/>
              </a:rPr>
              <a:t>Piaget, J. &amp; </a:t>
            </a:r>
            <a:r>
              <a:rPr lang="en-US" altLang="en-US" dirty="0" err="1">
                <a:latin typeface="Arial" panose="020B0604020202020204" pitchFamily="34" charset="0"/>
              </a:rPr>
              <a:t>Inhelder</a:t>
            </a:r>
            <a:r>
              <a:rPr lang="en-US" altLang="en-US" dirty="0">
                <a:latin typeface="Arial" panose="020B0604020202020204" pitchFamily="34" charset="0"/>
              </a:rPr>
              <a:t>, B. (1969) </a:t>
            </a:r>
            <a:r>
              <a:rPr lang="en-US" altLang="en-US" i="1" dirty="0">
                <a:latin typeface="Arial" panose="020B0604020202020204" pitchFamily="34" charset="0"/>
              </a:rPr>
              <a:t>The Psychology of the Child</a:t>
            </a:r>
            <a:r>
              <a:rPr lang="en-US" altLang="en-US" dirty="0">
                <a:latin typeface="Arial" panose="020B0604020202020204" pitchFamily="34" charset="0"/>
              </a:rPr>
              <a:t>. New York: Basic Books.</a:t>
            </a:r>
          </a:p>
          <a:p>
            <a:r>
              <a:rPr lang="en-GB" dirty="0"/>
              <a:t>Department for Education (DfE) (2021) </a:t>
            </a:r>
            <a:r>
              <a:rPr lang="en-GB" i="1" dirty="0"/>
              <a:t>Statutory framework for the Early Years Foundation Stage: setting the standards for learning, development and care for children from birth to five</a:t>
            </a:r>
            <a:r>
              <a:rPr lang="en-GB" dirty="0"/>
              <a:t>. Published 31 March 2021. Available at: </a:t>
            </a:r>
            <a:r>
              <a:rPr lang="en-GB" dirty="0">
                <a:hlinkClick r:id="rId3"/>
              </a:rPr>
              <a:t>https://dera.ioe.ac.uk/id/eprint/37697</a:t>
            </a:r>
            <a:endParaRPr lang="en-GB" dirty="0"/>
          </a:p>
          <a:p>
            <a:r>
              <a:rPr lang="en-GB" dirty="0"/>
              <a:t>Aladin, L. (2025) ‘The role of play in cognitive development: A neuroscientific perspective’, </a:t>
            </a:r>
            <a:r>
              <a:rPr lang="en-GB" i="1" dirty="0"/>
              <a:t>Journal of Cognitive Neuroscience</a:t>
            </a:r>
            <a:r>
              <a:rPr lang="en-GB" dirty="0"/>
              <a:t>, 8(2), p. 260. doi:10.35841/aacnj-8.2.260.</a:t>
            </a:r>
          </a:p>
          <a:p>
            <a:r>
              <a:rPr lang="en-GB" dirty="0"/>
              <a:t>Bruce, T. (2015) </a:t>
            </a:r>
            <a:r>
              <a:rPr lang="en-GB" i="1" dirty="0"/>
              <a:t>Early Childhood Education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London: Hodder Education.</a:t>
            </a:r>
          </a:p>
          <a:p>
            <a:r>
              <a:rPr lang="en-GB" dirty="0"/>
              <a:t>Parten, M. (1932) ‘Social participation among preschool children’, </a:t>
            </a:r>
            <a:r>
              <a:rPr lang="en-GB" i="1" dirty="0"/>
              <a:t>Journal of Abnormal and Social Psychology</a:t>
            </a:r>
            <a:r>
              <a:rPr lang="en-GB" dirty="0"/>
              <a:t>,</a:t>
            </a:r>
          </a:p>
          <a:p>
            <a:r>
              <a:rPr lang="en-GB" dirty="0"/>
              <a:t>PALEY, B. and HAJAL, N.J., 2022. Conceptualizing Emotion Regulation and Coregulation as Family-Level Phenomena. </a:t>
            </a:r>
            <a:r>
              <a:rPr lang="en-GB" i="1" dirty="0"/>
              <a:t>Clinical child and family psychology review, </a:t>
            </a:r>
            <a:r>
              <a:rPr lang="en-GB" b="1" dirty="0"/>
              <a:t>25</a:t>
            </a:r>
            <a:r>
              <a:rPr lang="en-GB" dirty="0"/>
              <a:t>(1), pp. 19-43.</a:t>
            </a:r>
          </a:p>
          <a:p>
            <a:r>
              <a:rPr lang="en-GB" dirty="0"/>
              <a:t>Bronfenbrenner, U. (1979) </a:t>
            </a:r>
            <a:r>
              <a:rPr lang="en-GB" i="1" dirty="0"/>
              <a:t>The ecology of human development: Experiments by nature and design</a:t>
            </a:r>
            <a:r>
              <a:rPr lang="en-GB" dirty="0"/>
              <a:t>. Cambridge, MA: Harvard University Press</a:t>
            </a:r>
          </a:p>
          <a:p>
            <a:r>
              <a:rPr lang="en-GB" dirty="0"/>
              <a:t>Bowlby, J. (1969) </a:t>
            </a:r>
            <a:r>
              <a:rPr lang="en-GB" i="1" dirty="0"/>
              <a:t>Attachment and Loss: Vol. 1. Attachment</a:t>
            </a:r>
            <a:r>
              <a:rPr lang="en-GB" dirty="0"/>
              <a:t>. London: Hogarth Press</a:t>
            </a:r>
          </a:p>
          <a:p>
            <a:r>
              <a:rPr lang="en-GB" dirty="0"/>
              <a:t>Vygotsky, L.S. (1978) </a:t>
            </a:r>
            <a:r>
              <a:rPr lang="en-GB" i="1" dirty="0"/>
              <a:t>Mind in Society: The Development of Higher Psychological Processes</a:t>
            </a:r>
            <a:r>
              <a:rPr lang="en-GB" dirty="0"/>
              <a:t>. Edited by M. Cole, V. John-Steiner, S. Scribner, and E. </a:t>
            </a:r>
            <a:r>
              <a:rPr lang="en-GB" dirty="0" err="1"/>
              <a:t>Souberman</a:t>
            </a:r>
            <a:r>
              <a:rPr lang="en-GB" dirty="0"/>
              <a:t>. Cambridge, MA: Harvard University Press.</a:t>
            </a:r>
            <a:endParaRPr lang="en-GB" b="1" dirty="0"/>
          </a:p>
          <a:p>
            <a:endParaRPr lang="en-GB" dirty="0"/>
          </a:p>
          <a:p>
            <a:endParaRPr lang="en-US" altLang="en-US" dirty="0">
              <a:latin typeface="Arial" panose="020B0604020202020204" pitchFamily="34" charset="0"/>
            </a:endParaRPr>
          </a:p>
          <a:p>
            <a:endParaRPr lang="en-GB" i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3AB06869-48AB-A6B3-0CD0-7BFED1A622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65" y="184666"/>
            <a:ext cx="10653713" cy="113188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en-GB" dirty="0"/>
              <a:t>References: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7EB489F-75F5-2771-1F06-819704AEC4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57060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afeabf6557223d08f574756ddb16d9e3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093786478a9dd8283f242ca99267b848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CA87FA86-CBAB-4293-A800-5AC504532E6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9AAA724-0871-4274-A190-E3D5279F12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459EDD-DA82-420D-A3C7-ABAC970EBEB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ccfc14db-0f45-423b-b2f5-752f8f8a0ada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3497</TotalTime>
  <Words>1852</Words>
  <Application>Microsoft Office PowerPoint</Application>
  <PresentationFormat>Widescreen</PresentationFormat>
  <Paragraphs>149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Neue Haas Grotesk Text Pro</vt:lpstr>
      <vt:lpstr>VanillaVTI</vt:lpstr>
      <vt:lpstr> Understanding Amira’s Development: using Piaget’s theories </vt:lpstr>
      <vt:lpstr>Introduction: overview </vt:lpstr>
      <vt:lpstr>Jean Piaget:</vt:lpstr>
      <vt:lpstr>Piaget’s Constructivist Approach</vt:lpstr>
      <vt:lpstr>Piaget’s Constructivist Approach in Early Years: </vt:lpstr>
      <vt:lpstr>Piaget’s Theory of Cognitive Development:</vt:lpstr>
      <vt:lpstr>Piaget’s Theory of Cognitive Development:</vt:lpstr>
      <vt:lpstr>Piaget’s Theory of Cognitive Development:</vt:lpstr>
      <vt:lpstr>Piaget’s Theory of Cognitive Development:</vt:lpstr>
      <vt:lpstr>Introducing Amira:</vt:lpstr>
      <vt:lpstr>Amira’s developmental needs: </vt:lpstr>
      <vt:lpstr>Applying Piaget’s theory to Amira: Strategies </vt:lpstr>
      <vt:lpstr>Amira’s developmental needs: </vt:lpstr>
      <vt:lpstr>Applying Piaget’s theory to Amira: Strategies </vt:lpstr>
      <vt:lpstr>Amira’s developmental needs: </vt:lpstr>
      <vt:lpstr>Applying Piaget’s theory to Amira: Strategies </vt:lpstr>
      <vt:lpstr>Nature vs Nurture</vt:lpstr>
      <vt:lpstr>Nature vs Nurture</vt:lpstr>
      <vt:lpstr>Evaluating Piaget’s theory </vt:lpstr>
      <vt:lpstr>Conclusion: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Portia Amankonah (2426673)</dc:creator>
  <cp:lastModifiedBy>Portia Amankonah (2426673)</cp:lastModifiedBy>
  <cp:revision>1</cp:revision>
  <dcterms:created xsi:type="dcterms:W3CDTF">2025-10-05T09:05:54Z</dcterms:created>
  <dcterms:modified xsi:type="dcterms:W3CDTF">2025-10-13T01:19:11Z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