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474" r:id="rId3"/>
    <p:sldId id="259" r:id="rId4"/>
    <p:sldId id="265" r:id="rId5"/>
    <p:sldId id="266" r:id="rId6"/>
    <p:sldId id="324" r:id="rId7"/>
    <p:sldId id="325" r:id="rId8"/>
    <p:sldId id="326" r:id="rId9"/>
    <p:sldId id="332" r:id="rId10"/>
    <p:sldId id="333" r:id="rId11"/>
    <p:sldId id="339" r:id="rId12"/>
    <p:sldId id="334" r:id="rId13"/>
    <p:sldId id="338" r:id="rId14"/>
    <p:sldId id="327" r:id="rId15"/>
    <p:sldId id="331" r:id="rId16"/>
    <p:sldId id="329" r:id="rId17"/>
    <p:sldId id="322" r:id="rId18"/>
    <p:sldId id="340" r:id="rId19"/>
    <p:sldId id="495" r:id="rId20"/>
    <p:sldId id="497" r:id="rId21"/>
    <p:sldId id="49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EA7023-7542-4B97-B735-A149108BC9F5}" v="32" dt="2025-07-05T12:32:37.1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4" autoAdjust="0"/>
    <p:restoredTop sz="94660"/>
  </p:normalViewPr>
  <p:slideViewPr>
    <p:cSldViewPr snapToGrid="0">
      <p:cViewPr varScale="1">
        <p:scale>
          <a:sx n="98" d="100"/>
          <a:sy n="98" d="100"/>
        </p:scale>
        <p:origin x="102"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ata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ata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12" Type="http://schemas.openxmlformats.org/officeDocument/2006/relationships/image" Target="../media/image37.sv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11" Type="http://schemas.openxmlformats.org/officeDocument/2006/relationships/image" Target="../media/image36.png"/><Relationship Id="rId5" Type="http://schemas.openxmlformats.org/officeDocument/2006/relationships/image" Target="../media/image30.png"/><Relationship Id="rId10" Type="http://schemas.openxmlformats.org/officeDocument/2006/relationships/image" Target="../media/image35.svg"/><Relationship Id="rId4" Type="http://schemas.openxmlformats.org/officeDocument/2006/relationships/image" Target="../media/image29.svg"/><Relationship Id="rId9" Type="http://schemas.openxmlformats.org/officeDocument/2006/relationships/image" Target="../media/image34.png"/></Relationships>
</file>

<file path=ppt/diagrams/_rels/drawing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39.svg"/><Relationship Id="rId1" Type="http://schemas.openxmlformats.org/officeDocument/2006/relationships/image" Target="../media/image38.png"/><Relationship Id="rId6" Type="http://schemas.openxmlformats.org/officeDocument/2006/relationships/image" Target="../media/image41.svg"/><Relationship Id="rId5" Type="http://schemas.openxmlformats.org/officeDocument/2006/relationships/image" Target="../media/image40.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4CA1357-F05A-4DCC-90E9-2C31E190B036}"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F296C58D-422E-4B4E-915D-C290E73AD52C}">
      <dgm:prSet/>
      <dgm:spPr/>
      <dgm:t>
        <a:bodyPr/>
        <a:lstStyle/>
        <a:p>
          <a:r>
            <a:rPr lang="en-GB"/>
            <a:t>Each student should take time to discuss their completed Infoskills homework with their lecturer.</a:t>
          </a:r>
          <a:endParaRPr lang="en-US"/>
        </a:p>
      </dgm:t>
    </dgm:pt>
    <dgm:pt modelId="{322D1B54-60EB-49DD-8DED-DCB8A24FDB43}" type="parTrans" cxnId="{CB7537EC-9FBE-4E05-BDC3-9BE94D9EB88D}">
      <dgm:prSet/>
      <dgm:spPr/>
      <dgm:t>
        <a:bodyPr/>
        <a:lstStyle/>
        <a:p>
          <a:endParaRPr lang="en-US"/>
        </a:p>
      </dgm:t>
    </dgm:pt>
    <dgm:pt modelId="{A7A13BF3-226E-4057-816B-80DA2B775227}" type="sibTrans" cxnId="{CB7537EC-9FBE-4E05-BDC3-9BE94D9EB88D}">
      <dgm:prSet/>
      <dgm:spPr/>
      <dgm:t>
        <a:bodyPr/>
        <a:lstStyle/>
        <a:p>
          <a:endParaRPr lang="en-US"/>
        </a:p>
      </dgm:t>
    </dgm:pt>
    <dgm:pt modelId="{E14484FA-BDF1-4A12-9A77-94E2083DF0F5}">
      <dgm:prSet/>
      <dgm:spPr/>
      <dgm:t>
        <a:bodyPr/>
        <a:lstStyle/>
        <a:p>
          <a:r>
            <a:rPr lang="en-GB"/>
            <a:t>What was your experience completing it?</a:t>
          </a:r>
          <a:endParaRPr lang="en-US"/>
        </a:p>
      </dgm:t>
    </dgm:pt>
    <dgm:pt modelId="{88EC5C80-3E17-467B-83C0-0A40D4D005DA}" type="parTrans" cxnId="{A8C595D9-F912-4332-91E8-100EF1B2684F}">
      <dgm:prSet/>
      <dgm:spPr/>
      <dgm:t>
        <a:bodyPr/>
        <a:lstStyle/>
        <a:p>
          <a:endParaRPr lang="en-US"/>
        </a:p>
      </dgm:t>
    </dgm:pt>
    <dgm:pt modelId="{93BFEB49-0BD6-4C55-B775-4BA45D06BFA3}" type="sibTrans" cxnId="{A8C595D9-F912-4332-91E8-100EF1B2684F}">
      <dgm:prSet/>
      <dgm:spPr/>
      <dgm:t>
        <a:bodyPr/>
        <a:lstStyle/>
        <a:p>
          <a:endParaRPr lang="en-US"/>
        </a:p>
      </dgm:t>
    </dgm:pt>
    <dgm:pt modelId="{8C19F636-8CAD-428B-9272-9437CB8C0A64}">
      <dgm:prSet/>
      <dgm:spPr/>
      <dgm:t>
        <a:bodyPr/>
        <a:lstStyle/>
        <a:p>
          <a:r>
            <a:rPr lang="en-GB"/>
            <a:t>Are there any challenges you faced?</a:t>
          </a:r>
          <a:endParaRPr lang="en-US"/>
        </a:p>
      </dgm:t>
    </dgm:pt>
    <dgm:pt modelId="{59552532-83FD-4DA5-BC55-6240BED22DC2}" type="parTrans" cxnId="{247CCD3B-E22E-4F94-B430-9F2300313002}">
      <dgm:prSet/>
      <dgm:spPr/>
      <dgm:t>
        <a:bodyPr/>
        <a:lstStyle/>
        <a:p>
          <a:endParaRPr lang="en-US"/>
        </a:p>
      </dgm:t>
    </dgm:pt>
    <dgm:pt modelId="{13C6165F-2AA2-4FAB-822D-796D69649F5F}" type="sibTrans" cxnId="{247CCD3B-E22E-4F94-B430-9F2300313002}">
      <dgm:prSet/>
      <dgm:spPr/>
      <dgm:t>
        <a:bodyPr/>
        <a:lstStyle/>
        <a:p>
          <a:endParaRPr lang="en-US"/>
        </a:p>
      </dgm:t>
    </dgm:pt>
    <dgm:pt modelId="{5F63E2FE-1B1F-4F1E-90D8-EDD01F179256}">
      <dgm:prSet/>
      <dgm:spPr/>
      <dgm:t>
        <a:bodyPr/>
        <a:lstStyle/>
        <a:p>
          <a:r>
            <a:rPr lang="en-GB"/>
            <a:t>How did you overcome them?</a:t>
          </a:r>
          <a:endParaRPr lang="en-US"/>
        </a:p>
      </dgm:t>
    </dgm:pt>
    <dgm:pt modelId="{2F04695F-8F36-4B07-B89B-B3BCDAE478DF}" type="parTrans" cxnId="{C8998DA6-535F-4C8D-838C-AFEFC5A51B9F}">
      <dgm:prSet/>
      <dgm:spPr/>
      <dgm:t>
        <a:bodyPr/>
        <a:lstStyle/>
        <a:p>
          <a:endParaRPr lang="en-US"/>
        </a:p>
      </dgm:t>
    </dgm:pt>
    <dgm:pt modelId="{44444819-DFFE-4998-B2A7-F2B87EFFDED6}" type="sibTrans" cxnId="{C8998DA6-535F-4C8D-838C-AFEFC5A51B9F}">
      <dgm:prSet/>
      <dgm:spPr/>
      <dgm:t>
        <a:bodyPr/>
        <a:lstStyle/>
        <a:p>
          <a:endParaRPr lang="en-US"/>
        </a:p>
      </dgm:t>
    </dgm:pt>
    <dgm:pt modelId="{6AA8A552-B8C2-4FA3-8526-2D8EBABAED9D}">
      <dgm:prSet/>
      <dgm:spPr/>
      <dgm:t>
        <a:bodyPr/>
        <a:lstStyle/>
        <a:p>
          <a:r>
            <a:rPr lang="en-GB"/>
            <a:t>Is/there any aspect you found very exciting?</a:t>
          </a:r>
          <a:endParaRPr lang="en-US"/>
        </a:p>
      </dgm:t>
    </dgm:pt>
    <dgm:pt modelId="{960EB70A-F97A-42E8-BE13-962CB3E4C741}" type="parTrans" cxnId="{76E7C4E2-E9FE-4580-9348-A10A0CBFE5D8}">
      <dgm:prSet/>
      <dgm:spPr/>
      <dgm:t>
        <a:bodyPr/>
        <a:lstStyle/>
        <a:p>
          <a:endParaRPr lang="en-US"/>
        </a:p>
      </dgm:t>
    </dgm:pt>
    <dgm:pt modelId="{9467612C-B625-420B-91CC-9BE2E1E236AD}" type="sibTrans" cxnId="{76E7C4E2-E9FE-4580-9348-A10A0CBFE5D8}">
      <dgm:prSet/>
      <dgm:spPr/>
      <dgm:t>
        <a:bodyPr/>
        <a:lstStyle/>
        <a:p>
          <a:endParaRPr lang="en-US"/>
        </a:p>
      </dgm:t>
    </dgm:pt>
    <dgm:pt modelId="{1028CA22-7773-47C6-960C-6ABCF51CAF6B}" type="pres">
      <dgm:prSet presAssocID="{54CA1357-F05A-4DCC-90E9-2C31E190B036}" presName="linear" presStyleCnt="0">
        <dgm:presLayoutVars>
          <dgm:animLvl val="lvl"/>
          <dgm:resizeHandles val="exact"/>
        </dgm:presLayoutVars>
      </dgm:prSet>
      <dgm:spPr/>
    </dgm:pt>
    <dgm:pt modelId="{FBDD387B-A000-42EA-86EC-947747DF0133}" type="pres">
      <dgm:prSet presAssocID="{F296C58D-422E-4B4E-915D-C290E73AD52C}" presName="parentText" presStyleLbl="node1" presStyleIdx="0" presStyleCnt="5">
        <dgm:presLayoutVars>
          <dgm:chMax val="0"/>
          <dgm:bulletEnabled val="1"/>
        </dgm:presLayoutVars>
      </dgm:prSet>
      <dgm:spPr/>
    </dgm:pt>
    <dgm:pt modelId="{A805E5DC-DD2E-4EF1-BF56-2089910F71BA}" type="pres">
      <dgm:prSet presAssocID="{A7A13BF3-226E-4057-816B-80DA2B775227}" presName="spacer" presStyleCnt="0"/>
      <dgm:spPr/>
    </dgm:pt>
    <dgm:pt modelId="{F253425B-F4D8-4DEF-B734-85CEFC15E758}" type="pres">
      <dgm:prSet presAssocID="{E14484FA-BDF1-4A12-9A77-94E2083DF0F5}" presName="parentText" presStyleLbl="node1" presStyleIdx="1" presStyleCnt="5">
        <dgm:presLayoutVars>
          <dgm:chMax val="0"/>
          <dgm:bulletEnabled val="1"/>
        </dgm:presLayoutVars>
      </dgm:prSet>
      <dgm:spPr/>
    </dgm:pt>
    <dgm:pt modelId="{81D60D1D-7BD5-4E79-B28D-DA31027F40D5}" type="pres">
      <dgm:prSet presAssocID="{93BFEB49-0BD6-4C55-B775-4BA45D06BFA3}" presName="spacer" presStyleCnt="0"/>
      <dgm:spPr/>
    </dgm:pt>
    <dgm:pt modelId="{B86F5FD4-F444-4B7E-968C-485BAF451F54}" type="pres">
      <dgm:prSet presAssocID="{8C19F636-8CAD-428B-9272-9437CB8C0A64}" presName="parentText" presStyleLbl="node1" presStyleIdx="2" presStyleCnt="5">
        <dgm:presLayoutVars>
          <dgm:chMax val="0"/>
          <dgm:bulletEnabled val="1"/>
        </dgm:presLayoutVars>
      </dgm:prSet>
      <dgm:spPr/>
    </dgm:pt>
    <dgm:pt modelId="{C965FBBB-ED4C-4250-88F5-6058D4149B07}" type="pres">
      <dgm:prSet presAssocID="{13C6165F-2AA2-4FAB-822D-796D69649F5F}" presName="spacer" presStyleCnt="0"/>
      <dgm:spPr/>
    </dgm:pt>
    <dgm:pt modelId="{8561555F-0057-442D-849F-E73DF7C920B8}" type="pres">
      <dgm:prSet presAssocID="{5F63E2FE-1B1F-4F1E-90D8-EDD01F179256}" presName="parentText" presStyleLbl="node1" presStyleIdx="3" presStyleCnt="5">
        <dgm:presLayoutVars>
          <dgm:chMax val="0"/>
          <dgm:bulletEnabled val="1"/>
        </dgm:presLayoutVars>
      </dgm:prSet>
      <dgm:spPr/>
    </dgm:pt>
    <dgm:pt modelId="{939B3DE8-A4D7-4430-921E-5370B1CA90D1}" type="pres">
      <dgm:prSet presAssocID="{44444819-DFFE-4998-B2A7-F2B87EFFDED6}" presName="spacer" presStyleCnt="0"/>
      <dgm:spPr/>
    </dgm:pt>
    <dgm:pt modelId="{8CDF41FA-0ED8-4C30-8631-D39ED53AB83A}" type="pres">
      <dgm:prSet presAssocID="{6AA8A552-B8C2-4FA3-8526-2D8EBABAED9D}" presName="parentText" presStyleLbl="node1" presStyleIdx="4" presStyleCnt="5">
        <dgm:presLayoutVars>
          <dgm:chMax val="0"/>
          <dgm:bulletEnabled val="1"/>
        </dgm:presLayoutVars>
      </dgm:prSet>
      <dgm:spPr/>
    </dgm:pt>
  </dgm:ptLst>
  <dgm:cxnLst>
    <dgm:cxn modelId="{A55F491C-7B34-44C0-9EEB-B00255AD76B5}" type="presOf" srcId="{F296C58D-422E-4B4E-915D-C290E73AD52C}" destId="{FBDD387B-A000-42EA-86EC-947747DF0133}" srcOrd="0" destOrd="0" presId="urn:microsoft.com/office/officeart/2005/8/layout/vList2"/>
    <dgm:cxn modelId="{5BFCF81C-7AC8-4ADB-8A50-E0ECE6A9E781}" type="presOf" srcId="{54CA1357-F05A-4DCC-90E9-2C31E190B036}" destId="{1028CA22-7773-47C6-960C-6ABCF51CAF6B}" srcOrd="0" destOrd="0" presId="urn:microsoft.com/office/officeart/2005/8/layout/vList2"/>
    <dgm:cxn modelId="{F380192B-37B1-4858-90AB-04826C38C7B1}" type="presOf" srcId="{8C19F636-8CAD-428B-9272-9437CB8C0A64}" destId="{B86F5FD4-F444-4B7E-968C-485BAF451F54}" srcOrd="0" destOrd="0" presId="urn:microsoft.com/office/officeart/2005/8/layout/vList2"/>
    <dgm:cxn modelId="{247CCD3B-E22E-4F94-B430-9F2300313002}" srcId="{54CA1357-F05A-4DCC-90E9-2C31E190B036}" destId="{8C19F636-8CAD-428B-9272-9437CB8C0A64}" srcOrd="2" destOrd="0" parTransId="{59552532-83FD-4DA5-BC55-6240BED22DC2}" sibTransId="{13C6165F-2AA2-4FAB-822D-796D69649F5F}"/>
    <dgm:cxn modelId="{C8998DA6-535F-4C8D-838C-AFEFC5A51B9F}" srcId="{54CA1357-F05A-4DCC-90E9-2C31E190B036}" destId="{5F63E2FE-1B1F-4F1E-90D8-EDD01F179256}" srcOrd="3" destOrd="0" parTransId="{2F04695F-8F36-4B07-B89B-B3BCDAE478DF}" sibTransId="{44444819-DFFE-4998-B2A7-F2B87EFFDED6}"/>
    <dgm:cxn modelId="{1D4FD3C0-A4D9-4D12-AF78-3D4675E2DEFD}" type="presOf" srcId="{6AA8A552-B8C2-4FA3-8526-2D8EBABAED9D}" destId="{8CDF41FA-0ED8-4C30-8631-D39ED53AB83A}" srcOrd="0" destOrd="0" presId="urn:microsoft.com/office/officeart/2005/8/layout/vList2"/>
    <dgm:cxn modelId="{4DD325D3-D167-4A20-9D61-06978D7A912A}" type="presOf" srcId="{E14484FA-BDF1-4A12-9A77-94E2083DF0F5}" destId="{F253425B-F4D8-4DEF-B734-85CEFC15E758}" srcOrd="0" destOrd="0" presId="urn:microsoft.com/office/officeart/2005/8/layout/vList2"/>
    <dgm:cxn modelId="{A8C595D9-F912-4332-91E8-100EF1B2684F}" srcId="{54CA1357-F05A-4DCC-90E9-2C31E190B036}" destId="{E14484FA-BDF1-4A12-9A77-94E2083DF0F5}" srcOrd="1" destOrd="0" parTransId="{88EC5C80-3E17-467B-83C0-0A40D4D005DA}" sibTransId="{93BFEB49-0BD6-4C55-B775-4BA45D06BFA3}"/>
    <dgm:cxn modelId="{76E7C4E2-E9FE-4580-9348-A10A0CBFE5D8}" srcId="{54CA1357-F05A-4DCC-90E9-2C31E190B036}" destId="{6AA8A552-B8C2-4FA3-8526-2D8EBABAED9D}" srcOrd="4" destOrd="0" parTransId="{960EB70A-F97A-42E8-BE13-962CB3E4C741}" sibTransId="{9467612C-B625-420B-91CC-9BE2E1E236AD}"/>
    <dgm:cxn modelId="{CB7537EC-9FBE-4E05-BDC3-9BE94D9EB88D}" srcId="{54CA1357-F05A-4DCC-90E9-2C31E190B036}" destId="{F296C58D-422E-4B4E-915D-C290E73AD52C}" srcOrd="0" destOrd="0" parTransId="{322D1B54-60EB-49DD-8DED-DCB8A24FDB43}" sibTransId="{A7A13BF3-226E-4057-816B-80DA2B775227}"/>
    <dgm:cxn modelId="{535D44FC-2D0E-4773-B668-A720205A06E6}" type="presOf" srcId="{5F63E2FE-1B1F-4F1E-90D8-EDD01F179256}" destId="{8561555F-0057-442D-849F-E73DF7C920B8}" srcOrd="0" destOrd="0" presId="urn:microsoft.com/office/officeart/2005/8/layout/vList2"/>
    <dgm:cxn modelId="{FF311D2B-3EC6-45A6-BD90-908AE3782EF4}" type="presParOf" srcId="{1028CA22-7773-47C6-960C-6ABCF51CAF6B}" destId="{FBDD387B-A000-42EA-86EC-947747DF0133}" srcOrd="0" destOrd="0" presId="urn:microsoft.com/office/officeart/2005/8/layout/vList2"/>
    <dgm:cxn modelId="{FD7CFC59-FE3F-4C33-9887-C3F391BEEB10}" type="presParOf" srcId="{1028CA22-7773-47C6-960C-6ABCF51CAF6B}" destId="{A805E5DC-DD2E-4EF1-BF56-2089910F71BA}" srcOrd="1" destOrd="0" presId="urn:microsoft.com/office/officeart/2005/8/layout/vList2"/>
    <dgm:cxn modelId="{507B9576-EFDC-4F05-BF28-F823FE043CE3}" type="presParOf" srcId="{1028CA22-7773-47C6-960C-6ABCF51CAF6B}" destId="{F253425B-F4D8-4DEF-B734-85CEFC15E758}" srcOrd="2" destOrd="0" presId="urn:microsoft.com/office/officeart/2005/8/layout/vList2"/>
    <dgm:cxn modelId="{11F42C5A-99CB-4A03-AA83-25E8F9A8FC5B}" type="presParOf" srcId="{1028CA22-7773-47C6-960C-6ABCF51CAF6B}" destId="{81D60D1D-7BD5-4E79-B28D-DA31027F40D5}" srcOrd="3" destOrd="0" presId="urn:microsoft.com/office/officeart/2005/8/layout/vList2"/>
    <dgm:cxn modelId="{A932E3AD-BB21-4AF9-B89A-29025DCCA873}" type="presParOf" srcId="{1028CA22-7773-47C6-960C-6ABCF51CAF6B}" destId="{B86F5FD4-F444-4B7E-968C-485BAF451F54}" srcOrd="4" destOrd="0" presId="urn:microsoft.com/office/officeart/2005/8/layout/vList2"/>
    <dgm:cxn modelId="{16F56BED-EE3B-4654-8B29-63EB8AC67434}" type="presParOf" srcId="{1028CA22-7773-47C6-960C-6ABCF51CAF6B}" destId="{C965FBBB-ED4C-4250-88F5-6058D4149B07}" srcOrd="5" destOrd="0" presId="urn:microsoft.com/office/officeart/2005/8/layout/vList2"/>
    <dgm:cxn modelId="{3332DBCE-6796-484E-87CC-BB92B896F0EE}" type="presParOf" srcId="{1028CA22-7773-47C6-960C-6ABCF51CAF6B}" destId="{8561555F-0057-442D-849F-E73DF7C920B8}" srcOrd="6" destOrd="0" presId="urn:microsoft.com/office/officeart/2005/8/layout/vList2"/>
    <dgm:cxn modelId="{07E5AFC5-5ECC-4337-BCE3-BB363E974E35}" type="presParOf" srcId="{1028CA22-7773-47C6-960C-6ABCF51CAF6B}" destId="{939B3DE8-A4D7-4430-921E-5370B1CA90D1}" srcOrd="7" destOrd="0" presId="urn:microsoft.com/office/officeart/2005/8/layout/vList2"/>
    <dgm:cxn modelId="{F801C30C-8BD7-40A1-B0D0-32F77E8FE388}" type="presParOf" srcId="{1028CA22-7773-47C6-960C-6ABCF51CAF6B}" destId="{8CDF41FA-0ED8-4C30-8631-D39ED53AB83A}"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26427-C24A-438F-B625-28EBDD6A3615}"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4B17B87-049D-4169-84EB-083CEC906A00}">
      <dgm:prSet/>
      <dgm:spPr/>
      <dgm:t>
        <a:bodyPr/>
        <a:lstStyle/>
        <a:p>
          <a:pPr>
            <a:lnSpc>
              <a:spcPct val="100000"/>
            </a:lnSpc>
            <a:defRPr cap="all"/>
          </a:pPr>
          <a:r>
            <a:rPr lang="en-GB"/>
            <a:t>Interview planning &amp; preparation</a:t>
          </a:r>
          <a:endParaRPr lang="en-US"/>
        </a:p>
      </dgm:t>
    </dgm:pt>
    <dgm:pt modelId="{88E700DC-FE74-4E28-8E5B-5309C5806DD9}" type="parTrans" cxnId="{821EAB1F-8B26-4C5C-AD9E-660C2E9F07E1}">
      <dgm:prSet/>
      <dgm:spPr/>
      <dgm:t>
        <a:bodyPr/>
        <a:lstStyle/>
        <a:p>
          <a:endParaRPr lang="en-US"/>
        </a:p>
      </dgm:t>
    </dgm:pt>
    <dgm:pt modelId="{543C7029-D878-4BBA-A6F8-4B49119994E4}" type="sibTrans" cxnId="{821EAB1F-8B26-4C5C-AD9E-660C2E9F07E1}">
      <dgm:prSet/>
      <dgm:spPr/>
      <dgm:t>
        <a:bodyPr/>
        <a:lstStyle/>
        <a:p>
          <a:endParaRPr lang="en-US"/>
        </a:p>
      </dgm:t>
    </dgm:pt>
    <dgm:pt modelId="{5005EA79-FD46-4483-8F69-F71EF825C9E1}">
      <dgm:prSet/>
      <dgm:spPr/>
      <dgm:t>
        <a:bodyPr/>
        <a:lstStyle/>
        <a:p>
          <a:pPr>
            <a:lnSpc>
              <a:spcPct val="100000"/>
            </a:lnSpc>
            <a:defRPr cap="all"/>
          </a:pPr>
          <a:r>
            <a:rPr lang="en-US"/>
            <a:t>Interview Tips</a:t>
          </a:r>
        </a:p>
      </dgm:t>
    </dgm:pt>
    <dgm:pt modelId="{1BFC892B-EA27-47FE-ADC1-60EE3CD91487}" type="parTrans" cxnId="{29D109B2-F041-4384-94D6-43167562D9F2}">
      <dgm:prSet/>
      <dgm:spPr/>
      <dgm:t>
        <a:bodyPr/>
        <a:lstStyle/>
        <a:p>
          <a:endParaRPr lang="en-US"/>
        </a:p>
      </dgm:t>
    </dgm:pt>
    <dgm:pt modelId="{B8E1ACC0-5932-4DC7-8229-CD3086AA6FE3}" type="sibTrans" cxnId="{29D109B2-F041-4384-94D6-43167562D9F2}">
      <dgm:prSet/>
      <dgm:spPr/>
      <dgm:t>
        <a:bodyPr/>
        <a:lstStyle/>
        <a:p>
          <a:endParaRPr lang="en-US"/>
        </a:p>
      </dgm:t>
    </dgm:pt>
    <dgm:pt modelId="{140B2185-DAA3-4BFD-B1CB-D20BD9759A0A}">
      <dgm:prSet/>
      <dgm:spPr/>
      <dgm:t>
        <a:bodyPr/>
        <a:lstStyle/>
        <a:p>
          <a:pPr>
            <a:lnSpc>
              <a:spcPct val="100000"/>
            </a:lnSpc>
            <a:defRPr cap="all"/>
          </a:pPr>
          <a:r>
            <a:rPr lang="en-GB" dirty="0"/>
            <a:t>Workshop</a:t>
          </a:r>
          <a:endParaRPr lang="en-US" dirty="0"/>
        </a:p>
      </dgm:t>
    </dgm:pt>
    <dgm:pt modelId="{503F0F03-6705-463B-9987-E294C3DEB6DB}" type="parTrans" cxnId="{E8BC520C-0B52-40A3-84D6-6BD523BF617E}">
      <dgm:prSet/>
      <dgm:spPr/>
      <dgm:t>
        <a:bodyPr/>
        <a:lstStyle/>
        <a:p>
          <a:endParaRPr lang="en-US"/>
        </a:p>
      </dgm:t>
    </dgm:pt>
    <dgm:pt modelId="{CFFBBE90-DCD3-4109-8DD7-BBB8431B4621}" type="sibTrans" cxnId="{E8BC520C-0B52-40A3-84D6-6BD523BF617E}">
      <dgm:prSet/>
      <dgm:spPr/>
      <dgm:t>
        <a:bodyPr/>
        <a:lstStyle/>
        <a:p>
          <a:endParaRPr lang="en-US"/>
        </a:p>
      </dgm:t>
    </dgm:pt>
    <dgm:pt modelId="{772C702D-7E26-4655-8F07-CE5CBFD37D29}" type="pres">
      <dgm:prSet presAssocID="{D4F26427-C24A-438F-B625-28EBDD6A3615}" presName="root" presStyleCnt="0">
        <dgm:presLayoutVars>
          <dgm:dir/>
          <dgm:resizeHandles val="exact"/>
        </dgm:presLayoutVars>
      </dgm:prSet>
      <dgm:spPr/>
    </dgm:pt>
    <dgm:pt modelId="{8DF8D200-3677-40A4-A10D-F4CFD8A78A86}" type="pres">
      <dgm:prSet presAssocID="{44B17B87-049D-4169-84EB-083CEC906A00}" presName="compNode" presStyleCnt="0"/>
      <dgm:spPr/>
    </dgm:pt>
    <dgm:pt modelId="{6F7A878D-23C7-4EC7-A552-ECE9EFEB309C}" type="pres">
      <dgm:prSet presAssocID="{44B17B87-049D-4169-84EB-083CEC906A00}" presName="iconBgRect" presStyleLbl="bgShp" presStyleIdx="0" presStyleCnt="3"/>
      <dgm:spPr/>
    </dgm:pt>
    <dgm:pt modelId="{7A522420-3C17-4F44-B935-93E57C2A406E}" type="pres">
      <dgm:prSet presAssocID="{44B17B87-049D-4169-84EB-083CEC906A0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9F5C4F7B-C25B-410A-AED3-6859C0D8A20F}" type="pres">
      <dgm:prSet presAssocID="{44B17B87-049D-4169-84EB-083CEC906A00}" presName="spaceRect" presStyleCnt="0"/>
      <dgm:spPr/>
    </dgm:pt>
    <dgm:pt modelId="{FCF67C58-DE08-4C47-B0AA-1F8C2FCF4F63}" type="pres">
      <dgm:prSet presAssocID="{44B17B87-049D-4169-84EB-083CEC906A00}" presName="textRect" presStyleLbl="revTx" presStyleIdx="0" presStyleCnt="3">
        <dgm:presLayoutVars>
          <dgm:chMax val="1"/>
          <dgm:chPref val="1"/>
        </dgm:presLayoutVars>
      </dgm:prSet>
      <dgm:spPr/>
    </dgm:pt>
    <dgm:pt modelId="{4FAC65BF-DFC7-4181-946E-AA11CBD2D1F7}" type="pres">
      <dgm:prSet presAssocID="{543C7029-D878-4BBA-A6F8-4B49119994E4}" presName="sibTrans" presStyleCnt="0"/>
      <dgm:spPr/>
    </dgm:pt>
    <dgm:pt modelId="{E9332E23-5C24-4929-B29D-72E1954B79B2}" type="pres">
      <dgm:prSet presAssocID="{5005EA79-FD46-4483-8F69-F71EF825C9E1}" presName="compNode" presStyleCnt="0"/>
      <dgm:spPr/>
    </dgm:pt>
    <dgm:pt modelId="{C61C6237-FF25-4D68-9787-F6EBF84495EA}" type="pres">
      <dgm:prSet presAssocID="{5005EA79-FD46-4483-8F69-F71EF825C9E1}" presName="iconBgRect" presStyleLbl="bgShp" presStyleIdx="1" presStyleCnt="3"/>
      <dgm:spPr/>
    </dgm:pt>
    <dgm:pt modelId="{FBFEF55E-4AD8-48F5-9DE2-D0002910C1C7}" type="pres">
      <dgm:prSet presAssocID="{5005EA79-FD46-4483-8F69-F71EF825C9E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bulb"/>
        </a:ext>
      </dgm:extLst>
    </dgm:pt>
    <dgm:pt modelId="{DF83979E-8377-4047-8267-7B3E5BBEC2C9}" type="pres">
      <dgm:prSet presAssocID="{5005EA79-FD46-4483-8F69-F71EF825C9E1}" presName="spaceRect" presStyleCnt="0"/>
      <dgm:spPr/>
    </dgm:pt>
    <dgm:pt modelId="{127AE49D-8193-426A-8C7E-51D3ADB7BAD7}" type="pres">
      <dgm:prSet presAssocID="{5005EA79-FD46-4483-8F69-F71EF825C9E1}" presName="textRect" presStyleLbl="revTx" presStyleIdx="1" presStyleCnt="3">
        <dgm:presLayoutVars>
          <dgm:chMax val="1"/>
          <dgm:chPref val="1"/>
        </dgm:presLayoutVars>
      </dgm:prSet>
      <dgm:spPr/>
    </dgm:pt>
    <dgm:pt modelId="{BA64292C-637C-42A2-AEFF-D145338336F2}" type="pres">
      <dgm:prSet presAssocID="{B8E1ACC0-5932-4DC7-8229-CD3086AA6FE3}" presName="sibTrans" presStyleCnt="0"/>
      <dgm:spPr/>
    </dgm:pt>
    <dgm:pt modelId="{3F06DD9C-2B29-4898-9805-250D088456A0}" type="pres">
      <dgm:prSet presAssocID="{140B2185-DAA3-4BFD-B1CB-D20BD9759A0A}" presName="compNode" presStyleCnt="0"/>
      <dgm:spPr/>
    </dgm:pt>
    <dgm:pt modelId="{DCB93B53-FA31-44B3-9E77-E2E59A3DEA89}" type="pres">
      <dgm:prSet presAssocID="{140B2185-DAA3-4BFD-B1CB-D20BD9759A0A}" presName="iconBgRect" presStyleLbl="bgShp" presStyleIdx="2" presStyleCnt="3"/>
      <dgm:spPr/>
    </dgm:pt>
    <dgm:pt modelId="{9FBDEB10-C29E-4960-90B5-B696798996B5}" type="pres">
      <dgm:prSet presAssocID="{140B2185-DAA3-4BFD-B1CB-D20BD9759A0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aw blade"/>
        </a:ext>
      </dgm:extLst>
    </dgm:pt>
    <dgm:pt modelId="{031C6E1B-50BF-470F-A2E8-3D2E032DCD7E}" type="pres">
      <dgm:prSet presAssocID="{140B2185-DAA3-4BFD-B1CB-D20BD9759A0A}" presName="spaceRect" presStyleCnt="0"/>
      <dgm:spPr/>
    </dgm:pt>
    <dgm:pt modelId="{617EE8F4-55A0-4876-85DC-4763C66E4905}" type="pres">
      <dgm:prSet presAssocID="{140B2185-DAA3-4BFD-B1CB-D20BD9759A0A}" presName="textRect" presStyleLbl="revTx" presStyleIdx="2" presStyleCnt="3">
        <dgm:presLayoutVars>
          <dgm:chMax val="1"/>
          <dgm:chPref val="1"/>
        </dgm:presLayoutVars>
      </dgm:prSet>
      <dgm:spPr/>
    </dgm:pt>
  </dgm:ptLst>
  <dgm:cxnLst>
    <dgm:cxn modelId="{E8BC520C-0B52-40A3-84D6-6BD523BF617E}" srcId="{D4F26427-C24A-438F-B625-28EBDD6A3615}" destId="{140B2185-DAA3-4BFD-B1CB-D20BD9759A0A}" srcOrd="2" destOrd="0" parTransId="{503F0F03-6705-463B-9987-E294C3DEB6DB}" sibTransId="{CFFBBE90-DCD3-4109-8DD7-BBB8431B4621}"/>
    <dgm:cxn modelId="{821EAB1F-8B26-4C5C-AD9E-660C2E9F07E1}" srcId="{D4F26427-C24A-438F-B625-28EBDD6A3615}" destId="{44B17B87-049D-4169-84EB-083CEC906A00}" srcOrd="0" destOrd="0" parTransId="{88E700DC-FE74-4E28-8E5B-5309C5806DD9}" sibTransId="{543C7029-D878-4BBA-A6F8-4B49119994E4}"/>
    <dgm:cxn modelId="{5B53525B-BA5A-450B-9322-7924D734C00A}" type="presOf" srcId="{140B2185-DAA3-4BFD-B1CB-D20BD9759A0A}" destId="{617EE8F4-55A0-4876-85DC-4763C66E4905}" srcOrd="0" destOrd="0" presId="urn:microsoft.com/office/officeart/2018/5/layout/IconCircleLabelList"/>
    <dgm:cxn modelId="{8E5FB150-7B09-4C38-9B93-CC59B819FEBF}" type="presOf" srcId="{44B17B87-049D-4169-84EB-083CEC906A00}" destId="{FCF67C58-DE08-4C47-B0AA-1F8C2FCF4F63}" srcOrd="0" destOrd="0" presId="urn:microsoft.com/office/officeart/2018/5/layout/IconCircleLabelList"/>
    <dgm:cxn modelId="{DBA3137B-2E62-4727-90CE-C39A714C5C90}" type="presOf" srcId="{5005EA79-FD46-4483-8F69-F71EF825C9E1}" destId="{127AE49D-8193-426A-8C7E-51D3ADB7BAD7}" srcOrd="0" destOrd="0" presId="urn:microsoft.com/office/officeart/2018/5/layout/IconCircleLabelList"/>
    <dgm:cxn modelId="{A77B1F84-03AA-4045-BAA0-0C330500AAD2}" type="presOf" srcId="{D4F26427-C24A-438F-B625-28EBDD6A3615}" destId="{772C702D-7E26-4655-8F07-CE5CBFD37D29}" srcOrd="0" destOrd="0" presId="urn:microsoft.com/office/officeart/2018/5/layout/IconCircleLabelList"/>
    <dgm:cxn modelId="{29D109B2-F041-4384-94D6-43167562D9F2}" srcId="{D4F26427-C24A-438F-B625-28EBDD6A3615}" destId="{5005EA79-FD46-4483-8F69-F71EF825C9E1}" srcOrd="1" destOrd="0" parTransId="{1BFC892B-EA27-47FE-ADC1-60EE3CD91487}" sibTransId="{B8E1ACC0-5932-4DC7-8229-CD3086AA6FE3}"/>
    <dgm:cxn modelId="{4E3B6CD8-F73B-42F9-BCB5-57B93A0677F9}" type="presParOf" srcId="{772C702D-7E26-4655-8F07-CE5CBFD37D29}" destId="{8DF8D200-3677-40A4-A10D-F4CFD8A78A86}" srcOrd="0" destOrd="0" presId="urn:microsoft.com/office/officeart/2018/5/layout/IconCircleLabelList"/>
    <dgm:cxn modelId="{51F5686C-E3B4-4047-BDD3-08D432A4F7BA}" type="presParOf" srcId="{8DF8D200-3677-40A4-A10D-F4CFD8A78A86}" destId="{6F7A878D-23C7-4EC7-A552-ECE9EFEB309C}" srcOrd="0" destOrd="0" presId="urn:microsoft.com/office/officeart/2018/5/layout/IconCircleLabelList"/>
    <dgm:cxn modelId="{BED96830-976E-4D6B-80A0-5BCEA3653F89}" type="presParOf" srcId="{8DF8D200-3677-40A4-A10D-F4CFD8A78A86}" destId="{7A522420-3C17-4F44-B935-93E57C2A406E}" srcOrd="1" destOrd="0" presId="urn:microsoft.com/office/officeart/2018/5/layout/IconCircleLabelList"/>
    <dgm:cxn modelId="{D8638849-0D45-45C7-8816-9957532C33D3}" type="presParOf" srcId="{8DF8D200-3677-40A4-A10D-F4CFD8A78A86}" destId="{9F5C4F7B-C25B-410A-AED3-6859C0D8A20F}" srcOrd="2" destOrd="0" presId="urn:microsoft.com/office/officeart/2018/5/layout/IconCircleLabelList"/>
    <dgm:cxn modelId="{BB1200DE-F18D-4663-8621-E7E2B12C5A8D}" type="presParOf" srcId="{8DF8D200-3677-40A4-A10D-F4CFD8A78A86}" destId="{FCF67C58-DE08-4C47-B0AA-1F8C2FCF4F63}" srcOrd="3" destOrd="0" presId="urn:microsoft.com/office/officeart/2018/5/layout/IconCircleLabelList"/>
    <dgm:cxn modelId="{E1C5EBCE-1442-4DB9-AA97-07F3E46B91FA}" type="presParOf" srcId="{772C702D-7E26-4655-8F07-CE5CBFD37D29}" destId="{4FAC65BF-DFC7-4181-946E-AA11CBD2D1F7}" srcOrd="1" destOrd="0" presId="urn:microsoft.com/office/officeart/2018/5/layout/IconCircleLabelList"/>
    <dgm:cxn modelId="{7E1AACEC-8FDA-4CD3-94FE-5AEFCC03B961}" type="presParOf" srcId="{772C702D-7E26-4655-8F07-CE5CBFD37D29}" destId="{E9332E23-5C24-4929-B29D-72E1954B79B2}" srcOrd="2" destOrd="0" presId="urn:microsoft.com/office/officeart/2018/5/layout/IconCircleLabelList"/>
    <dgm:cxn modelId="{E3B8CA49-A198-47D3-B70E-CB6912D605AC}" type="presParOf" srcId="{E9332E23-5C24-4929-B29D-72E1954B79B2}" destId="{C61C6237-FF25-4D68-9787-F6EBF84495EA}" srcOrd="0" destOrd="0" presId="urn:microsoft.com/office/officeart/2018/5/layout/IconCircleLabelList"/>
    <dgm:cxn modelId="{5251566D-750F-4CC2-A256-A617423F290A}" type="presParOf" srcId="{E9332E23-5C24-4929-B29D-72E1954B79B2}" destId="{FBFEF55E-4AD8-48F5-9DE2-D0002910C1C7}" srcOrd="1" destOrd="0" presId="urn:microsoft.com/office/officeart/2018/5/layout/IconCircleLabelList"/>
    <dgm:cxn modelId="{1053D073-BE3B-4E15-8170-374F1974C3A9}" type="presParOf" srcId="{E9332E23-5C24-4929-B29D-72E1954B79B2}" destId="{DF83979E-8377-4047-8267-7B3E5BBEC2C9}" srcOrd="2" destOrd="0" presId="urn:microsoft.com/office/officeart/2018/5/layout/IconCircleLabelList"/>
    <dgm:cxn modelId="{AFEB28F8-6B3C-4C01-BBB6-523EF69107F7}" type="presParOf" srcId="{E9332E23-5C24-4929-B29D-72E1954B79B2}" destId="{127AE49D-8193-426A-8C7E-51D3ADB7BAD7}" srcOrd="3" destOrd="0" presId="urn:microsoft.com/office/officeart/2018/5/layout/IconCircleLabelList"/>
    <dgm:cxn modelId="{F863AB75-C09E-4F09-A2C5-CD80A1AA84B9}" type="presParOf" srcId="{772C702D-7E26-4655-8F07-CE5CBFD37D29}" destId="{BA64292C-637C-42A2-AEFF-D145338336F2}" srcOrd="3" destOrd="0" presId="urn:microsoft.com/office/officeart/2018/5/layout/IconCircleLabelList"/>
    <dgm:cxn modelId="{FB152B64-9917-449D-AA5F-AB55EB25104E}" type="presParOf" srcId="{772C702D-7E26-4655-8F07-CE5CBFD37D29}" destId="{3F06DD9C-2B29-4898-9805-250D088456A0}" srcOrd="4" destOrd="0" presId="urn:microsoft.com/office/officeart/2018/5/layout/IconCircleLabelList"/>
    <dgm:cxn modelId="{0E44E923-1FFF-43CF-9900-3FC2541CE93A}" type="presParOf" srcId="{3F06DD9C-2B29-4898-9805-250D088456A0}" destId="{DCB93B53-FA31-44B3-9E77-E2E59A3DEA89}" srcOrd="0" destOrd="0" presId="urn:microsoft.com/office/officeart/2018/5/layout/IconCircleLabelList"/>
    <dgm:cxn modelId="{B71EE9B7-6596-429E-9943-1D4DBA980AF5}" type="presParOf" srcId="{3F06DD9C-2B29-4898-9805-250D088456A0}" destId="{9FBDEB10-C29E-4960-90B5-B696798996B5}" srcOrd="1" destOrd="0" presId="urn:microsoft.com/office/officeart/2018/5/layout/IconCircleLabelList"/>
    <dgm:cxn modelId="{6566ED37-50B0-4A6E-A52D-F517A8867EBF}" type="presParOf" srcId="{3F06DD9C-2B29-4898-9805-250D088456A0}" destId="{031C6E1B-50BF-470F-A2E8-3D2E032DCD7E}" srcOrd="2" destOrd="0" presId="urn:microsoft.com/office/officeart/2018/5/layout/IconCircleLabelList"/>
    <dgm:cxn modelId="{BB05797A-C666-4319-890E-FC30E8DB8E1E}" type="presParOf" srcId="{3F06DD9C-2B29-4898-9805-250D088456A0}" destId="{617EE8F4-55A0-4876-85DC-4763C66E4905}"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D74858F-E1CB-4902-8727-1F5ED5187F2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6D1AD08B-9762-4BA0-9C4A-61F8BBE6AA35}">
      <dgm:prSet/>
      <dgm:spPr/>
      <dgm:t>
        <a:bodyPr/>
        <a:lstStyle/>
        <a:p>
          <a:r>
            <a:rPr lang="en-GB" b="0" i="0" dirty="0"/>
            <a:t>Assume you have applied for a position you found online.</a:t>
          </a:r>
          <a:endParaRPr lang="en-US" dirty="0"/>
        </a:p>
      </dgm:t>
    </dgm:pt>
    <dgm:pt modelId="{0367B361-69D2-4AE4-B169-EB3DAF0AAF43}" type="parTrans" cxnId="{6DE92152-06C7-4092-B0B2-89429A555B75}">
      <dgm:prSet/>
      <dgm:spPr/>
      <dgm:t>
        <a:bodyPr/>
        <a:lstStyle/>
        <a:p>
          <a:endParaRPr lang="en-US"/>
        </a:p>
      </dgm:t>
    </dgm:pt>
    <dgm:pt modelId="{C16FCCB6-505F-4A3B-8FF3-948136E531D6}" type="sibTrans" cxnId="{6DE92152-06C7-4092-B0B2-89429A555B75}">
      <dgm:prSet/>
      <dgm:spPr/>
      <dgm:t>
        <a:bodyPr/>
        <a:lstStyle/>
        <a:p>
          <a:endParaRPr lang="en-US"/>
        </a:p>
      </dgm:t>
    </dgm:pt>
    <dgm:pt modelId="{513A307E-0E52-41F7-B125-279A255D5F47}">
      <dgm:prSet/>
      <dgm:spPr/>
      <dgm:t>
        <a:bodyPr/>
        <a:lstStyle/>
        <a:p>
          <a:r>
            <a:rPr lang="en-GB" b="0" i="0" dirty="0"/>
            <a:t>Congratulations, you got shortlisted </a:t>
          </a:r>
          <a:r>
            <a:rPr lang="en-GB" b="0" i="0" dirty="0">
              <a:sym typeface="Wingdings" panose="05000000000000000000" pitchFamily="2" charset="2"/>
            </a:rPr>
            <a:t> (imagination)</a:t>
          </a:r>
          <a:endParaRPr lang="en-US" dirty="0"/>
        </a:p>
      </dgm:t>
    </dgm:pt>
    <dgm:pt modelId="{ACDE8EEC-AB10-4A73-A47A-00B2D1AFE1ED}" type="parTrans" cxnId="{B3AFD8D5-0E5A-461D-A8C6-ED38FCA297A8}">
      <dgm:prSet/>
      <dgm:spPr/>
      <dgm:t>
        <a:bodyPr/>
        <a:lstStyle/>
        <a:p>
          <a:endParaRPr lang="en-US"/>
        </a:p>
      </dgm:t>
    </dgm:pt>
    <dgm:pt modelId="{BC4C3F5E-A9A7-429E-800B-1220EE847C87}" type="sibTrans" cxnId="{B3AFD8D5-0E5A-461D-A8C6-ED38FCA297A8}">
      <dgm:prSet/>
      <dgm:spPr/>
      <dgm:t>
        <a:bodyPr/>
        <a:lstStyle/>
        <a:p>
          <a:endParaRPr lang="en-US"/>
        </a:p>
      </dgm:t>
    </dgm:pt>
    <dgm:pt modelId="{65405965-89B2-482C-A5D0-0EA79D65A0DA}">
      <dgm:prSet/>
      <dgm:spPr/>
      <dgm:t>
        <a:bodyPr/>
        <a:lstStyle/>
        <a:p>
          <a:r>
            <a:rPr lang="en-GB" b="0" i="0" dirty="0"/>
            <a:t> You are now invited to attend an interview. </a:t>
          </a:r>
          <a:endParaRPr lang="en-US" dirty="0"/>
        </a:p>
      </dgm:t>
    </dgm:pt>
    <dgm:pt modelId="{E7AF6D39-D4E0-4F88-8D3D-CCA5DEC45005}" type="parTrans" cxnId="{CBECF2EE-1045-4D0E-997D-354E556A56CB}">
      <dgm:prSet/>
      <dgm:spPr/>
      <dgm:t>
        <a:bodyPr/>
        <a:lstStyle/>
        <a:p>
          <a:endParaRPr lang="en-US"/>
        </a:p>
      </dgm:t>
    </dgm:pt>
    <dgm:pt modelId="{498EEA2C-A0B7-4831-B962-65BD1E0E0719}" type="sibTrans" cxnId="{CBECF2EE-1045-4D0E-997D-354E556A56CB}">
      <dgm:prSet/>
      <dgm:spPr/>
      <dgm:t>
        <a:bodyPr/>
        <a:lstStyle/>
        <a:p>
          <a:endParaRPr lang="en-US"/>
        </a:p>
      </dgm:t>
    </dgm:pt>
    <dgm:pt modelId="{EBA2094C-FD3C-454B-B729-12C4E54E48C4}">
      <dgm:prSet/>
      <dgm:spPr/>
      <dgm:t>
        <a:bodyPr/>
        <a:lstStyle/>
        <a:p>
          <a:r>
            <a:rPr lang="en-GB" b="0" i="0" dirty="0"/>
            <a:t>Today's session will provide some help in preparing for your interview.</a:t>
          </a:r>
          <a:endParaRPr lang="en-US" dirty="0"/>
        </a:p>
      </dgm:t>
    </dgm:pt>
    <dgm:pt modelId="{583B7BFB-18B4-4CDB-B4D0-485230E612AD}" type="parTrans" cxnId="{23DBC91D-638F-4FCA-8380-E7E491301423}">
      <dgm:prSet/>
      <dgm:spPr/>
      <dgm:t>
        <a:bodyPr/>
        <a:lstStyle/>
        <a:p>
          <a:endParaRPr lang="en-US"/>
        </a:p>
      </dgm:t>
    </dgm:pt>
    <dgm:pt modelId="{D60FCB10-0C9A-4699-B8C8-C3AF94C8E897}" type="sibTrans" cxnId="{23DBC91D-638F-4FCA-8380-E7E491301423}">
      <dgm:prSet/>
      <dgm:spPr/>
      <dgm:t>
        <a:bodyPr/>
        <a:lstStyle/>
        <a:p>
          <a:endParaRPr lang="en-US"/>
        </a:p>
      </dgm:t>
    </dgm:pt>
    <dgm:pt modelId="{B600459C-D776-4528-9309-AF6A99AB7AD5}" type="pres">
      <dgm:prSet presAssocID="{0D74858F-E1CB-4902-8727-1F5ED5187F2A}" presName="linear" presStyleCnt="0">
        <dgm:presLayoutVars>
          <dgm:animLvl val="lvl"/>
          <dgm:resizeHandles val="exact"/>
        </dgm:presLayoutVars>
      </dgm:prSet>
      <dgm:spPr/>
    </dgm:pt>
    <dgm:pt modelId="{ECEAA7A5-8BCD-4B58-8DF0-5AEAFCA1F6E9}" type="pres">
      <dgm:prSet presAssocID="{6D1AD08B-9762-4BA0-9C4A-61F8BBE6AA35}" presName="parentText" presStyleLbl="node1" presStyleIdx="0" presStyleCnt="4" custLinFactY="-17502" custLinFactNeighborY="-100000">
        <dgm:presLayoutVars>
          <dgm:chMax val="0"/>
          <dgm:bulletEnabled val="1"/>
        </dgm:presLayoutVars>
      </dgm:prSet>
      <dgm:spPr/>
    </dgm:pt>
    <dgm:pt modelId="{65B1DBA4-455E-4F7C-858C-DB8063D9A318}" type="pres">
      <dgm:prSet presAssocID="{C16FCCB6-505F-4A3B-8FF3-948136E531D6}" presName="spacer" presStyleCnt="0"/>
      <dgm:spPr/>
    </dgm:pt>
    <dgm:pt modelId="{D8EF3FBD-4138-430C-B4EC-33AED200438C}" type="pres">
      <dgm:prSet presAssocID="{513A307E-0E52-41F7-B125-279A255D5F47}" presName="parentText" presStyleLbl="node1" presStyleIdx="1" presStyleCnt="4">
        <dgm:presLayoutVars>
          <dgm:chMax val="0"/>
          <dgm:bulletEnabled val="1"/>
        </dgm:presLayoutVars>
      </dgm:prSet>
      <dgm:spPr/>
    </dgm:pt>
    <dgm:pt modelId="{0B9DAA2D-C790-43C6-AE4A-4096EE0FA8D6}" type="pres">
      <dgm:prSet presAssocID="{BC4C3F5E-A9A7-429E-800B-1220EE847C87}" presName="spacer" presStyleCnt="0"/>
      <dgm:spPr/>
    </dgm:pt>
    <dgm:pt modelId="{73E04D62-AFF9-4AE5-AA7C-9284D10A2C55}" type="pres">
      <dgm:prSet presAssocID="{65405965-89B2-482C-A5D0-0EA79D65A0DA}" presName="parentText" presStyleLbl="node1" presStyleIdx="2" presStyleCnt="4">
        <dgm:presLayoutVars>
          <dgm:chMax val="0"/>
          <dgm:bulletEnabled val="1"/>
        </dgm:presLayoutVars>
      </dgm:prSet>
      <dgm:spPr/>
    </dgm:pt>
    <dgm:pt modelId="{77720D33-B609-440C-AE45-9F66A72361E5}" type="pres">
      <dgm:prSet presAssocID="{498EEA2C-A0B7-4831-B962-65BD1E0E0719}" presName="spacer" presStyleCnt="0"/>
      <dgm:spPr/>
    </dgm:pt>
    <dgm:pt modelId="{F700AE71-88B4-494C-B657-580440500B00}" type="pres">
      <dgm:prSet presAssocID="{EBA2094C-FD3C-454B-B729-12C4E54E48C4}" presName="parentText" presStyleLbl="node1" presStyleIdx="3" presStyleCnt="4">
        <dgm:presLayoutVars>
          <dgm:chMax val="0"/>
          <dgm:bulletEnabled val="1"/>
        </dgm:presLayoutVars>
      </dgm:prSet>
      <dgm:spPr/>
    </dgm:pt>
  </dgm:ptLst>
  <dgm:cxnLst>
    <dgm:cxn modelId="{23DBC91D-638F-4FCA-8380-E7E491301423}" srcId="{0D74858F-E1CB-4902-8727-1F5ED5187F2A}" destId="{EBA2094C-FD3C-454B-B729-12C4E54E48C4}" srcOrd="3" destOrd="0" parTransId="{583B7BFB-18B4-4CDB-B4D0-485230E612AD}" sibTransId="{D60FCB10-0C9A-4699-B8C8-C3AF94C8E897}"/>
    <dgm:cxn modelId="{98C91727-FC19-44F2-9392-00E927704722}" type="presOf" srcId="{513A307E-0E52-41F7-B125-279A255D5F47}" destId="{D8EF3FBD-4138-430C-B4EC-33AED200438C}" srcOrd="0" destOrd="0" presId="urn:microsoft.com/office/officeart/2005/8/layout/vList2"/>
    <dgm:cxn modelId="{1D6C8A49-095F-4425-974B-A0B5C34786DE}" type="presOf" srcId="{EBA2094C-FD3C-454B-B729-12C4E54E48C4}" destId="{F700AE71-88B4-494C-B657-580440500B00}" srcOrd="0" destOrd="0" presId="urn:microsoft.com/office/officeart/2005/8/layout/vList2"/>
    <dgm:cxn modelId="{6DE92152-06C7-4092-B0B2-89429A555B75}" srcId="{0D74858F-E1CB-4902-8727-1F5ED5187F2A}" destId="{6D1AD08B-9762-4BA0-9C4A-61F8BBE6AA35}" srcOrd="0" destOrd="0" parTransId="{0367B361-69D2-4AE4-B169-EB3DAF0AAF43}" sibTransId="{C16FCCB6-505F-4A3B-8FF3-948136E531D6}"/>
    <dgm:cxn modelId="{4764BB97-8B71-43ED-8988-681D83A901A9}" type="presOf" srcId="{65405965-89B2-482C-A5D0-0EA79D65A0DA}" destId="{73E04D62-AFF9-4AE5-AA7C-9284D10A2C55}" srcOrd="0" destOrd="0" presId="urn:microsoft.com/office/officeart/2005/8/layout/vList2"/>
    <dgm:cxn modelId="{429647A9-A32B-4FB2-8A2D-43E9F528FA2B}" type="presOf" srcId="{0D74858F-E1CB-4902-8727-1F5ED5187F2A}" destId="{B600459C-D776-4528-9309-AF6A99AB7AD5}" srcOrd="0" destOrd="0" presId="urn:microsoft.com/office/officeart/2005/8/layout/vList2"/>
    <dgm:cxn modelId="{1A1980BF-6572-46E5-9DD5-C9424AC33F8C}" type="presOf" srcId="{6D1AD08B-9762-4BA0-9C4A-61F8BBE6AA35}" destId="{ECEAA7A5-8BCD-4B58-8DF0-5AEAFCA1F6E9}" srcOrd="0" destOrd="0" presId="urn:microsoft.com/office/officeart/2005/8/layout/vList2"/>
    <dgm:cxn modelId="{B3AFD8D5-0E5A-461D-A8C6-ED38FCA297A8}" srcId="{0D74858F-E1CB-4902-8727-1F5ED5187F2A}" destId="{513A307E-0E52-41F7-B125-279A255D5F47}" srcOrd="1" destOrd="0" parTransId="{ACDE8EEC-AB10-4A73-A47A-00B2D1AFE1ED}" sibTransId="{BC4C3F5E-A9A7-429E-800B-1220EE847C87}"/>
    <dgm:cxn modelId="{CBECF2EE-1045-4D0E-997D-354E556A56CB}" srcId="{0D74858F-E1CB-4902-8727-1F5ED5187F2A}" destId="{65405965-89B2-482C-A5D0-0EA79D65A0DA}" srcOrd="2" destOrd="0" parTransId="{E7AF6D39-D4E0-4F88-8D3D-CCA5DEC45005}" sibTransId="{498EEA2C-A0B7-4831-B962-65BD1E0E0719}"/>
    <dgm:cxn modelId="{05D78BC6-F806-4FF8-BD53-3DE880E235CC}" type="presParOf" srcId="{B600459C-D776-4528-9309-AF6A99AB7AD5}" destId="{ECEAA7A5-8BCD-4B58-8DF0-5AEAFCA1F6E9}" srcOrd="0" destOrd="0" presId="urn:microsoft.com/office/officeart/2005/8/layout/vList2"/>
    <dgm:cxn modelId="{DF877ACD-340E-458E-AD80-3B70D7E74645}" type="presParOf" srcId="{B600459C-D776-4528-9309-AF6A99AB7AD5}" destId="{65B1DBA4-455E-4F7C-858C-DB8063D9A318}" srcOrd="1" destOrd="0" presId="urn:microsoft.com/office/officeart/2005/8/layout/vList2"/>
    <dgm:cxn modelId="{B4E623D0-397B-4D80-A147-762229D75FDD}" type="presParOf" srcId="{B600459C-D776-4528-9309-AF6A99AB7AD5}" destId="{D8EF3FBD-4138-430C-B4EC-33AED200438C}" srcOrd="2" destOrd="0" presId="urn:microsoft.com/office/officeart/2005/8/layout/vList2"/>
    <dgm:cxn modelId="{36B1336A-0C42-4EDB-9A31-F39A88FA9E0B}" type="presParOf" srcId="{B600459C-D776-4528-9309-AF6A99AB7AD5}" destId="{0B9DAA2D-C790-43C6-AE4A-4096EE0FA8D6}" srcOrd="3" destOrd="0" presId="urn:microsoft.com/office/officeart/2005/8/layout/vList2"/>
    <dgm:cxn modelId="{C9F94FBD-1AEA-4AEE-BD4C-ED9DC553B432}" type="presParOf" srcId="{B600459C-D776-4528-9309-AF6A99AB7AD5}" destId="{73E04D62-AFF9-4AE5-AA7C-9284D10A2C55}" srcOrd="4" destOrd="0" presId="urn:microsoft.com/office/officeart/2005/8/layout/vList2"/>
    <dgm:cxn modelId="{FF454422-6DBF-4DEC-9834-1E598E2CE975}" type="presParOf" srcId="{B600459C-D776-4528-9309-AF6A99AB7AD5}" destId="{77720D33-B609-440C-AE45-9F66A72361E5}" srcOrd="5" destOrd="0" presId="urn:microsoft.com/office/officeart/2005/8/layout/vList2"/>
    <dgm:cxn modelId="{4F660CFE-A8EA-40F8-B090-391AB859CB02}" type="presParOf" srcId="{B600459C-D776-4528-9309-AF6A99AB7AD5}" destId="{F700AE71-88B4-494C-B657-580440500B00}"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924F856-F6B3-47E3-BE3F-01E56EF8256C}"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10A170C-0DBA-4C72-A17F-F3F09D8E2753}">
      <dgm:prSet/>
      <dgm:spPr/>
      <dgm:t>
        <a:bodyPr/>
        <a:lstStyle/>
        <a:p>
          <a:r>
            <a:rPr lang="en-US" b="0" i="0" baseline="0" dirty="0"/>
            <a:t>An interview is a conversation between you and an employer to determine if you're the right fit for a role. </a:t>
          </a:r>
          <a:endParaRPr lang="en-US" dirty="0"/>
        </a:p>
      </dgm:t>
    </dgm:pt>
    <dgm:pt modelId="{5EA9AD63-7D70-4545-A038-62076E745074}" type="parTrans" cxnId="{3DBBAE96-07AB-40D5-AAF3-D29C9D30882B}">
      <dgm:prSet/>
      <dgm:spPr/>
      <dgm:t>
        <a:bodyPr/>
        <a:lstStyle/>
        <a:p>
          <a:endParaRPr lang="en-US"/>
        </a:p>
      </dgm:t>
    </dgm:pt>
    <dgm:pt modelId="{B8C9B7D3-9A51-4416-8C35-2179DA101B37}" type="sibTrans" cxnId="{3DBBAE96-07AB-40D5-AAF3-D29C9D30882B}">
      <dgm:prSet/>
      <dgm:spPr/>
      <dgm:t>
        <a:bodyPr/>
        <a:lstStyle/>
        <a:p>
          <a:endParaRPr lang="en-US"/>
        </a:p>
      </dgm:t>
    </dgm:pt>
    <dgm:pt modelId="{15815A48-4737-4DEA-9153-EFEAD8E95A6C}">
      <dgm:prSet/>
      <dgm:spPr/>
      <dgm:t>
        <a:bodyPr/>
        <a:lstStyle/>
        <a:p>
          <a:r>
            <a:rPr lang="en-GB" b="0" i="0" baseline="0"/>
            <a:t>Learning more about interviews and how to present yourself can help you obtain a desirable job.</a:t>
          </a:r>
          <a:endParaRPr lang="en-US"/>
        </a:p>
      </dgm:t>
    </dgm:pt>
    <dgm:pt modelId="{02957B5B-F136-4BB2-A2C7-6E3985E3C841}" type="parTrans" cxnId="{1A6D1733-E193-44A6-823A-49F968036294}">
      <dgm:prSet/>
      <dgm:spPr/>
      <dgm:t>
        <a:bodyPr/>
        <a:lstStyle/>
        <a:p>
          <a:endParaRPr lang="en-US"/>
        </a:p>
      </dgm:t>
    </dgm:pt>
    <dgm:pt modelId="{DFC1B460-F307-4569-8A6E-AE38296560DD}" type="sibTrans" cxnId="{1A6D1733-E193-44A6-823A-49F968036294}">
      <dgm:prSet/>
      <dgm:spPr/>
      <dgm:t>
        <a:bodyPr/>
        <a:lstStyle/>
        <a:p>
          <a:endParaRPr lang="en-US"/>
        </a:p>
      </dgm:t>
    </dgm:pt>
    <dgm:pt modelId="{B9216811-AC04-4FC9-BB3E-F252508EE5E3}">
      <dgm:prSet/>
      <dgm:spPr/>
      <dgm:t>
        <a:bodyPr/>
        <a:lstStyle/>
        <a:p>
          <a:r>
            <a:rPr lang="en-GB" b="0" i="0" baseline="0"/>
            <a:t>This selection procedure is intended to assist an employer in assessing a candidate's abilities, evaluating their character and personality, and verifying their topic expertise.</a:t>
          </a:r>
          <a:endParaRPr lang="en-US"/>
        </a:p>
      </dgm:t>
    </dgm:pt>
    <dgm:pt modelId="{C2BF8DA3-F193-485F-9DFD-33B0E99FC099}" type="parTrans" cxnId="{E75A0ADF-237B-4C7E-9840-3B49B6EC6A48}">
      <dgm:prSet/>
      <dgm:spPr/>
      <dgm:t>
        <a:bodyPr/>
        <a:lstStyle/>
        <a:p>
          <a:endParaRPr lang="en-US"/>
        </a:p>
      </dgm:t>
    </dgm:pt>
    <dgm:pt modelId="{F3163B89-5397-4A40-8D2A-EA2C39EAA6BF}" type="sibTrans" cxnId="{E75A0ADF-237B-4C7E-9840-3B49B6EC6A48}">
      <dgm:prSet/>
      <dgm:spPr/>
      <dgm:t>
        <a:bodyPr/>
        <a:lstStyle/>
        <a:p>
          <a:endParaRPr lang="en-US"/>
        </a:p>
      </dgm:t>
    </dgm:pt>
    <dgm:pt modelId="{D0545689-7038-4A45-BE2E-3753F4F8C9B4}" type="pres">
      <dgm:prSet presAssocID="{E924F856-F6B3-47E3-BE3F-01E56EF8256C}" presName="linear" presStyleCnt="0">
        <dgm:presLayoutVars>
          <dgm:animLvl val="lvl"/>
          <dgm:resizeHandles val="exact"/>
        </dgm:presLayoutVars>
      </dgm:prSet>
      <dgm:spPr/>
    </dgm:pt>
    <dgm:pt modelId="{196EFE8F-BE11-428A-89CE-BBC072AD284F}" type="pres">
      <dgm:prSet presAssocID="{710A170C-0DBA-4C72-A17F-F3F09D8E2753}" presName="parentText" presStyleLbl="node1" presStyleIdx="0" presStyleCnt="3">
        <dgm:presLayoutVars>
          <dgm:chMax val="0"/>
          <dgm:bulletEnabled val="1"/>
        </dgm:presLayoutVars>
      </dgm:prSet>
      <dgm:spPr/>
    </dgm:pt>
    <dgm:pt modelId="{934A2469-0AEF-47A5-B1EB-8C5EC9BCF22F}" type="pres">
      <dgm:prSet presAssocID="{B8C9B7D3-9A51-4416-8C35-2179DA101B37}" presName="spacer" presStyleCnt="0"/>
      <dgm:spPr/>
    </dgm:pt>
    <dgm:pt modelId="{F08C0068-4A4A-4EE5-B775-91A3548C342F}" type="pres">
      <dgm:prSet presAssocID="{15815A48-4737-4DEA-9153-EFEAD8E95A6C}" presName="parentText" presStyleLbl="node1" presStyleIdx="1" presStyleCnt="3">
        <dgm:presLayoutVars>
          <dgm:chMax val="0"/>
          <dgm:bulletEnabled val="1"/>
        </dgm:presLayoutVars>
      </dgm:prSet>
      <dgm:spPr/>
    </dgm:pt>
    <dgm:pt modelId="{7E5E119C-30AD-402D-AD9F-711A6CB17876}" type="pres">
      <dgm:prSet presAssocID="{DFC1B460-F307-4569-8A6E-AE38296560DD}" presName="spacer" presStyleCnt="0"/>
      <dgm:spPr/>
    </dgm:pt>
    <dgm:pt modelId="{88F922AE-7D42-4E9D-9F92-8E828170546E}" type="pres">
      <dgm:prSet presAssocID="{B9216811-AC04-4FC9-BB3E-F252508EE5E3}" presName="parentText" presStyleLbl="node1" presStyleIdx="2" presStyleCnt="3">
        <dgm:presLayoutVars>
          <dgm:chMax val="0"/>
          <dgm:bulletEnabled val="1"/>
        </dgm:presLayoutVars>
      </dgm:prSet>
      <dgm:spPr/>
    </dgm:pt>
  </dgm:ptLst>
  <dgm:cxnLst>
    <dgm:cxn modelId="{1A6D1733-E193-44A6-823A-49F968036294}" srcId="{E924F856-F6B3-47E3-BE3F-01E56EF8256C}" destId="{15815A48-4737-4DEA-9153-EFEAD8E95A6C}" srcOrd="1" destOrd="0" parTransId="{02957B5B-F136-4BB2-A2C7-6E3985E3C841}" sibTransId="{DFC1B460-F307-4569-8A6E-AE38296560DD}"/>
    <dgm:cxn modelId="{3DBBAE96-07AB-40D5-AAF3-D29C9D30882B}" srcId="{E924F856-F6B3-47E3-BE3F-01E56EF8256C}" destId="{710A170C-0DBA-4C72-A17F-F3F09D8E2753}" srcOrd="0" destOrd="0" parTransId="{5EA9AD63-7D70-4545-A038-62076E745074}" sibTransId="{B8C9B7D3-9A51-4416-8C35-2179DA101B37}"/>
    <dgm:cxn modelId="{F3D105A7-6029-4BFC-A631-A87E30E398EE}" type="presOf" srcId="{15815A48-4737-4DEA-9153-EFEAD8E95A6C}" destId="{F08C0068-4A4A-4EE5-B775-91A3548C342F}" srcOrd="0" destOrd="0" presId="urn:microsoft.com/office/officeart/2005/8/layout/vList2"/>
    <dgm:cxn modelId="{6D05CDC0-9D7A-4868-AAE1-D66CC796FA67}" type="presOf" srcId="{B9216811-AC04-4FC9-BB3E-F252508EE5E3}" destId="{88F922AE-7D42-4E9D-9F92-8E828170546E}" srcOrd="0" destOrd="0" presId="urn:microsoft.com/office/officeart/2005/8/layout/vList2"/>
    <dgm:cxn modelId="{986E2EDE-B7B7-4D6D-8B00-C4D9BAE8C413}" type="presOf" srcId="{E924F856-F6B3-47E3-BE3F-01E56EF8256C}" destId="{D0545689-7038-4A45-BE2E-3753F4F8C9B4}" srcOrd="0" destOrd="0" presId="urn:microsoft.com/office/officeart/2005/8/layout/vList2"/>
    <dgm:cxn modelId="{E75A0ADF-237B-4C7E-9840-3B49B6EC6A48}" srcId="{E924F856-F6B3-47E3-BE3F-01E56EF8256C}" destId="{B9216811-AC04-4FC9-BB3E-F252508EE5E3}" srcOrd="2" destOrd="0" parTransId="{C2BF8DA3-F193-485F-9DFD-33B0E99FC099}" sibTransId="{F3163B89-5397-4A40-8D2A-EA2C39EAA6BF}"/>
    <dgm:cxn modelId="{57AA39F3-1397-48E7-ACDE-BED7687DB648}" type="presOf" srcId="{710A170C-0DBA-4C72-A17F-F3F09D8E2753}" destId="{196EFE8F-BE11-428A-89CE-BBC072AD284F}" srcOrd="0" destOrd="0" presId="urn:microsoft.com/office/officeart/2005/8/layout/vList2"/>
    <dgm:cxn modelId="{BEED3E73-5025-4E48-9492-32830966F212}" type="presParOf" srcId="{D0545689-7038-4A45-BE2E-3753F4F8C9B4}" destId="{196EFE8F-BE11-428A-89CE-BBC072AD284F}" srcOrd="0" destOrd="0" presId="urn:microsoft.com/office/officeart/2005/8/layout/vList2"/>
    <dgm:cxn modelId="{8D2FF1CA-C7D3-4235-880C-30FBF8381FD8}" type="presParOf" srcId="{D0545689-7038-4A45-BE2E-3753F4F8C9B4}" destId="{934A2469-0AEF-47A5-B1EB-8C5EC9BCF22F}" srcOrd="1" destOrd="0" presId="urn:microsoft.com/office/officeart/2005/8/layout/vList2"/>
    <dgm:cxn modelId="{4757DD06-233B-4C30-992E-64F98DBD6489}" type="presParOf" srcId="{D0545689-7038-4A45-BE2E-3753F4F8C9B4}" destId="{F08C0068-4A4A-4EE5-B775-91A3548C342F}" srcOrd="2" destOrd="0" presId="urn:microsoft.com/office/officeart/2005/8/layout/vList2"/>
    <dgm:cxn modelId="{6686BE55-0FFC-493D-85E7-5C42071A4E53}" type="presParOf" srcId="{D0545689-7038-4A45-BE2E-3753F4F8C9B4}" destId="{7E5E119C-30AD-402D-AD9F-711A6CB17876}" srcOrd="3" destOrd="0" presId="urn:microsoft.com/office/officeart/2005/8/layout/vList2"/>
    <dgm:cxn modelId="{F1713EDF-5AA2-4D1E-A90B-7377E13ABEDA}" type="presParOf" srcId="{D0545689-7038-4A45-BE2E-3753F4F8C9B4}" destId="{88F922AE-7D42-4E9D-9F92-8E828170546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B4D7DC-A240-46D2-8A4F-CB4D0994CEC0}"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3D59F7A-6A28-455C-8067-2C45052CD182}">
      <dgm:prSet/>
      <dgm:spPr/>
      <dgm:t>
        <a:bodyPr/>
        <a:lstStyle/>
        <a:p>
          <a:pPr>
            <a:defRPr cap="all"/>
          </a:pPr>
          <a:r>
            <a:rPr lang="en-GB" b="0" i="0" dirty="0"/>
            <a:t>Check the interview details </a:t>
          </a:r>
          <a:endParaRPr lang="en-US" dirty="0"/>
        </a:p>
      </dgm:t>
    </dgm:pt>
    <dgm:pt modelId="{3EE33374-EC43-4BF9-83D6-D6999B172AFC}" type="parTrans" cxnId="{F3464579-8EFE-4976-A822-3882BC10CC52}">
      <dgm:prSet/>
      <dgm:spPr/>
      <dgm:t>
        <a:bodyPr/>
        <a:lstStyle/>
        <a:p>
          <a:endParaRPr lang="en-US"/>
        </a:p>
      </dgm:t>
    </dgm:pt>
    <dgm:pt modelId="{116C71C9-39E4-44DC-81EB-B3C42AB8152D}" type="sibTrans" cxnId="{F3464579-8EFE-4976-A822-3882BC10CC52}">
      <dgm:prSet/>
      <dgm:spPr/>
      <dgm:t>
        <a:bodyPr/>
        <a:lstStyle/>
        <a:p>
          <a:endParaRPr lang="en-US"/>
        </a:p>
      </dgm:t>
    </dgm:pt>
    <dgm:pt modelId="{28BAD5E4-8252-4ED0-B064-4A4E4192536F}">
      <dgm:prSet/>
      <dgm:spPr/>
      <dgm:t>
        <a:bodyPr/>
        <a:lstStyle/>
        <a:p>
          <a:pPr>
            <a:defRPr cap="all"/>
          </a:pPr>
          <a:r>
            <a:rPr lang="en-GB" b="0" i="0" dirty="0"/>
            <a:t>Prepare for the interview</a:t>
          </a:r>
          <a:endParaRPr lang="en-US" dirty="0"/>
        </a:p>
      </dgm:t>
    </dgm:pt>
    <dgm:pt modelId="{330D1BA6-2AF5-48AB-9406-FC15F347400F}" type="parTrans" cxnId="{3F66702B-EA5C-4A76-A386-415933D6AB86}">
      <dgm:prSet/>
      <dgm:spPr/>
      <dgm:t>
        <a:bodyPr/>
        <a:lstStyle/>
        <a:p>
          <a:endParaRPr lang="en-US"/>
        </a:p>
      </dgm:t>
    </dgm:pt>
    <dgm:pt modelId="{D999DCBD-D9BD-4322-9380-6354162BCDCA}" type="sibTrans" cxnId="{3F66702B-EA5C-4A76-A386-415933D6AB86}">
      <dgm:prSet/>
      <dgm:spPr/>
      <dgm:t>
        <a:bodyPr/>
        <a:lstStyle/>
        <a:p>
          <a:endParaRPr lang="en-US"/>
        </a:p>
      </dgm:t>
    </dgm:pt>
    <dgm:pt modelId="{A28044E1-F785-47F7-A795-C5A8CD4EDC3E}">
      <dgm:prSet/>
      <dgm:spPr/>
      <dgm:t>
        <a:bodyPr/>
        <a:lstStyle/>
        <a:p>
          <a:pPr>
            <a:defRPr cap="all"/>
          </a:pPr>
          <a:r>
            <a:rPr lang="en-GB" b="0" i="0" dirty="0"/>
            <a:t>Practice your answers</a:t>
          </a:r>
          <a:endParaRPr lang="en-US" dirty="0"/>
        </a:p>
      </dgm:t>
    </dgm:pt>
    <dgm:pt modelId="{AA18359F-D605-4509-B62F-234F8B3D6E3A}" type="parTrans" cxnId="{5ED75A50-CAE1-4305-9FB8-D789FAFE478D}">
      <dgm:prSet/>
      <dgm:spPr/>
      <dgm:t>
        <a:bodyPr/>
        <a:lstStyle/>
        <a:p>
          <a:endParaRPr lang="en-US"/>
        </a:p>
      </dgm:t>
    </dgm:pt>
    <dgm:pt modelId="{2A951C28-4806-43C6-895F-D829939AE549}" type="sibTrans" cxnId="{5ED75A50-CAE1-4305-9FB8-D789FAFE478D}">
      <dgm:prSet/>
      <dgm:spPr/>
      <dgm:t>
        <a:bodyPr/>
        <a:lstStyle/>
        <a:p>
          <a:endParaRPr lang="en-US"/>
        </a:p>
      </dgm:t>
    </dgm:pt>
    <dgm:pt modelId="{63042D09-5C3A-42EB-9871-CDBF0D4A0ABE}" type="pres">
      <dgm:prSet presAssocID="{F9B4D7DC-A240-46D2-8A4F-CB4D0994CEC0}" presName="root" presStyleCnt="0">
        <dgm:presLayoutVars>
          <dgm:dir/>
          <dgm:resizeHandles val="exact"/>
        </dgm:presLayoutVars>
      </dgm:prSet>
      <dgm:spPr/>
    </dgm:pt>
    <dgm:pt modelId="{EF2CADE3-2D4B-4E85-B664-FE93D7619B88}" type="pres">
      <dgm:prSet presAssocID="{E3D59F7A-6A28-455C-8067-2C45052CD182}" presName="compNode" presStyleCnt="0"/>
      <dgm:spPr/>
    </dgm:pt>
    <dgm:pt modelId="{857B212B-49EF-416F-AFB9-E1D2B248E391}" type="pres">
      <dgm:prSet presAssocID="{E3D59F7A-6A28-455C-8067-2C45052CD182}" presName="iconBgRect" presStyleLbl="bgShp" presStyleIdx="0" presStyleCnt="3"/>
      <dgm:spPr/>
    </dgm:pt>
    <dgm:pt modelId="{AD290F01-5B42-4885-B163-AF898B37CC5B}" type="pres">
      <dgm:prSet presAssocID="{E3D59F7A-6A28-455C-8067-2C45052CD182}"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EEFF2826-A031-45C6-91DF-44724C72826B}" type="pres">
      <dgm:prSet presAssocID="{E3D59F7A-6A28-455C-8067-2C45052CD182}" presName="spaceRect" presStyleCnt="0"/>
      <dgm:spPr/>
    </dgm:pt>
    <dgm:pt modelId="{C23A1A96-4262-480F-AD74-326B72FF2752}" type="pres">
      <dgm:prSet presAssocID="{E3D59F7A-6A28-455C-8067-2C45052CD182}" presName="textRect" presStyleLbl="revTx" presStyleIdx="0" presStyleCnt="3">
        <dgm:presLayoutVars>
          <dgm:chMax val="1"/>
          <dgm:chPref val="1"/>
        </dgm:presLayoutVars>
      </dgm:prSet>
      <dgm:spPr/>
    </dgm:pt>
    <dgm:pt modelId="{562B3033-98C8-4B9D-9591-1AC9E22276B2}" type="pres">
      <dgm:prSet presAssocID="{116C71C9-39E4-44DC-81EB-B3C42AB8152D}" presName="sibTrans" presStyleCnt="0"/>
      <dgm:spPr/>
    </dgm:pt>
    <dgm:pt modelId="{23DF6270-928F-4BD9-B4F2-E1C28E83D2A1}" type="pres">
      <dgm:prSet presAssocID="{28BAD5E4-8252-4ED0-B064-4A4E4192536F}" presName="compNode" presStyleCnt="0"/>
      <dgm:spPr/>
    </dgm:pt>
    <dgm:pt modelId="{2614754C-7C69-4C55-A50B-057829FBAD47}" type="pres">
      <dgm:prSet presAssocID="{28BAD5E4-8252-4ED0-B064-4A4E4192536F}" presName="iconBgRect" presStyleLbl="bgShp" presStyleIdx="1" presStyleCnt="3"/>
      <dgm:spPr/>
    </dgm:pt>
    <dgm:pt modelId="{BE395FBE-12E8-4E5F-BDEC-EF8B37C06047}" type="pres">
      <dgm:prSet presAssocID="{28BAD5E4-8252-4ED0-B064-4A4E4192536F}"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 List"/>
        </a:ext>
      </dgm:extLst>
    </dgm:pt>
    <dgm:pt modelId="{45105A17-D9ED-4090-BBEC-07AD4990350E}" type="pres">
      <dgm:prSet presAssocID="{28BAD5E4-8252-4ED0-B064-4A4E4192536F}" presName="spaceRect" presStyleCnt="0"/>
      <dgm:spPr/>
    </dgm:pt>
    <dgm:pt modelId="{35100500-B829-4AB2-BD25-0825D621B3B2}" type="pres">
      <dgm:prSet presAssocID="{28BAD5E4-8252-4ED0-B064-4A4E4192536F}" presName="textRect" presStyleLbl="revTx" presStyleIdx="1" presStyleCnt="3">
        <dgm:presLayoutVars>
          <dgm:chMax val="1"/>
          <dgm:chPref val="1"/>
        </dgm:presLayoutVars>
      </dgm:prSet>
      <dgm:spPr/>
    </dgm:pt>
    <dgm:pt modelId="{9BF7ACB8-6E5F-46B2-9AFD-1ED58166B303}" type="pres">
      <dgm:prSet presAssocID="{D999DCBD-D9BD-4322-9380-6354162BCDCA}" presName="sibTrans" presStyleCnt="0"/>
      <dgm:spPr/>
    </dgm:pt>
    <dgm:pt modelId="{359837C7-9BFC-4605-A652-63C59D13BB38}" type="pres">
      <dgm:prSet presAssocID="{A28044E1-F785-47F7-A795-C5A8CD4EDC3E}" presName="compNode" presStyleCnt="0"/>
      <dgm:spPr/>
    </dgm:pt>
    <dgm:pt modelId="{7EAC2B45-DBEB-4CA5-AB1F-709C8C687BBF}" type="pres">
      <dgm:prSet presAssocID="{A28044E1-F785-47F7-A795-C5A8CD4EDC3E}" presName="iconBgRect" presStyleLbl="bgShp" presStyleIdx="2" presStyleCnt="3"/>
      <dgm:spPr/>
    </dgm:pt>
    <dgm:pt modelId="{427C64AC-B62F-40DB-95E0-AA7C499760FC}" type="pres">
      <dgm:prSet presAssocID="{A28044E1-F785-47F7-A795-C5A8CD4EDC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ncil"/>
        </a:ext>
      </dgm:extLst>
    </dgm:pt>
    <dgm:pt modelId="{54044099-0710-404E-A27A-2EA76E39DC75}" type="pres">
      <dgm:prSet presAssocID="{A28044E1-F785-47F7-A795-C5A8CD4EDC3E}" presName="spaceRect" presStyleCnt="0"/>
      <dgm:spPr/>
    </dgm:pt>
    <dgm:pt modelId="{C9907FE8-A7D4-4E54-BFF1-B1EB5AA82660}" type="pres">
      <dgm:prSet presAssocID="{A28044E1-F785-47F7-A795-C5A8CD4EDC3E}" presName="textRect" presStyleLbl="revTx" presStyleIdx="2" presStyleCnt="3">
        <dgm:presLayoutVars>
          <dgm:chMax val="1"/>
          <dgm:chPref val="1"/>
        </dgm:presLayoutVars>
      </dgm:prSet>
      <dgm:spPr/>
    </dgm:pt>
  </dgm:ptLst>
  <dgm:cxnLst>
    <dgm:cxn modelId="{10FA4A0E-235A-44E5-97C9-E458FF51796E}" type="presOf" srcId="{F9B4D7DC-A240-46D2-8A4F-CB4D0994CEC0}" destId="{63042D09-5C3A-42EB-9871-CDBF0D4A0ABE}" srcOrd="0" destOrd="0" presId="urn:microsoft.com/office/officeart/2018/5/layout/IconCircleLabelList"/>
    <dgm:cxn modelId="{3F66702B-EA5C-4A76-A386-415933D6AB86}" srcId="{F9B4D7DC-A240-46D2-8A4F-CB4D0994CEC0}" destId="{28BAD5E4-8252-4ED0-B064-4A4E4192536F}" srcOrd="1" destOrd="0" parTransId="{330D1BA6-2AF5-48AB-9406-FC15F347400F}" sibTransId="{D999DCBD-D9BD-4322-9380-6354162BCDCA}"/>
    <dgm:cxn modelId="{5ED75A50-CAE1-4305-9FB8-D789FAFE478D}" srcId="{F9B4D7DC-A240-46D2-8A4F-CB4D0994CEC0}" destId="{A28044E1-F785-47F7-A795-C5A8CD4EDC3E}" srcOrd="2" destOrd="0" parTransId="{AA18359F-D605-4509-B62F-234F8B3D6E3A}" sibTransId="{2A951C28-4806-43C6-895F-D829939AE549}"/>
    <dgm:cxn modelId="{F3464579-8EFE-4976-A822-3882BC10CC52}" srcId="{F9B4D7DC-A240-46D2-8A4F-CB4D0994CEC0}" destId="{E3D59F7A-6A28-455C-8067-2C45052CD182}" srcOrd="0" destOrd="0" parTransId="{3EE33374-EC43-4BF9-83D6-D6999B172AFC}" sibTransId="{116C71C9-39E4-44DC-81EB-B3C42AB8152D}"/>
    <dgm:cxn modelId="{72DDF47A-7EC7-4C34-BB58-9DDC857312EF}" type="presOf" srcId="{E3D59F7A-6A28-455C-8067-2C45052CD182}" destId="{C23A1A96-4262-480F-AD74-326B72FF2752}" srcOrd="0" destOrd="0" presId="urn:microsoft.com/office/officeart/2018/5/layout/IconCircleLabelList"/>
    <dgm:cxn modelId="{3864B2A4-3686-48C3-AE77-15E98D234F6F}" type="presOf" srcId="{A28044E1-F785-47F7-A795-C5A8CD4EDC3E}" destId="{C9907FE8-A7D4-4E54-BFF1-B1EB5AA82660}" srcOrd="0" destOrd="0" presId="urn:microsoft.com/office/officeart/2018/5/layout/IconCircleLabelList"/>
    <dgm:cxn modelId="{4EBEC9B0-0C0C-42A9-8648-5ADDC6FECF38}" type="presOf" srcId="{28BAD5E4-8252-4ED0-B064-4A4E4192536F}" destId="{35100500-B829-4AB2-BD25-0825D621B3B2}" srcOrd="0" destOrd="0" presId="urn:microsoft.com/office/officeart/2018/5/layout/IconCircleLabelList"/>
    <dgm:cxn modelId="{5B7890B1-504C-4BF6-BEA6-81B23FB6E8EE}" type="presParOf" srcId="{63042D09-5C3A-42EB-9871-CDBF0D4A0ABE}" destId="{EF2CADE3-2D4B-4E85-B664-FE93D7619B88}" srcOrd="0" destOrd="0" presId="urn:microsoft.com/office/officeart/2018/5/layout/IconCircleLabelList"/>
    <dgm:cxn modelId="{02E7A442-FF4B-4A27-B14E-7AA74285CACC}" type="presParOf" srcId="{EF2CADE3-2D4B-4E85-B664-FE93D7619B88}" destId="{857B212B-49EF-416F-AFB9-E1D2B248E391}" srcOrd="0" destOrd="0" presId="urn:microsoft.com/office/officeart/2018/5/layout/IconCircleLabelList"/>
    <dgm:cxn modelId="{4D82211E-5387-49D3-B6FC-8BF4B0E4E31D}" type="presParOf" srcId="{EF2CADE3-2D4B-4E85-B664-FE93D7619B88}" destId="{AD290F01-5B42-4885-B163-AF898B37CC5B}" srcOrd="1" destOrd="0" presId="urn:microsoft.com/office/officeart/2018/5/layout/IconCircleLabelList"/>
    <dgm:cxn modelId="{E327183B-8607-4A1B-AFA1-B723B4A40F01}" type="presParOf" srcId="{EF2CADE3-2D4B-4E85-B664-FE93D7619B88}" destId="{EEFF2826-A031-45C6-91DF-44724C72826B}" srcOrd="2" destOrd="0" presId="urn:microsoft.com/office/officeart/2018/5/layout/IconCircleLabelList"/>
    <dgm:cxn modelId="{E271EE1E-30C0-481A-9EB9-58E23E965A84}" type="presParOf" srcId="{EF2CADE3-2D4B-4E85-B664-FE93D7619B88}" destId="{C23A1A96-4262-480F-AD74-326B72FF2752}" srcOrd="3" destOrd="0" presId="urn:microsoft.com/office/officeart/2018/5/layout/IconCircleLabelList"/>
    <dgm:cxn modelId="{FF5077F8-EB59-47B1-BF3A-C47EC3729B85}" type="presParOf" srcId="{63042D09-5C3A-42EB-9871-CDBF0D4A0ABE}" destId="{562B3033-98C8-4B9D-9591-1AC9E22276B2}" srcOrd="1" destOrd="0" presId="urn:microsoft.com/office/officeart/2018/5/layout/IconCircleLabelList"/>
    <dgm:cxn modelId="{1E6B6409-DC88-4800-8B33-3518D64F3656}" type="presParOf" srcId="{63042D09-5C3A-42EB-9871-CDBF0D4A0ABE}" destId="{23DF6270-928F-4BD9-B4F2-E1C28E83D2A1}" srcOrd="2" destOrd="0" presId="urn:microsoft.com/office/officeart/2018/5/layout/IconCircleLabelList"/>
    <dgm:cxn modelId="{12BA54DE-7009-4354-A474-F9EDE9D16AE8}" type="presParOf" srcId="{23DF6270-928F-4BD9-B4F2-E1C28E83D2A1}" destId="{2614754C-7C69-4C55-A50B-057829FBAD47}" srcOrd="0" destOrd="0" presId="urn:microsoft.com/office/officeart/2018/5/layout/IconCircleLabelList"/>
    <dgm:cxn modelId="{D8ADFD70-3D62-4B7C-A48F-D98B04D12BF6}" type="presParOf" srcId="{23DF6270-928F-4BD9-B4F2-E1C28E83D2A1}" destId="{BE395FBE-12E8-4E5F-BDEC-EF8B37C06047}" srcOrd="1" destOrd="0" presId="urn:microsoft.com/office/officeart/2018/5/layout/IconCircleLabelList"/>
    <dgm:cxn modelId="{590DCEC0-B984-4A06-AB53-02C2FAA43B2A}" type="presParOf" srcId="{23DF6270-928F-4BD9-B4F2-E1C28E83D2A1}" destId="{45105A17-D9ED-4090-BBEC-07AD4990350E}" srcOrd="2" destOrd="0" presId="urn:microsoft.com/office/officeart/2018/5/layout/IconCircleLabelList"/>
    <dgm:cxn modelId="{D2710BAB-7B49-4B2B-AE1C-CA94FFCC8ECA}" type="presParOf" srcId="{23DF6270-928F-4BD9-B4F2-E1C28E83D2A1}" destId="{35100500-B829-4AB2-BD25-0825D621B3B2}" srcOrd="3" destOrd="0" presId="urn:microsoft.com/office/officeart/2018/5/layout/IconCircleLabelList"/>
    <dgm:cxn modelId="{911EDF3D-CDEE-4E06-BA77-EAAB909AB009}" type="presParOf" srcId="{63042D09-5C3A-42EB-9871-CDBF0D4A0ABE}" destId="{9BF7ACB8-6E5F-46B2-9AFD-1ED58166B303}" srcOrd="3" destOrd="0" presId="urn:microsoft.com/office/officeart/2018/5/layout/IconCircleLabelList"/>
    <dgm:cxn modelId="{FE0F459E-306A-4D4A-B0C4-81FC6C1DD637}" type="presParOf" srcId="{63042D09-5C3A-42EB-9871-CDBF0D4A0ABE}" destId="{359837C7-9BFC-4605-A652-63C59D13BB38}" srcOrd="4" destOrd="0" presId="urn:microsoft.com/office/officeart/2018/5/layout/IconCircleLabelList"/>
    <dgm:cxn modelId="{611866B8-068C-4D63-A22F-AFADA112979E}" type="presParOf" srcId="{359837C7-9BFC-4605-A652-63C59D13BB38}" destId="{7EAC2B45-DBEB-4CA5-AB1F-709C8C687BBF}" srcOrd="0" destOrd="0" presId="urn:microsoft.com/office/officeart/2018/5/layout/IconCircleLabelList"/>
    <dgm:cxn modelId="{FF5D1E59-8027-4F9E-9A22-A6A9123557BD}" type="presParOf" srcId="{359837C7-9BFC-4605-A652-63C59D13BB38}" destId="{427C64AC-B62F-40DB-95E0-AA7C499760FC}" srcOrd="1" destOrd="0" presId="urn:microsoft.com/office/officeart/2018/5/layout/IconCircleLabelList"/>
    <dgm:cxn modelId="{74A5E93F-4BFD-4CD7-859D-8BDB344F4511}" type="presParOf" srcId="{359837C7-9BFC-4605-A652-63C59D13BB38}" destId="{54044099-0710-404E-A27A-2EA76E39DC75}" srcOrd="2" destOrd="0" presId="urn:microsoft.com/office/officeart/2018/5/layout/IconCircleLabelList"/>
    <dgm:cxn modelId="{9DB6F5FE-B56D-46AE-84D2-9602C322B1C9}" type="presParOf" srcId="{359837C7-9BFC-4605-A652-63C59D13BB38}" destId="{C9907FE8-A7D4-4E54-BFF1-B1EB5AA82660}"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1057B24-E686-4772-BC5F-ECDE2E284F0C}"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A3D27DE4-B257-425A-BA10-FA5B0B264B66}">
      <dgm:prSet/>
      <dgm:spPr/>
      <dgm:t>
        <a:bodyPr/>
        <a:lstStyle/>
        <a:p>
          <a:r>
            <a:rPr lang="en-GB" b="0" i="0"/>
            <a:t>Check the date and time of the interview</a:t>
          </a:r>
          <a:endParaRPr lang="en-US"/>
        </a:p>
      </dgm:t>
    </dgm:pt>
    <dgm:pt modelId="{DC65ED58-A3D4-4BCB-8CDC-ABF41ED68C79}" type="parTrans" cxnId="{0811CAAE-C140-4FFD-87C3-192EF15A906C}">
      <dgm:prSet/>
      <dgm:spPr/>
      <dgm:t>
        <a:bodyPr/>
        <a:lstStyle/>
        <a:p>
          <a:endParaRPr lang="en-US"/>
        </a:p>
      </dgm:t>
    </dgm:pt>
    <dgm:pt modelId="{62EE6002-ABA3-45EF-BB61-9CB03FC8AD4D}" type="sibTrans" cxnId="{0811CAAE-C140-4FFD-87C3-192EF15A906C}">
      <dgm:prSet/>
      <dgm:spPr/>
      <dgm:t>
        <a:bodyPr/>
        <a:lstStyle/>
        <a:p>
          <a:endParaRPr lang="en-US"/>
        </a:p>
      </dgm:t>
    </dgm:pt>
    <dgm:pt modelId="{AEFF24F1-B0B9-4A51-9D45-C2D3C2D03B0C}">
      <dgm:prSet/>
      <dgm:spPr/>
      <dgm:t>
        <a:bodyPr/>
        <a:lstStyle/>
        <a:p>
          <a:r>
            <a:rPr lang="en-GB" b="0" i="0" dirty="0"/>
            <a:t>Interview details including online, face-to-face, duration, whether need to do a presentation at the beginning etc. </a:t>
          </a:r>
          <a:endParaRPr lang="en-US" dirty="0"/>
        </a:p>
      </dgm:t>
    </dgm:pt>
    <dgm:pt modelId="{3B8DB206-6261-4B48-BA71-9B58144D44D4}" type="parTrans" cxnId="{AF756B8A-740F-463A-BEA5-B9F860E5CE9F}">
      <dgm:prSet/>
      <dgm:spPr/>
      <dgm:t>
        <a:bodyPr/>
        <a:lstStyle/>
        <a:p>
          <a:endParaRPr lang="en-US"/>
        </a:p>
      </dgm:t>
    </dgm:pt>
    <dgm:pt modelId="{37653EDE-3CA7-4BA6-9E1F-27FDBC724FE7}" type="sibTrans" cxnId="{AF756B8A-740F-463A-BEA5-B9F860E5CE9F}">
      <dgm:prSet/>
      <dgm:spPr/>
      <dgm:t>
        <a:bodyPr/>
        <a:lstStyle/>
        <a:p>
          <a:endParaRPr lang="en-US"/>
        </a:p>
      </dgm:t>
    </dgm:pt>
    <dgm:pt modelId="{6DDB0BCF-4E54-4750-BC79-27613287407A}">
      <dgm:prSet/>
      <dgm:spPr/>
      <dgm:t>
        <a:bodyPr/>
        <a:lstStyle/>
        <a:p>
          <a:r>
            <a:rPr lang="en-GB" b="0" i="0" dirty="0"/>
            <a:t>Research how to get to the location &amp; plan accordingly</a:t>
          </a:r>
          <a:endParaRPr lang="en-US" dirty="0"/>
        </a:p>
      </dgm:t>
    </dgm:pt>
    <dgm:pt modelId="{DACFD9D8-63E0-4669-B300-1DDC5ADEFF50}" type="parTrans" cxnId="{DC43CBFF-A242-44C4-8420-B13060B7AD39}">
      <dgm:prSet/>
      <dgm:spPr/>
      <dgm:t>
        <a:bodyPr/>
        <a:lstStyle/>
        <a:p>
          <a:endParaRPr lang="en-US"/>
        </a:p>
      </dgm:t>
    </dgm:pt>
    <dgm:pt modelId="{8E1D2C69-7F5D-4DB0-9D56-177EB9BB23C8}" type="sibTrans" cxnId="{DC43CBFF-A242-44C4-8420-B13060B7AD39}">
      <dgm:prSet/>
      <dgm:spPr/>
      <dgm:t>
        <a:bodyPr/>
        <a:lstStyle/>
        <a:p>
          <a:endParaRPr lang="en-US"/>
        </a:p>
      </dgm:t>
    </dgm:pt>
    <dgm:pt modelId="{8DA61A8B-9C27-4475-9AEC-CC258783ADBF}">
      <dgm:prSet/>
      <dgm:spPr/>
      <dgm:t>
        <a:bodyPr/>
        <a:lstStyle/>
        <a:p>
          <a:r>
            <a:rPr lang="en-GB" b="0" i="0" dirty="0"/>
            <a:t>Good to know the panel members details if available</a:t>
          </a:r>
          <a:endParaRPr lang="en-US" dirty="0"/>
        </a:p>
      </dgm:t>
    </dgm:pt>
    <dgm:pt modelId="{558C313E-50E6-463F-9558-9AC3CC384194}" type="parTrans" cxnId="{66F27004-F1B9-4ABA-9BF2-9935AD778A62}">
      <dgm:prSet/>
      <dgm:spPr/>
      <dgm:t>
        <a:bodyPr/>
        <a:lstStyle/>
        <a:p>
          <a:endParaRPr lang="en-US"/>
        </a:p>
      </dgm:t>
    </dgm:pt>
    <dgm:pt modelId="{AF6FF0D4-AE1F-449E-8CE3-ADBBAC7CDF1F}" type="sibTrans" cxnId="{66F27004-F1B9-4ABA-9BF2-9935AD778A62}">
      <dgm:prSet/>
      <dgm:spPr/>
      <dgm:t>
        <a:bodyPr/>
        <a:lstStyle/>
        <a:p>
          <a:endParaRPr lang="en-US"/>
        </a:p>
      </dgm:t>
    </dgm:pt>
    <dgm:pt modelId="{86C843EF-5868-45CD-A6CD-2AEF860DED63}" type="pres">
      <dgm:prSet presAssocID="{31057B24-E686-4772-BC5F-ECDE2E284F0C}" presName="root" presStyleCnt="0">
        <dgm:presLayoutVars>
          <dgm:dir/>
          <dgm:resizeHandles val="exact"/>
        </dgm:presLayoutVars>
      </dgm:prSet>
      <dgm:spPr/>
    </dgm:pt>
    <dgm:pt modelId="{73DEEE3C-AC51-4E84-A71F-30E1477FF977}" type="pres">
      <dgm:prSet presAssocID="{31057B24-E686-4772-BC5F-ECDE2E284F0C}" presName="container" presStyleCnt="0">
        <dgm:presLayoutVars>
          <dgm:dir/>
          <dgm:resizeHandles val="exact"/>
        </dgm:presLayoutVars>
      </dgm:prSet>
      <dgm:spPr/>
    </dgm:pt>
    <dgm:pt modelId="{856D415D-9D6E-4670-A0D3-71A0E831F4FA}" type="pres">
      <dgm:prSet presAssocID="{A3D27DE4-B257-425A-BA10-FA5B0B264B66}" presName="compNode" presStyleCnt="0"/>
      <dgm:spPr/>
    </dgm:pt>
    <dgm:pt modelId="{BD812290-D61C-417E-A70B-0317282296D0}" type="pres">
      <dgm:prSet presAssocID="{A3D27DE4-B257-425A-BA10-FA5B0B264B66}" presName="iconBgRect" presStyleLbl="bgShp" presStyleIdx="0" presStyleCnt="4"/>
      <dgm:spPr/>
    </dgm:pt>
    <dgm:pt modelId="{6A124552-F446-4689-B449-0A6016784C63}" type="pres">
      <dgm:prSet presAssocID="{A3D27DE4-B257-425A-BA10-FA5B0B264B6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003625AB-22F8-4C06-AA2E-E7446D5E6134}" type="pres">
      <dgm:prSet presAssocID="{A3D27DE4-B257-425A-BA10-FA5B0B264B66}" presName="spaceRect" presStyleCnt="0"/>
      <dgm:spPr/>
    </dgm:pt>
    <dgm:pt modelId="{01D739DC-77A2-4848-AB49-5B6088EA6425}" type="pres">
      <dgm:prSet presAssocID="{A3D27DE4-B257-425A-BA10-FA5B0B264B66}" presName="textRect" presStyleLbl="revTx" presStyleIdx="0" presStyleCnt="4">
        <dgm:presLayoutVars>
          <dgm:chMax val="1"/>
          <dgm:chPref val="1"/>
        </dgm:presLayoutVars>
      </dgm:prSet>
      <dgm:spPr/>
    </dgm:pt>
    <dgm:pt modelId="{1A1B6884-C8AD-482F-B160-D6FC7BEFC394}" type="pres">
      <dgm:prSet presAssocID="{62EE6002-ABA3-45EF-BB61-9CB03FC8AD4D}" presName="sibTrans" presStyleLbl="sibTrans2D1" presStyleIdx="0" presStyleCnt="0"/>
      <dgm:spPr/>
    </dgm:pt>
    <dgm:pt modelId="{33653D2F-F92E-41BF-BC43-2A150944110A}" type="pres">
      <dgm:prSet presAssocID="{AEFF24F1-B0B9-4A51-9D45-C2D3C2D03B0C}" presName="compNode" presStyleCnt="0"/>
      <dgm:spPr/>
    </dgm:pt>
    <dgm:pt modelId="{24047F30-3DE4-4EBB-A6B3-2CE478966D65}" type="pres">
      <dgm:prSet presAssocID="{AEFF24F1-B0B9-4A51-9D45-C2D3C2D03B0C}" presName="iconBgRect" presStyleLbl="bgShp" presStyleIdx="1" presStyleCnt="4"/>
      <dgm:spPr/>
    </dgm:pt>
    <dgm:pt modelId="{F8A24ADB-94BC-4F08-AB7D-DFB92D93350F}" type="pres">
      <dgm:prSet presAssocID="{AEFF24F1-B0B9-4A51-9D45-C2D3C2D03B0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unny Face Outline"/>
        </a:ext>
      </dgm:extLst>
    </dgm:pt>
    <dgm:pt modelId="{39B5CE72-297D-49DE-9453-E127284B2DD8}" type="pres">
      <dgm:prSet presAssocID="{AEFF24F1-B0B9-4A51-9D45-C2D3C2D03B0C}" presName="spaceRect" presStyleCnt="0"/>
      <dgm:spPr/>
    </dgm:pt>
    <dgm:pt modelId="{522B4CEA-BBFE-46AB-8BF2-DC8F10DD0D4A}" type="pres">
      <dgm:prSet presAssocID="{AEFF24F1-B0B9-4A51-9D45-C2D3C2D03B0C}" presName="textRect" presStyleLbl="revTx" presStyleIdx="1" presStyleCnt="4">
        <dgm:presLayoutVars>
          <dgm:chMax val="1"/>
          <dgm:chPref val="1"/>
        </dgm:presLayoutVars>
      </dgm:prSet>
      <dgm:spPr/>
    </dgm:pt>
    <dgm:pt modelId="{BED17A07-2B4B-4EFE-A094-D0AD7A1756D4}" type="pres">
      <dgm:prSet presAssocID="{37653EDE-3CA7-4BA6-9E1F-27FDBC724FE7}" presName="sibTrans" presStyleLbl="sibTrans2D1" presStyleIdx="0" presStyleCnt="0"/>
      <dgm:spPr/>
    </dgm:pt>
    <dgm:pt modelId="{DAEA5F4E-E7C0-48B2-BB23-690C1AF02B76}" type="pres">
      <dgm:prSet presAssocID="{6DDB0BCF-4E54-4750-BC79-27613287407A}" presName="compNode" presStyleCnt="0"/>
      <dgm:spPr/>
    </dgm:pt>
    <dgm:pt modelId="{0F4CEC99-F148-4FC1-BFB3-FDBBE810E2EA}" type="pres">
      <dgm:prSet presAssocID="{6DDB0BCF-4E54-4750-BC79-27613287407A}" presName="iconBgRect" presStyleLbl="bgShp" presStyleIdx="2" presStyleCnt="4"/>
      <dgm:spPr/>
    </dgm:pt>
    <dgm:pt modelId="{5A48842B-705B-4A80-81C2-D4A01C0298C0}" type="pres">
      <dgm:prSet presAssocID="{6DDB0BCF-4E54-4750-BC79-27613287407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F3C4EAF9-99FA-4C40-ACB2-2FCF26D51067}" type="pres">
      <dgm:prSet presAssocID="{6DDB0BCF-4E54-4750-BC79-27613287407A}" presName="spaceRect" presStyleCnt="0"/>
      <dgm:spPr/>
    </dgm:pt>
    <dgm:pt modelId="{BF781D4B-D9B9-4E53-B364-757AA4073D4E}" type="pres">
      <dgm:prSet presAssocID="{6DDB0BCF-4E54-4750-BC79-27613287407A}" presName="textRect" presStyleLbl="revTx" presStyleIdx="2" presStyleCnt="4">
        <dgm:presLayoutVars>
          <dgm:chMax val="1"/>
          <dgm:chPref val="1"/>
        </dgm:presLayoutVars>
      </dgm:prSet>
      <dgm:spPr/>
    </dgm:pt>
    <dgm:pt modelId="{E91E2962-1FB2-4083-9F10-BFDF474841D4}" type="pres">
      <dgm:prSet presAssocID="{8E1D2C69-7F5D-4DB0-9D56-177EB9BB23C8}" presName="sibTrans" presStyleLbl="sibTrans2D1" presStyleIdx="0" presStyleCnt="0"/>
      <dgm:spPr/>
    </dgm:pt>
    <dgm:pt modelId="{9105FA82-207D-4525-B05C-0E3780B92066}" type="pres">
      <dgm:prSet presAssocID="{8DA61A8B-9C27-4475-9AEC-CC258783ADBF}" presName="compNode" presStyleCnt="0"/>
      <dgm:spPr/>
    </dgm:pt>
    <dgm:pt modelId="{BB6BD255-A570-482C-A94A-D217F33C2047}" type="pres">
      <dgm:prSet presAssocID="{8DA61A8B-9C27-4475-9AEC-CC258783ADBF}" presName="iconBgRect" presStyleLbl="bgShp" presStyleIdx="3" presStyleCnt="4"/>
      <dgm:spPr/>
    </dgm:pt>
    <dgm:pt modelId="{E0CD429D-F1BD-45DA-AE21-D8F40CEC3E95}" type="pres">
      <dgm:prSet presAssocID="{8DA61A8B-9C27-4475-9AEC-CC258783ADB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humbs Up Sign"/>
        </a:ext>
      </dgm:extLst>
    </dgm:pt>
    <dgm:pt modelId="{08B22F35-13AE-443B-B157-830B4888552F}" type="pres">
      <dgm:prSet presAssocID="{8DA61A8B-9C27-4475-9AEC-CC258783ADBF}" presName="spaceRect" presStyleCnt="0"/>
      <dgm:spPr/>
    </dgm:pt>
    <dgm:pt modelId="{D3457CAF-23CA-41E4-B2A9-AA9D6DD56B99}" type="pres">
      <dgm:prSet presAssocID="{8DA61A8B-9C27-4475-9AEC-CC258783ADBF}" presName="textRect" presStyleLbl="revTx" presStyleIdx="3" presStyleCnt="4">
        <dgm:presLayoutVars>
          <dgm:chMax val="1"/>
          <dgm:chPref val="1"/>
        </dgm:presLayoutVars>
      </dgm:prSet>
      <dgm:spPr/>
    </dgm:pt>
  </dgm:ptLst>
  <dgm:cxnLst>
    <dgm:cxn modelId="{66F27004-F1B9-4ABA-9BF2-9935AD778A62}" srcId="{31057B24-E686-4772-BC5F-ECDE2E284F0C}" destId="{8DA61A8B-9C27-4475-9AEC-CC258783ADBF}" srcOrd="3" destOrd="0" parTransId="{558C313E-50E6-463F-9558-9AC3CC384194}" sibTransId="{AF6FF0D4-AE1F-449E-8CE3-ADBBAC7CDF1F}"/>
    <dgm:cxn modelId="{60E6AF16-2874-4C8A-8D38-8FDA72FA440F}" type="presOf" srcId="{8E1D2C69-7F5D-4DB0-9D56-177EB9BB23C8}" destId="{E91E2962-1FB2-4083-9F10-BFDF474841D4}" srcOrd="0" destOrd="0" presId="urn:microsoft.com/office/officeart/2018/2/layout/IconCircleList"/>
    <dgm:cxn modelId="{BA698563-0414-412D-84B1-3D157E9FC4B4}" type="presOf" srcId="{37653EDE-3CA7-4BA6-9E1F-27FDBC724FE7}" destId="{BED17A07-2B4B-4EFE-A094-D0AD7A1756D4}" srcOrd="0" destOrd="0" presId="urn:microsoft.com/office/officeart/2018/2/layout/IconCircleList"/>
    <dgm:cxn modelId="{C9A75871-1D87-4392-8AB3-715DF544C72A}" type="presOf" srcId="{8DA61A8B-9C27-4475-9AEC-CC258783ADBF}" destId="{D3457CAF-23CA-41E4-B2A9-AA9D6DD56B99}" srcOrd="0" destOrd="0" presId="urn:microsoft.com/office/officeart/2018/2/layout/IconCircleList"/>
    <dgm:cxn modelId="{5ECCD455-7ED1-4D37-9776-8E3504EAA211}" type="presOf" srcId="{AEFF24F1-B0B9-4A51-9D45-C2D3C2D03B0C}" destId="{522B4CEA-BBFE-46AB-8BF2-DC8F10DD0D4A}" srcOrd="0" destOrd="0" presId="urn:microsoft.com/office/officeart/2018/2/layout/IconCircleList"/>
    <dgm:cxn modelId="{7BCF4A87-AEEB-4BD9-A4BC-06BFB60C30C3}" type="presOf" srcId="{6DDB0BCF-4E54-4750-BC79-27613287407A}" destId="{BF781D4B-D9B9-4E53-B364-757AA4073D4E}" srcOrd="0" destOrd="0" presId="urn:microsoft.com/office/officeart/2018/2/layout/IconCircleList"/>
    <dgm:cxn modelId="{AF756B8A-740F-463A-BEA5-B9F860E5CE9F}" srcId="{31057B24-E686-4772-BC5F-ECDE2E284F0C}" destId="{AEFF24F1-B0B9-4A51-9D45-C2D3C2D03B0C}" srcOrd="1" destOrd="0" parTransId="{3B8DB206-6261-4B48-BA71-9B58144D44D4}" sibTransId="{37653EDE-3CA7-4BA6-9E1F-27FDBC724FE7}"/>
    <dgm:cxn modelId="{510F628C-3047-4246-8DF3-3AC9B6274B94}" type="presOf" srcId="{31057B24-E686-4772-BC5F-ECDE2E284F0C}" destId="{86C843EF-5868-45CD-A6CD-2AEF860DED63}" srcOrd="0" destOrd="0" presId="urn:microsoft.com/office/officeart/2018/2/layout/IconCircleList"/>
    <dgm:cxn modelId="{0811CAAE-C140-4FFD-87C3-192EF15A906C}" srcId="{31057B24-E686-4772-BC5F-ECDE2E284F0C}" destId="{A3D27DE4-B257-425A-BA10-FA5B0B264B66}" srcOrd="0" destOrd="0" parTransId="{DC65ED58-A3D4-4BCB-8CDC-ABF41ED68C79}" sibTransId="{62EE6002-ABA3-45EF-BB61-9CB03FC8AD4D}"/>
    <dgm:cxn modelId="{4EF06BC7-5188-41E9-AD7F-E882B9180856}" type="presOf" srcId="{62EE6002-ABA3-45EF-BB61-9CB03FC8AD4D}" destId="{1A1B6884-C8AD-482F-B160-D6FC7BEFC394}" srcOrd="0" destOrd="0" presId="urn:microsoft.com/office/officeart/2018/2/layout/IconCircleList"/>
    <dgm:cxn modelId="{01A2A4D2-BBA0-4644-BB97-A1A7182A2D9F}" type="presOf" srcId="{A3D27DE4-B257-425A-BA10-FA5B0B264B66}" destId="{01D739DC-77A2-4848-AB49-5B6088EA6425}" srcOrd="0" destOrd="0" presId="urn:microsoft.com/office/officeart/2018/2/layout/IconCircleList"/>
    <dgm:cxn modelId="{DC43CBFF-A242-44C4-8420-B13060B7AD39}" srcId="{31057B24-E686-4772-BC5F-ECDE2E284F0C}" destId="{6DDB0BCF-4E54-4750-BC79-27613287407A}" srcOrd="2" destOrd="0" parTransId="{DACFD9D8-63E0-4669-B300-1DDC5ADEFF50}" sibTransId="{8E1D2C69-7F5D-4DB0-9D56-177EB9BB23C8}"/>
    <dgm:cxn modelId="{65B1783E-72D7-4ADA-9F3B-E74C19758F9B}" type="presParOf" srcId="{86C843EF-5868-45CD-A6CD-2AEF860DED63}" destId="{73DEEE3C-AC51-4E84-A71F-30E1477FF977}" srcOrd="0" destOrd="0" presId="urn:microsoft.com/office/officeart/2018/2/layout/IconCircleList"/>
    <dgm:cxn modelId="{F9CBC8C2-8E34-4CC6-8BB7-4FECE78AB951}" type="presParOf" srcId="{73DEEE3C-AC51-4E84-A71F-30E1477FF977}" destId="{856D415D-9D6E-4670-A0D3-71A0E831F4FA}" srcOrd="0" destOrd="0" presId="urn:microsoft.com/office/officeart/2018/2/layout/IconCircleList"/>
    <dgm:cxn modelId="{766550D2-66FC-496C-B35B-6160911D8DF7}" type="presParOf" srcId="{856D415D-9D6E-4670-A0D3-71A0E831F4FA}" destId="{BD812290-D61C-417E-A70B-0317282296D0}" srcOrd="0" destOrd="0" presId="urn:microsoft.com/office/officeart/2018/2/layout/IconCircleList"/>
    <dgm:cxn modelId="{19890C87-75E9-45C1-B98C-5502568F61E0}" type="presParOf" srcId="{856D415D-9D6E-4670-A0D3-71A0E831F4FA}" destId="{6A124552-F446-4689-B449-0A6016784C63}" srcOrd="1" destOrd="0" presId="urn:microsoft.com/office/officeart/2018/2/layout/IconCircleList"/>
    <dgm:cxn modelId="{158D2E1D-2C7D-4913-8349-FCBE1A87E030}" type="presParOf" srcId="{856D415D-9D6E-4670-A0D3-71A0E831F4FA}" destId="{003625AB-22F8-4C06-AA2E-E7446D5E6134}" srcOrd="2" destOrd="0" presId="urn:microsoft.com/office/officeart/2018/2/layout/IconCircleList"/>
    <dgm:cxn modelId="{F8F97F53-A52D-4F4D-A05C-7EA9856B2E7E}" type="presParOf" srcId="{856D415D-9D6E-4670-A0D3-71A0E831F4FA}" destId="{01D739DC-77A2-4848-AB49-5B6088EA6425}" srcOrd="3" destOrd="0" presId="urn:microsoft.com/office/officeart/2018/2/layout/IconCircleList"/>
    <dgm:cxn modelId="{03A442FD-22A8-4014-AAF4-668141955500}" type="presParOf" srcId="{73DEEE3C-AC51-4E84-A71F-30E1477FF977}" destId="{1A1B6884-C8AD-482F-B160-D6FC7BEFC394}" srcOrd="1" destOrd="0" presId="urn:microsoft.com/office/officeart/2018/2/layout/IconCircleList"/>
    <dgm:cxn modelId="{EC64DA20-3622-4E6B-A86C-CF4AC7CF025C}" type="presParOf" srcId="{73DEEE3C-AC51-4E84-A71F-30E1477FF977}" destId="{33653D2F-F92E-41BF-BC43-2A150944110A}" srcOrd="2" destOrd="0" presId="urn:microsoft.com/office/officeart/2018/2/layout/IconCircleList"/>
    <dgm:cxn modelId="{252CD0EA-1E5A-482D-BC7E-6E74819C971F}" type="presParOf" srcId="{33653D2F-F92E-41BF-BC43-2A150944110A}" destId="{24047F30-3DE4-4EBB-A6B3-2CE478966D65}" srcOrd="0" destOrd="0" presId="urn:microsoft.com/office/officeart/2018/2/layout/IconCircleList"/>
    <dgm:cxn modelId="{CA5D7403-8889-4EE4-B337-62D2AEDC05BB}" type="presParOf" srcId="{33653D2F-F92E-41BF-BC43-2A150944110A}" destId="{F8A24ADB-94BC-4F08-AB7D-DFB92D93350F}" srcOrd="1" destOrd="0" presId="urn:microsoft.com/office/officeart/2018/2/layout/IconCircleList"/>
    <dgm:cxn modelId="{DCC64EA6-1138-456D-8123-9BAC22E468BF}" type="presParOf" srcId="{33653D2F-F92E-41BF-BC43-2A150944110A}" destId="{39B5CE72-297D-49DE-9453-E127284B2DD8}" srcOrd="2" destOrd="0" presId="urn:microsoft.com/office/officeart/2018/2/layout/IconCircleList"/>
    <dgm:cxn modelId="{F8C2D5AD-2F20-4F7D-A58C-B519285671A6}" type="presParOf" srcId="{33653D2F-F92E-41BF-BC43-2A150944110A}" destId="{522B4CEA-BBFE-46AB-8BF2-DC8F10DD0D4A}" srcOrd="3" destOrd="0" presId="urn:microsoft.com/office/officeart/2018/2/layout/IconCircleList"/>
    <dgm:cxn modelId="{0C2264F2-D52B-4E06-BCF1-D1B8D0487FB1}" type="presParOf" srcId="{73DEEE3C-AC51-4E84-A71F-30E1477FF977}" destId="{BED17A07-2B4B-4EFE-A094-D0AD7A1756D4}" srcOrd="3" destOrd="0" presId="urn:microsoft.com/office/officeart/2018/2/layout/IconCircleList"/>
    <dgm:cxn modelId="{8DB8BEE2-2AD5-47C7-B497-403F1C119C3C}" type="presParOf" srcId="{73DEEE3C-AC51-4E84-A71F-30E1477FF977}" destId="{DAEA5F4E-E7C0-48B2-BB23-690C1AF02B76}" srcOrd="4" destOrd="0" presId="urn:microsoft.com/office/officeart/2018/2/layout/IconCircleList"/>
    <dgm:cxn modelId="{09AA6774-DB6C-43FA-8D85-085220E6EBC0}" type="presParOf" srcId="{DAEA5F4E-E7C0-48B2-BB23-690C1AF02B76}" destId="{0F4CEC99-F148-4FC1-BFB3-FDBBE810E2EA}" srcOrd="0" destOrd="0" presId="urn:microsoft.com/office/officeart/2018/2/layout/IconCircleList"/>
    <dgm:cxn modelId="{E81D1842-BAE2-4148-B590-06028D6FDFE7}" type="presParOf" srcId="{DAEA5F4E-E7C0-48B2-BB23-690C1AF02B76}" destId="{5A48842B-705B-4A80-81C2-D4A01C0298C0}" srcOrd="1" destOrd="0" presId="urn:microsoft.com/office/officeart/2018/2/layout/IconCircleList"/>
    <dgm:cxn modelId="{3269C6FD-D74B-4711-A452-90D05DED01AF}" type="presParOf" srcId="{DAEA5F4E-E7C0-48B2-BB23-690C1AF02B76}" destId="{F3C4EAF9-99FA-4C40-ACB2-2FCF26D51067}" srcOrd="2" destOrd="0" presId="urn:microsoft.com/office/officeart/2018/2/layout/IconCircleList"/>
    <dgm:cxn modelId="{3E0A1729-EFE4-4275-939F-105D81F8AF7D}" type="presParOf" srcId="{DAEA5F4E-E7C0-48B2-BB23-690C1AF02B76}" destId="{BF781D4B-D9B9-4E53-B364-757AA4073D4E}" srcOrd="3" destOrd="0" presId="urn:microsoft.com/office/officeart/2018/2/layout/IconCircleList"/>
    <dgm:cxn modelId="{CF121EBC-EB68-4049-B220-DB4A9D066AAF}" type="presParOf" srcId="{73DEEE3C-AC51-4E84-A71F-30E1477FF977}" destId="{E91E2962-1FB2-4083-9F10-BFDF474841D4}" srcOrd="5" destOrd="0" presId="urn:microsoft.com/office/officeart/2018/2/layout/IconCircleList"/>
    <dgm:cxn modelId="{5CF5E469-6792-4EA4-83E4-28940C716F3B}" type="presParOf" srcId="{73DEEE3C-AC51-4E84-A71F-30E1477FF977}" destId="{9105FA82-207D-4525-B05C-0E3780B92066}" srcOrd="6" destOrd="0" presId="urn:microsoft.com/office/officeart/2018/2/layout/IconCircleList"/>
    <dgm:cxn modelId="{130AC224-3EEF-4F31-B058-86FDF0CC777C}" type="presParOf" srcId="{9105FA82-207D-4525-B05C-0E3780B92066}" destId="{BB6BD255-A570-482C-A94A-D217F33C2047}" srcOrd="0" destOrd="0" presId="urn:microsoft.com/office/officeart/2018/2/layout/IconCircleList"/>
    <dgm:cxn modelId="{C0736089-1A5B-4BBC-93E4-A8AA36A82DC3}" type="presParOf" srcId="{9105FA82-207D-4525-B05C-0E3780B92066}" destId="{E0CD429D-F1BD-45DA-AE21-D8F40CEC3E95}" srcOrd="1" destOrd="0" presId="urn:microsoft.com/office/officeart/2018/2/layout/IconCircleList"/>
    <dgm:cxn modelId="{C09DE9AE-9732-4F6C-9BEA-EE3209ADCCBF}" type="presParOf" srcId="{9105FA82-207D-4525-B05C-0E3780B92066}" destId="{08B22F35-13AE-443B-B157-830B4888552F}" srcOrd="2" destOrd="0" presId="urn:microsoft.com/office/officeart/2018/2/layout/IconCircleList"/>
    <dgm:cxn modelId="{FAD96410-B4C8-4BDB-9900-67F88AAA9C36}" type="presParOf" srcId="{9105FA82-207D-4525-B05C-0E3780B92066}" destId="{D3457CAF-23CA-41E4-B2A9-AA9D6DD56B99}"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FD07B0B-20B7-48A9-A948-6EE897A3A01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9000A7-A8A4-4266-9E71-DDBC7193EAE6}">
      <dgm:prSet/>
      <dgm:spPr/>
      <dgm:t>
        <a:bodyPr/>
        <a:lstStyle/>
        <a:p>
          <a:r>
            <a:rPr lang="en-GB"/>
            <a:t>In pairs, act as an interviewer and interviewee and conduct the interview with your prepared questions and answers. </a:t>
          </a:r>
          <a:endParaRPr lang="en-US"/>
        </a:p>
      </dgm:t>
    </dgm:pt>
    <dgm:pt modelId="{407DD9D1-B3DF-4D2E-85E7-2E26008EE405}" type="parTrans" cxnId="{C43149F1-2FD7-45AE-A040-18BF3F867B78}">
      <dgm:prSet/>
      <dgm:spPr/>
      <dgm:t>
        <a:bodyPr/>
        <a:lstStyle/>
        <a:p>
          <a:endParaRPr lang="en-US"/>
        </a:p>
      </dgm:t>
    </dgm:pt>
    <dgm:pt modelId="{33E295B7-9376-471A-9F8B-53597FF1D0EB}" type="sibTrans" cxnId="{C43149F1-2FD7-45AE-A040-18BF3F867B78}">
      <dgm:prSet/>
      <dgm:spPr/>
      <dgm:t>
        <a:bodyPr/>
        <a:lstStyle/>
        <a:p>
          <a:endParaRPr lang="en-US"/>
        </a:p>
      </dgm:t>
    </dgm:pt>
    <dgm:pt modelId="{2026D0E6-6536-4FC9-9E5E-DC685CA93CDD}">
      <dgm:prSet/>
      <dgm:spPr/>
      <dgm:t>
        <a:bodyPr/>
        <a:lstStyle/>
        <a:p>
          <a:r>
            <a:rPr lang="en-GB"/>
            <a:t>Get into pairs. One person will be the interviewer, the other will be the interviewee.</a:t>
          </a:r>
          <a:endParaRPr lang="en-US"/>
        </a:p>
      </dgm:t>
    </dgm:pt>
    <dgm:pt modelId="{D0A77979-A8AF-4E27-8F66-B3CC737C724A}" type="parTrans" cxnId="{512F762C-AD7A-4639-9B28-C79AF7CA2F47}">
      <dgm:prSet/>
      <dgm:spPr/>
      <dgm:t>
        <a:bodyPr/>
        <a:lstStyle/>
        <a:p>
          <a:endParaRPr lang="en-US"/>
        </a:p>
      </dgm:t>
    </dgm:pt>
    <dgm:pt modelId="{DF3B5033-18A6-4324-972B-2AF60C9883B5}" type="sibTrans" cxnId="{512F762C-AD7A-4639-9B28-C79AF7CA2F47}">
      <dgm:prSet/>
      <dgm:spPr/>
      <dgm:t>
        <a:bodyPr/>
        <a:lstStyle/>
        <a:p>
          <a:endParaRPr lang="en-US"/>
        </a:p>
      </dgm:t>
    </dgm:pt>
    <dgm:pt modelId="{C8670865-94FA-4B75-BBA6-5BE12102F69A}">
      <dgm:prSet/>
      <dgm:spPr/>
      <dgm:t>
        <a:bodyPr/>
        <a:lstStyle/>
        <a:p>
          <a:r>
            <a:rPr lang="en-GB"/>
            <a:t>Interviewer: Ask 3 to 4 questions from your prepared list (or from the list of common interview questions we discussed). Pay attention to how the interviewee answers. Think about whether they give clear examples and use the STAR technique.</a:t>
          </a:r>
          <a:endParaRPr lang="en-US"/>
        </a:p>
      </dgm:t>
    </dgm:pt>
    <dgm:pt modelId="{816F3B46-178D-459E-AB0B-E0D957A6580A}" type="parTrans" cxnId="{88B199C5-197D-439B-9FBC-BA4A9EEA451C}">
      <dgm:prSet/>
      <dgm:spPr/>
      <dgm:t>
        <a:bodyPr/>
        <a:lstStyle/>
        <a:p>
          <a:endParaRPr lang="en-US"/>
        </a:p>
      </dgm:t>
    </dgm:pt>
    <dgm:pt modelId="{7704DB35-3049-4A1E-A159-3901A635DF73}" type="sibTrans" cxnId="{88B199C5-197D-439B-9FBC-BA4A9EEA451C}">
      <dgm:prSet/>
      <dgm:spPr/>
      <dgm:t>
        <a:bodyPr/>
        <a:lstStyle/>
        <a:p>
          <a:endParaRPr lang="en-US"/>
        </a:p>
      </dgm:t>
    </dgm:pt>
    <dgm:pt modelId="{98DB44D9-9C49-422D-8AAC-3DE67E5C7FA7}">
      <dgm:prSet/>
      <dgm:spPr/>
      <dgm:t>
        <a:bodyPr/>
        <a:lstStyle/>
        <a:p>
          <a:r>
            <a:rPr lang="en-GB"/>
            <a:t>Interviewee:Answer the questions as if you are in a real interview for a job you want.Try to sit up straight, make eye contact, and speak clearly.</a:t>
          </a:r>
          <a:endParaRPr lang="en-US"/>
        </a:p>
      </dgm:t>
    </dgm:pt>
    <dgm:pt modelId="{C98D56CC-CBC2-456D-9226-C0CED2947CE3}" type="parTrans" cxnId="{B552A4D9-EAB5-49C0-A9ED-8ABE6074C3E5}">
      <dgm:prSet/>
      <dgm:spPr/>
      <dgm:t>
        <a:bodyPr/>
        <a:lstStyle/>
        <a:p>
          <a:endParaRPr lang="en-US"/>
        </a:p>
      </dgm:t>
    </dgm:pt>
    <dgm:pt modelId="{41749649-3D36-4B98-81A2-C5D0DC1D3C6C}" type="sibTrans" cxnId="{B552A4D9-EAB5-49C0-A9ED-8ABE6074C3E5}">
      <dgm:prSet/>
      <dgm:spPr/>
      <dgm:t>
        <a:bodyPr/>
        <a:lstStyle/>
        <a:p>
          <a:endParaRPr lang="en-US"/>
        </a:p>
      </dgm:t>
    </dgm:pt>
    <dgm:pt modelId="{B8A09A9E-DF78-4458-8314-4EA9894CB6C1}">
      <dgm:prSet/>
      <dgm:spPr/>
      <dgm:t>
        <a:bodyPr/>
        <a:lstStyle/>
        <a:p>
          <a:r>
            <a:rPr lang="en-GB"/>
            <a:t>Switch roles after about 7 minutes, so both get a turn.</a:t>
          </a:r>
          <a:endParaRPr lang="en-US"/>
        </a:p>
      </dgm:t>
    </dgm:pt>
    <dgm:pt modelId="{389A5106-5E78-49A2-B218-AE0D880225C3}" type="parTrans" cxnId="{7C440983-44F6-4F88-9714-B6D8A8483F3C}">
      <dgm:prSet/>
      <dgm:spPr/>
      <dgm:t>
        <a:bodyPr/>
        <a:lstStyle/>
        <a:p>
          <a:endParaRPr lang="en-US"/>
        </a:p>
      </dgm:t>
    </dgm:pt>
    <dgm:pt modelId="{E6E77371-F200-4E8D-8CC4-5B2A4CA4EC97}" type="sibTrans" cxnId="{7C440983-44F6-4F88-9714-B6D8A8483F3C}">
      <dgm:prSet/>
      <dgm:spPr/>
      <dgm:t>
        <a:bodyPr/>
        <a:lstStyle/>
        <a:p>
          <a:endParaRPr lang="en-US"/>
        </a:p>
      </dgm:t>
    </dgm:pt>
    <dgm:pt modelId="{C26CA6AF-C720-43A2-AD5A-399FDD926F27}">
      <dgm:prSet/>
      <dgm:spPr/>
      <dgm:t>
        <a:bodyPr/>
        <a:lstStyle/>
        <a:p>
          <a:r>
            <a:rPr lang="en-GB"/>
            <a:t>After both interviews, give each other feedback.What did they do well?What could they improve?Did they answer the questions clearly?Did they look confident?</a:t>
          </a:r>
          <a:endParaRPr lang="en-US"/>
        </a:p>
      </dgm:t>
    </dgm:pt>
    <dgm:pt modelId="{5D41C5AD-E5BE-422C-9A37-E8F049C8FABE}" type="parTrans" cxnId="{FBDA6636-9B05-468D-9BA7-6F5C78E80D17}">
      <dgm:prSet/>
      <dgm:spPr/>
      <dgm:t>
        <a:bodyPr/>
        <a:lstStyle/>
        <a:p>
          <a:endParaRPr lang="en-US"/>
        </a:p>
      </dgm:t>
    </dgm:pt>
    <dgm:pt modelId="{4B8E2195-EB84-496E-B7B1-EA8351F8D8F5}" type="sibTrans" cxnId="{FBDA6636-9B05-468D-9BA7-6F5C78E80D17}">
      <dgm:prSet/>
      <dgm:spPr/>
      <dgm:t>
        <a:bodyPr/>
        <a:lstStyle/>
        <a:p>
          <a:endParaRPr lang="en-US"/>
        </a:p>
      </dgm:t>
    </dgm:pt>
    <dgm:pt modelId="{E806839F-FA4B-4C68-8EBB-484BF7D6AE5A}" type="pres">
      <dgm:prSet presAssocID="{DFD07B0B-20B7-48A9-A948-6EE897A3A011}" presName="root" presStyleCnt="0">
        <dgm:presLayoutVars>
          <dgm:dir/>
          <dgm:resizeHandles val="exact"/>
        </dgm:presLayoutVars>
      </dgm:prSet>
      <dgm:spPr/>
    </dgm:pt>
    <dgm:pt modelId="{7412C900-B89E-4B9A-9E6B-E0BEA1E9E3F3}" type="pres">
      <dgm:prSet presAssocID="{939000A7-A8A4-4266-9E71-DDBC7193EAE6}" presName="compNode" presStyleCnt="0"/>
      <dgm:spPr/>
    </dgm:pt>
    <dgm:pt modelId="{B7F2E05A-9636-4E6D-A36A-C371DDF386DE}" type="pres">
      <dgm:prSet presAssocID="{939000A7-A8A4-4266-9E71-DDBC7193EAE6}" presName="bgRect" presStyleLbl="bgShp" presStyleIdx="0" presStyleCnt="6"/>
      <dgm:spPr/>
    </dgm:pt>
    <dgm:pt modelId="{5F3EF354-3ED0-43BD-99AE-82A430E94E64}" type="pres">
      <dgm:prSet presAssocID="{939000A7-A8A4-4266-9E71-DDBC7193EAE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6A727BF5-FAE7-4D98-9CBA-FFF5BF43E210}" type="pres">
      <dgm:prSet presAssocID="{939000A7-A8A4-4266-9E71-DDBC7193EAE6}" presName="spaceRect" presStyleCnt="0"/>
      <dgm:spPr/>
    </dgm:pt>
    <dgm:pt modelId="{A3E4D847-4268-44E6-B352-7E0F8A18A290}" type="pres">
      <dgm:prSet presAssocID="{939000A7-A8A4-4266-9E71-DDBC7193EAE6}" presName="parTx" presStyleLbl="revTx" presStyleIdx="0" presStyleCnt="6">
        <dgm:presLayoutVars>
          <dgm:chMax val="0"/>
          <dgm:chPref val="0"/>
        </dgm:presLayoutVars>
      </dgm:prSet>
      <dgm:spPr/>
    </dgm:pt>
    <dgm:pt modelId="{947FF492-7D66-47A7-BDBD-825D20899149}" type="pres">
      <dgm:prSet presAssocID="{33E295B7-9376-471A-9F8B-53597FF1D0EB}" presName="sibTrans" presStyleCnt="0"/>
      <dgm:spPr/>
    </dgm:pt>
    <dgm:pt modelId="{2C4F47F7-1788-4AAC-A06E-A4530F1961A1}" type="pres">
      <dgm:prSet presAssocID="{2026D0E6-6536-4FC9-9E5E-DC685CA93CDD}" presName="compNode" presStyleCnt="0"/>
      <dgm:spPr/>
    </dgm:pt>
    <dgm:pt modelId="{844FC7E3-9E11-4B12-B57D-EFE6861D4C90}" type="pres">
      <dgm:prSet presAssocID="{2026D0E6-6536-4FC9-9E5E-DC685CA93CDD}" presName="bgRect" presStyleLbl="bgShp" presStyleIdx="1" presStyleCnt="6"/>
      <dgm:spPr/>
    </dgm:pt>
    <dgm:pt modelId="{1CAB412B-F4D7-467F-9FD6-C3D6F4DAD5E4}" type="pres">
      <dgm:prSet presAssocID="{2026D0E6-6536-4FC9-9E5E-DC685CA93CD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Network"/>
        </a:ext>
      </dgm:extLst>
    </dgm:pt>
    <dgm:pt modelId="{E83BB8C4-053A-4DBD-87CC-B4551F776C37}" type="pres">
      <dgm:prSet presAssocID="{2026D0E6-6536-4FC9-9E5E-DC685CA93CDD}" presName="spaceRect" presStyleCnt="0"/>
      <dgm:spPr/>
    </dgm:pt>
    <dgm:pt modelId="{8DA76F2E-8503-43BC-AE21-BC0CD57E0D68}" type="pres">
      <dgm:prSet presAssocID="{2026D0E6-6536-4FC9-9E5E-DC685CA93CDD}" presName="parTx" presStyleLbl="revTx" presStyleIdx="1" presStyleCnt="6">
        <dgm:presLayoutVars>
          <dgm:chMax val="0"/>
          <dgm:chPref val="0"/>
        </dgm:presLayoutVars>
      </dgm:prSet>
      <dgm:spPr/>
    </dgm:pt>
    <dgm:pt modelId="{43570BE7-BF64-444D-88F2-DBB96C427A15}" type="pres">
      <dgm:prSet presAssocID="{DF3B5033-18A6-4324-972B-2AF60C9883B5}" presName="sibTrans" presStyleCnt="0"/>
      <dgm:spPr/>
    </dgm:pt>
    <dgm:pt modelId="{245EF66F-3162-442E-84E8-361D2B030A84}" type="pres">
      <dgm:prSet presAssocID="{C8670865-94FA-4B75-BBA6-5BE12102F69A}" presName="compNode" presStyleCnt="0"/>
      <dgm:spPr/>
    </dgm:pt>
    <dgm:pt modelId="{14CF2B84-E633-4DE0-9C97-F2F16DF4E1D5}" type="pres">
      <dgm:prSet presAssocID="{C8670865-94FA-4B75-BBA6-5BE12102F69A}" presName="bgRect" presStyleLbl="bgShp" presStyleIdx="2" presStyleCnt="6"/>
      <dgm:spPr/>
    </dgm:pt>
    <dgm:pt modelId="{71D86FE4-2BF3-457E-B87F-E7FE02F1867C}" type="pres">
      <dgm:prSet presAssocID="{C8670865-94FA-4B75-BBA6-5BE12102F69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s"/>
        </a:ext>
      </dgm:extLst>
    </dgm:pt>
    <dgm:pt modelId="{43C27E7E-51F4-459A-9DB9-BD56139942EA}" type="pres">
      <dgm:prSet presAssocID="{C8670865-94FA-4B75-BBA6-5BE12102F69A}" presName="spaceRect" presStyleCnt="0"/>
      <dgm:spPr/>
    </dgm:pt>
    <dgm:pt modelId="{CF8C27D1-0F31-40AA-9113-9BD7998B31A1}" type="pres">
      <dgm:prSet presAssocID="{C8670865-94FA-4B75-BBA6-5BE12102F69A}" presName="parTx" presStyleLbl="revTx" presStyleIdx="2" presStyleCnt="6">
        <dgm:presLayoutVars>
          <dgm:chMax val="0"/>
          <dgm:chPref val="0"/>
        </dgm:presLayoutVars>
      </dgm:prSet>
      <dgm:spPr/>
    </dgm:pt>
    <dgm:pt modelId="{BA2433A3-8468-491A-9AE3-2B026B3048B3}" type="pres">
      <dgm:prSet presAssocID="{7704DB35-3049-4A1E-A159-3901A635DF73}" presName="sibTrans" presStyleCnt="0"/>
      <dgm:spPr/>
    </dgm:pt>
    <dgm:pt modelId="{82BECA18-7AF4-442B-8DD9-351D5D53DB9C}" type="pres">
      <dgm:prSet presAssocID="{98DB44D9-9C49-422D-8AAC-3DE67E5C7FA7}" presName="compNode" presStyleCnt="0"/>
      <dgm:spPr/>
    </dgm:pt>
    <dgm:pt modelId="{FB8F290F-0346-4DE4-BD67-C7FD91E1E592}" type="pres">
      <dgm:prSet presAssocID="{98DB44D9-9C49-422D-8AAC-3DE67E5C7FA7}" presName="bgRect" presStyleLbl="bgShp" presStyleIdx="3" presStyleCnt="6"/>
      <dgm:spPr/>
    </dgm:pt>
    <dgm:pt modelId="{2443C303-DED1-42D8-B562-49F75DC4D4BD}" type="pres">
      <dgm:prSet presAssocID="{98DB44D9-9C49-422D-8AAC-3DE67E5C7FA7}"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ustache Face with Solid Fill"/>
        </a:ext>
      </dgm:extLst>
    </dgm:pt>
    <dgm:pt modelId="{A4DEABAC-6D4E-4BA8-91DB-48A01A8165B7}" type="pres">
      <dgm:prSet presAssocID="{98DB44D9-9C49-422D-8AAC-3DE67E5C7FA7}" presName="spaceRect" presStyleCnt="0"/>
      <dgm:spPr/>
    </dgm:pt>
    <dgm:pt modelId="{6D4A8123-E645-44E5-BAAA-9C73F540D9B9}" type="pres">
      <dgm:prSet presAssocID="{98DB44D9-9C49-422D-8AAC-3DE67E5C7FA7}" presName="parTx" presStyleLbl="revTx" presStyleIdx="3" presStyleCnt="6">
        <dgm:presLayoutVars>
          <dgm:chMax val="0"/>
          <dgm:chPref val="0"/>
        </dgm:presLayoutVars>
      </dgm:prSet>
      <dgm:spPr/>
    </dgm:pt>
    <dgm:pt modelId="{58037AC9-36EE-4E52-A1D8-9723E73CFD60}" type="pres">
      <dgm:prSet presAssocID="{41749649-3D36-4B98-81A2-C5D0DC1D3C6C}" presName="sibTrans" presStyleCnt="0"/>
      <dgm:spPr/>
    </dgm:pt>
    <dgm:pt modelId="{5521F02F-2407-4D1C-9B07-C58B783C51CC}" type="pres">
      <dgm:prSet presAssocID="{B8A09A9E-DF78-4458-8314-4EA9894CB6C1}" presName="compNode" presStyleCnt="0"/>
      <dgm:spPr/>
    </dgm:pt>
    <dgm:pt modelId="{837A6937-DD22-4886-886A-AF72584BD6EC}" type="pres">
      <dgm:prSet presAssocID="{B8A09A9E-DF78-4458-8314-4EA9894CB6C1}" presName="bgRect" presStyleLbl="bgShp" presStyleIdx="4" presStyleCnt="6"/>
      <dgm:spPr/>
    </dgm:pt>
    <dgm:pt modelId="{B52FEC4E-C6EF-4A94-91A7-371F4C2225C0}" type="pres">
      <dgm:prSet presAssocID="{B8A09A9E-DF78-4458-8314-4EA9894CB6C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emote control"/>
        </a:ext>
      </dgm:extLst>
    </dgm:pt>
    <dgm:pt modelId="{95107B6C-2796-4F97-BAAC-CE3807FF77DB}" type="pres">
      <dgm:prSet presAssocID="{B8A09A9E-DF78-4458-8314-4EA9894CB6C1}" presName="spaceRect" presStyleCnt="0"/>
      <dgm:spPr/>
    </dgm:pt>
    <dgm:pt modelId="{AEF38A73-8252-46F8-BB07-9A4FA2F4641C}" type="pres">
      <dgm:prSet presAssocID="{B8A09A9E-DF78-4458-8314-4EA9894CB6C1}" presName="parTx" presStyleLbl="revTx" presStyleIdx="4" presStyleCnt="6">
        <dgm:presLayoutVars>
          <dgm:chMax val="0"/>
          <dgm:chPref val="0"/>
        </dgm:presLayoutVars>
      </dgm:prSet>
      <dgm:spPr/>
    </dgm:pt>
    <dgm:pt modelId="{A7DEFB96-9D18-49A4-BCE1-E768BBA8E4D6}" type="pres">
      <dgm:prSet presAssocID="{E6E77371-F200-4E8D-8CC4-5B2A4CA4EC97}" presName="sibTrans" presStyleCnt="0"/>
      <dgm:spPr/>
    </dgm:pt>
    <dgm:pt modelId="{5268FCFA-607A-457D-8842-30F48C9C4B93}" type="pres">
      <dgm:prSet presAssocID="{C26CA6AF-C720-43A2-AD5A-399FDD926F27}" presName="compNode" presStyleCnt="0"/>
      <dgm:spPr/>
    </dgm:pt>
    <dgm:pt modelId="{837DBA78-24CD-4AB9-8C47-32B1CD9854E3}" type="pres">
      <dgm:prSet presAssocID="{C26CA6AF-C720-43A2-AD5A-399FDD926F27}" presName="bgRect" presStyleLbl="bgShp" presStyleIdx="5" presStyleCnt="6"/>
      <dgm:spPr/>
    </dgm:pt>
    <dgm:pt modelId="{A5FBC8ED-A210-4604-9BEB-4AAC26205ECA}" type="pres">
      <dgm:prSet presAssocID="{C26CA6AF-C720-43A2-AD5A-399FDD926F2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Board Room"/>
        </a:ext>
      </dgm:extLst>
    </dgm:pt>
    <dgm:pt modelId="{138D7558-F6B9-4698-8CC5-BD4697153A35}" type="pres">
      <dgm:prSet presAssocID="{C26CA6AF-C720-43A2-AD5A-399FDD926F27}" presName="spaceRect" presStyleCnt="0"/>
      <dgm:spPr/>
    </dgm:pt>
    <dgm:pt modelId="{5440EC50-F402-4F08-B7CD-3EE6F9D1D270}" type="pres">
      <dgm:prSet presAssocID="{C26CA6AF-C720-43A2-AD5A-399FDD926F27}" presName="parTx" presStyleLbl="revTx" presStyleIdx="5" presStyleCnt="6">
        <dgm:presLayoutVars>
          <dgm:chMax val="0"/>
          <dgm:chPref val="0"/>
        </dgm:presLayoutVars>
      </dgm:prSet>
      <dgm:spPr/>
    </dgm:pt>
  </dgm:ptLst>
  <dgm:cxnLst>
    <dgm:cxn modelId="{512F762C-AD7A-4639-9B28-C79AF7CA2F47}" srcId="{DFD07B0B-20B7-48A9-A948-6EE897A3A011}" destId="{2026D0E6-6536-4FC9-9E5E-DC685CA93CDD}" srcOrd="1" destOrd="0" parTransId="{D0A77979-A8AF-4E27-8F66-B3CC737C724A}" sibTransId="{DF3B5033-18A6-4324-972B-2AF60C9883B5}"/>
    <dgm:cxn modelId="{FBDA6636-9B05-468D-9BA7-6F5C78E80D17}" srcId="{DFD07B0B-20B7-48A9-A948-6EE897A3A011}" destId="{C26CA6AF-C720-43A2-AD5A-399FDD926F27}" srcOrd="5" destOrd="0" parTransId="{5D41C5AD-E5BE-422C-9A37-E8F049C8FABE}" sibTransId="{4B8E2195-EB84-496E-B7B1-EA8351F8D8F5}"/>
    <dgm:cxn modelId="{40044544-9D66-4ACD-B8B8-BB764E962647}" type="presOf" srcId="{2026D0E6-6536-4FC9-9E5E-DC685CA93CDD}" destId="{8DA76F2E-8503-43BC-AE21-BC0CD57E0D68}" srcOrd="0" destOrd="0" presId="urn:microsoft.com/office/officeart/2018/2/layout/IconVerticalSolidList"/>
    <dgm:cxn modelId="{F5B33951-EE83-4FE0-8CCC-910EB5B3C0D3}" type="presOf" srcId="{939000A7-A8A4-4266-9E71-DDBC7193EAE6}" destId="{A3E4D847-4268-44E6-B352-7E0F8A18A290}" srcOrd="0" destOrd="0" presId="urn:microsoft.com/office/officeart/2018/2/layout/IconVerticalSolidList"/>
    <dgm:cxn modelId="{4A34A651-9382-4D6F-8B06-A1632CD1021C}" type="presOf" srcId="{C26CA6AF-C720-43A2-AD5A-399FDD926F27}" destId="{5440EC50-F402-4F08-B7CD-3EE6F9D1D270}" srcOrd="0" destOrd="0" presId="urn:microsoft.com/office/officeart/2018/2/layout/IconVerticalSolidList"/>
    <dgm:cxn modelId="{7C440983-44F6-4F88-9714-B6D8A8483F3C}" srcId="{DFD07B0B-20B7-48A9-A948-6EE897A3A011}" destId="{B8A09A9E-DF78-4458-8314-4EA9894CB6C1}" srcOrd="4" destOrd="0" parTransId="{389A5106-5E78-49A2-B218-AE0D880225C3}" sibTransId="{E6E77371-F200-4E8D-8CC4-5B2A4CA4EC97}"/>
    <dgm:cxn modelId="{70DD0BA4-BF66-44F9-81F8-E6E10F0F86A5}" type="presOf" srcId="{B8A09A9E-DF78-4458-8314-4EA9894CB6C1}" destId="{AEF38A73-8252-46F8-BB07-9A4FA2F4641C}" srcOrd="0" destOrd="0" presId="urn:microsoft.com/office/officeart/2018/2/layout/IconVerticalSolidList"/>
    <dgm:cxn modelId="{B1F749B9-1050-49ED-B536-329451F88132}" type="presOf" srcId="{DFD07B0B-20B7-48A9-A948-6EE897A3A011}" destId="{E806839F-FA4B-4C68-8EBB-484BF7D6AE5A}" srcOrd="0" destOrd="0" presId="urn:microsoft.com/office/officeart/2018/2/layout/IconVerticalSolidList"/>
    <dgm:cxn modelId="{C77031BD-5938-474C-97D0-163A85C1810C}" type="presOf" srcId="{C8670865-94FA-4B75-BBA6-5BE12102F69A}" destId="{CF8C27D1-0F31-40AA-9113-9BD7998B31A1}" srcOrd="0" destOrd="0" presId="urn:microsoft.com/office/officeart/2018/2/layout/IconVerticalSolidList"/>
    <dgm:cxn modelId="{88B199C5-197D-439B-9FBC-BA4A9EEA451C}" srcId="{DFD07B0B-20B7-48A9-A948-6EE897A3A011}" destId="{C8670865-94FA-4B75-BBA6-5BE12102F69A}" srcOrd="2" destOrd="0" parTransId="{816F3B46-178D-459E-AB0B-E0D957A6580A}" sibTransId="{7704DB35-3049-4A1E-A159-3901A635DF73}"/>
    <dgm:cxn modelId="{5E3DA8D8-1E28-4A9B-9FF8-7B078B17384D}" type="presOf" srcId="{98DB44D9-9C49-422D-8AAC-3DE67E5C7FA7}" destId="{6D4A8123-E645-44E5-BAAA-9C73F540D9B9}" srcOrd="0" destOrd="0" presId="urn:microsoft.com/office/officeart/2018/2/layout/IconVerticalSolidList"/>
    <dgm:cxn modelId="{B552A4D9-EAB5-49C0-A9ED-8ABE6074C3E5}" srcId="{DFD07B0B-20B7-48A9-A948-6EE897A3A011}" destId="{98DB44D9-9C49-422D-8AAC-3DE67E5C7FA7}" srcOrd="3" destOrd="0" parTransId="{C98D56CC-CBC2-456D-9226-C0CED2947CE3}" sibTransId="{41749649-3D36-4B98-81A2-C5D0DC1D3C6C}"/>
    <dgm:cxn modelId="{C43149F1-2FD7-45AE-A040-18BF3F867B78}" srcId="{DFD07B0B-20B7-48A9-A948-6EE897A3A011}" destId="{939000A7-A8A4-4266-9E71-DDBC7193EAE6}" srcOrd="0" destOrd="0" parTransId="{407DD9D1-B3DF-4D2E-85E7-2E26008EE405}" sibTransId="{33E295B7-9376-471A-9F8B-53597FF1D0EB}"/>
    <dgm:cxn modelId="{52638B50-B5DF-4026-8FEB-7EC47A86EB4A}" type="presParOf" srcId="{E806839F-FA4B-4C68-8EBB-484BF7D6AE5A}" destId="{7412C900-B89E-4B9A-9E6B-E0BEA1E9E3F3}" srcOrd="0" destOrd="0" presId="urn:microsoft.com/office/officeart/2018/2/layout/IconVerticalSolidList"/>
    <dgm:cxn modelId="{3D8CBF21-3221-43E9-BBAE-E2B6D4EF5A67}" type="presParOf" srcId="{7412C900-B89E-4B9A-9E6B-E0BEA1E9E3F3}" destId="{B7F2E05A-9636-4E6D-A36A-C371DDF386DE}" srcOrd="0" destOrd="0" presId="urn:microsoft.com/office/officeart/2018/2/layout/IconVerticalSolidList"/>
    <dgm:cxn modelId="{4E748957-8D25-4823-B879-CFE8E9587DB7}" type="presParOf" srcId="{7412C900-B89E-4B9A-9E6B-E0BEA1E9E3F3}" destId="{5F3EF354-3ED0-43BD-99AE-82A430E94E64}" srcOrd="1" destOrd="0" presId="urn:microsoft.com/office/officeart/2018/2/layout/IconVerticalSolidList"/>
    <dgm:cxn modelId="{ABC3A71F-C4F9-4C85-86B9-A1AD70264CCD}" type="presParOf" srcId="{7412C900-B89E-4B9A-9E6B-E0BEA1E9E3F3}" destId="{6A727BF5-FAE7-4D98-9CBA-FFF5BF43E210}" srcOrd="2" destOrd="0" presId="urn:microsoft.com/office/officeart/2018/2/layout/IconVerticalSolidList"/>
    <dgm:cxn modelId="{36D64552-E9DB-474C-BBA7-149976B1147B}" type="presParOf" srcId="{7412C900-B89E-4B9A-9E6B-E0BEA1E9E3F3}" destId="{A3E4D847-4268-44E6-B352-7E0F8A18A290}" srcOrd="3" destOrd="0" presId="urn:microsoft.com/office/officeart/2018/2/layout/IconVerticalSolidList"/>
    <dgm:cxn modelId="{2A49F086-BB6F-4AD9-805C-EEB40358DEB2}" type="presParOf" srcId="{E806839F-FA4B-4C68-8EBB-484BF7D6AE5A}" destId="{947FF492-7D66-47A7-BDBD-825D20899149}" srcOrd="1" destOrd="0" presId="urn:microsoft.com/office/officeart/2018/2/layout/IconVerticalSolidList"/>
    <dgm:cxn modelId="{2E3F6DD1-89DC-4556-A1FE-23E7408DF0A7}" type="presParOf" srcId="{E806839F-FA4B-4C68-8EBB-484BF7D6AE5A}" destId="{2C4F47F7-1788-4AAC-A06E-A4530F1961A1}" srcOrd="2" destOrd="0" presId="urn:microsoft.com/office/officeart/2018/2/layout/IconVerticalSolidList"/>
    <dgm:cxn modelId="{28DFBA8E-F20C-46F4-946C-F3E0CE38C4B0}" type="presParOf" srcId="{2C4F47F7-1788-4AAC-A06E-A4530F1961A1}" destId="{844FC7E3-9E11-4B12-B57D-EFE6861D4C90}" srcOrd="0" destOrd="0" presId="urn:microsoft.com/office/officeart/2018/2/layout/IconVerticalSolidList"/>
    <dgm:cxn modelId="{7DA85388-8B7C-4D27-BFE4-5186980DB052}" type="presParOf" srcId="{2C4F47F7-1788-4AAC-A06E-A4530F1961A1}" destId="{1CAB412B-F4D7-467F-9FD6-C3D6F4DAD5E4}" srcOrd="1" destOrd="0" presId="urn:microsoft.com/office/officeart/2018/2/layout/IconVerticalSolidList"/>
    <dgm:cxn modelId="{C49BE576-12D8-461D-9FE3-46C843A2F424}" type="presParOf" srcId="{2C4F47F7-1788-4AAC-A06E-A4530F1961A1}" destId="{E83BB8C4-053A-4DBD-87CC-B4551F776C37}" srcOrd="2" destOrd="0" presId="urn:microsoft.com/office/officeart/2018/2/layout/IconVerticalSolidList"/>
    <dgm:cxn modelId="{7C3796FE-9A41-4BF4-8B7A-6CE71A9E4122}" type="presParOf" srcId="{2C4F47F7-1788-4AAC-A06E-A4530F1961A1}" destId="{8DA76F2E-8503-43BC-AE21-BC0CD57E0D68}" srcOrd="3" destOrd="0" presId="urn:microsoft.com/office/officeart/2018/2/layout/IconVerticalSolidList"/>
    <dgm:cxn modelId="{E5B95E9E-335D-4444-B790-00B88A7E3522}" type="presParOf" srcId="{E806839F-FA4B-4C68-8EBB-484BF7D6AE5A}" destId="{43570BE7-BF64-444D-88F2-DBB96C427A15}" srcOrd="3" destOrd="0" presId="urn:microsoft.com/office/officeart/2018/2/layout/IconVerticalSolidList"/>
    <dgm:cxn modelId="{10A37C97-F14C-4C2E-B548-B286D7B79B82}" type="presParOf" srcId="{E806839F-FA4B-4C68-8EBB-484BF7D6AE5A}" destId="{245EF66F-3162-442E-84E8-361D2B030A84}" srcOrd="4" destOrd="0" presId="urn:microsoft.com/office/officeart/2018/2/layout/IconVerticalSolidList"/>
    <dgm:cxn modelId="{21DD58E2-76C9-484F-867C-23935D6AF2BE}" type="presParOf" srcId="{245EF66F-3162-442E-84E8-361D2B030A84}" destId="{14CF2B84-E633-4DE0-9C97-F2F16DF4E1D5}" srcOrd="0" destOrd="0" presId="urn:microsoft.com/office/officeart/2018/2/layout/IconVerticalSolidList"/>
    <dgm:cxn modelId="{1219074B-CC5E-4E6E-B730-C37DA8D6EF90}" type="presParOf" srcId="{245EF66F-3162-442E-84E8-361D2B030A84}" destId="{71D86FE4-2BF3-457E-B87F-E7FE02F1867C}" srcOrd="1" destOrd="0" presId="urn:microsoft.com/office/officeart/2018/2/layout/IconVerticalSolidList"/>
    <dgm:cxn modelId="{2E9CD5FF-4C91-463E-B98F-340718653F42}" type="presParOf" srcId="{245EF66F-3162-442E-84E8-361D2B030A84}" destId="{43C27E7E-51F4-459A-9DB9-BD56139942EA}" srcOrd="2" destOrd="0" presId="urn:microsoft.com/office/officeart/2018/2/layout/IconVerticalSolidList"/>
    <dgm:cxn modelId="{FC15431D-7E77-4144-B891-4025031D7742}" type="presParOf" srcId="{245EF66F-3162-442E-84E8-361D2B030A84}" destId="{CF8C27D1-0F31-40AA-9113-9BD7998B31A1}" srcOrd="3" destOrd="0" presId="urn:microsoft.com/office/officeart/2018/2/layout/IconVerticalSolidList"/>
    <dgm:cxn modelId="{7DF3B7FE-4B21-4633-9B4D-A376EC590A3B}" type="presParOf" srcId="{E806839F-FA4B-4C68-8EBB-484BF7D6AE5A}" destId="{BA2433A3-8468-491A-9AE3-2B026B3048B3}" srcOrd="5" destOrd="0" presId="urn:microsoft.com/office/officeart/2018/2/layout/IconVerticalSolidList"/>
    <dgm:cxn modelId="{A46134B8-562F-48B5-B1BC-E32141C3053F}" type="presParOf" srcId="{E806839F-FA4B-4C68-8EBB-484BF7D6AE5A}" destId="{82BECA18-7AF4-442B-8DD9-351D5D53DB9C}" srcOrd="6" destOrd="0" presId="urn:microsoft.com/office/officeart/2018/2/layout/IconVerticalSolidList"/>
    <dgm:cxn modelId="{63F65ADF-5806-4296-88EE-79DF48E3354D}" type="presParOf" srcId="{82BECA18-7AF4-442B-8DD9-351D5D53DB9C}" destId="{FB8F290F-0346-4DE4-BD67-C7FD91E1E592}" srcOrd="0" destOrd="0" presId="urn:microsoft.com/office/officeart/2018/2/layout/IconVerticalSolidList"/>
    <dgm:cxn modelId="{26ACE82A-0BC3-4A37-B0D1-5DE6B2AAB5B3}" type="presParOf" srcId="{82BECA18-7AF4-442B-8DD9-351D5D53DB9C}" destId="{2443C303-DED1-42D8-B562-49F75DC4D4BD}" srcOrd="1" destOrd="0" presId="urn:microsoft.com/office/officeart/2018/2/layout/IconVerticalSolidList"/>
    <dgm:cxn modelId="{4E2B08F9-9B18-49F8-9B5D-D55B07E3585F}" type="presParOf" srcId="{82BECA18-7AF4-442B-8DD9-351D5D53DB9C}" destId="{A4DEABAC-6D4E-4BA8-91DB-48A01A8165B7}" srcOrd="2" destOrd="0" presId="urn:microsoft.com/office/officeart/2018/2/layout/IconVerticalSolidList"/>
    <dgm:cxn modelId="{F3A7497E-DE81-4888-B2BE-3B51EA0D0790}" type="presParOf" srcId="{82BECA18-7AF4-442B-8DD9-351D5D53DB9C}" destId="{6D4A8123-E645-44E5-BAAA-9C73F540D9B9}" srcOrd="3" destOrd="0" presId="urn:microsoft.com/office/officeart/2018/2/layout/IconVerticalSolidList"/>
    <dgm:cxn modelId="{DE612619-24FA-4D38-A7C9-1E59D1EDBFEF}" type="presParOf" srcId="{E806839F-FA4B-4C68-8EBB-484BF7D6AE5A}" destId="{58037AC9-36EE-4E52-A1D8-9723E73CFD60}" srcOrd="7" destOrd="0" presId="urn:microsoft.com/office/officeart/2018/2/layout/IconVerticalSolidList"/>
    <dgm:cxn modelId="{5174867C-3D74-4458-B06B-4198CDDB2AAE}" type="presParOf" srcId="{E806839F-FA4B-4C68-8EBB-484BF7D6AE5A}" destId="{5521F02F-2407-4D1C-9B07-C58B783C51CC}" srcOrd="8" destOrd="0" presId="urn:microsoft.com/office/officeart/2018/2/layout/IconVerticalSolidList"/>
    <dgm:cxn modelId="{C2049EA3-8B0F-4ABE-8D5C-5138D66AE007}" type="presParOf" srcId="{5521F02F-2407-4D1C-9B07-C58B783C51CC}" destId="{837A6937-DD22-4886-886A-AF72584BD6EC}" srcOrd="0" destOrd="0" presId="urn:microsoft.com/office/officeart/2018/2/layout/IconVerticalSolidList"/>
    <dgm:cxn modelId="{182E7BA2-B6D0-40F3-AAAC-A6AE317634B5}" type="presParOf" srcId="{5521F02F-2407-4D1C-9B07-C58B783C51CC}" destId="{B52FEC4E-C6EF-4A94-91A7-371F4C2225C0}" srcOrd="1" destOrd="0" presId="urn:microsoft.com/office/officeart/2018/2/layout/IconVerticalSolidList"/>
    <dgm:cxn modelId="{644C35BC-E91C-487D-A455-5899C18E6225}" type="presParOf" srcId="{5521F02F-2407-4D1C-9B07-C58B783C51CC}" destId="{95107B6C-2796-4F97-BAAC-CE3807FF77DB}" srcOrd="2" destOrd="0" presId="urn:microsoft.com/office/officeart/2018/2/layout/IconVerticalSolidList"/>
    <dgm:cxn modelId="{C905224B-3CBC-40B7-9951-DEAEB0BDCF7B}" type="presParOf" srcId="{5521F02F-2407-4D1C-9B07-C58B783C51CC}" destId="{AEF38A73-8252-46F8-BB07-9A4FA2F4641C}" srcOrd="3" destOrd="0" presId="urn:microsoft.com/office/officeart/2018/2/layout/IconVerticalSolidList"/>
    <dgm:cxn modelId="{535F267D-BF7A-446C-9BE2-095474393E69}" type="presParOf" srcId="{E806839F-FA4B-4C68-8EBB-484BF7D6AE5A}" destId="{A7DEFB96-9D18-49A4-BCE1-E768BBA8E4D6}" srcOrd="9" destOrd="0" presId="urn:microsoft.com/office/officeart/2018/2/layout/IconVerticalSolidList"/>
    <dgm:cxn modelId="{F5E7DF14-E065-4162-90FF-A3088BF5C0E8}" type="presParOf" srcId="{E806839F-FA4B-4C68-8EBB-484BF7D6AE5A}" destId="{5268FCFA-607A-457D-8842-30F48C9C4B93}" srcOrd="10" destOrd="0" presId="urn:microsoft.com/office/officeart/2018/2/layout/IconVerticalSolidList"/>
    <dgm:cxn modelId="{3F49371C-49B8-445E-81F2-F2488A293FAA}" type="presParOf" srcId="{5268FCFA-607A-457D-8842-30F48C9C4B93}" destId="{837DBA78-24CD-4AB9-8C47-32B1CD9854E3}" srcOrd="0" destOrd="0" presId="urn:microsoft.com/office/officeart/2018/2/layout/IconVerticalSolidList"/>
    <dgm:cxn modelId="{AE48FE3F-43D4-4749-9F48-B47BC255E47A}" type="presParOf" srcId="{5268FCFA-607A-457D-8842-30F48C9C4B93}" destId="{A5FBC8ED-A210-4604-9BEB-4AAC26205ECA}" srcOrd="1" destOrd="0" presId="urn:microsoft.com/office/officeart/2018/2/layout/IconVerticalSolidList"/>
    <dgm:cxn modelId="{D6FC0F41-C006-4AA7-ACAC-AAAB6BB3342E}" type="presParOf" srcId="{5268FCFA-607A-457D-8842-30F48C9C4B93}" destId="{138D7558-F6B9-4698-8CC5-BD4697153A35}" srcOrd="2" destOrd="0" presId="urn:microsoft.com/office/officeart/2018/2/layout/IconVerticalSolidList"/>
    <dgm:cxn modelId="{B7C2CD33-BB13-4F19-BE21-635D19944540}" type="presParOf" srcId="{5268FCFA-607A-457D-8842-30F48C9C4B93}" destId="{5440EC50-F402-4F08-B7CD-3EE6F9D1D270}"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DF22399-0522-4C1B-8AC5-8B0A3AA2F0E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0CD01FE2-F9FE-4BBE-85F7-CC9E9A314930}">
      <dgm:prSet/>
      <dgm:spPr/>
      <dgm:t>
        <a:bodyPr/>
        <a:lstStyle/>
        <a:p>
          <a:pPr>
            <a:lnSpc>
              <a:spcPct val="100000"/>
            </a:lnSpc>
          </a:pPr>
          <a:r>
            <a:rPr lang="en-GB"/>
            <a:t>Next week will be your end of the session </a:t>
          </a:r>
          <a:endParaRPr lang="en-US"/>
        </a:p>
      </dgm:t>
    </dgm:pt>
    <dgm:pt modelId="{515CF6A4-3166-4BF9-BCBE-4B9E112D0D67}" type="parTrans" cxnId="{FB3CF64B-870A-4470-848E-7875D7BF5A22}">
      <dgm:prSet/>
      <dgm:spPr/>
      <dgm:t>
        <a:bodyPr/>
        <a:lstStyle/>
        <a:p>
          <a:endParaRPr lang="en-US"/>
        </a:p>
      </dgm:t>
    </dgm:pt>
    <dgm:pt modelId="{41BD6CEB-DC3C-4E94-937E-312C1E62628B}" type="sibTrans" cxnId="{FB3CF64B-870A-4470-848E-7875D7BF5A22}">
      <dgm:prSet/>
      <dgm:spPr/>
      <dgm:t>
        <a:bodyPr/>
        <a:lstStyle/>
        <a:p>
          <a:pPr>
            <a:lnSpc>
              <a:spcPct val="100000"/>
            </a:lnSpc>
          </a:pPr>
          <a:endParaRPr lang="en-US"/>
        </a:p>
      </dgm:t>
    </dgm:pt>
    <dgm:pt modelId="{7688E911-1F7B-4DCA-9479-63619D4128A7}">
      <dgm:prSet/>
      <dgm:spPr/>
      <dgm:t>
        <a:bodyPr/>
        <a:lstStyle/>
        <a:p>
          <a:pPr>
            <a:lnSpc>
              <a:spcPct val="100000"/>
            </a:lnSpc>
          </a:pPr>
          <a:endParaRPr lang="en-US" dirty="0"/>
        </a:p>
      </dgm:t>
    </dgm:pt>
    <dgm:pt modelId="{476342BB-ED33-4481-AFA1-03A12CDA2E20}" type="parTrans" cxnId="{1FA38DEA-4153-4813-BE01-237BD6F4F88C}">
      <dgm:prSet/>
      <dgm:spPr/>
      <dgm:t>
        <a:bodyPr/>
        <a:lstStyle/>
        <a:p>
          <a:endParaRPr lang="en-US"/>
        </a:p>
      </dgm:t>
    </dgm:pt>
    <dgm:pt modelId="{EFCCE8D1-C759-462F-A9D0-D999AE7E75CE}" type="sibTrans" cxnId="{1FA38DEA-4153-4813-BE01-237BD6F4F88C}">
      <dgm:prSet/>
      <dgm:spPr/>
      <dgm:t>
        <a:bodyPr/>
        <a:lstStyle/>
        <a:p>
          <a:pPr>
            <a:lnSpc>
              <a:spcPct val="100000"/>
            </a:lnSpc>
          </a:pPr>
          <a:endParaRPr lang="en-US"/>
        </a:p>
      </dgm:t>
    </dgm:pt>
    <dgm:pt modelId="{B5F6BF87-0A62-4B39-91BA-E34D08B36E9D}">
      <dgm:prSet/>
      <dgm:spPr/>
      <dgm:t>
        <a:bodyPr/>
        <a:lstStyle/>
        <a:p>
          <a:pPr>
            <a:lnSpc>
              <a:spcPct val="100000"/>
            </a:lnSpc>
          </a:pPr>
          <a:r>
            <a:rPr lang="en-GB"/>
            <a:t>Please also complete your component 2 and gain feedback from your lecturer</a:t>
          </a:r>
          <a:endParaRPr lang="en-US"/>
        </a:p>
      </dgm:t>
    </dgm:pt>
    <dgm:pt modelId="{70C1B4B0-6A25-4AA2-86D9-A30DB630C794}" type="parTrans" cxnId="{9342CFD8-B2E7-4FFC-AD2E-126C3541F3ED}">
      <dgm:prSet/>
      <dgm:spPr/>
      <dgm:t>
        <a:bodyPr/>
        <a:lstStyle/>
        <a:p>
          <a:endParaRPr lang="en-US"/>
        </a:p>
      </dgm:t>
    </dgm:pt>
    <dgm:pt modelId="{B6BC7772-F506-46B0-A2F8-FF4CE1EBD9BD}" type="sibTrans" cxnId="{9342CFD8-B2E7-4FFC-AD2E-126C3541F3ED}">
      <dgm:prSet/>
      <dgm:spPr/>
      <dgm:t>
        <a:bodyPr/>
        <a:lstStyle/>
        <a:p>
          <a:pPr>
            <a:lnSpc>
              <a:spcPct val="100000"/>
            </a:lnSpc>
          </a:pPr>
          <a:endParaRPr lang="en-US"/>
        </a:p>
      </dgm:t>
    </dgm:pt>
    <dgm:pt modelId="{DA15D1E2-B42F-4A81-8A42-A1D4A6393162}">
      <dgm:prSet/>
      <dgm:spPr/>
      <dgm:t>
        <a:bodyPr/>
        <a:lstStyle/>
        <a:p>
          <a:pPr>
            <a:lnSpc>
              <a:spcPct val="100000"/>
            </a:lnSpc>
          </a:pPr>
          <a:r>
            <a:rPr lang="en-GB"/>
            <a:t>You made a wonderful effort in the last year…So, no doubt it is a celebration day !!!!</a:t>
          </a:r>
          <a:endParaRPr lang="en-US"/>
        </a:p>
      </dgm:t>
    </dgm:pt>
    <dgm:pt modelId="{ED673B93-6346-4292-A8E3-6EE9EBEAEC19}" type="parTrans" cxnId="{C901473D-DE0C-4CF5-B59A-EE8828854EC8}">
      <dgm:prSet/>
      <dgm:spPr/>
      <dgm:t>
        <a:bodyPr/>
        <a:lstStyle/>
        <a:p>
          <a:endParaRPr lang="en-US"/>
        </a:p>
      </dgm:t>
    </dgm:pt>
    <dgm:pt modelId="{339B03C2-6322-4DFC-985D-BBBA2B62F162}" type="sibTrans" cxnId="{C901473D-DE0C-4CF5-B59A-EE8828854EC8}">
      <dgm:prSet/>
      <dgm:spPr/>
      <dgm:t>
        <a:bodyPr/>
        <a:lstStyle/>
        <a:p>
          <a:endParaRPr lang="en-US"/>
        </a:p>
      </dgm:t>
    </dgm:pt>
    <dgm:pt modelId="{3BDE366C-12F4-4848-91DC-1A4D30B831DA}" type="pres">
      <dgm:prSet presAssocID="{4DF22399-0522-4C1B-8AC5-8B0A3AA2F0E3}" presName="root" presStyleCnt="0">
        <dgm:presLayoutVars>
          <dgm:dir/>
          <dgm:resizeHandles val="exact"/>
        </dgm:presLayoutVars>
      </dgm:prSet>
      <dgm:spPr/>
    </dgm:pt>
    <dgm:pt modelId="{8B9BBE44-6B95-4D5B-A8E0-3AB7E5E7C8C6}" type="pres">
      <dgm:prSet presAssocID="{4DF22399-0522-4C1B-8AC5-8B0A3AA2F0E3}" presName="container" presStyleCnt="0">
        <dgm:presLayoutVars>
          <dgm:dir/>
          <dgm:resizeHandles val="exact"/>
        </dgm:presLayoutVars>
      </dgm:prSet>
      <dgm:spPr/>
    </dgm:pt>
    <dgm:pt modelId="{8871A553-4EBD-481F-BA05-BC59DB55D2DF}" type="pres">
      <dgm:prSet presAssocID="{0CD01FE2-F9FE-4BBE-85F7-CC9E9A314930}" presName="compNode" presStyleCnt="0"/>
      <dgm:spPr/>
    </dgm:pt>
    <dgm:pt modelId="{969F04BF-DE5F-4F90-88E3-6C2DA9D81897}" type="pres">
      <dgm:prSet presAssocID="{0CD01FE2-F9FE-4BBE-85F7-CC9E9A314930}" presName="iconBgRect" presStyleLbl="bgShp" presStyleIdx="0" presStyleCnt="4"/>
      <dgm:spPr/>
    </dgm:pt>
    <dgm:pt modelId="{5586ECD9-E79C-4CA7-A852-BFB58607200D}" type="pres">
      <dgm:prSet presAssocID="{0CD01FE2-F9FE-4BBE-85F7-CC9E9A31493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F631934B-7C26-4D0F-9F64-BFFA67A46529}" type="pres">
      <dgm:prSet presAssocID="{0CD01FE2-F9FE-4BBE-85F7-CC9E9A314930}" presName="spaceRect" presStyleCnt="0"/>
      <dgm:spPr/>
    </dgm:pt>
    <dgm:pt modelId="{0DB4E963-FEA8-4866-8DC4-4460A1943298}" type="pres">
      <dgm:prSet presAssocID="{0CD01FE2-F9FE-4BBE-85F7-CC9E9A314930}" presName="textRect" presStyleLbl="revTx" presStyleIdx="0" presStyleCnt="4">
        <dgm:presLayoutVars>
          <dgm:chMax val="1"/>
          <dgm:chPref val="1"/>
        </dgm:presLayoutVars>
      </dgm:prSet>
      <dgm:spPr/>
    </dgm:pt>
    <dgm:pt modelId="{940DDFA1-6314-45CF-A253-785DC6884991}" type="pres">
      <dgm:prSet presAssocID="{41BD6CEB-DC3C-4E94-937E-312C1E62628B}" presName="sibTrans" presStyleLbl="sibTrans2D1" presStyleIdx="0" presStyleCnt="0"/>
      <dgm:spPr/>
    </dgm:pt>
    <dgm:pt modelId="{E11EAA67-A3F5-4005-BAE8-A04ED707A832}" type="pres">
      <dgm:prSet presAssocID="{7688E911-1F7B-4DCA-9479-63619D4128A7}" presName="compNode" presStyleCnt="0"/>
      <dgm:spPr/>
    </dgm:pt>
    <dgm:pt modelId="{358DC215-B4F2-4587-B78D-EAD098B7B7BD}" type="pres">
      <dgm:prSet presAssocID="{7688E911-1F7B-4DCA-9479-63619D4128A7}" presName="iconBgRect" presStyleLbl="bgShp" presStyleIdx="1" presStyleCnt="4" custFlipVert="0" custScaleX="3422" custScaleY="4519"/>
      <dgm:spPr/>
    </dgm:pt>
    <dgm:pt modelId="{C5C8A40C-3DD4-4E95-8F0F-4043C3E014D9}" type="pres">
      <dgm:prSet presAssocID="{7688E911-1F7B-4DCA-9479-63619D4128A7}" presName="iconRect" presStyleLbl="node1" presStyleIdx="1" presStyleCnt="4"/>
      <dgm:spPr>
        <a:ln>
          <a:noFill/>
        </a:ln>
      </dgm:spPr>
    </dgm:pt>
    <dgm:pt modelId="{CB3D1EBC-126C-4112-B9A5-2EA95BE760C7}" type="pres">
      <dgm:prSet presAssocID="{7688E911-1F7B-4DCA-9479-63619D4128A7}" presName="spaceRect" presStyleCnt="0"/>
      <dgm:spPr/>
    </dgm:pt>
    <dgm:pt modelId="{421F8801-D328-4998-8DB1-113BB7B8A4D1}" type="pres">
      <dgm:prSet presAssocID="{7688E911-1F7B-4DCA-9479-63619D4128A7}" presName="textRect" presStyleLbl="revTx" presStyleIdx="1" presStyleCnt="4">
        <dgm:presLayoutVars>
          <dgm:chMax val="1"/>
          <dgm:chPref val="1"/>
        </dgm:presLayoutVars>
      </dgm:prSet>
      <dgm:spPr/>
    </dgm:pt>
    <dgm:pt modelId="{4D73DE2D-DAF1-4DB1-A502-0C24254EEEFF}" type="pres">
      <dgm:prSet presAssocID="{EFCCE8D1-C759-462F-A9D0-D999AE7E75CE}" presName="sibTrans" presStyleLbl="sibTrans2D1" presStyleIdx="0" presStyleCnt="0"/>
      <dgm:spPr/>
    </dgm:pt>
    <dgm:pt modelId="{D00C9D97-2813-431F-AAD1-570A28C397CC}" type="pres">
      <dgm:prSet presAssocID="{B5F6BF87-0A62-4B39-91BA-E34D08B36E9D}" presName="compNode" presStyleCnt="0"/>
      <dgm:spPr/>
    </dgm:pt>
    <dgm:pt modelId="{E4E964CB-54EC-489F-8F8C-6C6B0CB9E98C}" type="pres">
      <dgm:prSet presAssocID="{B5F6BF87-0A62-4B39-91BA-E34D08B36E9D}" presName="iconBgRect" presStyleLbl="bgShp" presStyleIdx="2" presStyleCnt="4"/>
      <dgm:spPr/>
    </dgm:pt>
    <dgm:pt modelId="{684F009F-C534-4198-99F6-D101376F451D}" type="pres">
      <dgm:prSet presAssocID="{B5F6BF87-0A62-4B39-91BA-E34D08B36E9D}"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C0FE56A3-8A98-4C6E-9042-221902E4F7F1}" type="pres">
      <dgm:prSet presAssocID="{B5F6BF87-0A62-4B39-91BA-E34D08B36E9D}" presName="spaceRect" presStyleCnt="0"/>
      <dgm:spPr/>
    </dgm:pt>
    <dgm:pt modelId="{C10C896A-D5AE-4EA5-8E4E-85AD72FFC4CE}" type="pres">
      <dgm:prSet presAssocID="{B5F6BF87-0A62-4B39-91BA-E34D08B36E9D}" presName="textRect" presStyleLbl="revTx" presStyleIdx="2" presStyleCnt="4">
        <dgm:presLayoutVars>
          <dgm:chMax val="1"/>
          <dgm:chPref val="1"/>
        </dgm:presLayoutVars>
      </dgm:prSet>
      <dgm:spPr/>
    </dgm:pt>
    <dgm:pt modelId="{ACA7D841-C119-44B7-802B-76A6DC983A2F}" type="pres">
      <dgm:prSet presAssocID="{B6BC7772-F506-46B0-A2F8-FF4CE1EBD9BD}" presName="sibTrans" presStyleLbl="sibTrans2D1" presStyleIdx="0" presStyleCnt="0"/>
      <dgm:spPr/>
    </dgm:pt>
    <dgm:pt modelId="{0CED6E29-497E-4C61-AB83-993FDECB2D6B}" type="pres">
      <dgm:prSet presAssocID="{DA15D1E2-B42F-4A81-8A42-A1D4A6393162}" presName="compNode" presStyleCnt="0"/>
      <dgm:spPr/>
    </dgm:pt>
    <dgm:pt modelId="{BF55FE65-7CA4-4546-96C5-AAEB77864739}" type="pres">
      <dgm:prSet presAssocID="{DA15D1E2-B42F-4A81-8A42-A1D4A6393162}" presName="iconBgRect" presStyleLbl="bgShp" presStyleIdx="3" presStyleCnt="4"/>
      <dgm:spPr/>
    </dgm:pt>
    <dgm:pt modelId="{416B43FF-A380-466A-B6EE-E806482EBDB6}" type="pres">
      <dgm:prSet presAssocID="{DA15D1E2-B42F-4A81-8A42-A1D4A6393162}"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works"/>
        </a:ext>
      </dgm:extLst>
    </dgm:pt>
    <dgm:pt modelId="{020EEECC-52C1-4AA2-B305-6C13299B5FA7}" type="pres">
      <dgm:prSet presAssocID="{DA15D1E2-B42F-4A81-8A42-A1D4A6393162}" presName="spaceRect" presStyleCnt="0"/>
      <dgm:spPr/>
    </dgm:pt>
    <dgm:pt modelId="{3FF3FB4C-BC7F-4982-8A92-0F86466FCE31}" type="pres">
      <dgm:prSet presAssocID="{DA15D1E2-B42F-4A81-8A42-A1D4A6393162}" presName="textRect" presStyleLbl="revTx" presStyleIdx="3" presStyleCnt="4">
        <dgm:presLayoutVars>
          <dgm:chMax val="1"/>
          <dgm:chPref val="1"/>
        </dgm:presLayoutVars>
      </dgm:prSet>
      <dgm:spPr/>
    </dgm:pt>
  </dgm:ptLst>
  <dgm:cxnLst>
    <dgm:cxn modelId="{08B74417-89B0-4E94-8A90-069C382C6ADD}" type="presOf" srcId="{41BD6CEB-DC3C-4E94-937E-312C1E62628B}" destId="{940DDFA1-6314-45CF-A253-785DC6884991}" srcOrd="0" destOrd="0" presId="urn:microsoft.com/office/officeart/2018/2/layout/IconCircleList"/>
    <dgm:cxn modelId="{5FFA4D28-D605-4DEA-9CB3-30FD3E1553C5}" type="presOf" srcId="{4DF22399-0522-4C1B-8AC5-8B0A3AA2F0E3}" destId="{3BDE366C-12F4-4848-91DC-1A4D30B831DA}" srcOrd="0" destOrd="0" presId="urn:microsoft.com/office/officeart/2018/2/layout/IconCircleList"/>
    <dgm:cxn modelId="{C901473D-DE0C-4CF5-B59A-EE8828854EC8}" srcId="{4DF22399-0522-4C1B-8AC5-8B0A3AA2F0E3}" destId="{DA15D1E2-B42F-4A81-8A42-A1D4A6393162}" srcOrd="3" destOrd="0" parTransId="{ED673B93-6346-4292-A8E3-6EE9EBEAEC19}" sibTransId="{339B03C2-6322-4DFC-985D-BBBA2B62F162}"/>
    <dgm:cxn modelId="{5B819E45-33DB-47B4-A5CF-C7D86142CF22}" type="presOf" srcId="{DA15D1E2-B42F-4A81-8A42-A1D4A6393162}" destId="{3FF3FB4C-BC7F-4982-8A92-0F86466FCE31}" srcOrd="0" destOrd="0" presId="urn:microsoft.com/office/officeart/2018/2/layout/IconCircleList"/>
    <dgm:cxn modelId="{6AE6C968-AB0A-4195-B65F-F7A08D8F9AB4}" type="presOf" srcId="{0CD01FE2-F9FE-4BBE-85F7-CC9E9A314930}" destId="{0DB4E963-FEA8-4866-8DC4-4460A1943298}" srcOrd="0" destOrd="0" presId="urn:microsoft.com/office/officeart/2018/2/layout/IconCircleList"/>
    <dgm:cxn modelId="{FB3CF64B-870A-4470-848E-7875D7BF5A22}" srcId="{4DF22399-0522-4C1B-8AC5-8B0A3AA2F0E3}" destId="{0CD01FE2-F9FE-4BBE-85F7-CC9E9A314930}" srcOrd="0" destOrd="0" parTransId="{515CF6A4-3166-4BF9-BCBE-4B9E112D0D67}" sibTransId="{41BD6CEB-DC3C-4E94-937E-312C1E62628B}"/>
    <dgm:cxn modelId="{26F2614E-E287-4AD3-96EB-62FD24D47332}" type="presOf" srcId="{B5F6BF87-0A62-4B39-91BA-E34D08B36E9D}" destId="{C10C896A-D5AE-4EA5-8E4E-85AD72FFC4CE}" srcOrd="0" destOrd="0" presId="urn:microsoft.com/office/officeart/2018/2/layout/IconCircleList"/>
    <dgm:cxn modelId="{53BE4554-F4B3-493C-A701-C09C33908885}" type="presOf" srcId="{7688E911-1F7B-4DCA-9479-63619D4128A7}" destId="{421F8801-D328-4998-8DB1-113BB7B8A4D1}" srcOrd="0" destOrd="0" presId="urn:microsoft.com/office/officeart/2018/2/layout/IconCircleList"/>
    <dgm:cxn modelId="{71796B79-6B94-45F3-AFAA-F9DA10C47597}" type="presOf" srcId="{B6BC7772-F506-46B0-A2F8-FF4CE1EBD9BD}" destId="{ACA7D841-C119-44B7-802B-76A6DC983A2F}" srcOrd="0" destOrd="0" presId="urn:microsoft.com/office/officeart/2018/2/layout/IconCircleList"/>
    <dgm:cxn modelId="{CA2E757C-0EFF-4B39-AE6D-3D6BE324A35C}" type="presOf" srcId="{EFCCE8D1-C759-462F-A9D0-D999AE7E75CE}" destId="{4D73DE2D-DAF1-4DB1-A502-0C24254EEEFF}" srcOrd="0" destOrd="0" presId="urn:microsoft.com/office/officeart/2018/2/layout/IconCircleList"/>
    <dgm:cxn modelId="{9342CFD8-B2E7-4FFC-AD2E-126C3541F3ED}" srcId="{4DF22399-0522-4C1B-8AC5-8B0A3AA2F0E3}" destId="{B5F6BF87-0A62-4B39-91BA-E34D08B36E9D}" srcOrd="2" destOrd="0" parTransId="{70C1B4B0-6A25-4AA2-86D9-A30DB630C794}" sibTransId="{B6BC7772-F506-46B0-A2F8-FF4CE1EBD9BD}"/>
    <dgm:cxn modelId="{1FA38DEA-4153-4813-BE01-237BD6F4F88C}" srcId="{4DF22399-0522-4C1B-8AC5-8B0A3AA2F0E3}" destId="{7688E911-1F7B-4DCA-9479-63619D4128A7}" srcOrd="1" destOrd="0" parTransId="{476342BB-ED33-4481-AFA1-03A12CDA2E20}" sibTransId="{EFCCE8D1-C759-462F-A9D0-D999AE7E75CE}"/>
    <dgm:cxn modelId="{009FB2C9-B09E-4667-AF67-58C5F3CB4640}" type="presParOf" srcId="{3BDE366C-12F4-4848-91DC-1A4D30B831DA}" destId="{8B9BBE44-6B95-4D5B-A8E0-3AB7E5E7C8C6}" srcOrd="0" destOrd="0" presId="urn:microsoft.com/office/officeart/2018/2/layout/IconCircleList"/>
    <dgm:cxn modelId="{F079ED31-D7C2-45F0-B2E8-1881D302BAF7}" type="presParOf" srcId="{8B9BBE44-6B95-4D5B-A8E0-3AB7E5E7C8C6}" destId="{8871A553-4EBD-481F-BA05-BC59DB55D2DF}" srcOrd="0" destOrd="0" presId="urn:microsoft.com/office/officeart/2018/2/layout/IconCircleList"/>
    <dgm:cxn modelId="{349261B5-A20D-4EF9-BAFC-8A18BA94B2B1}" type="presParOf" srcId="{8871A553-4EBD-481F-BA05-BC59DB55D2DF}" destId="{969F04BF-DE5F-4F90-88E3-6C2DA9D81897}" srcOrd="0" destOrd="0" presId="urn:microsoft.com/office/officeart/2018/2/layout/IconCircleList"/>
    <dgm:cxn modelId="{D8D82C95-F6E4-423D-9F2C-42313CAE466F}" type="presParOf" srcId="{8871A553-4EBD-481F-BA05-BC59DB55D2DF}" destId="{5586ECD9-E79C-4CA7-A852-BFB58607200D}" srcOrd="1" destOrd="0" presId="urn:microsoft.com/office/officeart/2018/2/layout/IconCircleList"/>
    <dgm:cxn modelId="{034DAC05-6831-460C-B196-1AEFB8D17AD3}" type="presParOf" srcId="{8871A553-4EBD-481F-BA05-BC59DB55D2DF}" destId="{F631934B-7C26-4D0F-9F64-BFFA67A46529}" srcOrd="2" destOrd="0" presId="urn:microsoft.com/office/officeart/2018/2/layout/IconCircleList"/>
    <dgm:cxn modelId="{7F6584F1-A8E8-467E-AE82-3096C7B7526F}" type="presParOf" srcId="{8871A553-4EBD-481F-BA05-BC59DB55D2DF}" destId="{0DB4E963-FEA8-4866-8DC4-4460A1943298}" srcOrd="3" destOrd="0" presId="urn:microsoft.com/office/officeart/2018/2/layout/IconCircleList"/>
    <dgm:cxn modelId="{3B112862-CC0D-4D2F-8AB5-7D54C2B73F4B}" type="presParOf" srcId="{8B9BBE44-6B95-4D5B-A8E0-3AB7E5E7C8C6}" destId="{940DDFA1-6314-45CF-A253-785DC6884991}" srcOrd="1" destOrd="0" presId="urn:microsoft.com/office/officeart/2018/2/layout/IconCircleList"/>
    <dgm:cxn modelId="{06F948E8-F4B6-48FB-855C-0BAE0E46A583}" type="presParOf" srcId="{8B9BBE44-6B95-4D5B-A8E0-3AB7E5E7C8C6}" destId="{E11EAA67-A3F5-4005-BAE8-A04ED707A832}" srcOrd="2" destOrd="0" presId="urn:microsoft.com/office/officeart/2018/2/layout/IconCircleList"/>
    <dgm:cxn modelId="{3A57C10C-CEF9-4E24-94A9-4AB727A820A2}" type="presParOf" srcId="{E11EAA67-A3F5-4005-BAE8-A04ED707A832}" destId="{358DC215-B4F2-4587-B78D-EAD098B7B7BD}" srcOrd="0" destOrd="0" presId="urn:microsoft.com/office/officeart/2018/2/layout/IconCircleList"/>
    <dgm:cxn modelId="{356BC1D3-9FF5-4DAE-8189-6FB9DF5328CA}" type="presParOf" srcId="{E11EAA67-A3F5-4005-BAE8-A04ED707A832}" destId="{C5C8A40C-3DD4-4E95-8F0F-4043C3E014D9}" srcOrd="1" destOrd="0" presId="urn:microsoft.com/office/officeart/2018/2/layout/IconCircleList"/>
    <dgm:cxn modelId="{F0FB9727-4C82-4D08-BC57-98946F691AF2}" type="presParOf" srcId="{E11EAA67-A3F5-4005-BAE8-A04ED707A832}" destId="{CB3D1EBC-126C-4112-B9A5-2EA95BE760C7}" srcOrd="2" destOrd="0" presId="urn:microsoft.com/office/officeart/2018/2/layout/IconCircleList"/>
    <dgm:cxn modelId="{3F4F7AC5-83D1-45FE-A53E-5B38D696D685}" type="presParOf" srcId="{E11EAA67-A3F5-4005-BAE8-A04ED707A832}" destId="{421F8801-D328-4998-8DB1-113BB7B8A4D1}" srcOrd="3" destOrd="0" presId="urn:microsoft.com/office/officeart/2018/2/layout/IconCircleList"/>
    <dgm:cxn modelId="{2E060650-76A3-446E-882E-FBC6083AC31A}" type="presParOf" srcId="{8B9BBE44-6B95-4D5B-A8E0-3AB7E5E7C8C6}" destId="{4D73DE2D-DAF1-4DB1-A502-0C24254EEEFF}" srcOrd="3" destOrd="0" presId="urn:microsoft.com/office/officeart/2018/2/layout/IconCircleList"/>
    <dgm:cxn modelId="{5C56275C-F2EC-4C50-9032-C4DAAF59BDBE}" type="presParOf" srcId="{8B9BBE44-6B95-4D5B-A8E0-3AB7E5E7C8C6}" destId="{D00C9D97-2813-431F-AAD1-570A28C397CC}" srcOrd="4" destOrd="0" presId="urn:microsoft.com/office/officeart/2018/2/layout/IconCircleList"/>
    <dgm:cxn modelId="{C894E3DC-764F-4264-8D24-D6089A61E095}" type="presParOf" srcId="{D00C9D97-2813-431F-AAD1-570A28C397CC}" destId="{E4E964CB-54EC-489F-8F8C-6C6B0CB9E98C}" srcOrd="0" destOrd="0" presId="urn:microsoft.com/office/officeart/2018/2/layout/IconCircleList"/>
    <dgm:cxn modelId="{3E944F7C-9A47-4D25-8AC3-7F7DCC126BA7}" type="presParOf" srcId="{D00C9D97-2813-431F-AAD1-570A28C397CC}" destId="{684F009F-C534-4198-99F6-D101376F451D}" srcOrd="1" destOrd="0" presId="urn:microsoft.com/office/officeart/2018/2/layout/IconCircleList"/>
    <dgm:cxn modelId="{063E20F9-D021-46FA-8ABB-37961C0D0754}" type="presParOf" srcId="{D00C9D97-2813-431F-AAD1-570A28C397CC}" destId="{C0FE56A3-8A98-4C6E-9042-221902E4F7F1}" srcOrd="2" destOrd="0" presId="urn:microsoft.com/office/officeart/2018/2/layout/IconCircleList"/>
    <dgm:cxn modelId="{0D41BD4B-16B0-40A6-B297-50B4BD12ED69}" type="presParOf" srcId="{D00C9D97-2813-431F-AAD1-570A28C397CC}" destId="{C10C896A-D5AE-4EA5-8E4E-85AD72FFC4CE}" srcOrd="3" destOrd="0" presId="urn:microsoft.com/office/officeart/2018/2/layout/IconCircleList"/>
    <dgm:cxn modelId="{C6159F47-A62B-4611-BCE5-087803A99F26}" type="presParOf" srcId="{8B9BBE44-6B95-4D5B-A8E0-3AB7E5E7C8C6}" destId="{ACA7D841-C119-44B7-802B-76A6DC983A2F}" srcOrd="5" destOrd="0" presId="urn:microsoft.com/office/officeart/2018/2/layout/IconCircleList"/>
    <dgm:cxn modelId="{9CF72F65-6F95-4A86-9CDE-C08426E154D5}" type="presParOf" srcId="{8B9BBE44-6B95-4D5B-A8E0-3AB7E5E7C8C6}" destId="{0CED6E29-497E-4C61-AB83-993FDECB2D6B}" srcOrd="6" destOrd="0" presId="urn:microsoft.com/office/officeart/2018/2/layout/IconCircleList"/>
    <dgm:cxn modelId="{BCCAD464-8F6A-4EC2-8CC5-C0B16D3F3615}" type="presParOf" srcId="{0CED6E29-497E-4C61-AB83-993FDECB2D6B}" destId="{BF55FE65-7CA4-4546-96C5-AAEB77864739}" srcOrd="0" destOrd="0" presId="urn:microsoft.com/office/officeart/2018/2/layout/IconCircleList"/>
    <dgm:cxn modelId="{D19EC727-7FA9-431F-A6B4-751F46D362CF}" type="presParOf" srcId="{0CED6E29-497E-4C61-AB83-993FDECB2D6B}" destId="{416B43FF-A380-466A-B6EE-E806482EBDB6}" srcOrd="1" destOrd="0" presId="urn:microsoft.com/office/officeart/2018/2/layout/IconCircleList"/>
    <dgm:cxn modelId="{4D15BAE1-BDCA-417F-9AE0-B5EC8AAB8915}" type="presParOf" srcId="{0CED6E29-497E-4C61-AB83-993FDECB2D6B}" destId="{020EEECC-52C1-4AA2-B305-6C13299B5FA7}" srcOrd="2" destOrd="0" presId="urn:microsoft.com/office/officeart/2018/2/layout/IconCircleList"/>
    <dgm:cxn modelId="{F276636A-1E9A-4FA5-B942-A7162A3DA511}" type="presParOf" srcId="{0CED6E29-497E-4C61-AB83-993FDECB2D6B}" destId="{3FF3FB4C-BC7F-4982-8A92-0F86466FCE31}"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DD387B-A000-42EA-86EC-947747DF0133}">
      <dsp:nvSpPr>
        <dsp:cNvPr id="0" name=""/>
        <dsp:cNvSpPr/>
      </dsp:nvSpPr>
      <dsp:spPr>
        <a:xfrm>
          <a:off x="0" y="585263"/>
          <a:ext cx="6245265" cy="83537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Each student should take time to discuss their completed Infoskills homework with their lecturer.</a:t>
          </a:r>
          <a:endParaRPr lang="en-US" sz="2100" kern="1200"/>
        </a:p>
      </dsp:txBody>
      <dsp:txXfrm>
        <a:off x="40780" y="626043"/>
        <a:ext cx="6163705" cy="753819"/>
      </dsp:txXfrm>
    </dsp:sp>
    <dsp:sp modelId="{F253425B-F4D8-4DEF-B734-85CEFC15E758}">
      <dsp:nvSpPr>
        <dsp:cNvPr id="0" name=""/>
        <dsp:cNvSpPr/>
      </dsp:nvSpPr>
      <dsp:spPr>
        <a:xfrm>
          <a:off x="0" y="1481123"/>
          <a:ext cx="6245265" cy="835379"/>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What was your experience completing it?</a:t>
          </a:r>
          <a:endParaRPr lang="en-US" sz="2100" kern="1200"/>
        </a:p>
      </dsp:txBody>
      <dsp:txXfrm>
        <a:off x="40780" y="1521903"/>
        <a:ext cx="6163705" cy="753819"/>
      </dsp:txXfrm>
    </dsp:sp>
    <dsp:sp modelId="{B86F5FD4-F444-4B7E-968C-485BAF451F54}">
      <dsp:nvSpPr>
        <dsp:cNvPr id="0" name=""/>
        <dsp:cNvSpPr/>
      </dsp:nvSpPr>
      <dsp:spPr>
        <a:xfrm>
          <a:off x="0" y="2376983"/>
          <a:ext cx="6245265" cy="835379"/>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Are there any challenges you faced?</a:t>
          </a:r>
          <a:endParaRPr lang="en-US" sz="2100" kern="1200"/>
        </a:p>
      </dsp:txBody>
      <dsp:txXfrm>
        <a:off x="40780" y="2417763"/>
        <a:ext cx="6163705" cy="753819"/>
      </dsp:txXfrm>
    </dsp:sp>
    <dsp:sp modelId="{8561555F-0057-442D-849F-E73DF7C920B8}">
      <dsp:nvSpPr>
        <dsp:cNvPr id="0" name=""/>
        <dsp:cNvSpPr/>
      </dsp:nvSpPr>
      <dsp:spPr>
        <a:xfrm>
          <a:off x="0" y="3272843"/>
          <a:ext cx="6245265" cy="835379"/>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How did you overcome them?</a:t>
          </a:r>
          <a:endParaRPr lang="en-US" sz="2100" kern="1200"/>
        </a:p>
      </dsp:txBody>
      <dsp:txXfrm>
        <a:off x="40780" y="3313623"/>
        <a:ext cx="6163705" cy="753819"/>
      </dsp:txXfrm>
    </dsp:sp>
    <dsp:sp modelId="{8CDF41FA-0ED8-4C30-8631-D39ED53AB83A}">
      <dsp:nvSpPr>
        <dsp:cNvPr id="0" name=""/>
        <dsp:cNvSpPr/>
      </dsp:nvSpPr>
      <dsp:spPr>
        <a:xfrm>
          <a:off x="0" y="4168703"/>
          <a:ext cx="6245265" cy="83537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Is/there any aspect you found very exciting?</a:t>
          </a:r>
          <a:endParaRPr lang="en-US" sz="2100" kern="1200"/>
        </a:p>
      </dsp:txBody>
      <dsp:txXfrm>
        <a:off x="40780" y="4209483"/>
        <a:ext cx="6163705" cy="7538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7A878D-23C7-4EC7-A552-ECE9EFEB309C}">
      <dsp:nvSpPr>
        <dsp:cNvPr id="0" name=""/>
        <dsp:cNvSpPr/>
      </dsp:nvSpPr>
      <dsp:spPr>
        <a:xfrm>
          <a:off x="664591" y="47880"/>
          <a:ext cx="1921500" cy="19215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522420-3C17-4F44-B935-93E57C2A406E}">
      <dsp:nvSpPr>
        <dsp:cNvPr id="0" name=""/>
        <dsp:cNvSpPr/>
      </dsp:nvSpPr>
      <dsp:spPr>
        <a:xfrm>
          <a:off x="1074092" y="457380"/>
          <a:ext cx="1102500" cy="11025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CF67C58-DE08-4C47-B0AA-1F8C2FCF4F63}">
      <dsp:nvSpPr>
        <dsp:cNvPr id="0" name=""/>
        <dsp:cNvSpPr/>
      </dsp:nvSpPr>
      <dsp:spPr>
        <a:xfrm>
          <a:off x="50341" y="2567881"/>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a:t>Interview planning &amp; preparation</a:t>
          </a:r>
          <a:endParaRPr lang="en-US" sz="2300" kern="1200"/>
        </a:p>
      </dsp:txBody>
      <dsp:txXfrm>
        <a:off x="50341" y="2567881"/>
        <a:ext cx="3150000" cy="720000"/>
      </dsp:txXfrm>
    </dsp:sp>
    <dsp:sp modelId="{C61C6237-FF25-4D68-9787-F6EBF84495EA}">
      <dsp:nvSpPr>
        <dsp:cNvPr id="0" name=""/>
        <dsp:cNvSpPr/>
      </dsp:nvSpPr>
      <dsp:spPr>
        <a:xfrm>
          <a:off x="4365842" y="47880"/>
          <a:ext cx="1921500" cy="19215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FEF55E-4AD8-48F5-9DE2-D0002910C1C7}">
      <dsp:nvSpPr>
        <dsp:cNvPr id="0" name=""/>
        <dsp:cNvSpPr/>
      </dsp:nvSpPr>
      <dsp:spPr>
        <a:xfrm>
          <a:off x="4775342" y="457380"/>
          <a:ext cx="1102500" cy="11025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7AE49D-8193-426A-8C7E-51D3ADB7BAD7}">
      <dsp:nvSpPr>
        <dsp:cNvPr id="0" name=""/>
        <dsp:cNvSpPr/>
      </dsp:nvSpPr>
      <dsp:spPr>
        <a:xfrm>
          <a:off x="3751592" y="2567881"/>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US" sz="2300" kern="1200"/>
            <a:t>Interview Tips</a:t>
          </a:r>
        </a:p>
      </dsp:txBody>
      <dsp:txXfrm>
        <a:off x="3751592" y="2567881"/>
        <a:ext cx="3150000" cy="720000"/>
      </dsp:txXfrm>
    </dsp:sp>
    <dsp:sp modelId="{DCB93B53-FA31-44B3-9E77-E2E59A3DEA89}">
      <dsp:nvSpPr>
        <dsp:cNvPr id="0" name=""/>
        <dsp:cNvSpPr/>
      </dsp:nvSpPr>
      <dsp:spPr>
        <a:xfrm>
          <a:off x="8067092" y="47880"/>
          <a:ext cx="1921500" cy="192150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BDEB10-C29E-4960-90B5-B696798996B5}">
      <dsp:nvSpPr>
        <dsp:cNvPr id="0" name=""/>
        <dsp:cNvSpPr/>
      </dsp:nvSpPr>
      <dsp:spPr>
        <a:xfrm>
          <a:off x="8476592" y="457380"/>
          <a:ext cx="1102500" cy="11025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17EE8F4-55A0-4876-85DC-4763C66E4905}">
      <dsp:nvSpPr>
        <dsp:cNvPr id="0" name=""/>
        <dsp:cNvSpPr/>
      </dsp:nvSpPr>
      <dsp:spPr>
        <a:xfrm>
          <a:off x="7452842" y="2567881"/>
          <a:ext cx="315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defRPr cap="all"/>
          </a:pPr>
          <a:r>
            <a:rPr lang="en-GB" sz="2300" kern="1200" dirty="0"/>
            <a:t>Workshop</a:t>
          </a:r>
          <a:endParaRPr lang="en-US" sz="2300" kern="1200" dirty="0"/>
        </a:p>
      </dsp:txBody>
      <dsp:txXfrm>
        <a:off x="7452842" y="2567881"/>
        <a:ext cx="315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EAA7A5-8BCD-4B58-8DF0-5AEAFCA1F6E9}">
      <dsp:nvSpPr>
        <dsp:cNvPr id="0" name=""/>
        <dsp:cNvSpPr/>
      </dsp:nvSpPr>
      <dsp:spPr>
        <a:xfrm>
          <a:off x="0" y="0"/>
          <a:ext cx="6111737" cy="103428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Assume you have applied for a position you found online.</a:t>
          </a:r>
          <a:endParaRPr lang="en-US" sz="2600" kern="1200" dirty="0"/>
        </a:p>
      </dsp:txBody>
      <dsp:txXfrm>
        <a:off x="50489" y="50489"/>
        <a:ext cx="6010759" cy="933302"/>
      </dsp:txXfrm>
    </dsp:sp>
    <dsp:sp modelId="{D8EF3FBD-4138-430C-B4EC-33AED200438C}">
      <dsp:nvSpPr>
        <dsp:cNvPr id="0" name=""/>
        <dsp:cNvSpPr/>
      </dsp:nvSpPr>
      <dsp:spPr>
        <a:xfrm>
          <a:off x="0" y="1114839"/>
          <a:ext cx="6111737" cy="1034280"/>
        </a:xfrm>
        <a:prstGeom prst="round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Congratulations, you got shortlisted </a:t>
          </a:r>
          <a:r>
            <a:rPr lang="en-GB" sz="2600" b="0" i="0" kern="1200" dirty="0">
              <a:sym typeface="Wingdings" panose="05000000000000000000" pitchFamily="2" charset="2"/>
            </a:rPr>
            <a:t> (imagination)</a:t>
          </a:r>
          <a:endParaRPr lang="en-US" sz="2600" kern="1200" dirty="0"/>
        </a:p>
      </dsp:txBody>
      <dsp:txXfrm>
        <a:off x="50489" y="1165328"/>
        <a:ext cx="6010759" cy="933302"/>
      </dsp:txXfrm>
    </dsp:sp>
    <dsp:sp modelId="{73E04D62-AFF9-4AE5-AA7C-9284D10A2C55}">
      <dsp:nvSpPr>
        <dsp:cNvPr id="0" name=""/>
        <dsp:cNvSpPr/>
      </dsp:nvSpPr>
      <dsp:spPr>
        <a:xfrm>
          <a:off x="0" y="2223999"/>
          <a:ext cx="6111737" cy="1034280"/>
        </a:xfrm>
        <a:prstGeom prst="round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 You are now invited to attend an interview. </a:t>
          </a:r>
          <a:endParaRPr lang="en-US" sz="2600" kern="1200" dirty="0"/>
        </a:p>
      </dsp:txBody>
      <dsp:txXfrm>
        <a:off x="50489" y="2274488"/>
        <a:ext cx="6010759" cy="933302"/>
      </dsp:txXfrm>
    </dsp:sp>
    <dsp:sp modelId="{F700AE71-88B4-494C-B657-580440500B00}">
      <dsp:nvSpPr>
        <dsp:cNvPr id="0" name=""/>
        <dsp:cNvSpPr/>
      </dsp:nvSpPr>
      <dsp:spPr>
        <a:xfrm>
          <a:off x="0" y="3333159"/>
          <a:ext cx="6111737" cy="103428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b="0" i="0" kern="1200" dirty="0"/>
            <a:t>Today's session will provide some help in preparing for your interview.</a:t>
          </a:r>
          <a:endParaRPr lang="en-US" sz="2600" kern="1200" dirty="0"/>
        </a:p>
      </dsp:txBody>
      <dsp:txXfrm>
        <a:off x="50489" y="3383648"/>
        <a:ext cx="6010759" cy="9333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6EFE8F-BE11-428A-89CE-BBC072AD284F}">
      <dsp:nvSpPr>
        <dsp:cNvPr id="0" name=""/>
        <dsp:cNvSpPr/>
      </dsp:nvSpPr>
      <dsp:spPr>
        <a:xfrm>
          <a:off x="0" y="3215"/>
          <a:ext cx="6111737" cy="1417162"/>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b="0" i="0" kern="1200" baseline="0" dirty="0"/>
            <a:t>An interview is a conversation between you and an employer to determine if you're the right fit for a role. </a:t>
          </a:r>
          <a:endParaRPr lang="en-US" sz="2000" kern="1200" dirty="0"/>
        </a:p>
      </dsp:txBody>
      <dsp:txXfrm>
        <a:off x="69180" y="72395"/>
        <a:ext cx="5973377" cy="1278802"/>
      </dsp:txXfrm>
    </dsp:sp>
    <dsp:sp modelId="{F08C0068-4A4A-4EE5-B775-91A3548C342F}">
      <dsp:nvSpPr>
        <dsp:cNvPr id="0" name=""/>
        <dsp:cNvSpPr/>
      </dsp:nvSpPr>
      <dsp:spPr>
        <a:xfrm>
          <a:off x="0" y="1477978"/>
          <a:ext cx="6111737" cy="1417162"/>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a:t>Learning more about interviews and how to present yourself can help you obtain a desirable job.</a:t>
          </a:r>
          <a:endParaRPr lang="en-US" sz="2000" kern="1200"/>
        </a:p>
      </dsp:txBody>
      <dsp:txXfrm>
        <a:off x="69180" y="1547158"/>
        <a:ext cx="5973377" cy="1278802"/>
      </dsp:txXfrm>
    </dsp:sp>
    <dsp:sp modelId="{88F922AE-7D42-4E9D-9F92-8E828170546E}">
      <dsp:nvSpPr>
        <dsp:cNvPr id="0" name=""/>
        <dsp:cNvSpPr/>
      </dsp:nvSpPr>
      <dsp:spPr>
        <a:xfrm>
          <a:off x="0" y="2952740"/>
          <a:ext cx="6111737" cy="1417162"/>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b="0" i="0" kern="1200" baseline="0"/>
            <a:t>This selection procedure is intended to assist an employer in assessing a candidate's abilities, evaluating their character and personality, and verifying their topic expertise.</a:t>
          </a:r>
          <a:endParaRPr lang="en-US" sz="2000" kern="1200"/>
        </a:p>
      </dsp:txBody>
      <dsp:txXfrm>
        <a:off x="69180" y="3021920"/>
        <a:ext cx="5973377" cy="12788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7B212B-49EF-416F-AFB9-E1D2B248E391}">
      <dsp:nvSpPr>
        <dsp:cNvPr id="0" name=""/>
        <dsp:cNvSpPr/>
      </dsp:nvSpPr>
      <dsp:spPr>
        <a:xfrm>
          <a:off x="831091" y="18849"/>
          <a:ext cx="1852875" cy="185287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290F01-5B42-4885-B163-AF898B37CC5B}">
      <dsp:nvSpPr>
        <dsp:cNvPr id="0" name=""/>
        <dsp:cNvSpPr/>
      </dsp:nvSpPr>
      <dsp:spPr>
        <a:xfrm>
          <a:off x="1225967" y="413724"/>
          <a:ext cx="1063125" cy="1063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3A1A96-4262-480F-AD74-326B72FF2752}">
      <dsp:nvSpPr>
        <dsp:cNvPr id="0" name=""/>
        <dsp:cNvSpPr/>
      </dsp:nvSpPr>
      <dsp:spPr>
        <a:xfrm>
          <a:off x="238779" y="2448850"/>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i="0" kern="1200" dirty="0"/>
            <a:t>Check the interview details </a:t>
          </a:r>
          <a:endParaRPr lang="en-US" sz="2500" kern="1200" dirty="0"/>
        </a:p>
      </dsp:txBody>
      <dsp:txXfrm>
        <a:off x="238779" y="2448850"/>
        <a:ext cx="3037500" cy="720000"/>
      </dsp:txXfrm>
    </dsp:sp>
    <dsp:sp modelId="{2614754C-7C69-4C55-A50B-057829FBAD47}">
      <dsp:nvSpPr>
        <dsp:cNvPr id="0" name=""/>
        <dsp:cNvSpPr/>
      </dsp:nvSpPr>
      <dsp:spPr>
        <a:xfrm>
          <a:off x="4400154" y="18849"/>
          <a:ext cx="1852875" cy="185287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95FBE-12E8-4E5F-BDEC-EF8B37C06047}">
      <dsp:nvSpPr>
        <dsp:cNvPr id="0" name=""/>
        <dsp:cNvSpPr/>
      </dsp:nvSpPr>
      <dsp:spPr>
        <a:xfrm>
          <a:off x="4795029" y="413724"/>
          <a:ext cx="1063125" cy="1063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5100500-B829-4AB2-BD25-0825D621B3B2}">
      <dsp:nvSpPr>
        <dsp:cNvPr id="0" name=""/>
        <dsp:cNvSpPr/>
      </dsp:nvSpPr>
      <dsp:spPr>
        <a:xfrm>
          <a:off x="3807842" y="2448850"/>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i="0" kern="1200" dirty="0"/>
            <a:t>Prepare for the interview</a:t>
          </a:r>
          <a:endParaRPr lang="en-US" sz="2500" kern="1200" dirty="0"/>
        </a:p>
      </dsp:txBody>
      <dsp:txXfrm>
        <a:off x="3807842" y="2448850"/>
        <a:ext cx="3037500" cy="720000"/>
      </dsp:txXfrm>
    </dsp:sp>
    <dsp:sp modelId="{7EAC2B45-DBEB-4CA5-AB1F-709C8C687BBF}">
      <dsp:nvSpPr>
        <dsp:cNvPr id="0" name=""/>
        <dsp:cNvSpPr/>
      </dsp:nvSpPr>
      <dsp:spPr>
        <a:xfrm>
          <a:off x="7969217" y="18849"/>
          <a:ext cx="1852875" cy="185287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7C64AC-B62F-40DB-95E0-AA7C499760FC}">
      <dsp:nvSpPr>
        <dsp:cNvPr id="0" name=""/>
        <dsp:cNvSpPr/>
      </dsp:nvSpPr>
      <dsp:spPr>
        <a:xfrm>
          <a:off x="8364092" y="413724"/>
          <a:ext cx="1063125" cy="1063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9907FE8-A7D4-4E54-BFF1-B1EB5AA82660}">
      <dsp:nvSpPr>
        <dsp:cNvPr id="0" name=""/>
        <dsp:cNvSpPr/>
      </dsp:nvSpPr>
      <dsp:spPr>
        <a:xfrm>
          <a:off x="7376904" y="2448850"/>
          <a:ext cx="30375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GB" sz="2500" b="0" i="0" kern="1200" dirty="0"/>
            <a:t>Practice your answers</a:t>
          </a:r>
          <a:endParaRPr lang="en-US" sz="2500" kern="1200" dirty="0"/>
        </a:p>
      </dsp:txBody>
      <dsp:txXfrm>
        <a:off x="7376904" y="2448850"/>
        <a:ext cx="3037500" cy="72000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812290-D61C-417E-A70B-0317282296D0}">
      <dsp:nvSpPr>
        <dsp:cNvPr id="0" name=""/>
        <dsp:cNvSpPr/>
      </dsp:nvSpPr>
      <dsp:spPr>
        <a:xfrm>
          <a:off x="516333" y="49257"/>
          <a:ext cx="1273638" cy="127363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124552-F446-4689-B449-0A6016784C63}">
      <dsp:nvSpPr>
        <dsp:cNvPr id="0" name=""/>
        <dsp:cNvSpPr/>
      </dsp:nvSpPr>
      <dsp:spPr>
        <a:xfrm>
          <a:off x="783797" y="316721"/>
          <a:ext cx="738710" cy="7387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D739DC-77A2-4848-AB49-5B6088EA6425}">
      <dsp:nvSpPr>
        <dsp:cNvPr id="0" name=""/>
        <dsp:cNvSpPr/>
      </dsp:nvSpPr>
      <dsp:spPr>
        <a:xfrm>
          <a:off x="2062894" y="49257"/>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0" i="0" kern="1200"/>
            <a:t>Check the date and time of the interview</a:t>
          </a:r>
          <a:endParaRPr lang="en-US" sz="1800" kern="1200"/>
        </a:p>
      </dsp:txBody>
      <dsp:txXfrm>
        <a:off x="2062894" y="49257"/>
        <a:ext cx="3002147" cy="1273638"/>
      </dsp:txXfrm>
    </dsp:sp>
    <dsp:sp modelId="{24047F30-3DE4-4EBB-A6B3-2CE478966D65}">
      <dsp:nvSpPr>
        <dsp:cNvPr id="0" name=""/>
        <dsp:cNvSpPr/>
      </dsp:nvSpPr>
      <dsp:spPr>
        <a:xfrm>
          <a:off x="5588142" y="49257"/>
          <a:ext cx="1273638" cy="127363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A24ADB-94BC-4F08-AB7D-DFB92D93350F}">
      <dsp:nvSpPr>
        <dsp:cNvPr id="0" name=""/>
        <dsp:cNvSpPr/>
      </dsp:nvSpPr>
      <dsp:spPr>
        <a:xfrm>
          <a:off x="5855606" y="316721"/>
          <a:ext cx="738710" cy="7387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22B4CEA-BBFE-46AB-8BF2-DC8F10DD0D4A}">
      <dsp:nvSpPr>
        <dsp:cNvPr id="0" name=""/>
        <dsp:cNvSpPr/>
      </dsp:nvSpPr>
      <dsp:spPr>
        <a:xfrm>
          <a:off x="7134703" y="49257"/>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0" i="0" kern="1200" dirty="0"/>
            <a:t>Interview details including online, face-to-face, duration, whether need to do a presentation at the beginning etc. </a:t>
          </a:r>
          <a:endParaRPr lang="en-US" sz="1800" kern="1200" dirty="0"/>
        </a:p>
      </dsp:txBody>
      <dsp:txXfrm>
        <a:off x="7134703" y="49257"/>
        <a:ext cx="3002147" cy="1273638"/>
      </dsp:txXfrm>
    </dsp:sp>
    <dsp:sp modelId="{0F4CEC99-F148-4FC1-BFB3-FDBBE810E2EA}">
      <dsp:nvSpPr>
        <dsp:cNvPr id="0" name=""/>
        <dsp:cNvSpPr/>
      </dsp:nvSpPr>
      <dsp:spPr>
        <a:xfrm>
          <a:off x="516333" y="1864804"/>
          <a:ext cx="1273638" cy="127363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A48842B-705B-4A80-81C2-D4A01C0298C0}">
      <dsp:nvSpPr>
        <dsp:cNvPr id="0" name=""/>
        <dsp:cNvSpPr/>
      </dsp:nvSpPr>
      <dsp:spPr>
        <a:xfrm>
          <a:off x="783797" y="2132268"/>
          <a:ext cx="738710" cy="7387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F781D4B-D9B9-4E53-B364-757AA4073D4E}">
      <dsp:nvSpPr>
        <dsp:cNvPr id="0" name=""/>
        <dsp:cNvSpPr/>
      </dsp:nvSpPr>
      <dsp:spPr>
        <a:xfrm>
          <a:off x="2062894" y="1864804"/>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0" i="0" kern="1200" dirty="0"/>
            <a:t>Research how to get to the location &amp; plan accordingly</a:t>
          </a:r>
          <a:endParaRPr lang="en-US" sz="1800" kern="1200" dirty="0"/>
        </a:p>
      </dsp:txBody>
      <dsp:txXfrm>
        <a:off x="2062894" y="1864804"/>
        <a:ext cx="3002147" cy="1273638"/>
      </dsp:txXfrm>
    </dsp:sp>
    <dsp:sp modelId="{BB6BD255-A570-482C-A94A-D217F33C2047}">
      <dsp:nvSpPr>
        <dsp:cNvPr id="0" name=""/>
        <dsp:cNvSpPr/>
      </dsp:nvSpPr>
      <dsp:spPr>
        <a:xfrm>
          <a:off x="5588142" y="1864804"/>
          <a:ext cx="1273638" cy="127363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CD429D-F1BD-45DA-AE21-D8F40CEC3E95}">
      <dsp:nvSpPr>
        <dsp:cNvPr id="0" name=""/>
        <dsp:cNvSpPr/>
      </dsp:nvSpPr>
      <dsp:spPr>
        <a:xfrm>
          <a:off x="5855606" y="2132268"/>
          <a:ext cx="738710" cy="73871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457CAF-23CA-41E4-B2A9-AA9D6DD56B99}">
      <dsp:nvSpPr>
        <dsp:cNvPr id="0" name=""/>
        <dsp:cNvSpPr/>
      </dsp:nvSpPr>
      <dsp:spPr>
        <a:xfrm>
          <a:off x="7134703" y="1864804"/>
          <a:ext cx="3002147" cy="127363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pPr>
          <a:r>
            <a:rPr lang="en-GB" sz="1800" b="0" i="0" kern="1200" dirty="0"/>
            <a:t>Good to know the panel members details if available</a:t>
          </a:r>
          <a:endParaRPr lang="en-US" sz="1800" kern="1200" dirty="0"/>
        </a:p>
      </dsp:txBody>
      <dsp:txXfrm>
        <a:off x="7134703" y="1864804"/>
        <a:ext cx="3002147" cy="12736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F2E05A-9636-4E6D-A36A-C371DDF386DE}">
      <dsp:nvSpPr>
        <dsp:cNvPr id="0" name=""/>
        <dsp:cNvSpPr/>
      </dsp:nvSpPr>
      <dsp:spPr>
        <a:xfrm>
          <a:off x="0" y="1409"/>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3EF354-3ED0-43BD-99AE-82A430E94E64}">
      <dsp:nvSpPr>
        <dsp:cNvPr id="0" name=""/>
        <dsp:cNvSpPr/>
      </dsp:nvSpPr>
      <dsp:spPr>
        <a:xfrm>
          <a:off x="181696" y="136555"/>
          <a:ext cx="330356" cy="3303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E4D847-4268-44E6-B352-7E0F8A18A290}">
      <dsp:nvSpPr>
        <dsp:cNvPr id="0" name=""/>
        <dsp:cNvSpPr/>
      </dsp:nvSpPr>
      <dsp:spPr>
        <a:xfrm>
          <a:off x="693749" y="1409"/>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90000"/>
            </a:lnSpc>
            <a:spcBef>
              <a:spcPct val="0"/>
            </a:spcBef>
            <a:spcAft>
              <a:spcPct val="35000"/>
            </a:spcAft>
            <a:buNone/>
          </a:pPr>
          <a:r>
            <a:rPr lang="en-GB" sz="1400" kern="1200"/>
            <a:t>In pairs, act as an interviewer and interviewee and conduct the interview with your prepared questions and answers. </a:t>
          </a:r>
          <a:endParaRPr lang="en-US" sz="1400" kern="1200"/>
        </a:p>
      </dsp:txBody>
      <dsp:txXfrm>
        <a:off x="693749" y="1409"/>
        <a:ext cx="9821850" cy="600648"/>
      </dsp:txXfrm>
    </dsp:sp>
    <dsp:sp modelId="{844FC7E3-9E11-4B12-B57D-EFE6861D4C90}">
      <dsp:nvSpPr>
        <dsp:cNvPr id="0" name=""/>
        <dsp:cNvSpPr/>
      </dsp:nvSpPr>
      <dsp:spPr>
        <a:xfrm>
          <a:off x="0" y="752220"/>
          <a:ext cx="10515600" cy="600648"/>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AB412B-F4D7-467F-9FD6-C3D6F4DAD5E4}">
      <dsp:nvSpPr>
        <dsp:cNvPr id="0" name=""/>
        <dsp:cNvSpPr/>
      </dsp:nvSpPr>
      <dsp:spPr>
        <a:xfrm>
          <a:off x="181696" y="887366"/>
          <a:ext cx="330356" cy="3303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DA76F2E-8503-43BC-AE21-BC0CD57E0D68}">
      <dsp:nvSpPr>
        <dsp:cNvPr id="0" name=""/>
        <dsp:cNvSpPr/>
      </dsp:nvSpPr>
      <dsp:spPr>
        <a:xfrm>
          <a:off x="693749" y="752220"/>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90000"/>
            </a:lnSpc>
            <a:spcBef>
              <a:spcPct val="0"/>
            </a:spcBef>
            <a:spcAft>
              <a:spcPct val="35000"/>
            </a:spcAft>
            <a:buNone/>
          </a:pPr>
          <a:r>
            <a:rPr lang="en-GB" sz="1400" kern="1200"/>
            <a:t>Get into pairs. One person will be the interviewer, the other will be the interviewee.</a:t>
          </a:r>
          <a:endParaRPr lang="en-US" sz="1400" kern="1200"/>
        </a:p>
      </dsp:txBody>
      <dsp:txXfrm>
        <a:off x="693749" y="752220"/>
        <a:ext cx="9821850" cy="600648"/>
      </dsp:txXfrm>
    </dsp:sp>
    <dsp:sp modelId="{14CF2B84-E633-4DE0-9C97-F2F16DF4E1D5}">
      <dsp:nvSpPr>
        <dsp:cNvPr id="0" name=""/>
        <dsp:cNvSpPr/>
      </dsp:nvSpPr>
      <dsp:spPr>
        <a:xfrm>
          <a:off x="0" y="1503031"/>
          <a:ext cx="10515600" cy="600648"/>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D86FE4-2BF3-457E-B87F-E7FE02F1867C}">
      <dsp:nvSpPr>
        <dsp:cNvPr id="0" name=""/>
        <dsp:cNvSpPr/>
      </dsp:nvSpPr>
      <dsp:spPr>
        <a:xfrm>
          <a:off x="181696" y="1638177"/>
          <a:ext cx="330356" cy="3303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8C27D1-0F31-40AA-9113-9BD7998B31A1}">
      <dsp:nvSpPr>
        <dsp:cNvPr id="0" name=""/>
        <dsp:cNvSpPr/>
      </dsp:nvSpPr>
      <dsp:spPr>
        <a:xfrm>
          <a:off x="693749" y="1503031"/>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90000"/>
            </a:lnSpc>
            <a:spcBef>
              <a:spcPct val="0"/>
            </a:spcBef>
            <a:spcAft>
              <a:spcPct val="35000"/>
            </a:spcAft>
            <a:buNone/>
          </a:pPr>
          <a:r>
            <a:rPr lang="en-GB" sz="1400" kern="1200"/>
            <a:t>Interviewer: Ask 3 to 4 questions from your prepared list (or from the list of common interview questions we discussed). Pay attention to how the interviewee answers. Think about whether they give clear examples and use the STAR technique.</a:t>
          </a:r>
          <a:endParaRPr lang="en-US" sz="1400" kern="1200"/>
        </a:p>
      </dsp:txBody>
      <dsp:txXfrm>
        <a:off x="693749" y="1503031"/>
        <a:ext cx="9821850" cy="600648"/>
      </dsp:txXfrm>
    </dsp:sp>
    <dsp:sp modelId="{FB8F290F-0346-4DE4-BD67-C7FD91E1E592}">
      <dsp:nvSpPr>
        <dsp:cNvPr id="0" name=""/>
        <dsp:cNvSpPr/>
      </dsp:nvSpPr>
      <dsp:spPr>
        <a:xfrm>
          <a:off x="0" y="2253843"/>
          <a:ext cx="10515600" cy="600648"/>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43C303-DED1-42D8-B562-49F75DC4D4BD}">
      <dsp:nvSpPr>
        <dsp:cNvPr id="0" name=""/>
        <dsp:cNvSpPr/>
      </dsp:nvSpPr>
      <dsp:spPr>
        <a:xfrm>
          <a:off x="181696" y="2388989"/>
          <a:ext cx="330356" cy="3303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D4A8123-E645-44E5-BAAA-9C73F540D9B9}">
      <dsp:nvSpPr>
        <dsp:cNvPr id="0" name=""/>
        <dsp:cNvSpPr/>
      </dsp:nvSpPr>
      <dsp:spPr>
        <a:xfrm>
          <a:off x="693749" y="2253843"/>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90000"/>
            </a:lnSpc>
            <a:spcBef>
              <a:spcPct val="0"/>
            </a:spcBef>
            <a:spcAft>
              <a:spcPct val="35000"/>
            </a:spcAft>
            <a:buNone/>
          </a:pPr>
          <a:r>
            <a:rPr lang="en-GB" sz="1400" kern="1200"/>
            <a:t>Interviewee:Answer the questions as if you are in a real interview for a job you want.Try to sit up straight, make eye contact, and speak clearly.</a:t>
          </a:r>
          <a:endParaRPr lang="en-US" sz="1400" kern="1200"/>
        </a:p>
      </dsp:txBody>
      <dsp:txXfrm>
        <a:off x="693749" y="2253843"/>
        <a:ext cx="9821850" cy="600648"/>
      </dsp:txXfrm>
    </dsp:sp>
    <dsp:sp modelId="{837A6937-DD22-4886-886A-AF72584BD6EC}">
      <dsp:nvSpPr>
        <dsp:cNvPr id="0" name=""/>
        <dsp:cNvSpPr/>
      </dsp:nvSpPr>
      <dsp:spPr>
        <a:xfrm>
          <a:off x="0" y="3004654"/>
          <a:ext cx="10515600" cy="600648"/>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52FEC4E-C6EF-4A94-91A7-371F4C2225C0}">
      <dsp:nvSpPr>
        <dsp:cNvPr id="0" name=""/>
        <dsp:cNvSpPr/>
      </dsp:nvSpPr>
      <dsp:spPr>
        <a:xfrm>
          <a:off x="181696" y="3139800"/>
          <a:ext cx="330356" cy="3303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F38A73-8252-46F8-BB07-9A4FA2F4641C}">
      <dsp:nvSpPr>
        <dsp:cNvPr id="0" name=""/>
        <dsp:cNvSpPr/>
      </dsp:nvSpPr>
      <dsp:spPr>
        <a:xfrm>
          <a:off x="693749" y="3004654"/>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90000"/>
            </a:lnSpc>
            <a:spcBef>
              <a:spcPct val="0"/>
            </a:spcBef>
            <a:spcAft>
              <a:spcPct val="35000"/>
            </a:spcAft>
            <a:buNone/>
          </a:pPr>
          <a:r>
            <a:rPr lang="en-GB" sz="1400" kern="1200"/>
            <a:t>Switch roles after about 7 minutes, so both get a turn.</a:t>
          </a:r>
          <a:endParaRPr lang="en-US" sz="1400" kern="1200"/>
        </a:p>
      </dsp:txBody>
      <dsp:txXfrm>
        <a:off x="693749" y="3004654"/>
        <a:ext cx="9821850" cy="600648"/>
      </dsp:txXfrm>
    </dsp:sp>
    <dsp:sp modelId="{837DBA78-24CD-4AB9-8C47-32B1CD9854E3}">
      <dsp:nvSpPr>
        <dsp:cNvPr id="0" name=""/>
        <dsp:cNvSpPr/>
      </dsp:nvSpPr>
      <dsp:spPr>
        <a:xfrm>
          <a:off x="0" y="3755465"/>
          <a:ext cx="10515600" cy="600648"/>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FBC8ED-A210-4604-9BEB-4AAC26205ECA}">
      <dsp:nvSpPr>
        <dsp:cNvPr id="0" name=""/>
        <dsp:cNvSpPr/>
      </dsp:nvSpPr>
      <dsp:spPr>
        <a:xfrm>
          <a:off x="181696" y="3890611"/>
          <a:ext cx="330356" cy="33035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40EC50-F402-4F08-B7CD-3EE6F9D1D270}">
      <dsp:nvSpPr>
        <dsp:cNvPr id="0" name=""/>
        <dsp:cNvSpPr/>
      </dsp:nvSpPr>
      <dsp:spPr>
        <a:xfrm>
          <a:off x="693749" y="3755465"/>
          <a:ext cx="9821850" cy="6006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69" tIns="63569" rIns="63569" bIns="63569" numCol="1" spcCol="1270" anchor="ctr" anchorCtr="0">
          <a:noAutofit/>
        </a:bodyPr>
        <a:lstStyle/>
        <a:p>
          <a:pPr marL="0" lvl="0" indent="0" algn="l" defTabSz="622300">
            <a:lnSpc>
              <a:spcPct val="90000"/>
            </a:lnSpc>
            <a:spcBef>
              <a:spcPct val="0"/>
            </a:spcBef>
            <a:spcAft>
              <a:spcPct val="35000"/>
            </a:spcAft>
            <a:buNone/>
          </a:pPr>
          <a:r>
            <a:rPr lang="en-GB" sz="1400" kern="1200"/>
            <a:t>After both interviews, give each other feedback.What did they do well?What could they improve?Did they answer the questions clearly?Did they look confident?</a:t>
          </a:r>
          <a:endParaRPr lang="en-US" sz="1400" kern="1200"/>
        </a:p>
      </dsp:txBody>
      <dsp:txXfrm>
        <a:off x="693749" y="3755465"/>
        <a:ext cx="9821850" cy="60064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9F04BF-DE5F-4F90-88E3-6C2DA9D81897}">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586ECD9-E79C-4CA7-A852-BFB58607200D}">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B4E963-FEA8-4866-8DC4-4460A1943298}">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Next week will be your end of the session </a:t>
          </a:r>
          <a:endParaRPr lang="en-US" sz="2300" kern="1200"/>
        </a:p>
      </dsp:txBody>
      <dsp:txXfrm>
        <a:off x="1834517" y="469890"/>
        <a:ext cx="3148942" cy="1335915"/>
      </dsp:txXfrm>
    </dsp:sp>
    <dsp:sp modelId="{358DC215-B4F2-4587-B78D-EAD098B7B7BD}">
      <dsp:nvSpPr>
        <dsp:cNvPr id="0" name=""/>
        <dsp:cNvSpPr/>
      </dsp:nvSpPr>
      <dsp:spPr>
        <a:xfrm>
          <a:off x="5896697" y="1107662"/>
          <a:ext cx="45715" cy="6036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C8A40C-3DD4-4E95-8F0F-4043C3E014D9}">
      <dsp:nvSpPr>
        <dsp:cNvPr id="0" name=""/>
        <dsp:cNvSpPr/>
      </dsp:nvSpPr>
      <dsp:spPr>
        <a:xfrm>
          <a:off x="5532139" y="750432"/>
          <a:ext cx="774830" cy="774830"/>
        </a:xfrm>
        <a:prstGeom prst="rect">
          <a:avLst/>
        </a:prstGeom>
        <a:solidFill>
          <a:schemeClr val="bg1">
            <a:hueOff val="0"/>
            <a:satOff val="0"/>
            <a:lumOff val="0"/>
            <a:alphaOff val="0"/>
          </a:schemeClr>
        </a:solid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21F8801-D328-4998-8DB1-113BB7B8A4D1}">
      <dsp:nvSpPr>
        <dsp:cNvPr id="0" name=""/>
        <dsp:cNvSpPr/>
      </dsp:nvSpPr>
      <dsp:spPr>
        <a:xfrm>
          <a:off x="6873780"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endParaRPr lang="en-US" sz="2300" kern="1200" dirty="0"/>
        </a:p>
      </dsp:txBody>
      <dsp:txXfrm>
        <a:off x="6873780" y="469890"/>
        <a:ext cx="3148942" cy="1335915"/>
      </dsp:txXfrm>
    </dsp:sp>
    <dsp:sp modelId="{E4E964CB-54EC-489F-8F8C-6C6B0CB9E98C}">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4F009F-C534-4198-99F6-D101376F451D}">
      <dsp:nvSpPr>
        <dsp:cNvPr id="0" name=""/>
        <dsp:cNvSpPr/>
      </dsp:nvSpPr>
      <dsp:spPr>
        <a:xfrm>
          <a:off x="492877" y="2826074"/>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0C896A-D5AE-4EA5-8E4E-85AD72FFC4CE}">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Please also complete your component 2 and gain feedback from your lecturer</a:t>
          </a:r>
          <a:endParaRPr lang="en-US" sz="2300" kern="1200"/>
        </a:p>
      </dsp:txBody>
      <dsp:txXfrm>
        <a:off x="1834517" y="2545532"/>
        <a:ext cx="3148942" cy="1335915"/>
      </dsp:txXfrm>
    </dsp:sp>
    <dsp:sp modelId="{BF55FE65-7CA4-4546-96C5-AAEB77864739}">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6B43FF-A380-466A-B6EE-E806482EBDB6}">
      <dsp:nvSpPr>
        <dsp:cNvPr id="0" name=""/>
        <dsp:cNvSpPr/>
      </dsp:nvSpPr>
      <dsp:spPr>
        <a:xfrm>
          <a:off x="5812681"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F3FB4C-BC7F-4982-8A92-0F86466FCE31}">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You made a wonderful effort in the last year…So, no doubt it is a celebration day !!!!</a:t>
          </a:r>
          <a:endParaRPr lang="en-US" sz="2300" kern="1200"/>
        </a:p>
      </dsp:txBody>
      <dsp:txXfrm>
        <a:off x="7154322" y="2545532"/>
        <a:ext cx="3148942" cy="133591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7559BE-C3FD-4DC6-BBA0-0792A526C607}" type="datetimeFigureOut">
              <a:rPr lang="en-GB" smtClean="0"/>
              <a:t>07/07/2025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529B0B-B846-4D3B-9D9B-17B712C274A5}" type="slidenum">
              <a:rPr lang="en-GB" smtClean="0"/>
              <a:t>‹#›</a:t>
            </a:fld>
            <a:endParaRPr lang="en-GB"/>
          </a:p>
        </p:txBody>
      </p:sp>
    </p:spTree>
    <p:extLst>
      <p:ext uri="{BB962C8B-B14F-4D97-AF65-F5344CB8AC3E}">
        <p14:creationId xmlns:p14="http://schemas.microsoft.com/office/powerpoint/2010/main" val="32507490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Text Placeholder 2"/>
          <p:cNvSpPr>
            <a:spLocks noGrp="1"/>
          </p:cNvSpPr>
          <p:nvPr>
            <p:ph type="body" idx="3"/>
          </p:nvPr>
        </p:nvSpPr>
        <p:spPr/>
        <p:txBody>
          <a:bodyPr/>
          <a:lstStyle/>
          <a:p>
            <a:r>
              <a:rPr lang="en-GB" altLang="en-US">
                <a:sym typeface="+mn-ea"/>
              </a:rPr>
              <a:t>Lecturer should take time to check with students the outcome of their homework.</a:t>
            </a:r>
            <a:endParaRPr lang="en-GB" altLang="en-US"/>
          </a:p>
          <a:p>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8B7B27E-9901-4CDD-88D1-EB53875ADCF1}" type="slidenum">
              <a:rPr lang="en-GB" smtClean="0"/>
              <a:t>13</a:t>
            </a:fld>
            <a:endParaRPr lang="en-GB"/>
          </a:p>
        </p:txBody>
      </p:sp>
    </p:spTree>
    <p:extLst>
      <p:ext uri="{BB962C8B-B14F-4D97-AF65-F5344CB8AC3E}">
        <p14:creationId xmlns:p14="http://schemas.microsoft.com/office/powerpoint/2010/main" val="21690929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3529B0B-B846-4D3B-9D9B-17B712C274A5}" type="slidenum">
              <a:rPr lang="en-GB" smtClean="0"/>
              <a:t>20</a:t>
            </a:fld>
            <a:endParaRPr lang="en-GB"/>
          </a:p>
        </p:txBody>
      </p:sp>
    </p:spTree>
    <p:extLst>
      <p:ext uri="{BB962C8B-B14F-4D97-AF65-F5344CB8AC3E}">
        <p14:creationId xmlns:p14="http://schemas.microsoft.com/office/powerpoint/2010/main" val="36682368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E156AD-8BDF-5693-F18A-D81E929CD2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4BC92FB-70DB-3E6C-0D9F-DC13F5939D6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31DF3A7-DBD0-3A8B-F4BC-887732BC6012}"/>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5" name="Footer Placeholder 4">
            <a:extLst>
              <a:ext uri="{FF2B5EF4-FFF2-40B4-BE49-F238E27FC236}">
                <a16:creationId xmlns:a16="http://schemas.microsoft.com/office/drawing/2014/main" id="{6784C30A-200E-7A85-CD30-48CED33AC5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5B5655-E9DD-6599-9082-28BC141022B2}"/>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15694022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C5841-58CE-E32F-442F-6386BC3B6EA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308DE0F-9723-9DB4-E28D-A37E65C0AF3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6100F50-57A5-9DA7-29CC-FE4F070B71BE}"/>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5" name="Footer Placeholder 4">
            <a:extLst>
              <a:ext uri="{FF2B5EF4-FFF2-40B4-BE49-F238E27FC236}">
                <a16:creationId xmlns:a16="http://schemas.microsoft.com/office/drawing/2014/main" id="{574234EC-D5F9-0CC6-B098-E9F640577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AEB78A-E3DE-7EFB-2EEA-8D82D104B376}"/>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39662664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EDE8A-61CD-F69F-7CFE-57CC40D59F9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5695CEB-304F-8533-A2C9-195C237B751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9E53CE6-7935-B2B2-6B6B-6722A68B1B89}"/>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5" name="Footer Placeholder 4">
            <a:extLst>
              <a:ext uri="{FF2B5EF4-FFF2-40B4-BE49-F238E27FC236}">
                <a16:creationId xmlns:a16="http://schemas.microsoft.com/office/drawing/2014/main" id="{EFFFCBB9-0688-3143-2CCB-3F19088666A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B53A8B-0CAF-D7A0-E967-EF180D6A7BCA}"/>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1248170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3BCE2A-702E-3D46-72BD-B7E37895E9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653014-A68B-BB3E-9799-E86843BDC3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ABE8F5-2BC2-084B-87FF-6DDC30021B9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5A2BD5E-D79E-8990-ACFF-68296AC861F4}"/>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6" name="Footer Placeholder 5">
            <a:extLst>
              <a:ext uri="{FF2B5EF4-FFF2-40B4-BE49-F238E27FC236}">
                <a16:creationId xmlns:a16="http://schemas.microsoft.com/office/drawing/2014/main" id="{691A8591-9E78-8394-13E6-AE2CA36A98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10B12B-0BDA-7ED5-C080-478B75A2BE5D}"/>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22675318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C9260-EF04-FA2F-79A5-0000756FB86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423A77D-B4AB-E545-1AA7-4172690EC74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258C511-2E28-0147-CC81-4D61417539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03F16B-D31A-3236-BE2B-C4D2B75B47A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879D970-5FE0-1E61-BEE2-47CD7F24326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2219B7-D921-1D0C-2C1B-7B007EE23A2B}"/>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8" name="Footer Placeholder 7">
            <a:extLst>
              <a:ext uri="{FF2B5EF4-FFF2-40B4-BE49-F238E27FC236}">
                <a16:creationId xmlns:a16="http://schemas.microsoft.com/office/drawing/2014/main" id="{363B17C1-59E0-D4F9-021D-0A1209A6D0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7DF6A7F-F13B-3564-FCAA-8D2D1723A458}"/>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1116797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A7905-8EDA-9C09-9CB4-7798C5CAB5F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826322A-7EE5-9165-B8FE-BF60F8CC8B8A}"/>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4" name="Footer Placeholder 3">
            <a:extLst>
              <a:ext uri="{FF2B5EF4-FFF2-40B4-BE49-F238E27FC236}">
                <a16:creationId xmlns:a16="http://schemas.microsoft.com/office/drawing/2014/main" id="{D6ECCF62-B30E-6CB9-8EDB-1ACA22808FA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CCE6BDD-D377-6579-E123-2AF353E9D243}"/>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11315001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6C43C6-34A3-B529-5541-EC2AC28AA049}"/>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3" name="Footer Placeholder 2">
            <a:extLst>
              <a:ext uri="{FF2B5EF4-FFF2-40B4-BE49-F238E27FC236}">
                <a16:creationId xmlns:a16="http://schemas.microsoft.com/office/drawing/2014/main" id="{739C1018-0866-A0CA-613F-44C71F1B2D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164D02-FF3F-B284-D957-EA789864A717}"/>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31124628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DED1E-0BE7-20D0-53F5-7C6BB0960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F48087-C0D5-E195-4480-3886C283AD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7919E6B-6656-C6BE-60D1-5798C5AB13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7A521E8-C29E-1ECA-220A-2DEDF338CF79}"/>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6" name="Footer Placeholder 5">
            <a:extLst>
              <a:ext uri="{FF2B5EF4-FFF2-40B4-BE49-F238E27FC236}">
                <a16:creationId xmlns:a16="http://schemas.microsoft.com/office/drawing/2014/main" id="{82F5105B-619D-A065-8148-51AC200A2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2EBFDD5-5460-8DC3-E475-64A71986DE7B}"/>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26062836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07597-4A12-6038-6090-2CAE616A536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DD42D3-3ED2-8C74-F282-12BE6252DB6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B18386E-7595-E20E-EC18-6F024EFB4AE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CD97054-4C1E-8857-552D-E1C6193A8CAF}"/>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6" name="Footer Placeholder 5">
            <a:extLst>
              <a:ext uri="{FF2B5EF4-FFF2-40B4-BE49-F238E27FC236}">
                <a16:creationId xmlns:a16="http://schemas.microsoft.com/office/drawing/2014/main" id="{89386830-CD99-5E5D-1111-58E638AAA68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836B861-D120-BB2A-EA30-01C54A6C0533}"/>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22245844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4421B-E956-5A94-F7C3-210D71A81A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C5B19F6-F28F-587C-B185-5D9E9AA3A3E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5FFC34-F4FD-5CEE-31A8-F3DDFAC30DB5}"/>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5" name="Footer Placeholder 4">
            <a:extLst>
              <a:ext uri="{FF2B5EF4-FFF2-40B4-BE49-F238E27FC236}">
                <a16:creationId xmlns:a16="http://schemas.microsoft.com/office/drawing/2014/main" id="{9A4A73A1-1D33-F19A-57E7-992C3D62FF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641354-D596-E1B6-07A3-0A822DC7E156}"/>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6342077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7DCACC-D40C-3153-3256-6C8074E1612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07BC3D6-E50D-557C-8706-4096F8335D6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9DF0785-428A-2491-C43F-4994D4CC21D3}"/>
              </a:ext>
            </a:extLst>
          </p:cNvPr>
          <p:cNvSpPr>
            <a:spLocks noGrp="1"/>
          </p:cNvSpPr>
          <p:nvPr>
            <p:ph type="dt" sz="half" idx="10"/>
          </p:nvPr>
        </p:nvSpPr>
        <p:spPr/>
        <p:txBody>
          <a:bodyPr/>
          <a:lstStyle/>
          <a:p>
            <a:fld id="{194894F8-28F9-4B5E-80E7-8EF305C2EB17}" type="datetimeFigureOut">
              <a:rPr lang="en-GB" smtClean="0"/>
              <a:t>07/07/2025</a:t>
            </a:fld>
            <a:endParaRPr lang="en-GB"/>
          </a:p>
        </p:txBody>
      </p:sp>
      <p:sp>
        <p:nvSpPr>
          <p:cNvPr id="5" name="Footer Placeholder 4">
            <a:extLst>
              <a:ext uri="{FF2B5EF4-FFF2-40B4-BE49-F238E27FC236}">
                <a16:creationId xmlns:a16="http://schemas.microsoft.com/office/drawing/2014/main" id="{BA3B17AC-11C8-77A5-1D46-FA82A191B0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59F60B-CF3C-3A07-0DEF-77FC7453E1B5}"/>
              </a:ext>
            </a:extLst>
          </p:cNvPr>
          <p:cNvSpPr>
            <a:spLocks noGrp="1"/>
          </p:cNvSpPr>
          <p:nvPr>
            <p:ph type="sldNum" sz="quarter" idx="12"/>
          </p:nvPr>
        </p:nvSpPr>
        <p:spPr/>
        <p:txBody>
          <a:bodyPr/>
          <a:lstStyle/>
          <a:p>
            <a:fld id="{64E89C20-4B4B-45ED-9E4F-4BB19E4E7BF8}" type="slidenum">
              <a:rPr lang="en-GB" smtClean="0"/>
              <a:t>‹#›</a:t>
            </a:fld>
            <a:endParaRPr lang="en-GB"/>
          </a:p>
        </p:txBody>
      </p:sp>
    </p:spTree>
    <p:extLst>
      <p:ext uri="{BB962C8B-B14F-4D97-AF65-F5344CB8AC3E}">
        <p14:creationId xmlns:p14="http://schemas.microsoft.com/office/powerpoint/2010/main" val="1624223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17A6C3-44AE-00C9-B5E2-965625D4B1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554F68F-6665-6F16-8E2A-EF2AEF942D8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E3053D-A1CA-B3A7-648C-C0CDFE903BC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94894F8-28F9-4B5E-80E7-8EF305C2EB17}" type="datetimeFigureOut">
              <a:rPr lang="en-GB" smtClean="0"/>
              <a:t>07/07/2025</a:t>
            </a:fld>
            <a:endParaRPr lang="en-GB"/>
          </a:p>
        </p:txBody>
      </p:sp>
      <p:sp>
        <p:nvSpPr>
          <p:cNvPr id="5" name="Footer Placeholder 4">
            <a:extLst>
              <a:ext uri="{FF2B5EF4-FFF2-40B4-BE49-F238E27FC236}">
                <a16:creationId xmlns:a16="http://schemas.microsoft.com/office/drawing/2014/main" id="{AF44497F-67C8-0341-C306-C5E9198E71F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FF860B97-C32B-3725-924C-163FB32737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4E89C20-4B4B-45ED-9E4F-4BB19E4E7BF8}" type="slidenum">
              <a:rPr lang="en-GB" smtClean="0"/>
              <a:t>‹#›</a:t>
            </a:fld>
            <a:endParaRPr lang="en-GB"/>
          </a:p>
        </p:txBody>
      </p:sp>
    </p:spTree>
    <p:extLst>
      <p:ext uri="{BB962C8B-B14F-4D97-AF65-F5344CB8AC3E}">
        <p14:creationId xmlns:p14="http://schemas.microsoft.com/office/powerpoint/2010/main" val="1889515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7.pn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7" Type="http://schemas.openxmlformats.org/officeDocument/2006/relationships/image" Target="../media/image7.png"/><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7" Type="http://schemas.openxmlformats.org/officeDocument/2006/relationships/image" Target="../media/image7.png"/><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7" Type="http://schemas.openxmlformats.org/officeDocument/2006/relationships/image" Target="../media/image7.png"/><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7.png"/><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nationalcareers.service.gov.uk/careers-advice/top-10-interview-questions"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hyperlink" Target="https://www.jobs.nhs.uk/candidate/search/advice/managing-the-interview#:~:text=Structure%20your%20answers%20with%203,these%20were%20and%20the%20benefits."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hyperlink" Target="https://uwtsd.careercentre.me/u/yid1nrc4"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hyperlink" Target="https://uwtsd.careercentre.me/u/48q0pimr" TargetMode="External"/><Relationship Id="rId2" Type="http://schemas.openxmlformats.org/officeDocument/2006/relationships/image" Target="../media/image24.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hyperlink" Target="https://youtu.be/RcGyVTAoXEU" TargetMode="External"/><Relationship Id="rId2" Type="http://schemas.openxmlformats.org/officeDocument/2006/relationships/hyperlink" Target="https://www.youtube.com/watch?v=1rRgElTeIqE&amp;t=1s" TargetMode="Externa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1.xml.rels><?xml version="1.0" encoding="UTF-8" standalone="yes"?>
<Relationships xmlns="http://schemas.openxmlformats.org/package/2006/relationships"><Relationship Id="rId2" Type="http://schemas.openxmlformats.org/officeDocument/2006/relationships/hyperlink" Target="https://www.indeed.com/career-advice/interviewing/what-to-expect-in-an-inter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63C1F321-BB96-4700-B3CE-1A6156067F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3FA1AD64-F15F-417D-956C-B2C211FC9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51" y="0"/>
            <a:ext cx="6064235" cy="6858000"/>
            <a:chOff x="651279" y="598259"/>
            <a:chExt cx="10889442" cy="5680742"/>
          </a:xfrm>
        </p:grpSpPr>
        <p:sp>
          <p:nvSpPr>
            <p:cNvPr id="13" name="Color">
              <a:extLst>
                <a:ext uri="{FF2B5EF4-FFF2-40B4-BE49-F238E27FC236}">
                  <a16:creationId xmlns:a16="http://schemas.microsoft.com/office/drawing/2014/main" id="{5F3C79B0-E0DE-407E-B550-3FDEB67B00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A1A2DFA8-F321-4204-9B31-A3713BC652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0043F4B6-3D54-0FF7-C250-3BD4658DE141}"/>
              </a:ext>
            </a:extLst>
          </p:cNvPr>
          <p:cNvSpPr>
            <a:spLocks noGrp="1"/>
          </p:cNvSpPr>
          <p:nvPr>
            <p:ph type="ctrTitle"/>
          </p:nvPr>
        </p:nvSpPr>
        <p:spPr>
          <a:xfrm>
            <a:off x="789708" y="841664"/>
            <a:ext cx="4874661" cy="5156800"/>
          </a:xfrm>
        </p:spPr>
        <p:txBody>
          <a:bodyPr anchor="ctr">
            <a:normAutofit/>
          </a:bodyPr>
          <a:lstStyle/>
          <a:p>
            <a:pPr algn="l"/>
            <a:r>
              <a:rPr lang="en-GB" sz="4800">
                <a:solidFill>
                  <a:schemeClr val="bg1"/>
                </a:solidFill>
              </a:rPr>
              <a:t>Week 9 – Interviewing &amp; Assessment 2 workshop </a:t>
            </a:r>
          </a:p>
        </p:txBody>
      </p:sp>
      <p:sp>
        <p:nvSpPr>
          <p:cNvPr id="3" name="Subtitle 2">
            <a:extLst>
              <a:ext uri="{FF2B5EF4-FFF2-40B4-BE49-F238E27FC236}">
                <a16:creationId xmlns:a16="http://schemas.microsoft.com/office/drawing/2014/main" id="{1526B62D-CAC8-3D5D-34D7-A040CD5BBEA1}"/>
              </a:ext>
            </a:extLst>
          </p:cNvPr>
          <p:cNvSpPr>
            <a:spLocks noGrp="1"/>
          </p:cNvSpPr>
          <p:nvPr>
            <p:ph type="subTitle" idx="1"/>
          </p:nvPr>
        </p:nvSpPr>
        <p:spPr>
          <a:xfrm>
            <a:off x="6534687" y="841664"/>
            <a:ext cx="4867605" cy="5156800"/>
          </a:xfrm>
        </p:spPr>
        <p:txBody>
          <a:bodyPr anchor="ctr">
            <a:normAutofit/>
          </a:bodyPr>
          <a:lstStyle/>
          <a:p>
            <a:pPr algn="l"/>
            <a:r>
              <a:rPr lang="en-GB">
                <a:solidFill>
                  <a:schemeClr val="tx2"/>
                </a:solidFill>
              </a:rPr>
              <a:t>LCHS4009- Professional development within health &amp; social care</a:t>
            </a:r>
          </a:p>
        </p:txBody>
      </p:sp>
    </p:spTree>
    <p:extLst>
      <p:ext uri="{BB962C8B-B14F-4D97-AF65-F5344CB8AC3E}">
        <p14:creationId xmlns:p14="http://schemas.microsoft.com/office/powerpoint/2010/main" val="12797886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4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4" name="Title 3"/>
          <p:cNvSpPr>
            <a:spLocks noGrp="1"/>
          </p:cNvSpPr>
          <p:nvPr>
            <p:ph type="title"/>
          </p:nvPr>
        </p:nvSpPr>
        <p:spPr>
          <a:xfrm>
            <a:off x="479394" y="1070800"/>
            <a:ext cx="3939688" cy="5583126"/>
          </a:xfrm>
        </p:spPr>
        <p:txBody>
          <a:bodyPr>
            <a:normAutofit/>
          </a:bodyPr>
          <a:lstStyle/>
          <a:p>
            <a:pPr algn="r"/>
            <a:r>
              <a:rPr lang="en-GB" sz="6200" b="1" dirty="0">
                <a:sym typeface="+mn-ea"/>
              </a:rPr>
              <a:t>Discuss your Academic &amp; </a:t>
            </a:r>
            <a:r>
              <a:rPr lang="en-GB" sz="6200" b="1">
                <a:sym typeface="+mn-ea"/>
              </a:rPr>
              <a:t>InfoSkills</a:t>
            </a:r>
            <a:r>
              <a:rPr lang="en-GB" sz="6200" b="1" dirty="0">
                <a:sym typeface="+mn-ea"/>
              </a:rPr>
              <a:t>  Homewor</a:t>
            </a:r>
            <a:r>
              <a:rPr lang="en-GB" sz="6200" dirty="0">
                <a:sym typeface="+mn-ea"/>
              </a:rPr>
              <a:t>k</a:t>
            </a:r>
            <a:endParaRPr lang="en-GB" altLang="en-US" sz="6200" dirty="0"/>
          </a:p>
        </p:txBody>
      </p:sp>
      <p:cxnSp>
        <p:nvCxnSpPr>
          <p:cNvPr id="47" name="Straight Connector 4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7" name="Content Placeholder 4">
            <a:extLst>
              <a:ext uri="{FF2B5EF4-FFF2-40B4-BE49-F238E27FC236}">
                <a16:creationId xmlns:a16="http://schemas.microsoft.com/office/drawing/2014/main" id="{5E9D4FD9-D9C1-A8EC-C48B-6636A0DD8858}"/>
              </a:ext>
            </a:extLst>
          </p:cNvPr>
          <p:cNvGraphicFramePr>
            <a:graphicFrameLocks noGrp="1"/>
          </p:cNvGraphicFramePr>
          <p:nvPr>
            <p:ph idx="1"/>
            <p:extLst>
              <p:ext uri="{D42A27DB-BD31-4B8C-83A1-F6EECF244321}">
                <p14:modId xmlns:p14="http://schemas.microsoft.com/office/powerpoint/2010/main" val="113846043"/>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FC4728-9464-E32B-EAF1-9F7A9C65E60D}"/>
              </a:ext>
            </a:extLst>
          </p:cNvPr>
          <p:cNvSpPr>
            <a:spLocks noGrp="1"/>
          </p:cNvSpPr>
          <p:nvPr>
            <p:ph type="title"/>
          </p:nvPr>
        </p:nvSpPr>
        <p:spPr>
          <a:xfrm>
            <a:off x="565149" y="4433550"/>
            <a:ext cx="8267296" cy="848134"/>
          </a:xfrm>
        </p:spPr>
        <p:txBody>
          <a:bodyPr anchor="b">
            <a:normAutofit/>
          </a:bodyPr>
          <a:lstStyle/>
          <a:p>
            <a:r>
              <a:rPr lang="en-GB" dirty="0"/>
              <a:t>Today’s session </a:t>
            </a:r>
          </a:p>
        </p:txBody>
      </p:sp>
      <p:graphicFrame>
        <p:nvGraphicFramePr>
          <p:cNvPr id="5" name="Content Placeholder 2">
            <a:extLst>
              <a:ext uri="{FF2B5EF4-FFF2-40B4-BE49-F238E27FC236}">
                <a16:creationId xmlns:a16="http://schemas.microsoft.com/office/drawing/2014/main" id="{62B02E9D-BAA7-EB3A-FA3D-56E0B122E5E4}"/>
              </a:ext>
            </a:extLst>
          </p:cNvPr>
          <p:cNvGraphicFramePr>
            <a:graphicFrameLocks noGrp="1"/>
          </p:cNvGraphicFramePr>
          <p:nvPr>
            <p:ph idx="1"/>
          </p:nvPr>
        </p:nvGraphicFramePr>
        <p:xfrm>
          <a:off x="565149" y="1097788"/>
          <a:ext cx="10653184" cy="333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 name="Picture 5">
            <a:extLst>
              <a:ext uri="{FF2B5EF4-FFF2-40B4-BE49-F238E27FC236}">
                <a16:creationId xmlns:a16="http://schemas.microsoft.com/office/drawing/2014/main" id="{8CC3BCDA-834F-F28D-6F5E-07C02DBC096B}"/>
              </a:ext>
            </a:extLst>
          </p:cNvPr>
          <p:cNvPicPr>
            <a:picLocks noChangeAspect="1"/>
          </p:cNvPicPr>
          <p:nvPr/>
        </p:nvPicPr>
        <p:blipFill>
          <a:blip r:embed="rId7"/>
          <a:stretch>
            <a:fillRect/>
          </a:stretch>
        </p:blipFill>
        <p:spPr>
          <a:xfrm>
            <a:off x="0" y="5618903"/>
            <a:ext cx="12192000" cy="1065363"/>
          </a:xfrm>
          <a:prstGeom prst="rect">
            <a:avLst/>
          </a:prstGeom>
        </p:spPr>
      </p:pic>
    </p:spTree>
    <p:extLst>
      <p:ext uri="{BB962C8B-B14F-4D97-AF65-F5344CB8AC3E}">
        <p14:creationId xmlns:p14="http://schemas.microsoft.com/office/powerpoint/2010/main" val="3117247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8" name="Picture 37" descr="Working space background">
            <a:extLst>
              <a:ext uri="{FF2B5EF4-FFF2-40B4-BE49-F238E27FC236}">
                <a16:creationId xmlns:a16="http://schemas.microsoft.com/office/drawing/2014/main" id="{E4129388-0799-A5BD-28D2-197A72595330}"/>
              </a:ext>
            </a:extLst>
          </p:cNvPr>
          <p:cNvPicPr>
            <a:picLocks noChangeAspect="1"/>
          </p:cNvPicPr>
          <p:nvPr/>
        </p:nvPicPr>
        <p:blipFill rotWithShape="1">
          <a:blip r:embed="rId2"/>
          <a:srcRect t="5743" b="9987"/>
          <a:stretch/>
        </p:blipFill>
        <p:spPr>
          <a:xfrm>
            <a:off x="20" y="10"/>
            <a:ext cx="12191980" cy="6857990"/>
          </a:xfrm>
          <a:prstGeom prst="rect">
            <a:avLst/>
          </a:prstGeom>
        </p:spPr>
      </p:pic>
      <p:sp>
        <p:nvSpPr>
          <p:cNvPr id="2" name="Title 1">
            <a:extLst>
              <a:ext uri="{FF2B5EF4-FFF2-40B4-BE49-F238E27FC236}">
                <a16:creationId xmlns:a16="http://schemas.microsoft.com/office/drawing/2014/main" id="{99CA98DD-4AE7-12BD-0743-A114ABB94CC2}"/>
              </a:ext>
            </a:extLst>
          </p:cNvPr>
          <p:cNvSpPr>
            <a:spLocks noGrp="1"/>
          </p:cNvSpPr>
          <p:nvPr>
            <p:ph type="title"/>
          </p:nvPr>
        </p:nvSpPr>
        <p:spPr>
          <a:xfrm>
            <a:off x="565149" y="4162776"/>
            <a:ext cx="9316409" cy="1453896"/>
          </a:xfrm>
        </p:spPr>
        <p:txBody>
          <a:bodyPr vert="horz" lIns="91440" tIns="45720" rIns="91440" bIns="45720" rtlCol="0" anchor="b">
            <a:normAutofit/>
          </a:bodyPr>
          <a:lstStyle/>
          <a:p>
            <a:r>
              <a:rPr lang="en-US" sz="8000" kern="1200" spc="-150">
                <a:solidFill>
                  <a:schemeClr val="tx1"/>
                </a:solidFill>
                <a:latin typeface="+mj-lt"/>
                <a:ea typeface="+mj-ea"/>
                <a:cs typeface="+mj-cs"/>
              </a:rPr>
              <a:t>Interviews </a:t>
            </a:r>
          </a:p>
        </p:txBody>
      </p:sp>
    </p:spTree>
    <p:extLst>
      <p:ext uri="{BB962C8B-B14F-4D97-AF65-F5344CB8AC3E}">
        <p14:creationId xmlns:p14="http://schemas.microsoft.com/office/powerpoint/2010/main" val="27501568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4C36213-BE30-37AF-5BFD-B54A2426916F}"/>
              </a:ext>
            </a:extLst>
          </p:cNvPr>
          <p:cNvSpPr>
            <a:spLocks noGrp="1"/>
          </p:cNvSpPr>
          <p:nvPr>
            <p:ph type="title"/>
          </p:nvPr>
        </p:nvSpPr>
        <p:spPr>
          <a:xfrm>
            <a:off x="565149" y="1508250"/>
            <a:ext cx="3198777" cy="4024885"/>
          </a:xfrm>
        </p:spPr>
        <p:txBody>
          <a:bodyPr>
            <a:normAutofit/>
          </a:bodyPr>
          <a:lstStyle/>
          <a:p>
            <a:r>
              <a:rPr lang="en-GB" dirty="0"/>
              <a:t>Setting the context</a:t>
            </a:r>
          </a:p>
        </p:txBody>
      </p:sp>
      <p:graphicFrame>
        <p:nvGraphicFramePr>
          <p:cNvPr id="6" name="Content Placeholder 2">
            <a:extLst>
              <a:ext uri="{FF2B5EF4-FFF2-40B4-BE49-F238E27FC236}">
                <a16:creationId xmlns:a16="http://schemas.microsoft.com/office/drawing/2014/main" id="{1E13228E-9E6A-BB7C-68A6-5552B636FDC3}"/>
              </a:ext>
            </a:extLst>
          </p:cNvPr>
          <p:cNvGraphicFramePr>
            <a:graphicFrameLocks noGrp="1"/>
          </p:cNvGraphicFramePr>
          <p:nvPr>
            <p:ph idx="1"/>
            <p:extLst>
              <p:ext uri="{D42A27DB-BD31-4B8C-83A1-F6EECF244321}">
                <p14:modId xmlns:p14="http://schemas.microsoft.com/office/powerpoint/2010/main" val="3797732488"/>
              </p:ext>
            </p:extLst>
          </p:nvPr>
        </p:nvGraphicFramePr>
        <p:xfrm>
          <a:off x="5127698" y="899902"/>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7" name="Picture 6">
            <a:extLst>
              <a:ext uri="{FF2B5EF4-FFF2-40B4-BE49-F238E27FC236}">
                <a16:creationId xmlns:a16="http://schemas.microsoft.com/office/drawing/2014/main" id="{55D570B1-3879-ABB8-1550-521D917AC709}"/>
              </a:ext>
            </a:extLst>
          </p:cNvPr>
          <p:cNvPicPr>
            <a:picLocks noChangeAspect="1"/>
          </p:cNvPicPr>
          <p:nvPr/>
        </p:nvPicPr>
        <p:blipFill>
          <a:blip r:embed="rId7"/>
          <a:stretch>
            <a:fillRect/>
          </a:stretch>
        </p:blipFill>
        <p:spPr>
          <a:xfrm>
            <a:off x="0" y="5618903"/>
            <a:ext cx="12192000" cy="924054"/>
          </a:xfrm>
          <a:prstGeom prst="rect">
            <a:avLst/>
          </a:prstGeom>
        </p:spPr>
      </p:pic>
    </p:spTree>
    <p:extLst>
      <p:ext uri="{BB962C8B-B14F-4D97-AF65-F5344CB8AC3E}">
        <p14:creationId xmlns:p14="http://schemas.microsoft.com/office/powerpoint/2010/main" val="3673321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C9C5E-340D-828C-283B-A4EE4EFF97E0}"/>
              </a:ext>
            </a:extLst>
          </p:cNvPr>
          <p:cNvSpPr>
            <a:spLocks noGrp="1"/>
          </p:cNvSpPr>
          <p:nvPr>
            <p:ph type="title"/>
          </p:nvPr>
        </p:nvSpPr>
        <p:spPr>
          <a:xfrm>
            <a:off x="565149" y="1508250"/>
            <a:ext cx="3198777" cy="4024885"/>
          </a:xfrm>
        </p:spPr>
        <p:txBody>
          <a:bodyPr>
            <a:normAutofit/>
          </a:bodyPr>
          <a:lstStyle/>
          <a:p>
            <a:r>
              <a:rPr lang="en-GB" dirty="0"/>
              <a:t>Interviews </a:t>
            </a:r>
          </a:p>
        </p:txBody>
      </p:sp>
      <p:graphicFrame>
        <p:nvGraphicFramePr>
          <p:cNvPr id="33" name="Rectangle 1">
            <a:extLst>
              <a:ext uri="{FF2B5EF4-FFF2-40B4-BE49-F238E27FC236}">
                <a16:creationId xmlns:a16="http://schemas.microsoft.com/office/drawing/2014/main" id="{B0E59165-6630-F696-0B91-92407963B83D}"/>
              </a:ext>
            </a:extLst>
          </p:cNvPr>
          <p:cNvGraphicFramePr>
            <a:graphicFrameLocks noGrp="1"/>
          </p:cNvGraphicFramePr>
          <p:nvPr>
            <p:ph idx="1"/>
          </p:nvPr>
        </p:nvGraphicFramePr>
        <p:xfrm>
          <a:off x="5106596" y="446978"/>
          <a:ext cx="6111737" cy="43731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A52A839A-22DC-A7B0-A980-FDA9B9B1B149}"/>
              </a:ext>
            </a:extLst>
          </p:cNvPr>
          <p:cNvSpPr txBox="1"/>
          <p:nvPr/>
        </p:nvSpPr>
        <p:spPr>
          <a:xfrm>
            <a:off x="5824531" y="4898144"/>
            <a:ext cx="3760237" cy="368931"/>
          </a:xfrm>
          <a:prstGeom prst="rect">
            <a:avLst/>
          </a:prstGeom>
          <a:noFill/>
        </p:spPr>
        <p:txBody>
          <a:bodyPr wrap="square" rtlCol="0">
            <a:spAutoFit/>
          </a:bodyPr>
          <a:lstStyle/>
          <a:p>
            <a:r>
              <a:rPr lang="en-GB" dirty="0"/>
              <a:t>(Indeed, 2025)</a:t>
            </a:r>
          </a:p>
        </p:txBody>
      </p:sp>
      <p:pic>
        <p:nvPicPr>
          <p:cNvPr id="3" name="Picture 2">
            <a:extLst>
              <a:ext uri="{FF2B5EF4-FFF2-40B4-BE49-F238E27FC236}">
                <a16:creationId xmlns:a16="http://schemas.microsoft.com/office/drawing/2014/main" id="{8236A57A-B02B-07B6-EDB2-38A883E6C470}"/>
              </a:ext>
            </a:extLst>
          </p:cNvPr>
          <p:cNvPicPr>
            <a:picLocks noChangeAspect="1"/>
          </p:cNvPicPr>
          <p:nvPr/>
        </p:nvPicPr>
        <p:blipFill>
          <a:blip r:embed="rId7"/>
          <a:stretch>
            <a:fillRect/>
          </a:stretch>
        </p:blipFill>
        <p:spPr>
          <a:xfrm>
            <a:off x="0" y="5923693"/>
            <a:ext cx="12191980" cy="924054"/>
          </a:xfrm>
          <a:prstGeom prst="rect">
            <a:avLst/>
          </a:prstGeom>
        </p:spPr>
      </p:pic>
    </p:spTree>
    <p:extLst>
      <p:ext uri="{BB962C8B-B14F-4D97-AF65-F5344CB8AC3E}">
        <p14:creationId xmlns:p14="http://schemas.microsoft.com/office/powerpoint/2010/main" val="102954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D08FE-39E5-1CF5-FA81-F2E2757D6543}"/>
              </a:ext>
            </a:extLst>
          </p:cNvPr>
          <p:cNvSpPr>
            <a:spLocks noGrp="1"/>
          </p:cNvSpPr>
          <p:nvPr>
            <p:ph type="title"/>
          </p:nvPr>
        </p:nvSpPr>
        <p:spPr>
          <a:xfrm>
            <a:off x="150126" y="68351"/>
            <a:ext cx="6482686" cy="1269130"/>
          </a:xfrm>
        </p:spPr>
        <p:txBody>
          <a:bodyPr>
            <a:normAutofit fontScale="90000"/>
          </a:bodyPr>
          <a:lstStyle/>
          <a:p>
            <a:r>
              <a:rPr lang="en-GB" dirty="0"/>
              <a:t>What to expect in an interview?</a:t>
            </a:r>
          </a:p>
        </p:txBody>
      </p:sp>
      <p:sp>
        <p:nvSpPr>
          <p:cNvPr id="3" name="Content Placeholder 2">
            <a:extLst>
              <a:ext uri="{FF2B5EF4-FFF2-40B4-BE49-F238E27FC236}">
                <a16:creationId xmlns:a16="http://schemas.microsoft.com/office/drawing/2014/main" id="{965FC8D3-2D61-2429-961E-3F5A1DAA6E5A}"/>
              </a:ext>
            </a:extLst>
          </p:cNvPr>
          <p:cNvSpPr>
            <a:spLocks noGrp="1"/>
          </p:cNvSpPr>
          <p:nvPr>
            <p:ph idx="1"/>
          </p:nvPr>
        </p:nvSpPr>
        <p:spPr>
          <a:xfrm>
            <a:off x="511143" y="1405822"/>
            <a:ext cx="4352083" cy="4665306"/>
          </a:xfrm>
        </p:spPr>
        <p:txBody>
          <a:bodyPr>
            <a:normAutofit/>
          </a:bodyPr>
          <a:lstStyle/>
          <a:p>
            <a:r>
              <a:rPr lang="en-GB" sz="1700" dirty="0"/>
              <a:t> </a:t>
            </a:r>
            <a:r>
              <a:rPr lang="en-GB" sz="2800" dirty="0"/>
              <a:t>Your interviewer will be asking questions to know your</a:t>
            </a:r>
          </a:p>
          <a:p>
            <a:pPr lvl="1"/>
            <a:r>
              <a:rPr lang="en-GB" sz="2800" dirty="0"/>
              <a:t>Job-specific skills &amp; knowledge</a:t>
            </a:r>
          </a:p>
          <a:p>
            <a:pPr lvl="1"/>
            <a:r>
              <a:rPr lang="en-GB" sz="2800" dirty="0"/>
              <a:t>Honesty about areas with less knowledge</a:t>
            </a:r>
          </a:p>
          <a:p>
            <a:pPr lvl="1"/>
            <a:r>
              <a:rPr lang="en-GB" sz="2800" dirty="0"/>
              <a:t>Passion and enthusiasm when discussing experience and skills</a:t>
            </a:r>
          </a:p>
          <a:p>
            <a:endParaRPr lang="en-GB" sz="1700" dirty="0"/>
          </a:p>
        </p:txBody>
      </p:sp>
      <p:pic>
        <p:nvPicPr>
          <p:cNvPr id="5" name="Picture 4" descr="Question mark on green pastel background">
            <a:extLst>
              <a:ext uri="{FF2B5EF4-FFF2-40B4-BE49-F238E27FC236}">
                <a16:creationId xmlns:a16="http://schemas.microsoft.com/office/drawing/2014/main" id="{6393C645-58FE-6014-35F0-2228FB38122A}"/>
              </a:ext>
            </a:extLst>
          </p:cNvPr>
          <p:cNvPicPr>
            <a:picLocks noChangeAspect="1"/>
          </p:cNvPicPr>
          <p:nvPr/>
        </p:nvPicPr>
        <p:blipFill rotWithShape="1">
          <a:blip r:embed="rId2"/>
          <a:srcRect l="23800"/>
          <a:stretch/>
        </p:blipFill>
        <p:spPr>
          <a:xfrm>
            <a:off x="5224242" y="10"/>
            <a:ext cx="6967758" cy="6857990"/>
          </a:xfrm>
          <a:prstGeom prst="rect">
            <a:avLst/>
          </a:prstGeom>
        </p:spPr>
      </p:pic>
      <p:pic>
        <p:nvPicPr>
          <p:cNvPr id="4" name="Picture 3">
            <a:extLst>
              <a:ext uri="{FF2B5EF4-FFF2-40B4-BE49-F238E27FC236}">
                <a16:creationId xmlns:a16="http://schemas.microsoft.com/office/drawing/2014/main" id="{21EED0F1-D14C-355F-7654-CACE14C45DBB}"/>
              </a:ext>
            </a:extLst>
          </p:cNvPr>
          <p:cNvPicPr>
            <a:picLocks noChangeAspect="1"/>
          </p:cNvPicPr>
          <p:nvPr/>
        </p:nvPicPr>
        <p:blipFill>
          <a:blip r:embed="rId3"/>
          <a:stretch>
            <a:fillRect/>
          </a:stretch>
        </p:blipFill>
        <p:spPr>
          <a:xfrm>
            <a:off x="0" y="5886026"/>
            <a:ext cx="12191980" cy="924054"/>
          </a:xfrm>
          <a:prstGeom prst="rect">
            <a:avLst/>
          </a:prstGeom>
        </p:spPr>
      </p:pic>
    </p:spTree>
    <p:extLst>
      <p:ext uri="{BB962C8B-B14F-4D97-AF65-F5344CB8AC3E}">
        <p14:creationId xmlns:p14="http://schemas.microsoft.com/office/powerpoint/2010/main" val="2443784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74F9B0-F576-1B27-76F0-0A3A0F93A65A}"/>
              </a:ext>
            </a:extLst>
          </p:cNvPr>
          <p:cNvSpPr>
            <a:spLocks noGrp="1"/>
          </p:cNvSpPr>
          <p:nvPr>
            <p:ph type="title"/>
          </p:nvPr>
        </p:nvSpPr>
        <p:spPr>
          <a:xfrm>
            <a:off x="444292" y="622925"/>
            <a:ext cx="9437267" cy="1446550"/>
          </a:xfrm>
        </p:spPr>
        <p:txBody>
          <a:bodyPr>
            <a:normAutofit/>
          </a:bodyPr>
          <a:lstStyle/>
          <a:p>
            <a:r>
              <a:rPr lang="en-GB" dirty="0"/>
              <a:t>Interview Preparation – Before the interview</a:t>
            </a:r>
          </a:p>
        </p:txBody>
      </p:sp>
      <p:graphicFrame>
        <p:nvGraphicFramePr>
          <p:cNvPr id="5" name="Content Placeholder 2">
            <a:extLst>
              <a:ext uri="{FF2B5EF4-FFF2-40B4-BE49-F238E27FC236}">
                <a16:creationId xmlns:a16="http://schemas.microsoft.com/office/drawing/2014/main" id="{A6A0B51B-3B0F-6BA0-C871-EFA296B41881}"/>
              </a:ext>
            </a:extLst>
          </p:cNvPr>
          <p:cNvGraphicFramePr>
            <a:graphicFrameLocks noGrp="1"/>
          </p:cNvGraphicFramePr>
          <p:nvPr>
            <p:ph idx="1"/>
          </p:nvPr>
        </p:nvGraphicFramePr>
        <p:xfrm>
          <a:off x="565149" y="269240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F1F0982E-2F40-42EE-6CC7-5DFE7C7F6EC7}"/>
              </a:ext>
            </a:extLst>
          </p:cNvPr>
          <p:cNvPicPr>
            <a:picLocks noChangeAspect="1"/>
          </p:cNvPicPr>
          <p:nvPr/>
        </p:nvPicPr>
        <p:blipFill>
          <a:blip r:embed="rId7"/>
          <a:stretch>
            <a:fillRect/>
          </a:stretch>
        </p:blipFill>
        <p:spPr>
          <a:xfrm>
            <a:off x="0" y="5886026"/>
            <a:ext cx="12191980" cy="924054"/>
          </a:xfrm>
          <a:prstGeom prst="rect">
            <a:avLst/>
          </a:prstGeom>
        </p:spPr>
      </p:pic>
    </p:spTree>
    <p:extLst>
      <p:ext uri="{BB962C8B-B14F-4D97-AF65-F5344CB8AC3E}">
        <p14:creationId xmlns:p14="http://schemas.microsoft.com/office/powerpoint/2010/main" val="7718447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518BF4-3ACC-DBE1-BECB-8B6DD8029072}"/>
              </a:ext>
            </a:extLst>
          </p:cNvPr>
          <p:cNvSpPr>
            <a:spLocks noGrp="1"/>
          </p:cNvSpPr>
          <p:nvPr>
            <p:ph type="title"/>
          </p:nvPr>
        </p:nvSpPr>
        <p:spPr>
          <a:xfrm>
            <a:off x="499835" y="747521"/>
            <a:ext cx="8267296" cy="894667"/>
          </a:xfrm>
        </p:spPr>
        <p:txBody>
          <a:bodyPr>
            <a:normAutofit fontScale="90000"/>
          </a:bodyPr>
          <a:lstStyle/>
          <a:p>
            <a:r>
              <a:rPr lang="en-GB" b="0" i="0" dirty="0"/>
              <a:t>Check the interview details </a:t>
            </a:r>
            <a:br>
              <a:rPr lang="en-US" dirty="0"/>
            </a:br>
            <a:endParaRPr lang="en-GB" dirty="0"/>
          </a:p>
        </p:txBody>
      </p:sp>
      <p:graphicFrame>
        <p:nvGraphicFramePr>
          <p:cNvPr id="5" name="Content Placeholder 2">
            <a:extLst>
              <a:ext uri="{FF2B5EF4-FFF2-40B4-BE49-F238E27FC236}">
                <a16:creationId xmlns:a16="http://schemas.microsoft.com/office/drawing/2014/main" id="{A1C232EC-C7E9-12A3-873D-55788A6C35B2}"/>
              </a:ext>
            </a:extLst>
          </p:cNvPr>
          <p:cNvGraphicFramePr>
            <a:graphicFrameLocks noGrp="1"/>
          </p:cNvGraphicFramePr>
          <p:nvPr>
            <p:ph idx="1"/>
          </p:nvPr>
        </p:nvGraphicFramePr>
        <p:xfrm>
          <a:off x="565149" y="2225870"/>
          <a:ext cx="10653184" cy="31877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595C6AE7-F4B0-C4F0-0121-1FA38E094F89}"/>
              </a:ext>
            </a:extLst>
          </p:cNvPr>
          <p:cNvPicPr>
            <a:picLocks noChangeAspect="1"/>
          </p:cNvPicPr>
          <p:nvPr/>
        </p:nvPicPr>
        <p:blipFill>
          <a:blip r:embed="rId7"/>
          <a:stretch>
            <a:fillRect/>
          </a:stretch>
        </p:blipFill>
        <p:spPr>
          <a:xfrm>
            <a:off x="0" y="5886026"/>
            <a:ext cx="12191980" cy="924054"/>
          </a:xfrm>
          <a:prstGeom prst="rect">
            <a:avLst/>
          </a:prstGeom>
        </p:spPr>
      </p:pic>
    </p:spTree>
    <p:extLst>
      <p:ext uri="{BB962C8B-B14F-4D97-AF65-F5344CB8AC3E}">
        <p14:creationId xmlns:p14="http://schemas.microsoft.com/office/powerpoint/2010/main" val="4159452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CAC0D5-006E-838A-8BEC-958989E7ECE2}"/>
              </a:ext>
            </a:extLst>
          </p:cNvPr>
          <p:cNvSpPr>
            <a:spLocks noGrp="1"/>
          </p:cNvSpPr>
          <p:nvPr>
            <p:ph type="title"/>
          </p:nvPr>
        </p:nvSpPr>
        <p:spPr>
          <a:xfrm>
            <a:off x="554722" y="253355"/>
            <a:ext cx="4114799" cy="1446550"/>
          </a:xfrm>
        </p:spPr>
        <p:txBody>
          <a:bodyPr>
            <a:normAutofit/>
          </a:bodyPr>
          <a:lstStyle/>
          <a:p>
            <a:pPr>
              <a:lnSpc>
                <a:spcPct val="90000"/>
              </a:lnSpc>
            </a:pPr>
            <a:r>
              <a:rPr lang="en-GB" sz="3100" b="0" i="0" dirty="0"/>
              <a:t>Prepare for the interview</a:t>
            </a:r>
            <a:br>
              <a:rPr lang="en-US" sz="3100" dirty="0"/>
            </a:br>
            <a:endParaRPr lang="en-GB" sz="3100" dirty="0"/>
          </a:p>
        </p:txBody>
      </p:sp>
      <p:sp>
        <p:nvSpPr>
          <p:cNvPr id="3" name="Content Placeholder 2">
            <a:extLst>
              <a:ext uri="{FF2B5EF4-FFF2-40B4-BE49-F238E27FC236}">
                <a16:creationId xmlns:a16="http://schemas.microsoft.com/office/drawing/2014/main" id="{F86AB16F-38A1-89B1-07E1-47C8809BBA71}"/>
              </a:ext>
            </a:extLst>
          </p:cNvPr>
          <p:cNvSpPr>
            <a:spLocks noGrp="1"/>
          </p:cNvSpPr>
          <p:nvPr>
            <p:ph idx="1"/>
          </p:nvPr>
        </p:nvSpPr>
        <p:spPr>
          <a:xfrm>
            <a:off x="335902" y="1096773"/>
            <a:ext cx="4680908" cy="5173398"/>
          </a:xfrm>
        </p:spPr>
        <p:txBody>
          <a:bodyPr>
            <a:normAutofit/>
          </a:bodyPr>
          <a:lstStyle/>
          <a:p>
            <a:pPr>
              <a:lnSpc>
                <a:spcPct val="90000"/>
              </a:lnSpc>
            </a:pPr>
            <a:r>
              <a:rPr lang="en-GB" sz="1800" b="1" dirty="0"/>
              <a:t>To prepare for an interview, it’s important to:</a:t>
            </a:r>
          </a:p>
          <a:p>
            <a:pPr lvl="1">
              <a:lnSpc>
                <a:spcPct val="90000"/>
              </a:lnSpc>
            </a:pPr>
            <a:r>
              <a:rPr lang="en-GB" sz="1800" b="1" dirty="0"/>
              <a:t>Understand the job description &amp; understand what skills and experience the employer is looking for</a:t>
            </a:r>
          </a:p>
          <a:p>
            <a:pPr lvl="1">
              <a:lnSpc>
                <a:spcPct val="90000"/>
              </a:lnSpc>
            </a:pPr>
            <a:r>
              <a:rPr lang="en-GB" sz="1800" b="1" dirty="0"/>
              <a:t>Know more about the company/organisation (Find their values/mission/purpose)</a:t>
            </a:r>
          </a:p>
          <a:p>
            <a:pPr lvl="1">
              <a:lnSpc>
                <a:spcPct val="90000"/>
              </a:lnSpc>
            </a:pPr>
            <a:r>
              <a:rPr lang="en-GB" sz="1800" b="1" i="0" dirty="0">
                <a:effectLst/>
                <a:highlight>
                  <a:srgbClr val="FFFFFF"/>
                </a:highlight>
                <a:latin typeface="GDS Transport"/>
              </a:rPr>
              <a:t>Refer back to your CV or application form and think about what the interviewer might ask you</a:t>
            </a:r>
          </a:p>
          <a:p>
            <a:pPr lvl="1">
              <a:lnSpc>
                <a:spcPct val="90000"/>
              </a:lnSpc>
            </a:pPr>
            <a:r>
              <a:rPr lang="en-GB" sz="1800" b="1" dirty="0">
                <a:highlight>
                  <a:srgbClr val="FFFFFF"/>
                </a:highlight>
                <a:latin typeface="GDS Transport"/>
              </a:rPr>
              <a:t>Prepare the possible questions by referring to the job description &amp; CV/application. </a:t>
            </a:r>
          </a:p>
          <a:p>
            <a:pPr lvl="1">
              <a:lnSpc>
                <a:spcPct val="90000"/>
              </a:lnSpc>
            </a:pPr>
            <a:r>
              <a:rPr lang="en-GB" sz="1800" b="1" dirty="0">
                <a:highlight>
                  <a:srgbClr val="FFFFFF"/>
                </a:highlight>
                <a:latin typeface="GDS Transport"/>
              </a:rPr>
              <a:t>P</a:t>
            </a:r>
            <a:r>
              <a:rPr lang="en-GB" sz="1800" b="1" i="0" dirty="0">
                <a:effectLst/>
                <a:highlight>
                  <a:srgbClr val="FFFFFF"/>
                </a:highlight>
                <a:latin typeface="GDS Transport"/>
              </a:rPr>
              <a:t>repare some examples from your past experience to refer to in the interview</a:t>
            </a:r>
          </a:p>
          <a:p>
            <a:pPr marL="457200" lvl="1" indent="0">
              <a:lnSpc>
                <a:spcPct val="90000"/>
              </a:lnSpc>
              <a:buNone/>
            </a:pPr>
            <a:endParaRPr lang="en-GB" sz="1100" dirty="0"/>
          </a:p>
        </p:txBody>
      </p:sp>
      <p:pic>
        <p:nvPicPr>
          <p:cNvPr id="5" name="Picture 4" descr="Question mark on green pastel background">
            <a:extLst>
              <a:ext uri="{FF2B5EF4-FFF2-40B4-BE49-F238E27FC236}">
                <a16:creationId xmlns:a16="http://schemas.microsoft.com/office/drawing/2014/main" id="{CEB21CA4-D301-9E9C-53A1-6CADC651EE3E}"/>
              </a:ext>
            </a:extLst>
          </p:cNvPr>
          <p:cNvPicPr>
            <a:picLocks noChangeAspect="1"/>
          </p:cNvPicPr>
          <p:nvPr/>
        </p:nvPicPr>
        <p:blipFill rotWithShape="1">
          <a:blip r:embed="rId2"/>
          <a:srcRect l="23800"/>
          <a:stretch/>
        </p:blipFill>
        <p:spPr>
          <a:xfrm>
            <a:off x="5224242" y="10"/>
            <a:ext cx="6967758" cy="6857990"/>
          </a:xfrm>
          <a:prstGeom prst="rect">
            <a:avLst/>
          </a:prstGeom>
        </p:spPr>
      </p:pic>
      <p:pic>
        <p:nvPicPr>
          <p:cNvPr id="4" name="Picture 3">
            <a:extLst>
              <a:ext uri="{FF2B5EF4-FFF2-40B4-BE49-F238E27FC236}">
                <a16:creationId xmlns:a16="http://schemas.microsoft.com/office/drawing/2014/main" id="{FBBB8CE0-8470-83E7-7CF8-B811C299446F}"/>
              </a:ext>
            </a:extLst>
          </p:cNvPr>
          <p:cNvPicPr>
            <a:picLocks noChangeAspect="1"/>
          </p:cNvPicPr>
          <p:nvPr/>
        </p:nvPicPr>
        <p:blipFill>
          <a:blip r:embed="rId3"/>
          <a:stretch>
            <a:fillRect/>
          </a:stretch>
        </p:blipFill>
        <p:spPr>
          <a:xfrm>
            <a:off x="0" y="5886026"/>
            <a:ext cx="12191980" cy="924054"/>
          </a:xfrm>
          <a:prstGeom prst="rect">
            <a:avLst/>
          </a:prstGeom>
        </p:spPr>
      </p:pic>
    </p:spTree>
    <p:extLst>
      <p:ext uri="{BB962C8B-B14F-4D97-AF65-F5344CB8AC3E}">
        <p14:creationId xmlns:p14="http://schemas.microsoft.com/office/powerpoint/2010/main" val="1149248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1D549D0-1D26-198D-D413-E26BC6F42C9F}"/>
              </a:ext>
            </a:extLst>
          </p:cNvPr>
          <p:cNvSpPr>
            <a:spLocks noGrp="1"/>
          </p:cNvSpPr>
          <p:nvPr>
            <p:ph type="title"/>
          </p:nvPr>
        </p:nvSpPr>
        <p:spPr>
          <a:xfrm>
            <a:off x="572493" y="238539"/>
            <a:ext cx="11018520" cy="1434415"/>
          </a:xfrm>
        </p:spPr>
        <p:txBody>
          <a:bodyPr anchor="b">
            <a:normAutofit/>
          </a:bodyPr>
          <a:lstStyle/>
          <a:p>
            <a:r>
              <a:rPr lang="en-GB" sz="5400"/>
              <a:t>Activity – 1 (30 minutes)</a:t>
            </a:r>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F5EB062-8EED-89F3-C1C1-F42FCF1BEEDD}"/>
              </a:ext>
            </a:extLst>
          </p:cNvPr>
          <p:cNvSpPr>
            <a:spLocks noGrp="1"/>
          </p:cNvSpPr>
          <p:nvPr>
            <p:ph idx="1"/>
          </p:nvPr>
        </p:nvSpPr>
        <p:spPr>
          <a:xfrm>
            <a:off x="572493" y="2071316"/>
            <a:ext cx="6713552" cy="4119172"/>
          </a:xfrm>
        </p:spPr>
        <p:txBody>
          <a:bodyPr anchor="t">
            <a:normAutofit/>
          </a:bodyPr>
          <a:lstStyle/>
          <a:p>
            <a:r>
              <a:rPr lang="en-GB" sz="2200"/>
              <a:t>Please find a job that you may want to apply for</a:t>
            </a:r>
          </a:p>
          <a:p>
            <a:r>
              <a:rPr lang="en-GB" sz="2200"/>
              <a:t>Find possible interview questions (At least 5 questions)</a:t>
            </a:r>
          </a:p>
          <a:p>
            <a:r>
              <a:rPr lang="en-GB" sz="2200" b="1"/>
              <a:t>Share some questions</a:t>
            </a:r>
          </a:p>
          <a:p>
            <a:pPr marL="0" indent="0">
              <a:buNone/>
            </a:pPr>
            <a:endParaRPr lang="en-GB" sz="2200"/>
          </a:p>
          <a:p>
            <a:endParaRPr lang="en-GB" sz="2200"/>
          </a:p>
        </p:txBody>
      </p:sp>
      <p:pic>
        <p:nvPicPr>
          <p:cNvPr id="4" name="Picture 3">
            <a:extLst>
              <a:ext uri="{FF2B5EF4-FFF2-40B4-BE49-F238E27FC236}">
                <a16:creationId xmlns:a16="http://schemas.microsoft.com/office/drawing/2014/main" id="{1BD2A0D0-9583-2367-D47B-61DA7DB25A8E}"/>
              </a:ext>
            </a:extLst>
          </p:cNvPr>
          <p:cNvPicPr>
            <a:picLocks noChangeAspect="1"/>
          </p:cNvPicPr>
          <p:nvPr/>
        </p:nvPicPr>
        <p:blipFill>
          <a:blip r:embed="rId2"/>
          <a:srcRect r="3797"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215410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AF048C-5ECE-AAE1-7E48-EAD969735093}"/>
              </a:ext>
            </a:extLst>
          </p:cNvPr>
          <p:cNvSpPr>
            <a:spLocks noGrp="1"/>
          </p:cNvSpPr>
          <p:nvPr>
            <p:ph type="title"/>
          </p:nvPr>
        </p:nvSpPr>
        <p:spPr>
          <a:xfrm>
            <a:off x="686834" y="1153572"/>
            <a:ext cx="3200400" cy="4461163"/>
          </a:xfrm>
        </p:spPr>
        <p:txBody>
          <a:bodyPr>
            <a:normAutofit/>
          </a:bodyPr>
          <a:lstStyle/>
          <a:p>
            <a:r>
              <a:rPr lang="en-GB" b="1" i="0">
                <a:solidFill>
                  <a:srgbClr val="FFFFFF"/>
                </a:solidFill>
              </a:rPr>
              <a:t>Practice your answers</a:t>
            </a:r>
            <a:endParaRPr lang="en-GB">
              <a:solidFill>
                <a:srgbClr val="FFFFFF"/>
              </a:solidFill>
            </a:endParaRPr>
          </a:p>
        </p:txBody>
      </p:sp>
      <p:sp>
        <p:nvSpPr>
          <p:cNvPr id="13" name="Arc 1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5318E108-EB68-EBCB-A98A-E3791877D22D}"/>
              </a:ext>
            </a:extLst>
          </p:cNvPr>
          <p:cNvSpPr>
            <a:spLocks noGrp="1"/>
          </p:cNvSpPr>
          <p:nvPr>
            <p:ph idx="1"/>
          </p:nvPr>
        </p:nvSpPr>
        <p:spPr>
          <a:xfrm>
            <a:off x="4447308" y="591344"/>
            <a:ext cx="6906491" cy="5585619"/>
          </a:xfrm>
        </p:spPr>
        <p:txBody>
          <a:bodyPr anchor="ctr">
            <a:normAutofit/>
          </a:bodyPr>
          <a:lstStyle/>
          <a:p>
            <a:r>
              <a:rPr lang="en-GB" b="1" dirty="0"/>
              <a:t>Once you have prepared your possible questions, find answers to those questions</a:t>
            </a:r>
          </a:p>
          <a:p>
            <a:pPr lvl="1"/>
            <a:r>
              <a:rPr lang="en-GB" b="1" dirty="0"/>
              <a:t>Find out how to answer common interview questions</a:t>
            </a:r>
          </a:p>
          <a:p>
            <a:pPr lvl="1"/>
            <a:r>
              <a:rPr lang="en-GB" b="1" dirty="0"/>
              <a:t>Answer using the STAR method </a:t>
            </a:r>
          </a:p>
          <a:p>
            <a:r>
              <a:rPr lang="en-GB" b="1" dirty="0"/>
              <a:t>Prepare </a:t>
            </a:r>
            <a:r>
              <a:rPr lang="en-GB" b="1" dirty="0">
                <a:solidFill>
                  <a:srgbClr val="FF0000"/>
                </a:solidFill>
              </a:rPr>
              <a:t>questions </a:t>
            </a:r>
            <a:r>
              <a:rPr lang="en-GB" b="1" dirty="0"/>
              <a:t>to ask your employer at the </a:t>
            </a:r>
            <a:r>
              <a:rPr lang="en-GB" b="1" dirty="0">
                <a:solidFill>
                  <a:srgbClr val="FF0000"/>
                </a:solidFill>
              </a:rPr>
              <a:t>end</a:t>
            </a:r>
            <a:r>
              <a:rPr lang="en-GB" b="1" dirty="0"/>
              <a:t> of the interview</a:t>
            </a:r>
          </a:p>
          <a:p>
            <a:pPr marL="0" indent="0">
              <a:buNone/>
            </a:pPr>
            <a:endParaRPr lang="en-GB" dirty="0"/>
          </a:p>
        </p:txBody>
      </p:sp>
      <p:pic>
        <p:nvPicPr>
          <p:cNvPr id="4" name="Picture 3">
            <a:extLst>
              <a:ext uri="{FF2B5EF4-FFF2-40B4-BE49-F238E27FC236}">
                <a16:creationId xmlns:a16="http://schemas.microsoft.com/office/drawing/2014/main" id="{BFD10737-44BB-751F-DB77-4A09803E622F}"/>
              </a:ext>
            </a:extLst>
          </p:cNvPr>
          <p:cNvPicPr>
            <a:picLocks noChangeAspect="1"/>
          </p:cNvPicPr>
          <p:nvPr/>
        </p:nvPicPr>
        <p:blipFill>
          <a:blip r:embed="rId2"/>
          <a:stretch>
            <a:fillRect/>
          </a:stretch>
        </p:blipFill>
        <p:spPr>
          <a:xfrm>
            <a:off x="0" y="5886026"/>
            <a:ext cx="12191980" cy="924054"/>
          </a:xfrm>
          <a:prstGeom prst="rect">
            <a:avLst/>
          </a:prstGeom>
        </p:spPr>
      </p:pic>
    </p:spTree>
    <p:extLst>
      <p:ext uri="{BB962C8B-B14F-4D97-AF65-F5344CB8AC3E}">
        <p14:creationId xmlns:p14="http://schemas.microsoft.com/office/powerpoint/2010/main" val="331532774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88860-02B9-18EE-8AF3-8636430B281C}"/>
              </a:ext>
            </a:extLst>
          </p:cNvPr>
          <p:cNvSpPr>
            <a:spLocks noGrp="1"/>
          </p:cNvSpPr>
          <p:nvPr>
            <p:ph type="title"/>
          </p:nvPr>
        </p:nvSpPr>
        <p:spPr>
          <a:xfrm>
            <a:off x="565149" y="426798"/>
            <a:ext cx="10489537" cy="1446550"/>
          </a:xfrm>
        </p:spPr>
        <p:txBody>
          <a:bodyPr/>
          <a:lstStyle/>
          <a:p>
            <a:r>
              <a:rPr lang="en-GB" dirty="0"/>
              <a:t>Reading Exercise- (30 minutes)Common interview questions &amp; how to answer them: </a:t>
            </a:r>
          </a:p>
        </p:txBody>
      </p:sp>
      <p:sp>
        <p:nvSpPr>
          <p:cNvPr id="3" name="Content Placeholder 2">
            <a:extLst>
              <a:ext uri="{FF2B5EF4-FFF2-40B4-BE49-F238E27FC236}">
                <a16:creationId xmlns:a16="http://schemas.microsoft.com/office/drawing/2014/main" id="{DA50432A-DCA5-09B6-FFCB-0677BDAC9354}"/>
              </a:ext>
            </a:extLst>
          </p:cNvPr>
          <p:cNvSpPr>
            <a:spLocks noGrp="1"/>
          </p:cNvSpPr>
          <p:nvPr>
            <p:ph idx="1"/>
          </p:nvPr>
        </p:nvSpPr>
        <p:spPr>
          <a:xfrm>
            <a:off x="565149" y="1873349"/>
            <a:ext cx="9906907" cy="4277080"/>
          </a:xfrm>
        </p:spPr>
        <p:txBody>
          <a:bodyPr>
            <a:normAutofit/>
          </a:bodyPr>
          <a:lstStyle/>
          <a:p>
            <a:r>
              <a:rPr lang="en-GB" dirty="0">
                <a:hlinkClick r:id="rId3"/>
              </a:rPr>
              <a:t>Common interview questions | National Careers Service</a:t>
            </a:r>
            <a:endParaRPr lang="en-GB" dirty="0"/>
          </a:p>
          <a:p>
            <a:r>
              <a:rPr lang="en-GB" dirty="0"/>
              <a:t>Watch the LinkedIn video available on Moodle-  Expert Tips for Answering Common Interview Questions (You may need to click on the alternative link if the main link doesn’t open)</a:t>
            </a:r>
          </a:p>
          <a:p>
            <a:r>
              <a:rPr lang="en-GB" dirty="0">
                <a:hlinkClick r:id="rId4"/>
              </a:rPr>
              <a:t>Managing the interview - NHS Jobs</a:t>
            </a:r>
            <a:endParaRPr lang="en-GB" dirty="0"/>
          </a:p>
          <a:p>
            <a:r>
              <a:rPr lang="en-GB" dirty="0"/>
              <a:t>Please read the document uploaded on Moodle – competency-based questions and sample answers using SITUATION, TASK, ACTION, RESULT (STAR)</a:t>
            </a:r>
          </a:p>
          <a:p>
            <a:pPr marL="0" indent="0">
              <a:buNone/>
            </a:pPr>
            <a:endParaRPr lang="en-GB" dirty="0"/>
          </a:p>
        </p:txBody>
      </p:sp>
      <p:pic>
        <p:nvPicPr>
          <p:cNvPr id="4" name="Picture 3">
            <a:extLst>
              <a:ext uri="{FF2B5EF4-FFF2-40B4-BE49-F238E27FC236}">
                <a16:creationId xmlns:a16="http://schemas.microsoft.com/office/drawing/2014/main" id="{71F63C0A-A781-96D8-789E-122FE98963E0}"/>
              </a:ext>
            </a:extLst>
          </p:cNvPr>
          <p:cNvPicPr>
            <a:picLocks noChangeAspect="1"/>
          </p:cNvPicPr>
          <p:nvPr/>
        </p:nvPicPr>
        <p:blipFill>
          <a:blip r:embed="rId5"/>
          <a:stretch>
            <a:fillRect/>
          </a:stretch>
        </p:blipFill>
        <p:spPr>
          <a:xfrm>
            <a:off x="0" y="5886026"/>
            <a:ext cx="12191980" cy="924054"/>
          </a:xfrm>
          <a:prstGeom prst="rect">
            <a:avLst/>
          </a:prstGeom>
        </p:spPr>
      </p:pic>
    </p:spTree>
    <p:extLst>
      <p:ext uri="{BB962C8B-B14F-4D97-AF65-F5344CB8AC3E}">
        <p14:creationId xmlns:p14="http://schemas.microsoft.com/office/powerpoint/2010/main" val="129625375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989F0-356B-0B28-7941-F0F0AD598707}"/>
              </a:ext>
            </a:extLst>
          </p:cNvPr>
          <p:cNvSpPr>
            <a:spLocks noGrp="1"/>
          </p:cNvSpPr>
          <p:nvPr>
            <p:ph type="title"/>
          </p:nvPr>
        </p:nvSpPr>
        <p:spPr>
          <a:xfrm>
            <a:off x="7493192" y="1204721"/>
            <a:ext cx="4133647" cy="1446550"/>
          </a:xfrm>
        </p:spPr>
        <p:txBody>
          <a:bodyPr>
            <a:normAutofit/>
          </a:bodyPr>
          <a:lstStyle/>
          <a:p>
            <a:r>
              <a:rPr lang="en-GB" dirty="0"/>
              <a:t>Interview Tips</a:t>
            </a:r>
          </a:p>
        </p:txBody>
      </p:sp>
      <p:sp>
        <p:nvSpPr>
          <p:cNvPr id="3" name="Content Placeholder 2">
            <a:extLst>
              <a:ext uri="{FF2B5EF4-FFF2-40B4-BE49-F238E27FC236}">
                <a16:creationId xmlns:a16="http://schemas.microsoft.com/office/drawing/2014/main" id="{934EAF87-8611-ED5A-C310-060197FDA48E}"/>
              </a:ext>
            </a:extLst>
          </p:cNvPr>
          <p:cNvSpPr>
            <a:spLocks noGrp="1"/>
          </p:cNvSpPr>
          <p:nvPr>
            <p:ph idx="1"/>
          </p:nvPr>
        </p:nvSpPr>
        <p:spPr>
          <a:xfrm>
            <a:off x="7493193" y="2691638"/>
            <a:ext cx="4133647" cy="3188586"/>
          </a:xfrm>
        </p:spPr>
        <p:txBody>
          <a:bodyPr>
            <a:normAutofit/>
          </a:bodyPr>
          <a:lstStyle/>
          <a:p>
            <a:r>
              <a:rPr lang="en-GB" dirty="0">
                <a:hlinkClick r:id="rId2"/>
              </a:rPr>
              <a:t>https://uwtsd.careercentre.me/u/yid1nrc4</a:t>
            </a:r>
            <a:r>
              <a:rPr lang="en-GB" dirty="0"/>
              <a:t> </a:t>
            </a:r>
          </a:p>
        </p:txBody>
      </p:sp>
      <p:pic>
        <p:nvPicPr>
          <p:cNvPr id="5" name="Picture 4" descr="Pen placed on top of a signature line">
            <a:extLst>
              <a:ext uri="{FF2B5EF4-FFF2-40B4-BE49-F238E27FC236}">
                <a16:creationId xmlns:a16="http://schemas.microsoft.com/office/drawing/2014/main" id="{A1FAD699-8A1B-86BC-325A-8B083B73B47E}"/>
              </a:ext>
            </a:extLst>
          </p:cNvPr>
          <p:cNvPicPr>
            <a:picLocks noChangeAspect="1"/>
          </p:cNvPicPr>
          <p:nvPr/>
        </p:nvPicPr>
        <p:blipFill rotWithShape="1">
          <a:blip r:embed="rId3"/>
          <a:srcRect l="32182" r="-1" b="-1"/>
          <a:stretch/>
        </p:blipFill>
        <p:spPr>
          <a:xfrm>
            <a:off x="20" y="10"/>
            <a:ext cx="6967738" cy="6857990"/>
          </a:xfrm>
          <a:prstGeom prst="rect">
            <a:avLst/>
          </a:prstGeom>
        </p:spPr>
      </p:pic>
      <p:pic>
        <p:nvPicPr>
          <p:cNvPr id="4" name="Picture 3">
            <a:extLst>
              <a:ext uri="{FF2B5EF4-FFF2-40B4-BE49-F238E27FC236}">
                <a16:creationId xmlns:a16="http://schemas.microsoft.com/office/drawing/2014/main" id="{166842EA-4901-D619-C84B-65F3340EA40A}"/>
              </a:ext>
            </a:extLst>
          </p:cNvPr>
          <p:cNvPicPr>
            <a:picLocks noChangeAspect="1"/>
          </p:cNvPicPr>
          <p:nvPr/>
        </p:nvPicPr>
        <p:blipFill>
          <a:blip r:embed="rId4"/>
          <a:stretch>
            <a:fillRect/>
          </a:stretch>
        </p:blipFill>
        <p:spPr>
          <a:xfrm>
            <a:off x="0" y="5886026"/>
            <a:ext cx="12191980" cy="924054"/>
          </a:xfrm>
          <a:prstGeom prst="rect">
            <a:avLst/>
          </a:prstGeom>
        </p:spPr>
      </p:pic>
    </p:spTree>
    <p:extLst>
      <p:ext uri="{BB962C8B-B14F-4D97-AF65-F5344CB8AC3E}">
        <p14:creationId xmlns:p14="http://schemas.microsoft.com/office/powerpoint/2010/main" val="10900637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brick wall with a sign&#10;&#10;Description automatically generated">
            <a:extLst>
              <a:ext uri="{FF2B5EF4-FFF2-40B4-BE49-F238E27FC236}">
                <a16:creationId xmlns:a16="http://schemas.microsoft.com/office/drawing/2014/main" id="{224381B3-C552-616B-5E3E-858C68498F89}"/>
              </a:ext>
            </a:extLst>
          </p:cNvPr>
          <p:cNvPicPr>
            <a:picLocks noChangeAspect="1"/>
          </p:cNvPicPr>
          <p:nvPr/>
        </p:nvPicPr>
        <p:blipFill rotWithShape="1">
          <a:blip r:embed="rId2">
            <a:extLst>
              <a:ext uri="{28A0092B-C50C-407E-A947-70E740481C1C}">
                <a14:useLocalDpi xmlns:a14="http://schemas.microsoft.com/office/drawing/2010/main" val="0"/>
              </a:ext>
            </a:extLst>
          </a:blip>
          <a:srcRect t="27649" r="-1" b="-1"/>
          <a:stretch/>
        </p:blipFill>
        <p:spPr>
          <a:xfrm>
            <a:off x="356182" y="-590680"/>
            <a:ext cx="12228129" cy="4666928"/>
          </a:xfrm>
          <a:prstGeom prst="rect">
            <a:avLst/>
          </a:prstGeom>
        </p:spPr>
      </p:pic>
      <p:sp>
        <p:nvSpPr>
          <p:cNvPr id="2" name="Title 1">
            <a:extLst>
              <a:ext uri="{FF2B5EF4-FFF2-40B4-BE49-F238E27FC236}">
                <a16:creationId xmlns:a16="http://schemas.microsoft.com/office/drawing/2014/main" id="{301B7967-5D11-27C8-7E9B-81E6DCF44F7D}"/>
              </a:ext>
            </a:extLst>
          </p:cNvPr>
          <p:cNvSpPr>
            <a:spLocks noGrp="1"/>
          </p:cNvSpPr>
          <p:nvPr>
            <p:ph type="title"/>
          </p:nvPr>
        </p:nvSpPr>
        <p:spPr>
          <a:xfrm>
            <a:off x="795342" y="4149351"/>
            <a:ext cx="5021782" cy="1509931"/>
          </a:xfrm>
        </p:spPr>
        <p:txBody>
          <a:bodyPr>
            <a:normAutofit/>
          </a:bodyPr>
          <a:lstStyle/>
          <a:p>
            <a:r>
              <a:rPr lang="en-GB" sz="3300" dirty="0">
                <a:solidFill>
                  <a:schemeClr val="tx2"/>
                </a:solidFill>
              </a:rPr>
              <a:t>Do’s and Don'ts of Interviews: </a:t>
            </a:r>
            <a:br>
              <a:rPr lang="en-GB" sz="3300" dirty="0">
                <a:solidFill>
                  <a:schemeClr val="tx2"/>
                </a:solidFill>
              </a:rPr>
            </a:br>
            <a:r>
              <a:rPr lang="en-GB" sz="3300" dirty="0">
                <a:solidFill>
                  <a:schemeClr val="tx2"/>
                </a:solidFill>
              </a:rPr>
              <a:t>From the industry experts</a:t>
            </a:r>
          </a:p>
        </p:txBody>
      </p:sp>
      <p:sp>
        <p:nvSpPr>
          <p:cNvPr id="3" name="Content Placeholder 2">
            <a:extLst>
              <a:ext uri="{FF2B5EF4-FFF2-40B4-BE49-F238E27FC236}">
                <a16:creationId xmlns:a16="http://schemas.microsoft.com/office/drawing/2014/main" id="{E0898C7F-37E4-6EFE-00CF-0807F978F829}"/>
              </a:ext>
            </a:extLst>
          </p:cNvPr>
          <p:cNvSpPr>
            <a:spLocks noGrp="1"/>
          </p:cNvSpPr>
          <p:nvPr>
            <p:ph idx="1"/>
          </p:nvPr>
        </p:nvSpPr>
        <p:spPr>
          <a:xfrm>
            <a:off x="6470247" y="4551037"/>
            <a:ext cx="4926411" cy="1509935"/>
          </a:xfrm>
        </p:spPr>
        <p:txBody>
          <a:bodyPr anchor="ctr">
            <a:normAutofit/>
          </a:bodyPr>
          <a:lstStyle/>
          <a:p>
            <a:r>
              <a:rPr lang="en-GB" sz="1800">
                <a:solidFill>
                  <a:schemeClr val="tx2"/>
                </a:solidFill>
                <a:hlinkClick r:id="rId3"/>
              </a:rPr>
              <a:t>https://uwtsd.careercentre.me/u/48q0pimr</a:t>
            </a:r>
            <a:endParaRPr lang="en-GB" sz="1800">
              <a:solidFill>
                <a:schemeClr val="tx2"/>
              </a:solidFill>
            </a:endParaRPr>
          </a:p>
          <a:p>
            <a:endParaRPr lang="en-GB" sz="1800">
              <a:solidFill>
                <a:schemeClr val="tx2"/>
              </a:solidFill>
            </a:endParaRPr>
          </a:p>
        </p:txBody>
      </p:sp>
      <p:pic>
        <p:nvPicPr>
          <p:cNvPr id="4" name="Picture 3">
            <a:extLst>
              <a:ext uri="{FF2B5EF4-FFF2-40B4-BE49-F238E27FC236}">
                <a16:creationId xmlns:a16="http://schemas.microsoft.com/office/drawing/2014/main" id="{50480C8D-C28D-0ABE-31C8-F057C6D2AD4C}"/>
              </a:ext>
            </a:extLst>
          </p:cNvPr>
          <p:cNvPicPr>
            <a:picLocks noChangeAspect="1"/>
          </p:cNvPicPr>
          <p:nvPr/>
        </p:nvPicPr>
        <p:blipFill>
          <a:blip r:embed="rId4"/>
          <a:stretch>
            <a:fillRect/>
          </a:stretch>
        </p:blipFill>
        <p:spPr>
          <a:xfrm>
            <a:off x="0" y="5886026"/>
            <a:ext cx="12191980" cy="924054"/>
          </a:xfrm>
          <a:prstGeom prst="rect">
            <a:avLst/>
          </a:prstGeom>
        </p:spPr>
      </p:pic>
    </p:spTree>
    <p:extLst>
      <p:ext uri="{BB962C8B-B14F-4D97-AF65-F5344CB8AC3E}">
        <p14:creationId xmlns:p14="http://schemas.microsoft.com/office/powerpoint/2010/main" val="106019486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B3C8B4-36FF-45CD-0F26-7D099F116174}"/>
              </a:ext>
            </a:extLst>
          </p:cNvPr>
          <p:cNvSpPr>
            <a:spLocks noGrp="1"/>
          </p:cNvSpPr>
          <p:nvPr>
            <p:ph type="title"/>
          </p:nvPr>
        </p:nvSpPr>
        <p:spPr>
          <a:xfrm>
            <a:off x="565149" y="254501"/>
            <a:ext cx="10973707" cy="910270"/>
          </a:xfrm>
        </p:spPr>
        <p:txBody>
          <a:bodyPr/>
          <a:lstStyle/>
          <a:p>
            <a:r>
              <a:rPr lang="en-GB" dirty="0"/>
              <a:t>Managing anxiety before &amp; during the interviews</a:t>
            </a:r>
          </a:p>
        </p:txBody>
      </p:sp>
      <p:sp>
        <p:nvSpPr>
          <p:cNvPr id="3" name="Content Placeholder 2">
            <a:extLst>
              <a:ext uri="{FF2B5EF4-FFF2-40B4-BE49-F238E27FC236}">
                <a16:creationId xmlns:a16="http://schemas.microsoft.com/office/drawing/2014/main" id="{D88320D9-8DC3-95E5-336A-B501AC453401}"/>
              </a:ext>
            </a:extLst>
          </p:cNvPr>
          <p:cNvSpPr>
            <a:spLocks noGrp="1"/>
          </p:cNvSpPr>
          <p:nvPr>
            <p:ph idx="1"/>
          </p:nvPr>
        </p:nvSpPr>
        <p:spPr>
          <a:xfrm>
            <a:off x="565150" y="1164771"/>
            <a:ext cx="8267296" cy="4715453"/>
          </a:xfrm>
        </p:spPr>
        <p:txBody>
          <a:bodyPr>
            <a:normAutofit/>
          </a:bodyPr>
          <a:lstStyle/>
          <a:p>
            <a:r>
              <a:rPr lang="en-GB" sz="3200" dirty="0"/>
              <a:t>Quite normal to be anxious when meeting new people</a:t>
            </a:r>
          </a:p>
          <a:p>
            <a:pPr lvl="1"/>
            <a:r>
              <a:rPr lang="en-GB" sz="2800" dirty="0"/>
              <a:t>Breathing exercises</a:t>
            </a:r>
          </a:p>
          <a:p>
            <a:pPr lvl="1"/>
            <a:r>
              <a:rPr lang="en-GB" sz="2800" dirty="0"/>
              <a:t>Mindfulness</a:t>
            </a:r>
          </a:p>
          <a:p>
            <a:pPr lvl="1"/>
            <a:r>
              <a:rPr lang="en-GB" sz="2800" dirty="0"/>
              <a:t>Good preparation gives you confidence</a:t>
            </a:r>
          </a:p>
          <a:p>
            <a:r>
              <a:rPr lang="en-GB" sz="3200" dirty="0"/>
              <a:t>Some useful videos </a:t>
            </a:r>
          </a:p>
          <a:p>
            <a:pPr lvl="1"/>
            <a:r>
              <a:rPr lang="en-GB" sz="2800" dirty="0">
                <a:hlinkClick r:id="rId2"/>
              </a:rPr>
              <a:t>How to Turn Anxiety Into Excitement (youtube.com)</a:t>
            </a:r>
            <a:endParaRPr lang="en-GB" sz="2800" dirty="0"/>
          </a:p>
          <a:p>
            <a:pPr lvl="1"/>
            <a:r>
              <a:rPr lang="en-GB" sz="2800" b="0" i="0" dirty="0">
                <a:effectLst/>
                <a:highlight>
                  <a:srgbClr val="E5ECF3"/>
                </a:highlight>
                <a:latin typeface="var(--font-heading)"/>
              </a:rPr>
              <a:t>How to make stress your friend</a:t>
            </a:r>
          </a:p>
          <a:p>
            <a:pPr lvl="1"/>
            <a:r>
              <a:rPr lang="en-GB" sz="2800" b="0" i="0" u="none" strike="noStrike" dirty="0">
                <a:solidFill>
                  <a:srgbClr val="FFFFFF"/>
                </a:solidFill>
                <a:effectLst/>
                <a:latin typeface="YouTube Noto"/>
                <a:hlinkClick r:id="rId3"/>
              </a:rPr>
              <a:t> https://youtu.be/RcGyVTAoXEU</a:t>
            </a:r>
            <a:r>
              <a:rPr lang="en-GB" sz="2800" b="0" i="0" u="none" strike="noStrike" dirty="0">
                <a:solidFill>
                  <a:srgbClr val="FFFFFF"/>
                </a:solidFill>
                <a:effectLst/>
                <a:latin typeface="YouTube Noto"/>
              </a:rPr>
              <a:t> </a:t>
            </a:r>
            <a:endParaRPr lang="en-GB" sz="2800"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5FEC4B45-B3A2-4A92-514C-8BE7CD5BA2F6}"/>
              </a:ext>
            </a:extLst>
          </p:cNvPr>
          <p:cNvPicPr>
            <a:picLocks noChangeAspect="1"/>
          </p:cNvPicPr>
          <p:nvPr/>
        </p:nvPicPr>
        <p:blipFill>
          <a:blip r:embed="rId4"/>
          <a:stretch>
            <a:fillRect/>
          </a:stretch>
        </p:blipFill>
        <p:spPr>
          <a:xfrm>
            <a:off x="0" y="5886026"/>
            <a:ext cx="12191980" cy="924054"/>
          </a:xfrm>
          <a:prstGeom prst="rect">
            <a:avLst/>
          </a:prstGeom>
        </p:spPr>
      </p:pic>
    </p:spTree>
    <p:extLst>
      <p:ext uri="{BB962C8B-B14F-4D97-AF65-F5344CB8AC3E}">
        <p14:creationId xmlns:p14="http://schemas.microsoft.com/office/powerpoint/2010/main" val="3079087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39BF6AA-38EF-C532-CA8B-91E066E0D16B}"/>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effectLst>
                  <a:outerShdw blurRad="38100" dist="38100" dir="2700000" algn="tl">
                    <a:srgbClr val="000000">
                      <a:alpha val="43137"/>
                    </a:srgbClr>
                  </a:outerShdw>
                </a:effectLst>
                <a:latin typeface="+mj-lt"/>
                <a:ea typeface="+mj-ea"/>
                <a:cs typeface="+mj-cs"/>
              </a:rPr>
              <a:t>Tool to support you with your interview preparation </a:t>
            </a:r>
          </a:p>
        </p:txBody>
      </p:sp>
      <p:sp>
        <p:nvSpPr>
          <p:cNvPr id="3" name="Content Placeholder 2">
            <a:extLst>
              <a:ext uri="{FF2B5EF4-FFF2-40B4-BE49-F238E27FC236}">
                <a16:creationId xmlns:a16="http://schemas.microsoft.com/office/drawing/2014/main" id="{CF074934-4FA9-F3A3-41B8-0D507B80BC1D}"/>
              </a:ext>
            </a:extLst>
          </p:cNvPr>
          <p:cNvSpPr>
            <a:spLocks noGrp="1"/>
          </p:cNvSpPr>
          <p:nvPr>
            <p:ph idx="1"/>
          </p:nvPr>
        </p:nvSpPr>
        <p:spPr>
          <a:xfrm>
            <a:off x="572493" y="1799601"/>
            <a:ext cx="6713552" cy="4119172"/>
          </a:xfrm>
        </p:spPr>
        <p:txBody>
          <a:bodyPr vert="horz" lIns="91440" tIns="45720" rIns="91440" bIns="45720" rtlCol="0" anchor="t">
            <a:normAutofit/>
          </a:bodyPr>
          <a:lstStyle/>
          <a:p>
            <a:pPr marL="0"/>
            <a:r>
              <a:rPr lang="en-US" sz="2200" b="1" dirty="0"/>
              <a:t>Interview 360</a:t>
            </a:r>
          </a:p>
          <a:p>
            <a:pPr marL="0"/>
            <a:endParaRPr lang="en-US" sz="2200" dirty="0">
              <a:hlinkClick r:id="" action="ppaction://noaction"/>
            </a:endParaRPr>
          </a:p>
          <a:p>
            <a:pPr marL="0"/>
            <a:r>
              <a:rPr lang="en-US" sz="2200" dirty="0">
                <a:hlinkClick r:id="" action="ppaction://noaction"/>
              </a:rPr>
              <a:t>https://uwtsd.careercentre.me/u/a8hsvi7g</a:t>
            </a:r>
            <a:endParaRPr lang="en-US" sz="2200" dirty="0"/>
          </a:p>
          <a:p>
            <a:pPr marL="0"/>
            <a:endParaRPr lang="en-US" sz="2200" dirty="0"/>
          </a:p>
          <a:p>
            <a:pPr marL="0"/>
            <a:r>
              <a:rPr lang="en-US" sz="2200" dirty="0"/>
              <a:t>You can use this tool to practice answers to commonly asked interview questions.  You can also </a:t>
            </a:r>
            <a:r>
              <a:rPr lang="en-US" sz="2200" b="1" dirty="0"/>
              <a:t>upload your CV </a:t>
            </a:r>
            <a:r>
              <a:rPr lang="en-US" sz="2200" dirty="0"/>
              <a:t>and the AI software will generate questions based on your individual CV the same way a recruiter would do in an interview.  The software also provides </a:t>
            </a:r>
            <a:r>
              <a:rPr lang="en-US" sz="2200" b="1" dirty="0"/>
              <a:t>instant feedback on your performance and answers</a:t>
            </a:r>
            <a:r>
              <a:rPr lang="en-US" sz="2200" dirty="0"/>
              <a:t>.  </a:t>
            </a:r>
          </a:p>
        </p:txBody>
      </p:sp>
      <p:pic>
        <p:nvPicPr>
          <p:cNvPr id="7" name="Picture 6" descr="A group of colorful speech bubbles&#10;&#10;Description automatically generated">
            <a:extLst>
              <a:ext uri="{FF2B5EF4-FFF2-40B4-BE49-F238E27FC236}">
                <a16:creationId xmlns:a16="http://schemas.microsoft.com/office/drawing/2014/main" id="{79CF5B2C-DC9F-CC17-3990-E5AED2D1A23E}"/>
              </a:ext>
            </a:extLst>
          </p:cNvPr>
          <p:cNvPicPr>
            <a:picLocks noChangeAspect="1"/>
          </p:cNvPicPr>
          <p:nvPr/>
        </p:nvPicPr>
        <p:blipFill rotWithShape="1">
          <a:blip r:embed="rId2">
            <a:extLst>
              <a:ext uri="{28A0092B-C50C-407E-A947-70E740481C1C}">
                <a14:useLocalDpi xmlns:a14="http://schemas.microsoft.com/office/drawing/2010/main" val="0"/>
              </a:ext>
            </a:extLst>
          </a:blip>
          <a:srcRect l="3795" r="-3" b="-3"/>
          <a:stretch/>
        </p:blipFill>
        <p:spPr>
          <a:xfrm>
            <a:off x="7675658" y="2093976"/>
            <a:ext cx="3941064" cy="4096512"/>
          </a:xfrm>
          <a:prstGeom prst="rect">
            <a:avLst/>
          </a:prstGeom>
        </p:spPr>
      </p:pic>
      <p:pic>
        <p:nvPicPr>
          <p:cNvPr id="4" name="Picture 3">
            <a:extLst>
              <a:ext uri="{FF2B5EF4-FFF2-40B4-BE49-F238E27FC236}">
                <a16:creationId xmlns:a16="http://schemas.microsoft.com/office/drawing/2014/main" id="{BE752E32-7B37-0173-6A19-51FEDB147089}"/>
              </a:ext>
            </a:extLst>
          </p:cNvPr>
          <p:cNvPicPr>
            <a:picLocks noChangeAspect="1"/>
          </p:cNvPicPr>
          <p:nvPr/>
        </p:nvPicPr>
        <p:blipFill>
          <a:blip r:embed="rId3"/>
          <a:stretch>
            <a:fillRect/>
          </a:stretch>
        </p:blipFill>
        <p:spPr>
          <a:xfrm>
            <a:off x="0" y="5886026"/>
            <a:ext cx="12191980" cy="924054"/>
          </a:xfrm>
          <a:prstGeom prst="rect">
            <a:avLst/>
          </a:prstGeom>
        </p:spPr>
      </p:pic>
    </p:spTree>
    <p:extLst>
      <p:ext uri="{BB962C8B-B14F-4D97-AF65-F5344CB8AC3E}">
        <p14:creationId xmlns:p14="http://schemas.microsoft.com/office/powerpoint/2010/main" val="284474746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E63415-DCAD-3D04-4C41-81182C880141}"/>
              </a:ext>
            </a:extLst>
          </p:cNvPr>
          <p:cNvSpPr>
            <a:spLocks noGrp="1"/>
          </p:cNvSpPr>
          <p:nvPr>
            <p:ph type="title"/>
          </p:nvPr>
        </p:nvSpPr>
        <p:spPr>
          <a:xfrm>
            <a:off x="841248" y="256032"/>
            <a:ext cx="10506456" cy="1014984"/>
          </a:xfrm>
        </p:spPr>
        <p:txBody>
          <a:bodyPr anchor="b">
            <a:normAutofit/>
          </a:bodyPr>
          <a:lstStyle/>
          <a:p>
            <a:r>
              <a:rPr lang="en-GB"/>
              <a:t>Workshop – Mock interviews ( 30 minutes) </a:t>
            </a:r>
            <a:endParaRPr lang="en-GB" dirty="0"/>
          </a:p>
        </p:txBody>
      </p:sp>
      <p:sp>
        <p:nvSpPr>
          <p:cNvPr id="20" name="Rectangle 19">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22" name="Content Placeholder 2">
            <a:extLst>
              <a:ext uri="{FF2B5EF4-FFF2-40B4-BE49-F238E27FC236}">
                <a16:creationId xmlns:a16="http://schemas.microsoft.com/office/drawing/2014/main" id="{C120D543-3133-6975-FE14-BB0E86BC122E}"/>
              </a:ext>
            </a:extLst>
          </p:cNvPr>
          <p:cNvGraphicFramePr>
            <a:graphicFrameLocks noGrp="1"/>
          </p:cNvGraphicFramePr>
          <p:nvPr>
            <p:ph idx="1"/>
            <p:extLst>
              <p:ext uri="{D42A27DB-BD31-4B8C-83A1-F6EECF244321}">
                <p14:modId xmlns:p14="http://schemas.microsoft.com/office/powerpoint/2010/main" val="205523892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941569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3" name="Rectangle 22">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1ED194DD-71E8-875C-290C-5AB6F398D81A}"/>
              </a:ext>
            </a:extLst>
          </p:cNvPr>
          <p:cNvSpPr>
            <a:spLocks noGrp="1"/>
          </p:cNvSpPr>
          <p:nvPr>
            <p:ph type="title"/>
          </p:nvPr>
        </p:nvSpPr>
        <p:spPr>
          <a:xfrm>
            <a:off x="3315031" y="1380754"/>
            <a:ext cx="5561938" cy="2513516"/>
          </a:xfrm>
        </p:spPr>
        <p:txBody>
          <a:bodyPr vert="horz" lIns="91440" tIns="45720" rIns="91440" bIns="45720" rtlCol="0" anchor="b">
            <a:normAutofit/>
          </a:bodyPr>
          <a:lstStyle/>
          <a:p>
            <a:pPr algn="ctr"/>
            <a:r>
              <a:rPr lang="en-US" sz="6000" kern="1200">
                <a:solidFill>
                  <a:schemeClr val="tx1"/>
                </a:solidFill>
                <a:latin typeface="+mj-lt"/>
                <a:ea typeface="+mj-ea"/>
                <a:cs typeface="+mj-cs"/>
              </a:rPr>
              <a:t>Workshop- Rest of the session </a:t>
            </a:r>
          </a:p>
        </p:txBody>
      </p:sp>
      <p:sp>
        <p:nvSpPr>
          <p:cNvPr id="3" name="Content Placeholder 2">
            <a:extLst>
              <a:ext uri="{FF2B5EF4-FFF2-40B4-BE49-F238E27FC236}">
                <a16:creationId xmlns:a16="http://schemas.microsoft.com/office/drawing/2014/main" id="{E7B33DEA-6B52-8172-A9A4-98A34229CD6B}"/>
              </a:ext>
            </a:extLst>
          </p:cNvPr>
          <p:cNvSpPr>
            <a:spLocks noGrp="1"/>
          </p:cNvSpPr>
          <p:nvPr>
            <p:ph idx="1"/>
          </p:nvPr>
        </p:nvSpPr>
        <p:spPr>
          <a:xfrm>
            <a:off x="3315031" y="4076802"/>
            <a:ext cx="5561938" cy="1534587"/>
          </a:xfrm>
        </p:spPr>
        <p:txBody>
          <a:bodyPr vert="horz" lIns="91440" tIns="45720" rIns="91440" bIns="45720" rtlCol="0">
            <a:normAutofit/>
          </a:bodyPr>
          <a:lstStyle/>
          <a:p>
            <a:pPr marL="0" indent="0" algn="ctr">
              <a:buNone/>
            </a:pPr>
            <a:r>
              <a:rPr lang="en-US" sz="2400" kern="1200">
                <a:solidFill>
                  <a:schemeClr val="tx1"/>
                </a:solidFill>
                <a:latin typeface="+mn-lt"/>
                <a:ea typeface="+mn-ea"/>
                <a:cs typeface="+mn-cs"/>
              </a:rPr>
              <a:t>Your component 2 assessment will be discussed </a:t>
            </a:r>
          </a:p>
        </p:txBody>
      </p:sp>
      <p:sp>
        <p:nvSpPr>
          <p:cNvPr id="27" name="Arc 26">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9" name="Oval 28">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1845224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7E84F7-1391-21A0-6952-6F24C8E90ACA}"/>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rPr>
              <a:t>Next week </a:t>
            </a: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F5F2E9-27C9-026C-B1B6-109AF07DED18}"/>
              </a:ext>
            </a:extLst>
          </p:cNvPr>
          <p:cNvGraphicFramePr>
            <a:graphicFrameLocks noGrp="1"/>
          </p:cNvGraphicFramePr>
          <p:nvPr>
            <p:ph idx="1"/>
            <p:extLst>
              <p:ext uri="{D42A27DB-BD31-4B8C-83A1-F6EECF244321}">
                <p14:modId xmlns:p14="http://schemas.microsoft.com/office/powerpoint/2010/main" val="3273757548"/>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915406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9A83A5-78AD-D598-C1F1-DC42107643ED}"/>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A3AA6A4-5B70-C8E9-9A00-2197B8C75809}"/>
              </a:ext>
            </a:extLst>
          </p:cNvPr>
          <p:cNvSpPr>
            <a:spLocks noGrp="1"/>
          </p:cNvSpPr>
          <p:nvPr>
            <p:ph idx="1"/>
          </p:nvPr>
        </p:nvSpPr>
        <p:spPr/>
        <p:txBody>
          <a:bodyPr/>
          <a:lstStyle/>
          <a:p>
            <a:r>
              <a:rPr lang="en-GB" dirty="0"/>
              <a:t>Indeed (2025). What To Expect in an Interview and 10 Steps to Prepare. Available at </a:t>
            </a:r>
            <a:r>
              <a:rPr lang="en-GB" dirty="0">
                <a:hlinkClick r:id="rId2"/>
              </a:rPr>
              <a:t>What To Expect in an Interview and 10 Steps to Prepare | Indeed.com</a:t>
            </a:r>
            <a:r>
              <a:rPr lang="en-GB" dirty="0"/>
              <a:t> </a:t>
            </a:r>
            <a:r>
              <a:rPr lang="en-GB"/>
              <a:t>(Accessed 5</a:t>
            </a:r>
            <a:r>
              <a:rPr lang="en-GB" baseline="30000"/>
              <a:t>th</a:t>
            </a:r>
            <a:r>
              <a:rPr lang="en-GB"/>
              <a:t> July 2025)</a:t>
            </a:r>
            <a:endParaRPr lang="en-GB" dirty="0"/>
          </a:p>
        </p:txBody>
      </p:sp>
    </p:spTree>
    <p:extLst>
      <p:ext uri="{BB962C8B-B14F-4D97-AF65-F5344CB8AC3E}">
        <p14:creationId xmlns:p14="http://schemas.microsoft.com/office/powerpoint/2010/main" val="13113650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954</TotalTime>
  <Words>985</Words>
  <Application>Microsoft Office PowerPoint</Application>
  <PresentationFormat>Widescreen</PresentationFormat>
  <Paragraphs>96</Paragraphs>
  <Slides>21</Slides>
  <Notes>3</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21</vt:i4>
      </vt:variant>
    </vt:vector>
  </HeadingPairs>
  <TitlesOfParts>
    <vt:vector size="30" baseType="lpstr">
      <vt:lpstr>Aptos</vt:lpstr>
      <vt:lpstr>Aptos Display</vt:lpstr>
      <vt:lpstr>Arial</vt:lpstr>
      <vt:lpstr>Calibri</vt:lpstr>
      <vt:lpstr>GDS Transport</vt:lpstr>
      <vt:lpstr>var(--font-heading)</vt:lpstr>
      <vt:lpstr>Wingdings</vt:lpstr>
      <vt:lpstr>YouTube Noto</vt:lpstr>
      <vt:lpstr>Office Theme</vt:lpstr>
      <vt:lpstr>Week 9 – Interviewing &amp; Assessment 2 workshop </vt:lpstr>
      <vt:lpstr>Discuss your Academic &amp; InfoSkills  Homework</vt:lpstr>
      <vt:lpstr>Today’s session </vt:lpstr>
      <vt:lpstr>Interviews </vt:lpstr>
      <vt:lpstr>Setting the context</vt:lpstr>
      <vt:lpstr>Interviews </vt:lpstr>
      <vt:lpstr>What to expect in an interview?</vt:lpstr>
      <vt:lpstr>Interview Preparation – Before the interview</vt:lpstr>
      <vt:lpstr>Check the interview details  </vt:lpstr>
      <vt:lpstr>Prepare for the interview </vt:lpstr>
      <vt:lpstr>Activity – 1 (30 minutes)</vt:lpstr>
      <vt:lpstr>Practice your answers</vt:lpstr>
      <vt:lpstr>Reading Exercise- (30 minutes)Common interview questions &amp; how to answer them: </vt:lpstr>
      <vt:lpstr>Interview Tips</vt:lpstr>
      <vt:lpstr>Do’s and Don'ts of Interviews:  From the industry experts</vt:lpstr>
      <vt:lpstr>Managing anxiety before &amp; during the interviews</vt:lpstr>
      <vt:lpstr>PowerPoint Presentation</vt:lpstr>
      <vt:lpstr>Workshop – Mock interviews ( 30 minutes) </vt:lpstr>
      <vt:lpstr>Workshop- Rest of the session </vt:lpstr>
      <vt:lpstr>Next week </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Besty Jose</dc:creator>
  <cp:lastModifiedBy>Olu Adegbite</cp:lastModifiedBy>
  <cp:revision>3</cp:revision>
  <dcterms:created xsi:type="dcterms:W3CDTF">2025-07-05T10:29:16Z</dcterms:created>
  <dcterms:modified xsi:type="dcterms:W3CDTF">2025-07-08T06:47:58Z</dcterms:modified>
</cp:coreProperties>
</file>