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  <p:sldId id="316" r:id="rId18"/>
    <p:sldId id="285" r:id="rId19"/>
    <p:sldId id="286" r:id="rId20"/>
    <p:sldId id="287" r:id="rId21"/>
    <p:sldId id="288" r:id="rId22"/>
    <p:sldId id="289" r:id="rId23"/>
    <p:sldId id="290" r:id="rId24"/>
    <p:sldId id="298" r:id="rId25"/>
    <p:sldId id="293" r:id="rId26"/>
    <p:sldId id="313" r:id="rId27"/>
    <p:sldId id="314" r:id="rId28"/>
    <p:sldId id="315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79010" autoAdjust="0"/>
  </p:normalViewPr>
  <p:slideViewPr>
    <p:cSldViewPr snapToGrid="0">
      <p:cViewPr varScale="1">
        <p:scale>
          <a:sx n="72" d="100"/>
          <a:sy n="72" d="100"/>
        </p:scale>
        <p:origin x="588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CF217B65-EF25-4370-9F2A-F60AAB307E91}"/>
    <pc:docChg chg="custSel delSld modSld sldOrd">
      <pc:chgData name="Zita Draper" userId="b063123c-f51f-481b-b99c-f574606c9ace" providerId="ADAL" clId="{CF217B65-EF25-4370-9F2A-F60AAB307E91}" dt="2025-05-21T11:47:56.411" v="1864" actId="47"/>
      <pc:docMkLst>
        <pc:docMk/>
      </pc:docMkLst>
      <pc:sldChg chg="modSp">
        <pc:chgData name="Zita Draper" userId="b063123c-f51f-481b-b99c-f574606c9ace" providerId="ADAL" clId="{CF217B65-EF25-4370-9F2A-F60AAB307E91}" dt="2025-05-21T11:14:11.013" v="268"/>
        <pc:sldMkLst>
          <pc:docMk/>
          <pc:sldMk cId="3840408706" sldId="256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3840408706" sldId="256"/>
            <ac:spMk id="2" creationId="{94BB1629-8DFD-9DCD-AA2F-989E8CEB27F5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3840408706" sldId="256"/>
            <ac:spMk id="3" creationId="{0DEE20EC-C4F6-4EE5-39F7-272AE3718A63}"/>
          </ac:spMkLst>
        </pc:spChg>
      </pc:sldChg>
      <pc:sldChg chg="delSp modSp mod delDesignElem">
        <pc:chgData name="Zita Draper" userId="b063123c-f51f-481b-b99c-f574606c9ace" providerId="ADAL" clId="{CF217B65-EF25-4370-9F2A-F60AAB307E91}" dt="2025-05-21T11:14:25.596" v="269" actId="207"/>
        <pc:sldMkLst>
          <pc:docMk/>
          <pc:sldMk cId="1229832797" sldId="257"/>
        </pc:sldMkLst>
        <pc:spChg chg="mod">
          <ac:chgData name="Zita Draper" userId="b063123c-f51f-481b-b99c-f574606c9ace" providerId="ADAL" clId="{CF217B65-EF25-4370-9F2A-F60AAB307E91}" dt="2025-05-21T11:14:25.596" v="269" actId="207"/>
          <ac:spMkLst>
            <pc:docMk/>
            <pc:sldMk cId="1229832797" sldId="257"/>
            <ac:spMk id="2" creationId="{D10D5135-65C7-0469-6EFC-C01E5553AE21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1229832797" sldId="257"/>
            <ac:spMk id="9" creationId="{C05CBC3C-2E5A-4839-8B9B-2E5A6ADF0F58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1229832797" sldId="257"/>
            <ac:spMk id="11" creationId="{DB5B423A-57CC-4C58-AA26-8E2E862B03A0}"/>
          </ac:spMkLst>
        </pc:spChg>
      </pc:sldChg>
      <pc:sldChg chg="delSp modSp mod delDesignElem">
        <pc:chgData name="Zita Draper" userId="b063123c-f51f-481b-b99c-f574606c9ace" providerId="ADAL" clId="{CF217B65-EF25-4370-9F2A-F60AAB307E91}" dt="2025-05-21T11:14:35.927" v="272" actId="14100"/>
        <pc:sldMkLst>
          <pc:docMk/>
          <pc:sldMk cId="3956992106" sldId="258"/>
        </pc:sldMkLst>
        <pc:spChg chg="mod">
          <ac:chgData name="Zita Draper" userId="b063123c-f51f-481b-b99c-f574606c9ace" providerId="ADAL" clId="{CF217B65-EF25-4370-9F2A-F60AAB307E91}" dt="2025-05-21T11:14:32.602" v="271" actId="1076"/>
          <ac:spMkLst>
            <pc:docMk/>
            <pc:sldMk cId="3956992106" sldId="258"/>
            <ac:spMk id="2" creationId="{C850246C-5CBD-FC4C-C0CB-4B74F63530DD}"/>
          </ac:spMkLst>
        </pc:spChg>
        <pc:spChg chg="mod">
          <ac:chgData name="Zita Draper" userId="b063123c-f51f-481b-b99c-f574606c9ace" providerId="ADAL" clId="{CF217B65-EF25-4370-9F2A-F60AAB307E91}" dt="2025-05-21T11:14:35.927" v="272" actId="14100"/>
          <ac:spMkLst>
            <pc:docMk/>
            <pc:sldMk cId="3956992106" sldId="258"/>
            <ac:spMk id="3" creationId="{540A1DB5-951A-E1A2-F3FF-36BAB1597F33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956992106" sldId="258"/>
            <ac:spMk id="8" creationId="{777A147A-9ED8-46B4-8660-1B3C2AA880B5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956992106" sldId="258"/>
            <ac:spMk id="10" creationId="{5D6C15A0-C087-4593-8414-2B4EC1CDC3DE}"/>
          </ac:spMkLst>
        </pc:spChg>
      </pc:sldChg>
      <pc:sldChg chg="delSp modSp mod delDesignElem">
        <pc:chgData name="Zita Draper" userId="b063123c-f51f-481b-b99c-f574606c9ace" providerId="ADAL" clId="{CF217B65-EF25-4370-9F2A-F60AAB307E91}" dt="2025-05-21T11:14:45.237" v="275" actId="122"/>
        <pc:sldMkLst>
          <pc:docMk/>
          <pc:sldMk cId="3098099448" sldId="259"/>
        </pc:sldMkLst>
        <pc:spChg chg="mod">
          <ac:chgData name="Zita Draper" userId="b063123c-f51f-481b-b99c-f574606c9ace" providerId="ADAL" clId="{CF217B65-EF25-4370-9F2A-F60AAB307E91}" dt="2025-05-21T11:14:45.237" v="275" actId="122"/>
          <ac:spMkLst>
            <pc:docMk/>
            <pc:sldMk cId="3098099448" sldId="259"/>
            <ac:spMk id="2" creationId="{8991C1D1-EA3D-DA1E-6D05-FFD47202FBBA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098099448" sldId="259"/>
            <ac:spMk id="9" creationId="{7517A47C-B2E5-4B79-8061-D74B1311AF6E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098099448" sldId="259"/>
            <ac:spMk id="11" creationId="{C505E780-2083-4CB5-A42A-5E0E2908ECC3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098099448" sldId="259"/>
            <ac:spMk id="13" creationId="{D2C0AE1C-0118-41AE-8A10-7CDCBF10E96F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098099448" sldId="259"/>
            <ac:spMk id="15" creationId="{463EEC44-1BA3-44ED-81FC-A644B04B2A44}"/>
          </ac:spMkLst>
        </pc:spChg>
      </pc:sldChg>
      <pc:sldChg chg="delSp modSp mod delDesignElem">
        <pc:chgData name="Zita Draper" userId="b063123c-f51f-481b-b99c-f574606c9ace" providerId="ADAL" clId="{CF217B65-EF25-4370-9F2A-F60AAB307E91}" dt="2025-05-21T11:14:50.577" v="276" actId="122"/>
        <pc:sldMkLst>
          <pc:docMk/>
          <pc:sldMk cId="3915946694" sldId="260"/>
        </pc:sldMkLst>
        <pc:spChg chg="mod">
          <ac:chgData name="Zita Draper" userId="b063123c-f51f-481b-b99c-f574606c9ace" providerId="ADAL" clId="{CF217B65-EF25-4370-9F2A-F60AAB307E91}" dt="2025-05-21T11:14:50.577" v="276" actId="122"/>
          <ac:spMkLst>
            <pc:docMk/>
            <pc:sldMk cId="3915946694" sldId="260"/>
            <ac:spMk id="2" creationId="{746F021B-B953-51F4-898A-96311E1FD620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915946694" sldId="260"/>
            <ac:spMk id="9" creationId="{7517A47C-B2E5-4B79-8061-D74B1311AF6E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915946694" sldId="260"/>
            <ac:spMk id="11" creationId="{C505E780-2083-4CB5-A42A-5E0E2908ECC3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915946694" sldId="260"/>
            <ac:spMk id="13" creationId="{D2C0AE1C-0118-41AE-8A10-7CDCBF10E96F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915946694" sldId="260"/>
            <ac:spMk id="15" creationId="{463EEC44-1BA3-44ED-81FC-A644B04B2A44}"/>
          </ac:spMkLst>
        </pc:spChg>
      </pc:sldChg>
      <pc:sldChg chg="delSp modSp mod delDesignElem">
        <pc:chgData name="Zita Draper" userId="b063123c-f51f-481b-b99c-f574606c9ace" providerId="ADAL" clId="{CF217B65-EF25-4370-9F2A-F60AAB307E91}" dt="2025-05-21T11:14:08.460" v="261" actId="27636"/>
        <pc:sldMkLst>
          <pc:docMk/>
          <pc:sldMk cId="3092867621" sldId="261"/>
        </pc:sldMkLst>
        <pc:spChg chg="mod">
          <ac:chgData name="Zita Draper" userId="b063123c-f51f-481b-b99c-f574606c9ace" providerId="ADAL" clId="{CF217B65-EF25-4370-9F2A-F60AAB307E91}" dt="2025-05-21T11:14:08.460" v="261" actId="27636"/>
          <ac:spMkLst>
            <pc:docMk/>
            <pc:sldMk cId="3092867621" sldId="261"/>
            <ac:spMk id="2" creationId="{8F74E1C2-5DB1-32E2-39B4-383AC66DE115}"/>
          </ac:spMkLst>
        </pc:spChg>
        <pc:spChg chg="mod">
          <ac:chgData name="Zita Draper" userId="b063123c-f51f-481b-b99c-f574606c9ace" providerId="ADAL" clId="{CF217B65-EF25-4370-9F2A-F60AAB307E91}" dt="2025-05-21T11:14:08.460" v="260" actId="27636"/>
          <ac:spMkLst>
            <pc:docMk/>
            <pc:sldMk cId="3092867621" sldId="261"/>
            <ac:spMk id="3" creationId="{6806F562-CE3D-497F-33BE-B29183CE64E9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092867621" sldId="261"/>
            <ac:spMk id="11" creationId="{F13C74B1-5B17-4795-BED0-7140497B445A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092867621" sldId="261"/>
            <ac:spMk id="13" creationId="{D4974D33-8DC5-464E-8C6D-BE58F0669C17}"/>
          </ac:spMkLst>
        </pc:spChg>
      </pc:sldChg>
      <pc:sldChg chg="delSp modSp mod delDesignElem">
        <pc:chgData name="Zita Draper" userId="b063123c-f51f-481b-b99c-f574606c9ace" providerId="ADAL" clId="{CF217B65-EF25-4370-9F2A-F60AAB307E91}" dt="2025-05-21T11:15:14.795" v="280" actId="1076"/>
        <pc:sldMkLst>
          <pc:docMk/>
          <pc:sldMk cId="3285994080" sldId="262"/>
        </pc:sldMkLst>
        <pc:spChg chg="mod">
          <ac:chgData name="Zita Draper" userId="b063123c-f51f-481b-b99c-f574606c9ace" providerId="ADAL" clId="{CF217B65-EF25-4370-9F2A-F60AAB307E91}" dt="2025-05-21T11:15:14.795" v="280" actId="1076"/>
          <ac:spMkLst>
            <pc:docMk/>
            <pc:sldMk cId="3285994080" sldId="262"/>
            <ac:spMk id="2" creationId="{3BEF6F49-BB77-2E43-80CE-DFDDC557F493}"/>
          </ac:spMkLst>
        </pc:spChg>
        <pc:spChg chg="mod">
          <ac:chgData name="Zita Draper" userId="b063123c-f51f-481b-b99c-f574606c9ace" providerId="ADAL" clId="{CF217B65-EF25-4370-9F2A-F60AAB307E91}" dt="2025-05-21T11:15:05.279" v="279" actId="1076"/>
          <ac:spMkLst>
            <pc:docMk/>
            <pc:sldMk cId="3285994080" sldId="262"/>
            <ac:spMk id="3" creationId="{E121E30A-298A-EB7D-BADC-3D347F6111FD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285994080" sldId="262"/>
            <ac:spMk id="15" creationId="{04812C46-200A-4DEB-A05E-3ED6C68C2387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285994080" sldId="262"/>
            <ac:spMk id="16" creationId="{D1EA859B-E555-4109-94F3-6700E046E008}"/>
          </ac:spMkLst>
        </pc:spChg>
        <pc:picChg chg="mod">
          <ac:chgData name="Zita Draper" userId="b063123c-f51f-481b-b99c-f574606c9ace" providerId="ADAL" clId="{CF217B65-EF25-4370-9F2A-F60AAB307E91}" dt="2025-05-21T11:14:59.821" v="277" actId="14100"/>
          <ac:picMkLst>
            <pc:docMk/>
            <pc:sldMk cId="3285994080" sldId="262"/>
            <ac:picMk id="5" creationId="{DAF62DC5-6DB7-0E60-7D0E-2052ECF51DA9}"/>
          </ac:picMkLst>
        </pc:picChg>
      </pc:sldChg>
      <pc:sldChg chg="delSp modSp mod delDesignElem">
        <pc:chgData name="Zita Draper" userId="b063123c-f51f-481b-b99c-f574606c9ace" providerId="ADAL" clId="{CF217B65-EF25-4370-9F2A-F60AAB307E91}" dt="2025-05-21T11:15:25.509" v="282" actId="1076"/>
        <pc:sldMkLst>
          <pc:docMk/>
          <pc:sldMk cId="2264975581" sldId="263"/>
        </pc:sldMkLst>
        <pc:spChg chg="mod">
          <ac:chgData name="Zita Draper" userId="b063123c-f51f-481b-b99c-f574606c9ace" providerId="ADAL" clId="{CF217B65-EF25-4370-9F2A-F60AAB307E91}" dt="2025-05-21T11:15:20.741" v="281" actId="207"/>
          <ac:spMkLst>
            <pc:docMk/>
            <pc:sldMk cId="2264975581" sldId="263"/>
            <ac:spMk id="2" creationId="{E6F1B5B8-1A72-E428-9D01-6273D7CB93A4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2264975581" sldId="263"/>
            <ac:spMk id="9" creationId="{C05CBC3C-2E5A-4839-8B9B-2E5A6ADF0F58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2264975581" sldId="263"/>
            <ac:spMk id="11" creationId="{DB5B423A-57CC-4C58-AA26-8E2E862B03A0}"/>
          </ac:spMkLst>
        </pc:spChg>
        <pc:graphicFrameChg chg="mod">
          <ac:chgData name="Zita Draper" userId="b063123c-f51f-481b-b99c-f574606c9ace" providerId="ADAL" clId="{CF217B65-EF25-4370-9F2A-F60AAB307E91}" dt="2025-05-21T11:15:25.509" v="282" actId="1076"/>
          <ac:graphicFrameMkLst>
            <pc:docMk/>
            <pc:sldMk cId="2264975581" sldId="263"/>
            <ac:graphicFrameMk id="5" creationId="{4A36D43E-52B2-F4E0-BD04-933F41A7B961}"/>
          </ac:graphicFrameMkLst>
        </pc:graphicFrameChg>
      </pc:sldChg>
      <pc:sldChg chg="delSp modSp mod delDesignElem">
        <pc:chgData name="Zita Draper" userId="b063123c-f51f-481b-b99c-f574606c9ace" providerId="ADAL" clId="{CF217B65-EF25-4370-9F2A-F60AAB307E91}" dt="2025-05-21T11:15:40.444" v="285" actId="1076"/>
        <pc:sldMkLst>
          <pc:docMk/>
          <pc:sldMk cId="88324128" sldId="264"/>
        </pc:sldMkLst>
        <pc:spChg chg="mod">
          <ac:chgData name="Zita Draper" userId="b063123c-f51f-481b-b99c-f574606c9ace" providerId="ADAL" clId="{CF217B65-EF25-4370-9F2A-F60AAB307E91}" dt="2025-05-21T11:15:40.444" v="285" actId="1076"/>
          <ac:spMkLst>
            <pc:docMk/>
            <pc:sldMk cId="88324128" sldId="264"/>
            <ac:spMk id="2" creationId="{FC707633-BFA9-7327-7C0E-A556D5C873D8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88324128" sldId="264"/>
            <ac:spMk id="9" creationId="{C05CBC3C-2E5A-4839-8B9B-2E5A6ADF0F58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88324128" sldId="264"/>
            <ac:spMk id="11" creationId="{DB5B423A-57CC-4C58-AA26-8E2E862B03A0}"/>
          </ac:spMkLst>
        </pc:spChg>
        <pc:graphicFrameChg chg="mod">
          <ac:chgData name="Zita Draper" userId="b063123c-f51f-481b-b99c-f574606c9ace" providerId="ADAL" clId="{CF217B65-EF25-4370-9F2A-F60AAB307E91}" dt="2025-05-21T11:15:37.297" v="284" actId="1076"/>
          <ac:graphicFrameMkLst>
            <pc:docMk/>
            <pc:sldMk cId="88324128" sldId="264"/>
            <ac:graphicFrameMk id="5" creationId="{4800314D-A757-DC00-C4EB-7127A2E3B04D}"/>
          </ac:graphicFrameMkLst>
        </pc:graphicFrameChg>
      </pc:sldChg>
      <pc:sldChg chg="delSp modSp mod delDesignElem">
        <pc:chgData name="Zita Draper" userId="b063123c-f51f-481b-b99c-f574606c9ace" providerId="ADAL" clId="{CF217B65-EF25-4370-9F2A-F60AAB307E91}" dt="2025-05-21T11:15:54.755" v="289" actId="1076"/>
        <pc:sldMkLst>
          <pc:docMk/>
          <pc:sldMk cId="350376315" sldId="265"/>
        </pc:sldMkLst>
        <pc:spChg chg="mod">
          <ac:chgData name="Zita Draper" userId="b063123c-f51f-481b-b99c-f574606c9ace" providerId="ADAL" clId="{CF217B65-EF25-4370-9F2A-F60AAB307E91}" dt="2025-05-21T11:15:54.755" v="289" actId="1076"/>
          <ac:spMkLst>
            <pc:docMk/>
            <pc:sldMk cId="350376315" sldId="265"/>
            <ac:spMk id="2" creationId="{CAABC629-7E0E-924C-E880-CA1ABEC3146B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50376315" sldId="265"/>
            <ac:spMk id="9" creationId="{7517A47C-B2E5-4B79-8061-D74B1311AF6E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50376315" sldId="265"/>
            <ac:spMk id="11" creationId="{C505E780-2083-4CB5-A42A-5E0E2908ECC3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50376315" sldId="265"/>
            <ac:spMk id="13" creationId="{D2C0AE1C-0118-41AE-8A10-7CDCBF10E96F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50376315" sldId="265"/>
            <ac:spMk id="15" creationId="{463EEC44-1BA3-44ED-81FC-A644B04B2A44}"/>
          </ac:spMkLst>
        </pc:spChg>
        <pc:graphicFrameChg chg="mod">
          <ac:chgData name="Zita Draper" userId="b063123c-f51f-481b-b99c-f574606c9ace" providerId="ADAL" clId="{CF217B65-EF25-4370-9F2A-F60AAB307E91}" dt="2025-05-21T11:15:46.160" v="286" actId="1076"/>
          <ac:graphicFrameMkLst>
            <pc:docMk/>
            <pc:sldMk cId="350376315" sldId="265"/>
            <ac:graphicFrameMk id="5" creationId="{511F8DB1-38A0-585D-5322-028E2C5F2A91}"/>
          </ac:graphicFrameMkLst>
        </pc:graphicFrameChg>
      </pc:sldChg>
      <pc:sldChg chg="delSp delDesignElem">
        <pc:chgData name="Zita Draper" userId="b063123c-f51f-481b-b99c-f574606c9ace" providerId="ADAL" clId="{CF217B65-EF25-4370-9F2A-F60AAB307E91}" dt="2025-05-21T11:14:08.340" v="259"/>
        <pc:sldMkLst>
          <pc:docMk/>
          <pc:sldMk cId="1751817114" sldId="266"/>
        </pc:sldMkLst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1751817114" sldId="266"/>
            <ac:spMk id="9" creationId="{2E442304-DDBD-4F7B-8017-36BCC863FB40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1751817114" sldId="266"/>
            <ac:spMk id="11" creationId="{5E107275-3853-46FD-A241-DE4355A42675}"/>
          </ac:spMkLst>
        </pc:spChg>
      </pc:sldChg>
      <pc:sldChg chg="delSp modSp mod delDesignElem">
        <pc:chgData name="Zita Draper" userId="b063123c-f51f-481b-b99c-f574606c9ace" providerId="ADAL" clId="{CF217B65-EF25-4370-9F2A-F60AAB307E91}" dt="2025-05-21T11:14:08.491" v="265" actId="27636"/>
        <pc:sldMkLst>
          <pc:docMk/>
          <pc:sldMk cId="1324849926" sldId="267"/>
        </pc:sldMkLst>
        <pc:spChg chg="mod">
          <ac:chgData name="Zita Draper" userId="b063123c-f51f-481b-b99c-f574606c9ace" providerId="ADAL" clId="{CF217B65-EF25-4370-9F2A-F60AAB307E91}" dt="2025-05-21T11:14:08.491" v="265" actId="27636"/>
          <ac:spMkLst>
            <pc:docMk/>
            <pc:sldMk cId="1324849926" sldId="267"/>
            <ac:spMk id="2" creationId="{BA02952E-796E-1CD3-6790-9D15E9710D29}"/>
          </ac:spMkLst>
        </pc:spChg>
        <pc:spChg chg="mod">
          <ac:chgData name="Zita Draper" userId="b063123c-f51f-481b-b99c-f574606c9ace" providerId="ADAL" clId="{CF217B65-EF25-4370-9F2A-F60AAB307E91}" dt="2025-05-21T11:14:08.491" v="264" actId="27636"/>
          <ac:spMkLst>
            <pc:docMk/>
            <pc:sldMk cId="1324849926" sldId="267"/>
            <ac:spMk id="3" creationId="{61BF35DD-4BD0-6342-70FF-FDD4E9A1FA7C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1324849926" sldId="267"/>
            <ac:spMk id="9" creationId="{04812C46-200A-4DEB-A05E-3ED6C68C2387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1324849926" sldId="267"/>
            <ac:spMk id="11" creationId="{D1EA859B-E555-4109-94F3-6700E046E008}"/>
          </ac:spMkLst>
        </pc:spChg>
      </pc:sldChg>
      <pc:sldChg chg="delSp modSp mod delDesignElem">
        <pc:chgData name="Zita Draper" userId="b063123c-f51f-481b-b99c-f574606c9ace" providerId="ADAL" clId="{CF217B65-EF25-4370-9F2A-F60AAB307E91}" dt="2025-05-21T11:14:08.491" v="266" actId="27636"/>
        <pc:sldMkLst>
          <pc:docMk/>
          <pc:sldMk cId="2224942684" sldId="268"/>
        </pc:sldMkLst>
        <pc:spChg chg="mod">
          <ac:chgData name="Zita Draper" userId="b063123c-f51f-481b-b99c-f574606c9ace" providerId="ADAL" clId="{CF217B65-EF25-4370-9F2A-F60AAB307E91}" dt="2025-05-21T11:14:08.491" v="266" actId="27636"/>
          <ac:spMkLst>
            <pc:docMk/>
            <pc:sldMk cId="2224942684" sldId="268"/>
            <ac:spMk id="2" creationId="{6EAA4FB3-A141-218C-562A-F9587E3C8F1E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2224942684" sldId="268"/>
            <ac:spMk id="9" creationId="{04812C46-200A-4DEB-A05E-3ED6C68C2387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2224942684" sldId="268"/>
            <ac:spMk id="11" creationId="{D1EA859B-E555-4109-94F3-6700E046E008}"/>
          </ac:spMkLst>
        </pc:spChg>
      </pc:sldChg>
      <pc:sldChg chg="delSp modSp mod delDesignElem">
        <pc:chgData name="Zita Draper" userId="b063123c-f51f-481b-b99c-f574606c9ace" providerId="ADAL" clId="{CF217B65-EF25-4370-9F2A-F60AAB307E91}" dt="2025-05-21T11:14:08.491" v="267" actId="27636"/>
        <pc:sldMkLst>
          <pc:docMk/>
          <pc:sldMk cId="590148291" sldId="269"/>
        </pc:sldMkLst>
        <pc:spChg chg="mod">
          <ac:chgData name="Zita Draper" userId="b063123c-f51f-481b-b99c-f574606c9ace" providerId="ADAL" clId="{CF217B65-EF25-4370-9F2A-F60AAB307E91}" dt="2025-05-21T11:14:08.491" v="267" actId="27636"/>
          <ac:spMkLst>
            <pc:docMk/>
            <pc:sldMk cId="590148291" sldId="269"/>
            <ac:spMk id="2" creationId="{903586F8-2729-2020-5D2D-6A6C974568E1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590148291" sldId="269"/>
            <ac:spMk id="9" creationId="{04812C46-200A-4DEB-A05E-3ED6C68C2387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590148291" sldId="269"/>
            <ac:spMk id="11" creationId="{D1EA859B-E555-4109-94F3-6700E046E008}"/>
          </ac:spMkLst>
        </pc:spChg>
      </pc:sldChg>
      <pc:sldChg chg="delSp delDesignElem">
        <pc:chgData name="Zita Draper" userId="b063123c-f51f-481b-b99c-f574606c9ace" providerId="ADAL" clId="{CF217B65-EF25-4370-9F2A-F60AAB307E91}" dt="2025-05-21T11:14:08.340" v="259"/>
        <pc:sldMkLst>
          <pc:docMk/>
          <pc:sldMk cId="3663803004" sldId="271"/>
        </pc:sldMkLst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663803004" sldId="271"/>
            <ac:spMk id="9" creationId="{2E442304-DDBD-4F7B-8017-36BCC863FB40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3663803004" sldId="271"/>
            <ac:spMk id="11" creationId="{5E107275-3853-46FD-A241-DE4355A42675}"/>
          </ac:spMkLst>
        </pc:spChg>
      </pc:sldChg>
      <pc:sldChg chg="delSp delDesignElem">
        <pc:chgData name="Zita Draper" userId="b063123c-f51f-481b-b99c-f574606c9ace" providerId="ADAL" clId="{CF217B65-EF25-4370-9F2A-F60AAB307E91}" dt="2025-05-21T11:14:08.340" v="259"/>
        <pc:sldMkLst>
          <pc:docMk/>
          <pc:sldMk cId="747881894" sldId="272"/>
        </pc:sldMkLst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747881894" sldId="272"/>
            <ac:spMk id="20" creationId="{D009D6D5-DAC2-4A8B-A17A-E206B9012D09}"/>
          </ac:spMkLst>
        </pc:spChg>
      </pc:sldChg>
      <pc:sldChg chg="delSp modSp mod delDesignElem">
        <pc:chgData name="Zita Draper" userId="b063123c-f51f-481b-b99c-f574606c9ace" providerId="ADAL" clId="{CF217B65-EF25-4370-9F2A-F60AAB307E91}" dt="2025-05-21T11:14:08.340" v="259"/>
        <pc:sldMkLst>
          <pc:docMk/>
          <pc:sldMk cId="1127381886" sldId="285"/>
        </pc:sldMkLst>
        <pc:spChg chg="mod">
          <ac:chgData name="Zita Draper" userId="b063123c-f51f-481b-b99c-f574606c9ace" providerId="ADAL" clId="{CF217B65-EF25-4370-9F2A-F60AAB307E91}" dt="2025-05-21T11:12:04.375" v="0" actId="20577"/>
          <ac:spMkLst>
            <pc:docMk/>
            <pc:sldMk cId="1127381886" sldId="285"/>
            <ac:spMk id="4" creationId="{00776B12-20FF-DAAE-D5B9-148139065E16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1127381886" sldId="285"/>
            <ac:spMk id="10" creationId="{C1DD1A8A-57D5-4A81-AD04-532B043C5611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1127381886" sldId="285"/>
            <ac:spMk id="12" creationId="{007891EC-4501-44ED-A8C8-B11B6DB767AB}"/>
          </ac:spMkLst>
        </pc:spChg>
      </pc:sldChg>
      <pc:sldChg chg="modSp mod">
        <pc:chgData name="Zita Draper" userId="b063123c-f51f-481b-b99c-f574606c9ace" providerId="ADAL" clId="{CF217B65-EF25-4370-9F2A-F60AAB307E91}" dt="2025-05-21T11:20:00.706" v="630" actId="20577"/>
        <pc:sldMkLst>
          <pc:docMk/>
          <pc:sldMk cId="820160413" sldId="286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820160413" sldId="286"/>
            <ac:spMk id="2" creationId="{538B42F0-E226-4462-16CD-1F76E4C90D06}"/>
          </ac:spMkLst>
        </pc:spChg>
        <pc:spChg chg="mod">
          <ac:chgData name="Zita Draper" userId="b063123c-f51f-481b-b99c-f574606c9ace" providerId="ADAL" clId="{CF217B65-EF25-4370-9F2A-F60AAB307E91}" dt="2025-05-21T11:20:00.706" v="630" actId="20577"/>
          <ac:spMkLst>
            <pc:docMk/>
            <pc:sldMk cId="820160413" sldId="286"/>
            <ac:spMk id="3" creationId="{A63C795D-D7EF-3BB7-C037-508FDCA40521}"/>
          </ac:spMkLst>
        </pc:spChg>
      </pc:sldChg>
      <pc:sldChg chg="modSp mod">
        <pc:chgData name="Zita Draper" userId="b063123c-f51f-481b-b99c-f574606c9ace" providerId="ADAL" clId="{CF217B65-EF25-4370-9F2A-F60AAB307E91}" dt="2025-05-21T11:38:27.385" v="1375" actId="122"/>
        <pc:sldMkLst>
          <pc:docMk/>
          <pc:sldMk cId="1004558460" sldId="287"/>
        </pc:sldMkLst>
        <pc:spChg chg="mod">
          <ac:chgData name="Zita Draper" userId="b063123c-f51f-481b-b99c-f574606c9ace" providerId="ADAL" clId="{CF217B65-EF25-4370-9F2A-F60AAB307E91}" dt="2025-05-21T11:38:27.385" v="1375" actId="122"/>
          <ac:spMkLst>
            <pc:docMk/>
            <pc:sldMk cId="1004558460" sldId="287"/>
            <ac:spMk id="2" creationId="{B26654CE-BFC8-370A-6E7C-CED5831BA6DB}"/>
          </ac:spMkLst>
        </pc:spChg>
        <pc:spChg chg="mod">
          <ac:chgData name="Zita Draper" userId="b063123c-f51f-481b-b99c-f574606c9ace" providerId="ADAL" clId="{CF217B65-EF25-4370-9F2A-F60AAB307E91}" dt="2025-05-21T11:25:01.044" v="961" actId="20577"/>
          <ac:spMkLst>
            <pc:docMk/>
            <pc:sldMk cId="1004558460" sldId="287"/>
            <ac:spMk id="3" creationId="{EC1B0BB7-ED57-D8D9-EF4E-E5490E4A4815}"/>
          </ac:spMkLst>
        </pc:spChg>
      </pc:sldChg>
      <pc:sldChg chg="modSp mod modNotesTx">
        <pc:chgData name="Zita Draper" userId="b063123c-f51f-481b-b99c-f574606c9ace" providerId="ADAL" clId="{CF217B65-EF25-4370-9F2A-F60AAB307E91}" dt="2025-05-21T11:41:48.997" v="1422" actId="20577"/>
        <pc:sldMkLst>
          <pc:docMk/>
          <pc:sldMk cId="1329015625" sldId="288"/>
        </pc:sldMkLst>
        <pc:spChg chg="mod">
          <ac:chgData name="Zita Draper" userId="b063123c-f51f-481b-b99c-f574606c9ace" providerId="ADAL" clId="{CF217B65-EF25-4370-9F2A-F60AAB307E91}" dt="2025-05-21T11:35:13.470" v="1367" actId="122"/>
          <ac:spMkLst>
            <pc:docMk/>
            <pc:sldMk cId="1329015625" sldId="288"/>
            <ac:spMk id="2" creationId="{5BD62D9A-CCFF-7744-BA24-4CD1E46C8109}"/>
          </ac:spMkLst>
        </pc:spChg>
        <pc:spChg chg="mod">
          <ac:chgData name="Zita Draper" userId="b063123c-f51f-481b-b99c-f574606c9ace" providerId="ADAL" clId="{CF217B65-EF25-4370-9F2A-F60AAB307E91}" dt="2025-05-21T11:41:48.997" v="1422" actId="20577"/>
          <ac:spMkLst>
            <pc:docMk/>
            <pc:sldMk cId="1329015625" sldId="288"/>
            <ac:spMk id="3" creationId="{AE8C969C-6C3A-BDB9-0B7B-5656952473C4}"/>
          </ac:spMkLst>
        </pc:spChg>
      </pc:sldChg>
      <pc:sldChg chg="modSp mod">
        <pc:chgData name="Zita Draper" userId="b063123c-f51f-481b-b99c-f574606c9ace" providerId="ADAL" clId="{CF217B65-EF25-4370-9F2A-F60AAB307E91}" dt="2025-05-21T11:44:25.540" v="1668" actId="5793"/>
        <pc:sldMkLst>
          <pc:docMk/>
          <pc:sldMk cId="1737202294" sldId="289"/>
        </pc:sldMkLst>
        <pc:spChg chg="mod">
          <ac:chgData name="Zita Draper" userId="b063123c-f51f-481b-b99c-f574606c9ace" providerId="ADAL" clId="{CF217B65-EF25-4370-9F2A-F60AAB307E91}" dt="2025-05-21T11:22:08.365" v="663" actId="20577"/>
          <ac:spMkLst>
            <pc:docMk/>
            <pc:sldMk cId="1737202294" sldId="289"/>
            <ac:spMk id="2" creationId="{A8A7A31E-4A91-05CE-9BE9-F9679B9573B9}"/>
          </ac:spMkLst>
        </pc:spChg>
        <pc:spChg chg="mod">
          <ac:chgData name="Zita Draper" userId="b063123c-f51f-481b-b99c-f574606c9ace" providerId="ADAL" clId="{CF217B65-EF25-4370-9F2A-F60AAB307E91}" dt="2025-05-21T11:44:25.540" v="1668" actId="5793"/>
          <ac:spMkLst>
            <pc:docMk/>
            <pc:sldMk cId="1737202294" sldId="289"/>
            <ac:spMk id="3" creationId="{09A35BAB-A3D3-DF90-C4C3-A6BCA5331BE2}"/>
          </ac:spMkLst>
        </pc:spChg>
      </pc:sldChg>
      <pc:sldChg chg="modSp mod modClrScheme chgLayout">
        <pc:chgData name="Zita Draper" userId="b063123c-f51f-481b-b99c-f574606c9ace" providerId="ADAL" clId="{CF217B65-EF25-4370-9F2A-F60AAB307E91}" dt="2025-05-21T11:45:02.982" v="1702" actId="14100"/>
        <pc:sldMkLst>
          <pc:docMk/>
          <pc:sldMk cId="2030129496" sldId="290"/>
        </pc:sldMkLst>
        <pc:spChg chg="mod ord">
          <ac:chgData name="Zita Draper" userId="b063123c-f51f-481b-b99c-f574606c9ace" providerId="ADAL" clId="{CF217B65-EF25-4370-9F2A-F60AAB307E91}" dt="2025-05-21T11:44:56.709" v="1701" actId="700"/>
          <ac:spMkLst>
            <pc:docMk/>
            <pc:sldMk cId="2030129496" sldId="290"/>
            <ac:spMk id="2" creationId="{72780BCB-2B25-7859-5BE6-4DD5F85130BE}"/>
          </ac:spMkLst>
        </pc:spChg>
        <pc:spChg chg="mod ord">
          <ac:chgData name="Zita Draper" userId="b063123c-f51f-481b-b99c-f574606c9ace" providerId="ADAL" clId="{CF217B65-EF25-4370-9F2A-F60AAB307E91}" dt="2025-05-21T11:45:02.982" v="1702" actId="14100"/>
          <ac:spMkLst>
            <pc:docMk/>
            <pc:sldMk cId="2030129496" sldId="290"/>
            <ac:spMk id="3" creationId="{1E9CC482-7ED3-A608-163D-168342891036}"/>
          </ac:spMkLst>
        </pc:spChg>
      </pc:sldChg>
      <pc:sldChg chg="modSp del mod">
        <pc:chgData name="Zita Draper" userId="b063123c-f51f-481b-b99c-f574606c9ace" providerId="ADAL" clId="{CF217B65-EF25-4370-9F2A-F60AAB307E91}" dt="2025-05-21T11:45:41.342" v="1703" actId="47"/>
        <pc:sldMkLst>
          <pc:docMk/>
          <pc:sldMk cId="265967890" sldId="291"/>
        </pc:sldMkLst>
        <pc:spChg chg="mod">
          <ac:chgData name="Zita Draper" userId="b063123c-f51f-481b-b99c-f574606c9ace" providerId="ADAL" clId="{CF217B65-EF25-4370-9F2A-F60AAB307E91}" dt="2025-05-21T11:22:16.133" v="681" actId="20577"/>
          <ac:spMkLst>
            <pc:docMk/>
            <pc:sldMk cId="265967890" sldId="291"/>
            <ac:spMk id="2" creationId="{71F33C2F-B82D-1AA7-5A85-3824C0E8D4C5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265967890" sldId="291"/>
            <ac:spMk id="3" creationId="{A807A777-9915-2427-7DD1-FF704191FF13}"/>
          </ac:spMkLst>
        </pc:spChg>
      </pc:sldChg>
      <pc:sldChg chg="modSp del mod">
        <pc:chgData name="Zita Draper" userId="b063123c-f51f-481b-b99c-f574606c9ace" providerId="ADAL" clId="{CF217B65-EF25-4370-9F2A-F60AAB307E91}" dt="2025-05-21T11:45:42.147" v="1704" actId="47"/>
        <pc:sldMkLst>
          <pc:docMk/>
          <pc:sldMk cId="511812718" sldId="292"/>
        </pc:sldMkLst>
        <pc:spChg chg="mod">
          <ac:chgData name="Zita Draper" userId="b063123c-f51f-481b-b99c-f574606c9ace" providerId="ADAL" clId="{CF217B65-EF25-4370-9F2A-F60AAB307E91}" dt="2025-05-21T11:22:20.772" v="694" actId="20577"/>
          <ac:spMkLst>
            <pc:docMk/>
            <pc:sldMk cId="511812718" sldId="292"/>
            <ac:spMk id="2" creationId="{1C93E18E-CDAB-B667-20C5-8E25BCD609DD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511812718" sldId="292"/>
            <ac:spMk id="3" creationId="{47B8712A-7695-5E09-1701-1A200C258B52}"/>
          </ac:spMkLst>
        </pc:spChg>
      </pc:sldChg>
      <pc:sldChg chg="modSp mod">
        <pc:chgData name="Zita Draper" userId="b063123c-f51f-481b-b99c-f574606c9ace" providerId="ADAL" clId="{CF217B65-EF25-4370-9F2A-F60AAB307E91}" dt="2025-05-21T11:47:12.342" v="1860" actId="20577"/>
        <pc:sldMkLst>
          <pc:docMk/>
          <pc:sldMk cId="3616574925" sldId="293"/>
        </pc:sldMkLst>
        <pc:spChg chg="mod">
          <ac:chgData name="Zita Draper" userId="b063123c-f51f-481b-b99c-f574606c9ace" providerId="ADAL" clId="{CF217B65-EF25-4370-9F2A-F60AAB307E91}" dt="2025-05-21T11:46:06.331" v="1750" actId="122"/>
          <ac:spMkLst>
            <pc:docMk/>
            <pc:sldMk cId="3616574925" sldId="293"/>
            <ac:spMk id="2" creationId="{6EBE22BB-9D94-F428-05A5-C5C020D8465B}"/>
          </ac:spMkLst>
        </pc:spChg>
        <pc:spChg chg="mod">
          <ac:chgData name="Zita Draper" userId="b063123c-f51f-481b-b99c-f574606c9ace" providerId="ADAL" clId="{CF217B65-EF25-4370-9F2A-F60AAB307E91}" dt="2025-05-21T11:47:12.342" v="1860" actId="20577"/>
          <ac:spMkLst>
            <pc:docMk/>
            <pc:sldMk cId="3616574925" sldId="293"/>
            <ac:spMk id="3" creationId="{590F125D-053D-5479-8BE8-AE993CCA37B7}"/>
          </ac:spMkLst>
        </pc:spChg>
      </pc:sldChg>
      <pc:sldChg chg="modSp del mod">
        <pc:chgData name="Zita Draper" userId="b063123c-f51f-481b-b99c-f574606c9ace" providerId="ADAL" clId="{CF217B65-EF25-4370-9F2A-F60AAB307E91}" dt="2025-05-21T11:47:54.751" v="1861" actId="47"/>
        <pc:sldMkLst>
          <pc:docMk/>
          <pc:sldMk cId="857925712" sldId="294"/>
        </pc:sldMkLst>
        <pc:spChg chg="mod">
          <ac:chgData name="Zita Draper" userId="b063123c-f51f-481b-b99c-f574606c9ace" providerId="ADAL" clId="{CF217B65-EF25-4370-9F2A-F60AAB307E91}" dt="2025-05-21T11:22:28.514" v="712" actId="20577"/>
          <ac:spMkLst>
            <pc:docMk/>
            <pc:sldMk cId="857925712" sldId="294"/>
            <ac:spMk id="2" creationId="{688B7D7D-6D6C-CCE2-593A-C5D5967D8F2A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857925712" sldId="294"/>
            <ac:spMk id="3" creationId="{8802E890-793F-B708-D5F4-2763C8912707}"/>
          </ac:spMkLst>
        </pc:spChg>
      </pc:sldChg>
      <pc:sldChg chg="modSp del mod">
        <pc:chgData name="Zita Draper" userId="b063123c-f51f-481b-b99c-f574606c9ace" providerId="ADAL" clId="{CF217B65-EF25-4370-9F2A-F60AAB307E91}" dt="2025-05-21T11:47:55.169" v="1862" actId="47"/>
        <pc:sldMkLst>
          <pc:docMk/>
          <pc:sldMk cId="4115350284" sldId="295"/>
        </pc:sldMkLst>
        <pc:spChg chg="mod">
          <ac:chgData name="Zita Draper" userId="b063123c-f51f-481b-b99c-f574606c9ace" providerId="ADAL" clId="{CF217B65-EF25-4370-9F2A-F60AAB307E91}" dt="2025-05-21T11:22:32.261" v="721" actId="20577"/>
          <ac:spMkLst>
            <pc:docMk/>
            <pc:sldMk cId="4115350284" sldId="295"/>
            <ac:spMk id="2" creationId="{F3A193EA-C990-F892-307F-C97B248EC949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4115350284" sldId="295"/>
            <ac:spMk id="3" creationId="{9C8AA21B-023A-FB61-A6E0-39C3207F4CB7}"/>
          </ac:spMkLst>
        </pc:spChg>
      </pc:sldChg>
      <pc:sldChg chg="modSp del mod">
        <pc:chgData name="Zita Draper" userId="b063123c-f51f-481b-b99c-f574606c9ace" providerId="ADAL" clId="{CF217B65-EF25-4370-9F2A-F60AAB307E91}" dt="2025-05-21T11:47:55.545" v="1863" actId="47"/>
        <pc:sldMkLst>
          <pc:docMk/>
          <pc:sldMk cId="3793077910" sldId="296"/>
        </pc:sldMkLst>
        <pc:spChg chg="mod">
          <ac:chgData name="Zita Draper" userId="b063123c-f51f-481b-b99c-f574606c9ace" providerId="ADAL" clId="{CF217B65-EF25-4370-9F2A-F60AAB307E91}" dt="2025-05-21T11:22:36.744" v="730" actId="20577"/>
          <ac:spMkLst>
            <pc:docMk/>
            <pc:sldMk cId="3793077910" sldId="296"/>
            <ac:spMk id="2" creationId="{E1245E13-D572-42FF-58FE-D62459FA1E5E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3793077910" sldId="296"/>
            <ac:spMk id="3" creationId="{122C8BA1-120E-BC41-FAE5-0A3145CA31B8}"/>
          </ac:spMkLst>
        </pc:spChg>
      </pc:sldChg>
      <pc:sldChg chg="modSp del mod">
        <pc:chgData name="Zita Draper" userId="b063123c-f51f-481b-b99c-f574606c9ace" providerId="ADAL" clId="{CF217B65-EF25-4370-9F2A-F60AAB307E91}" dt="2025-05-21T11:47:56.411" v="1864" actId="47"/>
        <pc:sldMkLst>
          <pc:docMk/>
          <pc:sldMk cId="97071547" sldId="297"/>
        </pc:sldMkLst>
        <pc:spChg chg="mod">
          <ac:chgData name="Zita Draper" userId="b063123c-f51f-481b-b99c-f574606c9ace" providerId="ADAL" clId="{CF217B65-EF25-4370-9F2A-F60AAB307E91}" dt="2025-05-21T11:22:41.724" v="739" actId="20577"/>
          <ac:spMkLst>
            <pc:docMk/>
            <pc:sldMk cId="97071547" sldId="297"/>
            <ac:spMk id="2" creationId="{98C40D0A-1D94-C4BA-51FC-D267B7154C2F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97071547" sldId="297"/>
            <ac:spMk id="3" creationId="{6761C2A8-52E0-9ADF-0DE4-CC2A2D3CD59A}"/>
          </ac:spMkLst>
        </pc:spChg>
      </pc:sldChg>
      <pc:sldChg chg="modSp mod ord">
        <pc:chgData name="Zita Draper" userId="b063123c-f51f-481b-b99c-f574606c9ace" providerId="ADAL" clId="{CF217B65-EF25-4370-9F2A-F60AAB307E91}" dt="2025-05-21T11:45:51.313" v="1707"/>
        <pc:sldMkLst>
          <pc:docMk/>
          <pc:sldMk cId="2578834040" sldId="298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2578834040" sldId="298"/>
            <ac:spMk id="2" creationId="{5AF92215-D90C-C7C5-B39E-357FF4F5E546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2578834040" sldId="298"/>
            <ac:spMk id="3" creationId="{B82E77A5-0CEA-438A-1CEC-58348F715950}"/>
          </ac:spMkLst>
        </pc:spChg>
      </pc:sldChg>
      <pc:sldChg chg="modSp del">
        <pc:chgData name="Zita Draper" userId="b063123c-f51f-481b-b99c-f574606c9ace" providerId="ADAL" clId="{CF217B65-EF25-4370-9F2A-F60AAB307E91}" dt="2025-05-21T11:16:43.251" v="290" actId="47"/>
        <pc:sldMkLst>
          <pc:docMk/>
          <pc:sldMk cId="1901258977" sldId="299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1901258977" sldId="299"/>
            <ac:spMk id="2" creationId="{7B3CA93E-2FAE-88FA-A520-3E400EB70FEB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1901258977" sldId="299"/>
            <ac:spMk id="3" creationId="{E6594684-286F-9DBD-36EB-6086E7952C99}"/>
          </ac:spMkLst>
        </pc:spChg>
      </pc:sldChg>
      <pc:sldChg chg="modSp del">
        <pc:chgData name="Zita Draper" userId="b063123c-f51f-481b-b99c-f574606c9ace" providerId="ADAL" clId="{CF217B65-EF25-4370-9F2A-F60AAB307E91}" dt="2025-05-21T11:16:43.587" v="291" actId="47"/>
        <pc:sldMkLst>
          <pc:docMk/>
          <pc:sldMk cId="561262104" sldId="300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561262104" sldId="300"/>
            <ac:spMk id="2" creationId="{8B7E203D-B113-4657-54C1-52682BCABAF8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561262104" sldId="300"/>
            <ac:spMk id="3" creationId="{2AFA62E9-04C3-6527-3691-C6E177DBC56E}"/>
          </ac:spMkLst>
        </pc:spChg>
      </pc:sldChg>
      <pc:sldChg chg="modSp del">
        <pc:chgData name="Zita Draper" userId="b063123c-f51f-481b-b99c-f574606c9ace" providerId="ADAL" clId="{CF217B65-EF25-4370-9F2A-F60AAB307E91}" dt="2025-05-21T11:16:43.835" v="292" actId="47"/>
        <pc:sldMkLst>
          <pc:docMk/>
          <pc:sldMk cId="3300184826" sldId="301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3300184826" sldId="301"/>
            <ac:spMk id="2" creationId="{1C8FB01B-F13C-2FCD-88A5-AB71D67D25A3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3300184826" sldId="301"/>
            <ac:spMk id="3" creationId="{834C589C-12C0-7DFC-C30A-8ECACF2AF6B4}"/>
          </ac:spMkLst>
        </pc:spChg>
      </pc:sldChg>
      <pc:sldChg chg="modSp del">
        <pc:chgData name="Zita Draper" userId="b063123c-f51f-481b-b99c-f574606c9ace" providerId="ADAL" clId="{CF217B65-EF25-4370-9F2A-F60AAB307E91}" dt="2025-05-21T11:16:44.504" v="293" actId="47"/>
        <pc:sldMkLst>
          <pc:docMk/>
          <pc:sldMk cId="1149932954" sldId="302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1149932954" sldId="302"/>
            <ac:spMk id="2" creationId="{980BDA5A-5717-A182-E051-DB3B78DC5C05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1149932954" sldId="302"/>
            <ac:spMk id="3" creationId="{4CEF839D-DAC1-CB5E-0DFF-5AC4E7E32D3E}"/>
          </ac:spMkLst>
        </pc:spChg>
      </pc:sldChg>
      <pc:sldChg chg="modSp del">
        <pc:chgData name="Zita Draper" userId="b063123c-f51f-481b-b99c-f574606c9ace" providerId="ADAL" clId="{CF217B65-EF25-4370-9F2A-F60AAB307E91}" dt="2025-05-21T11:16:45.120" v="294" actId="47"/>
        <pc:sldMkLst>
          <pc:docMk/>
          <pc:sldMk cId="2398866940" sldId="303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2398866940" sldId="303"/>
            <ac:spMk id="2" creationId="{252C7189-43BB-5564-EB28-3C9D71D7C934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2398866940" sldId="303"/>
            <ac:spMk id="3" creationId="{EFD096A7-26F9-EBF3-7909-350CB0397A59}"/>
          </ac:spMkLst>
        </pc:spChg>
      </pc:sldChg>
      <pc:sldChg chg="modSp del">
        <pc:chgData name="Zita Draper" userId="b063123c-f51f-481b-b99c-f574606c9ace" providerId="ADAL" clId="{CF217B65-EF25-4370-9F2A-F60AAB307E91}" dt="2025-05-21T11:16:46.168" v="295" actId="47"/>
        <pc:sldMkLst>
          <pc:docMk/>
          <pc:sldMk cId="2899878618" sldId="304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2899878618" sldId="304"/>
            <ac:spMk id="2" creationId="{79E8DB12-472E-D8C5-D307-9E52ACB33E73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2899878618" sldId="304"/>
            <ac:spMk id="3" creationId="{C65AF397-BBF0-BB69-FEFD-198498E5CC69}"/>
          </ac:spMkLst>
        </pc:spChg>
      </pc:sldChg>
      <pc:sldChg chg="modSp del">
        <pc:chgData name="Zita Draper" userId="b063123c-f51f-481b-b99c-f574606c9ace" providerId="ADAL" clId="{CF217B65-EF25-4370-9F2A-F60AAB307E91}" dt="2025-05-21T11:16:46.907" v="296" actId="47"/>
        <pc:sldMkLst>
          <pc:docMk/>
          <pc:sldMk cId="3423395875" sldId="305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3423395875" sldId="305"/>
            <ac:spMk id="2" creationId="{5FE8E27B-7575-5C07-A324-CF7D01155135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3423395875" sldId="305"/>
            <ac:spMk id="3" creationId="{652D7AD5-00D3-0DCF-8896-08E11FE9BF1A}"/>
          </ac:spMkLst>
        </pc:spChg>
      </pc:sldChg>
      <pc:sldChg chg="modSp del">
        <pc:chgData name="Zita Draper" userId="b063123c-f51f-481b-b99c-f574606c9ace" providerId="ADAL" clId="{CF217B65-EF25-4370-9F2A-F60AAB307E91}" dt="2025-05-21T11:16:47.755" v="297" actId="47"/>
        <pc:sldMkLst>
          <pc:docMk/>
          <pc:sldMk cId="3119214003" sldId="306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3119214003" sldId="306"/>
            <ac:spMk id="2" creationId="{80D155D3-9CA8-C9FA-DA99-5A55C4EC4FFA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3119214003" sldId="306"/>
            <ac:spMk id="3" creationId="{E62D2DFB-D2D7-8717-BA64-9845403C58D6}"/>
          </ac:spMkLst>
        </pc:spChg>
      </pc:sldChg>
      <pc:sldChg chg="modSp del">
        <pc:chgData name="Zita Draper" userId="b063123c-f51f-481b-b99c-f574606c9ace" providerId="ADAL" clId="{CF217B65-EF25-4370-9F2A-F60AAB307E91}" dt="2025-05-21T11:16:48.709" v="298" actId="47"/>
        <pc:sldMkLst>
          <pc:docMk/>
          <pc:sldMk cId="1855276803" sldId="307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1855276803" sldId="307"/>
            <ac:spMk id="2" creationId="{57BA7CC6-35A8-ECF4-B3E5-A77F91DF2CEA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1855276803" sldId="307"/>
            <ac:spMk id="3" creationId="{B76BFC84-C3E5-6D4A-599A-ED1CC6D03E54}"/>
          </ac:spMkLst>
        </pc:spChg>
      </pc:sldChg>
      <pc:sldChg chg="modSp del">
        <pc:chgData name="Zita Draper" userId="b063123c-f51f-481b-b99c-f574606c9ace" providerId="ADAL" clId="{CF217B65-EF25-4370-9F2A-F60AAB307E91}" dt="2025-05-21T11:16:49.540" v="299" actId="47"/>
        <pc:sldMkLst>
          <pc:docMk/>
          <pc:sldMk cId="3336711765" sldId="308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3336711765" sldId="308"/>
            <ac:spMk id="2" creationId="{BEA21863-710F-5D3C-64A2-26878654BD58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3336711765" sldId="308"/>
            <ac:spMk id="3" creationId="{0B0CB3F7-44DD-A1E0-1EC3-EA3E929C5B3F}"/>
          </ac:spMkLst>
        </pc:spChg>
      </pc:sldChg>
      <pc:sldChg chg="modSp del">
        <pc:chgData name="Zita Draper" userId="b063123c-f51f-481b-b99c-f574606c9ace" providerId="ADAL" clId="{CF217B65-EF25-4370-9F2A-F60AAB307E91}" dt="2025-05-21T11:16:50.341" v="300" actId="47"/>
        <pc:sldMkLst>
          <pc:docMk/>
          <pc:sldMk cId="3630379366" sldId="309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3630379366" sldId="309"/>
            <ac:spMk id="2" creationId="{04696433-772E-1D20-5B6C-423633FD5AE1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3630379366" sldId="309"/>
            <ac:spMk id="3" creationId="{FF945FFC-1AD9-0AF4-E517-BE9E552D162B}"/>
          </ac:spMkLst>
        </pc:spChg>
      </pc:sldChg>
      <pc:sldChg chg="modSp del">
        <pc:chgData name="Zita Draper" userId="b063123c-f51f-481b-b99c-f574606c9ace" providerId="ADAL" clId="{CF217B65-EF25-4370-9F2A-F60AAB307E91}" dt="2025-05-21T11:16:51.173" v="301" actId="47"/>
        <pc:sldMkLst>
          <pc:docMk/>
          <pc:sldMk cId="4275910854" sldId="310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4275910854" sldId="310"/>
            <ac:spMk id="2" creationId="{138DA7EC-0D1B-0233-93C4-A61A42E74443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4275910854" sldId="310"/>
            <ac:spMk id="3" creationId="{F22A8B83-7E3E-5DE4-2C92-D1D1BE0AD70F}"/>
          </ac:spMkLst>
        </pc:spChg>
      </pc:sldChg>
      <pc:sldChg chg="modSp del">
        <pc:chgData name="Zita Draper" userId="b063123c-f51f-481b-b99c-f574606c9ace" providerId="ADAL" clId="{CF217B65-EF25-4370-9F2A-F60AAB307E91}" dt="2025-05-21T11:16:51.959" v="302" actId="47"/>
        <pc:sldMkLst>
          <pc:docMk/>
          <pc:sldMk cId="1650506130" sldId="311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1650506130" sldId="311"/>
            <ac:spMk id="2" creationId="{DE7F2DA7-1FD2-2AE2-9AB4-B5975B17A47B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1650506130" sldId="311"/>
            <ac:spMk id="3" creationId="{3D8E4DA3-472D-29D2-ACD4-5456392B088E}"/>
          </ac:spMkLst>
        </pc:spChg>
      </pc:sldChg>
      <pc:sldChg chg="modSp del">
        <pc:chgData name="Zita Draper" userId="b063123c-f51f-481b-b99c-f574606c9ace" providerId="ADAL" clId="{CF217B65-EF25-4370-9F2A-F60AAB307E91}" dt="2025-05-21T11:16:53.012" v="303" actId="47"/>
        <pc:sldMkLst>
          <pc:docMk/>
          <pc:sldMk cId="2034457044" sldId="312"/>
        </pc:sldMkLst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2034457044" sldId="312"/>
            <ac:spMk id="2" creationId="{BCCDA63C-260F-5996-0E0E-F34B16E2787A}"/>
          </ac:spMkLst>
        </pc:spChg>
        <pc:spChg chg="mod">
          <ac:chgData name="Zita Draper" userId="b063123c-f51f-481b-b99c-f574606c9ace" providerId="ADAL" clId="{CF217B65-EF25-4370-9F2A-F60AAB307E91}" dt="2025-05-21T11:14:11.013" v="268"/>
          <ac:spMkLst>
            <pc:docMk/>
            <pc:sldMk cId="2034457044" sldId="312"/>
            <ac:spMk id="3" creationId="{5D9D9881-2ADE-AF0A-8B05-26515860D798}"/>
          </ac:spMkLst>
        </pc:spChg>
      </pc:sldChg>
      <pc:sldChg chg="delSp delDesignElem">
        <pc:chgData name="Zita Draper" userId="b063123c-f51f-481b-b99c-f574606c9ace" providerId="ADAL" clId="{CF217B65-EF25-4370-9F2A-F60AAB307E91}" dt="2025-05-21T11:14:08.340" v="259"/>
        <pc:sldMkLst>
          <pc:docMk/>
          <pc:sldMk cId="581646608" sldId="313"/>
        </pc:sldMkLst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581646608" sldId="313"/>
            <ac:spMk id="9" creationId="{7517A47C-B2E5-4B79-8061-D74B1311AF6E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581646608" sldId="313"/>
            <ac:spMk id="11" creationId="{C505E780-2083-4CB5-A42A-5E0E2908ECC3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581646608" sldId="313"/>
            <ac:spMk id="13" creationId="{D2C0AE1C-0118-41AE-8A10-7CDCBF10E96F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581646608" sldId="313"/>
            <ac:spMk id="15" creationId="{463EEC44-1BA3-44ED-81FC-A644B04B2A44}"/>
          </ac:spMkLst>
        </pc:spChg>
      </pc:sldChg>
      <pc:sldChg chg="delSp delDesignElem">
        <pc:chgData name="Zita Draper" userId="b063123c-f51f-481b-b99c-f574606c9ace" providerId="ADAL" clId="{CF217B65-EF25-4370-9F2A-F60AAB307E91}" dt="2025-05-21T11:14:08.340" v="259"/>
        <pc:sldMkLst>
          <pc:docMk/>
          <pc:sldMk cId="821549928" sldId="314"/>
        </pc:sldMkLst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821549928" sldId="314"/>
            <ac:spMk id="9" creationId="{7517A47C-B2E5-4B79-8061-D74B1311AF6E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821549928" sldId="314"/>
            <ac:spMk id="11" creationId="{C505E780-2083-4CB5-A42A-5E0E2908ECC3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821549928" sldId="314"/>
            <ac:spMk id="13" creationId="{D2C0AE1C-0118-41AE-8A10-7CDCBF10E96F}"/>
          </ac:spMkLst>
        </pc:spChg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821549928" sldId="314"/>
            <ac:spMk id="15" creationId="{463EEC44-1BA3-44ED-81FC-A644B04B2A44}"/>
          </ac:spMkLst>
        </pc:spChg>
      </pc:sldChg>
      <pc:sldChg chg="delSp delDesignElem">
        <pc:chgData name="Zita Draper" userId="b063123c-f51f-481b-b99c-f574606c9ace" providerId="ADAL" clId="{CF217B65-EF25-4370-9F2A-F60AAB307E91}" dt="2025-05-21T11:14:08.340" v="259"/>
        <pc:sldMkLst>
          <pc:docMk/>
          <pc:sldMk cId="2288516659" sldId="315"/>
        </pc:sldMkLst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2288516659" sldId="315"/>
            <ac:spMk id="14" creationId="{74751229-0244-4FBB-BED1-407467F4C951}"/>
          </ac:spMkLst>
        </pc:spChg>
        <pc:picChg chg="del">
          <ac:chgData name="Zita Draper" userId="b063123c-f51f-481b-b99c-f574606c9ace" providerId="ADAL" clId="{CF217B65-EF25-4370-9F2A-F60AAB307E91}" dt="2025-05-21T11:14:08.340" v="259"/>
          <ac:picMkLst>
            <pc:docMk/>
            <pc:sldMk cId="2288516659" sldId="315"/>
            <ac:picMk id="11" creationId="{F4D0630B-6862-4E07-8614-E4045172BEA0}"/>
          </ac:picMkLst>
        </pc:picChg>
      </pc:sldChg>
      <pc:sldChg chg="delSp delDesignElem">
        <pc:chgData name="Zita Draper" userId="b063123c-f51f-481b-b99c-f574606c9ace" providerId="ADAL" clId="{CF217B65-EF25-4370-9F2A-F60AAB307E91}" dt="2025-05-21T11:14:08.340" v="259"/>
        <pc:sldMkLst>
          <pc:docMk/>
          <pc:sldMk cId="1457834046" sldId="316"/>
        </pc:sldMkLst>
        <pc:spChg chg="del">
          <ac:chgData name="Zita Draper" userId="b063123c-f51f-481b-b99c-f574606c9ace" providerId="ADAL" clId="{CF217B65-EF25-4370-9F2A-F60AAB307E91}" dt="2025-05-21T11:14:08.340" v="259"/>
          <ac:spMkLst>
            <pc:docMk/>
            <pc:sldMk cId="1457834046" sldId="316"/>
            <ac:spMk id="14" creationId="{74751229-0244-4FBB-BED1-407467F4C951}"/>
          </ac:spMkLst>
        </pc:spChg>
        <pc:picChg chg="del">
          <ac:chgData name="Zita Draper" userId="b063123c-f51f-481b-b99c-f574606c9ace" providerId="ADAL" clId="{CF217B65-EF25-4370-9F2A-F60AAB307E91}" dt="2025-05-21T11:14:08.340" v="259"/>
          <ac:picMkLst>
            <pc:docMk/>
            <pc:sldMk cId="1457834046" sldId="316"/>
            <ac:picMk id="11" creationId="{AF663183-2B4E-42CD-9FAC-4273ED14825B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4ED28C-E889-4867-8305-D8187CC952D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8339315-8FBD-4A5A-ADB8-67BD857CC7C2}">
      <dgm:prSet/>
      <dgm:spPr/>
      <dgm:t>
        <a:bodyPr/>
        <a:lstStyle/>
        <a:p>
          <a:r>
            <a:rPr lang="en-GB"/>
            <a:t>Aims and Learning Objectives </a:t>
          </a:r>
          <a:endParaRPr lang="en-US"/>
        </a:p>
      </dgm:t>
    </dgm:pt>
    <dgm:pt modelId="{A86B9F4D-69B1-40B6-8254-06ABD37A25A4}" type="parTrans" cxnId="{0A78403B-DC26-4202-94A3-4440BCE9D194}">
      <dgm:prSet/>
      <dgm:spPr/>
      <dgm:t>
        <a:bodyPr/>
        <a:lstStyle/>
        <a:p>
          <a:endParaRPr lang="en-US"/>
        </a:p>
      </dgm:t>
    </dgm:pt>
    <dgm:pt modelId="{1D91BC51-1EF7-4710-9927-D89875F35414}" type="sibTrans" cxnId="{0A78403B-DC26-4202-94A3-4440BCE9D194}">
      <dgm:prSet/>
      <dgm:spPr/>
      <dgm:t>
        <a:bodyPr/>
        <a:lstStyle/>
        <a:p>
          <a:endParaRPr lang="en-US"/>
        </a:p>
      </dgm:t>
    </dgm:pt>
    <dgm:pt modelId="{E51FAD8B-4BCD-4A34-BAA9-CF4C1E9D431F}">
      <dgm:prSet/>
      <dgm:spPr/>
      <dgm:t>
        <a:bodyPr/>
        <a:lstStyle/>
        <a:p>
          <a:r>
            <a:rPr lang="en-GB"/>
            <a:t>Industry specific regulations </a:t>
          </a:r>
          <a:endParaRPr lang="en-US"/>
        </a:p>
      </dgm:t>
    </dgm:pt>
    <dgm:pt modelId="{6A0DCD3A-54A8-47CB-85C8-626C8F0ED4CC}" type="parTrans" cxnId="{E883194C-5C70-4D3A-917E-7AE13435A73D}">
      <dgm:prSet/>
      <dgm:spPr/>
      <dgm:t>
        <a:bodyPr/>
        <a:lstStyle/>
        <a:p>
          <a:endParaRPr lang="en-US"/>
        </a:p>
      </dgm:t>
    </dgm:pt>
    <dgm:pt modelId="{86261A52-49FD-4C5F-B40F-1FC105141D80}" type="sibTrans" cxnId="{E883194C-5C70-4D3A-917E-7AE13435A73D}">
      <dgm:prSet/>
      <dgm:spPr/>
      <dgm:t>
        <a:bodyPr/>
        <a:lstStyle/>
        <a:p>
          <a:endParaRPr lang="en-US"/>
        </a:p>
      </dgm:t>
    </dgm:pt>
    <dgm:pt modelId="{5DFB9B71-328E-40D1-AB38-5E803583058D}">
      <dgm:prSet/>
      <dgm:spPr/>
      <dgm:t>
        <a:bodyPr/>
        <a:lstStyle/>
        <a:p>
          <a:r>
            <a:rPr lang="en-GB"/>
            <a:t>Import and export rules and regulations </a:t>
          </a:r>
          <a:endParaRPr lang="en-US"/>
        </a:p>
      </dgm:t>
    </dgm:pt>
    <dgm:pt modelId="{D30E33ED-2834-4B23-8038-E2A8738F1F0F}" type="parTrans" cxnId="{7314DD8E-15F6-434B-BDED-817C19F3706E}">
      <dgm:prSet/>
      <dgm:spPr/>
      <dgm:t>
        <a:bodyPr/>
        <a:lstStyle/>
        <a:p>
          <a:endParaRPr lang="en-US"/>
        </a:p>
      </dgm:t>
    </dgm:pt>
    <dgm:pt modelId="{A18FB6D6-6C8F-426C-A873-72C15957C7E5}" type="sibTrans" cxnId="{7314DD8E-15F6-434B-BDED-817C19F3706E}">
      <dgm:prSet/>
      <dgm:spPr/>
      <dgm:t>
        <a:bodyPr/>
        <a:lstStyle/>
        <a:p>
          <a:endParaRPr lang="en-US"/>
        </a:p>
      </dgm:t>
    </dgm:pt>
    <dgm:pt modelId="{D27DAEAE-96FF-41A5-867A-992C3523B4FB}">
      <dgm:prSet/>
      <dgm:spPr/>
      <dgm:t>
        <a:bodyPr/>
        <a:lstStyle/>
        <a:p>
          <a:r>
            <a:rPr lang="en-GB"/>
            <a:t>Activities </a:t>
          </a:r>
          <a:endParaRPr lang="en-US"/>
        </a:p>
      </dgm:t>
    </dgm:pt>
    <dgm:pt modelId="{BF99B3B4-74EC-429E-88AA-65FEAC5FD61E}" type="parTrans" cxnId="{AA950A06-B7EE-4F5D-8E95-B758E43EC7BA}">
      <dgm:prSet/>
      <dgm:spPr/>
      <dgm:t>
        <a:bodyPr/>
        <a:lstStyle/>
        <a:p>
          <a:endParaRPr lang="en-US"/>
        </a:p>
      </dgm:t>
    </dgm:pt>
    <dgm:pt modelId="{C60544D2-975C-4735-9D11-CA6E2362E239}" type="sibTrans" cxnId="{AA950A06-B7EE-4F5D-8E95-B758E43EC7BA}">
      <dgm:prSet/>
      <dgm:spPr/>
      <dgm:t>
        <a:bodyPr/>
        <a:lstStyle/>
        <a:p>
          <a:endParaRPr lang="en-US"/>
        </a:p>
      </dgm:t>
    </dgm:pt>
    <dgm:pt modelId="{4C2F1BBF-6F41-432F-9AA9-E2EA646E57B2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FC1B0321-A243-454E-9719-7CEEFEBB1982}" type="parTrans" cxnId="{020E3849-3C6A-4723-BBB1-91BC16B2FC69}">
      <dgm:prSet/>
      <dgm:spPr/>
      <dgm:t>
        <a:bodyPr/>
        <a:lstStyle/>
        <a:p>
          <a:endParaRPr lang="en-US"/>
        </a:p>
      </dgm:t>
    </dgm:pt>
    <dgm:pt modelId="{8B4E94F4-0048-41D6-A105-D990C3795587}" type="sibTrans" cxnId="{020E3849-3C6A-4723-BBB1-91BC16B2FC69}">
      <dgm:prSet/>
      <dgm:spPr/>
      <dgm:t>
        <a:bodyPr/>
        <a:lstStyle/>
        <a:p>
          <a:endParaRPr lang="en-US"/>
        </a:p>
      </dgm:t>
    </dgm:pt>
    <dgm:pt modelId="{B3B822C0-6E00-481E-8859-1F7C3C27D4E8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01442419-4570-48B8-A327-EF77487F751D}" type="parTrans" cxnId="{EBD969BB-ABB0-4A89-9F18-6EDE7C0B1A2E}">
      <dgm:prSet/>
      <dgm:spPr/>
      <dgm:t>
        <a:bodyPr/>
        <a:lstStyle/>
        <a:p>
          <a:endParaRPr lang="en-US"/>
        </a:p>
      </dgm:t>
    </dgm:pt>
    <dgm:pt modelId="{06E2AD95-7007-4758-9967-720423DA97CE}" type="sibTrans" cxnId="{EBD969BB-ABB0-4A89-9F18-6EDE7C0B1A2E}">
      <dgm:prSet/>
      <dgm:spPr/>
      <dgm:t>
        <a:bodyPr/>
        <a:lstStyle/>
        <a:p>
          <a:endParaRPr lang="en-US"/>
        </a:p>
      </dgm:t>
    </dgm:pt>
    <dgm:pt modelId="{A25A0A79-F4AF-4F69-8B05-F9386FC1F3BC}" type="pres">
      <dgm:prSet presAssocID="{F14ED28C-E889-4867-8305-D8187CC952D9}" presName="Name0" presStyleCnt="0">
        <dgm:presLayoutVars>
          <dgm:dir/>
          <dgm:resizeHandles val="exact"/>
        </dgm:presLayoutVars>
      </dgm:prSet>
      <dgm:spPr/>
    </dgm:pt>
    <dgm:pt modelId="{18959087-5967-44BB-8636-0E9747FD2F7E}" type="pres">
      <dgm:prSet presAssocID="{48339315-8FBD-4A5A-ADB8-67BD857CC7C2}" presName="node" presStyleLbl="node1" presStyleIdx="0" presStyleCnt="6">
        <dgm:presLayoutVars>
          <dgm:bulletEnabled val="1"/>
        </dgm:presLayoutVars>
      </dgm:prSet>
      <dgm:spPr/>
    </dgm:pt>
    <dgm:pt modelId="{48504B26-C239-466F-B8E9-109FDFCBFD17}" type="pres">
      <dgm:prSet presAssocID="{1D91BC51-1EF7-4710-9927-D89875F35414}" presName="sibTrans" presStyleLbl="sibTrans1D1" presStyleIdx="0" presStyleCnt="5"/>
      <dgm:spPr/>
    </dgm:pt>
    <dgm:pt modelId="{CE1981F2-25C0-4EC2-A80F-357D76F89D96}" type="pres">
      <dgm:prSet presAssocID="{1D91BC51-1EF7-4710-9927-D89875F35414}" presName="connectorText" presStyleLbl="sibTrans1D1" presStyleIdx="0" presStyleCnt="5"/>
      <dgm:spPr/>
    </dgm:pt>
    <dgm:pt modelId="{8A38425C-486D-4ED9-8489-2771661C532D}" type="pres">
      <dgm:prSet presAssocID="{E51FAD8B-4BCD-4A34-BAA9-CF4C1E9D431F}" presName="node" presStyleLbl="node1" presStyleIdx="1" presStyleCnt="6">
        <dgm:presLayoutVars>
          <dgm:bulletEnabled val="1"/>
        </dgm:presLayoutVars>
      </dgm:prSet>
      <dgm:spPr/>
    </dgm:pt>
    <dgm:pt modelId="{C1830E74-E237-4736-BC4E-F8A6BC56CDF9}" type="pres">
      <dgm:prSet presAssocID="{86261A52-49FD-4C5F-B40F-1FC105141D80}" presName="sibTrans" presStyleLbl="sibTrans1D1" presStyleIdx="1" presStyleCnt="5"/>
      <dgm:spPr/>
    </dgm:pt>
    <dgm:pt modelId="{E1A23367-96C2-4C6A-BD63-976E98EE7D0D}" type="pres">
      <dgm:prSet presAssocID="{86261A52-49FD-4C5F-B40F-1FC105141D80}" presName="connectorText" presStyleLbl="sibTrans1D1" presStyleIdx="1" presStyleCnt="5"/>
      <dgm:spPr/>
    </dgm:pt>
    <dgm:pt modelId="{C5839A0B-1375-4F9B-89E3-644356FA74E3}" type="pres">
      <dgm:prSet presAssocID="{5DFB9B71-328E-40D1-AB38-5E803583058D}" presName="node" presStyleLbl="node1" presStyleIdx="2" presStyleCnt="6">
        <dgm:presLayoutVars>
          <dgm:bulletEnabled val="1"/>
        </dgm:presLayoutVars>
      </dgm:prSet>
      <dgm:spPr/>
    </dgm:pt>
    <dgm:pt modelId="{FFEF9AC5-0525-4C9C-83E6-76A858F19197}" type="pres">
      <dgm:prSet presAssocID="{A18FB6D6-6C8F-426C-A873-72C15957C7E5}" presName="sibTrans" presStyleLbl="sibTrans1D1" presStyleIdx="2" presStyleCnt="5"/>
      <dgm:spPr/>
    </dgm:pt>
    <dgm:pt modelId="{4958A920-85DD-4AA8-943C-7B529B15AF1C}" type="pres">
      <dgm:prSet presAssocID="{A18FB6D6-6C8F-426C-A873-72C15957C7E5}" presName="connectorText" presStyleLbl="sibTrans1D1" presStyleIdx="2" presStyleCnt="5"/>
      <dgm:spPr/>
    </dgm:pt>
    <dgm:pt modelId="{33105226-10C9-4F19-9651-7BA07644BCB6}" type="pres">
      <dgm:prSet presAssocID="{D27DAEAE-96FF-41A5-867A-992C3523B4FB}" presName="node" presStyleLbl="node1" presStyleIdx="3" presStyleCnt="6">
        <dgm:presLayoutVars>
          <dgm:bulletEnabled val="1"/>
        </dgm:presLayoutVars>
      </dgm:prSet>
      <dgm:spPr/>
    </dgm:pt>
    <dgm:pt modelId="{F993922C-0F7D-48D6-9348-C075C7C1EA33}" type="pres">
      <dgm:prSet presAssocID="{C60544D2-975C-4735-9D11-CA6E2362E239}" presName="sibTrans" presStyleLbl="sibTrans1D1" presStyleIdx="3" presStyleCnt="5"/>
      <dgm:spPr/>
    </dgm:pt>
    <dgm:pt modelId="{0FDF51B6-888D-448C-BDD2-1EEC846888F5}" type="pres">
      <dgm:prSet presAssocID="{C60544D2-975C-4735-9D11-CA6E2362E239}" presName="connectorText" presStyleLbl="sibTrans1D1" presStyleIdx="3" presStyleCnt="5"/>
      <dgm:spPr/>
    </dgm:pt>
    <dgm:pt modelId="{7D9BF9B8-16F5-4478-9C07-116D04E303DC}" type="pres">
      <dgm:prSet presAssocID="{4C2F1BBF-6F41-432F-9AA9-E2EA646E57B2}" presName="node" presStyleLbl="node1" presStyleIdx="4" presStyleCnt="6">
        <dgm:presLayoutVars>
          <dgm:bulletEnabled val="1"/>
        </dgm:presLayoutVars>
      </dgm:prSet>
      <dgm:spPr/>
    </dgm:pt>
    <dgm:pt modelId="{F1BF5B9C-F7CE-4F96-9546-16194E1BB7EB}" type="pres">
      <dgm:prSet presAssocID="{8B4E94F4-0048-41D6-A105-D990C3795587}" presName="sibTrans" presStyleLbl="sibTrans1D1" presStyleIdx="4" presStyleCnt="5"/>
      <dgm:spPr/>
    </dgm:pt>
    <dgm:pt modelId="{9BE13A72-91AF-4428-85EC-C078E2F74EA9}" type="pres">
      <dgm:prSet presAssocID="{8B4E94F4-0048-41D6-A105-D990C3795587}" presName="connectorText" presStyleLbl="sibTrans1D1" presStyleIdx="4" presStyleCnt="5"/>
      <dgm:spPr/>
    </dgm:pt>
    <dgm:pt modelId="{8CE123AD-D600-4D21-B943-542C0B84A25C}" type="pres">
      <dgm:prSet presAssocID="{B3B822C0-6E00-481E-8859-1F7C3C27D4E8}" presName="node" presStyleLbl="node1" presStyleIdx="5" presStyleCnt="6">
        <dgm:presLayoutVars>
          <dgm:bulletEnabled val="1"/>
        </dgm:presLayoutVars>
      </dgm:prSet>
      <dgm:spPr/>
    </dgm:pt>
  </dgm:ptLst>
  <dgm:cxnLst>
    <dgm:cxn modelId="{D397E604-3A49-4665-80E0-3BBA651CA4BA}" type="presOf" srcId="{F14ED28C-E889-4867-8305-D8187CC952D9}" destId="{A25A0A79-F4AF-4F69-8B05-F9386FC1F3BC}" srcOrd="0" destOrd="0" presId="urn:microsoft.com/office/officeart/2016/7/layout/RepeatingBendingProcessNew"/>
    <dgm:cxn modelId="{AA950A06-B7EE-4F5D-8E95-B758E43EC7BA}" srcId="{F14ED28C-E889-4867-8305-D8187CC952D9}" destId="{D27DAEAE-96FF-41A5-867A-992C3523B4FB}" srcOrd="3" destOrd="0" parTransId="{BF99B3B4-74EC-429E-88AA-65FEAC5FD61E}" sibTransId="{C60544D2-975C-4735-9D11-CA6E2362E239}"/>
    <dgm:cxn modelId="{67530E06-EABE-479B-A92B-6A79ACD000A2}" type="presOf" srcId="{C60544D2-975C-4735-9D11-CA6E2362E239}" destId="{0FDF51B6-888D-448C-BDD2-1EEC846888F5}" srcOrd="1" destOrd="0" presId="urn:microsoft.com/office/officeart/2016/7/layout/RepeatingBendingProcessNew"/>
    <dgm:cxn modelId="{35605E07-01F8-432A-A3A3-EE954ED23C54}" type="presOf" srcId="{A18FB6D6-6C8F-426C-A873-72C15957C7E5}" destId="{FFEF9AC5-0525-4C9C-83E6-76A858F19197}" srcOrd="0" destOrd="0" presId="urn:microsoft.com/office/officeart/2016/7/layout/RepeatingBendingProcessNew"/>
    <dgm:cxn modelId="{E3B3E30B-A7FB-4482-A401-9C9E6904797D}" type="presOf" srcId="{D27DAEAE-96FF-41A5-867A-992C3523B4FB}" destId="{33105226-10C9-4F19-9651-7BA07644BCB6}" srcOrd="0" destOrd="0" presId="urn:microsoft.com/office/officeart/2016/7/layout/RepeatingBendingProcessNew"/>
    <dgm:cxn modelId="{C8DEE829-A9CF-466D-A322-D6ACF013B80A}" type="presOf" srcId="{4C2F1BBF-6F41-432F-9AA9-E2EA646E57B2}" destId="{7D9BF9B8-16F5-4478-9C07-116D04E303DC}" srcOrd="0" destOrd="0" presId="urn:microsoft.com/office/officeart/2016/7/layout/RepeatingBendingProcessNew"/>
    <dgm:cxn modelId="{B974C836-8A5C-46B4-B11C-2531A49E1B68}" type="presOf" srcId="{8B4E94F4-0048-41D6-A105-D990C3795587}" destId="{9BE13A72-91AF-4428-85EC-C078E2F74EA9}" srcOrd="1" destOrd="0" presId="urn:microsoft.com/office/officeart/2016/7/layout/RepeatingBendingProcessNew"/>
    <dgm:cxn modelId="{0A78403B-DC26-4202-94A3-4440BCE9D194}" srcId="{F14ED28C-E889-4867-8305-D8187CC952D9}" destId="{48339315-8FBD-4A5A-ADB8-67BD857CC7C2}" srcOrd="0" destOrd="0" parTransId="{A86B9F4D-69B1-40B6-8254-06ABD37A25A4}" sibTransId="{1D91BC51-1EF7-4710-9927-D89875F35414}"/>
    <dgm:cxn modelId="{A40B0A5F-A54A-45B3-9361-54CDA7010313}" type="presOf" srcId="{E51FAD8B-4BCD-4A34-BAA9-CF4C1E9D431F}" destId="{8A38425C-486D-4ED9-8489-2771661C532D}" srcOrd="0" destOrd="0" presId="urn:microsoft.com/office/officeart/2016/7/layout/RepeatingBendingProcessNew"/>
    <dgm:cxn modelId="{1D081543-597E-401C-A8EB-5EF7A2ACD96A}" type="presOf" srcId="{1D91BC51-1EF7-4710-9927-D89875F35414}" destId="{CE1981F2-25C0-4EC2-A80F-357D76F89D96}" srcOrd="1" destOrd="0" presId="urn:microsoft.com/office/officeart/2016/7/layout/RepeatingBendingProcessNew"/>
    <dgm:cxn modelId="{C3461B68-BB31-4AF0-BC4E-13D1C7D6B506}" type="presOf" srcId="{86261A52-49FD-4C5F-B40F-1FC105141D80}" destId="{E1A23367-96C2-4C6A-BD63-976E98EE7D0D}" srcOrd="1" destOrd="0" presId="urn:microsoft.com/office/officeart/2016/7/layout/RepeatingBendingProcessNew"/>
    <dgm:cxn modelId="{020E3849-3C6A-4723-BBB1-91BC16B2FC69}" srcId="{F14ED28C-E889-4867-8305-D8187CC952D9}" destId="{4C2F1BBF-6F41-432F-9AA9-E2EA646E57B2}" srcOrd="4" destOrd="0" parTransId="{FC1B0321-A243-454E-9719-7CEEFEBB1982}" sibTransId="{8B4E94F4-0048-41D6-A105-D990C3795587}"/>
    <dgm:cxn modelId="{E883194C-5C70-4D3A-917E-7AE13435A73D}" srcId="{F14ED28C-E889-4867-8305-D8187CC952D9}" destId="{E51FAD8B-4BCD-4A34-BAA9-CF4C1E9D431F}" srcOrd="1" destOrd="0" parTransId="{6A0DCD3A-54A8-47CB-85C8-626C8F0ED4CC}" sibTransId="{86261A52-49FD-4C5F-B40F-1FC105141D80}"/>
    <dgm:cxn modelId="{36F27579-B9E3-4C47-9751-295F72CCB29D}" type="presOf" srcId="{B3B822C0-6E00-481E-8859-1F7C3C27D4E8}" destId="{8CE123AD-D600-4D21-B943-542C0B84A25C}" srcOrd="0" destOrd="0" presId="urn:microsoft.com/office/officeart/2016/7/layout/RepeatingBendingProcessNew"/>
    <dgm:cxn modelId="{048DFD8A-E0B7-4B8F-9007-1890CE329096}" type="presOf" srcId="{48339315-8FBD-4A5A-ADB8-67BD857CC7C2}" destId="{18959087-5967-44BB-8636-0E9747FD2F7E}" srcOrd="0" destOrd="0" presId="urn:microsoft.com/office/officeart/2016/7/layout/RepeatingBendingProcessNew"/>
    <dgm:cxn modelId="{7314DD8E-15F6-434B-BDED-817C19F3706E}" srcId="{F14ED28C-E889-4867-8305-D8187CC952D9}" destId="{5DFB9B71-328E-40D1-AB38-5E803583058D}" srcOrd="2" destOrd="0" parTransId="{D30E33ED-2834-4B23-8038-E2A8738F1F0F}" sibTransId="{A18FB6D6-6C8F-426C-A873-72C15957C7E5}"/>
    <dgm:cxn modelId="{C354F598-10E0-4574-A563-4E901B34C495}" type="presOf" srcId="{5DFB9B71-328E-40D1-AB38-5E803583058D}" destId="{C5839A0B-1375-4F9B-89E3-644356FA74E3}" srcOrd="0" destOrd="0" presId="urn:microsoft.com/office/officeart/2016/7/layout/RepeatingBendingProcessNew"/>
    <dgm:cxn modelId="{1D815DB8-6782-4A7D-841E-AB4A07499742}" type="presOf" srcId="{A18FB6D6-6C8F-426C-A873-72C15957C7E5}" destId="{4958A920-85DD-4AA8-943C-7B529B15AF1C}" srcOrd="1" destOrd="0" presId="urn:microsoft.com/office/officeart/2016/7/layout/RepeatingBendingProcessNew"/>
    <dgm:cxn modelId="{0FFBF0B8-AA79-4848-8691-2F1869583EF6}" type="presOf" srcId="{1D91BC51-1EF7-4710-9927-D89875F35414}" destId="{48504B26-C239-466F-B8E9-109FDFCBFD17}" srcOrd="0" destOrd="0" presId="urn:microsoft.com/office/officeart/2016/7/layout/RepeatingBendingProcessNew"/>
    <dgm:cxn modelId="{EBD969BB-ABB0-4A89-9F18-6EDE7C0B1A2E}" srcId="{F14ED28C-E889-4867-8305-D8187CC952D9}" destId="{B3B822C0-6E00-481E-8859-1F7C3C27D4E8}" srcOrd="5" destOrd="0" parTransId="{01442419-4570-48B8-A327-EF77487F751D}" sibTransId="{06E2AD95-7007-4758-9967-720423DA97CE}"/>
    <dgm:cxn modelId="{E66829C0-AC00-4CE8-9AB9-5E1CBB88D106}" type="presOf" srcId="{86261A52-49FD-4C5F-B40F-1FC105141D80}" destId="{C1830E74-E237-4736-BC4E-F8A6BC56CDF9}" srcOrd="0" destOrd="0" presId="urn:microsoft.com/office/officeart/2016/7/layout/RepeatingBendingProcessNew"/>
    <dgm:cxn modelId="{914960C0-580A-43B4-9477-7D5980386014}" type="presOf" srcId="{8B4E94F4-0048-41D6-A105-D990C3795587}" destId="{F1BF5B9C-F7CE-4F96-9546-16194E1BB7EB}" srcOrd="0" destOrd="0" presId="urn:microsoft.com/office/officeart/2016/7/layout/RepeatingBendingProcessNew"/>
    <dgm:cxn modelId="{40F272F4-2002-44A1-8797-FEE7870DF7C1}" type="presOf" srcId="{C60544D2-975C-4735-9D11-CA6E2362E239}" destId="{F993922C-0F7D-48D6-9348-C075C7C1EA33}" srcOrd="0" destOrd="0" presId="urn:microsoft.com/office/officeart/2016/7/layout/RepeatingBendingProcessNew"/>
    <dgm:cxn modelId="{EBB78FEB-0659-482E-A689-EFC369FE2770}" type="presParOf" srcId="{A25A0A79-F4AF-4F69-8B05-F9386FC1F3BC}" destId="{18959087-5967-44BB-8636-0E9747FD2F7E}" srcOrd="0" destOrd="0" presId="urn:microsoft.com/office/officeart/2016/7/layout/RepeatingBendingProcessNew"/>
    <dgm:cxn modelId="{8301A11D-A021-436C-BEB2-94014AAC4CBF}" type="presParOf" srcId="{A25A0A79-F4AF-4F69-8B05-F9386FC1F3BC}" destId="{48504B26-C239-466F-B8E9-109FDFCBFD17}" srcOrd="1" destOrd="0" presId="urn:microsoft.com/office/officeart/2016/7/layout/RepeatingBendingProcessNew"/>
    <dgm:cxn modelId="{9DED2956-3FC8-404F-B9F2-B4E273541646}" type="presParOf" srcId="{48504B26-C239-466F-B8E9-109FDFCBFD17}" destId="{CE1981F2-25C0-4EC2-A80F-357D76F89D96}" srcOrd="0" destOrd="0" presId="urn:microsoft.com/office/officeart/2016/7/layout/RepeatingBendingProcessNew"/>
    <dgm:cxn modelId="{9AEE76C6-D9E9-467A-8F7F-933BB46E5828}" type="presParOf" srcId="{A25A0A79-F4AF-4F69-8B05-F9386FC1F3BC}" destId="{8A38425C-486D-4ED9-8489-2771661C532D}" srcOrd="2" destOrd="0" presId="urn:microsoft.com/office/officeart/2016/7/layout/RepeatingBendingProcessNew"/>
    <dgm:cxn modelId="{55D4516B-0D81-4FB1-91F9-DE2E2396D5FA}" type="presParOf" srcId="{A25A0A79-F4AF-4F69-8B05-F9386FC1F3BC}" destId="{C1830E74-E237-4736-BC4E-F8A6BC56CDF9}" srcOrd="3" destOrd="0" presId="urn:microsoft.com/office/officeart/2016/7/layout/RepeatingBendingProcessNew"/>
    <dgm:cxn modelId="{01F3358C-45A9-446D-AB18-C621DC2B2DAB}" type="presParOf" srcId="{C1830E74-E237-4736-BC4E-F8A6BC56CDF9}" destId="{E1A23367-96C2-4C6A-BD63-976E98EE7D0D}" srcOrd="0" destOrd="0" presId="urn:microsoft.com/office/officeart/2016/7/layout/RepeatingBendingProcessNew"/>
    <dgm:cxn modelId="{68D7C936-EB34-4F5B-BCF6-3A5E4C530D45}" type="presParOf" srcId="{A25A0A79-F4AF-4F69-8B05-F9386FC1F3BC}" destId="{C5839A0B-1375-4F9B-89E3-644356FA74E3}" srcOrd="4" destOrd="0" presId="urn:microsoft.com/office/officeart/2016/7/layout/RepeatingBendingProcessNew"/>
    <dgm:cxn modelId="{54904D4F-BF97-4C08-B6F0-E118182D03A8}" type="presParOf" srcId="{A25A0A79-F4AF-4F69-8B05-F9386FC1F3BC}" destId="{FFEF9AC5-0525-4C9C-83E6-76A858F19197}" srcOrd="5" destOrd="0" presId="urn:microsoft.com/office/officeart/2016/7/layout/RepeatingBendingProcessNew"/>
    <dgm:cxn modelId="{615A0770-B4C8-40BE-8E66-58B7D0E07F80}" type="presParOf" srcId="{FFEF9AC5-0525-4C9C-83E6-76A858F19197}" destId="{4958A920-85DD-4AA8-943C-7B529B15AF1C}" srcOrd="0" destOrd="0" presId="urn:microsoft.com/office/officeart/2016/7/layout/RepeatingBendingProcessNew"/>
    <dgm:cxn modelId="{3919B752-1298-4A41-8160-A25EC965E5A1}" type="presParOf" srcId="{A25A0A79-F4AF-4F69-8B05-F9386FC1F3BC}" destId="{33105226-10C9-4F19-9651-7BA07644BCB6}" srcOrd="6" destOrd="0" presId="urn:microsoft.com/office/officeart/2016/7/layout/RepeatingBendingProcessNew"/>
    <dgm:cxn modelId="{BF52D766-88EF-4890-B1CA-4190BF83A5A6}" type="presParOf" srcId="{A25A0A79-F4AF-4F69-8B05-F9386FC1F3BC}" destId="{F993922C-0F7D-48D6-9348-C075C7C1EA33}" srcOrd="7" destOrd="0" presId="urn:microsoft.com/office/officeart/2016/7/layout/RepeatingBendingProcessNew"/>
    <dgm:cxn modelId="{5CACFE21-1276-45F1-841C-6ED27988C361}" type="presParOf" srcId="{F993922C-0F7D-48D6-9348-C075C7C1EA33}" destId="{0FDF51B6-888D-448C-BDD2-1EEC846888F5}" srcOrd="0" destOrd="0" presId="urn:microsoft.com/office/officeart/2016/7/layout/RepeatingBendingProcessNew"/>
    <dgm:cxn modelId="{99B6ECD7-E0C0-4612-9B05-A03950F4A935}" type="presParOf" srcId="{A25A0A79-F4AF-4F69-8B05-F9386FC1F3BC}" destId="{7D9BF9B8-16F5-4478-9C07-116D04E303DC}" srcOrd="8" destOrd="0" presId="urn:microsoft.com/office/officeart/2016/7/layout/RepeatingBendingProcessNew"/>
    <dgm:cxn modelId="{192246E2-2A87-4E57-83C1-A46B329FEFD5}" type="presParOf" srcId="{A25A0A79-F4AF-4F69-8B05-F9386FC1F3BC}" destId="{F1BF5B9C-F7CE-4F96-9546-16194E1BB7EB}" srcOrd="9" destOrd="0" presId="urn:microsoft.com/office/officeart/2016/7/layout/RepeatingBendingProcessNew"/>
    <dgm:cxn modelId="{76F8F7C3-1A82-4738-9654-7D3F18658CC1}" type="presParOf" srcId="{F1BF5B9C-F7CE-4F96-9546-16194E1BB7EB}" destId="{9BE13A72-91AF-4428-85EC-C078E2F74EA9}" srcOrd="0" destOrd="0" presId="urn:microsoft.com/office/officeart/2016/7/layout/RepeatingBendingProcessNew"/>
    <dgm:cxn modelId="{AE7F85BC-09EE-42E7-B14B-634A98B6257C}" type="presParOf" srcId="{A25A0A79-F4AF-4F69-8B05-F9386FC1F3BC}" destId="{8CE123AD-D600-4D21-B943-542C0B84A25C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A67B04-915A-42FE-9533-E169E287F4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5F90BC2-8DEB-4D30-BB0C-6C5BD2FAFC54}">
      <dgm:prSet/>
      <dgm:spPr/>
      <dgm:t>
        <a:bodyPr/>
        <a:lstStyle/>
        <a:p>
          <a:r>
            <a:rPr lang="en-GB"/>
            <a:t>Financial Services and Markets Act 2000</a:t>
          </a:r>
          <a:endParaRPr lang="en-US"/>
        </a:p>
      </dgm:t>
    </dgm:pt>
    <dgm:pt modelId="{96A828F5-6FBE-49CA-A712-7AF0DDFE5DF2}" type="parTrans" cxnId="{24662C07-C28F-41CE-9E7D-6C640FFD6D9D}">
      <dgm:prSet/>
      <dgm:spPr/>
      <dgm:t>
        <a:bodyPr/>
        <a:lstStyle/>
        <a:p>
          <a:endParaRPr lang="en-US"/>
        </a:p>
      </dgm:t>
    </dgm:pt>
    <dgm:pt modelId="{CF3EDDCF-2BBF-4297-96E8-E042E344C335}" type="sibTrans" cxnId="{24662C07-C28F-41CE-9E7D-6C640FFD6D9D}">
      <dgm:prSet/>
      <dgm:spPr/>
      <dgm:t>
        <a:bodyPr/>
        <a:lstStyle/>
        <a:p>
          <a:endParaRPr lang="en-US"/>
        </a:p>
      </dgm:t>
    </dgm:pt>
    <dgm:pt modelId="{7965C513-87C4-42D9-BFBA-D9DBE83CFE5A}">
      <dgm:prSet/>
      <dgm:spPr/>
      <dgm:t>
        <a:bodyPr/>
        <a:lstStyle/>
        <a:p>
          <a:r>
            <a:rPr lang="en-GB"/>
            <a:t>Consumer Credit Act 1974</a:t>
          </a:r>
          <a:endParaRPr lang="en-US"/>
        </a:p>
      </dgm:t>
    </dgm:pt>
    <dgm:pt modelId="{2C23E0FB-04DC-4D8D-A7C2-7EC7B22BA361}" type="parTrans" cxnId="{93308D1C-6C8C-4F51-B864-49E48B97C194}">
      <dgm:prSet/>
      <dgm:spPr/>
      <dgm:t>
        <a:bodyPr/>
        <a:lstStyle/>
        <a:p>
          <a:endParaRPr lang="en-US"/>
        </a:p>
      </dgm:t>
    </dgm:pt>
    <dgm:pt modelId="{705C8749-8AC3-48C6-91EA-656D43C2F407}" type="sibTrans" cxnId="{93308D1C-6C8C-4F51-B864-49E48B97C194}">
      <dgm:prSet/>
      <dgm:spPr/>
      <dgm:t>
        <a:bodyPr/>
        <a:lstStyle/>
        <a:p>
          <a:endParaRPr lang="en-US"/>
        </a:p>
      </dgm:t>
    </dgm:pt>
    <dgm:pt modelId="{B4732300-82AC-4490-8F16-56DDC1EEB117}">
      <dgm:prSet/>
      <dgm:spPr/>
      <dgm:t>
        <a:bodyPr/>
        <a:lstStyle/>
        <a:p>
          <a:r>
            <a:rPr lang="en-GB"/>
            <a:t>Banking Act 2009 </a:t>
          </a:r>
          <a:endParaRPr lang="en-US"/>
        </a:p>
      </dgm:t>
    </dgm:pt>
    <dgm:pt modelId="{4636B245-8D11-4301-9A20-C207C406FC84}" type="parTrans" cxnId="{54A95721-2FA6-4C1C-8DC2-A4988E71D230}">
      <dgm:prSet/>
      <dgm:spPr/>
      <dgm:t>
        <a:bodyPr/>
        <a:lstStyle/>
        <a:p>
          <a:endParaRPr lang="en-US"/>
        </a:p>
      </dgm:t>
    </dgm:pt>
    <dgm:pt modelId="{F1756B36-FE69-47FA-852E-B78B4FB1EAC2}" type="sibTrans" cxnId="{54A95721-2FA6-4C1C-8DC2-A4988E71D230}">
      <dgm:prSet/>
      <dgm:spPr/>
      <dgm:t>
        <a:bodyPr/>
        <a:lstStyle/>
        <a:p>
          <a:endParaRPr lang="en-US"/>
        </a:p>
      </dgm:t>
    </dgm:pt>
    <dgm:pt modelId="{045FF9A5-64B5-4647-A172-1ABF875E1578}">
      <dgm:prSet/>
      <dgm:spPr/>
      <dgm:t>
        <a:bodyPr/>
        <a:lstStyle/>
        <a:p>
          <a:r>
            <a:rPr lang="en-GB"/>
            <a:t>Insurance Act 2015</a:t>
          </a:r>
          <a:endParaRPr lang="en-US"/>
        </a:p>
      </dgm:t>
    </dgm:pt>
    <dgm:pt modelId="{935985DA-A4A7-4D45-BC9B-85E487644753}" type="parTrans" cxnId="{E53A61E8-01C8-4DE1-8535-B2E7F42D855F}">
      <dgm:prSet/>
      <dgm:spPr/>
      <dgm:t>
        <a:bodyPr/>
        <a:lstStyle/>
        <a:p>
          <a:endParaRPr lang="en-US"/>
        </a:p>
      </dgm:t>
    </dgm:pt>
    <dgm:pt modelId="{48B8507E-B9BC-44E9-BFEC-8583CA7591E9}" type="sibTrans" cxnId="{E53A61E8-01C8-4DE1-8535-B2E7F42D855F}">
      <dgm:prSet/>
      <dgm:spPr/>
      <dgm:t>
        <a:bodyPr/>
        <a:lstStyle/>
        <a:p>
          <a:endParaRPr lang="en-US"/>
        </a:p>
      </dgm:t>
    </dgm:pt>
    <dgm:pt modelId="{4CB40766-8777-4719-BAF6-1D3E08510C8F}">
      <dgm:prSet/>
      <dgm:spPr/>
      <dgm:t>
        <a:bodyPr/>
        <a:lstStyle/>
        <a:p>
          <a:r>
            <a:rPr lang="en-GB"/>
            <a:t>Pension Schemes Act 2021</a:t>
          </a:r>
          <a:endParaRPr lang="en-US"/>
        </a:p>
      </dgm:t>
    </dgm:pt>
    <dgm:pt modelId="{7444A85B-96A3-4ED0-9D4F-DAED85E9F691}" type="parTrans" cxnId="{C9EAC602-FF2B-4247-AED9-682CFF1DF33A}">
      <dgm:prSet/>
      <dgm:spPr/>
      <dgm:t>
        <a:bodyPr/>
        <a:lstStyle/>
        <a:p>
          <a:endParaRPr lang="en-US"/>
        </a:p>
      </dgm:t>
    </dgm:pt>
    <dgm:pt modelId="{166DBB36-E348-4903-AFCF-86FCD341DB65}" type="sibTrans" cxnId="{C9EAC602-FF2B-4247-AED9-682CFF1DF33A}">
      <dgm:prSet/>
      <dgm:spPr/>
      <dgm:t>
        <a:bodyPr/>
        <a:lstStyle/>
        <a:p>
          <a:endParaRPr lang="en-US"/>
        </a:p>
      </dgm:t>
    </dgm:pt>
    <dgm:pt modelId="{1C28453F-80D7-48BA-BDDC-6C5E365068C2}" type="pres">
      <dgm:prSet presAssocID="{79A67B04-915A-42FE-9533-E169E287F414}" presName="root" presStyleCnt="0">
        <dgm:presLayoutVars>
          <dgm:dir/>
          <dgm:resizeHandles val="exact"/>
        </dgm:presLayoutVars>
      </dgm:prSet>
      <dgm:spPr/>
    </dgm:pt>
    <dgm:pt modelId="{28326B04-6D21-43A1-923F-9BC0D667CCC2}" type="pres">
      <dgm:prSet presAssocID="{D5F90BC2-8DEB-4D30-BB0C-6C5BD2FAFC54}" presName="compNode" presStyleCnt="0"/>
      <dgm:spPr/>
    </dgm:pt>
    <dgm:pt modelId="{43DDB73E-5114-468C-8692-F305649C7FDE}" type="pres">
      <dgm:prSet presAssocID="{D5F90BC2-8DEB-4D30-BB0C-6C5BD2FAFC54}" presName="bgRect" presStyleLbl="bgShp" presStyleIdx="0" presStyleCnt="5"/>
      <dgm:spPr/>
    </dgm:pt>
    <dgm:pt modelId="{FBF4909A-0C90-47CD-B662-BF29C47A3ADB}" type="pres">
      <dgm:prSet presAssocID="{D5F90BC2-8DEB-4D30-BB0C-6C5BD2FAFC5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C792E82-1025-4A72-8D53-88E671440485}" type="pres">
      <dgm:prSet presAssocID="{D5F90BC2-8DEB-4D30-BB0C-6C5BD2FAFC54}" presName="spaceRect" presStyleCnt="0"/>
      <dgm:spPr/>
    </dgm:pt>
    <dgm:pt modelId="{24D8105C-1E29-4F65-9723-DCA3A7A8A4FA}" type="pres">
      <dgm:prSet presAssocID="{D5F90BC2-8DEB-4D30-BB0C-6C5BD2FAFC54}" presName="parTx" presStyleLbl="revTx" presStyleIdx="0" presStyleCnt="5">
        <dgm:presLayoutVars>
          <dgm:chMax val="0"/>
          <dgm:chPref val="0"/>
        </dgm:presLayoutVars>
      </dgm:prSet>
      <dgm:spPr/>
    </dgm:pt>
    <dgm:pt modelId="{12DB1B1B-90F4-46BA-8B99-5F3145346B30}" type="pres">
      <dgm:prSet presAssocID="{CF3EDDCF-2BBF-4297-96E8-E042E344C335}" presName="sibTrans" presStyleCnt="0"/>
      <dgm:spPr/>
    </dgm:pt>
    <dgm:pt modelId="{AE0E4D95-F3CD-4427-942F-DF0DD2AEAE55}" type="pres">
      <dgm:prSet presAssocID="{7965C513-87C4-42D9-BFBA-D9DBE83CFE5A}" presName="compNode" presStyleCnt="0"/>
      <dgm:spPr/>
    </dgm:pt>
    <dgm:pt modelId="{5CB72D82-02DA-42CE-9EF2-9EBC25EBA072}" type="pres">
      <dgm:prSet presAssocID="{7965C513-87C4-42D9-BFBA-D9DBE83CFE5A}" presName="bgRect" presStyleLbl="bgShp" presStyleIdx="1" presStyleCnt="5"/>
      <dgm:spPr/>
    </dgm:pt>
    <dgm:pt modelId="{F504DC95-8C2A-4126-BE39-CF9154B007CB}" type="pres">
      <dgm:prSet presAssocID="{7965C513-87C4-42D9-BFBA-D9DBE83CFE5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5409E44E-B5D3-4327-82E5-86A6547CCA5C}" type="pres">
      <dgm:prSet presAssocID="{7965C513-87C4-42D9-BFBA-D9DBE83CFE5A}" presName="spaceRect" presStyleCnt="0"/>
      <dgm:spPr/>
    </dgm:pt>
    <dgm:pt modelId="{1F44886D-1917-47EE-B599-4C165CF8FEC4}" type="pres">
      <dgm:prSet presAssocID="{7965C513-87C4-42D9-BFBA-D9DBE83CFE5A}" presName="parTx" presStyleLbl="revTx" presStyleIdx="1" presStyleCnt="5">
        <dgm:presLayoutVars>
          <dgm:chMax val="0"/>
          <dgm:chPref val="0"/>
        </dgm:presLayoutVars>
      </dgm:prSet>
      <dgm:spPr/>
    </dgm:pt>
    <dgm:pt modelId="{EB66376D-7D40-4129-B909-293ED1094C95}" type="pres">
      <dgm:prSet presAssocID="{705C8749-8AC3-48C6-91EA-656D43C2F407}" presName="sibTrans" presStyleCnt="0"/>
      <dgm:spPr/>
    </dgm:pt>
    <dgm:pt modelId="{953C184C-F097-4174-B679-8D8F4B7804FB}" type="pres">
      <dgm:prSet presAssocID="{B4732300-82AC-4490-8F16-56DDC1EEB117}" presName="compNode" presStyleCnt="0"/>
      <dgm:spPr/>
    </dgm:pt>
    <dgm:pt modelId="{D0D6CD43-59D4-4115-AC50-5C47B7E9D08C}" type="pres">
      <dgm:prSet presAssocID="{B4732300-82AC-4490-8F16-56DDC1EEB117}" presName="bgRect" presStyleLbl="bgShp" presStyleIdx="2" presStyleCnt="5"/>
      <dgm:spPr/>
    </dgm:pt>
    <dgm:pt modelId="{8AA45E4E-4E10-4EA6-9802-7D3A264B21C3}" type="pres">
      <dgm:prSet presAssocID="{B4732300-82AC-4490-8F16-56DDC1EEB11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urt"/>
        </a:ext>
      </dgm:extLst>
    </dgm:pt>
    <dgm:pt modelId="{0B573C38-9CD5-4EB4-904B-E5F924C350C1}" type="pres">
      <dgm:prSet presAssocID="{B4732300-82AC-4490-8F16-56DDC1EEB117}" presName="spaceRect" presStyleCnt="0"/>
      <dgm:spPr/>
    </dgm:pt>
    <dgm:pt modelId="{085B3057-379C-43FD-B630-84F993420708}" type="pres">
      <dgm:prSet presAssocID="{B4732300-82AC-4490-8F16-56DDC1EEB117}" presName="parTx" presStyleLbl="revTx" presStyleIdx="2" presStyleCnt="5">
        <dgm:presLayoutVars>
          <dgm:chMax val="0"/>
          <dgm:chPref val="0"/>
        </dgm:presLayoutVars>
      </dgm:prSet>
      <dgm:spPr/>
    </dgm:pt>
    <dgm:pt modelId="{7116A0AC-E9C0-4522-9786-1170CBB4DE1E}" type="pres">
      <dgm:prSet presAssocID="{F1756B36-FE69-47FA-852E-B78B4FB1EAC2}" presName="sibTrans" presStyleCnt="0"/>
      <dgm:spPr/>
    </dgm:pt>
    <dgm:pt modelId="{D0561C96-FF75-4ED6-806F-4962945E5DF3}" type="pres">
      <dgm:prSet presAssocID="{045FF9A5-64B5-4647-A172-1ABF875E1578}" presName="compNode" presStyleCnt="0"/>
      <dgm:spPr/>
    </dgm:pt>
    <dgm:pt modelId="{F2DC6053-D4E1-4E9E-96E6-D226B9BA01BC}" type="pres">
      <dgm:prSet presAssocID="{045FF9A5-64B5-4647-A172-1ABF875E1578}" presName="bgRect" presStyleLbl="bgShp" presStyleIdx="3" presStyleCnt="5"/>
      <dgm:spPr/>
    </dgm:pt>
    <dgm:pt modelId="{D8674648-E66D-4DC5-BB3E-F21E9B690B5C}" type="pres">
      <dgm:prSet presAssocID="{045FF9A5-64B5-4647-A172-1ABF875E157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A1A69DF1-152C-4933-920D-686E49C6C4E1}" type="pres">
      <dgm:prSet presAssocID="{045FF9A5-64B5-4647-A172-1ABF875E1578}" presName="spaceRect" presStyleCnt="0"/>
      <dgm:spPr/>
    </dgm:pt>
    <dgm:pt modelId="{9E61DD85-08AE-42D4-B046-C131C114EBA9}" type="pres">
      <dgm:prSet presAssocID="{045FF9A5-64B5-4647-A172-1ABF875E1578}" presName="parTx" presStyleLbl="revTx" presStyleIdx="3" presStyleCnt="5">
        <dgm:presLayoutVars>
          <dgm:chMax val="0"/>
          <dgm:chPref val="0"/>
        </dgm:presLayoutVars>
      </dgm:prSet>
      <dgm:spPr/>
    </dgm:pt>
    <dgm:pt modelId="{7BEE2B45-1C16-4453-BB27-2EA349BCEEA9}" type="pres">
      <dgm:prSet presAssocID="{48B8507E-B9BC-44E9-BFEC-8583CA7591E9}" presName="sibTrans" presStyleCnt="0"/>
      <dgm:spPr/>
    </dgm:pt>
    <dgm:pt modelId="{74ED86EF-1042-4F4C-905E-65FF47EB0884}" type="pres">
      <dgm:prSet presAssocID="{4CB40766-8777-4719-BAF6-1D3E08510C8F}" presName="compNode" presStyleCnt="0"/>
      <dgm:spPr/>
    </dgm:pt>
    <dgm:pt modelId="{1E8EBE5D-36F2-42F8-8FBE-0F16DD100450}" type="pres">
      <dgm:prSet presAssocID="{4CB40766-8777-4719-BAF6-1D3E08510C8F}" presName="bgRect" presStyleLbl="bgShp" presStyleIdx="4" presStyleCnt="5"/>
      <dgm:spPr/>
    </dgm:pt>
    <dgm:pt modelId="{5640D956-2853-46C9-9A9E-B0C30B71BDE5}" type="pres">
      <dgm:prSet presAssocID="{4CB40766-8777-4719-BAF6-1D3E08510C8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03D86245-0F99-4B06-8E7B-8CD1819C6FE1}" type="pres">
      <dgm:prSet presAssocID="{4CB40766-8777-4719-BAF6-1D3E08510C8F}" presName="spaceRect" presStyleCnt="0"/>
      <dgm:spPr/>
    </dgm:pt>
    <dgm:pt modelId="{08A04F9C-8863-4E90-8DDA-900843C45540}" type="pres">
      <dgm:prSet presAssocID="{4CB40766-8777-4719-BAF6-1D3E08510C8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9EAC602-FF2B-4247-AED9-682CFF1DF33A}" srcId="{79A67B04-915A-42FE-9533-E169E287F414}" destId="{4CB40766-8777-4719-BAF6-1D3E08510C8F}" srcOrd="4" destOrd="0" parTransId="{7444A85B-96A3-4ED0-9D4F-DAED85E9F691}" sibTransId="{166DBB36-E348-4903-AFCF-86FCD341DB65}"/>
    <dgm:cxn modelId="{24662C07-C28F-41CE-9E7D-6C640FFD6D9D}" srcId="{79A67B04-915A-42FE-9533-E169E287F414}" destId="{D5F90BC2-8DEB-4D30-BB0C-6C5BD2FAFC54}" srcOrd="0" destOrd="0" parTransId="{96A828F5-6FBE-49CA-A712-7AF0DDFE5DF2}" sibTransId="{CF3EDDCF-2BBF-4297-96E8-E042E344C335}"/>
    <dgm:cxn modelId="{93308D1C-6C8C-4F51-B864-49E48B97C194}" srcId="{79A67B04-915A-42FE-9533-E169E287F414}" destId="{7965C513-87C4-42D9-BFBA-D9DBE83CFE5A}" srcOrd="1" destOrd="0" parTransId="{2C23E0FB-04DC-4D8D-A7C2-7EC7B22BA361}" sibTransId="{705C8749-8AC3-48C6-91EA-656D43C2F407}"/>
    <dgm:cxn modelId="{54A95721-2FA6-4C1C-8DC2-A4988E71D230}" srcId="{79A67B04-915A-42FE-9533-E169E287F414}" destId="{B4732300-82AC-4490-8F16-56DDC1EEB117}" srcOrd="2" destOrd="0" parTransId="{4636B245-8D11-4301-9A20-C207C406FC84}" sibTransId="{F1756B36-FE69-47FA-852E-B78B4FB1EAC2}"/>
    <dgm:cxn modelId="{6E875C88-0A89-459B-A9CF-E08CEDA71EB9}" type="presOf" srcId="{D5F90BC2-8DEB-4D30-BB0C-6C5BD2FAFC54}" destId="{24D8105C-1E29-4F65-9723-DCA3A7A8A4FA}" srcOrd="0" destOrd="0" presId="urn:microsoft.com/office/officeart/2018/2/layout/IconVerticalSolidList"/>
    <dgm:cxn modelId="{8231E9AF-BB3C-44E1-B323-CBA65A873A43}" type="presOf" srcId="{79A67B04-915A-42FE-9533-E169E287F414}" destId="{1C28453F-80D7-48BA-BDDC-6C5E365068C2}" srcOrd="0" destOrd="0" presId="urn:microsoft.com/office/officeart/2018/2/layout/IconVerticalSolidList"/>
    <dgm:cxn modelId="{75E51FBA-BE44-4DCE-A60D-99C81DDBD77C}" type="presOf" srcId="{7965C513-87C4-42D9-BFBA-D9DBE83CFE5A}" destId="{1F44886D-1917-47EE-B599-4C165CF8FEC4}" srcOrd="0" destOrd="0" presId="urn:microsoft.com/office/officeart/2018/2/layout/IconVerticalSolidList"/>
    <dgm:cxn modelId="{292680C0-8200-4774-92E7-460C1F946E3B}" type="presOf" srcId="{4CB40766-8777-4719-BAF6-1D3E08510C8F}" destId="{08A04F9C-8863-4E90-8DDA-900843C45540}" srcOrd="0" destOrd="0" presId="urn:microsoft.com/office/officeart/2018/2/layout/IconVerticalSolidList"/>
    <dgm:cxn modelId="{E53A61E8-01C8-4DE1-8535-B2E7F42D855F}" srcId="{79A67B04-915A-42FE-9533-E169E287F414}" destId="{045FF9A5-64B5-4647-A172-1ABF875E1578}" srcOrd="3" destOrd="0" parTransId="{935985DA-A4A7-4D45-BC9B-85E487644753}" sibTransId="{48B8507E-B9BC-44E9-BFEC-8583CA7591E9}"/>
    <dgm:cxn modelId="{FD9BDDF0-F4CF-4DF9-AC75-97515C268770}" type="presOf" srcId="{045FF9A5-64B5-4647-A172-1ABF875E1578}" destId="{9E61DD85-08AE-42D4-B046-C131C114EBA9}" srcOrd="0" destOrd="0" presId="urn:microsoft.com/office/officeart/2018/2/layout/IconVerticalSolidList"/>
    <dgm:cxn modelId="{394E60FC-51EB-4BB2-847E-9B89F8AA4C2D}" type="presOf" srcId="{B4732300-82AC-4490-8F16-56DDC1EEB117}" destId="{085B3057-379C-43FD-B630-84F993420708}" srcOrd="0" destOrd="0" presId="urn:microsoft.com/office/officeart/2018/2/layout/IconVerticalSolidList"/>
    <dgm:cxn modelId="{D81915EA-A9AC-46AE-A051-92D39C7252BD}" type="presParOf" srcId="{1C28453F-80D7-48BA-BDDC-6C5E365068C2}" destId="{28326B04-6D21-43A1-923F-9BC0D667CCC2}" srcOrd="0" destOrd="0" presId="urn:microsoft.com/office/officeart/2018/2/layout/IconVerticalSolidList"/>
    <dgm:cxn modelId="{0155811A-C3CD-4B83-8D27-C70C94903CF4}" type="presParOf" srcId="{28326B04-6D21-43A1-923F-9BC0D667CCC2}" destId="{43DDB73E-5114-468C-8692-F305649C7FDE}" srcOrd="0" destOrd="0" presId="urn:microsoft.com/office/officeart/2018/2/layout/IconVerticalSolidList"/>
    <dgm:cxn modelId="{9E4CE63E-FB94-4F27-94AC-A4ED8B22062B}" type="presParOf" srcId="{28326B04-6D21-43A1-923F-9BC0D667CCC2}" destId="{FBF4909A-0C90-47CD-B662-BF29C47A3ADB}" srcOrd="1" destOrd="0" presId="urn:microsoft.com/office/officeart/2018/2/layout/IconVerticalSolidList"/>
    <dgm:cxn modelId="{F463E712-FA2D-49EB-9DB8-3456EAEF6ADF}" type="presParOf" srcId="{28326B04-6D21-43A1-923F-9BC0D667CCC2}" destId="{3C792E82-1025-4A72-8D53-88E671440485}" srcOrd="2" destOrd="0" presId="urn:microsoft.com/office/officeart/2018/2/layout/IconVerticalSolidList"/>
    <dgm:cxn modelId="{D211F684-E588-4002-8BCC-7D42768BF024}" type="presParOf" srcId="{28326B04-6D21-43A1-923F-9BC0D667CCC2}" destId="{24D8105C-1E29-4F65-9723-DCA3A7A8A4FA}" srcOrd="3" destOrd="0" presId="urn:microsoft.com/office/officeart/2018/2/layout/IconVerticalSolidList"/>
    <dgm:cxn modelId="{78300F6A-493A-4769-84B8-DFA082A8A22C}" type="presParOf" srcId="{1C28453F-80D7-48BA-BDDC-6C5E365068C2}" destId="{12DB1B1B-90F4-46BA-8B99-5F3145346B30}" srcOrd="1" destOrd="0" presId="urn:microsoft.com/office/officeart/2018/2/layout/IconVerticalSolidList"/>
    <dgm:cxn modelId="{347E4912-2DA4-4A45-9418-558600C26F3E}" type="presParOf" srcId="{1C28453F-80D7-48BA-BDDC-6C5E365068C2}" destId="{AE0E4D95-F3CD-4427-942F-DF0DD2AEAE55}" srcOrd="2" destOrd="0" presId="urn:microsoft.com/office/officeart/2018/2/layout/IconVerticalSolidList"/>
    <dgm:cxn modelId="{29EEA6A9-EE30-4D2A-9796-2DEB03B3B618}" type="presParOf" srcId="{AE0E4D95-F3CD-4427-942F-DF0DD2AEAE55}" destId="{5CB72D82-02DA-42CE-9EF2-9EBC25EBA072}" srcOrd="0" destOrd="0" presId="urn:microsoft.com/office/officeart/2018/2/layout/IconVerticalSolidList"/>
    <dgm:cxn modelId="{5A22BF18-133D-4647-8573-3B5001ADD0E5}" type="presParOf" srcId="{AE0E4D95-F3CD-4427-942F-DF0DD2AEAE55}" destId="{F504DC95-8C2A-4126-BE39-CF9154B007CB}" srcOrd="1" destOrd="0" presId="urn:microsoft.com/office/officeart/2018/2/layout/IconVerticalSolidList"/>
    <dgm:cxn modelId="{16AC51CE-EFAB-4CB3-BA86-7724082E4D96}" type="presParOf" srcId="{AE0E4D95-F3CD-4427-942F-DF0DD2AEAE55}" destId="{5409E44E-B5D3-4327-82E5-86A6547CCA5C}" srcOrd="2" destOrd="0" presId="urn:microsoft.com/office/officeart/2018/2/layout/IconVerticalSolidList"/>
    <dgm:cxn modelId="{8B1C784A-8925-4748-A894-93320AB4E016}" type="presParOf" srcId="{AE0E4D95-F3CD-4427-942F-DF0DD2AEAE55}" destId="{1F44886D-1917-47EE-B599-4C165CF8FEC4}" srcOrd="3" destOrd="0" presId="urn:microsoft.com/office/officeart/2018/2/layout/IconVerticalSolidList"/>
    <dgm:cxn modelId="{1B670C6E-4E03-4D1D-84BF-6C624BC4168B}" type="presParOf" srcId="{1C28453F-80D7-48BA-BDDC-6C5E365068C2}" destId="{EB66376D-7D40-4129-B909-293ED1094C95}" srcOrd="3" destOrd="0" presId="urn:microsoft.com/office/officeart/2018/2/layout/IconVerticalSolidList"/>
    <dgm:cxn modelId="{E461074B-F61B-4359-89B5-1D530606F935}" type="presParOf" srcId="{1C28453F-80D7-48BA-BDDC-6C5E365068C2}" destId="{953C184C-F097-4174-B679-8D8F4B7804FB}" srcOrd="4" destOrd="0" presId="urn:microsoft.com/office/officeart/2018/2/layout/IconVerticalSolidList"/>
    <dgm:cxn modelId="{E21D4D98-99EA-42C2-964F-4AE5A2EB5DCE}" type="presParOf" srcId="{953C184C-F097-4174-B679-8D8F4B7804FB}" destId="{D0D6CD43-59D4-4115-AC50-5C47B7E9D08C}" srcOrd="0" destOrd="0" presId="urn:microsoft.com/office/officeart/2018/2/layout/IconVerticalSolidList"/>
    <dgm:cxn modelId="{A6051976-166B-48F3-8230-8E321D1EFFAA}" type="presParOf" srcId="{953C184C-F097-4174-B679-8D8F4B7804FB}" destId="{8AA45E4E-4E10-4EA6-9802-7D3A264B21C3}" srcOrd="1" destOrd="0" presId="urn:microsoft.com/office/officeart/2018/2/layout/IconVerticalSolidList"/>
    <dgm:cxn modelId="{F0B3ABDE-D112-4C4F-8DE8-07886834C086}" type="presParOf" srcId="{953C184C-F097-4174-B679-8D8F4B7804FB}" destId="{0B573C38-9CD5-4EB4-904B-E5F924C350C1}" srcOrd="2" destOrd="0" presId="urn:microsoft.com/office/officeart/2018/2/layout/IconVerticalSolidList"/>
    <dgm:cxn modelId="{D51C03B8-A3A1-4C56-B037-F3C88B43F037}" type="presParOf" srcId="{953C184C-F097-4174-B679-8D8F4B7804FB}" destId="{085B3057-379C-43FD-B630-84F993420708}" srcOrd="3" destOrd="0" presId="urn:microsoft.com/office/officeart/2018/2/layout/IconVerticalSolidList"/>
    <dgm:cxn modelId="{D4286C17-4B61-43CB-90B1-38E96EBBEAB1}" type="presParOf" srcId="{1C28453F-80D7-48BA-BDDC-6C5E365068C2}" destId="{7116A0AC-E9C0-4522-9786-1170CBB4DE1E}" srcOrd="5" destOrd="0" presId="urn:microsoft.com/office/officeart/2018/2/layout/IconVerticalSolidList"/>
    <dgm:cxn modelId="{E8CA9B2E-D54D-429F-B25F-0426BF677947}" type="presParOf" srcId="{1C28453F-80D7-48BA-BDDC-6C5E365068C2}" destId="{D0561C96-FF75-4ED6-806F-4962945E5DF3}" srcOrd="6" destOrd="0" presId="urn:microsoft.com/office/officeart/2018/2/layout/IconVerticalSolidList"/>
    <dgm:cxn modelId="{BA10FC29-31E5-4F4A-B599-78707AC851AF}" type="presParOf" srcId="{D0561C96-FF75-4ED6-806F-4962945E5DF3}" destId="{F2DC6053-D4E1-4E9E-96E6-D226B9BA01BC}" srcOrd="0" destOrd="0" presId="urn:microsoft.com/office/officeart/2018/2/layout/IconVerticalSolidList"/>
    <dgm:cxn modelId="{E4B42CF4-B3A5-4ED1-A64F-081096EA083B}" type="presParOf" srcId="{D0561C96-FF75-4ED6-806F-4962945E5DF3}" destId="{D8674648-E66D-4DC5-BB3E-F21E9B690B5C}" srcOrd="1" destOrd="0" presId="urn:microsoft.com/office/officeart/2018/2/layout/IconVerticalSolidList"/>
    <dgm:cxn modelId="{801EC81C-EA5F-4615-9B5F-230D69BE5F62}" type="presParOf" srcId="{D0561C96-FF75-4ED6-806F-4962945E5DF3}" destId="{A1A69DF1-152C-4933-920D-686E49C6C4E1}" srcOrd="2" destOrd="0" presId="urn:microsoft.com/office/officeart/2018/2/layout/IconVerticalSolidList"/>
    <dgm:cxn modelId="{E76D2656-C3E2-4CD4-807F-3B10BA374561}" type="presParOf" srcId="{D0561C96-FF75-4ED6-806F-4962945E5DF3}" destId="{9E61DD85-08AE-42D4-B046-C131C114EBA9}" srcOrd="3" destOrd="0" presId="urn:microsoft.com/office/officeart/2018/2/layout/IconVerticalSolidList"/>
    <dgm:cxn modelId="{DF4B018E-9A15-4F75-8C72-12FC788BAB43}" type="presParOf" srcId="{1C28453F-80D7-48BA-BDDC-6C5E365068C2}" destId="{7BEE2B45-1C16-4453-BB27-2EA349BCEEA9}" srcOrd="7" destOrd="0" presId="urn:microsoft.com/office/officeart/2018/2/layout/IconVerticalSolidList"/>
    <dgm:cxn modelId="{277DEE06-A121-422D-873D-D75E84DD1B3C}" type="presParOf" srcId="{1C28453F-80D7-48BA-BDDC-6C5E365068C2}" destId="{74ED86EF-1042-4F4C-905E-65FF47EB0884}" srcOrd="8" destOrd="0" presId="urn:microsoft.com/office/officeart/2018/2/layout/IconVerticalSolidList"/>
    <dgm:cxn modelId="{F0600FE9-BA6C-42D8-A102-7E7092BF0197}" type="presParOf" srcId="{74ED86EF-1042-4F4C-905E-65FF47EB0884}" destId="{1E8EBE5D-36F2-42F8-8FBE-0F16DD100450}" srcOrd="0" destOrd="0" presId="urn:microsoft.com/office/officeart/2018/2/layout/IconVerticalSolidList"/>
    <dgm:cxn modelId="{736284D9-DC54-4EEC-BFA4-F6B24C2D8C38}" type="presParOf" srcId="{74ED86EF-1042-4F4C-905E-65FF47EB0884}" destId="{5640D956-2853-46C9-9A9E-B0C30B71BDE5}" srcOrd="1" destOrd="0" presId="urn:microsoft.com/office/officeart/2018/2/layout/IconVerticalSolidList"/>
    <dgm:cxn modelId="{D7DFBF7C-E99A-47FF-BAF0-3D44CE26ECF6}" type="presParOf" srcId="{74ED86EF-1042-4F4C-905E-65FF47EB0884}" destId="{03D86245-0F99-4B06-8E7B-8CD1819C6FE1}" srcOrd="2" destOrd="0" presId="urn:microsoft.com/office/officeart/2018/2/layout/IconVerticalSolidList"/>
    <dgm:cxn modelId="{AFA25AFD-5035-4FA0-9C71-941B3B2C802A}" type="presParOf" srcId="{74ED86EF-1042-4F4C-905E-65FF47EB0884}" destId="{08A04F9C-8863-4E90-8DDA-900843C4554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17F4B3-B390-4047-AED8-AB2DCF245D5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9128B88-326D-4289-B82E-7EBB37468850}">
      <dgm:prSet/>
      <dgm:spPr/>
      <dgm:t>
        <a:bodyPr/>
        <a:lstStyle/>
        <a:p>
          <a:r>
            <a:rPr lang="en-GB"/>
            <a:t>Establishes the Financial Services Authority. </a:t>
          </a:r>
          <a:endParaRPr lang="en-US"/>
        </a:p>
      </dgm:t>
    </dgm:pt>
    <dgm:pt modelId="{0E184462-8DE5-4B30-8A5D-38788F9C5A8D}" type="parTrans" cxnId="{02E76BB7-D4B9-4F2E-920E-AEBA5AF50EEE}">
      <dgm:prSet/>
      <dgm:spPr/>
      <dgm:t>
        <a:bodyPr/>
        <a:lstStyle/>
        <a:p>
          <a:endParaRPr lang="en-US"/>
        </a:p>
      </dgm:t>
    </dgm:pt>
    <dgm:pt modelId="{FD62676B-0C5D-4145-ABAF-FDC8F93761A5}" type="sibTrans" cxnId="{02E76BB7-D4B9-4F2E-920E-AEBA5AF50EEE}">
      <dgm:prSet/>
      <dgm:spPr/>
      <dgm:t>
        <a:bodyPr/>
        <a:lstStyle/>
        <a:p>
          <a:endParaRPr lang="en-US"/>
        </a:p>
      </dgm:t>
    </dgm:pt>
    <dgm:pt modelId="{9604544C-6355-4289-BB35-B7ABAE515A94}">
      <dgm:prSet/>
      <dgm:spPr/>
      <dgm:t>
        <a:bodyPr/>
        <a:lstStyle/>
        <a:p>
          <a:r>
            <a:rPr lang="en-GB"/>
            <a:t>Protects consumers. </a:t>
          </a:r>
          <a:endParaRPr lang="en-US"/>
        </a:p>
      </dgm:t>
    </dgm:pt>
    <dgm:pt modelId="{9E21F764-E9C0-40C8-8C4C-13D95DEEB6FF}" type="parTrans" cxnId="{D9073075-656C-4CB9-B170-342A13247FFA}">
      <dgm:prSet/>
      <dgm:spPr/>
      <dgm:t>
        <a:bodyPr/>
        <a:lstStyle/>
        <a:p>
          <a:endParaRPr lang="en-US"/>
        </a:p>
      </dgm:t>
    </dgm:pt>
    <dgm:pt modelId="{EF6D40BE-D911-4080-8DB6-F8D1C4A24534}" type="sibTrans" cxnId="{D9073075-656C-4CB9-B170-342A13247FFA}">
      <dgm:prSet/>
      <dgm:spPr/>
      <dgm:t>
        <a:bodyPr/>
        <a:lstStyle/>
        <a:p>
          <a:endParaRPr lang="en-US"/>
        </a:p>
      </dgm:t>
    </dgm:pt>
    <dgm:pt modelId="{544AF449-D7DF-46D0-9D16-0A4174F09467}">
      <dgm:prSet/>
      <dgm:spPr/>
      <dgm:t>
        <a:bodyPr/>
        <a:lstStyle/>
        <a:p>
          <a:r>
            <a:rPr lang="en-GB"/>
            <a:t>Includes penalties. </a:t>
          </a:r>
          <a:endParaRPr lang="en-US"/>
        </a:p>
      </dgm:t>
    </dgm:pt>
    <dgm:pt modelId="{A7E8424A-D8DC-49EA-A864-64DC975ECFE9}" type="parTrans" cxnId="{89378C60-900D-43F5-9E9A-75E6C5735F1E}">
      <dgm:prSet/>
      <dgm:spPr/>
      <dgm:t>
        <a:bodyPr/>
        <a:lstStyle/>
        <a:p>
          <a:endParaRPr lang="en-US"/>
        </a:p>
      </dgm:t>
    </dgm:pt>
    <dgm:pt modelId="{F56C96A9-CB8D-4FCA-9BFF-3DBE6CC99C45}" type="sibTrans" cxnId="{89378C60-900D-43F5-9E9A-75E6C5735F1E}">
      <dgm:prSet/>
      <dgm:spPr/>
      <dgm:t>
        <a:bodyPr/>
        <a:lstStyle/>
        <a:p>
          <a:endParaRPr lang="en-US"/>
        </a:p>
      </dgm:t>
    </dgm:pt>
    <dgm:pt modelId="{7C09F9BC-9103-4C2C-B259-7AD47E72F0E2}" type="pres">
      <dgm:prSet presAssocID="{3117F4B3-B390-4047-AED8-AB2DCF245D5C}" presName="linear" presStyleCnt="0">
        <dgm:presLayoutVars>
          <dgm:animLvl val="lvl"/>
          <dgm:resizeHandles val="exact"/>
        </dgm:presLayoutVars>
      </dgm:prSet>
      <dgm:spPr/>
    </dgm:pt>
    <dgm:pt modelId="{A57AAB22-DE9C-4D61-BC14-801AA6E36174}" type="pres">
      <dgm:prSet presAssocID="{69128B88-326D-4289-B82E-7EBB3746885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508F8C0-3B16-4C3F-A514-049D17029EE8}" type="pres">
      <dgm:prSet presAssocID="{FD62676B-0C5D-4145-ABAF-FDC8F93761A5}" presName="spacer" presStyleCnt="0"/>
      <dgm:spPr/>
    </dgm:pt>
    <dgm:pt modelId="{89FB5EBD-C583-4B35-908E-2ADE62CEDBE0}" type="pres">
      <dgm:prSet presAssocID="{9604544C-6355-4289-BB35-B7ABAE515A9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E080109-0DE0-435B-868F-E76EAD5FB106}" type="pres">
      <dgm:prSet presAssocID="{EF6D40BE-D911-4080-8DB6-F8D1C4A24534}" presName="spacer" presStyleCnt="0"/>
      <dgm:spPr/>
    </dgm:pt>
    <dgm:pt modelId="{2E090766-EE02-4694-9952-611CB5403678}" type="pres">
      <dgm:prSet presAssocID="{544AF449-D7DF-46D0-9D16-0A4174F0946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9378C60-900D-43F5-9E9A-75E6C5735F1E}" srcId="{3117F4B3-B390-4047-AED8-AB2DCF245D5C}" destId="{544AF449-D7DF-46D0-9D16-0A4174F09467}" srcOrd="2" destOrd="0" parTransId="{A7E8424A-D8DC-49EA-A864-64DC975ECFE9}" sibTransId="{F56C96A9-CB8D-4FCA-9BFF-3DBE6CC99C45}"/>
    <dgm:cxn modelId="{785C6341-5526-4EAB-A628-46FC92C1850E}" type="presOf" srcId="{69128B88-326D-4289-B82E-7EBB37468850}" destId="{A57AAB22-DE9C-4D61-BC14-801AA6E36174}" srcOrd="0" destOrd="0" presId="urn:microsoft.com/office/officeart/2005/8/layout/vList2"/>
    <dgm:cxn modelId="{F5A4104B-75EC-44D1-97AD-D1788250EF5A}" type="presOf" srcId="{9604544C-6355-4289-BB35-B7ABAE515A94}" destId="{89FB5EBD-C583-4B35-908E-2ADE62CEDBE0}" srcOrd="0" destOrd="0" presId="urn:microsoft.com/office/officeart/2005/8/layout/vList2"/>
    <dgm:cxn modelId="{D9073075-656C-4CB9-B170-342A13247FFA}" srcId="{3117F4B3-B390-4047-AED8-AB2DCF245D5C}" destId="{9604544C-6355-4289-BB35-B7ABAE515A94}" srcOrd="1" destOrd="0" parTransId="{9E21F764-E9C0-40C8-8C4C-13D95DEEB6FF}" sibTransId="{EF6D40BE-D911-4080-8DB6-F8D1C4A24534}"/>
    <dgm:cxn modelId="{02E76BB7-D4B9-4F2E-920E-AEBA5AF50EEE}" srcId="{3117F4B3-B390-4047-AED8-AB2DCF245D5C}" destId="{69128B88-326D-4289-B82E-7EBB37468850}" srcOrd="0" destOrd="0" parTransId="{0E184462-8DE5-4B30-8A5D-38788F9C5A8D}" sibTransId="{FD62676B-0C5D-4145-ABAF-FDC8F93761A5}"/>
    <dgm:cxn modelId="{2FB473C6-B832-458D-9D57-943B1296E8F0}" type="presOf" srcId="{3117F4B3-B390-4047-AED8-AB2DCF245D5C}" destId="{7C09F9BC-9103-4C2C-B259-7AD47E72F0E2}" srcOrd="0" destOrd="0" presId="urn:microsoft.com/office/officeart/2005/8/layout/vList2"/>
    <dgm:cxn modelId="{EA2E16F5-01A8-4BA3-AA00-7745AAAFF644}" type="presOf" srcId="{544AF449-D7DF-46D0-9D16-0A4174F09467}" destId="{2E090766-EE02-4694-9952-611CB5403678}" srcOrd="0" destOrd="0" presId="urn:microsoft.com/office/officeart/2005/8/layout/vList2"/>
    <dgm:cxn modelId="{389F4F27-62B0-410A-A702-B1ACCB0E034E}" type="presParOf" srcId="{7C09F9BC-9103-4C2C-B259-7AD47E72F0E2}" destId="{A57AAB22-DE9C-4D61-BC14-801AA6E36174}" srcOrd="0" destOrd="0" presId="urn:microsoft.com/office/officeart/2005/8/layout/vList2"/>
    <dgm:cxn modelId="{3991CF6F-87E1-4EBF-AAC3-9BFF5AF19C9B}" type="presParOf" srcId="{7C09F9BC-9103-4C2C-B259-7AD47E72F0E2}" destId="{D508F8C0-3B16-4C3F-A514-049D17029EE8}" srcOrd="1" destOrd="0" presId="urn:microsoft.com/office/officeart/2005/8/layout/vList2"/>
    <dgm:cxn modelId="{1AAB46B4-BB5B-4D5B-BD1F-435739DD29B7}" type="presParOf" srcId="{7C09F9BC-9103-4C2C-B259-7AD47E72F0E2}" destId="{89FB5EBD-C583-4B35-908E-2ADE62CEDBE0}" srcOrd="2" destOrd="0" presId="urn:microsoft.com/office/officeart/2005/8/layout/vList2"/>
    <dgm:cxn modelId="{B38A5FBA-8E41-4BE4-81C8-9B9973F694C5}" type="presParOf" srcId="{7C09F9BC-9103-4C2C-B259-7AD47E72F0E2}" destId="{AE080109-0DE0-435B-868F-E76EAD5FB106}" srcOrd="3" destOrd="0" presId="urn:microsoft.com/office/officeart/2005/8/layout/vList2"/>
    <dgm:cxn modelId="{54AC41FC-7EAB-4FAA-8620-D366ABC9C58E}" type="presParOf" srcId="{7C09F9BC-9103-4C2C-B259-7AD47E72F0E2}" destId="{2E090766-EE02-4694-9952-611CB540367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D084B4D-ECB3-48B8-9D8D-93377B650DCD}" type="doc">
      <dgm:prSet loTypeId="urn:microsoft.com/office/officeart/2005/8/layout/cycle8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D26AE55-22B2-41AE-8495-7233C9FFD240}">
      <dgm:prSet/>
      <dgm:spPr/>
      <dgm:t>
        <a:bodyPr/>
        <a:lstStyle/>
        <a:p>
          <a:r>
            <a:rPr lang="en-GB"/>
            <a:t>Makes insurance clearer and fairer. </a:t>
          </a:r>
          <a:endParaRPr lang="en-US"/>
        </a:p>
      </dgm:t>
    </dgm:pt>
    <dgm:pt modelId="{E7B80A40-BB0D-4D91-AF52-170F2916338F}" type="parTrans" cxnId="{12E0D2F5-6B54-4757-AE69-56608C928702}">
      <dgm:prSet/>
      <dgm:spPr/>
      <dgm:t>
        <a:bodyPr/>
        <a:lstStyle/>
        <a:p>
          <a:endParaRPr lang="en-US"/>
        </a:p>
      </dgm:t>
    </dgm:pt>
    <dgm:pt modelId="{B65862AB-FF1A-438B-AC25-B818F50668DF}" type="sibTrans" cxnId="{12E0D2F5-6B54-4757-AE69-56608C928702}">
      <dgm:prSet/>
      <dgm:spPr/>
      <dgm:t>
        <a:bodyPr/>
        <a:lstStyle/>
        <a:p>
          <a:endParaRPr lang="en-US"/>
        </a:p>
      </dgm:t>
    </dgm:pt>
    <dgm:pt modelId="{2923E7D0-5916-4C85-B8C3-ABC791632912}">
      <dgm:prSet/>
      <dgm:spPr/>
      <dgm:t>
        <a:bodyPr/>
        <a:lstStyle/>
        <a:p>
          <a:r>
            <a:rPr lang="en-GB"/>
            <a:t>Let’s take a look at the legislation; </a:t>
          </a:r>
          <a:endParaRPr lang="en-US"/>
        </a:p>
      </dgm:t>
    </dgm:pt>
    <dgm:pt modelId="{9B3AB9D1-C3AA-40B5-B1E1-09D7918987B6}" type="parTrans" cxnId="{4DEA2C3A-6635-42F8-8864-1B3764DD299F}">
      <dgm:prSet/>
      <dgm:spPr/>
      <dgm:t>
        <a:bodyPr/>
        <a:lstStyle/>
        <a:p>
          <a:endParaRPr lang="en-US"/>
        </a:p>
      </dgm:t>
    </dgm:pt>
    <dgm:pt modelId="{E5600DB7-9DD5-4B26-A93A-3465673E0D6B}" type="sibTrans" cxnId="{4DEA2C3A-6635-42F8-8864-1B3764DD299F}">
      <dgm:prSet/>
      <dgm:spPr/>
      <dgm:t>
        <a:bodyPr/>
        <a:lstStyle/>
        <a:p>
          <a:endParaRPr lang="en-US"/>
        </a:p>
      </dgm:t>
    </dgm:pt>
    <dgm:pt modelId="{5990FB30-F6EB-43F8-B497-C11FB2C16D55}">
      <dgm:prSet/>
      <dgm:spPr/>
      <dgm:t>
        <a:bodyPr/>
        <a:lstStyle/>
        <a:p>
          <a:r>
            <a:rPr lang="en-GB"/>
            <a:t>1. Fraudulent claims</a:t>
          </a:r>
          <a:endParaRPr lang="en-US"/>
        </a:p>
      </dgm:t>
    </dgm:pt>
    <dgm:pt modelId="{A4901ABD-883C-41F5-9EAD-6B45EB8F81D6}" type="parTrans" cxnId="{BF6A51A9-17CA-499A-B9B4-13A320FDA1E0}">
      <dgm:prSet/>
      <dgm:spPr/>
      <dgm:t>
        <a:bodyPr/>
        <a:lstStyle/>
        <a:p>
          <a:endParaRPr lang="en-US"/>
        </a:p>
      </dgm:t>
    </dgm:pt>
    <dgm:pt modelId="{B59D9EC5-F1A1-43D7-A478-75A0A2CF67DE}" type="sibTrans" cxnId="{BF6A51A9-17CA-499A-B9B4-13A320FDA1E0}">
      <dgm:prSet/>
      <dgm:spPr/>
      <dgm:t>
        <a:bodyPr/>
        <a:lstStyle/>
        <a:p>
          <a:endParaRPr lang="en-US"/>
        </a:p>
      </dgm:t>
    </dgm:pt>
    <dgm:pt modelId="{E9CC5C43-1EE5-4D15-AF4C-EF72A445ECF3}">
      <dgm:prSet/>
      <dgm:spPr/>
      <dgm:t>
        <a:bodyPr/>
        <a:lstStyle/>
        <a:p>
          <a:r>
            <a:rPr lang="en-GB"/>
            <a:t>2. Warranties and conditions </a:t>
          </a:r>
          <a:endParaRPr lang="en-US"/>
        </a:p>
      </dgm:t>
    </dgm:pt>
    <dgm:pt modelId="{8F219170-E116-4F02-9FC6-0AC2FD55404B}" type="parTrans" cxnId="{E829E185-851E-4679-A9BF-E8868FF825A0}">
      <dgm:prSet/>
      <dgm:spPr/>
      <dgm:t>
        <a:bodyPr/>
        <a:lstStyle/>
        <a:p>
          <a:endParaRPr lang="en-US"/>
        </a:p>
      </dgm:t>
    </dgm:pt>
    <dgm:pt modelId="{78C4585B-08B3-4AE2-B104-BF68D0BAC7E9}" type="sibTrans" cxnId="{E829E185-851E-4679-A9BF-E8868FF825A0}">
      <dgm:prSet/>
      <dgm:spPr/>
      <dgm:t>
        <a:bodyPr/>
        <a:lstStyle/>
        <a:p>
          <a:endParaRPr lang="en-US"/>
        </a:p>
      </dgm:t>
    </dgm:pt>
    <dgm:pt modelId="{537DDA36-567B-4A32-AF69-DF27FA68195D}">
      <dgm:prSet/>
      <dgm:spPr/>
      <dgm:t>
        <a:bodyPr/>
        <a:lstStyle/>
        <a:p>
          <a:r>
            <a:rPr lang="en-GB"/>
            <a:t>3. Fair representation of risk</a:t>
          </a:r>
          <a:endParaRPr lang="en-US"/>
        </a:p>
      </dgm:t>
    </dgm:pt>
    <dgm:pt modelId="{0E0C4385-E97A-460C-9AE5-67538DC26ABE}" type="parTrans" cxnId="{88E41869-0A81-49EE-A2BD-147FC6BEFEA8}">
      <dgm:prSet/>
      <dgm:spPr/>
      <dgm:t>
        <a:bodyPr/>
        <a:lstStyle/>
        <a:p>
          <a:endParaRPr lang="en-US"/>
        </a:p>
      </dgm:t>
    </dgm:pt>
    <dgm:pt modelId="{E503C951-20B8-402C-99D7-49DA4D48B1AA}" type="sibTrans" cxnId="{88E41869-0A81-49EE-A2BD-147FC6BEFEA8}">
      <dgm:prSet/>
      <dgm:spPr/>
      <dgm:t>
        <a:bodyPr/>
        <a:lstStyle/>
        <a:p>
          <a:endParaRPr lang="en-US"/>
        </a:p>
      </dgm:t>
    </dgm:pt>
    <dgm:pt modelId="{3264C0E1-FFC6-49C8-B448-E0C86B07224F}" type="pres">
      <dgm:prSet presAssocID="{AD084B4D-ECB3-48B8-9D8D-93377B650DCD}" presName="compositeShape" presStyleCnt="0">
        <dgm:presLayoutVars>
          <dgm:chMax val="7"/>
          <dgm:dir/>
          <dgm:resizeHandles val="exact"/>
        </dgm:presLayoutVars>
      </dgm:prSet>
      <dgm:spPr/>
    </dgm:pt>
    <dgm:pt modelId="{8D7DC9E9-E175-4844-AAF1-240905CB6EA4}" type="pres">
      <dgm:prSet presAssocID="{AD084B4D-ECB3-48B8-9D8D-93377B650DCD}" presName="wedge1" presStyleLbl="node1" presStyleIdx="0" presStyleCnt="5"/>
      <dgm:spPr/>
    </dgm:pt>
    <dgm:pt modelId="{5F0D8B9F-E227-459C-99EC-90593ADF178A}" type="pres">
      <dgm:prSet presAssocID="{AD084B4D-ECB3-48B8-9D8D-93377B650DCD}" presName="dummy1a" presStyleCnt="0"/>
      <dgm:spPr/>
    </dgm:pt>
    <dgm:pt modelId="{193DF6BB-2BC0-4A13-B042-DB9C00CBDDEA}" type="pres">
      <dgm:prSet presAssocID="{AD084B4D-ECB3-48B8-9D8D-93377B650DCD}" presName="dummy1b" presStyleCnt="0"/>
      <dgm:spPr/>
    </dgm:pt>
    <dgm:pt modelId="{F7EA5542-E404-4D9E-8975-C58D7A1566BA}" type="pres">
      <dgm:prSet presAssocID="{AD084B4D-ECB3-48B8-9D8D-93377B650DCD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F69DCF24-FD73-4B25-B0A6-ED6526ADA267}" type="pres">
      <dgm:prSet presAssocID="{AD084B4D-ECB3-48B8-9D8D-93377B650DCD}" presName="wedge2" presStyleLbl="node1" presStyleIdx="1" presStyleCnt="5"/>
      <dgm:spPr/>
    </dgm:pt>
    <dgm:pt modelId="{75663E6C-390E-46D4-97D9-DDCF2FBBE1E4}" type="pres">
      <dgm:prSet presAssocID="{AD084B4D-ECB3-48B8-9D8D-93377B650DCD}" presName="dummy2a" presStyleCnt="0"/>
      <dgm:spPr/>
    </dgm:pt>
    <dgm:pt modelId="{CC0A2A44-1F38-4578-B027-E8E1372E968E}" type="pres">
      <dgm:prSet presAssocID="{AD084B4D-ECB3-48B8-9D8D-93377B650DCD}" presName="dummy2b" presStyleCnt="0"/>
      <dgm:spPr/>
    </dgm:pt>
    <dgm:pt modelId="{C1BC867E-360F-499A-8F1B-30BC723F3708}" type="pres">
      <dgm:prSet presAssocID="{AD084B4D-ECB3-48B8-9D8D-93377B650DCD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81C08D8A-C53F-4A56-9BCC-6DC108765E6D}" type="pres">
      <dgm:prSet presAssocID="{AD084B4D-ECB3-48B8-9D8D-93377B650DCD}" presName="wedge3" presStyleLbl="node1" presStyleIdx="2" presStyleCnt="5"/>
      <dgm:spPr/>
    </dgm:pt>
    <dgm:pt modelId="{F6E91A11-EDF7-4916-9C2D-59E9080E3C69}" type="pres">
      <dgm:prSet presAssocID="{AD084B4D-ECB3-48B8-9D8D-93377B650DCD}" presName="dummy3a" presStyleCnt="0"/>
      <dgm:spPr/>
    </dgm:pt>
    <dgm:pt modelId="{C49D7441-F779-42FC-AE30-A49681725351}" type="pres">
      <dgm:prSet presAssocID="{AD084B4D-ECB3-48B8-9D8D-93377B650DCD}" presName="dummy3b" presStyleCnt="0"/>
      <dgm:spPr/>
    </dgm:pt>
    <dgm:pt modelId="{0BD07DE1-B3A3-42C0-9D4E-56C7271194AA}" type="pres">
      <dgm:prSet presAssocID="{AD084B4D-ECB3-48B8-9D8D-93377B650DCD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B7A28146-E0A1-483E-832D-98FA44764369}" type="pres">
      <dgm:prSet presAssocID="{AD084B4D-ECB3-48B8-9D8D-93377B650DCD}" presName="wedge4" presStyleLbl="node1" presStyleIdx="3" presStyleCnt="5"/>
      <dgm:spPr/>
    </dgm:pt>
    <dgm:pt modelId="{C6B52570-AF02-44B8-A774-6418D74583E8}" type="pres">
      <dgm:prSet presAssocID="{AD084B4D-ECB3-48B8-9D8D-93377B650DCD}" presName="dummy4a" presStyleCnt="0"/>
      <dgm:spPr/>
    </dgm:pt>
    <dgm:pt modelId="{24B40A0A-57E8-4BB8-82AA-944ED97707E8}" type="pres">
      <dgm:prSet presAssocID="{AD084B4D-ECB3-48B8-9D8D-93377B650DCD}" presName="dummy4b" presStyleCnt="0"/>
      <dgm:spPr/>
    </dgm:pt>
    <dgm:pt modelId="{F6A42856-808D-49BB-82EC-8A9F3B591248}" type="pres">
      <dgm:prSet presAssocID="{AD084B4D-ECB3-48B8-9D8D-93377B650DCD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69BB9B2F-5DDE-437E-9384-D03E8A12C9D6}" type="pres">
      <dgm:prSet presAssocID="{AD084B4D-ECB3-48B8-9D8D-93377B650DCD}" presName="wedge5" presStyleLbl="node1" presStyleIdx="4" presStyleCnt="5"/>
      <dgm:spPr/>
    </dgm:pt>
    <dgm:pt modelId="{21BABA8A-AC4C-4F3E-9DE0-ED258F5F8AD1}" type="pres">
      <dgm:prSet presAssocID="{AD084B4D-ECB3-48B8-9D8D-93377B650DCD}" presName="dummy5a" presStyleCnt="0"/>
      <dgm:spPr/>
    </dgm:pt>
    <dgm:pt modelId="{834C2884-2459-4DF8-9F84-943E1EAC1385}" type="pres">
      <dgm:prSet presAssocID="{AD084B4D-ECB3-48B8-9D8D-93377B650DCD}" presName="dummy5b" presStyleCnt="0"/>
      <dgm:spPr/>
    </dgm:pt>
    <dgm:pt modelId="{28F75FE0-5B1D-457D-B4ED-77E459B29537}" type="pres">
      <dgm:prSet presAssocID="{AD084B4D-ECB3-48B8-9D8D-93377B650DCD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895D73C1-0FF6-4114-AFBC-92EA2DC2E9DE}" type="pres">
      <dgm:prSet presAssocID="{B65862AB-FF1A-438B-AC25-B818F50668DF}" presName="arrowWedge1" presStyleLbl="fgSibTrans2D1" presStyleIdx="0" presStyleCnt="5"/>
      <dgm:spPr/>
    </dgm:pt>
    <dgm:pt modelId="{BB9520B5-E63D-47B4-8163-62A5565B695D}" type="pres">
      <dgm:prSet presAssocID="{E5600DB7-9DD5-4B26-A93A-3465673E0D6B}" presName="arrowWedge2" presStyleLbl="fgSibTrans2D1" presStyleIdx="1" presStyleCnt="5"/>
      <dgm:spPr/>
    </dgm:pt>
    <dgm:pt modelId="{EF64D8AC-519A-4940-A35F-A882CE89EEBA}" type="pres">
      <dgm:prSet presAssocID="{B59D9EC5-F1A1-43D7-A478-75A0A2CF67DE}" presName="arrowWedge3" presStyleLbl="fgSibTrans2D1" presStyleIdx="2" presStyleCnt="5"/>
      <dgm:spPr/>
    </dgm:pt>
    <dgm:pt modelId="{95315868-5DC7-4845-81FC-3E5CDC86B164}" type="pres">
      <dgm:prSet presAssocID="{78C4585B-08B3-4AE2-B104-BF68D0BAC7E9}" presName="arrowWedge4" presStyleLbl="fgSibTrans2D1" presStyleIdx="3" presStyleCnt="5"/>
      <dgm:spPr/>
    </dgm:pt>
    <dgm:pt modelId="{A1C9DF01-099E-4CCB-961C-61A328335890}" type="pres">
      <dgm:prSet presAssocID="{E503C951-20B8-402C-99D7-49DA4D48B1AA}" presName="arrowWedge5" presStyleLbl="fgSibTrans2D1" presStyleIdx="4" presStyleCnt="5"/>
      <dgm:spPr/>
    </dgm:pt>
  </dgm:ptLst>
  <dgm:cxnLst>
    <dgm:cxn modelId="{AF39C403-5824-42B4-A30E-007B9D246611}" type="presOf" srcId="{E9CC5C43-1EE5-4D15-AF4C-EF72A445ECF3}" destId="{F6A42856-808D-49BB-82EC-8A9F3B591248}" srcOrd="1" destOrd="0" presId="urn:microsoft.com/office/officeart/2005/8/layout/cycle8"/>
    <dgm:cxn modelId="{5ED41D08-42AF-4B54-AA50-E8A6D1260BD3}" type="presOf" srcId="{537DDA36-567B-4A32-AF69-DF27FA68195D}" destId="{28F75FE0-5B1D-457D-B4ED-77E459B29537}" srcOrd="1" destOrd="0" presId="urn:microsoft.com/office/officeart/2005/8/layout/cycle8"/>
    <dgm:cxn modelId="{4DEA2C3A-6635-42F8-8864-1B3764DD299F}" srcId="{AD084B4D-ECB3-48B8-9D8D-93377B650DCD}" destId="{2923E7D0-5916-4C85-B8C3-ABC791632912}" srcOrd="1" destOrd="0" parTransId="{9B3AB9D1-C3AA-40B5-B1E1-09D7918987B6}" sibTransId="{E5600DB7-9DD5-4B26-A93A-3465673E0D6B}"/>
    <dgm:cxn modelId="{BFBEA766-D699-47EF-97E8-2687B63608C7}" type="presOf" srcId="{E9CC5C43-1EE5-4D15-AF4C-EF72A445ECF3}" destId="{B7A28146-E0A1-483E-832D-98FA44764369}" srcOrd="0" destOrd="0" presId="urn:microsoft.com/office/officeart/2005/8/layout/cycle8"/>
    <dgm:cxn modelId="{88E41869-0A81-49EE-A2BD-147FC6BEFEA8}" srcId="{AD084B4D-ECB3-48B8-9D8D-93377B650DCD}" destId="{537DDA36-567B-4A32-AF69-DF27FA68195D}" srcOrd="4" destOrd="0" parTransId="{0E0C4385-E97A-460C-9AE5-67538DC26ABE}" sibTransId="{E503C951-20B8-402C-99D7-49DA4D48B1AA}"/>
    <dgm:cxn modelId="{7E2A8579-8762-4CBB-9272-64BC5B7B3234}" type="presOf" srcId="{5990FB30-F6EB-43F8-B497-C11FB2C16D55}" destId="{81C08D8A-C53F-4A56-9BCC-6DC108765E6D}" srcOrd="0" destOrd="0" presId="urn:microsoft.com/office/officeart/2005/8/layout/cycle8"/>
    <dgm:cxn modelId="{0330CA7F-3521-4A1F-94BF-7A01881EFB76}" type="presOf" srcId="{AD084B4D-ECB3-48B8-9D8D-93377B650DCD}" destId="{3264C0E1-FFC6-49C8-B448-E0C86B07224F}" srcOrd="0" destOrd="0" presId="urn:microsoft.com/office/officeart/2005/8/layout/cycle8"/>
    <dgm:cxn modelId="{E829E185-851E-4679-A9BF-E8868FF825A0}" srcId="{AD084B4D-ECB3-48B8-9D8D-93377B650DCD}" destId="{E9CC5C43-1EE5-4D15-AF4C-EF72A445ECF3}" srcOrd="3" destOrd="0" parTransId="{8F219170-E116-4F02-9FC6-0AC2FD55404B}" sibTransId="{78C4585B-08B3-4AE2-B104-BF68D0BAC7E9}"/>
    <dgm:cxn modelId="{B03AD69D-523A-40B3-A89B-15C85136C901}" type="presOf" srcId="{2923E7D0-5916-4C85-B8C3-ABC791632912}" destId="{C1BC867E-360F-499A-8F1B-30BC723F3708}" srcOrd="1" destOrd="0" presId="urn:microsoft.com/office/officeart/2005/8/layout/cycle8"/>
    <dgm:cxn modelId="{2EFE72A4-167E-40CB-9047-01106AE3927E}" type="presOf" srcId="{7D26AE55-22B2-41AE-8495-7233C9FFD240}" destId="{F7EA5542-E404-4D9E-8975-C58D7A1566BA}" srcOrd="1" destOrd="0" presId="urn:microsoft.com/office/officeart/2005/8/layout/cycle8"/>
    <dgm:cxn modelId="{BF6A51A9-17CA-499A-B9B4-13A320FDA1E0}" srcId="{AD084B4D-ECB3-48B8-9D8D-93377B650DCD}" destId="{5990FB30-F6EB-43F8-B497-C11FB2C16D55}" srcOrd="2" destOrd="0" parTransId="{A4901ABD-883C-41F5-9EAD-6B45EB8F81D6}" sibTransId="{B59D9EC5-F1A1-43D7-A478-75A0A2CF67DE}"/>
    <dgm:cxn modelId="{D0B505AA-2C7F-4093-8BBD-A2AA92137AC1}" type="presOf" srcId="{5990FB30-F6EB-43F8-B497-C11FB2C16D55}" destId="{0BD07DE1-B3A3-42C0-9D4E-56C7271194AA}" srcOrd="1" destOrd="0" presId="urn:microsoft.com/office/officeart/2005/8/layout/cycle8"/>
    <dgm:cxn modelId="{CBC652B3-2221-4622-9E8C-41B1E80915C4}" type="presOf" srcId="{7D26AE55-22B2-41AE-8495-7233C9FFD240}" destId="{8D7DC9E9-E175-4844-AAF1-240905CB6EA4}" srcOrd="0" destOrd="0" presId="urn:microsoft.com/office/officeart/2005/8/layout/cycle8"/>
    <dgm:cxn modelId="{E68DD2D8-65E9-4C68-892E-54C038A6CAC1}" type="presOf" srcId="{2923E7D0-5916-4C85-B8C3-ABC791632912}" destId="{F69DCF24-FD73-4B25-B0A6-ED6526ADA267}" srcOrd="0" destOrd="0" presId="urn:microsoft.com/office/officeart/2005/8/layout/cycle8"/>
    <dgm:cxn modelId="{E9661EDD-001E-417B-BFDD-54545D8180EB}" type="presOf" srcId="{537DDA36-567B-4A32-AF69-DF27FA68195D}" destId="{69BB9B2F-5DDE-437E-9384-D03E8A12C9D6}" srcOrd="0" destOrd="0" presId="urn:microsoft.com/office/officeart/2005/8/layout/cycle8"/>
    <dgm:cxn modelId="{12E0D2F5-6B54-4757-AE69-56608C928702}" srcId="{AD084B4D-ECB3-48B8-9D8D-93377B650DCD}" destId="{7D26AE55-22B2-41AE-8495-7233C9FFD240}" srcOrd="0" destOrd="0" parTransId="{E7B80A40-BB0D-4D91-AF52-170F2916338F}" sibTransId="{B65862AB-FF1A-438B-AC25-B818F50668DF}"/>
    <dgm:cxn modelId="{32A30A48-9F3D-4F70-96A4-BAF2C4E7C6FC}" type="presParOf" srcId="{3264C0E1-FFC6-49C8-B448-E0C86B07224F}" destId="{8D7DC9E9-E175-4844-AAF1-240905CB6EA4}" srcOrd="0" destOrd="0" presId="urn:microsoft.com/office/officeart/2005/8/layout/cycle8"/>
    <dgm:cxn modelId="{82D04073-3B52-4DCE-94C9-920DF87F4FDE}" type="presParOf" srcId="{3264C0E1-FFC6-49C8-B448-E0C86B07224F}" destId="{5F0D8B9F-E227-459C-99EC-90593ADF178A}" srcOrd="1" destOrd="0" presId="urn:microsoft.com/office/officeart/2005/8/layout/cycle8"/>
    <dgm:cxn modelId="{FF8DC9BD-86A3-4E9E-BE19-79A9824E0C33}" type="presParOf" srcId="{3264C0E1-FFC6-49C8-B448-E0C86B07224F}" destId="{193DF6BB-2BC0-4A13-B042-DB9C00CBDDEA}" srcOrd="2" destOrd="0" presId="urn:microsoft.com/office/officeart/2005/8/layout/cycle8"/>
    <dgm:cxn modelId="{63F33897-7359-491C-BD0A-08E55A8D0AD4}" type="presParOf" srcId="{3264C0E1-FFC6-49C8-B448-E0C86B07224F}" destId="{F7EA5542-E404-4D9E-8975-C58D7A1566BA}" srcOrd="3" destOrd="0" presId="urn:microsoft.com/office/officeart/2005/8/layout/cycle8"/>
    <dgm:cxn modelId="{C6129283-E884-4F8D-B4E6-834405569842}" type="presParOf" srcId="{3264C0E1-FFC6-49C8-B448-E0C86B07224F}" destId="{F69DCF24-FD73-4B25-B0A6-ED6526ADA267}" srcOrd="4" destOrd="0" presId="urn:microsoft.com/office/officeart/2005/8/layout/cycle8"/>
    <dgm:cxn modelId="{534CF16B-4865-415A-9486-D7C9F1938F2D}" type="presParOf" srcId="{3264C0E1-FFC6-49C8-B448-E0C86B07224F}" destId="{75663E6C-390E-46D4-97D9-DDCF2FBBE1E4}" srcOrd="5" destOrd="0" presId="urn:microsoft.com/office/officeart/2005/8/layout/cycle8"/>
    <dgm:cxn modelId="{C4507F69-ECA8-42B6-B613-80A9C363FBB3}" type="presParOf" srcId="{3264C0E1-FFC6-49C8-B448-E0C86B07224F}" destId="{CC0A2A44-1F38-4578-B027-E8E1372E968E}" srcOrd="6" destOrd="0" presId="urn:microsoft.com/office/officeart/2005/8/layout/cycle8"/>
    <dgm:cxn modelId="{FEAF60AF-CB59-4996-8DA9-FCFD7D7B52C0}" type="presParOf" srcId="{3264C0E1-FFC6-49C8-B448-E0C86B07224F}" destId="{C1BC867E-360F-499A-8F1B-30BC723F3708}" srcOrd="7" destOrd="0" presId="urn:microsoft.com/office/officeart/2005/8/layout/cycle8"/>
    <dgm:cxn modelId="{70AFF0FD-D542-41B0-A7F8-4F31B0313FEE}" type="presParOf" srcId="{3264C0E1-FFC6-49C8-B448-E0C86B07224F}" destId="{81C08D8A-C53F-4A56-9BCC-6DC108765E6D}" srcOrd="8" destOrd="0" presId="urn:microsoft.com/office/officeart/2005/8/layout/cycle8"/>
    <dgm:cxn modelId="{0FD2755E-6A22-4D43-8EE3-769C9639BBBD}" type="presParOf" srcId="{3264C0E1-FFC6-49C8-B448-E0C86B07224F}" destId="{F6E91A11-EDF7-4916-9C2D-59E9080E3C69}" srcOrd="9" destOrd="0" presId="urn:microsoft.com/office/officeart/2005/8/layout/cycle8"/>
    <dgm:cxn modelId="{2848B2A5-1F6C-4FCA-A4E7-1A902A282C47}" type="presParOf" srcId="{3264C0E1-FFC6-49C8-B448-E0C86B07224F}" destId="{C49D7441-F779-42FC-AE30-A49681725351}" srcOrd="10" destOrd="0" presId="urn:microsoft.com/office/officeart/2005/8/layout/cycle8"/>
    <dgm:cxn modelId="{B0E59B08-1CAA-40B4-BB78-FC2097A83FF9}" type="presParOf" srcId="{3264C0E1-FFC6-49C8-B448-E0C86B07224F}" destId="{0BD07DE1-B3A3-42C0-9D4E-56C7271194AA}" srcOrd="11" destOrd="0" presId="urn:microsoft.com/office/officeart/2005/8/layout/cycle8"/>
    <dgm:cxn modelId="{C5E3B935-6EFD-4592-88B2-F6528855ECFD}" type="presParOf" srcId="{3264C0E1-FFC6-49C8-B448-E0C86B07224F}" destId="{B7A28146-E0A1-483E-832D-98FA44764369}" srcOrd="12" destOrd="0" presId="urn:microsoft.com/office/officeart/2005/8/layout/cycle8"/>
    <dgm:cxn modelId="{BE2A160B-1E34-4842-A1E8-6168B053889A}" type="presParOf" srcId="{3264C0E1-FFC6-49C8-B448-E0C86B07224F}" destId="{C6B52570-AF02-44B8-A774-6418D74583E8}" srcOrd="13" destOrd="0" presId="urn:microsoft.com/office/officeart/2005/8/layout/cycle8"/>
    <dgm:cxn modelId="{256E7F7F-BE36-445E-9DFC-E27C51B05167}" type="presParOf" srcId="{3264C0E1-FFC6-49C8-B448-E0C86B07224F}" destId="{24B40A0A-57E8-4BB8-82AA-944ED97707E8}" srcOrd="14" destOrd="0" presId="urn:microsoft.com/office/officeart/2005/8/layout/cycle8"/>
    <dgm:cxn modelId="{6BDBC9D8-FC9C-4620-9183-E5B5C5FE65A3}" type="presParOf" srcId="{3264C0E1-FFC6-49C8-B448-E0C86B07224F}" destId="{F6A42856-808D-49BB-82EC-8A9F3B591248}" srcOrd="15" destOrd="0" presId="urn:microsoft.com/office/officeart/2005/8/layout/cycle8"/>
    <dgm:cxn modelId="{FAB516EC-4890-43B8-8C5D-FD8EB7D94913}" type="presParOf" srcId="{3264C0E1-FFC6-49C8-B448-E0C86B07224F}" destId="{69BB9B2F-5DDE-437E-9384-D03E8A12C9D6}" srcOrd="16" destOrd="0" presId="urn:microsoft.com/office/officeart/2005/8/layout/cycle8"/>
    <dgm:cxn modelId="{4DEA240C-2607-4F8F-85A1-D9BC86B929E9}" type="presParOf" srcId="{3264C0E1-FFC6-49C8-B448-E0C86B07224F}" destId="{21BABA8A-AC4C-4F3E-9DE0-ED258F5F8AD1}" srcOrd="17" destOrd="0" presId="urn:microsoft.com/office/officeart/2005/8/layout/cycle8"/>
    <dgm:cxn modelId="{B71B8941-313F-4085-99BF-336A28792E16}" type="presParOf" srcId="{3264C0E1-FFC6-49C8-B448-E0C86B07224F}" destId="{834C2884-2459-4DF8-9F84-943E1EAC1385}" srcOrd="18" destOrd="0" presId="urn:microsoft.com/office/officeart/2005/8/layout/cycle8"/>
    <dgm:cxn modelId="{BC7FE0B4-1B9A-4521-BFE3-E476698E6761}" type="presParOf" srcId="{3264C0E1-FFC6-49C8-B448-E0C86B07224F}" destId="{28F75FE0-5B1D-457D-B4ED-77E459B29537}" srcOrd="19" destOrd="0" presId="urn:microsoft.com/office/officeart/2005/8/layout/cycle8"/>
    <dgm:cxn modelId="{95AEE398-25AE-49AD-A884-139AB00356D2}" type="presParOf" srcId="{3264C0E1-FFC6-49C8-B448-E0C86B07224F}" destId="{895D73C1-0FF6-4114-AFBC-92EA2DC2E9DE}" srcOrd="20" destOrd="0" presId="urn:microsoft.com/office/officeart/2005/8/layout/cycle8"/>
    <dgm:cxn modelId="{C670D342-8C60-48CC-95B6-C2F0BE93B852}" type="presParOf" srcId="{3264C0E1-FFC6-49C8-B448-E0C86B07224F}" destId="{BB9520B5-E63D-47B4-8163-62A5565B695D}" srcOrd="21" destOrd="0" presId="urn:microsoft.com/office/officeart/2005/8/layout/cycle8"/>
    <dgm:cxn modelId="{4AE59444-ADD7-4D31-8F75-E850C0BF603A}" type="presParOf" srcId="{3264C0E1-FFC6-49C8-B448-E0C86B07224F}" destId="{EF64D8AC-519A-4940-A35F-A882CE89EEBA}" srcOrd="22" destOrd="0" presId="urn:microsoft.com/office/officeart/2005/8/layout/cycle8"/>
    <dgm:cxn modelId="{5CD9B620-11DE-4355-9352-428A7F908045}" type="presParOf" srcId="{3264C0E1-FFC6-49C8-B448-E0C86B07224F}" destId="{95315868-5DC7-4845-81FC-3E5CDC86B164}" srcOrd="23" destOrd="0" presId="urn:microsoft.com/office/officeart/2005/8/layout/cycle8"/>
    <dgm:cxn modelId="{7D1A9D92-279A-45CD-9EE6-9F6A0D0E0A25}" type="presParOf" srcId="{3264C0E1-FFC6-49C8-B448-E0C86B07224F}" destId="{A1C9DF01-099E-4CCB-961C-61A328335890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2F26F7A-32B2-4C79-8845-1714D271FDCA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0109F8C1-15BF-4707-81EB-53F26ED3535F}">
      <dgm:prSet/>
      <dgm:spPr/>
      <dgm:t>
        <a:bodyPr/>
        <a:lstStyle/>
        <a:p>
          <a:r>
            <a:rPr lang="en-GB" dirty="0"/>
            <a:t>Introduces new offences. </a:t>
          </a:r>
          <a:endParaRPr lang="en-US" dirty="0"/>
        </a:p>
      </dgm:t>
    </dgm:pt>
    <dgm:pt modelId="{683C58AB-1229-43CD-843C-6731A283F914}" type="parTrans" cxnId="{7E3994A9-DF30-4267-B126-13FF9E72F6EC}">
      <dgm:prSet/>
      <dgm:spPr/>
      <dgm:t>
        <a:bodyPr/>
        <a:lstStyle/>
        <a:p>
          <a:endParaRPr lang="en-US"/>
        </a:p>
      </dgm:t>
    </dgm:pt>
    <dgm:pt modelId="{A0872A70-0F6E-43A2-A1A3-16E2F88F6DDC}" type="sibTrans" cxnId="{7E3994A9-DF30-4267-B126-13FF9E72F6EC}">
      <dgm:prSet/>
      <dgm:spPr/>
      <dgm:t>
        <a:bodyPr/>
        <a:lstStyle/>
        <a:p>
          <a:endParaRPr lang="en-US"/>
        </a:p>
      </dgm:t>
    </dgm:pt>
    <dgm:pt modelId="{725757B1-2BD2-478D-B118-274461C5F69A}">
      <dgm:prSet/>
      <dgm:spPr/>
      <dgm:t>
        <a:bodyPr/>
        <a:lstStyle/>
        <a:p>
          <a:r>
            <a:rPr lang="en-GB"/>
            <a:t>Regulates and protects pension schemes. </a:t>
          </a:r>
          <a:endParaRPr lang="en-US"/>
        </a:p>
      </dgm:t>
    </dgm:pt>
    <dgm:pt modelId="{DC8018B5-3322-4776-AB97-B275D0E66217}" type="parTrans" cxnId="{75FD7BD4-73F8-4690-80A2-5FDAD8ABDBC4}">
      <dgm:prSet/>
      <dgm:spPr/>
      <dgm:t>
        <a:bodyPr/>
        <a:lstStyle/>
        <a:p>
          <a:endParaRPr lang="en-US"/>
        </a:p>
      </dgm:t>
    </dgm:pt>
    <dgm:pt modelId="{A10EF15E-38A9-4275-ABD6-8364D48F5895}" type="sibTrans" cxnId="{75FD7BD4-73F8-4690-80A2-5FDAD8ABDBC4}">
      <dgm:prSet/>
      <dgm:spPr/>
      <dgm:t>
        <a:bodyPr/>
        <a:lstStyle/>
        <a:p>
          <a:endParaRPr lang="en-US"/>
        </a:p>
      </dgm:t>
    </dgm:pt>
    <dgm:pt modelId="{554103E0-ADE9-44C4-988E-E64E398CB89A}">
      <dgm:prSet/>
      <dgm:spPr/>
      <dgm:t>
        <a:bodyPr/>
        <a:lstStyle/>
        <a:p>
          <a:r>
            <a:rPr lang="en-GB"/>
            <a:t>Introducing elements such as pension dashboards. </a:t>
          </a:r>
          <a:endParaRPr lang="en-US"/>
        </a:p>
      </dgm:t>
    </dgm:pt>
    <dgm:pt modelId="{05521926-9623-4741-BF18-A3282CE1C511}" type="parTrans" cxnId="{49B25867-DFE6-4465-9AF9-547507C5CBC7}">
      <dgm:prSet/>
      <dgm:spPr/>
      <dgm:t>
        <a:bodyPr/>
        <a:lstStyle/>
        <a:p>
          <a:endParaRPr lang="en-US"/>
        </a:p>
      </dgm:t>
    </dgm:pt>
    <dgm:pt modelId="{C37B604F-12E9-4DCD-BA7E-240B565276CB}" type="sibTrans" cxnId="{49B25867-DFE6-4465-9AF9-547507C5CBC7}">
      <dgm:prSet/>
      <dgm:spPr/>
      <dgm:t>
        <a:bodyPr/>
        <a:lstStyle/>
        <a:p>
          <a:endParaRPr lang="en-US"/>
        </a:p>
      </dgm:t>
    </dgm:pt>
    <dgm:pt modelId="{3889B713-8594-4666-B504-A15F9E81939E}" type="pres">
      <dgm:prSet presAssocID="{42F26F7A-32B2-4C79-8845-1714D271FDCA}" presName="linear" presStyleCnt="0">
        <dgm:presLayoutVars>
          <dgm:animLvl val="lvl"/>
          <dgm:resizeHandles val="exact"/>
        </dgm:presLayoutVars>
      </dgm:prSet>
      <dgm:spPr/>
    </dgm:pt>
    <dgm:pt modelId="{6092D4A6-3E0B-4A42-A76D-1693913B2558}" type="pres">
      <dgm:prSet presAssocID="{0109F8C1-15BF-4707-81EB-53F26ED3535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32740EA-E5FF-4883-9BA8-091B4F2B8ABD}" type="pres">
      <dgm:prSet presAssocID="{A0872A70-0F6E-43A2-A1A3-16E2F88F6DDC}" presName="spacer" presStyleCnt="0"/>
      <dgm:spPr/>
    </dgm:pt>
    <dgm:pt modelId="{C2A0299A-9668-49E3-A02E-94CC3486E6AC}" type="pres">
      <dgm:prSet presAssocID="{725757B1-2BD2-478D-B118-274461C5F69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508D01E-3236-49E9-A1F9-05FFDBA6CAE7}" type="pres">
      <dgm:prSet presAssocID="{A10EF15E-38A9-4275-ABD6-8364D48F5895}" presName="spacer" presStyleCnt="0"/>
      <dgm:spPr/>
    </dgm:pt>
    <dgm:pt modelId="{5AE85FC9-DA15-445D-9004-668E00B275BE}" type="pres">
      <dgm:prSet presAssocID="{554103E0-ADE9-44C4-988E-E64E398CB89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9B25867-DFE6-4465-9AF9-547507C5CBC7}" srcId="{42F26F7A-32B2-4C79-8845-1714D271FDCA}" destId="{554103E0-ADE9-44C4-988E-E64E398CB89A}" srcOrd="2" destOrd="0" parTransId="{05521926-9623-4741-BF18-A3282CE1C511}" sibTransId="{C37B604F-12E9-4DCD-BA7E-240B565276CB}"/>
    <dgm:cxn modelId="{0560996A-41B3-4A48-B282-AA3C0EE8F2D5}" type="presOf" srcId="{554103E0-ADE9-44C4-988E-E64E398CB89A}" destId="{5AE85FC9-DA15-445D-9004-668E00B275BE}" srcOrd="0" destOrd="0" presId="urn:microsoft.com/office/officeart/2005/8/layout/vList2"/>
    <dgm:cxn modelId="{DA44C14B-BB52-4B74-80A8-B7E714E1CAC2}" type="presOf" srcId="{42F26F7A-32B2-4C79-8845-1714D271FDCA}" destId="{3889B713-8594-4666-B504-A15F9E81939E}" srcOrd="0" destOrd="0" presId="urn:microsoft.com/office/officeart/2005/8/layout/vList2"/>
    <dgm:cxn modelId="{B07ABC56-730C-491C-ABD6-C959EE23CF8F}" type="presOf" srcId="{0109F8C1-15BF-4707-81EB-53F26ED3535F}" destId="{6092D4A6-3E0B-4A42-A76D-1693913B2558}" srcOrd="0" destOrd="0" presId="urn:microsoft.com/office/officeart/2005/8/layout/vList2"/>
    <dgm:cxn modelId="{7E3994A9-DF30-4267-B126-13FF9E72F6EC}" srcId="{42F26F7A-32B2-4C79-8845-1714D271FDCA}" destId="{0109F8C1-15BF-4707-81EB-53F26ED3535F}" srcOrd="0" destOrd="0" parTransId="{683C58AB-1229-43CD-843C-6731A283F914}" sibTransId="{A0872A70-0F6E-43A2-A1A3-16E2F88F6DDC}"/>
    <dgm:cxn modelId="{75FD7BD4-73F8-4690-80A2-5FDAD8ABDBC4}" srcId="{42F26F7A-32B2-4C79-8845-1714D271FDCA}" destId="{725757B1-2BD2-478D-B118-274461C5F69A}" srcOrd="1" destOrd="0" parTransId="{DC8018B5-3322-4776-AB97-B275D0E66217}" sibTransId="{A10EF15E-38A9-4275-ABD6-8364D48F5895}"/>
    <dgm:cxn modelId="{567069E9-B3BD-480D-B232-69C9825A249E}" type="presOf" srcId="{725757B1-2BD2-478D-B118-274461C5F69A}" destId="{C2A0299A-9668-49E3-A02E-94CC3486E6AC}" srcOrd="0" destOrd="0" presId="urn:microsoft.com/office/officeart/2005/8/layout/vList2"/>
    <dgm:cxn modelId="{80AF788F-6FD5-478E-BF57-8AF8E4694E81}" type="presParOf" srcId="{3889B713-8594-4666-B504-A15F9E81939E}" destId="{6092D4A6-3E0B-4A42-A76D-1693913B2558}" srcOrd="0" destOrd="0" presId="urn:microsoft.com/office/officeart/2005/8/layout/vList2"/>
    <dgm:cxn modelId="{A228B15D-E0AA-483E-91D3-B836E7140F0E}" type="presParOf" srcId="{3889B713-8594-4666-B504-A15F9E81939E}" destId="{332740EA-E5FF-4883-9BA8-091B4F2B8ABD}" srcOrd="1" destOrd="0" presId="urn:microsoft.com/office/officeart/2005/8/layout/vList2"/>
    <dgm:cxn modelId="{5B6D4E8C-BB86-4722-8FA6-DCFF21E32BAC}" type="presParOf" srcId="{3889B713-8594-4666-B504-A15F9E81939E}" destId="{C2A0299A-9668-49E3-A02E-94CC3486E6AC}" srcOrd="2" destOrd="0" presId="urn:microsoft.com/office/officeart/2005/8/layout/vList2"/>
    <dgm:cxn modelId="{796D74AC-524C-442C-99A0-7EE18203A13C}" type="presParOf" srcId="{3889B713-8594-4666-B504-A15F9E81939E}" destId="{A508D01E-3236-49E9-A1F9-05FFDBA6CAE7}" srcOrd="3" destOrd="0" presId="urn:microsoft.com/office/officeart/2005/8/layout/vList2"/>
    <dgm:cxn modelId="{EF74595D-CE91-4A31-94F1-08BCDEC61FAA}" type="presParOf" srcId="{3889B713-8594-4666-B504-A15F9E81939E}" destId="{5AE85FC9-DA15-445D-9004-668E00B275B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D1E88B6-7ED3-4C95-A3FE-8F4AE535D7B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5DD5872-5AC9-45DF-B5E5-563A6DC28728}">
      <dgm:prSet/>
      <dgm:spPr/>
      <dgm:t>
        <a:bodyPr/>
        <a:lstStyle/>
        <a:p>
          <a:r>
            <a:rPr lang="en-GB"/>
            <a:t>Consumer Rights Act 2015</a:t>
          </a:r>
          <a:endParaRPr lang="en-US"/>
        </a:p>
      </dgm:t>
    </dgm:pt>
    <dgm:pt modelId="{3E6546F2-8A87-447B-965B-E0AEAAA43877}" type="parTrans" cxnId="{6323924B-D27E-4BAA-96EB-E0D3E5D62140}">
      <dgm:prSet/>
      <dgm:spPr/>
      <dgm:t>
        <a:bodyPr/>
        <a:lstStyle/>
        <a:p>
          <a:endParaRPr lang="en-US"/>
        </a:p>
      </dgm:t>
    </dgm:pt>
    <dgm:pt modelId="{FFD3FEFA-D75B-4D89-9091-290DC9CAF6D4}" type="sibTrans" cxnId="{6323924B-D27E-4BAA-96EB-E0D3E5D62140}">
      <dgm:prSet/>
      <dgm:spPr/>
      <dgm:t>
        <a:bodyPr/>
        <a:lstStyle/>
        <a:p>
          <a:endParaRPr lang="en-US"/>
        </a:p>
      </dgm:t>
    </dgm:pt>
    <dgm:pt modelId="{1465761E-957D-4812-B8FC-9FD20C1F3606}">
      <dgm:prSet/>
      <dgm:spPr/>
      <dgm:t>
        <a:bodyPr/>
        <a:lstStyle/>
        <a:p>
          <a:r>
            <a:rPr lang="en-GB"/>
            <a:t>Consumer Protection form unfair trading regulation 2008</a:t>
          </a:r>
          <a:endParaRPr lang="en-US"/>
        </a:p>
      </dgm:t>
    </dgm:pt>
    <dgm:pt modelId="{208718A2-C5A3-49C4-9163-A69809E901D8}" type="parTrans" cxnId="{E460CCDB-904B-4604-895A-B1138C364217}">
      <dgm:prSet/>
      <dgm:spPr/>
      <dgm:t>
        <a:bodyPr/>
        <a:lstStyle/>
        <a:p>
          <a:endParaRPr lang="en-US"/>
        </a:p>
      </dgm:t>
    </dgm:pt>
    <dgm:pt modelId="{12719483-FF67-490F-8D2F-EBF3690F5092}" type="sibTrans" cxnId="{E460CCDB-904B-4604-895A-B1138C364217}">
      <dgm:prSet/>
      <dgm:spPr/>
      <dgm:t>
        <a:bodyPr/>
        <a:lstStyle/>
        <a:p>
          <a:endParaRPr lang="en-US"/>
        </a:p>
      </dgm:t>
    </dgm:pt>
    <dgm:pt modelId="{4CAF8C9A-DE65-4FEE-89A9-2B6DF8E3BD2A}">
      <dgm:prSet/>
      <dgm:spPr/>
      <dgm:t>
        <a:bodyPr/>
        <a:lstStyle/>
        <a:p>
          <a:r>
            <a:rPr lang="en-GB"/>
            <a:t>Food Safety Act 1990</a:t>
          </a:r>
          <a:endParaRPr lang="en-US"/>
        </a:p>
      </dgm:t>
    </dgm:pt>
    <dgm:pt modelId="{F40F2851-EA39-468A-88DB-E924C21F5CF9}" type="parTrans" cxnId="{D8844A59-897F-460F-AB12-C28AACB92435}">
      <dgm:prSet/>
      <dgm:spPr/>
      <dgm:t>
        <a:bodyPr/>
        <a:lstStyle/>
        <a:p>
          <a:endParaRPr lang="en-US"/>
        </a:p>
      </dgm:t>
    </dgm:pt>
    <dgm:pt modelId="{BB46CE35-592E-4FCB-91EC-22A22CA7344C}" type="sibTrans" cxnId="{D8844A59-897F-460F-AB12-C28AACB92435}">
      <dgm:prSet/>
      <dgm:spPr/>
      <dgm:t>
        <a:bodyPr/>
        <a:lstStyle/>
        <a:p>
          <a:endParaRPr lang="en-US"/>
        </a:p>
      </dgm:t>
    </dgm:pt>
    <dgm:pt modelId="{22AA8472-201A-4810-85D5-A98D925694F0}">
      <dgm:prSet/>
      <dgm:spPr/>
      <dgm:t>
        <a:bodyPr/>
        <a:lstStyle/>
        <a:p>
          <a:r>
            <a:rPr lang="en-GB"/>
            <a:t>Weights and measures Act 1985 </a:t>
          </a:r>
          <a:endParaRPr lang="en-US"/>
        </a:p>
      </dgm:t>
    </dgm:pt>
    <dgm:pt modelId="{F3A804F9-FFF2-42BB-B7DC-7D767B39476A}" type="parTrans" cxnId="{0EB01BFC-AE8F-4AFA-B02C-030C168FE76C}">
      <dgm:prSet/>
      <dgm:spPr/>
      <dgm:t>
        <a:bodyPr/>
        <a:lstStyle/>
        <a:p>
          <a:endParaRPr lang="en-US"/>
        </a:p>
      </dgm:t>
    </dgm:pt>
    <dgm:pt modelId="{DDC10EB9-4B75-4673-B994-0E4FBF037BF4}" type="sibTrans" cxnId="{0EB01BFC-AE8F-4AFA-B02C-030C168FE76C}">
      <dgm:prSet/>
      <dgm:spPr/>
      <dgm:t>
        <a:bodyPr/>
        <a:lstStyle/>
        <a:p>
          <a:endParaRPr lang="en-US"/>
        </a:p>
      </dgm:t>
    </dgm:pt>
    <dgm:pt modelId="{95409180-835A-4602-9BBF-5B6A6D34E6D6}">
      <dgm:prSet/>
      <dgm:spPr/>
      <dgm:t>
        <a:bodyPr/>
        <a:lstStyle/>
        <a:p>
          <a:r>
            <a:rPr lang="en-GB"/>
            <a:t>Food Safety and Hygiene Regulations 2005</a:t>
          </a:r>
          <a:endParaRPr lang="en-US"/>
        </a:p>
      </dgm:t>
    </dgm:pt>
    <dgm:pt modelId="{E9F6556C-911E-4083-89B9-B7D07C502D68}" type="parTrans" cxnId="{F16B6D07-0178-48AE-AEE3-57FDCBABD078}">
      <dgm:prSet/>
      <dgm:spPr/>
      <dgm:t>
        <a:bodyPr/>
        <a:lstStyle/>
        <a:p>
          <a:endParaRPr lang="en-US"/>
        </a:p>
      </dgm:t>
    </dgm:pt>
    <dgm:pt modelId="{C94BC446-684B-49FA-B0B4-10D857DE4661}" type="sibTrans" cxnId="{F16B6D07-0178-48AE-AEE3-57FDCBABD078}">
      <dgm:prSet/>
      <dgm:spPr/>
      <dgm:t>
        <a:bodyPr/>
        <a:lstStyle/>
        <a:p>
          <a:endParaRPr lang="en-US"/>
        </a:p>
      </dgm:t>
    </dgm:pt>
    <dgm:pt modelId="{D777A8BA-9B78-4E53-98AA-31C9B669ED62}">
      <dgm:prSet/>
      <dgm:spPr/>
      <dgm:t>
        <a:bodyPr/>
        <a:lstStyle/>
        <a:p>
          <a:r>
            <a:rPr lang="en-GB"/>
            <a:t>Packaging (essential requirements) regulations 2015</a:t>
          </a:r>
          <a:endParaRPr lang="en-US"/>
        </a:p>
      </dgm:t>
    </dgm:pt>
    <dgm:pt modelId="{A93D2DFA-82C2-4642-993B-18721E3B3575}" type="parTrans" cxnId="{797AD502-A5F0-4AAD-911E-AD9F2D15E556}">
      <dgm:prSet/>
      <dgm:spPr/>
      <dgm:t>
        <a:bodyPr/>
        <a:lstStyle/>
        <a:p>
          <a:endParaRPr lang="en-US"/>
        </a:p>
      </dgm:t>
    </dgm:pt>
    <dgm:pt modelId="{AA1671DD-EA02-4049-9C1D-1FC3CCE006FA}" type="sibTrans" cxnId="{797AD502-A5F0-4AAD-911E-AD9F2D15E556}">
      <dgm:prSet/>
      <dgm:spPr/>
      <dgm:t>
        <a:bodyPr/>
        <a:lstStyle/>
        <a:p>
          <a:endParaRPr lang="en-US"/>
        </a:p>
      </dgm:t>
    </dgm:pt>
    <dgm:pt modelId="{BF85D0B2-46EA-4F21-9F56-9283AE54D48E}">
      <dgm:prSet/>
      <dgm:spPr/>
      <dgm:t>
        <a:bodyPr/>
        <a:lstStyle/>
        <a:p>
          <a:r>
            <a:rPr lang="en-GB"/>
            <a:t>License and permits</a:t>
          </a:r>
          <a:endParaRPr lang="en-US"/>
        </a:p>
      </dgm:t>
    </dgm:pt>
    <dgm:pt modelId="{ED778D4A-6565-4BC7-BB2B-9DE5C4E51A37}" type="parTrans" cxnId="{38A61AFD-EC6A-49DD-88B3-8363CAEF7D42}">
      <dgm:prSet/>
      <dgm:spPr/>
      <dgm:t>
        <a:bodyPr/>
        <a:lstStyle/>
        <a:p>
          <a:endParaRPr lang="en-US"/>
        </a:p>
      </dgm:t>
    </dgm:pt>
    <dgm:pt modelId="{75805CD6-3220-42E0-81DF-469DA9D3DD2A}" type="sibTrans" cxnId="{38A61AFD-EC6A-49DD-88B3-8363CAEF7D42}">
      <dgm:prSet/>
      <dgm:spPr/>
      <dgm:t>
        <a:bodyPr/>
        <a:lstStyle/>
        <a:p>
          <a:endParaRPr lang="en-US"/>
        </a:p>
      </dgm:t>
    </dgm:pt>
    <dgm:pt modelId="{720B7BB3-CD4A-4373-AD16-EA68F081BA42}" type="pres">
      <dgm:prSet presAssocID="{9D1E88B6-7ED3-4C95-A3FE-8F4AE535D7B8}" presName="linear" presStyleCnt="0">
        <dgm:presLayoutVars>
          <dgm:animLvl val="lvl"/>
          <dgm:resizeHandles val="exact"/>
        </dgm:presLayoutVars>
      </dgm:prSet>
      <dgm:spPr/>
    </dgm:pt>
    <dgm:pt modelId="{D80B7876-9EC8-425B-BC74-4B8FFD8E39CC}" type="pres">
      <dgm:prSet presAssocID="{55DD5872-5AC9-45DF-B5E5-563A6DC28728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E32959C-C166-4F36-9115-DB97D4028147}" type="pres">
      <dgm:prSet presAssocID="{FFD3FEFA-D75B-4D89-9091-290DC9CAF6D4}" presName="spacer" presStyleCnt="0"/>
      <dgm:spPr/>
    </dgm:pt>
    <dgm:pt modelId="{D4830766-68F3-4D2E-B59A-2944FF234AFB}" type="pres">
      <dgm:prSet presAssocID="{1465761E-957D-4812-B8FC-9FD20C1F360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D66EAA22-D3A4-4474-A59D-AC35704C9CE6}" type="pres">
      <dgm:prSet presAssocID="{12719483-FF67-490F-8D2F-EBF3690F5092}" presName="spacer" presStyleCnt="0"/>
      <dgm:spPr/>
    </dgm:pt>
    <dgm:pt modelId="{E6A35847-27EA-49D3-BD54-4BB2AE6ED109}" type="pres">
      <dgm:prSet presAssocID="{4CAF8C9A-DE65-4FEE-89A9-2B6DF8E3BD2A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75D6166-EA53-49CF-990D-B133A73BB890}" type="pres">
      <dgm:prSet presAssocID="{BB46CE35-592E-4FCB-91EC-22A22CA7344C}" presName="spacer" presStyleCnt="0"/>
      <dgm:spPr/>
    </dgm:pt>
    <dgm:pt modelId="{7FD367E2-DAE5-4917-9BA2-7E8470CEF54E}" type="pres">
      <dgm:prSet presAssocID="{22AA8472-201A-4810-85D5-A98D925694F0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5C7A7028-695E-4C7C-AFF1-1F1788605F0B}" type="pres">
      <dgm:prSet presAssocID="{DDC10EB9-4B75-4673-B994-0E4FBF037BF4}" presName="spacer" presStyleCnt="0"/>
      <dgm:spPr/>
    </dgm:pt>
    <dgm:pt modelId="{11B5A30E-1D96-45EA-AAEE-95FA43513B84}" type="pres">
      <dgm:prSet presAssocID="{95409180-835A-4602-9BBF-5B6A6D34E6D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DEB51749-D9C2-49BC-88D7-2F447CA09C6E}" type="pres">
      <dgm:prSet presAssocID="{C94BC446-684B-49FA-B0B4-10D857DE4661}" presName="spacer" presStyleCnt="0"/>
      <dgm:spPr/>
    </dgm:pt>
    <dgm:pt modelId="{9D0198C4-AC74-4BBE-8ABE-23BF27CD72FA}" type="pres">
      <dgm:prSet presAssocID="{D777A8BA-9B78-4E53-98AA-31C9B669ED6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97705E5-0E3E-45FF-B868-781101BA20E0}" type="pres">
      <dgm:prSet presAssocID="{AA1671DD-EA02-4049-9C1D-1FC3CCE006FA}" presName="spacer" presStyleCnt="0"/>
      <dgm:spPr/>
    </dgm:pt>
    <dgm:pt modelId="{1985D501-C3B2-4A6A-A193-B54611587BC9}" type="pres">
      <dgm:prSet presAssocID="{BF85D0B2-46EA-4F21-9F56-9283AE54D48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797AD502-A5F0-4AAD-911E-AD9F2D15E556}" srcId="{9D1E88B6-7ED3-4C95-A3FE-8F4AE535D7B8}" destId="{D777A8BA-9B78-4E53-98AA-31C9B669ED62}" srcOrd="5" destOrd="0" parTransId="{A93D2DFA-82C2-4642-993B-18721E3B3575}" sibTransId="{AA1671DD-EA02-4049-9C1D-1FC3CCE006FA}"/>
    <dgm:cxn modelId="{F16B6D07-0178-48AE-AEE3-57FDCBABD078}" srcId="{9D1E88B6-7ED3-4C95-A3FE-8F4AE535D7B8}" destId="{95409180-835A-4602-9BBF-5B6A6D34E6D6}" srcOrd="4" destOrd="0" parTransId="{E9F6556C-911E-4083-89B9-B7D07C502D68}" sibTransId="{C94BC446-684B-49FA-B0B4-10D857DE4661}"/>
    <dgm:cxn modelId="{74430822-37AE-4B5D-BF01-8F815D6A5FE1}" type="presOf" srcId="{22AA8472-201A-4810-85D5-A98D925694F0}" destId="{7FD367E2-DAE5-4917-9BA2-7E8470CEF54E}" srcOrd="0" destOrd="0" presId="urn:microsoft.com/office/officeart/2005/8/layout/vList2"/>
    <dgm:cxn modelId="{F6999424-7C3E-4FC5-AB35-5F11DF38BAC9}" type="presOf" srcId="{95409180-835A-4602-9BBF-5B6A6D34E6D6}" destId="{11B5A30E-1D96-45EA-AAEE-95FA43513B84}" srcOrd="0" destOrd="0" presId="urn:microsoft.com/office/officeart/2005/8/layout/vList2"/>
    <dgm:cxn modelId="{26170D2E-271C-42AC-B575-7642DD82D2AA}" type="presOf" srcId="{BF85D0B2-46EA-4F21-9F56-9283AE54D48E}" destId="{1985D501-C3B2-4A6A-A193-B54611587BC9}" srcOrd="0" destOrd="0" presId="urn:microsoft.com/office/officeart/2005/8/layout/vList2"/>
    <dgm:cxn modelId="{40C2F23E-59F1-4E10-A056-4992D42C1C99}" type="presOf" srcId="{55DD5872-5AC9-45DF-B5E5-563A6DC28728}" destId="{D80B7876-9EC8-425B-BC74-4B8FFD8E39CC}" srcOrd="0" destOrd="0" presId="urn:microsoft.com/office/officeart/2005/8/layout/vList2"/>
    <dgm:cxn modelId="{6323924B-D27E-4BAA-96EB-E0D3E5D62140}" srcId="{9D1E88B6-7ED3-4C95-A3FE-8F4AE535D7B8}" destId="{55DD5872-5AC9-45DF-B5E5-563A6DC28728}" srcOrd="0" destOrd="0" parTransId="{3E6546F2-8A87-447B-965B-E0AEAAA43877}" sibTransId="{FFD3FEFA-D75B-4D89-9091-290DC9CAF6D4}"/>
    <dgm:cxn modelId="{471BB06F-4A3E-46A8-8001-912B36F63A56}" type="presOf" srcId="{9D1E88B6-7ED3-4C95-A3FE-8F4AE535D7B8}" destId="{720B7BB3-CD4A-4373-AD16-EA68F081BA42}" srcOrd="0" destOrd="0" presId="urn:microsoft.com/office/officeart/2005/8/layout/vList2"/>
    <dgm:cxn modelId="{D8844A59-897F-460F-AB12-C28AACB92435}" srcId="{9D1E88B6-7ED3-4C95-A3FE-8F4AE535D7B8}" destId="{4CAF8C9A-DE65-4FEE-89A9-2B6DF8E3BD2A}" srcOrd="2" destOrd="0" parTransId="{F40F2851-EA39-468A-88DB-E924C21F5CF9}" sibTransId="{BB46CE35-592E-4FCB-91EC-22A22CA7344C}"/>
    <dgm:cxn modelId="{EA78548C-9B33-494A-80D0-DF3C77E352B2}" type="presOf" srcId="{1465761E-957D-4812-B8FC-9FD20C1F3606}" destId="{D4830766-68F3-4D2E-B59A-2944FF234AFB}" srcOrd="0" destOrd="0" presId="urn:microsoft.com/office/officeart/2005/8/layout/vList2"/>
    <dgm:cxn modelId="{6190C49E-E198-48C2-BD18-CC86A55DB2C3}" type="presOf" srcId="{D777A8BA-9B78-4E53-98AA-31C9B669ED62}" destId="{9D0198C4-AC74-4BBE-8ABE-23BF27CD72FA}" srcOrd="0" destOrd="0" presId="urn:microsoft.com/office/officeart/2005/8/layout/vList2"/>
    <dgm:cxn modelId="{E460CCDB-904B-4604-895A-B1138C364217}" srcId="{9D1E88B6-7ED3-4C95-A3FE-8F4AE535D7B8}" destId="{1465761E-957D-4812-B8FC-9FD20C1F3606}" srcOrd="1" destOrd="0" parTransId="{208718A2-C5A3-49C4-9163-A69809E901D8}" sibTransId="{12719483-FF67-490F-8D2F-EBF3690F5092}"/>
    <dgm:cxn modelId="{D6DFD6E0-C90A-4EBD-A8CC-F8D1AEB6D540}" type="presOf" srcId="{4CAF8C9A-DE65-4FEE-89A9-2B6DF8E3BD2A}" destId="{E6A35847-27EA-49D3-BD54-4BB2AE6ED109}" srcOrd="0" destOrd="0" presId="urn:microsoft.com/office/officeart/2005/8/layout/vList2"/>
    <dgm:cxn modelId="{0EB01BFC-AE8F-4AFA-B02C-030C168FE76C}" srcId="{9D1E88B6-7ED3-4C95-A3FE-8F4AE535D7B8}" destId="{22AA8472-201A-4810-85D5-A98D925694F0}" srcOrd="3" destOrd="0" parTransId="{F3A804F9-FFF2-42BB-B7DC-7D767B39476A}" sibTransId="{DDC10EB9-4B75-4673-B994-0E4FBF037BF4}"/>
    <dgm:cxn modelId="{38A61AFD-EC6A-49DD-88B3-8363CAEF7D42}" srcId="{9D1E88B6-7ED3-4C95-A3FE-8F4AE535D7B8}" destId="{BF85D0B2-46EA-4F21-9F56-9283AE54D48E}" srcOrd="6" destOrd="0" parTransId="{ED778D4A-6565-4BC7-BB2B-9DE5C4E51A37}" sibTransId="{75805CD6-3220-42E0-81DF-469DA9D3DD2A}"/>
    <dgm:cxn modelId="{6A9EBD7D-5AE6-419E-BC80-19FFF3D9FC9D}" type="presParOf" srcId="{720B7BB3-CD4A-4373-AD16-EA68F081BA42}" destId="{D80B7876-9EC8-425B-BC74-4B8FFD8E39CC}" srcOrd="0" destOrd="0" presId="urn:microsoft.com/office/officeart/2005/8/layout/vList2"/>
    <dgm:cxn modelId="{D3194FAF-FCBA-417D-8301-A803B2C31015}" type="presParOf" srcId="{720B7BB3-CD4A-4373-AD16-EA68F081BA42}" destId="{BE32959C-C166-4F36-9115-DB97D4028147}" srcOrd="1" destOrd="0" presId="urn:microsoft.com/office/officeart/2005/8/layout/vList2"/>
    <dgm:cxn modelId="{E87C1195-3524-4032-919B-14B6138DB492}" type="presParOf" srcId="{720B7BB3-CD4A-4373-AD16-EA68F081BA42}" destId="{D4830766-68F3-4D2E-B59A-2944FF234AFB}" srcOrd="2" destOrd="0" presId="urn:microsoft.com/office/officeart/2005/8/layout/vList2"/>
    <dgm:cxn modelId="{37EE8638-6E01-40F8-8D7A-F96E5D4000CF}" type="presParOf" srcId="{720B7BB3-CD4A-4373-AD16-EA68F081BA42}" destId="{D66EAA22-D3A4-4474-A59D-AC35704C9CE6}" srcOrd="3" destOrd="0" presId="urn:microsoft.com/office/officeart/2005/8/layout/vList2"/>
    <dgm:cxn modelId="{A3C7D1BC-A221-401A-9569-1B9105913686}" type="presParOf" srcId="{720B7BB3-CD4A-4373-AD16-EA68F081BA42}" destId="{E6A35847-27EA-49D3-BD54-4BB2AE6ED109}" srcOrd="4" destOrd="0" presId="urn:microsoft.com/office/officeart/2005/8/layout/vList2"/>
    <dgm:cxn modelId="{3211C08D-04AA-48AD-A470-9C0DC0529088}" type="presParOf" srcId="{720B7BB3-CD4A-4373-AD16-EA68F081BA42}" destId="{A75D6166-EA53-49CF-990D-B133A73BB890}" srcOrd="5" destOrd="0" presId="urn:microsoft.com/office/officeart/2005/8/layout/vList2"/>
    <dgm:cxn modelId="{47EA5610-DC0A-428E-AC30-3346BB6FECF1}" type="presParOf" srcId="{720B7BB3-CD4A-4373-AD16-EA68F081BA42}" destId="{7FD367E2-DAE5-4917-9BA2-7E8470CEF54E}" srcOrd="6" destOrd="0" presId="urn:microsoft.com/office/officeart/2005/8/layout/vList2"/>
    <dgm:cxn modelId="{F8F7AAB5-456F-4C40-8D34-AFB55BE1CADF}" type="presParOf" srcId="{720B7BB3-CD4A-4373-AD16-EA68F081BA42}" destId="{5C7A7028-695E-4C7C-AFF1-1F1788605F0B}" srcOrd="7" destOrd="0" presId="urn:microsoft.com/office/officeart/2005/8/layout/vList2"/>
    <dgm:cxn modelId="{983B76F1-8892-465B-9C81-DAE5E7760CDC}" type="presParOf" srcId="{720B7BB3-CD4A-4373-AD16-EA68F081BA42}" destId="{11B5A30E-1D96-45EA-AAEE-95FA43513B84}" srcOrd="8" destOrd="0" presId="urn:microsoft.com/office/officeart/2005/8/layout/vList2"/>
    <dgm:cxn modelId="{34F7771B-F023-4FC5-9F9E-11E44785A78B}" type="presParOf" srcId="{720B7BB3-CD4A-4373-AD16-EA68F081BA42}" destId="{DEB51749-D9C2-49BC-88D7-2F447CA09C6E}" srcOrd="9" destOrd="0" presId="urn:microsoft.com/office/officeart/2005/8/layout/vList2"/>
    <dgm:cxn modelId="{A19B4D8E-19A1-469A-A10D-6EA7C0E68C98}" type="presParOf" srcId="{720B7BB3-CD4A-4373-AD16-EA68F081BA42}" destId="{9D0198C4-AC74-4BBE-8ABE-23BF27CD72FA}" srcOrd="10" destOrd="0" presId="urn:microsoft.com/office/officeart/2005/8/layout/vList2"/>
    <dgm:cxn modelId="{FCE50DE8-DB63-41EE-9356-0F8CC01898FA}" type="presParOf" srcId="{720B7BB3-CD4A-4373-AD16-EA68F081BA42}" destId="{B97705E5-0E3E-45FF-B868-781101BA20E0}" srcOrd="11" destOrd="0" presId="urn:microsoft.com/office/officeart/2005/8/layout/vList2"/>
    <dgm:cxn modelId="{EC5999F3-5ACF-4981-92C0-A422484956B1}" type="presParOf" srcId="{720B7BB3-CD4A-4373-AD16-EA68F081BA42}" destId="{1985D501-C3B2-4A6A-A193-B54611587BC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62D2171-BBB1-4820-84A0-F4689308B1BA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8EFE72D3-6389-4A96-9FDE-B959F4AA016F}">
      <dgm:prSet/>
      <dgm:spPr/>
      <dgm:t>
        <a:bodyPr/>
        <a:lstStyle/>
        <a:p>
          <a:r>
            <a:rPr lang="en-GB" dirty="0"/>
            <a:t>Consumer Rights Act 2015 - We have already covered this and the same applies to the manufacturing industries. </a:t>
          </a:r>
          <a:endParaRPr lang="en-US" dirty="0"/>
        </a:p>
      </dgm:t>
    </dgm:pt>
    <dgm:pt modelId="{903D320C-ABD4-44E8-95A3-D36EA62ECD73}" type="parTrans" cxnId="{63214632-9F9C-4015-AF93-C0CAE6E23FDB}">
      <dgm:prSet/>
      <dgm:spPr/>
      <dgm:t>
        <a:bodyPr/>
        <a:lstStyle/>
        <a:p>
          <a:endParaRPr lang="en-US"/>
        </a:p>
      </dgm:t>
    </dgm:pt>
    <dgm:pt modelId="{3BBCBA49-B1C9-4965-9319-4F6446354868}" type="sibTrans" cxnId="{63214632-9F9C-4015-AF93-C0CAE6E23FDB}">
      <dgm:prSet/>
      <dgm:spPr/>
      <dgm:t>
        <a:bodyPr/>
        <a:lstStyle/>
        <a:p>
          <a:endParaRPr lang="en-US"/>
        </a:p>
      </dgm:t>
    </dgm:pt>
    <dgm:pt modelId="{8BBA394A-6648-4CB7-BD48-5F2393E06AC5}">
      <dgm:prSet/>
      <dgm:spPr/>
      <dgm:t>
        <a:bodyPr/>
        <a:lstStyle/>
        <a:p>
          <a:r>
            <a:rPr lang="en-GB"/>
            <a:t>Consumer Protection from unfair trading regulations 2008 (Repealed) </a:t>
          </a:r>
          <a:endParaRPr lang="en-US"/>
        </a:p>
      </dgm:t>
    </dgm:pt>
    <dgm:pt modelId="{7EB3B984-EA0D-4FF6-9E2F-7371A14A599D}" type="parTrans" cxnId="{C6F31FDF-1287-4A43-A74E-2C3DA5974340}">
      <dgm:prSet/>
      <dgm:spPr/>
      <dgm:t>
        <a:bodyPr/>
        <a:lstStyle/>
        <a:p>
          <a:endParaRPr lang="en-US"/>
        </a:p>
      </dgm:t>
    </dgm:pt>
    <dgm:pt modelId="{477ED265-EEC1-4C63-8584-EB2E606D4723}" type="sibTrans" cxnId="{C6F31FDF-1287-4A43-A74E-2C3DA5974340}">
      <dgm:prSet/>
      <dgm:spPr/>
      <dgm:t>
        <a:bodyPr/>
        <a:lstStyle/>
        <a:p>
          <a:endParaRPr lang="en-US"/>
        </a:p>
      </dgm:t>
    </dgm:pt>
    <dgm:pt modelId="{FDED5A2A-A4A4-4841-9730-16B8A85CB31E}">
      <dgm:prSet/>
      <dgm:spPr/>
      <dgm:t>
        <a:bodyPr/>
        <a:lstStyle/>
        <a:p>
          <a:r>
            <a:rPr lang="en-GB"/>
            <a:t>Food Safety Act 1990</a:t>
          </a:r>
          <a:endParaRPr lang="en-US"/>
        </a:p>
      </dgm:t>
    </dgm:pt>
    <dgm:pt modelId="{04D657C9-CC45-4843-ACFF-0850AA624E2F}" type="parTrans" cxnId="{8B1B5EB6-9869-467C-B91F-B5B799E69F62}">
      <dgm:prSet/>
      <dgm:spPr/>
      <dgm:t>
        <a:bodyPr/>
        <a:lstStyle/>
        <a:p>
          <a:endParaRPr lang="en-US"/>
        </a:p>
      </dgm:t>
    </dgm:pt>
    <dgm:pt modelId="{8FC751CB-2BAB-4796-B4B9-173858702D14}" type="sibTrans" cxnId="{8B1B5EB6-9869-467C-B91F-B5B799E69F62}">
      <dgm:prSet/>
      <dgm:spPr/>
      <dgm:t>
        <a:bodyPr/>
        <a:lstStyle/>
        <a:p>
          <a:endParaRPr lang="en-US"/>
        </a:p>
      </dgm:t>
    </dgm:pt>
    <dgm:pt modelId="{D9CCFB49-DC89-490E-9419-1FE75C3F2779}" type="pres">
      <dgm:prSet presAssocID="{962D2171-BBB1-4820-84A0-F4689308B1BA}" presName="linear" presStyleCnt="0">
        <dgm:presLayoutVars>
          <dgm:animLvl val="lvl"/>
          <dgm:resizeHandles val="exact"/>
        </dgm:presLayoutVars>
      </dgm:prSet>
      <dgm:spPr/>
    </dgm:pt>
    <dgm:pt modelId="{9064B590-6319-490B-878B-B5835B311545}" type="pres">
      <dgm:prSet presAssocID="{8EFE72D3-6389-4A96-9FDE-B959F4AA016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FDA4DD0-3EEE-4DC5-9E6E-1163FB2976F0}" type="pres">
      <dgm:prSet presAssocID="{3BBCBA49-B1C9-4965-9319-4F6446354868}" presName="spacer" presStyleCnt="0"/>
      <dgm:spPr/>
    </dgm:pt>
    <dgm:pt modelId="{419C0245-4F55-4B0E-8BE0-7510CCF91015}" type="pres">
      <dgm:prSet presAssocID="{8BBA394A-6648-4CB7-BD48-5F2393E06AC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1FC3B0C-A3D1-4A37-AF9C-ADE2F89D089E}" type="pres">
      <dgm:prSet presAssocID="{477ED265-EEC1-4C63-8584-EB2E606D4723}" presName="spacer" presStyleCnt="0"/>
      <dgm:spPr/>
    </dgm:pt>
    <dgm:pt modelId="{9CDBBB64-9A7C-4139-9D99-7AADFB3ACC6E}" type="pres">
      <dgm:prSet presAssocID="{FDED5A2A-A4A4-4841-9730-16B8A85CB31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42ACD17-065A-455B-81C2-A31AE5D8DB94}" type="presOf" srcId="{8EFE72D3-6389-4A96-9FDE-B959F4AA016F}" destId="{9064B590-6319-490B-878B-B5835B311545}" srcOrd="0" destOrd="0" presId="urn:microsoft.com/office/officeart/2005/8/layout/vList2"/>
    <dgm:cxn modelId="{63214632-9F9C-4015-AF93-C0CAE6E23FDB}" srcId="{962D2171-BBB1-4820-84A0-F4689308B1BA}" destId="{8EFE72D3-6389-4A96-9FDE-B959F4AA016F}" srcOrd="0" destOrd="0" parTransId="{903D320C-ABD4-44E8-95A3-D36EA62ECD73}" sibTransId="{3BBCBA49-B1C9-4965-9319-4F6446354868}"/>
    <dgm:cxn modelId="{E2F6E984-84A9-40D6-BC95-E8B06225DA8F}" type="presOf" srcId="{FDED5A2A-A4A4-4841-9730-16B8A85CB31E}" destId="{9CDBBB64-9A7C-4139-9D99-7AADFB3ACC6E}" srcOrd="0" destOrd="0" presId="urn:microsoft.com/office/officeart/2005/8/layout/vList2"/>
    <dgm:cxn modelId="{8B1B5EB6-9869-467C-B91F-B5B799E69F62}" srcId="{962D2171-BBB1-4820-84A0-F4689308B1BA}" destId="{FDED5A2A-A4A4-4841-9730-16B8A85CB31E}" srcOrd="2" destOrd="0" parTransId="{04D657C9-CC45-4843-ACFF-0850AA624E2F}" sibTransId="{8FC751CB-2BAB-4796-B4B9-173858702D14}"/>
    <dgm:cxn modelId="{34F134DA-2E2C-4AA8-9BE4-6AEAB128EDA1}" type="presOf" srcId="{962D2171-BBB1-4820-84A0-F4689308B1BA}" destId="{D9CCFB49-DC89-490E-9419-1FE75C3F2779}" srcOrd="0" destOrd="0" presId="urn:microsoft.com/office/officeart/2005/8/layout/vList2"/>
    <dgm:cxn modelId="{C6F31FDF-1287-4A43-A74E-2C3DA5974340}" srcId="{962D2171-BBB1-4820-84A0-F4689308B1BA}" destId="{8BBA394A-6648-4CB7-BD48-5F2393E06AC5}" srcOrd="1" destOrd="0" parTransId="{7EB3B984-EA0D-4FF6-9E2F-7371A14A599D}" sibTransId="{477ED265-EEC1-4C63-8584-EB2E606D4723}"/>
    <dgm:cxn modelId="{E0B86EED-D4B1-4DBC-A129-363F5BED6AE9}" type="presOf" srcId="{8BBA394A-6648-4CB7-BD48-5F2393E06AC5}" destId="{419C0245-4F55-4B0E-8BE0-7510CCF91015}" srcOrd="0" destOrd="0" presId="urn:microsoft.com/office/officeart/2005/8/layout/vList2"/>
    <dgm:cxn modelId="{0AE571BD-EA74-4AE4-9B4B-946155E3A23D}" type="presParOf" srcId="{D9CCFB49-DC89-490E-9419-1FE75C3F2779}" destId="{9064B590-6319-490B-878B-B5835B311545}" srcOrd="0" destOrd="0" presId="urn:microsoft.com/office/officeart/2005/8/layout/vList2"/>
    <dgm:cxn modelId="{3F3D5E43-5B5C-4687-A462-5623829FC324}" type="presParOf" srcId="{D9CCFB49-DC89-490E-9419-1FE75C3F2779}" destId="{6FDA4DD0-3EEE-4DC5-9E6E-1163FB2976F0}" srcOrd="1" destOrd="0" presId="urn:microsoft.com/office/officeart/2005/8/layout/vList2"/>
    <dgm:cxn modelId="{0192B6EA-90E0-44AA-A7FC-F4E328EE6A28}" type="presParOf" srcId="{D9CCFB49-DC89-490E-9419-1FE75C3F2779}" destId="{419C0245-4F55-4B0E-8BE0-7510CCF91015}" srcOrd="2" destOrd="0" presId="urn:microsoft.com/office/officeart/2005/8/layout/vList2"/>
    <dgm:cxn modelId="{A9DA16B8-F0AC-44CA-A2FB-28DB8C5BC0A6}" type="presParOf" srcId="{D9CCFB49-DC89-490E-9419-1FE75C3F2779}" destId="{81FC3B0C-A3D1-4A37-AF9C-ADE2F89D089E}" srcOrd="3" destOrd="0" presId="urn:microsoft.com/office/officeart/2005/8/layout/vList2"/>
    <dgm:cxn modelId="{61D06348-C9AA-42FE-90D8-4E0C733FF84A}" type="presParOf" srcId="{D9CCFB49-DC89-490E-9419-1FE75C3F2779}" destId="{9CDBBB64-9A7C-4139-9D99-7AADFB3ACC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6BD84E1-6CAE-460C-9B12-F7A5E54467F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2047EDA-216A-4ABF-AF24-105B841D5FC7}">
      <dgm:prSet/>
      <dgm:spPr/>
      <dgm:t>
        <a:bodyPr/>
        <a:lstStyle/>
        <a:p>
          <a:r>
            <a:rPr lang="en-GB" b="1" u="sng"/>
            <a:t>Business licenses </a:t>
          </a:r>
          <a:r>
            <a:rPr lang="en-GB"/>
            <a:t>– all different types including premise.</a:t>
          </a:r>
          <a:endParaRPr lang="en-US"/>
        </a:p>
      </dgm:t>
    </dgm:pt>
    <dgm:pt modelId="{7E04F22F-744A-4737-BC81-6C3636D0F656}" type="parTrans" cxnId="{8E943BE0-E756-473E-ADEB-6546EEAA54C3}">
      <dgm:prSet/>
      <dgm:spPr/>
      <dgm:t>
        <a:bodyPr/>
        <a:lstStyle/>
        <a:p>
          <a:endParaRPr lang="en-US"/>
        </a:p>
      </dgm:t>
    </dgm:pt>
    <dgm:pt modelId="{A3737FB4-2EC2-45C3-9F31-E2A5770C544D}" type="sibTrans" cxnId="{8E943BE0-E756-473E-ADEB-6546EEAA54C3}">
      <dgm:prSet/>
      <dgm:spPr/>
      <dgm:t>
        <a:bodyPr/>
        <a:lstStyle/>
        <a:p>
          <a:endParaRPr lang="en-US"/>
        </a:p>
      </dgm:t>
    </dgm:pt>
    <dgm:pt modelId="{41AF59A5-1D9C-4299-9A41-7E3895367626}">
      <dgm:prSet/>
      <dgm:spPr/>
      <dgm:t>
        <a:bodyPr/>
        <a:lstStyle/>
        <a:p>
          <a:r>
            <a:rPr lang="en-GB" b="1" u="sng"/>
            <a:t>Environmental Permit</a:t>
          </a:r>
          <a:r>
            <a:rPr lang="en-GB"/>
            <a:t>; Pollution control.</a:t>
          </a:r>
          <a:endParaRPr lang="en-US"/>
        </a:p>
      </dgm:t>
    </dgm:pt>
    <dgm:pt modelId="{7D04C0E3-1CF0-4E05-9DDF-BC3C17D0098E}" type="parTrans" cxnId="{64734633-714D-47FA-AB09-515B1A16AE08}">
      <dgm:prSet/>
      <dgm:spPr/>
      <dgm:t>
        <a:bodyPr/>
        <a:lstStyle/>
        <a:p>
          <a:endParaRPr lang="en-US"/>
        </a:p>
      </dgm:t>
    </dgm:pt>
    <dgm:pt modelId="{44B432A2-EADF-4AAA-8E10-6D75352B0A5B}" type="sibTrans" cxnId="{64734633-714D-47FA-AB09-515B1A16AE08}">
      <dgm:prSet/>
      <dgm:spPr/>
      <dgm:t>
        <a:bodyPr/>
        <a:lstStyle/>
        <a:p>
          <a:endParaRPr lang="en-US"/>
        </a:p>
      </dgm:t>
    </dgm:pt>
    <dgm:pt modelId="{1A4842AB-64AA-4D37-9E80-B961902F739F}">
      <dgm:prSet/>
      <dgm:spPr/>
      <dgm:t>
        <a:bodyPr/>
        <a:lstStyle/>
        <a:p>
          <a:r>
            <a:rPr lang="en-GB" b="1" u="sng"/>
            <a:t>Manufacturing License</a:t>
          </a:r>
          <a:r>
            <a:rPr lang="en-GB"/>
            <a:t>; Medical, make, assemble or import.</a:t>
          </a:r>
          <a:endParaRPr lang="en-US"/>
        </a:p>
      </dgm:t>
    </dgm:pt>
    <dgm:pt modelId="{B64045A6-199E-4B69-9BF4-83BDF662A3B4}" type="parTrans" cxnId="{27F3598F-7C10-4E8F-B8FB-814F94AAA83E}">
      <dgm:prSet/>
      <dgm:spPr/>
      <dgm:t>
        <a:bodyPr/>
        <a:lstStyle/>
        <a:p>
          <a:endParaRPr lang="en-US"/>
        </a:p>
      </dgm:t>
    </dgm:pt>
    <dgm:pt modelId="{178C4E21-61D2-4C88-A57A-64EDF689DA33}" type="sibTrans" cxnId="{27F3598F-7C10-4E8F-B8FB-814F94AAA83E}">
      <dgm:prSet/>
      <dgm:spPr/>
      <dgm:t>
        <a:bodyPr/>
        <a:lstStyle/>
        <a:p>
          <a:endParaRPr lang="en-US"/>
        </a:p>
      </dgm:t>
    </dgm:pt>
    <dgm:pt modelId="{B1B5DAA7-7EB3-4BEC-B9C8-C72BFD8FE91A}">
      <dgm:prSet/>
      <dgm:spPr/>
      <dgm:t>
        <a:bodyPr/>
        <a:lstStyle/>
        <a:p>
          <a:r>
            <a:rPr lang="en-GB" b="1" u="sng"/>
            <a:t>Goods Vehicle Operator License</a:t>
          </a:r>
          <a:r>
            <a:rPr lang="en-GB"/>
            <a:t>;  Goods vehicle over a certain weight.</a:t>
          </a:r>
          <a:endParaRPr lang="en-US"/>
        </a:p>
      </dgm:t>
    </dgm:pt>
    <dgm:pt modelId="{58AD32C6-6841-4EBC-8EB5-CEA775278E71}" type="parTrans" cxnId="{E7C6FB4A-5269-49CA-8C17-C80BF5882EB1}">
      <dgm:prSet/>
      <dgm:spPr/>
      <dgm:t>
        <a:bodyPr/>
        <a:lstStyle/>
        <a:p>
          <a:endParaRPr lang="en-US"/>
        </a:p>
      </dgm:t>
    </dgm:pt>
    <dgm:pt modelId="{589D821A-BB2D-404D-9AAC-FA41F9E8DBA6}" type="sibTrans" cxnId="{E7C6FB4A-5269-49CA-8C17-C80BF5882EB1}">
      <dgm:prSet/>
      <dgm:spPr/>
      <dgm:t>
        <a:bodyPr/>
        <a:lstStyle/>
        <a:p>
          <a:endParaRPr lang="en-US"/>
        </a:p>
      </dgm:t>
    </dgm:pt>
    <dgm:pt modelId="{89EB257A-6E3D-41B0-AFEC-61AC6F1DB0D6}" type="pres">
      <dgm:prSet presAssocID="{66BD84E1-6CAE-460C-9B12-F7A5E54467F1}" presName="linear" presStyleCnt="0">
        <dgm:presLayoutVars>
          <dgm:animLvl val="lvl"/>
          <dgm:resizeHandles val="exact"/>
        </dgm:presLayoutVars>
      </dgm:prSet>
      <dgm:spPr/>
    </dgm:pt>
    <dgm:pt modelId="{8E7606C9-B109-4A73-95C5-CF073C86A0E7}" type="pres">
      <dgm:prSet presAssocID="{F2047EDA-216A-4ABF-AF24-105B841D5FC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2849BA8-DF18-4F01-BCC2-DB1CF0CAA521}" type="pres">
      <dgm:prSet presAssocID="{A3737FB4-2EC2-45C3-9F31-E2A5770C544D}" presName="spacer" presStyleCnt="0"/>
      <dgm:spPr/>
    </dgm:pt>
    <dgm:pt modelId="{98298429-C4C8-4372-A83D-870F5E08AF7C}" type="pres">
      <dgm:prSet presAssocID="{41AF59A5-1D9C-4299-9A41-7E389536762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75C41E6-D225-4798-9F19-639F6D9641BB}" type="pres">
      <dgm:prSet presAssocID="{44B432A2-EADF-4AAA-8E10-6D75352B0A5B}" presName="spacer" presStyleCnt="0"/>
      <dgm:spPr/>
    </dgm:pt>
    <dgm:pt modelId="{FBFDE9E2-0396-4687-936B-91033DF3641A}" type="pres">
      <dgm:prSet presAssocID="{1A4842AB-64AA-4D37-9E80-B961902F739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3F83CE2-120E-4A3E-B5E6-678AEF644AD5}" type="pres">
      <dgm:prSet presAssocID="{178C4E21-61D2-4C88-A57A-64EDF689DA33}" presName="spacer" presStyleCnt="0"/>
      <dgm:spPr/>
    </dgm:pt>
    <dgm:pt modelId="{869CB423-08FA-4926-A884-C0B07DC9FA7A}" type="pres">
      <dgm:prSet presAssocID="{B1B5DAA7-7EB3-4BEC-B9C8-C72BFD8FE91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1C70305-AFBA-43BE-B24B-C431224BB13D}" type="presOf" srcId="{66BD84E1-6CAE-460C-9B12-F7A5E54467F1}" destId="{89EB257A-6E3D-41B0-AFEC-61AC6F1DB0D6}" srcOrd="0" destOrd="0" presId="urn:microsoft.com/office/officeart/2005/8/layout/vList2"/>
    <dgm:cxn modelId="{27A7092B-9528-44BD-AD89-FE8AD3F79B76}" type="presOf" srcId="{B1B5DAA7-7EB3-4BEC-B9C8-C72BFD8FE91A}" destId="{869CB423-08FA-4926-A884-C0B07DC9FA7A}" srcOrd="0" destOrd="0" presId="urn:microsoft.com/office/officeart/2005/8/layout/vList2"/>
    <dgm:cxn modelId="{64734633-714D-47FA-AB09-515B1A16AE08}" srcId="{66BD84E1-6CAE-460C-9B12-F7A5E54467F1}" destId="{41AF59A5-1D9C-4299-9A41-7E3895367626}" srcOrd="1" destOrd="0" parTransId="{7D04C0E3-1CF0-4E05-9DDF-BC3C17D0098E}" sibTransId="{44B432A2-EADF-4AAA-8E10-6D75352B0A5B}"/>
    <dgm:cxn modelId="{E7C6FB4A-5269-49CA-8C17-C80BF5882EB1}" srcId="{66BD84E1-6CAE-460C-9B12-F7A5E54467F1}" destId="{B1B5DAA7-7EB3-4BEC-B9C8-C72BFD8FE91A}" srcOrd="3" destOrd="0" parTransId="{58AD32C6-6841-4EBC-8EB5-CEA775278E71}" sibTransId="{589D821A-BB2D-404D-9AAC-FA41F9E8DBA6}"/>
    <dgm:cxn modelId="{61A1D14F-6C92-4EB4-B543-EBBA5AC834BF}" type="presOf" srcId="{1A4842AB-64AA-4D37-9E80-B961902F739F}" destId="{FBFDE9E2-0396-4687-936B-91033DF3641A}" srcOrd="0" destOrd="0" presId="urn:microsoft.com/office/officeart/2005/8/layout/vList2"/>
    <dgm:cxn modelId="{9D9BD681-4AF3-482F-83E8-F5BDE436A0A5}" type="presOf" srcId="{41AF59A5-1D9C-4299-9A41-7E3895367626}" destId="{98298429-C4C8-4372-A83D-870F5E08AF7C}" srcOrd="0" destOrd="0" presId="urn:microsoft.com/office/officeart/2005/8/layout/vList2"/>
    <dgm:cxn modelId="{27F3598F-7C10-4E8F-B8FB-814F94AAA83E}" srcId="{66BD84E1-6CAE-460C-9B12-F7A5E54467F1}" destId="{1A4842AB-64AA-4D37-9E80-B961902F739F}" srcOrd="2" destOrd="0" parTransId="{B64045A6-199E-4B69-9BF4-83BDF662A3B4}" sibTransId="{178C4E21-61D2-4C88-A57A-64EDF689DA33}"/>
    <dgm:cxn modelId="{AFEFCDD2-0D31-4039-B13D-50F70D44203F}" type="presOf" srcId="{F2047EDA-216A-4ABF-AF24-105B841D5FC7}" destId="{8E7606C9-B109-4A73-95C5-CF073C86A0E7}" srcOrd="0" destOrd="0" presId="urn:microsoft.com/office/officeart/2005/8/layout/vList2"/>
    <dgm:cxn modelId="{8E943BE0-E756-473E-ADEB-6546EEAA54C3}" srcId="{66BD84E1-6CAE-460C-9B12-F7A5E54467F1}" destId="{F2047EDA-216A-4ABF-AF24-105B841D5FC7}" srcOrd="0" destOrd="0" parTransId="{7E04F22F-744A-4737-BC81-6C3636D0F656}" sibTransId="{A3737FB4-2EC2-45C3-9F31-E2A5770C544D}"/>
    <dgm:cxn modelId="{97FE4C4E-9664-44A9-A27E-F1A26D25D2DD}" type="presParOf" srcId="{89EB257A-6E3D-41B0-AFEC-61AC6F1DB0D6}" destId="{8E7606C9-B109-4A73-95C5-CF073C86A0E7}" srcOrd="0" destOrd="0" presId="urn:microsoft.com/office/officeart/2005/8/layout/vList2"/>
    <dgm:cxn modelId="{BBB343DB-3818-460C-980C-8971F2642910}" type="presParOf" srcId="{89EB257A-6E3D-41B0-AFEC-61AC6F1DB0D6}" destId="{72849BA8-DF18-4F01-BCC2-DB1CF0CAA521}" srcOrd="1" destOrd="0" presId="urn:microsoft.com/office/officeart/2005/8/layout/vList2"/>
    <dgm:cxn modelId="{EF733CEE-EAEE-4468-8ED0-3A608A25C706}" type="presParOf" srcId="{89EB257A-6E3D-41B0-AFEC-61AC6F1DB0D6}" destId="{98298429-C4C8-4372-A83D-870F5E08AF7C}" srcOrd="2" destOrd="0" presId="urn:microsoft.com/office/officeart/2005/8/layout/vList2"/>
    <dgm:cxn modelId="{4DFDCC00-0B2F-43A9-9A85-555615D8BD82}" type="presParOf" srcId="{89EB257A-6E3D-41B0-AFEC-61AC6F1DB0D6}" destId="{475C41E6-D225-4798-9F19-639F6D9641BB}" srcOrd="3" destOrd="0" presId="urn:microsoft.com/office/officeart/2005/8/layout/vList2"/>
    <dgm:cxn modelId="{606D1628-63E5-45C2-8579-CEB204D5D62D}" type="presParOf" srcId="{89EB257A-6E3D-41B0-AFEC-61AC6F1DB0D6}" destId="{FBFDE9E2-0396-4687-936B-91033DF3641A}" srcOrd="4" destOrd="0" presId="urn:microsoft.com/office/officeart/2005/8/layout/vList2"/>
    <dgm:cxn modelId="{687ECA3D-F5E4-4C37-80AD-C8993F4D9522}" type="presParOf" srcId="{89EB257A-6E3D-41B0-AFEC-61AC6F1DB0D6}" destId="{13F83CE2-120E-4A3E-B5E6-678AEF644AD5}" srcOrd="5" destOrd="0" presId="urn:microsoft.com/office/officeart/2005/8/layout/vList2"/>
    <dgm:cxn modelId="{0B51A9F3-EC1C-4697-BDDB-8F363111FA09}" type="presParOf" srcId="{89EB257A-6E3D-41B0-AFEC-61AC6F1DB0D6}" destId="{869CB423-08FA-4926-A884-C0B07DC9FA7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805BCA8-D4B3-4BD8-959A-C53EB6EED003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0223FCC2-7B50-4DCF-B0D6-347C32F1CCAE}">
      <dgm:prSet/>
      <dgm:spPr/>
      <dgm:t>
        <a:bodyPr/>
        <a:lstStyle/>
        <a:p>
          <a:r>
            <a:rPr lang="en-GB"/>
            <a:t>Next week – Business Ethics and final assignment guidance. </a:t>
          </a:r>
          <a:endParaRPr lang="en-US"/>
        </a:p>
      </dgm:t>
    </dgm:pt>
    <dgm:pt modelId="{3907CBDD-2C2B-4A15-A4AB-13139FD500E4}" type="parTrans" cxnId="{0B11376C-42F6-40C8-A7BD-DA74609A615F}">
      <dgm:prSet/>
      <dgm:spPr/>
      <dgm:t>
        <a:bodyPr/>
        <a:lstStyle/>
        <a:p>
          <a:endParaRPr lang="en-US"/>
        </a:p>
      </dgm:t>
    </dgm:pt>
    <dgm:pt modelId="{9DB5B440-7932-4F6B-AFA9-ADBA779AD078}" type="sibTrans" cxnId="{0B11376C-42F6-40C8-A7BD-DA74609A615F}">
      <dgm:prSet/>
      <dgm:spPr/>
      <dgm:t>
        <a:bodyPr/>
        <a:lstStyle/>
        <a:p>
          <a:endParaRPr lang="en-US"/>
        </a:p>
      </dgm:t>
    </dgm:pt>
    <dgm:pt modelId="{7DCE6F02-33B2-4261-977D-903EAEC5661C}">
      <dgm:prSet/>
      <dgm:spPr/>
      <dgm:t>
        <a:bodyPr/>
        <a:lstStyle/>
        <a:p>
          <a:r>
            <a:rPr lang="en-GB"/>
            <a:t>5</a:t>
          </a:r>
          <a:r>
            <a:rPr lang="en-GB" baseline="30000"/>
            <a:t>th</a:t>
          </a:r>
          <a:r>
            <a:rPr lang="en-GB"/>
            <a:t> June 2025 – Session time will change to 9am -12pm. </a:t>
          </a:r>
          <a:endParaRPr lang="en-US"/>
        </a:p>
      </dgm:t>
    </dgm:pt>
    <dgm:pt modelId="{737DDEA0-1634-4875-8B92-F16C93BE9FCA}" type="parTrans" cxnId="{45DE6AA2-2CDC-4B85-9308-E5F8FAF1C83B}">
      <dgm:prSet/>
      <dgm:spPr/>
      <dgm:t>
        <a:bodyPr/>
        <a:lstStyle/>
        <a:p>
          <a:endParaRPr lang="en-US"/>
        </a:p>
      </dgm:t>
    </dgm:pt>
    <dgm:pt modelId="{8C2BAF73-4694-4E81-A494-0FF1D3C8962E}" type="sibTrans" cxnId="{45DE6AA2-2CDC-4B85-9308-E5F8FAF1C83B}">
      <dgm:prSet/>
      <dgm:spPr/>
      <dgm:t>
        <a:bodyPr/>
        <a:lstStyle/>
        <a:p>
          <a:endParaRPr lang="en-US"/>
        </a:p>
      </dgm:t>
    </dgm:pt>
    <dgm:pt modelId="{8F5C4A71-5892-42F7-9568-D82AB0798949}">
      <dgm:prSet/>
      <dgm:spPr/>
      <dgm:t>
        <a:bodyPr/>
        <a:lstStyle/>
        <a:p>
          <a:r>
            <a:rPr lang="en-GB"/>
            <a:t>But this is a drop-in session for your assignment, so it is not compulsory to attend. </a:t>
          </a:r>
          <a:endParaRPr lang="en-US"/>
        </a:p>
      </dgm:t>
    </dgm:pt>
    <dgm:pt modelId="{D8E4A7DB-E91B-4377-AF9A-268311851FC4}" type="parTrans" cxnId="{ABB14248-7740-4729-9D8E-D7EB1CD9B599}">
      <dgm:prSet/>
      <dgm:spPr/>
      <dgm:t>
        <a:bodyPr/>
        <a:lstStyle/>
        <a:p>
          <a:endParaRPr lang="en-US"/>
        </a:p>
      </dgm:t>
    </dgm:pt>
    <dgm:pt modelId="{74A8A107-E26D-42E4-B515-919FE3FD6227}" type="sibTrans" cxnId="{ABB14248-7740-4729-9D8E-D7EB1CD9B599}">
      <dgm:prSet/>
      <dgm:spPr/>
      <dgm:t>
        <a:bodyPr/>
        <a:lstStyle/>
        <a:p>
          <a:endParaRPr lang="en-US"/>
        </a:p>
      </dgm:t>
    </dgm:pt>
    <dgm:pt modelId="{762306EA-5767-4190-9B18-2691A383305A}" type="pres">
      <dgm:prSet presAssocID="{F805BCA8-D4B3-4BD8-959A-C53EB6EED003}" presName="linear" presStyleCnt="0">
        <dgm:presLayoutVars>
          <dgm:animLvl val="lvl"/>
          <dgm:resizeHandles val="exact"/>
        </dgm:presLayoutVars>
      </dgm:prSet>
      <dgm:spPr/>
    </dgm:pt>
    <dgm:pt modelId="{A06A2AF7-75A2-4DAD-A502-908897B2BD51}" type="pres">
      <dgm:prSet presAssocID="{0223FCC2-7B50-4DCF-B0D6-347C32F1CCA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41B3DA3-A864-4C12-922E-5D5973069426}" type="pres">
      <dgm:prSet presAssocID="{9DB5B440-7932-4F6B-AFA9-ADBA779AD078}" presName="spacer" presStyleCnt="0"/>
      <dgm:spPr/>
    </dgm:pt>
    <dgm:pt modelId="{97784A55-A3E6-43BB-A60D-126ED357536F}" type="pres">
      <dgm:prSet presAssocID="{7DCE6F02-33B2-4261-977D-903EAEC5661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14EFC5E-15C5-4890-8EF4-251ED9D71B77}" type="pres">
      <dgm:prSet presAssocID="{8C2BAF73-4694-4E81-A494-0FF1D3C8962E}" presName="spacer" presStyleCnt="0"/>
      <dgm:spPr/>
    </dgm:pt>
    <dgm:pt modelId="{F251E0CD-F489-439D-BEB0-FFD3568A5EF5}" type="pres">
      <dgm:prSet presAssocID="{8F5C4A71-5892-42F7-9568-D82AB079894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06A3C05-8282-4B26-A20B-4C79A004C871}" type="presOf" srcId="{0223FCC2-7B50-4DCF-B0D6-347C32F1CCAE}" destId="{A06A2AF7-75A2-4DAD-A502-908897B2BD51}" srcOrd="0" destOrd="0" presId="urn:microsoft.com/office/officeart/2005/8/layout/vList2"/>
    <dgm:cxn modelId="{88FC6F5D-FDE7-4916-AEBF-2D4044DC0470}" type="presOf" srcId="{F805BCA8-D4B3-4BD8-959A-C53EB6EED003}" destId="{762306EA-5767-4190-9B18-2691A383305A}" srcOrd="0" destOrd="0" presId="urn:microsoft.com/office/officeart/2005/8/layout/vList2"/>
    <dgm:cxn modelId="{ABB14248-7740-4729-9D8E-D7EB1CD9B599}" srcId="{F805BCA8-D4B3-4BD8-959A-C53EB6EED003}" destId="{8F5C4A71-5892-42F7-9568-D82AB0798949}" srcOrd="2" destOrd="0" parTransId="{D8E4A7DB-E91B-4377-AF9A-268311851FC4}" sibTransId="{74A8A107-E26D-42E4-B515-919FE3FD6227}"/>
    <dgm:cxn modelId="{0B11376C-42F6-40C8-A7BD-DA74609A615F}" srcId="{F805BCA8-D4B3-4BD8-959A-C53EB6EED003}" destId="{0223FCC2-7B50-4DCF-B0D6-347C32F1CCAE}" srcOrd="0" destOrd="0" parTransId="{3907CBDD-2C2B-4A15-A4AB-13139FD500E4}" sibTransId="{9DB5B440-7932-4F6B-AFA9-ADBA779AD078}"/>
    <dgm:cxn modelId="{45DE6AA2-2CDC-4B85-9308-E5F8FAF1C83B}" srcId="{F805BCA8-D4B3-4BD8-959A-C53EB6EED003}" destId="{7DCE6F02-33B2-4261-977D-903EAEC5661C}" srcOrd="1" destOrd="0" parTransId="{737DDEA0-1634-4875-8B92-F16C93BE9FCA}" sibTransId="{8C2BAF73-4694-4E81-A494-0FF1D3C8962E}"/>
    <dgm:cxn modelId="{E20F86D0-8269-43BA-A7EC-BCA1B2486C60}" type="presOf" srcId="{7DCE6F02-33B2-4261-977D-903EAEC5661C}" destId="{97784A55-A3E6-43BB-A60D-126ED357536F}" srcOrd="0" destOrd="0" presId="urn:microsoft.com/office/officeart/2005/8/layout/vList2"/>
    <dgm:cxn modelId="{C930D5E3-B98E-4F74-BC38-2F5EB3D1D373}" type="presOf" srcId="{8F5C4A71-5892-42F7-9568-D82AB0798949}" destId="{F251E0CD-F489-439D-BEB0-FFD3568A5EF5}" srcOrd="0" destOrd="0" presId="urn:microsoft.com/office/officeart/2005/8/layout/vList2"/>
    <dgm:cxn modelId="{E4B5103F-B564-4772-B387-F9D2D014F184}" type="presParOf" srcId="{762306EA-5767-4190-9B18-2691A383305A}" destId="{A06A2AF7-75A2-4DAD-A502-908897B2BD51}" srcOrd="0" destOrd="0" presId="urn:microsoft.com/office/officeart/2005/8/layout/vList2"/>
    <dgm:cxn modelId="{BDF6FF14-9037-4790-B588-031848772D09}" type="presParOf" srcId="{762306EA-5767-4190-9B18-2691A383305A}" destId="{741B3DA3-A864-4C12-922E-5D5973069426}" srcOrd="1" destOrd="0" presId="urn:microsoft.com/office/officeart/2005/8/layout/vList2"/>
    <dgm:cxn modelId="{EC4E18F7-6A27-41ED-9B03-C23916C4C50D}" type="presParOf" srcId="{762306EA-5767-4190-9B18-2691A383305A}" destId="{97784A55-A3E6-43BB-A60D-126ED357536F}" srcOrd="2" destOrd="0" presId="urn:microsoft.com/office/officeart/2005/8/layout/vList2"/>
    <dgm:cxn modelId="{EF226C86-5C7A-47F0-8A92-0A65FD248EC0}" type="presParOf" srcId="{762306EA-5767-4190-9B18-2691A383305A}" destId="{F14EFC5E-15C5-4890-8EF4-251ED9D71B77}" srcOrd="3" destOrd="0" presId="urn:microsoft.com/office/officeart/2005/8/layout/vList2"/>
    <dgm:cxn modelId="{4F1F543B-FAC6-492B-BA3E-8D4A238C3BF1}" type="presParOf" srcId="{762306EA-5767-4190-9B18-2691A383305A}" destId="{F251E0CD-F489-439D-BEB0-FFD3568A5EF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8388814-7399-4699-BEA4-9F4ADDA57570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DF8985BE-EB42-4BD8-BD6E-A44803A13C56}">
      <dgm:prSet/>
      <dgm:spPr/>
      <dgm:t>
        <a:bodyPr/>
        <a:lstStyle/>
        <a:p>
          <a:r>
            <a:rPr lang="en-GB" dirty="0"/>
            <a:t>Industry based regulations. </a:t>
          </a:r>
          <a:endParaRPr lang="en-US" dirty="0"/>
        </a:p>
      </dgm:t>
    </dgm:pt>
    <dgm:pt modelId="{482727B1-9742-4B73-8A00-ADE6383AB899}" type="parTrans" cxnId="{9A3A6BDE-9A7F-4D94-9F6A-873368EB6223}">
      <dgm:prSet/>
      <dgm:spPr/>
      <dgm:t>
        <a:bodyPr/>
        <a:lstStyle/>
        <a:p>
          <a:endParaRPr lang="en-US"/>
        </a:p>
      </dgm:t>
    </dgm:pt>
    <dgm:pt modelId="{97703F4E-534D-422C-8713-E499B4185D62}" type="sibTrans" cxnId="{9A3A6BDE-9A7F-4D94-9F6A-873368EB6223}">
      <dgm:prSet/>
      <dgm:spPr/>
      <dgm:t>
        <a:bodyPr/>
        <a:lstStyle/>
        <a:p>
          <a:endParaRPr lang="en-US"/>
        </a:p>
      </dgm:t>
    </dgm:pt>
    <dgm:pt modelId="{09B96D03-92AE-480F-9FB7-153ED6DFE6B2}">
      <dgm:prSet/>
      <dgm:spPr/>
      <dgm:t>
        <a:bodyPr/>
        <a:lstStyle/>
        <a:p>
          <a:r>
            <a:rPr lang="en-GB"/>
            <a:t>For example, Consumer Rights Act 2015. </a:t>
          </a:r>
          <a:endParaRPr lang="en-US"/>
        </a:p>
      </dgm:t>
    </dgm:pt>
    <dgm:pt modelId="{2564EEDC-FEC0-46E7-A33F-373152FDFDD8}" type="parTrans" cxnId="{380D9831-4776-49AE-A1CF-6BB59B0785F1}">
      <dgm:prSet/>
      <dgm:spPr/>
      <dgm:t>
        <a:bodyPr/>
        <a:lstStyle/>
        <a:p>
          <a:endParaRPr lang="en-US"/>
        </a:p>
      </dgm:t>
    </dgm:pt>
    <dgm:pt modelId="{AF675191-F7F0-4B18-8B10-12635D0A3F78}" type="sibTrans" cxnId="{380D9831-4776-49AE-A1CF-6BB59B0785F1}">
      <dgm:prSet/>
      <dgm:spPr/>
      <dgm:t>
        <a:bodyPr/>
        <a:lstStyle/>
        <a:p>
          <a:endParaRPr lang="en-US"/>
        </a:p>
      </dgm:t>
    </dgm:pt>
    <dgm:pt modelId="{CC8F3189-2342-4ACD-B275-06AB57EB5AC4}">
      <dgm:prSet/>
      <dgm:spPr/>
      <dgm:t>
        <a:bodyPr/>
        <a:lstStyle/>
        <a:p>
          <a:r>
            <a:rPr lang="en-GB"/>
            <a:t>Import and export rules.</a:t>
          </a:r>
          <a:endParaRPr lang="en-US"/>
        </a:p>
      </dgm:t>
    </dgm:pt>
    <dgm:pt modelId="{BDF0579D-476D-4BF7-8F17-7C91E2555B40}" type="parTrans" cxnId="{83FF187D-A275-42EE-9D95-E2CAA7B64E8F}">
      <dgm:prSet/>
      <dgm:spPr/>
      <dgm:t>
        <a:bodyPr/>
        <a:lstStyle/>
        <a:p>
          <a:endParaRPr lang="en-US"/>
        </a:p>
      </dgm:t>
    </dgm:pt>
    <dgm:pt modelId="{44CE377D-27D6-40AA-BE71-337BAEB38AA1}" type="sibTrans" cxnId="{83FF187D-A275-42EE-9D95-E2CAA7B64E8F}">
      <dgm:prSet/>
      <dgm:spPr/>
      <dgm:t>
        <a:bodyPr/>
        <a:lstStyle/>
        <a:p>
          <a:endParaRPr lang="en-US"/>
        </a:p>
      </dgm:t>
    </dgm:pt>
    <dgm:pt modelId="{EE829276-FF15-46DB-9043-767537032239}" type="pres">
      <dgm:prSet presAssocID="{48388814-7399-4699-BEA4-9F4ADDA57570}" presName="linear" presStyleCnt="0">
        <dgm:presLayoutVars>
          <dgm:animLvl val="lvl"/>
          <dgm:resizeHandles val="exact"/>
        </dgm:presLayoutVars>
      </dgm:prSet>
      <dgm:spPr/>
    </dgm:pt>
    <dgm:pt modelId="{3BDDD34A-2FDE-4BD3-A49C-219F2FB14311}" type="pres">
      <dgm:prSet presAssocID="{DF8985BE-EB42-4BD8-BD6E-A44803A13C5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E0E1417-AFAF-4139-86D8-8486DF0FAB6E}" type="pres">
      <dgm:prSet presAssocID="{97703F4E-534D-422C-8713-E499B4185D62}" presName="spacer" presStyleCnt="0"/>
      <dgm:spPr/>
    </dgm:pt>
    <dgm:pt modelId="{3A10C572-A0CA-4FDE-8D86-1FBFAAD6AD92}" type="pres">
      <dgm:prSet presAssocID="{09B96D03-92AE-480F-9FB7-153ED6DFE6B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934CC96-03A3-40A1-848B-0D9B84CBEF01}" type="pres">
      <dgm:prSet presAssocID="{AF675191-F7F0-4B18-8B10-12635D0A3F78}" presName="spacer" presStyleCnt="0"/>
      <dgm:spPr/>
    </dgm:pt>
    <dgm:pt modelId="{37EC1613-76D9-41B5-AF73-F292D858E409}" type="pres">
      <dgm:prSet presAssocID="{CC8F3189-2342-4ACD-B275-06AB57EB5AC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4557B21-AF3D-4B4E-B161-07C1FE3CA70A}" type="presOf" srcId="{DF8985BE-EB42-4BD8-BD6E-A44803A13C56}" destId="{3BDDD34A-2FDE-4BD3-A49C-219F2FB14311}" srcOrd="0" destOrd="0" presId="urn:microsoft.com/office/officeart/2005/8/layout/vList2"/>
    <dgm:cxn modelId="{380D9831-4776-49AE-A1CF-6BB59B0785F1}" srcId="{48388814-7399-4699-BEA4-9F4ADDA57570}" destId="{09B96D03-92AE-480F-9FB7-153ED6DFE6B2}" srcOrd="1" destOrd="0" parTransId="{2564EEDC-FEC0-46E7-A33F-373152FDFDD8}" sibTransId="{AF675191-F7F0-4B18-8B10-12635D0A3F78}"/>
    <dgm:cxn modelId="{83FF187D-A275-42EE-9D95-E2CAA7B64E8F}" srcId="{48388814-7399-4699-BEA4-9F4ADDA57570}" destId="{CC8F3189-2342-4ACD-B275-06AB57EB5AC4}" srcOrd="2" destOrd="0" parTransId="{BDF0579D-476D-4BF7-8F17-7C91E2555B40}" sibTransId="{44CE377D-27D6-40AA-BE71-337BAEB38AA1}"/>
    <dgm:cxn modelId="{13D8B7A4-F4F4-4340-8A4C-271659089364}" type="presOf" srcId="{48388814-7399-4699-BEA4-9F4ADDA57570}" destId="{EE829276-FF15-46DB-9043-767537032239}" srcOrd="0" destOrd="0" presId="urn:microsoft.com/office/officeart/2005/8/layout/vList2"/>
    <dgm:cxn modelId="{73CEF2C3-A4C1-4FC4-A484-0652985A0C5D}" type="presOf" srcId="{CC8F3189-2342-4ACD-B275-06AB57EB5AC4}" destId="{37EC1613-76D9-41B5-AF73-F292D858E409}" srcOrd="0" destOrd="0" presId="urn:microsoft.com/office/officeart/2005/8/layout/vList2"/>
    <dgm:cxn modelId="{9A3A6BDE-9A7F-4D94-9F6A-873368EB6223}" srcId="{48388814-7399-4699-BEA4-9F4ADDA57570}" destId="{DF8985BE-EB42-4BD8-BD6E-A44803A13C56}" srcOrd="0" destOrd="0" parTransId="{482727B1-9742-4B73-8A00-ADE6383AB899}" sibTransId="{97703F4E-534D-422C-8713-E499B4185D62}"/>
    <dgm:cxn modelId="{D0E1DCFD-2615-44CF-B55A-070BA55E1DA7}" type="presOf" srcId="{09B96D03-92AE-480F-9FB7-153ED6DFE6B2}" destId="{3A10C572-A0CA-4FDE-8D86-1FBFAAD6AD92}" srcOrd="0" destOrd="0" presId="urn:microsoft.com/office/officeart/2005/8/layout/vList2"/>
    <dgm:cxn modelId="{7927229B-E9CA-4ABF-A05D-A748046ECFB2}" type="presParOf" srcId="{EE829276-FF15-46DB-9043-767537032239}" destId="{3BDDD34A-2FDE-4BD3-A49C-219F2FB14311}" srcOrd="0" destOrd="0" presId="urn:microsoft.com/office/officeart/2005/8/layout/vList2"/>
    <dgm:cxn modelId="{57D6CDEC-4FE7-493E-89F6-726E6AB5CEA6}" type="presParOf" srcId="{EE829276-FF15-46DB-9043-767537032239}" destId="{CE0E1417-AFAF-4139-86D8-8486DF0FAB6E}" srcOrd="1" destOrd="0" presId="urn:microsoft.com/office/officeart/2005/8/layout/vList2"/>
    <dgm:cxn modelId="{E3140D77-671F-4AB4-A5E4-EC9641BC9D04}" type="presParOf" srcId="{EE829276-FF15-46DB-9043-767537032239}" destId="{3A10C572-A0CA-4FDE-8D86-1FBFAAD6AD92}" srcOrd="2" destOrd="0" presId="urn:microsoft.com/office/officeart/2005/8/layout/vList2"/>
    <dgm:cxn modelId="{32F7E9FF-55F7-4084-A4C5-60972C9077A1}" type="presParOf" srcId="{EE829276-FF15-46DB-9043-767537032239}" destId="{9934CC96-03A3-40A1-848B-0D9B84CBEF01}" srcOrd="3" destOrd="0" presId="urn:microsoft.com/office/officeart/2005/8/layout/vList2"/>
    <dgm:cxn modelId="{7279387F-EC65-443A-BE26-E04F5911E4ED}" type="presParOf" srcId="{EE829276-FF15-46DB-9043-767537032239}" destId="{37EC1613-76D9-41B5-AF73-F292D858E40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504B26-C239-466F-B8E9-109FDFCBFD17}">
      <dsp:nvSpPr>
        <dsp:cNvPr id="0" name=""/>
        <dsp:cNvSpPr/>
      </dsp:nvSpPr>
      <dsp:spPr>
        <a:xfrm>
          <a:off x="2614981" y="70912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751961"/>
        <a:ext cx="28878" cy="5775"/>
      </dsp:txXfrm>
    </dsp:sp>
    <dsp:sp modelId="{18959087-5967-44BB-8636-0E9747FD2F7E}">
      <dsp:nvSpPr>
        <dsp:cNvPr id="0" name=""/>
        <dsp:cNvSpPr/>
      </dsp:nvSpPr>
      <dsp:spPr>
        <a:xfrm>
          <a:off x="105624" y="1502"/>
          <a:ext cx="2511156" cy="15066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Aims and Learning Objectives </a:t>
          </a:r>
          <a:endParaRPr lang="en-US" sz="2500" kern="1200"/>
        </a:p>
      </dsp:txBody>
      <dsp:txXfrm>
        <a:off x="105624" y="1502"/>
        <a:ext cx="2511156" cy="1506693"/>
      </dsp:txXfrm>
    </dsp:sp>
    <dsp:sp modelId="{C1830E74-E237-4736-BC4E-F8A6BC56CDF9}">
      <dsp:nvSpPr>
        <dsp:cNvPr id="0" name=""/>
        <dsp:cNvSpPr/>
      </dsp:nvSpPr>
      <dsp:spPr>
        <a:xfrm>
          <a:off x="1361202" y="150639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12700" cap="rnd" cmpd="sng" algn="ctr">
          <a:solidFill>
            <a:schemeClr val="accent5">
              <a:hueOff val="3552830"/>
              <a:satOff val="-7135"/>
              <a:lumOff val="416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1776991"/>
        <a:ext cx="157112" cy="5775"/>
      </dsp:txXfrm>
    </dsp:sp>
    <dsp:sp modelId="{8A38425C-486D-4ED9-8489-2771661C532D}">
      <dsp:nvSpPr>
        <dsp:cNvPr id="0" name=""/>
        <dsp:cNvSpPr/>
      </dsp:nvSpPr>
      <dsp:spPr>
        <a:xfrm>
          <a:off x="3194346" y="1502"/>
          <a:ext cx="2511156" cy="1506693"/>
        </a:xfrm>
        <a:prstGeom prst="rect">
          <a:avLst/>
        </a:prstGeom>
        <a:solidFill>
          <a:schemeClr val="accent5">
            <a:hueOff val="2842264"/>
            <a:satOff val="-5708"/>
            <a:lumOff val="333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Industry specific regulations </a:t>
          </a:r>
          <a:endParaRPr lang="en-US" sz="2500" kern="1200"/>
        </a:p>
      </dsp:txBody>
      <dsp:txXfrm>
        <a:off x="3194346" y="1502"/>
        <a:ext cx="2511156" cy="1506693"/>
      </dsp:txXfrm>
    </dsp:sp>
    <dsp:sp modelId="{FFEF9AC5-0525-4C9C-83E6-76A858F19197}">
      <dsp:nvSpPr>
        <dsp:cNvPr id="0" name=""/>
        <dsp:cNvSpPr/>
      </dsp:nvSpPr>
      <dsp:spPr>
        <a:xfrm>
          <a:off x="2614981" y="279338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12700" cap="rnd" cmpd="sng" algn="ctr">
          <a:solidFill>
            <a:schemeClr val="accent5">
              <a:hueOff val="7105661"/>
              <a:satOff val="-14270"/>
              <a:lumOff val="833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2836221"/>
        <a:ext cx="28878" cy="5775"/>
      </dsp:txXfrm>
    </dsp:sp>
    <dsp:sp modelId="{C5839A0B-1375-4F9B-89E3-644356FA74E3}">
      <dsp:nvSpPr>
        <dsp:cNvPr id="0" name=""/>
        <dsp:cNvSpPr/>
      </dsp:nvSpPr>
      <dsp:spPr>
        <a:xfrm>
          <a:off x="105624" y="2085762"/>
          <a:ext cx="2511156" cy="1506693"/>
        </a:xfrm>
        <a:prstGeom prst="rect">
          <a:avLst/>
        </a:prstGeom>
        <a:solidFill>
          <a:schemeClr val="accent5">
            <a:hueOff val="5684529"/>
            <a:satOff val="-11416"/>
            <a:lumOff val="666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Import and export rules and regulations </a:t>
          </a:r>
          <a:endParaRPr lang="en-US" sz="2500" kern="1200"/>
        </a:p>
      </dsp:txBody>
      <dsp:txXfrm>
        <a:off x="105624" y="2085762"/>
        <a:ext cx="2511156" cy="1506693"/>
      </dsp:txXfrm>
    </dsp:sp>
    <dsp:sp modelId="{F993922C-0F7D-48D6-9348-C075C7C1EA33}">
      <dsp:nvSpPr>
        <dsp:cNvPr id="0" name=""/>
        <dsp:cNvSpPr/>
      </dsp:nvSpPr>
      <dsp:spPr>
        <a:xfrm>
          <a:off x="1361202" y="359065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12700" cap="rnd" cmpd="sng" algn="ctr">
          <a:solidFill>
            <a:schemeClr val="accent5">
              <a:hueOff val="10658492"/>
              <a:satOff val="-21406"/>
              <a:lumOff val="1250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3861251"/>
        <a:ext cx="157112" cy="5775"/>
      </dsp:txXfrm>
    </dsp:sp>
    <dsp:sp modelId="{33105226-10C9-4F19-9651-7BA07644BCB6}">
      <dsp:nvSpPr>
        <dsp:cNvPr id="0" name=""/>
        <dsp:cNvSpPr/>
      </dsp:nvSpPr>
      <dsp:spPr>
        <a:xfrm>
          <a:off x="3194346" y="2085762"/>
          <a:ext cx="2511156" cy="1506693"/>
        </a:xfrm>
        <a:prstGeom prst="rect">
          <a:avLst/>
        </a:prstGeom>
        <a:solidFill>
          <a:schemeClr val="accent5">
            <a:hueOff val="8526793"/>
            <a:satOff val="-17125"/>
            <a:lumOff val="1000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Activities </a:t>
          </a:r>
          <a:endParaRPr lang="en-US" sz="2500" kern="1200"/>
        </a:p>
      </dsp:txBody>
      <dsp:txXfrm>
        <a:off x="3194346" y="2085762"/>
        <a:ext cx="2511156" cy="1506693"/>
      </dsp:txXfrm>
    </dsp:sp>
    <dsp:sp modelId="{F1BF5B9C-F7CE-4F96-9546-16194E1BB7EB}">
      <dsp:nvSpPr>
        <dsp:cNvPr id="0" name=""/>
        <dsp:cNvSpPr/>
      </dsp:nvSpPr>
      <dsp:spPr>
        <a:xfrm>
          <a:off x="2614981" y="487764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12700" cap="rnd" cmpd="sng" algn="ctr">
          <a:solidFill>
            <a:schemeClr val="accent5">
              <a:hueOff val="14211322"/>
              <a:satOff val="-28541"/>
              <a:lumOff val="1666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4920481"/>
        <a:ext cx="28878" cy="5775"/>
      </dsp:txXfrm>
    </dsp:sp>
    <dsp:sp modelId="{7D9BF9B8-16F5-4478-9C07-116D04E303DC}">
      <dsp:nvSpPr>
        <dsp:cNvPr id="0" name=""/>
        <dsp:cNvSpPr/>
      </dsp:nvSpPr>
      <dsp:spPr>
        <a:xfrm>
          <a:off x="105624" y="4170022"/>
          <a:ext cx="2511156" cy="1506693"/>
        </a:xfrm>
        <a:prstGeom prst="rect">
          <a:avLst/>
        </a:prstGeom>
        <a:solidFill>
          <a:schemeClr val="accent5">
            <a:hueOff val="11369058"/>
            <a:satOff val="-22833"/>
            <a:lumOff val="1333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Summary </a:t>
          </a:r>
          <a:endParaRPr lang="en-US" sz="2500" kern="1200"/>
        </a:p>
      </dsp:txBody>
      <dsp:txXfrm>
        <a:off x="105624" y="4170022"/>
        <a:ext cx="2511156" cy="1506693"/>
      </dsp:txXfrm>
    </dsp:sp>
    <dsp:sp modelId="{8CE123AD-D600-4D21-B943-542C0B84A25C}">
      <dsp:nvSpPr>
        <dsp:cNvPr id="0" name=""/>
        <dsp:cNvSpPr/>
      </dsp:nvSpPr>
      <dsp:spPr>
        <a:xfrm>
          <a:off x="3194346" y="4170022"/>
          <a:ext cx="2511156" cy="1506693"/>
        </a:xfrm>
        <a:prstGeom prst="rect">
          <a:avLst/>
        </a:prstGeom>
        <a:solidFill>
          <a:schemeClr val="accent5">
            <a:hueOff val="14211322"/>
            <a:satOff val="-28541"/>
            <a:lumOff val="1666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Thank you, Any Questions?</a:t>
          </a:r>
          <a:endParaRPr lang="en-US" sz="2500" kern="1200"/>
        </a:p>
      </dsp:txBody>
      <dsp:txXfrm>
        <a:off x="3194346" y="4170022"/>
        <a:ext cx="2511156" cy="15066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DDB73E-5114-468C-8692-F305649C7FDE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F4909A-0C90-47CD-B662-BF29C47A3ADB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8105C-1E29-4F65-9723-DCA3A7A8A4FA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Financial Services and Markets Act 2000</a:t>
          </a:r>
          <a:endParaRPr lang="en-US" sz="1900" kern="1200"/>
        </a:p>
      </dsp:txBody>
      <dsp:txXfrm>
        <a:off x="1059754" y="4307"/>
        <a:ext cx="5304469" cy="917536"/>
      </dsp:txXfrm>
    </dsp:sp>
    <dsp:sp modelId="{5CB72D82-02DA-42CE-9EF2-9EBC25EBA072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04DC95-8C2A-4126-BE39-CF9154B007CB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44886D-1917-47EE-B599-4C165CF8FEC4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Consumer Credit Act 1974</a:t>
          </a:r>
          <a:endParaRPr lang="en-US" sz="1900" kern="1200"/>
        </a:p>
      </dsp:txBody>
      <dsp:txXfrm>
        <a:off x="1059754" y="1151227"/>
        <a:ext cx="5304469" cy="917536"/>
      </dsp:txXfrm>
    </dsp:sp>
    <dsp:sp modelId="{D0D6CD43-59D4-4115-AC50-5C47B7E9D08C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A45E4E-4E10-4EA6-9802-7D3A264B21C3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5B3057-379C-43FD-B630-84F993420708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Banking Act 2009 </a:t>
          </a:r>
          <a:endParaRPr lang="en-US" sz="1900" kern="1200"/>
        </a:p>
      </dsp:txBody>
      <dsp:txXfrm>
        <a:off x="1059754" y="2298147"/>
        <a:ext cx="5304469" cy="917536"/>
      </dsp:txXfrm>
    </dsp:sp>
    <dsp:sp modelId="{F2DC6053-D4E1-4E9E-96E6-D226B9BA01BC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674648-E66D-4DC5-BB3E-F21E9B690B5C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1DD85-08AE-42D4-B046-C131C114EBA9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Insurance Act 2015</a:t>
          </a:r>
          <a:endParaRPr lang="en-US" sz="1900" kern="1200"/>
        </a:p>
      </dsp:txBody>
      <dsp:txXfrm>
        <a:off x="1059754" y="3445068"/>
        <a:ext cx="5304469" cy="917536"/>
      </dsp:txXfrm>
    </dsp:sp>
    <dsp:sp modelId="{1E8EBE5D-36F2-42F8-8FBE-0F16DD100450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40D956-2853-46C9-9A9E-B0C30B71BDE5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A04F9C-8863-4E90-8DDA-900843C45540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Pension Schemes Act 2021</a:t>
          </a:r>
          <a:endParaRPr lang="en-US" sz="1900" kern="1200"/>
        </a:p>
      </dsp:txBody>
      <dsp:txXfrm>
        <a:off x="1059754" y="4591988"/>
        <a:ext cx="5304469" cy="9175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7AAB22-DE9C-4D61-BC14-801AA6E36174}">
      <dsp:nvSpPr>
        <dsp:cNvPr id="0" name=""/>
        <dsp:cNvSpPr/>
      </dsp:nvSpPr>
      <dsp:spPr>
        <a:xfrm>
          <a:off x="0" y="264321"/>
          <a:ext cx="6364224" cy="158300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Establishes the Financial Services Authority. </a:t>
          </a:r>
          <a:endParaRPr lang="en-US" sz="4100" kern="1200"/>
        </a:p>
      </dsp:txBody>
      <dsp:txXfrm>
        <a:off x="77276" y="341597"/>
        <a:ext cx="6209672" cy="1428457"/>
      </dsp:txXfrm>
    </dsp:sp>
    <dsp:sp modelId="{89FB5EBD-C583-4B35-908E-2ADE62CEDBE0}">
      <dsp:nvSpPr>
        <dsp:cNvPr id="0" name=""/>
        <dsp:cNvSpPr/>
      </dsp:nvSpPr>
      <dsp:spPr>
        <a:xfrm>
          <a:off x="0" y="1965411"/>
          <a:ext cx="6364224" cy="1583009"/>
        </a:xfrm>
        <a:prstGeom prst="roundRect">
          <a:avLst/>
        </a:prstGeom>
        <a:solidFill>
          <a:schemeClr val="accent5">
            <a:hueOff val="7105661"/>
            <a:satOff val="-14270"/>
            <a:lumOff val="833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Protects consumers. </a:t>
          </a:r>
          <a:endParaRPr lang="en-US" sz="4100" kern="1200"/>
        </a:p>
      </dsp:txBody>
      <dsp:txXfrm>
        <a:off x="77276" y="2042687"/>
        <a:ext cx="6209672" cy="1428457"/>
      </dsp:txXfrm>
    </dsp:sp>
    <dsp:sp modelId="{2E090766-EE02-4694-9952-611CB5403678}">
      <dsp:nvSpPr>
        <dsp:cNvPr id="0" name=""/>
        <dsp:cNvSpPr/>
      </dsp:nvSpPr>
      <dsp:spPr>
        <a:xfrm>
          <a:off x="0" y="3666501"/>
          <a:ext cx="6364224" cy="1583009"/>
        </a:xfrm>
        <a:prstGeom prst="roundRect">
          <a:avLst/>
        </a:prstGeom>
        <a:solidFill>
          <a:schemeClr val="accent5">
            <a:hueOff val="14211322"/>
            <a:satOff val="-28541"/>
            <a:lumOff val="1666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Includes penalties. </a:t>
          </a:r>
          <a:endParaRPr lang="en-US" sz="4100" kern="1200"/>
        </a:p>
      </dsp:txBody>
      <dsp:txXfrm>
        <a:off x="77276" y="3743777"/>
        <a:ext cx="6209672" cy="14284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7DC9E9-E175-4844-AAF1-240905CB6EA4}">
      <dsp:nvSpPr>
        <dsp:cNvPr id="0" name=""/>
        <dsp:cNvSpPr/>
      </dsp:nvSpPr>
      <dsp:spPr>
        <a:xfrm>
          <a:off x="587715" y="351481"/>
          <a:ext cx="4769703" cy="4769703"/>
        </a:xfrm>
        <a:prstGeom prst="pie">
          <a:avLst>
            <a:gd name="adj1" fmla="val 16200000"/>
            <a:gd name="adj2" fmla="val 2052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Makes insurance clearer and fairer. </a:t>
          </a:r>
          <a:endParaRPr lang="en-US" sz="1700" kern="1200"/>
        </a:p>
      </dsp:txBody>
      <dsp:txXfrm>
        <a:off x="3075910" y="1153246"/>
        <a:ext cx="1533119" cy="1022079"/>
      </dsp:txXfrm>
    </dsp:sp>
    <dsp:sp modelId="{F69DCF24-FD73-4B25-B0A6-ED6526ADA267}">
      <dsp:nvSpPr>
        <dsp:cNvPr id="0" name=""/>
        <dsp:cNvSpPr/>
      </dsp:nvSpPr>
      <dsp:spPr>
        <a:xfrm>
          <a:off x="628598" y="478673"/>
          <a:ext cx="4769703" cy="4769703"/>
        </a:xfrm>
        <a:prstGeom prst="pie">
          <a:avLst>
            <a:gd name="adj1" fmla="val 20520000"/>
            <a:gd name="adj2" fmla="val 324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Let’s take a look at the legislation; </a:t>
          </a:r>
          <a:endParaRPr lang="en-US" sz="1700" kern="1200"/>
        </a:p>
      </dsp:txBody>
      <dsp:txXfrm>
        <a:off x="3700514" y="2657974"/>
        <a:ext cx="1419554" cy="1135643"/>
      </dsp:txXfrm>
    </dsp:sp>
    <dsp:sp modelId="{81C08D8A-C53F-4A56-9BCC-6DC108765E6D}">
      <dsp:nvSpPr>
        <dsp:cNvPr id="0" name=""/>
        <dsp:cNvSpPr/>
      </dsp:nvSpPr>
      <dsp:spPr>
        <a:xfrm>
          <a:off x="520712" y="557033"/>
          <a:ext cx="4769703" cy="4769703"/>
        </a:xfrm>
        <a:prstGeom prst="pie">
          <a:avLst>
            <a:gd name="adj1" fmla="val 3240000"/>
            <a:gd name="adj2" fmla="val 756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1. Fraudulent claims</a:t>
          </a:r>
          <a:endParaRPr lang="en-US" sz="1700" kern="1200"/>
        </a:p>
      </dsp:txBody>
      <dsp:txXfrm>
        <a:off x="2224177" y="3907182"/>
        <a:ext cx="1362772" cy="1249208"/>
      </dsp:txXfrm>
    </dsp:sp>
    <dsp:sp modelId="{B7A28146-E0A1-483E-832D-98FA44764369}">
      <dsp:nvSpPr>
        <dsp:cNvPr id="0" name=""/>
        <dsp:cNvSpPr/>
      </dsp:nvSpPr>
      <dsp:spPr>
        <a:xfrm>
          <a:off x="412825" y="478673"/>
          <a:ext cx="4769703" cy="4769703"/>
        </a:xfrm>
        <a:prstGeom prst="pie">
          <a:avLst>
            <a:gd name="adj1" fmla="val 7560000"/>
            <a:gd name="adj2" fmla="val 1188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2. Warranties and conditions </a:t>
          </a:r>
          <a:endParaRPr lang="en-US" sz="1700" kern="1200"/>
        </a:p>
      </dsp:txBody>
      <dsp:txXfrm>
        <a:off x="691058" y="2657974"/>
        <a:ext cx="1419554" cy="1135643"/>
      </dsp:txXfrm>
    </dsp:sp>
    <dsp:sp modelId="{69BB9B2F-5DDE-437E-9384-D03E8A12C9D6}">
      <dsp:nvSpPr>
        <dsp:cNvPr id="0" name=""/>
        <dsp:cNvSpPr/>
      </dsp:nvSpPr>
      <dsp:spPr>
        <a:xfrm>
          <a:off x="453709" y="351481"/>
          <a:ext cx="4769703" cy="4769703"/>
        </a:xfrm>
        <a:prstGeom prst="pie">
          <a:avLst>
            <a:gd name="adj1" fmla="val 1188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3. Fair representation of risk</a:t>
          </a:r>
          <a:endParaRPr lang="en-US" sz="1700" kern="1200"/>
        </a:p>
      </dsp:txBody>
      <dsp:txXfrm>
        <a:off x="1202098" y="1153246"/>
        <a:ext cx="1533119" cy="1022079"/>
      </dsp:txXfrm>
    </dsp:sp>
    <dsp:sp modelId="{895D73C1-0FF6-4114-AFBC-92EA2DC2E9DE}">
      <dsp:nvSpPr>
        <dsp:cNvPr id="0" name=""/>
        <dsp:cNvSpPr/>
      </dsp:nvSpPr>
      <dsp:spPr>
        <a:xfrm>
          <a:off x="292222" y="56214"/>
          <a:ext cx="5360238" cy="5360238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9520B5-E63D-47B4-8163-62A5565B695D}">
      <dsp:nvSpPr>
        <dsp:cNvPr id="0" name=""/>
        <dsp:cNvSpPr/>
      </dsp:nvSpPr>
      <dsp:spPr>
        <a:xfrm>
          <a:off x="333660" y="183364"/>
          <a:ext cx="5360238" cy="5360238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64D8AC-519A-4940-A35F-A882CE89EEBA}">
      <dsp:nvSpPr>
        <dsp:cNvPr id="0" name=""/>
        <dsp:cNvSpPr/>
      </dsp:nvSpPr>
      <dsp:spPr>
        <a:xfrm>
          <a:off x="225444" y="261963"/>
          <a:ext cx="5360238" cy="5360238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315868-5DC7-4845-81FC-3E5CDC86B164}">
      <dsp:nvSpPr>
        <dsp:cNvPr id="0" name=""/>
        <dsp:cNvSpPr/>
      </dsp:nvSpPr>
      <dsp:spPr>
        <a:xfrm>
          <a:off x="117228" y="183364"/>
          <a:ext cx="5360238" cy="5360238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C9DF01-099E-4CCB-961C-61A328335890}">
      <dsp:nvSpPr>
        <dsp:cNvPr id="0" name=""/>
        <dsp:cNvSpPr/>
      </dsp:nvSpPr>
      <dsp:spPr>
        <a:xfrm>
          <a:off x="158666" y="56214"/>
          <a:ext cx="5360238" cy="5360238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92D4A6-3E0B-4A42-A76D-1693913B2558}">
      <dsp:nvSpPr>
        <dsp:cNvPr id="0" name=""/>
        <dsp:cNvSpPr/>
      </dsp:nvSpPr>
      <dsp:spPr>
        <a:xfrm>
          <a:off x="0" y="682079"/>
          <a:ext cx="5811128" cy="13689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Introduces new offences. </a:t>
          </a:r>
          <a:endParaRPr lang="en-US" sz="3600" kern="1200" dirty="0"/>
        </a:p>
      </dsp:txBody>
      <dsp:txXfrm>
        <a:off x="66824" y="748903"/>
        <a:ext cx="5677480" cy="1235252"/>
      </dsp:txXfrm>
    </dsp:sp>
    <dsp:sp modelId="{C2A0299A-9668-49E3-A02E-94CC3486E6AC}">
      <dsp:nvSpPr>
        <dsp:cNvPr id="0" name=""/>
        <dsp:cNvSpPr/>
      </dsp:nvSpPr>
      <dsp:spPr>
        <a:xfrm>
          <a:off x="0" y="2154659"/>
          <a:ext cx="5811128" cy="1368900"/>
        </a:xfrm>
        <a:prstGeom prst="roundRect">
          <a:avLst/>
        </a:prstGeom>
        <a:solidFill>
          <a:schemeClr val="accent4">
            <a:hueOff val="381552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Regulates and protects pension schemes. </a:t>
          </a:r>
          <a:endParaRPr lang="en-US" sz="3600" kern="1200"/>
        </a:p>
      </dsp:txBody>
      <dsp:txXfrm>
        <a:off x="66824" y="2221483"/>
        <a:ext cx="5677480" cy="1235252"/>
      </dsp:txXfrm>
    </dsp:sp>
    <dsp:sp modelId="{5AE85FC9-DA15-445D-9004-668E00B275BE}">
      <dsp:nvSpPr>
        <dsp:cNvPr id="0" name=""/>
        <dsp:cNvSpPr/>
      </dsp:nvSpPr>
      <dsp:spPr>
        <a:xfrm>
          <a:off x="0" y="3627239"/>
          <a:ext cx="5811128" cy="1368900"/>
        </a:xfrm>
        <a:prstGeom prst="roundRect">
          <a:avLst/>
        </a:prstGeom>
        <a:solidFill>
          <a:schemeClr val="accent4">
            <a:hueOff val="763105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Introducing elements such as pension dashboards. </a:t>
          </a:r>
          <a:endParaRPr lang="en-US" sz="3600" kern="1200"/>
        </a:p>
      </dsp:txBody>
      <dsp:txXfrm>
        <a:off x="66824" y="3694063"/>
        <a:ext cx="5677480" cy="123525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0B7876-9EC8-425B-BC74-4B8FFD8E39CC}">
      <dsp:nvSpPr>
        <dsp:cNvPr id="0" name=""/>
        <dsp:cNvSpPr/>
      </dsp:nvSpPr>
      <dsp:spPr>
        <a:xfrm>
          <a:off x="0" y="1036656"/>
          <a:ext cx="6364224" cy="444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Consumer Rights Act 2015</a:t>
          </a:r>
          <a:endParaRPr lang="en-US" sz="1900" kern="1200"/>
        </a:p>
      </dsp:txBody>
      <dsp:txXfrm>
        <a:off x="21704" y="1058360"/>
        <a:ext cx="6320816" cy="401192"/>
      </dsp:txXfrm>
    </dsp:sp>
    <dsp:sp modelId="{D4830766-68F3-4D2E-B59A-2944FF234AFB}">
      <dsp:nvSpPr>
        <dsp:cNvPr id="0" name=""/>
        <dsp:cNvSpPr/>
      </dsp:nvSpPr>
      <dsp:spPr>
        <a:xfrm>
          <a:off x="0" y="1535976"/>
          <a:ext cx="6364224" cy="444600"/>
        </a:xfrm>
        <a:prstGeom prst="roundRect">
          <a:avLst/>
        </a:prstGeom>
        <a:solidFill>
          <a:schemeClr val="accent5">
            <a:hueOff val="2368554"/>
            <a:satOff val="-4757"/>
            <a:lumOff val="277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Consumer Protection form unfair trading regulation 2008</a:t>
          </a:r>
          <a:endParaRPr lang="en-US" sz="1900" kern="1200"/>
        </a:p>
      </dsp:txBody>
      <dsp:txXfrm>
        <a:off x="21704" y="1557680"/>
        <a:ext cx="6320816" cy="401192"/>
      </dsp:txXfrm>
    </dsp:sp>
    <dsp:sp modelId="{E6A35847-27EA-49D3-BD54-4BB2AE6ED109}">
      <dsp:nvSpPr>
        <dsp:cNvPr id="0" name=""/>
        <dsp:cNvSpPr/>
      </dsp:nvSpPr>
      <dsp:spPr>
        <a:xfrm>
          <a:off x="0" y="2035296"/>
          <a:ext cx="6364224" cy="444600"/>
        </a:xfrm>
        <a:prstGeom prst="roundRect">
          <a:avLst/>
        </a:prstGeom>
        <a:solidFill>
          <a:schemeClr val="accent5">
            <a:hueOff val="4737107"/>
            <a:satOff val="-9514"/>
            <a:lumOff val="555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Food Safety Act 1990</a:t>
          </a:r>
          <a:endParaRPr lang="en-US" sz="1900" kern="1200"/>
        </a:p>
      </dsp:txBody>
      <dsp:txXfrm>
        <a:off x="21704" y="2057000"/>
        <a:ext cx="6320816" cy="401192"/>
      </dsp:txXfrm>
    </dsp:sp>
    <dsp:sp modelId="{7FD367E2-DAE5-4917-9BA2-7E8470CEF54E}">
      <dsp:nvSpPr>
        <dsp:cNvPr id="0" name=""/>
        <dsp:cNvSpPr/>
      </dsp:nvSpPr>
      <dsp:spPr>
        <a:xfrm>
          <a:off x="0" y="2534616"/>
          <a:ext cx="6364224" cy="444600"/>
        </a:xfrm>
        <a:prstGeom prst="roundRect">
          <a:avLst/>
        </a:prstGeom>
        <a:solidFill>
          <a:schemeClr val="accent5">
            <a:hueOff val="7105661"/>
            <a:satOff val="-14270"/>
            <a:lumOff val="833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Weights and measures Act 1985 </a:t>
          </a:r>
          <a:endParaRPr lang="en-US" sz="1900" kern="1200"/>
        </a:p>
      </dsp:txBody>
      <dsp:txXfrm>
        <a:off x="21704" y="2556320"/>
        <a:ext cx="6320816" cy="401192"/>
      </dsp:txXfrm>
    </dsp:sp>
    <dsp:sp modelId="{11B5A30E-1D96-45EA-AAEE-95FA43513B84}">
      <dsp:nvSpPr>
        <dsp:cNvPr id="0" name=""/>
        <dsp:cNvSpPr/>
      </dsp:nvSpPr>
      <dsp:spPr>
        <a:xfrm>
          <a:off x="0" y="3033936"/>
          <a:ext cx="6364224" cy="444600"/>
        </a:xfrm>
        <a:prstGeom prst="roundRect">
          <a:avLst/>
        </a:prstGeom>
        <a:solidFill>
          <a:schemeClr val="accent5">
            <a:hueOff val="9474215"/>
            <a:satOff val="-19027"/>
            <a:lumOff val="1111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Food Safety and Hygiene Regulations 2005</a:t>
          </a:r>
          <a:endParaRPr lang="en-US" sz="1900" kern="1200"/>
        </a:p>
      </dsp:txBody>
      <dsp:txXfrm>
        <a:off x="21704" y="3055640"/>
        <a:ext cx="6320816" cy="401192"/>
      </dsp:txXfrm>
    </dsp:sp>
    <dsp:sp modelId="{9D0198C4-AC74-4BBE-8ABE-23BF27CD72FA}">
      <dsp:nvSpPr>
        <dsp:cNvPr id="0" name=""/>
        <dsp:cNvSpPr/>
      </dsp:nvSpPr>
      <dsp:spPr>
        <a:xfrm>
          <a:off x="0" y="3533256"/>
          <a:ext cx="6364224" cy="444600"/>
        </a:xfrm>
        <a:prstGeom prst="roundRect">
          <a:avLst/>
        </a:prstGeom>
        <a:solidFill>
          <a:schemeClr val="accent5">
            <a:hueOff val="11842768"/>
            <a:satOff val="-23784"/>
            <a:lumOff val="1388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Packaging (essential requirements) regulations 2015</a:t>
          </a:r>
          <a:endParaRPr lang="en-US" sz="1900" kern="1200"/>
        </a:p>
      </dsp:txBody>
      <dsp:txXfrm>
        <a:off x="21704" y="3554960"/>
        <a:ext cx="6320816" cy="401192"/>
      </dsp:txXfrm>
    </dsp:sp>
    <dsp:sp modelId="{1985D501-C3B2-4A6A-A193-B54611587BC9}">
      <dsp:nvSpPr>
        <dsp:cNvPr id="0" name=""/>
        <dsp:cNvSpPr/>
      </dsp:nvSpPr>
      <dsp:spPr>
        <a:xfrm>
          <a:off x="0" y="4032576"/>
          <a:ext cx="6364224" cy="444600"/>
        </a:xfrm>
        <a:prstGeom prst="roundRect">
          <a:avLst/>
        </a:prstGeom>
        <a:solidFill>
          <a:schemeClr val="accent5">
            <a:hueOff val="14211322"/>
            <a:satOff val="-28541"/>
            <a:lumOff val="1666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License and permits</a:t>
          </a:r>
          <a:endParaRPr lang="en-US" sz="1900" kern="1200"/>
        </a:p>
      </dsp:txBody>
      <dsp:txXfrm>
        <a:off x="21704" y="4054280"/>
        <a:ext cx="6320816" cy="40119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64B590-6319-490B-878B-B5835B311545}">
      <dsp:nvSpPr>
        <dsp:cNvPr id="0" name=""/>
        <dsp:cNvSpPr/>
      </dsp:nvSpPr>
      <dsp:spPr>
        <a:xfrm>
          <a:off x="0" y="476130"/>
          <a:ext cx="6900512" cy="14742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Consumer Rights Act 2015 - We have already covered this and the same applies to the manufacturing industries. </a:t>
          </a:r>
          <a:endParaRPr lang="en-US" sz="2800" kern="1200" dirty="0"/>
        </a:p>
      </dsp:txBody>
      <dsp:txXfrm>
        <a:off x="71965" y="548095"/>
        <a:ext cx="6756582" cy="1330270"/>
      </dsp:txXfrm>
    </dsp:sp>
    <dsp:sp modelId="{419C0245-4F55-4B0E-8BE0-7510CCF91015}">
      <dsp:nvSpPr>
        <dsp:cNvPr id="0" name=""/>
        <dsp:cNvSpPr/>
      </dsp:nvSpPr>
      <dsp:spPr>
        <a:xfrm>
          <a:off x="0" y="2030970"/>
          <a:ext cx="6900512" cy="1474200"/>
        </a:xfrm>
        <a:prstGeom prst="roundRect">
          <a:avLst/>
        </a:prstGeom>
        <a:solidFill>
          <a:schemeClr val="accent4">
            <a:hueOff val="381552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Consumer Protection from unfair trading regulations 2008 (Repealed) </a:t>
          </a:r>
          <a:endParaRPr lang="en-US" sz="2800" kern="1200"/>
        </a:p>
      </dsp:txBody>
      <dsp:txXfrm>
        <a:off x="71965" y="2102935"/>
        <a:ext cx="6756582" cy="1330270"/>
      </dsp:txXfrm>
    </dsp:sp>
    <dsp:sp modelId="{9CDBBB64-9A7C-4139-9D99-7AADFB3ACC6E}">
      <dsp:nvSpPr>
        <dsp:cNvPr id="0" name=""/>
        <dsp:cNvSpPr/>
      </dsp:nvSpPr>
      <dsp:spPr>
        <a:xfrm>
          <a:off x="0" y="3585810"/>
          <a:ext cx="6900512" cy="1474200"/>
        </a:xfrm>
        <a:prstGeom prst="roundRect">
          <a:avLst/>
        </a:prstGeom>
        <a:solidFill>
          <a:schemeClr val="accent4">
            <a:hueOff val="763105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Food Safety Act 1990</a:t>
          </a:r>
          <a:endParaRPr lang="en-US" sz="2800" kern="1200"/>
        </a:p>
      </dsp:txBody>
      <dsp:txXfrm>
        <a:off x="71965" y="3657775"/>
        <a:ext cx="6756582" cy="133027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7606C9-B109-4A73-95C5-CF073C86A0E7}">
      <dsp:nvSpPr>
        <dsp:cNvPr id="0" name=""/>
        <dsp:cNvSpPr/>
      </dsp:nvSpPr>
      <dsp:spPr>
        <a:xfrm>
          <a:off x="0" y="240330"/>
          <a:ext cx="6900512" cy="119690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u="sng" kern="1200"/>
            <a:t>Business licenses </a:t>
          </a:r>
          <a:r>
            <a:rPr lang="en-GB" sz="3100" kern="1200"/>
            <a:t>– all different types including premise.</a:t>
          </a:r>
          <a:endParaRPr lang="en-US" sz="3100" kern="1200"/>
        </a:p>
      </dsp:txBody>
      <dsp:txXfrm>
        <a:off x="58428" y="298758"/>
        <a:ext cx="6783656" cy="1080053"/>
      </dsp:txXfrm>
    </dsp:sp>
    <dsp:sp modelId="{98298429-C4C8-4372-A83D-870F5E08AF7C}">
      <dsp:nvSpPr>
        <dsp:cNvPr id="0" name=""/>
        <dsp:cNvSpPr/>
      </dsp:nvSpPr>
      <dsp:spPr>
        <a:xfrm>
          <a:off x="0" y="1526520"/>
          <a:ext cx="6900512" cy="1196909"/>
        </a:xfrm>
        <a:prstGeom prst="roundRect">
          <a:avLst/>
        </a:prstGeom>
        <a:solidFill>
          <a:schemeClr val="accent5">
            <a:hueOff val="4737107"/>
            <a:satOff val="-9514"/>
            <a:lumOff val="555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u="sng" kern="1200"/>
            <a:t>Environmental Permit</a:t>
          </a:r>
          <a:r>
            <a:rPr lang="en-GB" sz="3100" kern="1200"/>
            <a:t>; Pollution control.</a:t>
          </a:r>
          <a:endParaRPr lang="en-US" sz="3100" kern="1200"/>
        </a:p>
      </dsp:txBody>
      <dsp:txXfrm>
        <a:off x="58428" y="1584948"/>
        <a:ext cx="6783656" cy="1080053"/>
      </dsp:txXfrm>
    </dsp:sp>
    <dsp:sp modelId="{FBFDE9E2-0396-4687-936B-91033DF3641A}">
      <dsp:nvSpPr>
        <dsp:cNvPr id="0" name=""/>
        <dsp:cNvSpPr/>
      </dsp:nvSpPr>
      <dsp:spPr>
        <a:xfrm>
          <a:off x="0" y="2812710"/>
          <a:ext cx="6900512" cy="1196909"/>
        </a:xfrm>
        <a:prstGeom prst="roundRect">
          <a:avLst/>
        </a:prstGeom>
        <a:solidFill>
          <a:schemeClr val="accent5">
            <a:hueOff val="9474215"/>
            <a:satOff val="-19027"/>
            <a:lumOff val="1111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u="sng" kern="1200"/>
            <a:t>Manufacturing License</a:t>
          </a:r>
          <a:r>
            <a:rPr lang="en-GB" sz="3100" kern="1200"/>
            <a:t>; Medical, make, assemble or import.</a:t>
          </a:r>
          <a:endParaRPr lang="en-US" sz="3100" kern="1200"/>
        </a:p>
      </dsp:txBody>
      <dsp:txXfrm>
        <a:off x="58428" y="2871138"/>
        <a:ext cx="6783656" cy="1080053"/>
      </dsp:txXfrm>
    </dsp:sp>
    <dsp:sp modelId="{869CB423-08FA-4926-A884-C0B07DC9FA7A}">
      <dsp:nvSpPr>
        <dsp:cNvPr id="0" name=""/>
        <dsp:cNvSpPr/>
      </dsp:nvSpPr>
      <dsp:spPr>
        <a:xfrm>
          <a:off x="0" y="4098900"/>
          <a:ext cx="6900512" cy="1196909"/>
        </a:xfrm>
        <a:prstGeom prst="roundRect">
          <a:avLst/>
        </a:prstGeom>
        <a:solidFill>
          <a:schemeClr val="accent5">
            <a:hueOff val="14211322"/>
            <a:satOff val="-28541"/>
            <a:lumOff val="1666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u="sng" kern="1200"/>
            <a:t>Goods Vehicle Operator License</a:t>
          </a:r>
          <a:r>
            <a:rPr lang="en-GB" sz="3100" kern="1200"/>
            <a:t>;  Goods vehicle over a certain weight.</a:t>
          </a:r>
          <a:endParaRPr lang="en-US" sz="3100" kern="1200"/>
        </a:p>
      </dsp:txBody>
      <dsp:txXfrm>
        <a:off x="58428" y="4157328"/>
        <a:ext cx="6783656" cy="108005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6A2AF7-75A2-4DAD-A502-908897B2BD51}">
      <dsp:nvSpPr>
        <dsp:cNvPr id="0" name=""/>
        <dsp:cNvSpPr/>
      </dsp:nvSpPr>
      <dsp:spPr>
        <a:xfrm>
          <a:off x="0" y="33982"/>
          <a:ext cx="6364224" cy="175192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Next week – Business Ethics and final assignment guidance. </a:t>
          </a:r>
          <a:endParaRPr lang="en-US" sz="3300" kern="1200"/>
        </a:p>
      </dsp:txBody>
      <dsp:txXfrm>
        <a:off x="85522" y="119504"/>
        <a:ext cx="6193180" cy="1580884"/>
      </dsp:txXfrm>
    </dsp:sp>
    <dsp:sp modelId="{97784A55-A3E6-43BB-A60D-126ED357536F}">
      <dsp:nvSpPr>
        <dsp:cNvPr id="0" name=""/>
        <dsp:cNvSpPr/>
      </dsp:nvSpPr>
      <dsp:spPr>
        <a:xfrm>
          <a:off x="0" y="1880951"/>
          <a:ext cx="6364224" cy="1751928"/>
        </a:xfrm>
        <a:prstGeom prst="roundRect">
          <a:avLst/>
        </a:prstGeom>
        <a:solidFill>
          <a:schemeClr val="accent4">
            <a:hueOff val="381552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5</a:t>
          </a:r>
          <a:r>
            <a:rPr lang="en-GB" sz="3300" kern="1200" baseline="30000"/>
            <a:t>th</a:t>
          </a:r>
          <a:r>
            <a:rPr lang="en-GB" sz="3300" kern="1200"/>
            <a:t> June 2025 – Session time will change to 9am -12pm. </a:t>
          </a:r>
          <a:endParaRPr lang="en-US" sz="3300" kern="1200"/>
        </a:p>
      </dsp:txBody>
      <dsp:txXfrm>
        <a:off x="85522" y="1966473"/>
        <a:ext cx="6193180" cy="1580884"/>
      </dsp:txXfrm>
    </dsp:sp>
    <dsp:sp modelId="{F251E0CD-F489-439D-BEB0-FFD3568A5EF5}">
      <dsp:nvSpPr>
        <dsp:cNvPr id="0" name=""/>
        <dsp:cNvSpPr/>
      </dsp:nvSpPr>
      <dsp:spPr>
        <a:xfrm>
          <a:off x="0" y="3727920"/>
          <a:ext cx="6364224" cy="1751928"/>
        </a:xfrm>
        <a:prstGeom prst="roundRect">
          <a:avLst/>
        </a:prstGeom>
        <a:solidFill>
          <a:schemeClr val="accent4">
            <a:hueOff val="763105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But this is a drop-in session for your assignment, so it is not compulsory to attend. </a:t>
          </a:r>
          <a:endParaRPr lang="en-US" sz="3300" kern="1200"/>
        </a:p>
      </dsp:txBody>
      <dsp:txXfrm>
        <a:off x="85522" y="3813442"/>
        <a:ext cx="6193180" cy="15808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DDD34A-2FDE-4BD3-A49C-219F2FB14311}">
      <dsp:nvSpPr>
        <dsp:cNvPr id="0" name=""/>
        <dsp:cNvSpPr/>
      </dsp:nvSpPr>
      <dsp:spPr>
        <a:xfrm>
          <a:off x="0" y="142731"/>
          <a:ext cx="6364224" cy="166023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Industry based regulations. </a:t>
          </a:r>
          <a:endParaRPr lang="en-US" sz="4300" kern="1200" dirty="0"/>
        </a:p>
      </dsp:txBody>
      <dsp:txXfrm>
        <a:off x="81046" y="223777"/>
        <a:ext cx="6202132" cy="1498138"/>
      </dsp:txXfrm>
    </dsp:sp>
    <dsp:sp modelId="{3A10C572-A0CA-4FDE-8D86-1FBFAAD6AD92}">
      <dsp:nvSpPr>
        <dsp:cNvPr id="0" name=""/>
        <dsp:cNvSpPr/>
      </dsp:nvSpPr>
      <dsp:spPr>
        <a:xfrm>
          <a:off x="0" y="1926801"/>
          <a:ext cx="6364224" cy="1660230"/>
        </a:xfrm>
        <a:prstGeom prst="roundRect">
          <a:avLst/>
        </a:prstGeom>
        <a:solidFill>
          <a:schemeClr val="accent4">
            <a:hueOff val="381552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For example, Consumer Rights Act 2015. </a:t>
          </a:r>
          <a:endParaRPr lang="en-US" sz="4300" kern="1200"/>
        </a:p>
      </dsp:txBody>
      <dsp:txXfrm>
        <a:off x="81046" y="2007847"/>
        <a:ext cx="6202132" cy="1498138"/>
      </dsp:txXfrm>
    </dsp:sp>
    <dsp:sp modelId="{37EC1613-76D9-41B5-AF73-F292D858E409}">
      <dsp:nvSpPr>
        <dsp:cNvPr id="0" name=""/>
        <dsp:cNvSpPr/>
      </dsp:nvSpPr>
      <dsp:spPr>
        <a:xfrm>
          <a:off x="0" y="3710871"/>
          <a:ext cx="6364224" cy="1660230"/>
        </a:xfrm>
        <a:prstGeom prst="roundRect">
          <a:avLst/>
        </a:prstGeom>
        <a:solidFill>
          <a:schemeClr val="accent4">
            <a:hueOff val="763105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Import and export rules.</a:t>
          </a:r>
          <a:endParaRPr lang="en-US" sz="4300" kern="1200"/>
        </a:p>
      </dsp:txBody>
      <dsp:txXfrm>
        <a:off x="81046" y="3791917"/>
        <a:ext cx="6202132" cy="1498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110B48-CDA1-43DA-8BE2-46479114628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6D20FE-C5E7-4981-90E5-8A475A7DBD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685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need to check that they are able to do this.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D20FE-C5E7-4981-90E5-8A475A7DBDA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376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379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420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205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939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225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64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151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407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346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137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10484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0450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043901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9341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3110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759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0F928E-F881-4244-A70F-AB69A5C4A5B0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BDA794E0-8BD4-419A-8C94-DA4BFFD82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292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redit-cards/credit-cards11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hochiminhcity.eregulations.org/procedure/4/3/step/439?l=en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people sitting around a table with papers&#10;&#10;AI-generated content may be incorrect.">
            <a:extLst>
              <a:ext uri="{FF2B5EF4-FFF2-40B4-BE49-F238E27FC236}">
                <a16:creationId xmlns:a16="http://schemas.microsoft.com/office/drawing/2014/main" id="{13C943E1-0306-07C2-AB38-DAEA35290A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174" y="0"/>
            <a:ext cx="10298242" cy="687284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BB1629-8DFD-9DCD-AA2F-989E8CEB27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Industry based regulations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EE20EC-C4F6-4EE5-39F7-272AE3718A6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8404087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D5135-65C7-0469-6EFC-C01E5553A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 b="1" u="sng" dirty="0">
                <a:solidFill>
                  <a:schemeClr val="tx1"/>
                </a:solidFill>
              </a:rPr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D0B8FE-E28C-AA7A-07C1-C6C204A481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9645950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9832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0246C-5CBD-FC4C-C0CB-4B74F6353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371" y="1916083"/>
            <a:ext cx="3600860" cy="3025833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Aims and Learning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A1DB5-951A-E1A2-F3FF-36BAB1597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4782353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The aim of today’s session is to discuss further industry regulation and import and export rules and regulations. </a:t>
            </a:r>
          </a:p>
          <a:p>
            <a:endParaRPr lang="en-GB" sz="2200" dirty="0"/>
          </a:p>
          <a:p>
            <a:r>
              <a:rPr lang="en-GB" sz="2200" dirty="0"/>
              <a:t>By the end of today’s session students should be able to demonstrate their understanding of the above topics. </a:t>
            </a:r>
          </a:p>
        </p:txBody>
      </p:sp>
    </p:spTree>
    <p:extLst>
      <p:ext uri="{BB962C8B-B14F-4D97-AF65-F5344CB8AC3E}">
        <p14:creationId xmlns:p14="http://schemas.microsoft.com/office/powerpoint/2010/main" val="39569921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1C1D1-EA3D-DA1E-6D05-FFD47202F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/>
              <a:t>Finance and insurance services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5BD1ED-9E93-4245-C9B3-C258D74B26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5498144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80994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F021B-B953-51F4-898A-96311E1FD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 dirty="0"/>
              <a:t>Financial Services and Markets Act 2000</a:t>
            </a:r>
            <a:br>
              <a:rPr lang="en-GB" sz="4000" dirty="0"/>
            </a:br>
            <a:endParaRPr lang="en-GB" sz="4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70DB1D-F305-50E0-38EB-16573C528F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242775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5946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4E1C2-5DB1-32E2-39B4-383AC66DE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r>
              <a:rPr lang="en-GB" sz="4200" b="1" u="sng"/>
              <a:t>Consumer Credit Act 1974</a:t>
            </a:r>
            <a:br>
              <a:rPr lang="en-GB" sz="4200"/>
            </a:br>
            <a:endParaRPr lang="en-GB" sz="4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6F562-CE3D-497F-33BE-B29183CE6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 lnSpcReduction="20000"/>
          </a:bodyPr>
          <a:lstStyle/>
          <a:p>
            <a:r>
              <a:rPr lang="en-GB" sz="1900"/>
              <a:t>Deals with elements such as credit cards, loans and hire purchases. </a:t>
            </a:r>
          </a:p>
          <a:p>
            <a:endParaRPr lang="en-GB" sz="1900"/>
          </a:p>
          <a:p>
            <a:r>
              <a:rPr lang="en-GB" sz="1900"/>
              <a:t>Implements EU Consumer Credit Law. </a:t>
            </a:r>
          </a:p>
          <a:p>
            <a:endParaRPr lang="en-GB" sz="1900"/>
          </a:p>
          <a:p>
            <a:r>
              <a:rPr lang="en-GB" sz="1900"/>
              <a:t>Consumer protection. </a:t>
            </a:r>
          </a:p>
          <a:p>
            <a:endParaRPr lang="en-GB" sz="1900"/>
          </a:p>
          <a:p>
            <a:r>
              <a:rPr lang="en-GB" sz="1900"/>
              <a:t>Let’s take a look at the legislation…..</a:t>
            </a:r>
          </a:p>
        </p:txBody>
      </p:sp>
      <p:pic>
        <p:nvPicPr>
          <p:cNvPr id="5" name="Picture 4" descr="A pile of credit cards&#10;&#10;AI-generated content may be incorrect.">
            <a:extLst>
              <a:ext uri="{FF2B5EF4-FFF2-40B4-BE49-F238E27FC236}">
                <a16:creationId xmlns:a16="http://schemas.microsoft.com/office/drawing/2014/main" id="{49A3B8F0-C2DE-91F3-A325-3616C46F29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95" r="21877" b="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7BAD35C-5D27-B34C-4D00-213C8C86A118}"/>
              </a:ext>
            </a:extLst>
          </p:cNvPr>
          <p:cNvSpPr txBox="1"/>
          <p:nvPr/>
        </p:nvSpPr>
        <p:spPr>
          <a:xfrm>
            <a:off x="9759924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pedia.org/credit-cards/credit-cards11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2867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uilding&#10;&#10;AI-generated content may be incorrect.">
            <a:extLst>
              <a:ext uri="{FF2B5EF4-FFF2-40B4-BE49-F238E27FC236}">
                <a16:creationId xmlns:a16="http://schemas.microsoft.com/office/drawing/2014/main" id="{DAF62DC5-6DB7-0E60-7D0E-2052ECF51D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817" r="12864"/>
          <a:stretch>
            <a:fillRect/>
          </a:stretch>
        </p:blipFill>
        <p:spPr>
          <a:xfrm>
            <a:off x="1" y="10"/>
            <a:ext cx="6666806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EF6F49-BB77-2E43-80CE-DFDDC557F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8115" y="645125"/>
            <a:ext cx="3822189" cy="189991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 u="sng" dirty="0"/>
              <a:t>Banking Act 2009 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1E30A-298A-EB7D-BADC-3D347F6111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2473" y="2545037"/>
            <a:ext cx="403859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To quote the explanatory notes ‘’ </a:t>
            </a:r>
            <a:r>
              <a:rPr lang="en-GB" sz="2000" b="0" i="0" dirty="0">
                <a:effectLst/>
                <a:latin typeface="arial" panose="020B0604020202020204" pitchFamily="34" charset="0"/>
              </a:rPr>
              <a:t>The Banking Act establishes a permanent special resolution regime (SRR), providing the Authorities with tools to deal with banks that get into financial difficulties’’. </a:t>
            </a:r>
          </a:p>
          <a:p>
            <a:endParaRPr lang="en-GB" sz="2000" dirty="0">
              <a:latin typeface="arial" panose="020B0604020202020204" pitchFamily="34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859940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1B5B8-1A72-E428-9D01-6273D7CB9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 fontScale="90000"/>
          </a:bodyPr>
          <a:lstStyle/>
          <a:p>
            <a:r>
              <a:rPr lang="en-GB" sz="4600" b="1" u="sng" dirty="0">
                <a:solidFill>
                  <a:schemeClr val="tx1"/>
                </a:solidFill>
              </a:rPr>
              <a:t>Insurance Act 2015</a:t>
            </a:r>
            <a:br>
              <a:rPr lang="en-GB" sz="4600" dirty="0">
                <a:solidFill>
                  <a:schemeClr val="tx1"/>
                </a:solidFill>
              </a:rPr>
            </a:br>
            <a:endParaRPr lang="en-GB" sz="4600" dirty="0">
              <a:solidFill>
                <a:schemeClr val="tx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36D43E-52B2-F4E0-BD04-933F41A7B9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3671533"/>
              </p:ext>
            </p:extLst>
          </p:nvPr>
        </p:nvGraphicFramePr>
        <p:xfrm>
          <a:off x="2954643" y="1317894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49755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07633-BFA9-7327-7C0E-A556D5C87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153" y="2158978"/>
            <a:ext cx="3220329" cy="2027227"/>
          </a:xfrm>
        </p:spPr>
        <p:txBody>
          <a:bodyPr anchor="t">
            <a:normAutofit fontScale="90000"/>
          </a:bodyPr>
          <a:lstStyle/>
          <a:p>
            <a:r>
              <a:rPr lang="en-GB" sz="3400" b="1" u="sng" dirty="0">
                <a:solidFill>
                  <a:schemeClr val="tx1"/>
                </a:solidFill>
              </a:rPr>
              <a:t>Pension Schemes Act 2021</a:t>
            </a:r>
            <a:br>
              <a:rPr lang="en-GB" sz="3400" dirty="0">
                <a:solidFill>
                  <a:schemeClr val="tx1"/>
                </a:solidFill>
              </a:rPr>
            </a:br>
            <a:endParaRPr lang="en-GB" sz="3400" dirty="0">
              <a:solidFill>
                <a:schemeClr val="tx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00314D-A757-DC00-C4EB-7127A2E3B0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5255784"/>
              </p:ext>
            </p:extLst>
          </p:nvPr>
        </p:nvGraphicFramePr>
        <p:xfrm>
          <a:off x="3641828" y="258973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324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BC629-7E0E-924C-E880-CA1ABEC31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44" y="2768416"/>
            <a:ext cx="4421263" cy="1482159"/>
          </a:xfrm>
        </p:spPr>
        <p:txBody>
          <a:bodyPr>
            <a:normAutofit/>
          </a:bodyPr>
          <a:lstStyle/>
          <a:p>
            <a:r>
              <a:rPr lang="en-GB" sz="4000" b="1" i="1" u="sng" dirty="0"/>
              <a:t>Manufacturing industry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1F8DB1-38A0-585D-5322-028E2C5F2A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7864161"/>
              </p:ext>
            </p:extLst>
          </p:nvPr>
        </p:nvGraphicFramePr>
        <p:xfrm>
          <a:off x="3674225" y="667512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3763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175A3-9DEF-EAF0-EDF2-ADF2CA1BD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/>
              <a:t>Legislation already covered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75EDCC-2409-E7BF-F32F-54AFD22726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197187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18171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easuring tape on table">
            <a:extLst>
              <a:ext uri="{FF2B5EF4-FFF2-40B4-BE49-F238E27FC236}">
                <a16:creationId xmlns:a16="http://schemas.microsoft.com/office/drawing/2014/main" id="{7341BC6A-2E95-FD77-8D6A-8F81A774E9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02952E-796E-1CD3-6790-9D15E9710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 fontScale="90000"/>
          </a:bodyPr>
          <a:lstStyle/>
          <a:p>
            <a:r>
              <a:rPr lang="en-GB" sz="4000" b="1" i="1" u="sng"/>
              <a:t>Weight and Measurement Act 1985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F35DD-4BD0-6342-70FF-FDD4E9A1F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 lnSpcReduction="10000"/>
          </a:bodyPr>
          <a:lstStyle/>
          <a:p>
            <a:r>
              <a:rPr lang="en-GB" sz="1900"/>
              <a:t>In relation to weight and measurements there is a vast amount that needs to be complied with. Further links to information are on Moodle. </a:t>
            </a:r>
          </a:p>
          <a:p>
            <a:endParaRPr lang="en-GB" sz="1900"/>
          </a:p>
          <a:p>
            <a:r>
              <a:rPr lang="en-GB" sz="1900"/>
              <a:t>This piece of legislation deals with weighing and measuring goods trading within Britain. </a:t>
            </a:r>
          </a:p>
          <a:p>
            <a:endParaRPr lang="en-GB" sz="1900"/>
          </a:p>
          <a:p>
            <a:r>
              <a:rPr lang="en-GB" sz="1900"/>
              <a:t>Includes elements such as metrics. </a:t>
            </a:r>
          </a:p>
        </p:txBody>
      </p:sp>
    </p:spTree>
    <p:extLst>
      <p:ext uri="{BB962C8B-B14F-4D97-AF65-F5344CB8AC3E}">
        <p14:creationId xmlns:p14="http://schemas.microsoft.com/office/powerpoint/2010/main" val="13248499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pples on a weighing scale">
            <a:extLst>
              <a:ext uri="{FF2B5EF4-FFF2-40B4-BE49-F238E27FC236}">
                <a16:creationId xmlns:a16="http://schemas.microsoft.com/office/drawing/2014/main" id="{7133DF9B-60E1-FA71-30CD-763A429D6F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71" r="1211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AA4FB3-A141-218C-562A-F9587E3C8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 fontScale="90000"/>
          </a:bodyPr>
          <a:lstStyle/>
          <a:p>
            <a:r>
              <a:rPr lang="en-GB" sz="3700" b="1" i="1" u="sng"/>
              <a:t>Food Safety and Hygiene Regulations 2005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2833D-0998-571C-EA85-8A58DA5F3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Training</a:t>
            </a:r>
          </a:p>
          <a:p>
            <a:endParaRPr lang="en-GB" sz="2000"/>
          </a:p>
          <a:p>
            <a:r>
              <a:rPr lang="en-GB" sz="2000"/>
              <a:t>Food Safety</a:t>
            </a:r>
          </a:p>
          <a:p>
            <a:endParaRPr lang="en-GB" sz="2000"/>
          </a:p>
          <a:p>
            <a:r>
              <a:rPr lang="en-GB" sz="2000"/>
              <a:t>Preventing contamination</a:t>
            </a:r>
          </a:p>
        </p:txBody>
      </p:sp>
    </p:spTree>
    <p:extLst>
      <p:ext uri="{BB962C8B-B14F-4D97-AF65-F5344CB8AC3E}">
        <p14:creationId xmlns:p14="http://schemas.microsoft.com/office/powerpoint/2010/main" val="22249426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ackages on conveyor belt">
            <a:extLst>
              <a:ext uri="{FF2B5EF4-FFF2-40B4-BE49-F238E27FC236}">
                <a16:creationId xmlns:a16="http://schemas.microsoft.com/office/drawing/2014/main" id="{3E3D9A0B-BD2B-F537-31CD-E7ECC09EDE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3586F8-2729-2020-5D2D-6A6C97456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 fontScale="90000"/>
          </a:bodyPr>
          <a:lstStyle/>
          <a:p>
            <a:r>
              <a:rPr lang="en-GB" sz="3100" b="1" i="1" u="sng"/>
              <a:t>Packaging (Essential Requirements) regulation 2015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7AB5E-0856-F51C-BE1E-9B94CF158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We have already covered this piece of legislation. </a:t>
            </a:r>
          </a:p>
          <a:p>
            <a:endParaRPr lang="en-GB" sz="2000"/>
          </a:p>
          <a:p>
            <a:r>
              <a:rPr lang="en-GB" sz="2000"/>
              <a:t>But it is important that you note it here as it relates too manufacturing industry.</a:t>
            </a:r>
          </a:p>
        </p:txBody>
      </p:sp>
    </p:spTree>
    <p:extLst>
      <p:ext uri="{BB962C8B-B14F-4D97-AF65-F5344CB8AC3E}">
        <p14:creationId xmlns:p14="http://schemas.microsoft.com/office/powerpoint/2010/main" val="5901482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DD18C-9599-D88E-9545-1C4F44D4C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 dirty="0"/>
              <a:t>Licenses and permits </a:t>
            </a:r>
            <a:endParaRPr lang="en-GB" sz="5400" b="1" i="1" u="sng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A072B2-1BB7-2E83-7135-84D0D54CAD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92590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38030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64D65-5351-1520-B8AC-A11528048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889D0-26A5-6BE3-AE1A-90EEE0732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/>
          </a:p>
          <a:p>
            <a:r>
              <a:rPr lang="en-GB" sz="2000"/>
              <a:t>Goods Manufacturing Practice certificate; confirms compliance with GMP</a:t>
            </a:r>
          </a:p>
        </p:txBody>
      </p:sp>
      <p:pic>
        <p:nvPicPr>
          <p:cNvPr id="5" name="Picture 4" descr="Cargo shipping containers in a pile and on a semi-truck at a harbor">
            <a:extLst>
              <a:ext uri="{FF2B5EF4-FFF2-40B4-BE49-F238E27FC236}">
                <a16:creationId xmlns:a16="http://schemas.microsoft.com/office/drawing/2014/main" id="{908ADF67-A338-F391-BB66-B134E17CD2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45" r="7846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478818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536EC86-17B5-2921-A6A5-724AC6B912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1712" y="814893"/>
            <a:ext cx="6232004" cy="3165045"/>
          </a:xfrm>
        </p:spPr>
        <p:txBody>
          <a:bodyPr anchor="b">
            <a:normAutofit/>
          </a:bodyPr>
          <a:lstStyle/>
          <a:p>
            <a:pPr algn="l"/>
            <a:r>
              <a:rPr lang="en-GB" sz="5200" dirty="0"/>
              <a:t>Let’s take a break!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9064804-CADE-5B32-EA14-A18519DC1B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4157" y="4078423"/>
            <a:ext cx="5411343" cy="2058657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Take a 10-minute break and then will return!</a:t>
            </a:r>
          </a:p>
        </p:txBody>
      </p:sp>
    </p:spTree>
    <p:extLst>
      <p:ext uri="{BB962C8B-B14F-4D97-AF65-F5344CB8AC3E}">
        <p14:creationId xmlns:p14="http://schemas.microsoft.com/office/powerpoint/2010/main" val="14578340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ideo 5" descr="Box Production Line">
            <a:extLst>
              <a:ext uri="{FF2B5EF4-FFF2-40B4-BE49-F238E27FC236}">
                <a16:creationId xmlns:a16="http://schemas.microsoft.com/office/drawing/2014/main" id="{A43FFA6B-C93D-A1E4-1CDF-BD2D5B7F1ED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776B12-20FF-DAAE-D5B9-148139065E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7200" b="1" u="sng" dirty="0"/>
              <a:t>Import rules and regulations </a:t>
            </a:r>
          </a:p>
        </p:txBody>
      </p:sp>
    </p:spTree>
    <p:extLst>
      <p:ext uri="{BB962C8B-B14F-4D97-AF65-F5344CB8AC3E}">
        <p14:creationId xmlns:p14="http://schemas.microsoft.com/office/powerpoint/2010/main" val="1127381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2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B42F0-E226-4462-16CD-1F76E4C90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Importing the process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C795D-D7EF-3BB7-C037-508FDCA405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are going to deal with moving goods to the Uk Permanently for this part. </a:t>
            </a:r>
          </a:p>
          <a:p>
            <a:endParaRPr lang="en-GB" dirty="0"/>
          </a:p>
          <a:p>
            <a:r>
              <a:rPr lang="en-GB" dirty="0"/>
              <a:t>But there are different processes for moving goods a different way or for a different purpose. </a:t>
            </a:r>
          </a:p>
          <a:p>
            <a:endParaRPr lang="en-GB" dirty="0"/>
          </a:p>
          <a:p>
            <a:r>
              <a:rPr lang="en-GB" dirty="0"/>
              <a:t>We will look a one more next week. </a:t>
            </a:r>
          </a:p>
        </p:txBody>
      </p:sp>
    </p:spTree>
    <p:extLst>
      <p:ext uri="{BB962C8B-B14F-4D97-AF65-F5344CB8AC3E}">
        <p14:creationId xmlns:p14="http://schemas.microsoft.com/office/powerpoint/2010/main" val="8201604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654CE-BFC8-370A-6E7C-CED5831BA6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B0BB7-ED57-D8D9-EF4E-E5490E4A48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Need an EORI number – Economic Operators Registration and identification number. </a:t>
            </a:r>
          </a:p>
          <a:p>
            <a:endParaRPr lang="en-GB" dirty="0"/>
          </a:p>
          <a:p>
            <a:r>
              <a:rPr lang="en-GB" dirty="0"/>
              <a:t>Needs to start with GB</a:t>
            </a:r>
          </a:p>
          <a:p>
            <a:endParaRPr lang="en-GB" dirty="0"/>
          </a:p>
          <a:p>
            <a:r>
              <a:rPr lang="en-GB" dirty="0"/>
              <a:t>Do not need one for not controlled goods and if something is for personal use only. </a:t>
            </a:r>
          </a:p>
        </p:txBody>
      </p:sp>
    </p:spTree>
    <p:extLst>
      <p:ext uri="{BB962C8B-B14F-4D97-AF65-F5344CB8AC3E}">
        <p14:creationId xmlns:p14="http://schemas.microsoft.com/office/powerpoint/2010/main" val="10045584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62D9A-CCFF-7744-BA24-4CD1E46C8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C969C-6C3A-BDB9-0B7B-5656952473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other company will need to make an export declaration and license and certificated to send goods to the Uk. </a:t>
            </a:r>
          </a:p>
          <a:p>
            <a:endParaRPr lang="en-GB" dirty="0"/>
          </a:p>
          <a:p>
            <a:r>
              <a:rPr lang="en-GB" dirty="0"/>
              <a:t>Can hire someone to deal with customs and transport for you. (Customs agent)</a:t>
            </a:r>
          </a:p>
          <a:p>
            <a:endParaRPr lang="en-GB" dirty="0"/>
          </a:p>
          <a:p>
            <a:r>
              <a:rPr lang="en-GB" dirty="0"/>
              <a:t>Need to be established.</a:t>
            </a:r>
          </a:p>
          <a:p>
            <a:endParaRPr lang="en-GB" dirty="0"/>
          </a:p>
          <a:p>
            <a:r>
              <a:rPr lang="en-GB" dirty="0"/>
              <a:t>You need to work out the value of the goods. </a:t>
            </a:r>
          </a:p>
        </p:txBody>
      </p:sp>
    </p:spTree>
    <p:extLst>
      <p:ext uri="{BB962C8B-B14F-4D97-AF65-F5344CB8AC3E}">
        <p14:creationId xmlns:p14="http://schemas.microsoft.com/office/powerpoint/2010/main" val="13290156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7A31E-4A91-05CE-9BE9-F9679B957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35BAB-A3D3-DF90-C4C3-A6BCA5331B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Reduce/ delay or pay no customs duty. </a:t>
            </a:r>
          </a:p>
          <a:p>
            <a:endParaRPr lang="en-GB" dirty="0"/>
          </a:p>
          <a:p>
            <a:r>
              <a:rPr lang="en-GB" dirty="0"/>
              <a:t>You need to check if you need a license or certificate for your goods. </a:t>
            </a:r>
          </a:p>
          <a:p>
            <a:endParaRPr lang="en-GB" dirty="0"/>
          </a:p>
          <a:p>
            <a:r>
              <a:rPr lang="en-GB" dirty="0"/>
              <a:t>Compliance with labelling, marking and marketing rules. </a:t>
            </a:r>
          </a:p>
          <a:p>
            <a:endParaRPr lang="en-GB" dirty="0"/>
          </a:p>
          <a:p>
            <a:r>
              <a:rPr lang="en-GB" dirty="0"/>
              <a:t>Make declaration and get goods through.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2022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80BCB-2B25-7859-5BE6-4DD5F85130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CC482-7ED3-A608-163D-1683428910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5006376" cy="1096899"/>
          </a:xfrm>
        </p:spPr>
        <p:txBody>
          <a:bodyPr/>
          <a:lstStyle/>
          <a:p>
            <a:r>
              <a:rPr lang="en-GB" dirty="0"/>
              <a:t>Dealing with VAT</a:t>
            </a:r>
          </a:p>
        </p:txBody>
      </p:sp>
    </p:spTree>
    <p:extLst>
      <p:ext uri="{BB962C8B-B14F-4D97-AF65-F5344CB8AC3E}">
        <p14:creationId xmlns:p14="http://schemas.microsoft.com/office/powerpoint/2010/main" val="20301294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92215-D90C-C7C5-B39E-357FF4F5E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Finally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E77A5-0CEA-438A-1CEC-58348F7159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Keep a record of any commercial invoices/ customs paperwork/ Import VAT certificate and if you are importing controlled goods – need to keep information on who owns them. </a:t>
            </a:r>
          </a:p>
        </p:txBody>
      </p:sp>
    </p:spTree>
    <p:extLst>
      <p:ext uri="{BB962C8B-B14F-4D97-AF65-F5344CB8AC3E}">
        <p14:creationId xmlns:p14="http://schemas.microsoft.com/office/powerpoint/2010/main" val="25788340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E22BB-9D94-F428-05A5-C5C020D84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b="1" i="1" u="sng" dirty="0"/>
              <a:t>Key legislation to be aware of!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F125D-053D-5479-8BE8-AE993CCA3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Customs (Import duty) EU Exit Regulations 2018 </a:t>
            </a:r>
          </a:p>
          <a:p>
            <a:endParaRPr lang="en-GB" dirty="0"/>
          </a:p>
          <a:p>
            <a:r>
              <a:rPr lang="en-GB" dirty="0"/>
              <a:t>And </a:t>
            </a:r>
          </a:p>
          <a:p>
            <a:endParaRPr lang="en-GB" dirty="0"/>
          </a:p>
          <a:p>
            <a:r>
              <a:rPr lang="en-GB" dirty="0"/>
              <a:t>The standards for imported goods. </a:t>
            </a:r>
          </a:p>
        </p:txBody>
      </p:sp>
    </p:spTree>
    <p:extLst>
      <p:ext uri="{BB962C8B-B14F-4D97-AF65-F5344CB8AC3E}">
        <p14:creationId xmlns:p14="http://schemas.microsoft.com/office/powerpoint/2010/main" val="36165749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3A7B4-B039-8EDC-0028-9312328F5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5400" b="1" i="1" u="sng" dirty="0"/>
              <a:t>Important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782391-9D61-7941-E498-A90979CFD6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0990881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16466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5903A-9DD4-2CFC-1554-B6E1614E9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6000" b="1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1AFE5D-266A-077E-7AAF-63C3B2EB0B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5750280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15499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30F22C3-DBEE-26FA-11EE-54EB70DF02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1" y="735283"/>
            <a:ext cx="4978399" cy="3165045"/>
          </a:xfrm>
        </p:spPr>
        <p:txBody>
          <a:bodyPr anchor="b">
            <a:normAutofit/>
          </a:bodyPr>
          <a:lstStyle/>
          <a:p>
            <a:pPr algn="l"/>
            <a:r>
              <a:rPr lang="en-GB" sz="520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CE9B457-07DD-6AD9-3AAE-1E374E8AB9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7101" y="4078423"/>
            <a:ext cx="4978399" cy="2058657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Any Questions?</a:t>
            </a:r>
            <a:endParaRPr lang="en-GB"/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99026221-7C21-4BF2-A093-92AF3E0C07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51665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800</Words>
  <Application>Microsoft Office PowerPoint</Application>
  <PresentationFormat>Widescreen</PresentationFormat>
  <Paragraphs>135</Paragraphs>
  <Slides>28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Aptos</vt:lpstr>
      <vt:lpstr>Arial</vt:lpstr>
      <vt:lpstr>Arial</vt:lpstr>
      <vt:lpstr>Trebuchet MS</vt:lpstr>
      <vt:lpstr>Wingdings 3</vt:lpstr>
      <vt:lpstr>Facet</vt:lpstr>
      <vt:lpstr>Industry based regulations</vt:lpstr>
      <vt:lpstr>Content </vt:lpstr>
      <vt:lpstr>Aims and Learning Objectives </vt:lpstr>
      <vt:lpstr>Finance and insurance services</vt:lpstr>
      <vt:lpstr>Financial Services and Markets Act 2000 </vt:lpstr>
      <vt:lpstr>Consumer Credit Act 1974 </vt:lpstr>
      <vt:lpstr>Banking Act 2009  </vt:lpstr>
      <vt:lpstr>Insurance Act 2015 </vt:lpstr>
      <vt:lpstr>Pension Schemes Act 2021 </vt:lpstr>
      <vt:lpstr>Manufacturing industry</vt:lpstr>
      <vt:lpstr>Legislation already covered</vt:lpstr>
      <vt:lpstr>Weight and Measurement Act 1985  </vt:lpstr>
      <vt:lpstr>Food Safety and Hygiene Regulations 2005</vt:lpstr>
      <vt:lpstr>Packaging (Essential Requirements) regulation 2015</vt:lpstr>
      <vt:lpstr>Licenses and permits </vt:lpstr>
      <vt:lpstr>Continued</vt:lpstr>
      <vt:lpstr>Let’s take a break!</vt:lpstr>
      <vt:lpstr>Import rules and regulations </vt:lpstr>
      <vt:lpstr>Importing the process </vt:lpstr>
      <vt:lpstr>Continued</vt:lpstr>
      <vt:lpstr>Continued</vt:lpstr>
      <vt:lpstr>Continued</vt:lpstr>
      <vt:lpstr>Continued</vt:lpstr>
      <vt:lpstr>Finally</vt:lpstr>
      <vt:lpstr>Key legislation to be aware of!</vt:lpstr>
      <vt:lpstr>Important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7</cp:revision>
  <dcterms:created xsi:type="dcterms:W3CDTF">2025-05-20T09:11:51Z</dcterms:created>
  <dcterms:modified xsi:type="dcterms:W3CDTF">2025-05-21T11:48:05Z</dcterms:modified>
</cp:coreProperties>
</file>