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6"/>
  </p:notes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841169-3677-4060-8647-865873CE3EC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BE198-555C-4341-812F-D00098C3F74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Aoife</a:t>
            </a:r>
            <a:r>
              <a:rPr lang="en-GB" dirty="0" smtClean="0"/>
              <a:t> and </a:t>
            </a:r>
            <a:r>
              <a:rPr lang="en-GB" dirty="0" err="1" smtClean="0"/>
              <a:t>Becca</a:t>
            </a:r>
            <a:r>
              <a:rPr lang="en-GB" dirty="0" smtClean="0"/>
              <a:t> 30 seconds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CBE198-555C-4341-812F-D00098C3F740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Dave</a:t>
            </a:r>
            <a:r>
              <a:rPr lang="en-GB" baseline="0" dirty="0" smtClean="0"/>
              <a:t> and Jordan 30 seconds </a:t>
            </a:r>
            <a:endParaRPr lang="en-GB" baseline="0" dirty="0" smtClean="0"/>
          </a:p>
          <a:p>
            <a:pPr>
              <a:buFont typeface="Arial" pitchFamily="34" charset="0"/>
              <a:buChar char="•"/>
            </a:pPr>
            <a:r>
              <a:rPr lang="en-GB" baseline="0" dirty="0" smtClean="0"/>
              <a:t> Need for universally acknowledged definition and framework for carrying out carbon </a:t>
            </a:r>
            <a:r>
              <a:rPr lang="en-GB" baseline="0" dirty="0" err="1" smtClean="0"/>
              <a:t>footprinting</a:t>
            </a:r>
            <a:r>
              <a:rPr lang="en-GB" baseline="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baseline="0" dirty="0" smtClean="0"/>
              <a:t> Measurement variance between </a:t>
            </a:r>
            <a:r>
              <a:rPr lang="en-GB" baseline="0" dirty="0" err="1" smtClean="0"/>
              <a:t>companys</a:t>
            </a:r>
            <a:r>
              <a:rPr lang="en-GB" baseline="0" dirty="0" smtClean="0"/>
              <a:t>/areas, the need for uniformity in calculations </a:t>
            </a:r>
          </a:p>
          <a:p>
            <a:pPr>
              <a:buFont typeface="Arial" pitchFamily="34" charset="0"/>
              <a:buChar char="•"/>
            </a:pPr>
            <a:r>
              <a:rPr lang="en-GB" baseline="0" dirty="0" smtClean="0"/>
              <a:t> Comprehensive GHG indicator including a framework for gases included </a:t>
            </a:r>
          </a:p>
          <a:p>
            <a:pPr>
              <a:buFont typeface="Arial" pitchFamily="34" charset="0"/>
              <a:buChar char="•"/>
            </a:pPr>
            <a:r>
              <a:rPr lang="en-GB" baseline="0" dirty="0" smtClean="0"/>
              <a:t> Embodied and direct </a:t>
            </a:r>
            <a:r>
              <a:rPr lang="en-GB" baseline="0" dirty="0" err="1" smtClean="0"/>
              <a:t>emissons</a:t>
            </a:r>
            <a:r>
              <a:rPr lang="en-GB" baseline="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CBE198-555C-4341-812F-D00098C3F740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Stephen and Alex 30</a:t>
            </a:r>
            <a:r>
              <a:rPr lang="en-GB" baseline="0" dirty="0" smtClean="0"/>
              <a:t> seconds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CBE198-555C-4341-812F-D00098C3F740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C488B7-712F-4692-9954-5E8AA840B89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A4E3984-EBE6-4EBF-AF99-12FAD786E5C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ordan\AppData\Local\Microsoft\Windows\Temporary Internet Files\Content.IE5\7AU8RGQ7\MP9004330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143001" y="-1143000"/>
            <a:ext cx="6858001" cy="9144002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8458200" cy="1296144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Pecha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Kucha</a:t>
            </a:r>
            <a:r>
              <a:rPr lang="en-GB" dirty="0" smtClean="0">
                <a:solidFill>
                  <a:schemeClr val="tx1"/>
                </a:solidFill>
              </a:rPr>
              <a:t> Presentation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84984" y="4736650"/>
            <a:ext cx="6059016" cy="212135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Authors:</a:t>
            </a:r>
          </a:p>
          <a:p>
            <a:r>
              <a:rPr lang="en-GB" dirty="0" err="1" smtClean="0">
                <a:solidFill>
                  <a:srgbClr val="002060"/>
                </a:solidFill>
              </a:rPr>
              <a:t>Aoife</a:t>
            </a:r>
            <a:r>
              <a:rPr lang="en-GB" dirty="0" smtClean="0">
                <a:solidFill>
                  <a:srgbClr val="002060"/>
                </a:solidFill>
              </a:rPr>
              <a:t> Ryan		Stephen </a:t>
            </a:r>
            <a:r>
              <a:rPr lang="en-GB" dirty="0" err="1" smtClean="0">
                <a:solidFill>
                  <a:srgbClr val="002060"/>
                </a:solidFill>
              </a:rPr>
              <a:t>Mbunya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David </a:t>
            </a:r>
            <a:r>
              <a:rPr lang="en-GB" dirty="0" err="1" smtClean="0">
                <a:solidFill>
                  <a:srgbClr val="002060"/>
                </a:solidFill>
              </a:rPr>
              <a:t>Johnsson</a:t>
            </a:r>
            <a:r>
              <a:rPr lang="en-GB" dirty="0" smtClean="0">
                <a:solidFill>
                  <a:srgbClr val="002060"/>
                </a:solidFill>
              </a:rPr>
              <a:t>	Alex May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Rebecca Davies 	Jordan Threadgold</a:t>
            </a:r>
            <a:endParaRPr lang="en-GB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otprints in the Sand Oregon Coast wallpapers and stock photo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987824" y="3933056"/>
            <a:ext cx="8229600" cy="963552"/>
          </a:xfrm>
        </p:spPr>
        <p:txBody>
          <a:bodyPr/>
          <a:lstStyle/>
          <a:p>
            <a:r>
              <a:rPr lang="en-GB" dirty="0" smtClean="0"/>
              <a:t>“Only measurable is manageable”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5" name="Picture 3"/>
          <p:cNvPicPr>
            <a:picLocks noChangeAspect="1" noChangeArrowheads="1"/>
          </p:cNvPicPr>
          <p:nvPr/>
        </p:nvPicPr>
        <p:blipFill>
          <a:blip r:embed="rId3" cstate="print"/>
          <a:srcRect l="13555" t="28172" r="39403" b="20641"/>
          <a:stretch>
            <a:fillRect/>
          </a:stretch>
        </p:blipFill>
        <p:spPr bwMode="auto">
          <a:xfrm>
            <a:off x="-180528" y="-1"/>
            <a:ext cx="9505056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3212976"/>
            <a:ext cx="3635896" cy="2664296"/>
          </a:xfrm>
        </p:spPr>
        <p:txBody>
          <a:bodyPr>
            <a:normAutofit/>
          </a:bodyPr>
          <a:lstStyle/>
          <a:p>
            <a:r>
              <a:rPr lang="en-GB" dirty="0" smtClean="0"/>
              <a:t>“Little coherence in </a:t>
            </a:r>
            <a:r>
              <a:rPr lang="en-GB" dirty="0" err="1" smtClean="0"/>
              <a:t>defintions</a:t>
            </a:r>
            <a:r>
              <a:rPr lang="en-GB" dirty="0" smtClean="0"/>
              <a:t>, calculations and gases selected for carbon footprints”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http://1.bp.blogspot.com/-7vJiVE_C9A0/TjRe2LyPCzI/AAAAAAAAADo/OdSllhf7IR0/s1600/footprints-in-sand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173416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499992" y="2132856"/>
            <a:ext cx="4413176" cy="1395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“Methodologies for carbon footprint analysis are still evolving”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52</TotalTime>
  <Words>97</Words>
  <Application>Microsoft Office PowerPoint</Application>
  <PresentationFormat>On-screen Show (4:3)</PresentationFormat>
  <Paragraphs>19</Paragraphs>
  <Slides>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Median</vt:lpstr>
      <vt:lpstr>Pecha Kucha Presentation</vt:lpstr>
      <vt:lpstr>Slide 2</vt:lpstr>
      <vt:lpstr>Slide 3</vt:lpstr>
      <vt:lpstr>Slide 4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Pecha Kucha Presentation</dc:title>
  <dc:creator>Jordan</dc:creator>
  <cp:lastModifiedBy>Jordan</cp:lastModifiedBy>
  <cp:revision>7</cp:revision>
  <dcterms:created xsi:type="dcterms:W3CDTF">2012-11-08T16:14:12Z</dcterms:created>
  <dcterms:modified xsi:type="dcterms:W3CDTF">2012-11-12T12:47:17Z</dcterms:modified>
</cp:coreProperties>
</file>