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0" r:id="rId4"/>
  </p:sldMasterIdLst>
  <p:notesMasterIdLst>
    <p:notesMasterId r:id="rId42"/>
  </p:notesMasterIdLst>
  <p:handoutMasterIdLst>
    <p:handoutMasterId r:id="rId43"/>
  </p:handoutMasterIdLst>
  <p:sldIdLst>
    <p:sldId id="257" r:id="rId5"/>
    <p:sldId id="1518" r:id="rId6"/>
    <p:sldId id="1519" r:id="rId7"/>
    <p:sldId id="1497" r:id="rId8"/>
    <p:sldId id="1524" r:id="rId9"/>
    <p:sldId id="1523" r:id="rId10"/>
    <p:sldId id="1517" r:id="rId11"/>
    <p:sldId id="1521" r:id="rId12"/>
    <p:sldId id="1526" r:id="rId13"/>
    <p:sldId id="1528" r:id="rId14"/>
    <p:sldId id="1529" r:id="rId15"/>
    <p:sldId id="1530" r:id="rId16"/>
    <p:sldId id="1531" r:id="rId17"/>
    <p:sldId id="1532" r:id="rId18"/>
    <p:sldId id="262" r:id="rId19"/>
    <p:sldId id="256" r:id="rId20"/>
    <p:sldId id="1527" r:id="rId21"/>
    <p:sldId id="258" r:id="rId22"/>
    <p:sldId id="260" r:id="rId23"/>
    <p:sldId id="259" r:id="rId24"/>
    <p:sldId id="261" r:id="rId25"/>
    <p:sldId id="1533" r:id="rId26"/>
    <p:sldId id="1534" r:id="rId27"/>
    <p:sldId id="1535" r:id="rId28"/>
    <p:sldId id="1536" r:id="rId29"/>
    <p:sldId id="1537" r:id="rId30"/>
    <p:sldId id="1538" r:id="rId31"/>
    <p:sldId id="1539" r:id="rId32"/>
    <p:sldId id="1540" r:id="rId33"/>
    <p:sldId id="1541" r:id="rId34"/>
    <p:sldId id="1542" r:id="rId35"/>
    <p:sldId id="264" r:id="rId36"/>
    <p:sldId id="265" r:id="rId37"/>
    <p:sldId id="1543" r:id="rId38"/>
    <p:sldId id="1544" r:id="rId39"/>
    <p:sldId id="263" r:id="rId40"/>
    <p:sldId id="1512"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 id="{E2AFCBE2-96AD-378F-B4C9-6D94B252CA9F}" name="Kaila Orsucci (ANDERSEN CONSULTANTS LLC)" initials="KO" userId="S::v-kaiorsucci@microsoft.com::6b53eb50-4ec2-4e76-8ec7-518784d2a685"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8E3E2"/>
    <a:srgbClr val="F8F6ED"/>
    <a:srgbClr val="FFFFFF"/>
    <a:srgbClr val="361E14"/>
    <a:srgbClr val="E3DE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B4CF1D-82DF-47E1-938B-F7D70D3B68A8}" v="45" dt="2025-11-08T13:02:25.115"/>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4" autoAdjust="0"/>
    <p:restoredTop sz="94587"/>
  </p:normalViewPr>
  <p:slideViewPr>
    <p:cSldViewPr snapToGrid="0">
      <p:cViewPr varScale="1">
        <p:scale>
          <a:sx n="100" d="100"/>
          <a:sy n="100" d="100"/>
        </p:scale>
        <p:origin x="126" y="15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50"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ndralyn Pegenia (2511437)" userId="8e1b69d1-6116-49c3-b92e-982eb233b5df" providerId="ADAL" clId="{416640FF-E136-561A-8E46-4BACE46F854C}"/>
    <pc:docChg chg="modSld">
      <pc:chgData name="Kendralyn Pegenia (2511437)" userId="8e1b69d1-6116-49c3-b92e-982eb233b5df" providerId="ADAL" clId="{416640FF-E136-561A-8E46-4BACE46F854C}" dt="2025-11-02T17:01:16.147" v="20" actId="20577"/>
      <pc:docMkLst>
        <pc:docMk/>
      </pc:docMkLst>
      <pc:sldChg chg="modSp mod">
        <pc:chgData name="Kendralyn Pegenia (2511437)" userId="8e1b69d1-6116-49c3-b92e-982eb233b5df" providerId="ADAL" clId="{416640FF-E136-561A-8E46-4BACE46F854C}" dt="2025-11-02T17:01:16.147" v="20" actId="20577"/>
        <pc:sldMkLst>
          <pc:docMk/>
          <pc:sldMk cId="3488935335" sldId="1518"/>
        </pc:sldMkLst>
        <pc:graphicFrameChg chg="modGraphic">
          <ac:chgData name="Kendralyn Pegenia (2511437)" userId="8e1b69d1-6116-49c3-b92e-982eb233b5df" providerId="ADAL" clId="{416640FF-E136-561A-8E46-4BACE46F854C}" dt="2025-11-02T17:01:16.147" v="20" actId="20577"/>
          <ac:graphicFrameMkLst>
            <pc:docMk/>
            <pc:sldMk cId="3488935335" sldId="1518"/>
            <ac:graphicFrameMk id="9" creationId="{C4E00F06-75F2-8466-69F9-1C35108F8C95}"/>
          </ac:graphicFrameMkLst>
        </pc:graphicFrameChg>
      </pc:sldChg>
    </pc:docChg>
  </pc:docChgLst>
  <pc:docChgLst>
    <pc:chgData name="Kendralyn Pegenia (2511437)" userId="8e1b69d1-6116-49c3-b92e-982eb233b5df" providerId="ADAL" clId="{28F2F15F-A74C-47D2-9F8A-0F2EFDC96EBA}"/>
    <pc:docChg chg="undo redo custSel addSld delSld modSld sldOrd modMainMaster">
      <pc:chgData name="Kendralyn Pegenia (2511437)" userId="8e1b69d1-6116-49c3-b92e-982eb233b5df" providerId="ADAL" clId="{28F2F15F-A74C-47D2-9F8A-0F2EFDC96EBA}" dt="2025-11-08T13:02:31.374" v="1437" actId="700"/>
      <pc:docMkLst>
        <pc:docMk/>
      </pc:docMkLst>
      <pc:sldChg chg="modSp add del">
        <pc:chgData name="Kendralyn Pegenia (2511437)" userId="8e1b69d1-6116-49c3-b92e-982eb233b5df" providerId="ADAL" clId="{28F2F15F-A74C-47D2-9F8A-0F2EFDC96EBA}" dt="2025-11-08T12:33:50.991" v="1367"/>
        <pc:sldMkLst>
          <pc:docMk/>
          <pc:sldMk cId="0" sldId="256"/>
        </pc:sldMkLst>
        <pc:spChg chg="mod">
          <ac:chgData name="Kendralyn Pegenia (2511437)" userId="8e1b69d1-6116-49c3-b92e-982eb233b5df" providerId="ADAL" clId="{28F2F15F-A74C-47D2-9F8A-0F2EFDC96EBA}" dt="2025-11-08T09:04:22.603" v="188"/>
          <ac:spMkLst>
            <pc:docMk/>
            <pc:sldMk cId="0" sldId="256"/>
            <ac:spMk id="2" creationId="{79986999-860B-86D3-9BD4-31165FB5C25A}"/>
          </ac:spMkLst>
        </pc:spChg>
        <pc:spChg chg="mod">
          <ac:chgData name="Kendralyn Pegenia (2511437)" userId="8e1b69d1-6116-49c3-b92e-982eb233b5df" providerId="ADAL" clId="{28F2F15F-A74C-47D2-9F8A-0F2EFDC96EBA}" dt="2025-11-08T09:04:22.603" v="188"/>
          <ac:spMkLst>
            <pc:docMk/>
            <pc:sldMk cId="0" sldId="256"/>
            <ac:spMk id="3" creationId="{CE8AE2C3-DE4F-A77B-6E2E-5E3BC8A269FC}"/>
          </ac:spMkLst>
        </pc:spChg>
      </pc:sldChg>
      <pc:sldChg chg="modSp add mod ord modClrScheme chgLayout">
        <pc:chgData name="Kendralyn Pegenia (2511437)" userId="8e1b69d1-6116-49c3-b92e-982eb233b5df" providerId="ADAL" clId="{28F2F15F-A74C-47D2-9F8A-0F2EFDC96EBA}" dt="2025-11-08T13:01:38.530" v="1423" actId="700"/>
        <pc:sldMkLst>
          <pc:docMk/>
          <pc:sldMk cId="671249959" sldId="257"/>
        </pc:sldMkLst>
        <pc:spChg chg="mod ord">
          <ac:chgData name="Kendralyn Pegenia (2511437)" userId="8e1b69d1-6116-49c3-b92e-982eb233b5df" providerId="ADAL" clId="{28F2F15F-A74C-47D2-9F8A-0F2EFDC96EBA}" dt="2025-11-08T13:01:38.530" v="1423" actId="700"/>
          <ac:spMkLst>
            <pc:docMk/>
            <pc:sldMk cId="671249959" sldId="257"/>
            <ac:spMk id="2" creationId="{5922F631-4028-DBAF-26B0-13D753BC2148}"/>
          </ac:spMkLst>
        </pc:spChg>
        <pc:spChg chg="mod ord">
          <ac:chgData name="Kendralyn Pegenia (2511437)" userId="8e1b69d1-6116-49c3-b92e-982eb233b5df" providerId="ADAL" clId="{28F2F15F-A74C-47D2-9F8A-0F2EFDC96EBA}" dt="2025-11-08T13:01:38.530" v="1423" actId="700"/>
          <ac:spMkLst>
            <pc:docMk/>
            <pc:sldMk cId="671249959" sldId="257"/>
            <ac:spMk id="3" creationId="{45E17B86-1AF6-8C57-4B14-0F4C5868F5C0}"/>
          </ac:spMkLst>
        </pc:spChg>
        <pc:picChg chg="mod">
          <ac:chgData name="Kendralyn Pegenia (2511437)" userId="8e1b69d1-6116-49c3-b92e-982eb233b5df" providerId="ADAL" clId="{28F2F15F-A74C-47D2-9F8A-0F2EFDC96EBA}" dt="2025-11-08T11:48:41.843" v="1355"/>
          <ac:picMkLst>
            <pc:docMk/>
            <pc:sldMk cId="671249959" sldId="257"/>
            <ac:picMk id="3074" creationId="{EB2DB8C7-FBDE-53E9-BABD-14CE3F53CB2E}"/>
          </ac:picMkLst>
        </pc:picChg>
      </pc:sldChg>
      <pc:sldChg chg="add del ord">
        <pc:chgData name="Kendralyn Pegenia (2511437)" userId="8e1b69d1-6116-49c3-b92e-982eb233b5df" providerId="ADAL" clId="{28F2F15F-A74C-47D2-9F8A-0F2EFDC96EBA}" dt="2025-11-08T12:35:06.148" v="1380"/>
        <pc:sldMkLst>
          <pc:docMk/>
          <pc:sldMk cId="0" sldId="258"/>
        </pc:sldMkLst>
      </pc:sldChg>
      <pc:sldChg chg="add">
        <pc:chgData name="Kendralyn Pegenia (2511437)" userId="8e1b69d1-6116-49c3-b92e-982eb233b5df" providerId="ADAL" clId="{28F2F15F-A74C-47D2-9F8A-0F2EFDC96EBA}" dt="2025-11-08T12:35:34.100" v="1384"/>
        <pc:sldMkLst>
          <pc:docMk/>
          <pc:sldMk cId="0" sldId="259"/>
        </pc:sldMkLst>
      </pc:sldChg>
      <pc:sldChg chg="add ord">
        <pc:chgData name="Kendralyn Pegenia (2511437)" userId="8e1b69d1-6116-49c3-b92e-982eb233b5df" providerId="ADAL" clId="{28F2F15F-A74C-47D2-9F8A-0F2EFDC96EBA}" dt="2025-11-08T12:35:23.636" v="1383"/>
        <pc:sldMkLst>
          <pc:docMk/>
          <pc:sldMk cId="0" sldId="260"/>
        </pc:sldMkLst>
      </pc:sldChg>
      <pc:sldChg chg="add">
        <pc:chgData name="Kendralyn Pegenia (2511437)" userId="8e1b69d1-6116-49c3-b92e-982eb233b5df" providerId="ADAL" clId="{28F2F15F-A74C-47D2-9F8A-0F2EFDC96EBA}" dt="2025-11-08T12:38:52.759" v="1385"/>
        <pc:sldMkLst>
          <pc:docMk/>
          <pc:sldMk cId="0" sldId="261"/>
        </pc:sldMkLst>
      </pc:sldChg>
      <pc:sldChg chg="modSp add mod modClrScheme chgLayout">
        <pc:chgData name="Kendralyn Pegenia (2511437)" userId="8e1b69d1-6116-49c3-b92e-982eb233b5df" providerId="ADAL" clId="{28F2F15F-A74C-47D2-9F8A-0F2EFDC96EBA}" dt="2025-11-08T12:59:35.638" v="1411" actId="700"/>
        <pc:sldMkLst>
          <pc:docMk/>
          <pc:sldMk cId="823503828" sldId="262"/>
        </pc:sldMkLst>
        <pc:spChg chg="mod ord">
          <ac:chgData name="Kendralyn Pegenia (2511437)" userId="8e1b69d1-6116-49c3-b92e-982eb233b5df" providerId="ADAL" clId="{28F2F15F-A74C-47D2-9F8A-0F2EFDC96EBA}" dt="2025-11-08T12:59:35.638" v="1411" actId="700"/>
          <ac:spMkLst>
            <pc:docMk/>
            <pc:sldMk cId="823503828" sldId="262"/>
            <ac:spMk id="2" creationId="{4D2F8C2E-0933-038A-961B-571795E816DD}"/>
          </ac:spMkLst>
        </pc:spChg>
        <pc:spChg chg="mod ord">
          <ac:chgData name="Kendralyn Pegenia (2511437)" userId="8e1b69d1-6116-49c3-b92e-982eb233b5df" providerId="ADAL" clId="{28F2F15F-A74C-47D2-9F8A-0F2EFDC96EBA}" dt="2025-11-08T12:59:35.638" v="1411" actId="700"/>
          <ac:spMkLst>
            <pc:docMk/>
            <pc:sldMk cId="823503828" sldId="262"/>
            <ac:spMk id="3" creationId="{088B68D8-D158-2094-9881-192680F2C413}"/>
          </ac:spMkLst>
        </pc:spChg>
      </pc:sldChg>
      <pc:sldChg chg="modSp add mod">
        <pc:chgData name="Kendralyn Pegenia (2511437)" userId="8e1b69d1-6116-49c3-b92e-982eb233b5df" providerId="ADAL" clId="{28F2F15F-A74C-47D2-9F8A-0F2EFDC96EBA}" dt="2025-11-08T13:02:25.148" v="1436" actId="27636"/>
        <pc:sldMkLst>
          <pc:docMk/>
          <pc:sldMk cId="3460473919" sldId="263"/>
        </pc:sldMkLst>
        <pc:spChg chg="mod">
          <ac:chgData name="Kendralyn Pegenia (2511437)" userId="8e1b69d1-6116-49c3-b92e-982eb233b5df" providerId="ADAL" clId="{28F2F15F-A74C-47D2-9F8A-0F2EFDC96EBA}" dt="2025-11-08T13:02:25.148" v="1436" actId="27636"/>
          <ac:spMkLst>
            <pc:docMk/>
            <pc:sldMk cId="3460473919" sldId="263"/>
            <ac:spMk id="2" creationId="{D97C9124-AD9E-159A-9791-AE1E53B5D755}"/>
          </ac:spMkLst>
        </pc:spChg>
      </pc:sldChg>
      <pc:sldChg chg="modSp add mod modClrScheme chgLayout">
        <pc:chgData name="Kendralyn Pegenia (2511437)" userId="8e1b69d1-6116-49c3-b92e-982eb233b5df" providerId="ADAL" clId="{28F2F15F-A74C-47D2-9F8A-0F2EFDC96EBA}" dt="2025-11-08T13:02:31.374" v="1437" actId="700"/>
        <pc:sldMkLst>
          <pc:docMk/>
          <pc:sldMk cId="3649065110" sldId="264"/>
        </pc:sldMkLst>
        <pc:spChg chg="mod ord">
          <ac:chgData name="Kendralyn Pegenia (2511437)" userId="8e1b69d1-6116-49c3-b92e-982eb233b5df" providerId="ADAL" clId="{28F2F15F-A74C-47D2-9F8A-0F2EFDC96EBA}" dt="2025-11-08T13:02:31.374" v="1437" actId="700"/>
          <ac:spMkLst>
            <pc:docMk/>
            <pc:sldMk cId="3649065110" sldId="264"/>
            <ac:spMk id="2" creationId="{84C5D999-00B3-1E07-308E-494DD1E3AA69}"/>
          </ac:spMkLst>
        </pc:spChg>
        <pc:spChg chg="mod ord">
          <ac:chgData name="Kendralyn Pegenia (2511437)" userId="8e1b69d1-6116-49c3-b92e-982eb233b5df" providerId="ADAL" clId="{28F2F15F-A74C-47D2-9F8A-0F2EFDC96EBA}" dt="2025-11-08T13:02:31.374" v="1437" actId="700"/>
          <ac:spMkLst>
            <pc:docMk/>
            <pc:sldMk cId="3649065110" sldId="264"/>
            <ac:spMk id="3" creationId="{B743B21C-0620-949B-1505-F10CA3486A93}"/>
          </ac:spMkLst>
        </pc:spChg>
      </pc:sldChg>
      <pc:sldChg chg="modSp add mod modClrScheme chgLayout">
        <pc:chgData name="Kendralyn Pegenia (2511437)" userId="8e1b69d1-6116-49c3-b92e-982eb233b5df" providerId="ADAL" clId="{28F2F15F-A74C-47D2-9F8A-0F2EFDC96EBA}" dt="2025-11-08T13:02:31.374" v="1437" actId="700"/>
        <pc:sldMkLst>
          <pc:docMk/>
          <pc:sldMk cId="3621351532" sldId="265"/>
        </pc:sldMkLst>
        <pc:spChg chg="mod ord">
          <ac:chgData name="Kendralyn Pegenia (2511437)" userId="8e1b69d1-6116-49c3-b92e-982eb233b5df" providerId="ADAL" clId="{28F2F15F-A74C-47D2-9F8A-0F2EFDC96EBA}" dt="2025-11-08T13:02:31.374" v="1437" actId="700"/>
          <ac:spMkLst>
            <pc:docMk/>
            <pc:sldMk cId="3621351532" sldId="265"/>
            <ac:spMk id="2" creationId="{22692DD5-77C1-6327-EEF5-83910D10E712}"/>
          </ac:spMkLst>
        </pc:spChg>
        <pc:spChg chg="mod ord">
          <ac:chgData name="Kendralyn Pegenia (2511437)" userId="8e1b69d1-6116-49c3-b92e-982eb233b5df" providerId="ADAL" clId="{28F2F15F-A74C-47D2-9F8A-0F2EFDC96EBA}" dt="2025-11-08T13:02:31.374" v="1437" actId="700"/>
          <ac:spMkLst>
            <pc:docMk/>
            <pc:sldMk cId="3621351532" sldId="265"/>
            <ac:spMk id="4" creationId="{97890FEC-8CF3-A5FB-6446-FE0E530E710D}"/>
          </ac:spMkLst>
        </pc:spChg>
      </pc:sldChg>
      <pc:sldChg chg="modSp add del mod">
        <pc:chgData name="Kendralyn Pegenia (2511437)" userId="8e1b69d1-6116-49c3-b92e-982eb233b5df" providerId="ADAL" clId="{28F2F15F-A74C-47D2-9F8A-0F2EFDC96EBA}" dt="2025-11-08T12:21:03.652" v="1359" actId="2696"/>
        <pc:sldMkLst>
          <pc:docMk/>
          <pc:sldMk cId="611099963" sldId="1509"/>
        </pc:sldMkLst>
        <pc:spChg chg="mod">
          <ac:chgData name="Kendralyn Pegenia (2511437)" userId="8e1b69d1-6116-49c3-b92e-982eb233b5df" providerId="ADAL" clId="{28F2F15F-A74C-47D2-9F8A-0F2EFDC96EBA}" dt="2025-11-08T11:44:07.156" v="1353" actId="113"/>
          <ac:spMkLst>
            <pc:docMk/>
            <pc:sldMk cId="611099963" sldId="1509"/>
            <ac:spMk id="2" creationId="{6159B732-B1AC-BE34-4B6A-E40D4AAEC4AE}"/>
          </ac:spMkLst>
        </pc:spChg>
        <pc:graphicFrameChg chg="mod modGraphic">
          <ac:chgData name="Kendralyn Pegenia (2511437)" userId="8e1b69d1-6116-49c3-b92e-982eb233b5df" providerId="ADAL" clId="{28F2F15F-A74C-47D2-9F8A-0F2EFDC96EBA}" dt="2025-11-08T11:44:04.101" v="1352" actId="113"/>
          <ac:graphicFrameMkLst>
            <pc:docMk/>
            <pc:sldMk cId="611099963" sldId="1509"/>
            <ac:graphicFrameMk id="3" creationId="{4697FF5E-0826-4B89-3BA7-FE5B390B775B}"/>
          </ac:graphicFrameMkLst>
        </pc:graphicFrameChg>
      </pc:sldChg>
      <pc:sldChg chg="addSp delSp modSp add del mod ord">
        <pc:chgData name="Kendralyn Pegenia (2511437)" userId="8e1b69d1-6116-49c3-b92e-982eb233b5df" providerId="ADAL" clId="{28F2F15F-A74C-47D2-9F8A-0F2EFDC96EBA}" dt="2025-11-08T12:44:28.712" v="1395" actId="1076"/>
        <pc:sldMkLst>
          <pc:docMk/>
          <pc:sldMk cId="3272732094" sldId="1512"/>
        </pc:sldMkLst>
        <pc:spChg chg="mod">
          <ac:chgData name="Kendralyn Pegenia (2511437)" userId="8e1b69d1-6116-49c3-b92e-982eb233b5df" providerId="ADAL" clId="{28F2F15F-A74C-47D2-9F8A-0F2EFDC96EBA}" dt="2025-11-08T12:44:28.712" v="1395" actId="1076"/>
          <ac:spMkLst>
            <pc:docMk/>
            <pc:sldMk cId="3272732094" sldId="1512"/>
            <ac:spMk id="2" creationId="{29BA87EA-8BB3-79C6-656A-1A8ABD658D7E}"/>
          </ac:spMkLst>
        </pc:spChg>
        <pc:spChg chg="del mod">
          <ac:chgData name="Kendralyn Pegenia (2511437)" userId="8e1b69d1-6116-49c3-b92e-982eb233b5df" providerId="ADAL" clId="{28F2F15F-A74C-47D2-9F8A-0F2EFDC96EBA}" dt="2025-11-08T12:44:07.481" v="1389" actId="478"/>
          <ac:spMkLst>
            <pc:docMk/>
            <pc:sldMk cId="3272732094" sldId="1512"/>
            <ac:spMk id="3" creationId="{E61DF94A-DA27-1E29-408E-F5360E814FB0}"/>
          </ac:spMkLst>
        </pc:spChg>
        <pc:spChg chg="add mod ord">
          <ac:chgData name="Kendralyn Pegenia (2511437)" userId="8e1b69d1-6116-49c3-b92e-982eb233b5df" providerId="ADAL" clId="{28F2F15F-A74C-47D2-9F8A-0F2EFDC96EBA}" dt="2025-11-08T12:44:21.832" v="1393" actId="167"/>
          <ac:spMkLst>
            <pc:docMk/>
            <pc:sldMk cId="3272732094" sldId="1512"/>
            <ac:spMk id="4" creationId="{6B321D76-C5F3-0B35-5429-F8B17EA08626}"/>
          </ac:spMkLst>
        </pc:spChg>
        <pc:picChg chg="mod">
          <ac:chgData name="Kendralyn Pegenia (2511437)" userId="8e1b69d1-6116-49c3-b92e-982eb233b5df" providerId="ADAL" clId="{28F2F15F-A74C-47D2-9F8A-0F2EFDC96EBA}" dt="2025-11-08T09:04:22.603" v="188"/>
          <ac:picMkLst>
            <pc:docMk/>
            <pc:sldMk cId="3272732094" sldId="1512"/>
            <ac:picMk id="8" creationId="{040E9B11-9593-76E7-4224-B265CAA8F7EA}"/>
          </ac:picMkLst>
        </pc:picChg>
      </pc:sldChg>
      <pc:sldChg chg="modSp del mod">
        <pc:chgData name="Kendralyn Pegenia (2511437)" userId="8e1b69d1-6116-49c3-b92e-982eb233b5df" providerId="ADAL" clId="{28F2F15F-A74C-47D2-9F8A-0F2EFDC96EBA}" dt="2025-11-08T12:17:26.484" v="1357" actId="2696"/>
        <pc:sldMkLst>
          <pc:docMk/>
          <pc:sldMk cId="1566291291" sldId="1514"/>
        </pc:sldMkLst>
        <pc:spChg chg="mod">
          <ac:chgData name="Kendralyn Pegenia (2511437)" userId="8e1b69d1-6116-49c3-b92e-982eb233b5df" providerId="ADAL" clId="{28F2F15F-A74C-47D2-9F8A-0F2EFDC96EBA}" dt="2025-11-08T10:05:35.727" v="309" actId="1076"/>
          <ac:spMkLst>
            <pc:docMk/>
            <pc:sldMk cId="1566291291" sldId="1514"/>
            <ac:spMk id="5" creationId="{FBFE3E85-F977-4917-D2F3-E64C503441F1}"/>
          </ac:spMkLst>
        </pc:spChg>
      </pc:sldChg>
      <pc:sldChg chg="modSp del mod">
        <pc:chgData name="Kendralyn Pegenia (2511437)" userId="8e1b69d1-6116-49c3-b92e-982eb233b5df" providerId="ADAL" clId="{28F2F15F-A74C-47D2-9F8A-0F2EFDC96EBA}" dt="2025-11-08T11:42:10.218" v="1345" actId="2696"/>
        <pc:sldMkLst>
          <pc:docMk/>
          <pc:sldMk cId="2168735708" sldId="1516"/>
        </pc:sldMkLst>
        <pc:spChg chg="mod">
          <ac:chgData name="Kendralyn Pegenia (2511437)" userId="8e1b69d1-6116-49c3-b92e-982eb233b5df" providerId="ADAL" clId="{28F2F15F-A74C-47D2-9F8A-0F2EFDC96EBA}" dt="2025-11-08T11:14:16.060" v="756" actId="5793"/>
          <ac:spMkLst>
            <pc:docMk/>
            <pc:sldMk cId="2168735708" sldId="1516"/>
            <ac:spMk id="3" creationId="{E435B5EE-EC32-8941-B9F3-74604A298061}"/>
          </ac:spMkLst>
        </pc:spChg>
        <pc:picChg chg="mod">
          <ac:chgData name="Kendralyn Pegenia (2511437)" userId="8e1b69d1-6116-49c3-b92e-982eb233b5df" providerId="ADAL" clId="{28F2F15F-A74C-47D2-9F8A-0F2EFDC96EBA}" dt="2025-11-08T09:04:22.603" v="188"/>
          <ac:picMkLst>
            <pc:docMk/>
            <pc:sldMk cId="2168735708" sldId="1516"/>
            <ac:picMk id="12" creationId="{71878421-9845-54D8-CA5D-CBF5B0C3E9C7}"/>
          </ac:picMkLst>
        </pc:picChg>
      </pc:sldChg>
      <pc:sldChg chg="add">
        <pc:chgData name="Kendralyn Pegenia (2511437)" userId="8e1b69d1-6116-49c3-b92e-982eb233b5df" providerId="ADAL" clId="{28F2F15F-A74C-47D2-9F8A-0F2EFDC96EBA}" dt="2025-11-08T12:21:01.213" v="1358"/>
        <pc:sldMkLst>
          <pc:docMk/>
          <pc:sldMk cId="1625087043" sldId="1517"/>
        </pc:sldMkLst>
      </pc:sldChg>
      <pc:sldChg chg="addSp delSp modSp mod ord">
        <pc:chgData name="Kendralyn Pegenia (2511437)" userId="8e1b69d1-6116-49c3-b92e-982eb233b5df" providerId="ADAL" clId="{28F2F15F-A74C-47D2-9F8A-0F2EFDC96EBA}" dt="2025-11-08T11:12:00.776" v="752" actId="1076"/>
        <pc:sldMkLst>
          <pc:docMk/>
          <pc:sldMk cId="3488935335" sldId="1518"/>
        </pc:sldMkLst>
        <pc:spChg chg="add mod">
          <ac:chgData name="Kendralyn Pegenia (2511437)" userId="8e1b69d1-6116-49c3-b92e-982eb233b5df" providerId="ADAL" clId="{28F2F15F-A74C-47D2-9F8A-0F2EFDC96EBA}" dt="2025-11-08T11:11:51.645" v="750" actId="1076"/>
          <ac:spMkLst>
            <pc:docMk/>
            <pc:sldMk cId="3488935335" sldId="1518"/>
            <ac:spMk id="6" creationId="{E0D5354D-5BBC-98D3-747A-0EC352AF1678}"/>
          </ac:spMkLst>
        </pc:spChg>
        <pc:spChg chg="add mod">
          <ac:chgData name="Kendralyn Pegenia (2511437)" userId="8e1b69d1-6116-49c3-b92e-982eb233b5df" providerId="ADAL" clId="{28F2F15F-A74C-47D2-9F8A-0F2EFDC96EBA}" dt="2025-11-08T11:11:44.864" v="748" actId="1076"/>
          <ac:spMkLst>
            <pc:docMk/>
            <pc:sldMk cId="3488935335" sldId="1518"/>
            <ac:spMk id="7" creationId="{525F11F4-BCD9-8727-054A-F0104FDE25E5}"/>
          </ac:spMkLst>
        </pc:spChg>
        <pc:graphicFrameChg chg="add mod modGraphic">
          <ac:chgData name="Kendralyn Pegenia (2511437)" userId="8e1b69d1-6116-49c3-b92e-982eb233b5df" providerId="ADAL" clId="{28F2F15F-A74C-47D2-9F8A-0F2EFDC96EBA}" dt="2025-11-08T11:11:48.685" v="749" actId="1076"/>
          <ac:graphicFrameMkLst>
            <pc:docMk/>
            <pc:sldMk cId="3488935335" sldId="1518"/>
            <ac:graphicFrameMk id="9" creationId="{C4E00F06-75F2-8466-69F9-1C35108F8C95}"/>
          </ac:graphicFrameMkLst>
        </pc:graphicFrameChg>
        <pc:picChg chg="add mod ord">
          <ac:chgData name="Kendralyn Pegenia (2511437)" userId="8e1b69d1-6116-49c3-b92e-982eb233b5df" providerId="ADAL" clId="{28F2F15F-A74C-47D2-9F8A-0F2EFDC96EBA}" dt="2025-11-08T11:12:00.776" v="752" actId="1076"/>
          <ac:picMkLst>
            <pc:docMk/>
            <pc:sldMk cId="3488935335" sldId="1518"/>
            <ac:picMk id="8" creationId="{B821D374-7D1F-610C-09DD-56A9709F3D61}"/>
          </ac:picMkLst>
        </pc:picChg>
      </pc:sldChg>
      <pc:sldChg chg="addSp modSp mod">
        <pc:chgData name="Kendralyn Pegenia (2511437)" userId="8e1b69d1-6116-49c3-b92e-982eb233b5df" providerId="ADAL" clId="{28F2F15F-A74C-47D2-9F8A-0F2EFDC96EBA}" dt="2025-11-01T12:46:14.165" v="161" actId="122"/>
        <pc:sldMkLst>
          <pc:docMk/>
          <pc:sldMk cId="197761192" sldId="1519"/>
        </pc:sldMkLst>
        <pc:spChg chg="add mod">
          <ac:chgData name="Kendralyn Pegenia (2511437)" userId="8e1b69d1-6116-49c3-b92e-982eb233b5df" providerId="ADAL" clId="{28F2F15F-A74C-47D2-9F8A-0F2EFDC96EBA}" dt="2025-11-01T12:46:14.165" v="161" actId="122"/>
          <ac:spMkLst>
            <pc:docMk/>
            <pc:sldMk cId="197761192" sldId="1519"/>
            <ac:spMk id="7" creationId="{CA36E765-E802-2A6C-5E4E-64E695873BBD}"/>
          </ac:spMkLst>
        </pc:spChg>
        <pc:spChg chg="add mod">
          <ac:chgData name="Kendralyn Pegenia (2511437)" userId="8e1b69d1-6116-49c3-b92e-982eb233b5df" providerId="ADAL" clId="{28F2F15F-A74C-47D2-9F8A-0F2EFDC96EBA}" dt="2025-11-01T12:46:11.846" v="160" actId="122"/>
          <ac:spMkLst>
            <pc:docMk/>
            <pc:sldMk cId="197761192" sldId="1519"/>
            <ac:spMk id="9" creationId="{691CC31F-CE39-D361-3107-048AA7101B82}"/>
          </ac:spMkLst>
        </pc:spChg>
      </pc:sldChg>
      <pc:sldChg chg="addSp delSp modSp del mod">
        <pc:chgData name="Kendralyn Pegenia (2511437)" userId="8e1b69d1-6116-49c3-b92e-982eb233b5df" providerId="ADAL" clId="{28F2F15F-A74C-47D2-9F8A-0F2EFDC96EBA}" dt="2025-11-08T12:28:34.619" v="1365" actId="2696"/>
        <pc:sldMkLst>
          <pc:docMk/>
          <pc:sldMk cId="134910492" sldId="1520"/>
        </pc:sldMkLst>
        <pc:spChg chg="add mod">
          <ac:chgData name="Kendralyn Pegenia (2511437)" userId="8e1b69d1-6116-49c3-b92e-982eb233b5df" providerId="ADAL" clId="{28F2F15F-A74C-47D2-9F8A-0F2EFDC96EBA}" dt="2025-11-08T09:00:01.814" v="170" actId="1076"/>
          <ac:spMkLst>
            <pc:docMk/>
            <pc:sldMk cId="134910492" sldId="1520"/>
            <ac:spMk id="3" creationId="{C6BEDC3E-C99E-18AA-CDCF-DF4AE9B44DF2}"/>
          </ac:spMkLst>
        </pc:spChg>
        <pc:spChg chg="del">
          <ac:chgData name="Kendralyn Pegenia (2511437)" userId="8e1b69d1-6116-49c3-b92e-982eb233b5df" providerId="ADAL" clId="{28F2F15F-A74C-47D2-9F8A-0F2EFDC96EBA}" dt="2025-11-08T08:59:39.228" v="163" actId="478"/>
          <ac:spMkLst>
            <pc:docMk/>
            <pc:sldMk cId="134910492" sldId="1520"/>
            <ac:spMk id="4" creationId="{32D42FA4-1E8B-33D3-9029-6A0445122B99}"/>
          </ac:spMkLst>
        </pc:spChg>
        <pc:spChg chg="del">
          <ac:chgData name="Kendralyn Pegenia (2511437)" userId="8e1b69d1-6116-49c3-b92e-982eb233b5df" providerId="ADAL" clId="{28F2F15F-A74C-47D2-9F8A-0F2EFDC96EBA}" dt="2025-11-08T08:59:36.836" v="162" actId="478"/>
          <ac:spMkLst>
            <pc:docMk/>
            <pc:sldMk cId="134910492" sldId="1520"/>
            <ac:spMk id="5" creationId="{10864178-FFFF-3014-635D-F2413AD5D20B}"/>
          </ac:spMkLst>
        </pc:spChg>
      </pc:sldChg>
      <pc:sldChg chg="add del">
        <pc:chgData name="Kendralyn Pegenia (2511437)" userId="8e1b69d1-6116-49c3-b92e-982eb233b5df" providerId="ADAL" clId="{28F2F15F-A74C-47D2-9F8A-0F2EFDC96EBA}" dt="2025-11-08T09:03:48.400" v="182"/>
        <pc:sldMkLst>
          <pc:docMk/>
          <pc:sldMk cId="0" sldId="1521"/>
        </pc:sldMkLst>
      </pc:sldChg>
      <pc:sldChg chg="addSp delSp modSp new mod ord">
        <pc:chgData name="Kendralyn Pegenia (2511437)" userId="8e1b69d1-6116-49c3-b92e-982eb233b5df" providerId="ADAL" clId="{28F2F15F-A74C-47D2-9F8A-0F2EFDC96EBA}" dt="2025-11-08T11:33:11.095" v="1269"/>
        <pc:sldMkLst>
          <pc:docMk/>
          <pc:sldMk cId="58099102" sldId="1521"/>
        </pc:sldMkLst>
        <pc:spChg chg="mod">
          <ac:chgData name="Kendralyn Pegenia (2511437)" userId="8e1b69d1-6116-49c3-b92e-982eb233b5df" providerId="ADAL" clId="{28F2F15F-A74C-47D2-9F8A-0F2EFDC96EBA}" dt="2025-11-08T10:09:06.835" v="340" actId="1076"/>
          <ac:spMkLst>
            <pc:docMk/>
            <pc:sldMk cId="58099102" sldId="1521"/>
            <ac:spMk id="2" creationId="{858508AD-52A9-2765-1FAD-678E75B68075}"/>
          </ac:spMkLst>
        </pc:spChg>
        <pc:spChg chg="add del mod">
          <ac:chgData name="Kendralyn Pegenia (2511437)" userId="8e1b69d1-6116-49c3-b92e-982eb233b5df" providerId="ADAL" clId="{28F2F15F-A74C-47D2-9F8A-0F2EFDC96EBA}" dt="2025-11-08T10:29:43.284" v="553" actId="478"/>
          <ac:spMkLst>
            <pc:docMk/>
            <pc:sldMk cId="58099102" sldId="1521"/>
            <ac:spMk id="3" creationId="{E71ADCB1-E055-2BAB-564C-0A7A1670F53E}"/>
          </ac:spMkLst>
        </pc:spChg>
        <pc:spChg chg="add del mod">
          <ac:chgData name="Kendralyn Pegenia (2511437)" userId="8e1b69d1-6116-49c3-b92e-982eb233b5df" providerId="ADAL" clId="{28F2F15F-A74C-47D2-9F8A-0F2EFDC96EBA}" dt="2025-11-08T10:29:45.413" v="554" actId="478"/>
          <ac:spMkLst>
            <pc:docMk/>
            <pc:sldMk cId="58099102" sldId="1521"/>
            <ac:spMk id="5" creationId="{9847EA07-1B56-10FC-6E54-1E4782420E5E}"/>
          </ac:spMkLst>
        </pc:spChg>
        <pc:spChg chg="add mod">
          <ac:chgData name="Kendralyn Pegenia (2511437)" userId="8e1b69d1-6116-49c3-b92e-982eb233b5df" providerId="ADAL" clId="{28F2F15F-A74C-47D2-9F8A-0F2EFDC96EBA}" dt="2025-11-08T11:33:07.739" v="1267" actId="5793"/>
          <ac:spMkLst>
            <pc:docMk/>
            <pc:sldMk cId="58099102" sldId="1521"/>
            <ac:spMk id="6" creationId="{8488735A-3020-743D-3107-883E11188B5C}"/>
          </ac:spMkLst>
        </pc:spChg>
      </pc:sldChg>
      <pc:sldChg chg="modSp new add del">
        <pc:chgData name="Kendralyn Pegenia (2511437)" userId="8e1b69d1-6116-49c3-b92e-982eb233b5df" providerId="ADAL" clId="{28F2F15F-A74C-47D2-9F8A-0F2EFDC96EBA}" dt="2025-11-08T09:05:59.225" v="190" actId="47"/>
        <pc:sldMkLst>
          <pc:docMk/>
          <pc:sldMk cId="3949701555" sldId="1521"/>
        </pc:sldMkLst>
        <pc:spChg chg="mod">
          <ac:chgData name="Kendralyn Pegenia (2511437)" userId="8e1b69d1-6116-49c3-b92e-982eb233b5df" providerId="ADAL" clId="{28F2F15F-A74C-47D2-9F8A-0F2EFDC96EBA}" dt="2025-11-08T09:04:22.603" v="188"/>
          <ac:spMkLst>
            <pc:docMk/>
            <pc:sldMk cId="3949701555" sldId="1521"/>
            <ac:spMk id="2" creationId="{0A0889E3-5051-F9C8-2788-47D02AF767B4}"/>
          </ac:spMkLst>
        </pc:spChg>
        <pc:spChg chg="mod">
          <ac:chgData name="Kendralyn Pegenia (2511437)" userId="8e1b69d1-6116-49c3-b92e-982eb233b5df" providerId="ADAL" clId="{28F2F15F-A74C-47D2-9F8A-0F2EFDC96EBA}" dt="2025-11-08T09:04:22.603" v="188"/>
          <ac:spMkLst>
            <pc:docMk/>
            <pc:sldMk cId="3949701555" sldId="1521"/>
            <ac:spMk id="3" creationId="{5ADE1C71-BA45-DBEC-7FD9-3E1D17A2A18D}"/>
          </ac:spMkLst>
        </pc:spChg>
        <pc:spChg chg="mod">
          <ac:chgData name="Kendralyn Pegenia (2511437)" userId="8e1b69d1-6116-49c3-b92e-982eb233b5df" providerId="ADAL" clId="{28F2F15F-A74C-47D2-9F8A-0F2EFDC96EBA}" dt="2025-11-08T09:04:22.603" v="188"/>
          <ac:spMkLst>
            <pc:docMk/>
            <pc:sldMk cId="3949701555" sldId="1521"/>
            <ac:spMk id="4" creationId="{38A3B3F2-BB52-E0A9-447C-EEB44F1D7094}"/>
          </ac:spMkLst>
        </pc:spChg>
      </pc:sldChg>
      <pc:sldChg chg="add del">
        <pc:chgData name="Kendralyn Pegenia (2511437)" userId="8e1b69d1-6116-49c3-b92e-982eb233b5df" providerId="ADAL" clId="{28F2F15F-A74C-47D2-9F8A-0F2EFDC96EBA}" dt="2025-11-08T09:00:58.430" v="173"/>
        <pc:sldMkLst>
          <pc:docMk/>
          <pc:sldMk cId="0" sldId="1522"/>
        </pc:sldMkLst>
      </pc:sldChg>
      <pc:sldChg chg="addSp delSp modSp new del mod ord">
        <pc:chgData name="Kendralyn Pegenia (2511437)" userId="8e1b69d1-6116-49c3-b92e-982eb233b5df" providerId="ADAL" clId="{28F2F15F-A74C-47D2-9F8A-0F2EFDC96EBA}" dt="2025-11-08T12:58:41.135" v="1404" actId="2696"/>
        <pc:sldMkLst>
          <pc:docMk/>
          <pc:sldMk cId="3462898040" sldId="1522"/>
        </pc:sldMkLst>
        <pc:spChg chg="mod ord">
          <ac:chgData name="Kendralyn Pegenia (2511437)" userId="8e1b69d1-6116-49c3-b92e-982eb233b5df" providerId="ADAL" clId="{28F2F15F-A74C-47D2-9F8A-0F2EFDC96EBA}" dt="2025-11-08T10:50:41.021" v="709" actId="1076"/>
          <ac:spMkLst>
            <pc:docMk/>
            <pc:sldMk cId="3462898040" sldId="1522"/>
            <ac:spMk id="2" creationId="{F3038BC4-B12C-9855-4F3E-29CDA8E9DF7A}"/>
          </ac:spMkLst>
        </pc:spChg>
        <pc:spChg chg="del">
          <ac:chgData name="Kendralyn Pegenia (2511437)" userId="8e1b69d1-6116-49c3-b92e-982eb233b5df" providerId="ADAL" clId="{28F2F15F-A74C-47D2-9F8A-0F2EFDC96EBA}" dt="2025-11-08T10:32:56.367" v="662" actId="478"/>
          <ac:spMkLst>
            <pc:docMk/>
            <pc:sldMk cId="3462898040" sldId="1522"/>
            <ac:spMk id="3" creationId="{808F6CA6-EDD4-EF22-6E0B-87F2241F7476}"/>
          </ac:spMkLst>
        </pc:spChg>
        <pc:spChg chg="add del mod">
          <ac:chgData name="Kendralyn Pegenia (2511437)" userId="8e1b69d1-6116-49c3-b92e-982eb233b5df" providerId="ADAL" clId="{28F2F15F-A74C-47D2-9F8A-0F2EFDC96EBA}" dt="2025-11-08T10:33:03.032" v="665"/>
          <ac:spMkLst>
            <pc:docMk/>
            <pc:sldMk cId="3462898040" sldId="1522"/>
            <ac:spMk id="4" creationId="{0F26F908-81D2-DA98-BBBE-2829231C2E30}"/>
          </ac:spMkLst>
        </pc:spChg>
        <pc:spChg chg="add del">
          <ac:chgData name="Kendralyn Pegenia (2511437)" userId="8e1b69d1-6116-49c3-b92e-982eb233b5df" providerId="ADAL" clId="{28F2F15F-A74C-47D2-9F8A-0F2EFDC96EBA}" dt="2025-11-08T10:33:30.188" v="668" actId="11529"/>
          <ac:spMkLst>
            <pc:docMk/>
            <pc:sldMk cId="3462898040" sldId="1522"/>
            <ac:spMk id="5" creationId="{694D45A9-4F16-C5BB-9CA4-6EF108A92699}"/>
          </ac:spMkLst>
        </pc:spChg>
        <pc:spChg chg="add mod ord">
          <ac:chgData name="Kendralyn Pegenia (2511437)" userId="8e1b69d1-6116-49c3-b92e-982eb233b5df" providerId="ADAL" clId="{28F2F15F-A74C-47D2-9F8A-0F2EFDC96EBA}" dt="2025-11-08T10:48:41.645" v="692" actId="171"/>
          <ac:spMkLst>
            <pc:docMk/>
            <pc:sldMk cId="3462898040" sldId="1522"/>
            <ac:spMk id="6" creationId="{2E757FFA-8B31-FF9C-BADF-5F1D603A5AD7}"/>
          </ac:spMkLst>
        </pc:spChg>
      </pc:sldChg>
      <pc:sldChg chg="delSp modSp add mod">
        <pc:chgData name="Kendralyn Pegenia (2511437)" userId="8e1b69d1-6116-49c3-b92e-982eb233b5df" providerId="ADAL" clId="{28F2F15F-A74C-47D2-9F8A-0F2EFDC96EBA}" dt="2025-11-08T11:43:52.136" v="1351" actId="1076"/>
        <pc:sldMkLst>
          <pc:docMk/>
          <pc:sldMk cId="3845748550" sldId="1523"/>
        </pc:sldMkLst>
        <pc:spChg chg="mod">
          <ac:chgData name="Kendralyn Pegenia (2511437)" userId="8e1b69d1-6116-49c3-b92e-982eb233b5df" providerId="ADAL" clId="{28F2F15F-A74C-47D2-9F8A-0F2EFDC96EBA}" dt="2025-11-08T11:43:52.136" v="1351" actId="1076"/>
          <ac:spMkLst>
            <pc:docMk/>
            <pc:sldMk cId="3845748550" sldId="1523"/>
            <ac:spMk id="2" creationId="{324C32F8-E21D-68DC-2A6B-6A44F01175C0}"/>
          </ac:spMkLst>
        </pc:spChg>
        <pc:spChg chg="del mod">
          <ac:chgData name="Kendralyn Pegenia (2511437)" userId="8e1b69d1-6116-49c3-b92e-982eb233b5df" providerId="ADAL" clId="{28F2F15F-A74C-47D2-9F8A-0F2EFDC96EBA}" dt="2025-11-08T11:43:40.712" v="1348" actId="478"/>
          <ac:spMkLst>
            <pc:docMk/>
            <pc:sldMk cId="3845748550" sldId="1523"/>
            <ac:spMk id="4" creationId="{0266A5F1-6242-CE79-9C84-606013214C1C}"/>
          </ac:spMkLst>
        </pc:spChg>
        <pc:spChg chg="del">
          <ac:chgData name="Kendralyn Pegenia (2511437)" userId="8e1b69d1-6116-49c3-b92e-982eb233b5df" providerId="ADAL" clId="{28F2F15F-A74C-47D2-9F8A-0F2EFDC96EBA}" dt="2025-11-08T11:43:38.842" v="1346" actId="478"/>
          <ac:spMkLst>
            <pc:docMk/>
            <pc:sldMk cId="3845748550" sldId="1523"/>
            <ac:spMk id="5" creationId="{5C84F171-36B4-C479-5F19-99D02049FDCD}"/>
          </ac:spMkLst>
        </pc:spChg>
        <pc:picChg chg="mod">
          <ac:chgData name="Kendralyn Pegenia (2511437)" userId="8e1b69d1-6116-49c3-b92e-982eb233b5df" providerId="ADAL" clId="{28F2F15F-A74C-47D2-9F8A-0F2EFDC96EBA}" dt="2025-11-08T11:43:47.069" v="1350" actId="1076"/>
          <ac:picMkLst>
            <pc:docMk/>
            <pc:sldMk cId="3845748550" sldId="1523"/>
            <ac:picMk id="12" creationId="{71878421-9845-54D8-CA5D-CBF5B0C3E9C7}"/>
          </ac:picMkLst>
        </pc:picChg>
      </pc:sldChg>
      <pc:sldChg chg="modSp add mod">
        <pc:chgData name="Kendralyn Pegenia (2511437)" userId="8e1b69d1-6116-49c3-b92e-982eb233b5df" providerId="ADAL" clId="{28F2F15F-A74C-47D2-9F8A-0F2EFDC96EBA}" dt="2025-11-08T12:22:17.431" v="1363" actId="20577"/>
        <pc:sldMkLst>
          <pc:docMk/>
          <pc:sldMk cId="3249801182" sldId="1524"/>
        </pc:sldMkLst>
        <pc:spChg chg="mod">
          <ac:chgData name="Kendralyn Pegenia (2511437)" userId="8e1b69d1-6116-49c3-b92e-982eb233b5df" providerId="ADAL" clId="{28F2F15F-A74C-47D2-9F8A-0F2EFDC96EBA}" dt="2025-11-08T12:22:17.431" v="1363" actId="20577"/>
          <ac:spMkLst>
            <pc:docMk/>
            <pc:sldMk cId="3249801182" sldId="1524"/>
            <ac:spMk id="5" creationId="{FBFE3E85-F977-4917-D2F3-E64C503441F1}"/>
          </ac:spMkLst>
        </pc:spChg>
      </pc:sldChg>
      <pc:sldChg chg="new del">
        <pc:chgData name="Kendralyn Pegenia (2511437)" userId="8e1b69d1-6116-49c3-b92e-982eb233b5df" providerId="ADAL" clId="{28F2F15F-A74C-47D2-9F8A-0F2EFDC96EBA}" dt="2025-11-08T12:38:55.885" v="1386" actId="2696"/>
        <pc:sldMkLst>
          <pc:docMk/>
          <pc:sldMk cId="1007022327" sldId="1525"/>
        </pc:sldMkLst>
      </pc:sldChg>
      <pc:sldChg chg="new del">
        <pc:chgData name="Kendralyn Pegenia (2511437)" userId="8e1b69d1-6116-49c3-b92e-982eb233b5df" providerId="ADAL" clId="{28F2F15F-A74C-47D2-9F8A-0F2EFDC96EBA}" dt="2025-11-08T12:33:54.403" v="1368" actId="2696"/>
        <pc:sldMkLst>
          <pc:docMk/>
          <pc:sldMk cId="1980175025" sldId="1525"/>
        </pc:sldMkLst>
      </pc:sldChg>
      <pc:sldChg chg="new ord">
        <pc:chgData name="Kendralyn Pegenia (2511437)" userId="8e1b69d1-6116-49c3-b92e-982eb233b5df" providerId="ADAL" clId="{28F2F15F-A74C-47D2-9F8A-0F2EFDC96EBA}" dt="2025-11-08T12:45:16.181" v="1397"/>
        <pc:sldMkLst>
          <pc:docMk/>
          <pc:sldMk cId="2475417984" sldId="1526"/>
        </pc:sldMkLst>
      </pc:sldChg>
      <pc:sldChg chg="add ord">
        <pc:chgData name="Kendralyn Pegenia (2511437)" userId="8e1b69d1-6116-49c3-b92e-982eb233b5df" providerId="ADAL" clId="{28F2F15F-A74C-47D2-9F8A-0F2EFDC96EBA}" dt="2025-11-08T12:34:42.471" v="1375"/>
        <pc:sldMkLst>
          <pc:docMk/>
          <pc:sldMk cId="0" sldId="1527"/>
        </pc:sldMkLst>
      </pc:sldChg>
      <pc:sldChg chg="delSp modSp add mod setBg delDesignElem">
        <pc:chgData name="Kendralyn Pegenia (2511437)" userId="8e1b69d1-6116-49c3-b92e-982eb233b5df" providerId="ADAL" clId="{28F2F15F-A74C-47D2-9F8A-0F2EFDC96EBA}" dt="2025-11-08T12:45:25.900" v="1400" actId="27636"/>
        <pc:sldMkLst>
          <pc:docMk/>
          <pc:sldMk cId="4081632831" sldId="1528"/>
        </pc:sldMkLst>
        <pc:spChg chg="mod">
          <ac:chgData name="Kendralyn Pegenia (2511437)" userId="8e1b69d1-6116-49c3-b92e-982eb233b5df" providerId="ADAL" clId="{28F2F15F-A74C-47D2-9F8A-0F2EFDC96EBA}" dt="2025-11-08T12:45:25.900" v="1400" actId="27636"/>
          <ac:spMkLst>
            <pc:docMk/>
            <pc:sldMk cId="4081632831" sldId="1528"/>
            <ac:spMk id="3" creationId="{B1959F9C-2082-8D16-1337-52D2786FD137}"/>
          </ac:spMkLst>
        </pc:spChg>
        <pc:spChg chg="del">
          <ac:chgData name="Kendralyn Pegenia (2511437)" userId="8e1b69d1-6116-49c3-b92e-982eb233b5df" providerId="ADAL" clId="{28F2F15F-A74C-47D2-9F8A-0F2EFDC96EBA}" dt="2025-11-08T12:45:25.885" v="1399"/>
          <ac:spMkLst>
            <pc:docMk/>
            <pc:sldMk cId="4081632831" sldId="1528"/>
            <ac:spMk id="9" creationId="{6FA9327B-0F60-46E3-AD80-CE73838567B3}"/>
          </ac:spMkLst>
        </pc:spChg>
        <pc:cxnChg chg="del">
          <ac:chgData name="Kendralyn Pegenia (2511437)" userId="8e1b69d1-6116-49c3-b92e-982eb233b5df" providerId="ADAL" clId="{28F2F15F-A74C-47D2-9F8A-0F2EFDC96EBA}" dt="2025-11-08T12:45:25.885" v="1399"/>
          <ac:cxnSpMkLst>
            <pc:docMk/>
            <pc:sldMk cId="4081632831" sldId="1528"/>
            <ac:cxnSpMk id="11" creationId="{BD1C99D0-461D-4A91-81EF-CCCD798B37A1}"/>
          </ac:cxnSpMkLst>
        </pc:cxnChg>
      </pc:sldChg>
      <pc:sldChg chg="modSp add mod modClrScheme chgLayout">
        <pc:chgData name="Kendralyn Pegenia (2511437)" userId="8e1b69d1-6116-49c3-b92e-982eb233b5df" providerId="ADAL" clId="{28F2F15F-A74C-47D2-9F8A-0F2EFDC96EBA}" dt="2025-11-08T13:00:04.329" v="1414" actId="700"/>
        <pc:sldMkLst>
          <pc:docMk/>
          <pc:sldMk cId="4022848384" sldId="1529"/>
        </pc:sldMkLst>
        <pc:spChg chg="mod ord">
          <ac:chgData name="Kendralyn Pegenia (2511437)" userId="8e1b69d1-6116-49c3-b92e-982eb233b5df" providerId="ADAL" clId="{28F2F15F-A74C-47D2-9F8A-0F2EFDC96EBA}" dt="2025-11-08T13:00:04.329" v="1414" actId="700"/>
          <ac:spMkLst>
            <pc:docMk/>
            <pc:sldMk cId="4022848384" sldId="1529"/>
            <ac:spMk id="2" creationId="{0A88746F-C5F3-00EF-93CC-589E288F806B}"/>
          </ac:spMkLst>
        </pc:spChg>
        <pc:spChg chg="mod ord">
          <ac:chgData name="Kendralyn Pegenia (2511437)" userId="8e1b69d1-6116-49c3-b92e-982eb233b5df" providerId="ADAL" clId="{28F2F15F-A74C-47D2-9F8A-0F2EFDC96EBA}" dt="2025-11-08T13:00:04.329" v="1414" actId="700"/>
          <ac:spMkLst>
            <pc:docMk/>
            <pc:sldMk cId="4022848384" sldId="1529"/>
            <ac:spMk id="3" creationId="{E2CED389-ECDD-3358-81B9-7D22E6B01EB0}"/>
          </ac:spMkLst>
        </pc:spChg>
      </pc:sldChg>
      <pc:sldChg chg="modSp add mod modClrScheme chgLayout">
        <pc:chgData name="Kendralyn Pegenia (2511437)" userId="8e1b69d1-6116-49c3-b92e-982eb233b5df" providerId="ADAL" clId="{28F2F15F-A74C-47D2-9F8A-0F2EFDC96EBA}" dt="2025-11-08T13:00:07.906" v="1415" actId="700"/>
        <pc:sldMkLst>
          <pc:docMk/>
          <pc:sldMk cId="1929927400" sldId="1530"/>
        </pc:sldMkLst>
        <pc:spChg chg="mod ord">
          <ac:chgData name="Kendralyn Pegenia (2511437)" userId="8e1b69d1-6116-49c3-b92e-982eb233b5df" providerId="ADAL" clId="{28F2F15F-A74C-47D2-9F8A-0F2EFDC96EBA}" dt="2025-11-08T13:00:07.906" v="1415" actId="700"/>
          <ac:spMkLst>
            <pc:docMk/>
            <pc:sldMk cId="1929927400" sldId="1530"/>
            <ac:spMk id="2" creationId="{5C053EEB-9746-469F-C48C-77CFEB5088BA}"/>
          </ac:spMkLst>
        </pc:spChg>
        <pc:spChg chg="mod ord">
          <ac:chgData name="Kendralyn Pegenia (2511437)" userId="8e1b69d1-6116-49c3-b92e-982eb233b5df" providerId="ADAL" clId="{28F2F15F-A74C-47D2-9F8A-0F2EFDC96EBA}" dt="2025-11-08T13:00:07.906" v="1415" actId="700"/>
          <ac:spMkLst>
            <pc:docMk/>
            <pc:sldMk cId="1929927400" sldId="1530"/>
            <ac:spMk id="3" creationId="{1FD604C8-76A8-D4D5-741F-FE56793F7BB2}"/>
          </ac:spMkLst>
        </pc:spChg>
      </pc:sldChg>
      <pc:sldChg chg="modSp add mod modClrScheme chgLayout">
        <pc:chgData name="Kendralyn Pegenia (2511437)" userId="8e1b69d1-6116-49c3-b92e-982eb233b5df" providerId="ADAL" clId="{28F2F15F-A74C-47D2-9F8A-0F2EFDC96EBA}" dt="2025-11-08T12:59:56.635" v="1413" actId="700"/>
        <pc:sldMkLst>
          <pc:docMk/>
          <pc:sldMk cId="349855476" sldId="1531"/>
        </pc:sldMkLst>
        <pc:spChg chg="mod ord">
          <ac:chgData name="Kendralyn Pegenia (2511437)" userId="8e1b69d1-6116-49c3-b92e-982eb233b5df" providerId="ADAL" clId="{28F2F15F-A74C-47D2-9F8A-0F2EFDC96EBA}" dt="2025-11-08T12:59:56.635" v="1413" actId="700"/>
          <ac:spMkLst>
            <pc:docMk/>
            <pc:sldMk cId="349855476" sldId="1531"/>
            <ac:spMk id="2" creationId="{94F90DD3-FEF4-400B-7372-6F815C1A7F10}"/>
          </ac:spMkLst>
        </pc:spChg>
        <pc:spChg chg="mod ord">
          <ac:chgData name="Kendralyn Pegenia (2511437)" userId="8e1b69d1-6116-49c3-b92e-982eb233b5df" providerId="ADAL" clId="{28F2F15F-A74C-47D2-9F8A-0F2EFDC96EBA}" dt="2025-11-08T12:59:56.635" v="1413" actId="700"/>
          <ac:spMkLst>
            <pc:docMk/>
            <pc:sldMk cId="349855476" sldId="1531"/>
            <ac:spMk id="3" creationId="{7935AA8F-EAAD-B48B-AE4D-41832D47F98D}"/>
          </ac:spMkLst>
        </pc:spChg>
      </pc:sldChg>
      <pc:sldChg chg="delSp modSp add mod setBg modClrScheme delDesignElem chgLayout">
        <pc:chgData name="Kendralyn Pegenia (2511437)" userId="8e1b69d1-6116-49c3-b92e-982eb233b5df" providerId="ADAL" clId="{28F2F15F-A74C-47D2-9F8A-0F2EFDC96EBA}" dt="2025-11-08T12:59:40.394" v="1412" actId="700"/>
        <pc:sldMkLst>
          <pc:docMk/>
          <pc:sldMk cId="2672569443" sldId="1532"/>
        </pc:sldMkLst>
        <pc:spChg chg="mod ord">
          <ac:chgData name="Kendralyn Pegenia (2511437)" userId="8e1b69d1-6116-49c3-b92e-982eb233b5df" providerId="ADAL" clId="{28F2F15F-A74C-47D2-9F8A-0F2EFDC96EBA}" dt="2025-11-08T12:59:40.394" v="1412" actId="700"/>
          <ac:spMkLst>
            <pc:docMk/>
            <pc:sldMk cId="2672569443" sldId="1532"/>
            <ac:spMk id="7" creationId="{2EF38DEE-E4A1-EDFF-5E0F-FE9A74BF1495}"/>
          </ac:spMkLst>
        </pc:spChg>
        <pc:spChg chg="del">
          <ac:chgData name="Kendralyn Pegenia (2511437)" userId="8e1b69d1-6116-49c3-b92e-982eb233b5df" providerId="ADAL" clId="{28F2F15F-A74C-47D2-9F8A-0F2EFDC96EBA}" dt="2025-11-08T12:45:48.102" v="1403"/>
          <ac:spMkLst>
            <pc:docMk/>
            <pc:sldMk cId="2672569443" sldId="1532"/>
            <ac:spMk id="53" creationId="{64E3A1DF-51EE-49BF-8A81-9D447BC462B9}"/>
          </ac:spMkLst>
        </pc:spChg>
        <pc:picChg chg="mod ord">
          <ac:chgData name="Kendralyn Pegenia (2511437)" userId="8e1b69d1-6116-49c3-b92e-982eb233b5df" providerId="ADAL" clId="{28F2F15F-A74C-47D2-9F8A-0F2EFDC96EBA}" dt="2025-11-08T12:59:40.394" v="1412" actId="700"/>
          <ac:picMkLst>
            <pc:docMk/>
            <pc:sldMk cId="2672569443" sldId="1532"/>
            <ac:picMk id="5" creationId="{1BF67E98-6FD7-B711-EFFF-20FDB04983AC}"/>
          </ac:picMkLst>
        </pc:picChg>
        <pc:cxnChg chg="del">
          <ac:chgData name="Kendralyn Pegenia (2511437)" userId="8e1b69d1-6116-49c3-b92e-982eb233b5df" providerId="ADAL" clId="{28F2F15F-A74C-47D2-9F8A-0F2EFDC96EBA}" dt="2025-11-08T12:45:48.102" v="1403"/>
          <ac:cxnSpMkLst>
            <pc:docMk/>
            <pc:sldMk cId="2672569443" sldId="1532"/>
            <ac:cxnSpMk id="51" creationId="{CC2FFC94-1F80-402F-B7DE-3E407ADB1E16}"/>
          </ac:cxnSpMkLst>
        </pc:cxnChg>
        <pc:cxnChg chg="del">
          <ac:chgData name="Kendralyn Pegenia (2511437)" userId="8e1b69d1-6116-49c3-b92e-982eb233b5df" providerId="ADAL" clId="{28F2F15F-A74C-47D2-9F8A-0F2EFDC96EBA}" dt="2025-11-08T12:45:48.102" v="1403"/>
          <ac:cxnSpMkLst>
            <pc:docMk/>
            <pc:sldMk cId="2672569443" sldId="1532"/>
            <ac:cxnSpMk id="52" creationId="{24A7CC8F-56A6-423D-B67A-8BA89D3EC911}"/>
          </ac:cxnSpMkLst>
        </pc:cxnChg>
      </pc:sldChg>
      <pc:sldChg chg="modSp add mod modClrScheme chgLayout">
        <pc:chgData name="Kendralyn Pegenia (2511437)" userId="8e1b69d1-6116-49c3-b92e-982eb233b5df" providerId="ADAL" clId="{28F2F15F-A74C-47D2-9F8A-0F2EFDC96EBA}" dt="2025-11-08T12:58:57.055" v="1407" actId="700"/>
        <pc:sldMkLst>
          <pc:docMk/>
          <pc:sldMk cId="781244155" sldId="1533"/>
        </pc:sldMkLst>
        <pc:spChg chg="mod ord">
          <ac:chgData name="Kendralyn Pegenia (2511437)" userId="8e1b69d1-6116-49c3-b92e-982eb233b5df" providerId="ADAL" clId="{28F2F15F-A74C-47D2-9F8A-0F2EFDC96EBA}" dt="2025-11-08T12:58:57.055" v="1407" actId="700"/>
          <ac:spMkLst>
            <pc:docMk/>
            <pc:sldMk cId="781244155" sldId="1533"/>
            <ac:spMk id="2" creationId="{5C053EEB-9746-469F-C48C-77CFEB5088BA}"/>
          </ac:spMkLst>
        </pc:spChg>
        <pc:spChg chg="mod ord">
          <ac:chgData name="Kendralyn Pegenia (2511437)" userId="8e1b69d1-6116-49c3-b92e-982eb233b5df" providerId="ADAL" clId="{28F2F15F-A74C-47D2-9F8A-0F2EFDC96EBA}" dt="2025-11-08T12:58:57.055" v="1407" actId="700"/>
          <ac:spMkLst>
            <pc:docMk/>
            <pc:sldMk cId="781244155" sldId="1533"/>
            <ac:spMk id="3" creationId="{1FD604C8-76A8-D4D5-741F-FE56793F7BB2}"/>
          </ac:spMkLst>
        </pc:spChg>
      </pc:sldChg>
      <pc:sldChg chg="modSp add mod modClrScheme chgLayout">
        <pc:chgData name="Kendralyn Pegenia (2511437)" userId="8e1b69d1-6116-49c3-b92e-982eb233b5df" providerId="ADAL" clId="{28F2F15F-A74C-47D2-9F8A-0F2EFDC96EBA}" dt="2025-11-08T12:59:22.024" v="1408" actId="700"/>
        <pc:sldMkLst>
          <pc:docMk/>
          <pc:sldMk cId="4063953486" sldId="1534"/>
        </pc:sldMkLst>
        <pc:spChg chg="mod ord">
          <ac:chgData name="Kendralyn Pegenia (2511437)" userId="8e1b69d1-6116-49c3-b92e-982eb233b5df" providerId="ADAL" clId="{28F2F15F-A74C-47D2-9F8A-0F2EFDC96EBA}" dt="2025-11-08T12:59:22.024" v="1408" actId="700"/>
          <ac:spMkLst>
            <pc:docMk/>
            <pc:sldMk cId="4063953486" sldId="1534"/>
            <ac:spMk id="2" creationId="{94F90DD3-FEF4-400B-7372-6F815C1A7F10}"/>
          </ac:spMkLst>
        </pc:spChg>
        <pc:spChg chg="mod ord">
          <ac:chgData name="Kendralyn Pegenia (2511437)" userId="8e1b69d1-6116-49c3-b92e-982eb233b5df" providerId="ADAL" clId="{28F2F15F-A74C-47D2-9F8A-0F2EFDC96EBA}" dt="2025-11-08T12:59:22.024" v="1408" actId="700"/>
          <ac:spMkLst>
            <pc:docMk/>
            <pc:sldMk cId="4063953486" sldId="1534"/>
            <ac:spMk id="3" creationId="{7935AA8F-EAAD-B48B-AE4D-41832D47F98D}"/>
          </ac:spMkLst>
        </pc:spChg>
      </pc:sldChg>
      <pc:sldChg chg="delSp modSp add mod setBg modClrScheme delDesignElem chgLayout">
        <pc:chgData name="Kendralyn Pegenia (2511437)" userId="8e1b69d1-6116-49c3-b92e-982eb233b5df" providerId="ADAL" clId="{28F2F15F-A74C-47D2-9F8A-0F2EFDC96EBA}" dt="2025-11-08T12:59:27.123" v="1409" actId="700"/>
        <pc:sldMkLst>
          <pc:docMk/>
          <pc:sldMk cId="134493054" sldId="1535"/>
        </pc:sldMkLst>
        <pc:spChg chg="mod ord">
          <ac:chgData name="Kendralyn Pegenia (2511437)" userId="8e1b69d1-6116-49c3-b92e-982eb233b5df" providerId="ADAL" clId="{28F2F15F-A74C-47D2-9F8A-0F2EFDC96EBA}" dt="2025-11-08T12:59:27.123" v="1409" actId="700"/>
          <ac:spMkLst>
            <pc:docMk/>
            <pc:sldMk cId="134493054" sldId="1535"/>
            <ac:spMk id="7" creationId="{2EF38DEE-E4A1-EDFF-5E0F-FE9A74BF1495}"/>
          </ac:spMkLst>
        </pc:spChg>
        <pc:spChg chg="del">
          <ac:chgData name="Kendralyn Pegenia (2511437)" userId="8e1b69d1-6116-49c3-b92e-982eb233b5df" providerId="ADAL" clId="{28F2F15F-A74C-47D2-9F8A-0F2EFDC96EBA}" dt="2025-11-08T12:58:42.899" v="1406"/>
          <ac:spMkLst>
            <pc:docMk/>
            <pc:sldMk cId="134493054" sldId="1535"/>
            <ac:spMk id="53" creationId="{64E3A1DF-51EE-49BF-8A81-9D447BC462B9}"/>
          </ac:spMkLst>
        </pc:spChg>
        <pc:picChg chg="mod ord">
          <ac:chgData name="Kendralyn Pegenia (2511437)" userId="8e1b69d1-6116-49c3-b92e-982eb233b5df" providerId="ADAL" clId="{28F2F15F-A74C-47D2-9F8A-0F2EFDC96EBA}" dt="2025-11-08T12:59:27.123" v="1409" actId="700"/>
          <ac:picMkLst>
            <pc:docMk/>
            <pc:sldMk cId="134493054" sldId="1535"/>
            <ac:picMk id="5" creationId="{1BF67E98-6FD7-B711-EFFF-20FDB04983AC}"/>
          </ac:picMkLst>
        </pc:picChg>
        <pc:cxnChg chg="del">
          <ac:chgData name="Kendralyn Pegenia (2511437)" userId="8e1b69d1-6116-49c3-b92e-982eb233b5df" providerId="ADAL" clId="{28F2F15F-A74C-47D2-9F8A-0F2EFDC96EBA}" dt="2025-11-08T12:58:42.899" v="1406"/>
          <ac:cxnSpMkLst>
            <pc:docMk/>
            <pc:sldMk cId="134493054" sldId="1535"/>
            <ac:cxnSpMk id="51" creationId="{CC2FFC94-1F80-402F-B7DE-3E407ADB1E16}"/>
          </ac:cxnSpMkLst>
        </pc:cxnChg>
        <pc:cxnChg chg="del">
          <ac:chgData name="Kendralyn Pegenia (2511437)" userId="8e1b69d1-6116-49c3-b92e-982eb233b5df" providerId="ADAL" clId="{28F2F15F-A74C-47D2-9F8A-0F2EFDC96EBA}" dt="2025-11-08T12:58:42.899" v="1406"/>
          <ac:cxnSpMkLst>
            <pc:docMk/>
            <pc:sldMk cId="134493054" sldId="1535"/>
            <ac:cxnSpMk id="52" creationId="{24A7CC8F-56A6-423D-B67A-8BA89D3EC911}"/>
          </ac:cxnSpMkLst>
        </pc:cxnChg>
      </pc:sldChg>
      <pc:sldChg chg="modSp add mod modClrScheme chgLayout">
        <pc:chgData name="Kendralyn Pegenia (2511437)" userId="8e1b69d1-6116-49c3-b92e-982eb233b5df" providerId="ADAL" clId="{28F2F15F-A74C-47D2-9F8A-0F2EFDC96EBA}" dt="2025-11-08T12:59:31.039" v="1410" actId="700"/>
        <pc:sldMkLst>
          <pc:docMk/>
          <pc:sldMk cId="3409722892" sldId="1536"/>
        </pc:sldMkLst>
        <pc:spChg chg="mod ord">
          <ac:chgData name="Kendralyn Pegenia (2511437)" userId="8e1b69d1-6116-49c3-b92e-982eb233b5df" providerId="ADAL" clId="{28F2F15F-A74C-47D2-9F8A-0F2EFDC96EBA}" dt="2025-11-08T12:59:31.039" v="1410" actId="700"/>
          <ac:spMkLst>
            <pc:docMk/>
            <pc:sldMk cId="3409722892" sldId="1536"/>
            <ac:spMk id="2" creationId="{4D2F8C2E-0933-038A-961B-571795E816DD}"/>
          </ac:spMkLst>
        </pc:spChg>
        <pc:spChg chg="mod ord">
          <ac:chgData name="Kendralyn Pegenia (2511437)" userId="8e1b69d1-6116-49c3-b92e-982eb233b5df" providerId="ADAL" clId="{28F2F15F-A74C-47D2-9F8A-0F2EFDC96EBA}" dt="2025-11-08T12:59:31.039" v="1410" actId="700"/>
          <ac:spMkLst>
            <pc:docMk/>
            <pc:sldMk cId="3409722892" sldId="1536"/>
            <ac:spMk id="3" creationId="{088B68D8-D158-2094-9881-192680F2C413}"/>
          </ac:spMkLst>
        </pc:spChg>
      </pc:sldChg>
      <pc:sldChg chg="modSp add del mod modClrScheme chgLayout">
        <pc:chgData name="Kendralyn Pegenia (2511437)" userId="8e1b69d1-6116-49c3-b92e-982eb233b5df" providerId="ADAL" clId="{28F2F15F-A74C-47D2-9F8A-0F2EFDC96EBA}" dt="2025-11-08T13:02:05.006" v="1432" actId="700"/>
        <pc:sldMkLst>
          <pc:docMk/>
          <pc:sldMk cId="1348635315" sldId="1537"/>
        </pc:sldMkLst>
        <pc:spChg chg="mod ord">
          <ac:chgData name="Kendralyn Pegenia (2511437)" userId="8e1b69d1-6116-49c3-b92e-982eb233b5df" providerId="ADAL" clId="{28F2F15F-A74C-47D2-9F8A-0F2EFDC96EBA}" dt="2025-11-08T13:02:05.006" v="1432" actId="700"/>
          <ac:spMkLst>
            <pc:docMk/>
            <pc:sldMk cId="1348635315" sldId="1537"/>
            <ac:spMk id="2" creationId="{5C053EEB-9746-469F-C48C-77CFEB5088BA}"/>
          </ac:spMkLst>
        </pc:spChg>
        <pc:spChg chg="mod ord">
          <ac:chgData name="Kendralyn Pegenia (2511437)" userId="8e1b69d1-6116-49c3-b92e-982eb233b5df" providerId="ADAL" clId="{28F2F15F-A74C-47D2-9F8A-0F2EFDC96EBA}" dt="2025-11-08T13:02:05.006" v="1432" actId="700"/>
          <ac:spMkLst>
            <pc:docMk/>
            <pc:sldMk cId="1348635315" sldId="1537"/>
            <ac:spMk id="3" creationId="{1FD604C8-76A8-D4D5-741F-FE56793F7BB2}"/>
          </ac:spMkLst>
        </pc:spChg>
      </pc:sldChg>
      <pc:sldChg chg="modSp add del mod modClrScheme chgLayout">
        <pc:chgData name="Kendralyn Pegenia (2511437)" userId="8e1b69d1-6116-49c3-b92e-982eb233b5df" providerId="ADAL" clId="{28F2F15F-A74C-47D2-9F8A-0F2EFDC96EBA}" dt="2025-11-08T13:02:05.006" v="1432" actId="700"/>
        <pc:sldMkLst>
          <pc:docMk/>
          <pc:sldMk cId="727896469" sldId="1538"/>
        </pc:sldMkLst>
        <pc:spChg chg="mod ord">
          <ac:chgData name="Kendralyn Pegenia (2511437)" userId="8e1b69d1-6116-49c3-b92e-982eb233b5df" providerId="ADAL" clId="{28F2F15F-A74C-47D2-9F8A-0F2EFDC96EBA}" dt="2025-11-08T13:02:05.006" v="1432" actId="700"/>
          <ac:spMkLst>
            <pc:docMk/>
            <pc:sldMk cId="727896469" sldId="1538"/>
            <ac:spMk id="2" creationId="{94F90DD3-FEF4-400B-7372-6F815C1A7F10}"/>
          </ac:spMkLst>
        </pc:spChg>
        <pc:spChg chg="mod ord">
          <ac:chgData name="Kendralyn Pegenia (2511437)" userId="8e1b69d1-6116-49c3-b92e-982eb233b5df" providerId="ADAL" clId="{28F2F15F-A74C-47D2-9F8A-0F2EFDC96EBA}" dt="2025-11-08T13:02:05.006" v="1432" actId="700"/>
          <ac:spMkLst>
            <pc:docMk/>
            <pc:sldMk cId="727896469" sldId="1538"/>
            <ac:spMk id="3" creationId="{7935AA8F-EAAD-B48B-AE4D-41832D47F98D}"/>
          </ac:spMkLst>
        </pc:spChg>
      </pc:sldChg>
      <pc:sldChg chg="addSp delSp modSp add del mod setBg modClrScheme delDesignElem chgLayout">
        <pc:chgData name="Kendralyn Pegenia (2511437)" userId="8e1b69d1-6116-49c3-b92e-982eb233b5df" providerId="ADAL" clId="{28F2F15F-A74C-47D2-9F8A-0F2EFDC96EBA}" dt="2025-11-08T13:02:05.006" v="1432" actId="700"/>
        <pc:sldMkLst>
          <pc:docMk/>
          <pc:sldMk cId="2307172965" sldId="1539"/>
        </pc:sldMkLst>
        <pc:spChg chg="mod ord">
          <ac:chgData name="Kendralyn Pegenia (2511437)" userId="8e1b69d1-6116-49c3-b92e-982eb233b5df" providerId="ADAL" clId="{28F2F15F-A74C-47D2-9F8A-0F2EFDC96EBA}" dt="2025-11-08T13:02:05.006" v="1432" actId="700"/>
          <ac:spMkLst>
            <pc:docMk/>
            <pc:sldMk cId="2307172965" sldId="1539"/>
            <ac:spMk id="7" creationId="{2EF38DEE-E4A1-EDFF-5E0F-FE9A74BF1495}"/>
          </ac:spMkLst>
        </pc:spChg>
        <pc:spChg chg="add del">
          <ac:chgData name="Kendralyn Pegenia (2511437)" userId="8e1b69d1-6116-49c3-b92e-982eb233b5df" providerId="ADAL" clId="{28F2F15F-A74C-47D2-9F8A-0F2EFDC96EBA}" dt="2025-11-08T13:01:56.351" v="1431"/>
          <ac:spMkLst>
            <pc:docMk/>
            <pc:sldMk cId="2307172965" sldId="1539"/>
            <ac:spMk id="53" creationId="{64E3A1DF-51EE-49BF-8A81-9D447BC462B9}"/>
          </ac:spMkLst>
        </pc:spChg>
        <pc:picChg chg="mod ord">
          <ac:chgData name="Kendralyn Pegenia (2511437)" userId="8e1b69d1-6116-49c3-b92e-982eb233b5df" providerId="ADAL" clId="{28F2F15F-A74C-47D2-9F8A-0F2EFDC96EBA}" dt="2025-11-08T13:02:05.006" v="1432" actId="700"/>
          <ac:picMkLst>
            <pc:docMk/>
            <pc:sldMk cId="2307172965" sldId="1539"/>
            <ac:picMk id="5" creationId="{1BF67E98-6FD7-B711-EFFF-20FDB04983AC}"/>
          </ac:picMkLst>
        </pc:picChg>
        <pc:cxnChg chg="add del">
          <ac:chgData name="Kendralyn Pegenia (2511437)" userId="8e1b69d1-6116-49c3-b92e-982eb233b5df" providerId="ADAL" clId="{28F2F15F-A74C-47D2-9F8A-0F2EFDC96EBA}" dt="2025-11-08T13:01:56.351" v="1431"/>
          <ac:cxnSpMkLst>
            <pc:docMk/>
            <pc:sldMk cId="2307172965" sldId="1539"/>
            <ac:cxnSpMk id="51" creationId="{CC2FFC94-1F80-402F-B7DE-3E407ADB1E16}"/>
          </ac:cxnSpMkLst>
        </pc:cxnChg>
        <pc:cxnChg chg="add del">
          <ac:chgData name="Kendralyn Pegenia (2511437)" userId="8e1b69d1-6116-49c3-b92e-982eb233b5df" providerId="ADAL" clId="{28F2F15F-A74C-47D2-9F8A-0F2EFDC96EBA}" dt="2025-11-08T13:01:56.351" v="1431"/>
          <ac:cxnSpMkLst>
            <pc:docMk/>
            <pc:sldMk cId="2307172965" sldId="1539"/>
            <ac:cxnSpMk id="52" creationId="{24A7CC8F-56A6-423D-B67A-8BA89D3EC911}"/>
          </ac:cxnSpMkLst>
        </pc:cxnChg>
      </pc:sldChg>
      <pc:sldChg chg="modSp add del mod modClrScheme chgLayout">
        <pc:chgData name="Kendralyn Pegenia (2511437)" userId="8e1b69d1-6116-49c3-b92e-982eb233b5df" providerId="ADAL" clId="{28F2F15F-A74C-47D2-9F8A-0F2EFDC96EBA}" dt="2025-11-08T13:02:05.006" v="1432" actId="700"/>
        <pc:sldMkLst>
          <pc:docMk/>
          <pc:sldMk cId="752366763" sldId="1540"/>
        </pc:sldMkLst>
        <pc:spChg chg="mod ord">
          <ac:chgData name="Kendralyn Pegenia (2511437)" userId="8e1b69d1-6116-49c3-b92e-982eb233b5df" providerId="ADAL" clId="{28F2F15F-A74C-47D2-9F8A-0F2EFDC96EBA}" dt="2025-11-08T13:02:05.006" v="1432" actId="700"/>
          <ac:spMkLst>
            <pc:docMk/>
            <pc:sldMk cId="752366763" sldId="1540"/>
            <ac:spMk id="2" creationId="{4D2F8C2E-0933-038A-961B-571795E816DD}"/>
          </ac:spMkLst>
        </pc:spChg>
        <pc:spChg chg="mod ord">
          <ac:chgData name="Kendralyn Pegenia (2511437)" userId="8e1b69d1-6116-49c3-b92e-982eb233b5df" providerId="ADAL" clId="{28F2F15F-A74C-47D2-9F8A-0F2EFDC96EBA}" dt="2025-11-08T13:02:05.006" v="1432" actId="700"/>
          <ac:spMkLst>
            <pc:docMk/>
            <pc:sldMk cId="752366763" sldId="1540"/>
            <ac:spMk id="3" creationId="{088B68D8-D158-2094-9881-192680F2C413}"/>
          </ac:spMkLst>
        </pc:spChg>
      </pc:sldChg>
      <pc:sldChg chg="add">
        <pc:chgData name="Kendralyn Pegenia (2511437)" userId="8e1b69d1-6116-49c3-b92e-982eb233b5df" providerId="ADAL" clId="{28F2F15F-A74C-47D2-9F8A-0F2EFDC96EBA}" dt="2025-11-08T13:02:25.100" v="1434"/>
        <pc:sldMkLst>
          <pc:docMk/>
          <pc:sldMk cId="1959200965" sldId="1541"/>
        </pc:sldMkLst>
      </pc:sldChg>
      <pc:sldChg chg="delSp add setBg delDesignElem">
        <pc:chgData name="Kendralyn Pegenia (2511437)" userId="8e1b69d1-6116-49c3-b92e-982eb233b5df" providerId="ADAL" clId="{28F2F15F-A74C-47D2-9F8A-0F2EFDC96EBA}" dt="2025-11-08T13:02:25.100" v="1434"/>
        <pc:sldMkLst>
          <pc:docMk/>
          <pc:sldMk cId="2926450245" sldId="1542"/>
        </pc:sldMkLst>
        <pc:spChg chg="del">
          <ac:chgData name="Kendralyn Pegenia (2511437)" userId="8e1b69d1-6116-49c3-b92e-982eb233b5df" providerId="ADAL" clId="{28F2F15F-A74C-47D2-9F8A-0F2EFDC96EBA}" dt="2025-11-08T13:02:25.100" v="1434"/>
          <ac:spMkLst>
            <pc:docMk/>
            <pc:sldMk cId="2926450245" sldId="1542"/>
            <ac:spMk id="27" creationId="{51D58666-E26B-4EAE-AA74-9C74E4BAF3E1}"/>
          </ac:spMkLst>
        </pc:spChg>
        <pc:grpChg chg="del">
          <ac:chgData name="Kendralyn Pegenia (2511437)" userId="8e1b69d1-6116-49c3-b92e-982eb233b5df" providerId="ADAL" clId="{28F2F15F-A74C-47D2-9F8A-0F2EFDC96EBA}" dt="2025-11-08T13:02:25.100" v="1434"/>
          <ac:grpSpMkLst>
            <pc:docMk/>
            <pc:sldMk cId="2926450245" sldId="1542"/>
            <ac:grpSpMk id="28" creationId="{67288C4F-0F6C-4226-B8D2-C0EE4786C567}"/>
          </ac:grpSpMkLst>
        </pc:grpChg>
        <pc:cxnChg chg="del">
          <ac:chgData name="Kendralyn Pegenia (2511437)" userId="8e1b69d1-6116-49c3-b92e-982eb233b5df" providerId="ADAL" clId="{28F2F15F-A74C-47D2-9F8A-0F2EFDC96EBA}" dt="2025-11-08T13:02:25.100" v="1434"/>
          <ac:cxnSpMkLst>
            <pc:docMk/>
            <pc:sldMk cId="2926450245" sldId="1542"/>
            <ac:cxnSpMk id="31" creationId="{EE0488CE-8E24-413E-B105-426B0506EB5E}"/>
          </ac:cxnSpMkLst>
        </pc:cxnChg>
      </pc:sldChg>
      <pc:sldChg chg="modSp add mod modClrScheme chgLayout">
        <pc:chgData name="Kendralyn Pegenia (2511437)" userId="8e1b69d1-6116-49c3-b92e-982eb233b5df" providerId="ADAL" clId="{28F2F15F-A74C-47D2-9F8A-0F2EFDC96EBA}" dt="2025-11-08T13:02:31.374" v="1437" actId="700"/>
        <pc:sldMkLst>
          <pc:docMk/>
          <pc:sldMk cId="206713728" sldId="1543"/>
        </pc:sldMkLst>
        <pc:spChg chg="mod ord">
          <ac:chgData name="Kendralyn Pegenia (2511437)" userId="8e1b69d1-6116-49c3-b92e-982eb233b5df" providerId="ADAL" clId="{28F2F15F-A74C-47D2-9F8A-0F2EFDC96EBA}" dt="2025-11-08T13:02:31.374" v="1437" actId="700"/>
          <ac:spMkLst>
            <pc:docMk/>
            <pc:sldMk cId="206713728" sldId="1543"/>
            <ac:spMk id="2" creationId="{756DD2F8-7B87-1DD9-5CFC-D2319037EC8B}"/>
          </ac:spMkLst>
        </pc:spChg>
        <pc:spChg chg="mod ord">
          <ac:chgData name="Kendralyn Pegenia (2511437)" userId="8e1b69d1-6116-49c3-b92e-982eb233b5df" providerId="ADAL" clId="{28F2F15F-A74C-47D2-9F8A-0F2EFDC96EBA}" dt="2025-11-08T13:02:31.374" v="1437" actId="700"/>
          <ac:spMkLst>
            <pc:docMk/>
            <pc:sldMk cId="206713728" sldId="1543"/>
            <ac:spMk id="5" creationId="{C6CEC3BD-D3BB-50C5-370A-E38138EECC75}"/>
          </ac:spMkLst>
        </pc:spChg>
      </pc:sldChg>
      <pc:sldChg chg="modSp add mod modClrScheme chgLayout">
        <pc:chgData name="Kendralyn Pegenia (2511437)" userId="8e1b69d1-6116-49c3-b92e-982eb233b5df" providerId="ADAL" clId="{28F2F15F-A74C-47D2-9F8A-0F2EFDC96EBA}" dt="2025-11-08T13:02:31.374" v="1437" actId="700"/>
        <pc:sldMkLst>
          <pc:docMk/>
          <pc:sldMk cId="2383969151" sldId="1544"/>
        </pc:sldMkLst>
        <pc:spChg chg="mod ord">
          <ac:chgData name="Kendralyn Pegenia (2511437)" userId="8e1b69d1-6116-49c3-b92e-982eb233b5df" providerId="ADAL" clId="{28F2F15F-A74C-47D2-9F8A-0F2EFDC96EBA}" dt="2025-11-08T13:02:31.374" v="1437" actId="700"/>
          <ac:spMkLst>
            <pc:docMk/>
            <pc:sldMk cId="2383969151" sldId="1544"/>
            <ac:spMk id="2" creationId="{8ACDCC7D-4CA1-C312-E5A9-576EF88F6005}"/>
          </ac:spMkLst>
        </pc:spChg>
        <pc:spChg chg="mod ord">
          <ac:chgData name="Kendralyn Pegenia (2511437)" userId="8e1b69d1-6116-49c3-b92e-982eb233b5df" providerId="ADAL" clId="{28F2F15F-A74C-47D2-9F8A-0F2EFDC96EBA}" dt="2025-11-08T13:02:31.374" v="1437" actId="700"/>
          <ac:spMkLst>
            <pc:docMk/>
            <pc:sldMk cId="2383969151" sldId="1544"/>
            <ac:spMk id="3" creationId="{02B107CD-91A2-CE36-E000-A4CC53D93473}"/>
          </ac:spMkLst>
        </pc:spChg>
      </pc:sldChg>
      <pc:sldMasterChg chg="addSldLayout delSldLayout modSldLayout">
        <pc:chgData name="Kendralyn Pegenia (2511437)" userId="8e1b69d1-6116-49c3-b92e-982eb233b5df" providerId="ADAL" clId="{28F2F15F-A74C-47D2-9F8A-0F2EFDC96EBA}" dt="2025-11-08T09:04:22.603" v="188"/>
        <pc:sldMasterMkLst>
          <pc:docMk/>
          <pc:sldMasterMk cId="1250965084" sldId="2147484158"/>
        </pc:sldMasterMkLst>
        <pc:sldLayoutChg chg="addSp delSp">
          <pc:chgData name="Kendralyn Pegenia (2511437)" userId="8e1b69d1-6116-49c3-b92e-982eb233b5df" providerId="ADAL" clId="{28F2F15F-A74C-47D2-9F8A-0F2EFDC96EBA}" dt="2025-11-08T09:04:22.603" v="188"/>
          <pc:sldLayoutMkLst>
            <pc:docMk/>
            <pc:sldMasterMk cId="1250965084" sldId="2147484158"/>
            <pc:sldLayoutMk cId="3326352610" sldId="2147484177"/>
          </pc:sldLayoutMkLst>
          <pc:spChg chg="add del">
            <ac:chgData name="Kendralyn Pegenia (2511437)" userId="8e1b69d1-6116-49c3-b92e-982eb233b5df" providerId="ADAL" clId="{28F2F15F-A74C-47D2-9F8A-0F2EFDC96EBA}" dt="2025-11-08T09:04:22.603" v="188"/>
            <ac:spMkLst>
              <pc:docMk/>
              <pc:sldMasterMk cId="1250965084" sldId="2147484158"/>
              <pc:sldLayoutMk cId="3326352610" sldId="2147484177"/>
              <ac:spMk id="84" creationId="{3846C0C3-8097-19BC-77BD-DAAE2C0893C5}"/>
            </ac:spMkLst>
          </pc:spChg>
        </pc:sldLayoutChg>
        <pc:sldLayoutChg chg="addSp delSp add del">
          <pc:chgData name="Kendralyn Pegenia (2511437)" userId="8e1b69d1-6116-49c3-b92e-982eb233b5df" providerId="ADAL" clId="{28F2F15F-A74C-47D2-9F8A-0F2EFDC96EBA}" dt="2025-11-08T09:04:22.603" v="188"/>
          <pc:sldLayoutMkLst>
            <pc:docMk/>
            <pc:sldMasterMk cId="1250965084" sldId="2147484158"/>
            <pc:sldLayoutMk cId="4056565146" sldId="2147484181"/>
          </pc:sldLayoutMkLst>
          <pc:picChg chg="add del">
            <ac:chgData name="Kendralyn Pegenia (2511437)" userId="8e1b69d1-6116-49c3-b92e-982eb233b5df" providerId="ADAL" clId="{28F2F15F-A74C-47D2-9F8A-0F2EFDC96EBA}" dt="2025-11-08T09:04:22.603" v="188"/>
            <ac:picMkLst>
              <pc:docMk/>
              <pc:sldMasterMk cId="1250965084" sldId="2147484158"/>
              <pc:sldLayoutMk cId="4056565146" sldId="2147484181"/>
              <ac:picMk id="11" creationId="{1D9B6B12-CCC2-0AB1-93EB-113A3AD00F61}"/>
            </ac:picMkLst>
          </pc:pic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11/8/2025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11/8/2025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4016459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10</a:t>
            </a:fld>
            <a:endParaRPr lang="en-GB"/>
          </a:p>
        </p:txBody>
      </p:sp>
    </p:spTree>
    <p:extLst>
      <p:ext uri="{BB962C8B-B14F-4D97-AF65-F5344CB8AC3E}">
        <p14:creationId xmlns:p14="http://schemas.microsoft.com/office/powerpoint/2010/main" val="1575085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13</a:t>
            </a:fld>
            <a:endParaRPr lang="en-GB"/>
          </a:p>
        </p:txBody>
      </p:sp>
    </p:spTree>
    <p:extLst>
      <p:ext uri="{BB962C8B-B14F-4D97-AF65-F5344CB8AC3E}">
        <p14:creationId xmlns:p14="http://schemas.microsoft.com/office/powerpoint/2010/main" val="3411941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14</a:t>
            </a:fld>
            <a:endParaRPr lang="en-GB"/>
          </a:p>
        </p:txBody>
      </p:sp>
    </p:spTree>
    <p:extLst>
      <p:ext uri="{BB962C8B-B14F-4D97-AF65-F5344CB8AC3E}">
        <p14:creationId xmlns:p14="http://schemas.microsoft.com/office/powerpoint/2010/main" val="2287877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7DDD59-41EC-A862-0AE2-902C0E4FB9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D0D9A9-E4B2-6A35-A91C-B329BE73E74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ED824F7-9D5A-5631-6D58-49319874DB6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8275C1-A2F7-419F-83BE-DB210BAF876A}" type="slidenum">
              <a:t>17</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23</a:t>
            </a:fld>
            <a:endParaRPr lang="en-GB"/>
          </a:p>
        </p:txBody>
      </p:sp>
    </p:spTree>
    <p:extLst>
      <p:ext uri="{BB962C8B-B14F-4D97-AF65-F5344CB8AC3E}">
        <p14:creationId xmlns:p14="http://schemas.microsoft.com/office/powerpoint/2010/main" val="3411941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24</a:t>
            </a:fld>
            <a:endParaRPr lang="en-GB"/>
          </a:p>
        </p:txBody>
      </p:sp>
    </p:spTree>
    <p:extLst>
      <p:ext uri="{BB962C8B-B14F-4D97-AF65-F5344CB8AC3E}">
        <p14:creationId xmlns:p14="http://schemas.microsoft.com/office/powerpoint/2010/main" val="22878777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27</a:t>
            </a:fld>
            <a:endParaRPr lang="en-GB"/>
          </a:p>
        </p:txBody>
      </p:sp>
    </p:spTree>
    <p:extLst>
      <p:ext uri="{BB962C8B-B14F-4D97-AF65-F5344CB8AC3E}">
        <p14:creationId xmlns:p14="http://schemas.microsoft.com/office/powerpoint/2010/main" val="3411941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28</a:t>
            </a:fld>
            <a:endParaRPr lang="en-GB"/>
          </a:p>
        </p:txBody>
      </p:sp>
    </p:spTree>
    <p:extLst>
      <p:ext uri="{BB962C8B-B14F-4D97-AF65-F5344CB8AC3E}">
        <p14:creationId xmlns:p14="http://schemas.microsoft.com/office/powerpoint/2010/main" val="22878777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1.xml"/><Relationship Id="rId4" Type="http://schemas.openxmlformats.org/officeDocument/2006/relationships/image" Target="../media/image16.jpe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6.jpe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5231479"/>
            <a:ext cx="10923934" cy="786384"/>
          </a:xfrm>
        </p:spPr>
        <p:txBody>
          <a:bodyPr lIns="0" tIns="0" rIns="0" bIns="0" anchor="b">
            <a:noAutofit/>
          </a:bodyPr>
          <a:lstStyle>
            <a:lvl1pPr algn="l">
              <a:defRPr sz="50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5972629"/>
            <a:ext cx="10923934" cy="480373"/>
          </a:xfrm>
        </p:spPr>
        <p:txBody>
          <a:bodyPr lIns="0" tIns="0" rIns="0" bIns="0" anchor="ctr">
            <a:normAutofit/>
          </a:bodyPr>
          <a:lstStyle>
            <a:lvl1pPr marL="0" indent="0" algn="l">
              <a:buNone/>
              <a:defRPr sz="17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34" name="Date Placeholder 3">
            <a:extLst>
              <a:ext uri="{FF2B5EF4-FFF2-40B4-BE49-F238E27FC236}">
                <a16:creationId xmlns:a16="http://schemas.microsoft.com/office/drawing/2014/main" id="{68FAFD42-F1EE-EC2E-5193-97BC2F058370}"/>
              </a:ext>
            </a:extLst>
          </p:cNvPr>
          <p:cNvSpPr>
            <a:spLocks noGrp="1"/>
          </p:cNvSpPr>
          <p:nvPr>
            <p:ph type="dt" sz="half" idx="2"/>
          </p:nvPr>
        </p:nvSpPr>
        <p:spPr>
          <a:xfrm>
            <a:off x="634028" y="6453002"/>
            <a:ext cx="3771901" cy="365125"/>
          </a:xfrm>
          <a:prstGeom prst="rect">
            <a:avLst/>
          </a:prstGeom>
        </p:spPr>
        <p:txBody>
          <a:bodyPr vert="horz" lIns="0" tIns="0" rIns="0" bIns="0" rtlCol="0" anchor="ctr"/>
          <a:lstStyle>
            <a:lvl1pPr algn="l">
              <a:defRPr sz="900" b="0" i="0">
                <a:solidFill>
                  <a:schemeClr val="tx2"/>
                </a:solidFill>
                <a:latin typeface="+mn-lt"/>
              </a:defRPr>
            </a:lvl1pPr>
          </a:lstStyle>
          <a:p>
            <a:endParaRPr lang="en-US" dirty="0"/>
          </a:p>
        </p:txBody>
      </p:sp>
      <p:sp>
        <p:nvSpPr>
          <p:cNvPr id="35" name="Footer Placeholder 4">
            <a:extLst>
              <a:ext uri="{FF2B5EF4-FFF2-40B4-BE49-F238E27FC236}">
                <a16:creationId xmlns:a16="http://schemas.microsoft.com/office/drawing/2014/main" id="{FBB82CDC-EB44-1256-4911-2C2E40B09519}"/>
              </a:ext>
            </a:extLst>
          </p:cNvPr>
          <p:cNvSpPr>
            <a:spLocks noGrp="1"/>
          </p:cNvSpPr>
          <p:nvPr>
            <p:ph type="ftr" sz="quarter" idx="3"/>
          </p:nvPr>
        </p:nvSpPr>
        <p:spPr>
          <a:xfrm>
            <a:off x="8172454" y="6453002"/>
            <a:ext cx="2828925" cy="365125"/>
          </a:xfrm>
          <a:prstGeom prst="rect">
            <a:avLst/>
          </a:prstGeom>
        </p:spPr>
        <p:txBody>
          <a:bodyPr vert="horz" lIns="0" tIns="0" rIns="0" bIns="0" rtlCol="0" anchor="ctr"/>
          <a:lstStyle>
            <a:lvl1pPr algn="r">
              <a:defRPr sz="900" b="0" i="0">
                <a:solidFill>
                  <a:schemeClr val="tx2"/>
                </a:solidFill>
                <a:latin typeface="+mn-lt"/>
              </a:defRPr>
            </a:lvl1pPr>
          </a:lstStyle>
          <a:p>
            <a:endParaRPr lang="en-US" dirty="0"/>
          </a:p>
        </p:txBody>
      </p:sp>
      <p:sp>
        <p:nvSpPr>
          <p:cNvPr id="36" name="Slide Number Placeholder 5">
            <a:extLst>
              <a:ext uri="{FF2B5EF4-FFF2-40B4-BE49-F238E27FC236}">
                <a16:creationId xmlns:a16="http://schemas.microsoft.com/office/drawing/2014/main" id="{B3BC0BC3-14B3-08E1-D8D4-9C4E9AB65C83}"/>
              </a:ext>
            </a:extLst>
          </p:cNvPr>
          <p:cNvSpPr>
            <a:spLocks noGrp="1"/>
          </p:cNvSpPr>
          <p:nvPr>
            <p:ph type="sldNum" sz="quarter" idx="4"/>
          </p:nvPr>
        </p:nvSpPr>
        <p:spPr>
          <a:xfrm>
            <a:off x="11001375" y="6453002"/>
            <a:ext cx="556590" cy="365125"/>
          </a:xfrm>
          <a:prstGeom prst="rect">
            <a:avLst/>
          </a:prstGeom>
        </p:spPr>
        <p:txBody>
          <a:bodyPr vert="horz" lIns="0" tIns="0" rIns="0" bIns="0" rtlCol="0" anchor="ctr"/>
          <a:lstStyle>
            <a:lvl1pPr algn="r">
              <a:defRPr sz="900" b="0" i="0">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5669629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634998"/>
            <a:ext cx="10923934" cy="1113475"/>
          </a:xfrm>
        </p:spPr>
        <p:txBody>
          <a:bodyPr lIns="0" tIns="0" rIns="0" bIns="0">
            <a:noAutofit/>
          </a:bodyPr>
          <a:lstStyle>
            <a:lvl1pPr>
              <a:defRPr sz="50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1748474"/>
            <a:ext cx="10923935" cy="4474526"/>
          </a:xfrm>
        </p:spPr>
        <p:txBody>
          <a:bodyPr lIns="0" tIns="0" rIns="0" bIns="0">
            <a:normAutofit/>
          </a:bodyPr>
          <a:lstStyle>
            <a:lvl1pPr marL="0" indent="0">
              <a:buNone/>
              <a:defRPr sz="1700">
                <a:solidFill>
                  <a:schemeClr val="tx2"/>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C155EAB8-62E0-C9D1-A19A-39B7B70D430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1EA176A-057A-44AB-2808-7DB840D8B1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6EE9672-C3A9-EF7E-5984-F7D22A073A01}"/>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61939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61200" y="1000758"/>
            <a:ext cx="4469384" cy="3500577"/>
          </a:xfrm>
        </p:spPr>
        <p:txBody>
          <a:bodyPr anchor="b">
            <a:normAutofit/>
          </a:bodyPr>
          <a:lstStyle>
            <a:lvl1pPr algn="l">
              <a:defRPr sz="50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61200" y="4731336"/>
            <a:ext cx="4469384" cy="1125906"/>
          </a:xfrm>
        </p:spPr>
        <p:txBody>
          <a:bodyPr anchor="t">
            <a:normAutofit/>
          </a:bodyPr>
          <a:lstStyle>
            <a:lvl1pPr marL="0" indent="0" algn="l">
              <a:buNone/>
              <a:defRPr sz="17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061200" y="6453002"/>
            <a:ext cx="1707625" cy="365125"/>
          </a:xfrm>
        </p:spPr>
        <p:txBody>
          <a:bodyPr/>
          <a:lstStyle>
            <a:lvl1pPr>
              <a:defRPr>
                <a:solidFill>
                  <a:schemeClr val="tx2"/>
                </a:solidFill>
                <a:effectLst/>
              </a:defRPr>
            </a:lvl1p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45073" y="6453002"/>
            <a:ext cx="2828925" cy="365125"/>
          </a:xfrm>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973994" y="6453002"/>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483769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8"/>
            <a:ext cx="4524303" cy="3726813"/>
          </a:xfrm>
        </p:spPr>
        <p:txBody>
          <a:bodyPr anchor="t">
            <a:normAutofit/>
          </a:bodyPr>
          <a:lstStyle>
            <a:lvl1pPr algn="l">
              <a:defRPr sz="5000">
                <a:solidFill>
                  <a:srgbClr val="361E14"/>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524302" cy="1494474"/>
          </a:xfrm>
        </p:spPr>
        <p:txBody>
          <a:bodyPr anchor="b">
            <a:normAutofit/>
          </a:bodyPr>
          <a:lstStyle>
            <a:lvl1pPr marL="0" indent="0" algn="l">
              <a:buNone/>
              <a:defRPr sz="1700">
                <a:solidFill>
                  <a:srgbClr val="361E1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Picture Placeholder 10">
            <a:extLst>
              <a:ext uri="{FF2B5EF4-FFF2-40B4-BE49-F238E27FC236}">
                <a16:creationId xmlns:a16="http://schemas.microsoft.com/office/drawing/2014/main" id="{6FBEF2DC-8DF4-BEA8-FEB9-4D9CF47A4D74}"/>
              </a:ext>
            </a:extLst>
          </p:cNvPr>
          <p:cNvSpPr>
            <a:spLocks noGrp="1"/>
          </p:cNvSpPr>
          <p:nvPr>
            <p:ph type="pic" sz="quarter" idx="17"/>
          </p:nvPr>
        </p:nvSpPr>
        <p:spPr>
          <a:xfrm>
            <a:off x="5605272" y="0"/>
            <a:ext cx="6584950"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634030" y="6453002"/>
            <a:ext cx="1951777" cy="365125"/>
          </a:xfrm>
        </p:spPr>
        <p:txBody>
          <a:bodyPr/>
          <a:lstStyle>
            <a:lvl1pPr>
              <a:defRPr>
                <a:solidFill>
                  <a:srgbClr val="361E14"/>
                </a:solidFill>
              </a:defRPr>
            </a:lvl1pPr>
          </a:lstStyle>
          <a:p>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973484" y="6453002"/>
            <a:ext cx="2805405" cy="365125"/>
          </a:xfrm>
        </p:spPr>
        <p:txBody>
          <a:bodyPr/>
          <a:lstStyle>
            <a:lvl1pPr>
              <a:defRPr>
                <a:solidFill>
                  <a:srgbClr val="361E14"/>
                </a:solidFill>
              </a:defRPr>
            </a:lvl1pPr>
          </a:lstStyle>
          <a:p>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729125" y="6453002"/>
            <a:ext cx="429207" cy="365125"/>
          </a:xfrm>
        </p:spPr>
        <p:txBody>
          <a:bodyPr/>
          <a:lstStyle>
            <a:lvl1pPr>
              <a:defRPr>
                <a:solidFill>
                  <a:srgbClr val="361E1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886615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9"/>
            <a:ext cx="5266090" cy="3726811"/>
          </a:xfrm>
        </p:spPr>
        <p:txBody>
          <a:bodyPr wrap="square" lIns="0" tIns="0" rIns="0" bIns="0" anchor="b">
            <a:normAutofit/>
          </a:bodyPr>
          <a:lstStyle>
            <a:lvl1pPr algn="l">
              <a:lnSpc>
                <a:spcPct val="85000"/>
              </a:lnSpc>
              <a:defRPr sz="5000" spc="30" baseline="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5109525"/>
            <a:ext cx="5276855" cy="747715"/>
          </a:xfrm>
        </p:spPr>
        <p:txBody>
          <a:bodyPr lIns="0" tIns="0" rIns="0" bIns="0" anchor="b">
            <a:normAutofit/>
          </a:bodyPr>
          <a:lstStyle>
            <a:lvl1pPr marL="0" indent="0" algn="l">
              <a:lnSpc>
                <a:spcPct val="100000"/>
              </a:lnSpc>
              <a:buNone/>
              <a:defRPr sz="17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4" name="Circles">
            <a:extLst>
              <a:ext uri="{FF2B5EF4-FFF2-40B4-BE49-F238E27FC236}">
                <a16:creationId xmlns:a16="http://schemas.microsoft.com/office/drawing/2014/main" id="{3846C0C3-8097-19BC-77BD-DAAE2C0893C5}"/>
              </a:ext>
            </a:extLst>
          </p:cNvPr>
          <p:cNvSpPr/>
          <p:nvPr/>
        </p:nvSpPr>
        <p:spPr>
          <a:xfrm>
            <a:off x="6291887" y="783303"/>
            <a:ext cx="5266078" cy="5291395"/>
          </a:xfrm>
          <a:custGeom>
            <a:avLst/>
            <a:gdLst>
              <a:gd name="connsiteX0" fmla="*/ 525553 w 5266078"/>
              <a:gd name="connsiteY0" fmla="*/ 1924144 h 5291395"/>
              <a:gd name="connsiteX1" fmla="*/ 0 w 5266078"/>
              <a:gd name="connsiteY1" fmla="*/ 1202590 h 5291395"/>
              <a:gd name="connsiteX2" fmla="*/ 773050 w 5266078"/>
              <a:gd name="connsiteY2" fmla="*/ 350946 h 5291395"/>
              <a:gd name="connsiteX3" fmla="*/ 2633039 w 5266078"/>
              <a:gd name="connsiteY3" fmla="*/ 0 h 5291395"/>
              <a:gd name="connsiteX4" fmla="*/ 4493028 w 5266078"/>
              <a:gd name="connsiteY4" fmla="*/ 350946 h 5291395"/>
              <a:gd name="connsiteX5" fmla="*/ 5266078 w 5266078"/>
              <a:gd name="connsiteY5" fmla="*/ 1202590 h 5291395"/>
              <a:gd name="connsiteX6" fmla="*/ 4740527 w 5266078"/>
              <a:gd name="connsiteY6" fmla="*/ 1924144 h 5291395"/>
              <a:gd name="connsiteX7" fmla="*/ 5266078 w 5266078"/>
              <a:gd name="connsiteY7" fmla="*/ 2645698 h 5291395"/>
              <a:gd name="connsiteX8" fmla="*/ 4740527 w 5266078"/>
              <a:gd name="connsiteY8" fmla="*/ 3367251 h 5291395"/>
              <a:gd name="connsiteX9" fmla="*/ 5266078 w 5266078"/>
              <a:gd name="connsiteY9" fmla="*/ 4088805 h 5291395"/>
              <a:gd name="connsiteX10" fmla="*/ 4493028 w 5266078"/>
              <a:gd name="connsiteY10" fmla="*/ 4940448 h 5291395"/>
              <a:gd name="connsiteX11" fmla="*/ 2633039 w 5266078"/>
              <a:gd name="connsiteY11" fmla="*/ 5291395 h 5291395"/>
              <a:gd name="connsiteX12" fmla="*/ 773050 w 5266078"/>
              <a:gd name="connsiteY12" fmla="*/ 4940448 h 5291395"/>
              <a:gd name="connsiteX13" fmla="*/ 0 w 5266078"/>
              <a:gd name="connsiteY13" fmla="*/ 4088805 h 5291395"/>
              <a:gd name="connsiteX14" fmla="*/ 525553 w 5266078"/>
              <a:gd name="connsiteY14" fmla="*/ 3367251 h 5291395"/>
              <a:gd name="connsiteX15" fmla="*/ 0 w 5266078"/>
              <a:gd name="connsiteY15" fmla="*/ 2645698 h 5291395"/>
              <a:gd name="connsiteX16" fmla="*/ 525553 w 5266078"/>
              <a:gd name="connsiteY16" fmla="*/ 1924144 h 5291395"/>
              <a:gd name="connsiteX17" fmla="*/ 12659 w 5266078"/>
              <a:gd name="connsiteY17" fmla="*/ 1202590 h 5291395"/>
              <a:gd name="connsiteX18" fmla="*/ 778297 w 5266078"/>
              <a:gd name="connsiteY18" fmla="*/ 362466 h 5291395"/>
              <a:gd name="connsiteX19" fmla="*/ 2633039 w 5266078"/>
              <a:gd name="connsiteY19" fmla="*/ 12659 h 5291395"/>
              <a:gd name="connsiteX20" fmla="*/ 4487781 w 5266078"/>
              <a:gd name="connsiteY20" fmla="*/ 362466 h 5291395"/>
              <a:gd name="connsiteX21" fmla="*/ 5253419 w 5266078"/>
              <a:gd name="connsiteY21" fmla="*/ 1202590 h 5291395"/>
              <a:gd name="connsiteX22" fmla="*/ 4728305 w 5266078"/>
              <a:gd name="connsiteY22" fmla="*/ 1916764 h 5291395"/>
              <a:gd name="connsiteX23" fmla="*/ 4493028 w 5266078"/>
              <a:gd name="connsiteY23" fmla="*/ 1794055 h 5291395"/>
              <a:gd name="connsiteX24" fmla="*/ 2633039 w 5266078"/>
              <a:gd name="connsiteY24" fmla="*/ 1443108 h 5291395"/>
              <a:gd name="connsiteX25" fmla="*/ 773050 w 5266078"/>
              <a:gd name="connsiteY25" fmla="*/ 1794055 h 5291395"/>
              <a:gd name="connsiteX26" fmla="*/ 537775 w 5266078"/>
              <a:gd name="connsiteY26" fmla="*/ 1916764 h 5291395"/>
              <a:gd name="connsiteX27" fmla="*/ 12659 w 5266078"/>
              <a:gd name="connsiteY27" fmla="*/ 1202590 h 5291395"/>
              <a:gd name="connsiteX28" fmla="*/ 4728305 w 5266078"/>
              <a:gd name="connsiteY28" fmla="*/ 1931524 h 5291395"/>
              <a:gd name="connsiteX29" fmla="*/ 5253419 w 5266078"/>
              <a:gd name="connsiteY29" fmla="*/ 2645698 h 5291395"/>
              <a:gd name="connsiteX30" fmla="*/ 4728305 w 5266078"/>
              <a:gd name="connsiteY30" fmla="*/ 3359871 h 5291395"/>
              <a:gd name="connsiteX31" fmla="*/ 4493028 w 5266078"/>
              <a:gd name="connsiteY31" fmla="*/ 3237163 h 5291395"/>
              <a:gd name="connsiteX32" fmla="*/ 2633039 w 5266078"/>
              <a:gd name="connsiteY32" fmla="*/ 2886216 h 5291395"/>
              <a:gd name="connsiteX33" fmla="*/ 773050 w 5266078"/>
              <a:gd name="connsiteY33" fmla="*/ 3237163 h 5291395"/>
              <a:gd name="connsiteX34" fmla="*/ 537775 w 5266078"/>
              <a:gd name="connsiteY34" fmla="*/ 3359871 h 5291395"/>
              <a:gd name="connsiteX35" fmla="*/ 12659 w 5266078"/>
              <a:gd name="connsiteY35" fmla="*/ 2645698 h 5291395"/>
              <a:gd name="connsiteX36" fmla="*/ 537775 w 5266078"/>
              <a:gd name="connsiteY36" fmla="*/ 1931524 h 5291395"/>
              <a:gd name="connsiteX37" fmla="*/ 773050 w 5266078"/>
              <a:gd name="connsiteY37" fmla="*/ 2054232 h 5291395"/>
              <a:gd name="connsiteX38" fmla="*/ 2633039 w 5266078"/>
              <a:gd name="connsiteY38" fmla="*/ 2405180 h 5291395"/>
              <a:gd name="connsiteX39" fmla="*/ 4493028 w 5266078"/>
              <a:gd name="connsiteY39" fmla="*/ 2054232 h 5291395"/>
              <a:gd name="connsiteX40" fmla="*/ 4728305 w 5266078"/>
              <a:gd name="connsiteY40" fmla="*/ 1931524 h 5291395"/>
              <a:gd name="connsiteX41" fmla="*/ 4715988 w 5266078"/>
              <a:gd name="connsiteY41" fmla="*/ 1924144 h 5291395"/>
              <a:gd name="connsiteX42" fmla="*/ 4487781 w 5266078"/>
              <a:gd name="connsiteY42" fmla="*/ 2042713 h 5291395"/>
              <a:gd name="connsiteX43" fmla="*/ 2633039 w 5266078"/>
              <a:gd name="connsiteY43" fmla="*/ 2392521 h 5291395"/>
              <a:gd name="connsiteX44" fmla="*/ 778297 w 5266078"/>
              <a:gd name="connsiteY44" fmla="*/ 2042713 h 5291395"/>
              <a:gd name="connsiteX45" fmla="*/ 550091 w 5266078"/>
              <a:gd name="connsiteY45" fmla="*/ 1924144 h 5291395"/>
              <a:gd name="connsiteX46" fmla="*/ 778297 w 5266078"/>
              <a:gd name="connsiteY46" fmla="*/ 1805575 h 5291395"/>
              <a:gd name="connsiteX47" fmla="*/ 2633039 w 5266078"/>
              <a:gd name="connsiteY47" fmla="*/ 1455767 h 5291395"/>
              <a:gd name="connsiteX48" fmla="*/ 4487781 w 5266078"/>
              <a:gd name="connsiteY48" fmla="*/ 1805575 h 5291395"/>
              <a:gd name="connsiteX49" fmla="*/ 4715988 w 5266078"/>
              <a:gd name="connsiteY49" fmla="*/ 1924144 h 5291395"/>
              <a:gd name="connsiteX50" fmla="*/ 5253419 w 5266078"/>
              <a:gd name="connsiteY50" fmla="*/ 4088805 h 5291395"/>
              <a:gd name="connsiteX51" fmla="*/ 4728305 w 5266078"/>
              <a:gd name="connsiteY51" fmla="*/ 3374632 h 5291395"/>
              <a:gd name="connsiteX52" fmla="*/ 4493028 w 5266078"/>
              <a:gd name="connsiteY52" fmla="*/ 3497340 h 5291395"/>
              <a:gd name="connsiteX53" fmla="*/ 2633039 w 5266078"/>
              <a:gd name="connsiteY53" fmla="*/ 3848287 h 5291395"/>
              <a:gd name="connsiteX54" fmla="*/ 773050 w 5266078"/>
              <a:gd name="connsiteY54" fmla="*/ 3497340 h 5291395"/>
              <a:gd name="connsiteX55" fmla="*/ 537775 w 5266078"/>
              <a:gd name="connsiteY55" fmla="*/ 3374632 h 5291395"/>
              <a:gd name="connsiteX56" fmla="*/ 12659 w 5266078"/>
              <a:gd name="connsiteY56" fmla="*/ 4088805 h 5291395"/>
              <a:gd name="connsiteX57" fmla="*/ 778297 w 5266078"/>
              <a:gd name="connsiteY57" fmla="*/ 4928928 h 5291395"/>
              <a:gd name="connsiteX58" fmla="*/ 2633039 w 5266078"/>
              <a:gd name="connsiteY58" fmla="*/ 5278736 h 5291395"/>
              <a:gd name="connsiteX59" fmla="*/ 4487781 w 5266078"/>
              <a:gd name="connsiteY59" fmla="*/ 4928928 h 5291395"/>
              <a:gd name="connsiteX60" fmla="*/ 5253419 w 5266078"/>
              <a:gd name="connsiteY60" fmla="*/ 4088805 h 5291395"/>
              <a:gd name="connsiteX61" fmla="*/ 4487781 w 5266078"/>
              <a:gd name="connsiteY61" fmla="*/ 3485820 h 5291395"/>
              <a:gd name="connsiteX62" fmla="*/ 4715988 w 5266078"/>
              <a:gd name="connsiteY62" fmla="*/ 3367251 h 5291395"/>
              <a:gd name="connsiteX63" fmla="*/ 4487781 w 5266078"/>
              <a:gd name="connsiteY63" fmla="*/ 3248683 h 5291395"/>
              <a:gd name="connsiteX64" fmla="*/ 2633039 w 5266078"/>
              <a:gd name="connsiteY64" fmla="*/ 2898874 h 5291395"/>
              <a:gd name="connsiteX65" fmla="*/ 778297 w 5266078"/>
              <a:gd name="connsiteY65" fmla="*/ 3248683 h 5291395"/>
              <a:gd name="connsiteX66" fmla="*/ 550091 w 5266078"/>
              <a:gd name="connsiteY66" fmla="*/ 3367251 h 5291395"/>
              <a:gd name="connsiteX67" fmla="*/ 778297 w 5266078"/>
              <a:gd name="connsiteY67" fmla="*/ 3485820 h 5291395"/>
              <a:gd name="connsiteX68" fmla="*/ 2633039 w 5266078"/>
              <a:gd name="connsiteY68" fmla="*/ 3835629 h 5291395"/>
              <a:gd name="connsiteX69" fmla="*/ 4487781 w 5266078"/>
              <a:gd name="connsiteY69" fmla="*/ 3485820 h 529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5266078" h="5291395">
                <a:moveTo>
                  <a:pt x="525553" y="1924144"/>
                </a:moveTo>
                <a:cubicBezTo>
                  <a:pt x="196456" y="1723900"/>
                  <a:pt x="0" y="1474381"/>
                  <a:pt x="0" y="1202590"/>
                </a:cubicBezTo>
                <a:cubicBezTo>
                  <a:pt x="0" y="868251"/>
                  <a:pt x="297280" y="567622"/>
                  <a:pt x="773050" y="350946"/>
                </a:cubicBezTo>
                <a:cubicBezTo>
                  <a:pt x="1249390" y="134011"/>
                  <a:pt x="1907004" y="0"/>
                  <a:pt x="2633039" y="0"/>
                </a:cubicBezTo>
                <a:cubicBezTo>
                  <a:pt x="3359074" y="0"/>
                  <a:pt x="4016689" y="134011"/>
                  <a:pt x="4493028" y="350946"/>
                </a:cubicBezTo>
                <a:cubicBezTo>
                  <a:pt x="4968798" y="567622"/>
                  <a:pt x="5266078" y="868251"/>
                  <a:pt x="5266078" y="1202590"/>
                </a:cubicBezTo>
                <a:cubicBezTo>
                  <a:pt x="5266078" y="1474381"/>
                  <a:pt x="5069619" y="1723900"/>
                  <a:pt x="4740527" y="1924144"/>
                </a:cubicBezTo>
                <a:cubicBezTo>
                  <a:pt x="5069619" y="2124388"/>
                  <a:pt x="5266078" y="2373906"/>
                  <a:pt x="5266078" y="2645698"/>
                </a:cubicBezTo>
                <a:cubicBezTo>
                  <a:pt x="5266078" y="2917489"/>
                  <a:pt x="5069619" y="3167008"/>
                  <a:pt x="4740527" y="3367251"/>
                </a:cubicBezTo>
                <a:cubicBezTo>
                  <a:pt x="5069619" y="3567495"/>
                  <a:pt x="5266078" y="3817014"/>
                  <a:pt x="5266078" y="4088805"/>
                </a:cubicBezTo>
                <a:cubicBezTo>
                  <a:pt x="5266078" y="4423144"/>
                  <a:pt x="4968798" y="4723773"/>
                  <a:pt x="4493028" y="4940448"/>
                </a:cubicBezTo>
                <a:cubicBezTo>
                  <a:pt x="4016689" y="5157383"/>
                  <a:pt x="3359074" y="5291395"/>
                  <a:pt x="2633039" y="5291395"/>
                </a:cubicBezTo>
                <a:cubicBezTo>
                  <a:pt x="1907004" y="5291395"/>
                  <a:pt x="1249390" y="5157383"/>
                  <a:pt x="773050" y="4940448"/>
                </a:cubicBezTo>
                <a:cubicBezTo>
                  <a:pt x="297280" y="4723773"/>
                  <a:pt x="0" y="4423144"/>
                  <a:pt x="0" y="4088805"/>
                </a:cubicBezTo>
                <a:cubicBezTo>
                  <a:pt x="0" y="3817014"/>
                  <a:pt x="196456" y="3567495"/>
                  <a:pt x="525553" y="3367251"/>
                </a:cubicBezTo>
                <a:cubicBezTo>
                  <a:pt x="196456" y="3167008"/>
                  <a:pt x="0" y="2917489"/>
                  <a:pt x="0" y="2645698"/>
                </a:cubicBezTo>
                <a:cubicBezTo>
                  <a:pt x="0" y="2373906"/>
                  <a:pt x="196456" y="2124388"/>
                  <a:pt x="525553" y="1924144"/>
                </a:cubicBezTo>
                <a:close/>
                <a:moveTo>
                  <a:pt x="12659" y="1202590"/>
                </a:moveTo>
                <a:cubicBezTo>
                  <a:pt x="12659" y="876251"/>
                  <a:pt x="303388" y="578751"/>
                  <a:pt x="778297" y="362466"/>
                </a:cubicBezTo>
                <a:cubicBezTo>
                  <a:pt x="1252643" y="146440"/>
                  <a:pt x="1908384" y="12659"/>
                  <a:pt x="2633039" y="12659"/>
                </a:cubicBezTo>
                <a:cubicBezTo>
                  <a:pt x="3357694" y="12659"/>
                  <a:pt x="4013435" y="146440"/>
                  <a:pt x="4487781" y="362466"/>
                </a:cubicBezTo>
                <a:cubicBezTo>
                  <a:pt x="4962690" y="578751"/>
                  <a:pt x="5253419" y="876251"/>
                  <a:pt x="5253419" y="1202590"/>
                </a:cubicBezTo>
                <a:cubicBezTo>
                  <a:pt x="5253419" y="1469489"/>
                  <a:pt x="5058954" y="1717102"/>
                  <a:pt x="4728305" y="1916764"/>
                </a:cubicBezTo>
                <a:cubicBezTo>
                  <a:pt x="4655916" y="1873413"/>
                  <a:pt x="4577266" y="1832418"/>
                  <a:pt x="4493028" y="1794055"/>
                </a:cubicBezTo>
                <a:cubicBezTo>
                  <a:pt x="4016689" y="1577121"/>
                  <a:pt x="3359074" y="1443108"/>
                  <a:pt x="2633039" y="1443108"/>
                </a:cubicBezTo>
                <a:cubicBezTo>
                  <a:pt x="1907004" y="1443108"/>
                  <a:pt x="1249390" y="1577121"/>
                  <a:pt x="773050" y="1794055"/>
                </a:cubicBezTo>
                <a:cubicBezTo>
                  <a:pt x="688812" y="1832418"/>
                  <a:pt x="610165" y="1873413"/>
                  <a:pt x="537775" y="1916764"/>
                </a:cubicBezTo>
                <a:cubicBezTo>
                  <a:pt x="207127" y="1717102"/>
                  <a:pt x="12659" y="1469489"/>
                  <a:pt x="12659" y="1202590"/>
                </a:cubicBezTo>
                <a:close/>
                <a:moveTo>
                  <a:pt x="4728305" y="1931524"/>
                </a:moveTo>
                <a:cubicBezTo>
                  <a:pt x="5058954" y="2131185"/>
                  <a:pt x="5253419" y="2378799"/>
                  <a:pt x="5253419" y="2645698"/>
                </a:cubicBezTo>
                <a:cubicBezTo>
                  <a:pt x="5253419" y="2912597"/>
                  <a:pt x="5058954" y="3160210"/>
                  <a:pt x="4728305" y="3359871"/>
                </a:cubicBezTo>
                <a:cubicBezTo>
                  <a:pt x="4655916" y="3316521"/>
                  <a:pt x="4577266" y="3275526"/>
                  <a:pt x="4493028" y="3237163"/>
                </a:cubicBezTo>
                <a:cubicBezTo>
                  <a:pt x="4016689" y="3020228"/>
                  <a:pt x="3359074" y="2886216"/>
                  <a:pt x="2633039" y="2886216"/>
                </a:cubicBezTo>
                <a:cubicBezTo>
                  <a:pt x="1907004" y="2886216"/>
                  <a:pt x="1249390" y="3020228"/>
                  <a:pt x="773050" y="3237163"/>
                </a:cubicBezTo>
                <a:cubicBezTo>
                  <a:pt x="688812" y="3275526"/>
                  <a:pt x="610165" y="3316521"/>
                  <a:pt x="537775" y="3359871"/>
                </a:cubicBezTo>
                <a:cubicBezTo>
                  <a:pt x="207127" y="3160210"/>
                  <a:pt x="12659" y="2912597"/>
                  <a:pt x="12659" y="2645698"/>
                </a:cubicBezTo>
                <a:cubicBezTo>
                  <a:pt x="12659" y="2378799"/>
                  <a:pt x="207127" y="2131185"/>
                  <a:pt x="537775" y="1931524"/>
                </a:cubicBezTo>
                <a:cubicBezTo>
                  <a:pt x="610165" y="1974874"/>
                  <a:pt x="688812" y="2015870"/>
                  <a:pt x="773050" y="2054232"/>
                </a:cubicBezTo>
                <a:cubicBezTo>
                  <a:pt x="1249390" y="2271167"/>
                  <a:pt x="1907004" y="2405180"/>
                  <a:pt x="2633039" y="2405180"/>
                </a:cubicBezTo>
                <a:cubicBezTo>
                  <a:pt x="3359074" y="2405180"/>
                  <a:pt x="4016689" y="2271167"/>
                  <a:pt x="4493028" y="2054232"/>
                </a:cubicBezTo>
                <a:cubicBezTo>
                  <a:pt x="4577266" y="2015870"/>
                  <a:pt x="4655916" y="1974874"/>
                  <a:pt x="4728305" y="1931524"/>
                </a:cubicBezTo>
                <a:close/>
                <a:moveTo>
                  <a:pt x="4715988" y="1924144"/>
                </a:moveTo>
                <a:cubicBezTo>
                  <a:pt x="4645732" y="1965893"/>
                  <a:pt x="4569481" y="2005502"/>
                  <a:pt x="4487781" y="2042713"/>
                </a:cubicBezTo>
                <a:cubicBezTo>
                  <a:pt x="4013435" y="2258742"/>
                  <a:pt x="3357694" y="2392521"/>
                  <a:pt x="2633039" y="2392521"/>
                </a:cubicBezTo>
                <a:cubicBezTo>
                  <a:pt x="1908384" y="2392521"/>
                  <a:pt x="1252643" y="2258742"/>
                  <a:pt x="778297" y="2042713"/>
                </a:cubicBezTo>
                <a:cubicBezTo>
                  <a:pt x="696597" y="2005502"/>
                  <a:pt x="620347" y="1965893"/>
                  <a:pt x="550091" y="1924144"/>
                </a:cubicBezTo>
                <a:cubicBezTo>
                  <a:pt x="620347" y="1882395"/>
                  <a:pt x="696597" y="1842785"/>
                  <a:pt x="778297" y="1805575"/>
                </a:cubicBezTo>
                <a:cubicBezTo>
                  <a:pt x="1252643" y="1589545"/>
                  <a:pt x="1908384" y="1455767"/>
                  <a:pt x="2633039" y="1455767"/>
                </a:cubicBezTo>
                <a:cubicBezTo>
                  <a:pt x="3357694" y="1455767"/>
                  <a:pt x="4013435" y="1589545"/>
                  <a:pt x="4487781" y="1805575"/>
                </a:cubicBezTo>
                <a:cubicBezTo>
                  <a:pt x="4569481" y="1842785"/>
                  <a:pt x="4645732" y="1882395"/>
                  <a:pt x="4715988" y="1924144"/>
                </a:cubicBezTo>
                <a:close/>
                <a:moveTo>
                  <a:pt x="5253419" y="4088805"/>
                </a:moveTo>
                <a:cubicBezTo>
                  <a:pt x="5253419" y="3821906"/>
                  <a:pt x="5058954" y="3574293"/>
                  <a:pt x="4728305" y="3374632"/>
                </a:cubicBezTo>
                <a:cubicBezTo>
                  <a:pt x="4655916" y="3417982"/>
                  <a:pt x="4577266" y="3458977"/>
                  <a:pt x="4493028" y="3497340"/>
                </a:cubicBezTo>
                <a:cubicBezTo>
                  <a:pt x="4016689" y="3714275"/>
                  <a:pt x="3359074" y="3848287"/>
                  <a:pt x="2633039" y="3848287"/>
                </a:cubicBezTo>
                <a:cubicBezTo>
                  <a:pt x="1907004" y="3848287"/>
                  <a:pt x="1249390" y="3714275"/>
                  <a:pt x="773050" y="3497340"/>
                </a:cubicBezTo>
                <a:cubicBezTo>
                  <a:pt x="688812" y="3458977"/>
                  <a:pt x="610165" y="3417982"/>
                  <a:pt x="537775" y="3374632"/>
                </a:cubicBezTo>
                <a:cubicBezTo>
                  <a:pt x="207127" y="3574293"/>
                  <a:pt x="12659" y="3821906"/>
                  <a:pt x="12659" y="4088805"/>
                </a:cubicBezTo>
                <a:cubicBezTo>
                  <a:pt x="12659" y="4415144"/>
                  <a:pt x="303388" y="4712646"/>
                  <a:pt x="778297" y="4928928"/>
                </a:cubicBezTo>
                <a:cubicBezTo>
                  <a:pt x="1252643" y="5144958"/>
                  <a:pt x="1908384" y="5278736"/>
                  <a:pt x="2633039" y="5278736"/>
                </a:cubicBezTo>
                <a:cubicBezTo>
                  <a:pt x="3357694" y="5278736"/>
                  <a:pt x="4013435" y="5144958"/>
                  <a:pt x="4487781" y="4928928"/>
                </a:cubicBezTo>
                <a:cubicBezTo>
                  <a:pt x="4962690" y="4712646"/>
                  <a:pt x="5253419" y="4415144"/>
                  <a:pt x="5253419" y="4088805"/>
                </a:cubicBezTo>
                <a:close/>
                <a:moveTo>
                  <a:pt x="4487781" y="3485820"/>
                </a:moveTo>
                <a:cubicBezTo>
                  <a:pt x="4569481" y="3448610"/>
                  <a:pt x="4645732" y="3409000"/>
                  <a:pt x="4715988" y="3367251"/>
                </a:cubicBezTo>
                <a:cubicBezTo>
                  <a:pt x="4645732" y="3325503"/>
                  <a:pt x="4569481" y="3285893"/>
                  <a:pt x="4487781" y="3248683"/>
                </a:cubicBezTo>
                <a:cubicBezTo>
                  <a:pt x="4013435" y="3032653"/>
                  <a:pt x="3357694" y="2898874"/>
                  <a:pt x="2633039" y="2898874"/>
                </a:cubicBezTo>
                <a:cubicBezTo>
                  <a:pt x="1908384" y="2898874"/>
                  <a:pt x="1252643" y="3032653"/>
                  <a:pt x="778297" y="3248683"/>
                </a:cubicBezTo>
                <a:cubicBezTo>
                  <a:pt x="696597" y="3285893"/>
                  <a:pt x="620347" y="3325503"/>
                  <a:pt x="550091" y="3367251"/>
                </a:cubicBezTo>
                <a:cubicBezTo>
                  <a:pt x="620347" y="3409000"/>
                  <a:pt x="696597" y="3448610"/>
                  <a:pt x="778297" y="3485820"/>
                </a:cubicBezTo>
                <a:cubicBezTo>
                  <a:pt x="1252643" y="3701850"/>
                  <a:pt x="1908384" y="3835629"/>
                  <a:pt x="2633039" y="3835629"/>
                </a:cubicBezTo>
                <a:cubicBezTo>
                  <a:pt x="3357694" y="3835629"/>
                  <a:pt x="4013435" y="3701850"/>
                  <a:pt x="4487781" y="3485820"/>
                </a:cubicBezTo>
                <a:close/>
              </a:path>
            </a:pathLst>
          </a:custGeom>
          <a:solidFill>
            <a:schemeClr val="tx2"/>
          </a:solidFill>
          <a:ln w="6319" cap="flat">
            <a:noFill/>
            <a:prstDash val="solid"/>
            <a:miter/>
          </a:ln>
        </p:spPr>
        <p:txBody>
          <a:bodyPr rtlCol="0" anchor="ctr"/>
          <a:lstStyle/>
          <a:p>
            <a:endParaRPr lang="en-US" dirty="0"/>
          </a:p>
        </p:txBody>
      </p:sp>
      <p:sp>
        <p:nvSpPr>
          <p:cNvPr id="86" name="Picture Placeholder 10">
            <a:extLst>
              <a:ext uri="{FF2B5EF4-FFF2-40B4-BE49-F238E27FC236}">
                <a16:creationId xmlns:a16="http://schemas.microsoft.com/office/drawing/2014/main" id="{E37AD4D7-DF5E-80C0-7D49-87609C9C6AE5}"/>
              </a:ext>
            </a:extLst>
          </p:cNvPr>
          <p:cNvSpPr>
            <a:spLocks noGrp="1"/>
          </p:cNvSpPr>
          <p:nvPr>
            <p:ph type="pic" sz="quarter" idx="13"/>
          </p:nvPr>
        </p:nvSpPr>
        <p:spPr>
          <a:xfrm>
            <a:off x="6304546" y="3682177"/>
            <a:ext cx="5240759" cy="2379862"/>
          </a:xfrm>
          <a:custGeom>
            <a:avLst/>
            <a:gdLst>
              <a:gd name="connsiteX0" fmla="*/ 525115 w 5240759"/>
              <a:gd name="connsiteY0" fmla="*/ 475757 h 2379862"/>
              <a:gd name="connsiteX1" fmla="*/ 760390 w 5240759"/>
              <a:gd name="connsiteY1" fmla="*/ 598466 h 2379862"/>
              <a:gd name="connsiteX2" fmla="*/ 2620379 w 5240759"/>
              <a:gd name="connsiteY2" fmla="*/ 949413 h 2379862"/>
              <a:gd name="connsiteX3" fmla="*/ 4480368 w 5240759"/>
              <a:gd name="connsiteY3" fmla="*/ 598466 h 2379862"/>
              <a:gd name="connsiteX4" fmla="*/ 4715646 w 5240759"/>
              <a:gd name="connsiteY4" fmla="*/ 475757 h 2379862"/>
              <a:gd name="connsiteX5" fmla="*/ 5231758 w 5240759"/>
              <a:gd name="connsiteY5" fmla="*/ 1090804 h 2379862"/>
              <a:gd name="connsiteX6" fmla="*/ 5240759 w 5240759"/>
              <a:gd name="connsiteY6" fmla="*/ 1189920 h 2379862"/>
              <a:gd name="connsiteX7" fmla="*/ 5240759 w 5240759"/>
              <a:gd name="connsiteY7" fmla="*/ 1189940 h 2379862"/>
              <a:gd name="connsiteX8" fmla="*/ 5227340 w 5240759"/>
              <a:gd name="connsiteY8" fmla="*/ 1310854 h 2379862"/>
              <a:gd name="connsiteX9" fmla="*/ 4475121 w 5240759"/>
              <a:gd name="connsiteY9" fmla="*/ 2030054 h 2379862"/>
              <a:gd name="connsiteX10" fmla="*/ 2620379 w 5240759"/>
              <a:gd name="connsiteY10" fmla="*/ 2379862 h 2379862"/>
              <a:gd name="connsiteX11" fmla="*/ 765637 w 5240759"/>
              <a:gd name="connsiteY11" fmla="*/ 2030054 h 2379862"/>
              <a:gd name="connsiteX12" fmla="*/ 678779 w 5240759"/>
              <a:gd name="connsiteY12" fmla="*/ 1988564 h 2379862"/>
              <a:gd name="connsiteX13" fmla="*/ 11806 w 5240759"/>
              <a:gd name="connsiteY13" fmla="*/ 1303386 h 2379862"/>
              <a:gd name="connsiteX14" fmla="*/ 0 w 5240759"/>
              <a:gd name="connsiteY14" fmla="*/ 1189941 h 2379862"/>
              <a:gd name="connsiteX15" fmla="*/ 0 w 5240759"/>
              <a:gd name="connsiteY15" fmla="*/ 1189920 h 2379862"/>
              <a:gd name="connsiteX16" fmla="*/ 9001 w 5240759"/>
              <a:gd name="connsiteY16" fmla="*/ 1090804 h 2379862"/>
              <a:gd name="connsiteX17" fmla="*/ 525115 w 5240759"/>
              <a:gd name="connsiteY17" fmla="*/ 475757 h 2379862"/>
              <a:gd name="connsiteX18" fmla="*/ 2620379 w 5240759"/>
              <a:gd name="connsiteY18" fmla="*/ 0 h 2379862"/>
              <a:gd name="connsiteX19" fmla="*/ 4475121 w 5240759"/>
              <a:gd name="connsiteY19" fmla="*/ 349808 h 2379862"/>
              <a:gd name="connsiteX20" fmla="*/ 4703329 w 5240759"/>
              <a:gd name="connsiteY20" fmla="*/ 468377 h 2379862"/>
              <a:gd name="connsiteX21" fmla="*/ 4475121 w 5240759"/>
              <a:gd name="connsiteY21" fmla="*/ 586946 h 2379862"/>
              <a:gd name="connsiteX22" fmla="*/ 2620379 w 5240759"/>
              <a:gd name="connsiteY22" fmla="*/ 936754 h 2379862"/>
              <a:gd name="connsiteX23" fmla="*/ 765637 w 5240759"/>
              <a:gd name="connsiteY23" fmla="*/ 586946 h 2379862"/>
              <a:gd name="connsiteX24" fmla="*/ 537431 w 5240759"/>
              <a:gd name="connsiteY24" fmla="*/ 468377 h 2379862"/>
              <a:gd name="connsiteX25" fmla="*/ 765637 w 5240759"/>
              <a:gd name="connsiteY25" fmla="*/ 349808 h 2379862"/>
              <a:gd name="connsiteX26" fmla="*/ 951798 w 5240759"/>
              <a:gd name="connsiteY26" fmla="*/ 272754 h 2379862"/>
              <a:gd name="connsiteX27" fmla="*/ 2620379 w 5240759"/>
              <a:gd name="connsiteY27" fmla="*/ 0 h 237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40759" h="2379862">
                <a:moveTo>
                  <a:pt x="525115" y="475757"/>
                </a:moveTo>
                <a:cubicBezTo>
                  <a:pt x="597505" y="519107"/>
                  <a:pt x="676152" y="560103"/>
                  <a:pt x="760390" y="598466"/>
                </a:cubicBezTo>
                <a:cubicBezTo>
                  <a:pt x="1236730" y="815400"/>
                  <a:pt x="1894344" y="949413"/>
                  <a:pt x="2620379" y="949413"/>
                </a:cubicBezTo>
                <a:cubicBezTo>
                  <a:pt x="3346415" y="949413"/>
                  <a:pt x="4004029" y="815400"/>
                  <a:pt x="4480368" y="598466"/>
                </a:cubicBezTo>
                <a:cubicBezTo>
                  <a:pt x="4564606" y="560103"/>
                  <a:pt x="4643256" y="519107"/>
                  <a:pt x="4715646" y="475757"/>
                </a:cubicBezTo>
                <a:cubicBezTo>
                  <a:pt x="5004963" y="650462"/>
                  <a:pt x="5190016" y="861878"/>
                  <a:pt x="5231758" y="1090804"/>
                </a:cubicBezTo>
                <a:lnTo>
                  <a:pt x="5240759" y="1189920"/>
                </a:lnTo>
                <a:lnTo>
                  <a:pt x="5240759" y="1189940"/>
                </a:lnTo>
                <a:lnTo>
                  <a:pt x="5227340" y="1310854"/>
                </a:lnTo>
                <a:cubicBezTo>
                  <a:pt x="5165200" y="1589376"/>
                  <a:pt x="4890666" y="1840807"/>
                  <a:pt x="4475121" y="2030054"/>
                </a:cubicBezTo>
                <a:cubicBezTo>
                  <a:pt x="4000775" y="2246083"/>
                  <a:pt x="3345035" y="2379862"/>
                  <a:pt x="2620379" y="2379862"/>
                </a:cubicBezTo>
                <a:cubicBezTo>
                  <a:pt x="1895724" y="2379862"/>
                  <a:pt x="1239983" y="2246083"/>
                  <a:pt x="765637" y="2030054"/>
                </a:cubicBezTo>
                <a:cubicBezTo>
                  <a:pt x="735959" y="2016534"/>
                  <a:pt x="706995" y="2002704"/>
                  <a:pt x="678779" y="1988564"/>
                </a:cubicBezTo>
                <a:cubicBezTo>
                  <a:pt x="308429" y="1802984"/>
                  <a:pt x="66501" y="1564950"/>
                  <a:pt x="11806" y="1303386"/>
                </a:cubicBezTo>
                <a:lnTo>
                  <a:pt x="0" y="1189941"/>
                </a:lnTo>
                <a:lnTo>
                  <a:pt x="0" y="1189920"/>
                </a:lnTo>
                <a:lnTo>
                  <a:pt x="9001" y="1090804"/>
                </a:lnTo>
                <a:cubicBezTo>
                  <a:pt x="50744" y="861878"/>
                  <a:pt x="235798" y="650462"/>
                  <a:pt x="525115" y="475757"/>
                </a:cubicBezTo>
                <a:close/>
                <a:moveTo>
                  <a:pt x="2620379" y="0"/>
                </a:moveTo>
                <a:cubicBezTo>
                  <a:pt x="3345035" y="0"/>
                  <a:pt x="4000775" y="133779"/>
                  <a:pt x="4475121" y="349808"/>
                </a:cubicBezTo>
                <a:cubicBezTo>
                  <a:pt x="4556821" y="387019"/>
                  <a:pt x="4633072" y="426628"/>
                  <a:pt x="4703329" y="468377"/>
                </a:cubicBezTo>
                <a:cubicBezTo>
                  <a:pt x="4633072" y="510126"/>
                  <a:pt x="4556821" y="549735"/>
                  <a:pt x="4475121" y="586946"/>
                </a:cubicBezTo>
                <a:cubicBezTo>
                  <a:pt x="4000775" y="802976"/>
                  <a:pt x="3345035" y="936754"/>
                  <a:pt x="2620379" y="936754"/>
                </a:cubicBezTo>
                <a:cubicBezTo>
                  <a:pt x="1895724" y="936754"/>
                  <a:pt x="1239983" y="802976"/>
                  <a:pt x="765637" y="586946"/>
                </a:cubicBezTo>
                <a:cubicBezTo>
                  <a:pt x="683937" y="549735"/>
                  <a:pt x="607687" y="510126"/>
                  <a:pt x="537431" y="468377"/>
                </a:cubicBezTo>
                <a:cubicBezTo>
                  <a:pt x="607687" y="426628"/>
                  <a:pt x="683937" y="387019"/>
                  <a:pt x="765637" y="349808"/>
                </a:cubicBezTo>
                <a:cubicBezTo>
                  <a:pt x="824931" y="322807"/>
                  <a:pt x="887061" y="297084"/>
                  <a:pt x="951798" y="272754"/>
                </a:cubicBezTo>
                <a:cubicBezTo>
                  <a:pt x="1404998" y="102429"/>
                  <a:pt x="1986310" y="0"/>
                  <a:pt x="26203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Click icon to add picture</a:t>
            </a:r>
            <a:endParaRPr lang="en-US" dirty="0"/>
          </a:p>
        </p:txBody>
      </p:sp>
      <p:sp>
        <p:nvSpPr>
          <p:cNvPr id="6" name="Date Placeholder 6">
            <a:extLst>
              <a:ext uri="{FF2B5EF4-FFF2-40B4-BE49-F238E27FC236}">
                <a16:creationId xmlns:a16="http://schemas.microsoft.com/office/drawing/2014/main" id="{63E1CB2B-425E-870F-234A-11066990B84B}"/>
              </a:ext>
            </a:extLst>
          </p:cNvPr>
          <p:cNvSpPr>
            <a:spLocks noGrp="1"/>
          </p:cNvSpPr>
          <p:nvPr>
            <p:ph type="dt" sz="half" idx="14"/>
          </p:nvPr>
        </p:nvSpPr>
        <p:spPr>
          <a:xfrm>
            <a:off x="634030" y="6453002"/>
            <a:ext cx="1951777" cy="365125"/>
          </a:xfrm>
        </p:spPr>
        <p:txBody>
          <a:bodyPr/>
          <a:lstStyle>
            <a:lvl1pPr>
              <a:defRPr>
                <a:solidFill>
                  <a:schemeClr val="tx2"/>
                </a:solidFill>
              </a:defRPr>
            </a:lvl1pPr>
          </a:lstStyle>
          <a:p>
            <a:endParaRPr lang="en-US" dirty="0"/>
          </a:p>
        </p:txBody>
      </p:sp>
      <p:sp>
        <p:nvSpPr>
          <p:cNvPr id="7" name="Footer Placeholder 7">
            <a:extLst>
              <a:ext uri="{FF2B5EF4-FFF2-40B4-BE49-F238E27FC236}">
                <a16:creationId xmlns:a16="http://schemas.microsoft.com/office/drawing/2014/main" id="{850BF87A-EDEC-867A-CDAD-B928EDCAEEEE}"/>
              </a:ext>
            </a:extLst>
          </p:cNvPr>
          <p:cNvSpPr>
            <a:spLocks noGrp="1"/>
          </p:cNvSpPr>
          <p:nvPr>
            <p:ph type="ftr" sz="quarter" idx="15"/>
          </p:nvPr>
        </p:nvSpPr>
        <p:spPr>
          <a:xfrm>
            <a:off x="2726037" y="6453002"/>
            <a:ext cx="2805405" cy="365125"/>
          </a:xfrm>
        </p:spPr>
        <p:txBody>
          <a:bodyPr/>
          <a:lstStyle>
            <a:lvl1pPr>
              <a:defRPr>
                <a:solidFill>
                  <a:schemeClr val="tx2"/>
                </a:solidFill>
              </a:defRPr>
            </a:lvl1pPr>
          </a:lstStyle>
          <a:p>
            <a:endParaRPr lang="en-US" dirty="0"/>
          </a:p>
        </p:txBody>
      </p:sp>
      <p:sp>
        <p:nvSpPr>
          <p:cNvPr id="8" name="Slide Number Placeholder 8">
            <a:extLst>
              <a:ext uri="{FF2B5EF4-FFF2-40B4-BE49-F238E27FC236}">
                <a16:creationId xmlns:a16="http://schemas.microsoft.com/office/drawing/2014/main" id="{5AE0F92F-FE2F-893B-E9CB-D4FBFB75386A}"/>
              </a:ext>
            </a:extLst>
          </p:cNvPr>
          <p:cNvSpPr>
            <a:spLocks noGrp="1"/>
          </p:cNvSpPr>
          <p:nvPr>
            <p:ph type="sldNum" sz="quarter" idx="16"/>
          </p:nvPr>
        </p:nvSpPr>
        <p:spPr>
          <a:xfrm>
            <a:off x="5481678"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340931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634999"/>
            <a:ext cx="7538426" cy="3726812"/>
          </a:xfrm>
        </p:spPr>
        <p:txBody>
          <a:bodyPr anchor="t">
            <a:normAutofit/>
          </a:bodyPr>
          <a:lstStyle>
            <a:lvl1pPr algn="l">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8" y="4591812"/>
            <a:ext cx="7538426" cy="1477683"/>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89777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00760"/>
            <a:ext cx="8095017" cy="3361052"/>
          </a:xfrm>
        </p:spPr>
        <p:txBody>
          <a:bodyPr anchor="b">
            <a:normAutofit/>
          </a:bodyPr>
          <a:lstStyle>
            <a:lvl1pPr algn="l">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8" y="4728525"/>
            <a:ext cx="8095017" cy="112871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823543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381758"/>
            <a:ext cx="9037983" cy="2557697"/>
          </a:xfrm>
        </p:spPr>
        <p:txBody>
          <a:bodyPr anchor="b">
            <a:normAutofit/>
          </a:bodyPr>
          <a:lstStyle>
            <a:lvl1pPr algn="ctr">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3" y="4211767"/>
            <a:ext cx="7924802" cy="1241971"/>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451626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8649" y="1001715"/>
            <a:ext cx="8486780" cy="5221286"/>
          </a:xfrm>
        </p:spPr>
        <p:txBody>
          <a:bodyPr anchor="b">
            <a:normAutofit/>
          </a:bodyPr>
          <a:lstStyle>
            <a:lvl1pPr algn="l">
              <a:defRPr sz="6400">
                <a:solidFill>
                  <a:schemeClr val="bg2"/>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2"/>
                </a:solidFill>
              </a:defRPr>
            </a:lvl1p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2"/>
                </a:solidFill>
              </a:defRPr>
            </a:lvl1p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7157390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4353867"/>
            <a:ext cx="9980959" cy="1869134"/>
          </a:xfrm>
        </p:spPr>
        <p:txBody>
          <a:bodyPr lIns="0" tIns="0" rIns="0" bIns="0" anchor="b">
            <a:normAutofit/>
          </a:bodyPr>
          <a:lstStyle>
            <a:lvl1pPr algn="l">
              <a:lnSpc>
                <a:spcPct val="84000"/>
              </a:lnSpc>
              <a:defRPr sz="6400">
                <a:solidFill>
                  <a:schemeClr val="bg2"/>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A2E0BFFA-7DAF-52FB-8C17-25A920A8CC5F}"/>
              </a:ext>
            </a:extLst>
          </p:cNvPr>
          <p:cNvSpPr>
            <a:spLocks noGrp="1"/>
          </p:cNvSpPr>
          <p:nvPr>
            <p:ph type="dt" sz="half" idx="10"/>
          </p:nvPr>
        </p:nvSpPr>
        <p:spPr/>
        <p:txBody>
          <a:bodyPr/>
          <a:lstStyle>
            <a:lvl1pPr>
              <a:defRPr b="0" i="0">
                <a:solidFill>
                  <a:schemeClr val="bg2"/>
                </a:solidFill>
                <a:latin typeface="+mn-lt"/>
              </a:defRPr>
            </a:lvl1pPr>
          </a:lstStyle>
          <a:p>
            <a:endParaRPr lang="en-US" dirty="0"/>
          </a:p>
        </p:txBody>
      </p:sp>
      <p:sp>
        <p:nvSpPr>
          <p:cNvPr id="5" name="Footer Placeholder 4">
            <a:extLst>
              <a:ext uri="{FF2B5EF4-FFF2-40B4-BE49-F238E27FC236}">
                <a16:creationId xmlns:a16="http://schemas.microsoft.com/office/drawing/2014/main" id="{9FBA860A-CE60-9153-311E-1630CE572432}"/>
              </a:ext>
            </a:extLst>
          </p:cNvPr>
          <p:cNvSpPr>
            <a:spLocks noGrp="1"/>
          </p:cNvSpPr>
          <p:nvPr>
            <p:ph type="ftr" sz="quarter" idx="11"/>
          </p:nvPr>
        </p:nvSpPr>
        <p:spPr/>
        <p:txBody>
          <a:bodyPr/>
          <a:lstStyle>
            <a:lvl1pPr>
              <a:defRPr b="0" i="0">
                <a:solidFill>
                  <a:schemeClr val="bg2"/>
                </a:solidFill>
                <a:latin typeface="+mn-lt"/>
              </a:defRPr>
            </a:lvl1pPr>
          </a:lstStyle>
          <a:p>
            <a:endParaRPr lang="en-US" dirty="0"/>
          </a:p>
        </p:txBody>
      </p:sp>
      <p:sp>
        <p:nvSpPr>
          <p:cNvPr id="6" name="Slide Number Placeholder 5">
            <a:extLst>
              <a:ext uri="{FF2B5EF4-FFF2-40B4-BE49-F238E27FC236}">
                <a16:creationId xmlns:a16="http://schemas.microsoft.com/office/drawing/2014/main" id="{25FFB454-6FF8-3E7D-5E61-22795DC06435}"/>
              </a:ext>
            </a:extLst>
          </p:cNvPr>
          <p:cNvSpPr>
            <a:spLocks noGrp="1"/>
          </p:cNvSpPr>
          <p:nvPr>
            <p:ph type="sldNum" sz="quarter" idx="12"/>
          </p:nvPr>
        </p:nvSpPr>
        <p:spPr/>
        <p:txBody>
          <a:bodyPr/>
          <a:lstStyle>
            <a:lvl1pPr>
              <a:defRPr b="0" i="0">
                <a:solidFill>
                  <a:schemeClr val="bg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2976356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7" y="664108"/>
            <a:ext cx="8481402" cy="1554480"/>
          </a:xfrm>
        </p:spPr>
        <p:txBody>
          <a:bodyPr bIns="0" anchor="b">
            <a:normAutofit/>
          </a:bodyPr>
          <a:lstStyle>
            <a:lvl1pPr>
              <a:defRPr sz="5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7" y="2348374"/>
            <a:ext cx="8481402" cy="3689909"/>
          </a:xfrm>
        </p:spPr>
        <p:txBody>
          <a:bodyPr bIns="0">
            <a:normAutofit/>
          </a:bodyPr>
          <a:lstStyle>
            <a:lvl1pPr marL="342900" indent="-342900">
              <a:buFont typeface="+mj-lt"/>
              <a:buAutoNum type="arabicPeriod"/>
              <a:defRPr sz="1700"/>
            </a:lvl1pPr>
            <a:lvl2pPr marL="228600" indent="0">
              <a:buFont typeface="+mj-lt"/>
              <a:buNone/>
              <a:defRPr sz="1700"/>
            </a:lvl2pPr>
            <a:lvl3pPr marL="457200" indent="0">
              <a:buFont typeface="+mj-lt"/>
              <a:buNone/>
              <a:defRPr sz="17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bIns="0"/>
          <a:lstStyle/>
          <a:p>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bIns="0"/>
          <a:lstStyle/>
          <a:p>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bIns="0"/>
          <a:lstStyle/>
          <a:p>
            <a:fld id="{CC057153-B650-4DEB-B370-79DDCFDCE934}" type="slidenum">
              <a:rPr lang="en-US" smtClean="0"/>
              <a:t>‹#›</a:t>
            </a:fld>
            <a:endParaRPr lang="en-US" dirty="0"/>
          </a:p>
        </p:txBody>
      </p:sp>
    </p:spTree>
    <p:extLst>
      <p:ext uri="{BB962C8B-B14F-4D97-AF65-F5344CB8AC3E}">
        <p14:creationId xmlns:p14="http://schemas.microsoft.com/office/powerpoint/2010/main" val="13087411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93595" y="634999"/>
            <a:ext cx="5075580" cy="1868241"/>
          </a:xfrm>
        </p:spPr>
        <p:txBody>
          <a:bodyPr anchor="b">
            <a:noAutofit/>
          </a:bodyPr>
          <a:lstStyle>
            <a:lvl1pPr>
              <a:defRPr sz="5000">
                <a:solidFill>
                  <a:schemeClr val="tx2"/>
                </a:solidFill>
              </a:defRPr>
            </a:lvl1pPr>
          </a:lstStyle>
          <a:p>
            <a:r>
              <a:rPr lang="en-US"/>
              <a:t>Click to edit Master title style</a:t>
            </a:r>
            <a:endParaRPr lang="en-US" dirty="0"/>
          </a:p>
        </p:txBody>
      </p:sp>
      <p:sp>
        <p:nvSpPr>
          <p:cNvPr id="6" name="Picture Placeholder 10">
            <a:extLst>
              <a:ext uri="{FF2B5EF4-FFF2-40B4-BE49-F238E27FC236}">
                <a16:creationId xmlns:a16="http://schemas.microsoft.com/office/drawing/2014/main" id="{8C6E1410-66DE-9241-4185-21B0E61A5034}"/>
              </a:ext>
            </a:extLst>
          </p:cNvPr>
          <p:cNvSpPr>
            <a:spLocks noGrp="1"/>
          </p:cNvSpPr>
          <p:nvPr>
            <p:ph type="pic" sz="quarter" idx="15"/>
          </p:nvPr>
        </p:nvSpPr>
        <p:spPr>
          <a:xfrm>
            <a:off x="0" y="0"/>
            <a:ext cx="6096000" cy="6858000"/>
          </a:xfrm>
          <a:blipFill dpi="0" rotWithShape="1">
            <a:blip r:embed="rId2">
              <a:alphaModFix amt="60000"/>
            </a:blip>
            <a:srcRect/>
            <a:stretch>
              <a:fillRect r="-8021"/>
            </a:stretch>
          </a:blipFill>
        </p:spPr>
        <p:txBody>
          <a:bodyPr/>
          <a:lstStyle>
            <a:lvl1pPr marL="0" indent="0">
              <a:buNone/>
              <a:defRPr/>
            </a:lvl1p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593595" y="2875340"/>
            <a:ext cx="5075580" cy="3347660"/>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1600">
                <a:solidFill>
                  <a:schemeClr val="tx2"/>
                </a:solidFill>
              </a:defRPr>
            </a:lvl2pPr>
            <a:lvl3pPr marL="457200" indent="0">
              <a:buFont typeface="Arial" panose="020B0604020202020204" pitchFamily="34" charset="0"/>
              <a:buNone/>
              <a:defRPr sz="1400">
                <a:solidFill>
                  <a:schemeClr val="tx2"/>
                </a:solidFill>
              </a:defRPr>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593591" y="6453002"/>
            <a:ext cx="1996689" cy="365125"/>
          </a:xfrm>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283664" y="6453001"/>
            <a:ext cx="2828925" cy="365125"/>
          </a:xfrm>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12585" y="6453001"/>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31275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2385975"/>
            <a:ext cx="4719431" cy="2454796"/>
          </a:xfrm>
        </p:spPr>
        <p:txBody>
          <a:bodyPr>
            <a:noAutofit/>
          </a:bodyPr>
          <a:lstStyle>
            <a:lvl1pPr>
              <a:defRPr sz="500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86499" y="2386584"/>
            <a:ext cx="4328489" cy="2459736"/>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2000">
                <a:solidFill>
                  <a:schemeClr val="tx2"/>
                </a:solidFill>
              </a:defRPr>
            </a:lvl2pPr>
            <a:lvl3pPr marL="457200" indent="0">
              <a:buFont typeface="Arial" panose="020B0604020202020204" pitchFamily="34" charset="0"/>
              <a:buNone/>
              <a:defRPr sz="2000">
                <a:solidFill>
                  <a:schemeClr val="tx2"/>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7229477" y="6453002"/>
            <a:ext cx="2828925" cy="365125"/>
          </a:xfrm>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058398" y="6453002"/>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213939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2258568"/>
            <a:ext cx="4328499" cy="3557016"/>
          </a:xfrm>
        </p:spPr>
        <p:txBody>
          <a:bodyPr bIns="0">
            <a:normAutofit/>
          </a:bodyPr>
          <a:lstStyle>
            <a:lvl1pPr>
              <a:defRPr sz="500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254250"/>
            <a:ext cx="5266077" cy="3556000"/>
          </a:xfrm>
        </p:spPr>
        <p:txBody>
          <a:bodyPr bIns="0">
            <a:normAutofit/>
          </a:bodyPr>
          <a:lstStyle>
            <a:lvl1pPr marL="0" indent="0">
              <a:buNone/>
              <a:defRPr sz="1700">
                <a:solidFill>
                  <a:schemeClr val="tx2"/>
                </a:solidFill>
              </a:defRPr>
            </a:lvl1pPr>
            <a:lvl2pPr marL="228600" indent="0">
              <a:buNone/>
              <a:defRPr>
                <a:solidFill>
                  <a:srgbClr val="361E14"/>
                </a:solidFill>
              </a:defRPr>
            </a:lvl2pPr>
            <a:lvl3pPr marL="457200" indent="0">
              <a:buNone/>
              <a:defRPr>
                <a:solidFill>
                  <a:srgbClr val="361E14"/>
                </a:solidFill>
              </a:defRPr>
            </a:lvl3pPr>
            <a:lvl4pPr marL="685800" indent="0">
              <a:buNone/>
              <a:defRPr/>
            </a:lvl4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bIns="0"/>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bIns="0"/>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bIns="0"/>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62330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0398" y="829193"/>
            <a:ext cx="4391662" cy="5068687"/>
          </a:xfrm>
        </p:spPr>
        <p:txBody>
          <a:bodyPr>
            <a:normAutofit/>
          </a:bodyPr>
          <a:lstStyle>
            <a:lvl1pPr>
              <a:defRPr sz="500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65458" y="829628"/>
            <a:ext cx="5681662" cy="5068252"/>
          </a:xfrm>
        </p:spPr>
        <p:txBody>
          <a:bodyPr>
            <a:normAutofit/>
          </a:bodyPr>
          <a:lstStyle>
            <a:lvl1pPr marL="0" indent="0">
              <a:buNone/>
              <a:defRPr sz="1700">
                <a:solidFill>
                  <a:schemeClr val="tx2"/>
                </a:solidFill>
              </a:defRPr>
            </a:lvl1pPr>
            <a:lvl2pPr marL="228600" indent="0">
              <a:buNone/>
              <a:defRPr>
                <a:solidFill>
                  <a:srgbClr val="361E14"/>
                </a:solidFill>
              </a:defRPr>
            </a:lvl2pPr>
            <a:lvl3pPr marL="457200" indent="0">
              <a:buNone/>
              <a:defRPr>
                <a:solidFill>
                  <a:srgbClr val="361E14"/>
                </a:solidFill>
              </a:defRPr>
            </a:lvl3pPr>
            <a:lvl4pPr marL="685800" indent="0">
              <a:buNone/>
              <a:defRPr/>
            </a:lvl4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51485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7" y="993213"/>
            <a:ext cx="4328500" cy="4864028"/>
          </a:xfrm>
        </p:spPr>
        <p:txBody>
          <a:bodyPr>
            <a:normAutofit/>
          </a:bodyPr>
          <a:lstStyle>
            <a:lvl1pPr>
              <a:defRPr sz="500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4"/>
            <a:ext cx="6209053" cy="5221285"/>
          </a:xfrm>
        </p:spPr>
        <p:txBody>
          <a:bodyPr>
            <a:normAutofit/>
          </a:bodyPr>
          <a:lstStyle>
            <a:lvl1pPr marL="0" indent="0">
              <a:buNone/>
              <a:defRPr sz="1700">
                <a:solidFill>
                  <a:schemeClr val="tx2"/>
                </a:solidFill>
              </a:defRPr>
            </a:lvl1pPr>
            <a:lvl2pPr marL="228600" indent="0">
              <a:buNone/>
              <a:defRPr>
                <a:solidFill>
                  <a:srgbClr val="361E14"/>
                </a:solidFill>
              </a:defRPr>
            </a:lvl2pPr>
            <a:lvl3pPr marL="457200" indent="0">
              <a:buNone/>
              <a:defRPr>
                <a:solidFill>
                  <a:srgbClr val="361E14"/>
                </a:solidFill>
              </a:defRPr>
            </a:lvl3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761053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7" y="634998"/>
            <a:ext cx="3399377" cy="5588001"/>
          </a:xfrm>
        </p:spPr>
        <p:txBody>
          <a:bodyPr>
            <a:normAutofit/>
          </a:bodyPr>
          <a:lstStyle>
            <a:lvl1pPr>
              <a:defRPr sz="500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19788" y="634998"/>
            <a:ext cx="7138176" cy="5588001"/>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323849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634997"/>
            <a:ext cx="10923934" cy="1113477"/>
          </a:xfrm>
        </p:spPr>
        <p:txBody>
          <a:bodyPr lIns="0" tIns="0" rIns="0" bIns="0" anchor="b">
            <a:noAutofit/>
          </a:bodyPr>
          <a:lstStyle>
            <a:lvl1pPr>
              <a:defRPr sz="50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30" y="2142921"/>
            <a:ext cx="10923934" cy="4093526"/>
          </a:xfrm>
        </p:spPr>
        <p:txBody>
          <a:bodyPr anchor="ctr">
            <a:normAutofit/>
          </a:bodyPr>
          <a:lstStyle>
            <a:lvl1pPr marL="0" indent="0">
              <a:buFont typeface="Arial" panose="020B0604020202020204" pitchFamily="34" charset="0"/>
              <a:buNone/>
              <a:defRPr sz="1700">
                <a:solidFill>
                  <a:schemeClr val="tx2"/>
                </a:solidFill>
              </a:defRPr>
            </a:lvl1pPr>
            <a:lvl2pPr marL="228600" indent="0">
              <a:buNone/>
              <a:defRPr>
                <a:solidFill>
                  <a:srgbClr val="361E14"/>
                </a:solidFill>
              </a:defRPr>
            </a:lvl2pPr>
            <a:lvl3pPr marL="457200" indent="0">
              <a:buNone/>
              <a:defRPr>
                <a:solidFill>
                  <a:srgbClr val="361E14"/>
                </a:solidFill>
              </a:defRPr>
            </a:lvl3pPr>
            <a:lvl4pPr marL="685800" indent="0">
              <a:buNone/>
              <a:defRPr>
                <a:solidFill>
                  <a:srgbClr val="361E14"/>
                </a:solidFill>
              </a:defRPr>
            </a:lvl4pPr>
            <a:lvl5pPr marL="914400" indent="0">
              <a:buNone/>
              <a:defRPr>
                <a:solidFill>
                  <a:srgbClr val="361E14"/>
                </a:solidFill>
              </a:defRPr>
            </a:lvl5pPr>
          </a:lstStyle>
          <a:p>
            <a:pPr lvl="0"/>
            <a:r>
              <a:rPr lang="en-US"/>
              <a:t>Click to edit Master text styles</a:t>
            </a:r>
          </a:p>
        </p:txBody>
      </p:sp>
      <p:sp>
        <p:nvSpPr>
          <p:cNvPr id="28" name="Date Placeholder 3">
            <a:extLst>
              <a:ext uri="{FF2B5EF4-FFF2-40B4-BE49-F238E27FC236}">
                <a16:creationId xmlns:a16="http://schemas.microsoft.com/office/drawing/2014/main" id="{2FE53322-94C5-FBF3-4E46-D79515F3F304}"/>
              </a:ext>
            </a:extLst>
          </p:cNvPr>
          <p:cNvSpPr>
            <a:spLocks noGrp="1"/>
          </p:cNvSpPr>
          <p:nvPr>
            <p:ph type="dt" sz="half" idx="2"/>
          </p:nvPr>
        </p:nvSpPr>
        <p:spPr>
          <a:xfrm>
            <a:off x="634028" y="6453002"/>
            <a:ext cx="3771901" cy="365125"/>
          </a:xfrm>
          <a:prstGeom prst="rect">
            <a:avLst/>
          </a:prstGeom>
        </p:spPr>
        <p:txBody>
          <a:bodyPr vert="horz" lIns="0" tIns="0" rIns="0" bIns="0" rtlCol="0" anchor="ctr"/>
          <a:lstStyle>
            <a:lvl1pPr algn="l">
              <a:defRPr sz="900" b="0" i="0">
                <a:solidFill>
                  <a:schemeClr val="tx2"/>
                </a:solidFill>
                <a:latin typeface="+mn-lt"/>
              </a:defRPr>
            </a:lvl1pPr>
          </a:lstStyle>
          <a:p>
            <a:endParaRPr lang="en-US" dirty="0"/>
          </a:p>
        </p:txBody>
      </p:sp>
      <p:sp>
        <p:nvSpPr>
          <p:cNvPr id="29" name="Footer Placeholder 4">
            <a:extLst>
              <a:ext uri="{FF2B5EF4-FFF2-40B4-BE49-F238E27FC236}">
                <a16:creationId xmlns:a16="http://schemas.microsoft.com/office/drawing/2014/main" id="{0EC10FEF-5A5B-FFAB-9CB8-FFB517C50E6C}"/>
              </a:ext>
            </a:extLst>
          </p:cNvPr>
          <p:cNvSpPr>
            <a:spLocks noGrp="1"/>
          </p:cNvSpPr>
          <p:nvPr>
            <p:ph type="ftr" sz="quarter" idx="3"/>
          </p:nvPr>
        </p:nvSpPr>
        <p:spPr>
          <a:xfrm>
            <a:off x="8172454" y="6453002"/>
            <a:ext cx="2828925" cy="365125"/>
          </a:xfrm>
          <a:prstGeom prst="rect">
            <a:avLst/>
          </a:prstGeom>
        </p:spPr>
        <p:txBody>
          <a:bodyPr vert="horz" lIns="0" tIns="0" rIns="0" bIns="0" rtlCol="0" anchor="ctr"/>
          <a:lstStyle>
            <a:lvl1pPr algn="r">
              <a:defRPr sz="900" b="0" i="0">
                <a:solidFill>
                  <a:schemeClr val="tx2"/>
                </a:solidFill>
                <a:latin typeface="+mn-lt"/>
              </a:defRPr>
            </a:lvl1pPr>
          </a:lstStyle>
          <a:p>
            <a:endParaRPr lang="en-US" dirty="0"/>
          </a:p>
        </p:txBody>
      </p:sp>
      <p:sp>
        <p:nvSpPr>
          <p:cNvPr id="30" name="Slide Number Placeholder 5">
            <a:extLst>
              <a:ext uri="{FF2B5EF4-FFF2-40B4-BE49-F238E27FC236}">
                <a16:creationId xmlns:a16="http://schemas.microsoft.com/office/drawing/2014/main" id="{3F7EBC81-5A58-80DA-E8BB-8E707B13CDE7}"/>
              </a:ext>
            </a:extLst>
          </p:cNvPr>
          <p:cNvSpPr>
            <a:spLocks noGrp="1"/>
          </p:cNvSpPr>
          <p:nvPr>
            <p:ph type="sldNum" sz="quarter" idx="4"/>
          </p:nvPr>
        </p:nvSpPr>
        <p:spPr>
          <a:xfrm>
            <a:off x="11001375" y="6453002"/>
            <a:ext cx="556590" cy="365125"/>
          </a:xfrm>
          <a:prstGeom prst="rect">
            <a:avLst/>
          </a:prstGeom>
        </p:spPr>
        <p:txBody>
          <a:bodyPr vert="horz" lIns="0" tIns="0" rIns="0" bIns="0" rtlCol="0" anchor="ctr"/>
          <a:lstStyle>
            <a:lvl1pPr algn="r">
              <a:defRPr sz="900" b="0" i="0">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735956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78993" y="634998"/>
            <a:ext cx="6378971" cy="1113477"/>
          </a:xfrm>
        </p:spPr>
        <p:txBody>
          <a:bodyPr anchor="b"/>
          <a:lstStyle>
            <a:lvl1pPr>
              <a:defRPr>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269" y="2129475"/>
            <a:ext cx="6356348" cy="4093526"/>
          </a:xfrm>
        </p:spPr>
        <p:txBody>
          <a:bodyPr>
            <a:normAutofit/>
          </a:bodyPr>
          <a:lstStyle>
            <a:lvl1pPr marL="0" indent="0">
              <a:buNone/>
              <a:defRPr sz="1700">
                <a:solidFill>
                  <a:schemeClr val="tx2"/>
                </a:solidFill>
              </a:defRPr>
            </a:lvl1pPr>
            <a:lvl2pPr marL="228600" indent="0">
              <a:buNone/>
              <a:defRPr>
                <a:solidFill>
                  <a:srgbClr val="361E14"/>
                </a:solidFill>
              </a:defRPr>
            </a:lvl2pPr>
            <a:lvl3pPr marL="457200" indent="0">
              <a:buNone/>
              <a:defRPr>
                <a:solidFill>
                  <a:srgbClr val="361E14"/>
                </a:solidFill>
              </a:defRPr>
            </a:lvl3pPr>
            <a:lvl4pPr marL="685800" indent="0">
              <a:buNone/>
              <a:defRPr/>
            </a:lvl4pPr>
          </a:lstStyle>
          <a:p>
            <a:pPr lvl="0"/>
            <a:r>
              <a:rPr lang="en-US"/>
              <a:t>Click to edit Master text styles</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174303" y="6453002"/>
            <a:ext cx="3337584" cy="365125"/>
          </a:xfrm>
        </p:spPr>
        <p:txBody>
          <a:bodyPr/>
          <a:lstStyle>
            <a:lvl1pPr>
              <a:defRPr>
                <a:solidFill>
                  <a:schemeClr val="tx2"/>
                </a:solidFill>
              </a:defRPr>
            </a:lvl1pPr>
          </a:lstStyle>
          <a:p>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151106" y="6448643"/>
            <a:ext cx="2828925" cy="365125"/>
          </a:xfrm>
        </p:spPr>
        <p:txBody>
          <a:bodyPr/>
          <a:lstStyle>
            <a:lvl1pPr>
              <a:defRPr>
                <a:solidFill>
                  <a:schemeClr val="tx2"/>
                </a:solidFill>
              </a:defRPr>
            </a:lvl1pPr>
          </a:lstStyle>
          <a:p>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0980027" y="6448643"/>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315334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7" y="634998"/>
            <a:ext cx="6208941" cy="1113475"/>
          </a:xfrm>
        </p:spPr>
        <p:txBody>
          <a:bodyPr anchor="b"/>
          <a:lstStyle>
            <a:lvl1pPr>
              <a:defRPr>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153" y="2129474"/>
            <a:ext cx="6208941" cy="4189029"/>
          </a:xfrm>
        </p:spPr>
        <p:txBody>
          <a:bodyPr>
            <a:normAutofit/>
          </a:bodyPr>
          <a:lstStyle>
            <a:lvl1pPr marL="0" indent="0">
              <a:buNone/>
              <a:defRPr sz="1700">
                <a:solidFill>
                  <a:schemeClr val="tx2"/>
                </a:solidFill>
              </a:defRPr>
            </a:lvl1pPr>
            <a:lvl2pPr marL="228600" indent="0">
              <a:buNone/>
              <a:defRPr sz="1700">
                <a:solidFill>
                  <a:srgbClr val="361E14"/>
                </a:solidFill>
              </a:defRPr>
            </a:lvl2pPr>
            <a:lvl3pPr marL="457200" indent="0">
              <a:buNone/>
              <a:defRPr sz="1700">
                <a:solidFill>
                  <a:srgbClr val="361E14"/>
                </a:solidFill>
              </a:defRPr>
            </a:lvl3pPr>
            <a:lvl4pPr marL="685800" indent="0">
              <a:buNone/>
              <a:defRPr/>
            </a:lvl4pPr>
          </a:lstStyle>
          <a:p>
            <a:pPr lvl="0"/>
            <a:r>
              <a:rPr lang="en-US"/>
              <a:t>Click to edit Master text styles</a:t>
            </a:r>
          </a:p>
        </p:txBody>
      </p:sp>
      <p:sp>
        <p:nvSpPr>
          <p:cNvPr id="3" name="Picture Placeholder 10">
            <a:extLst>
              <a:ext uri="{FF2B5EF4-FFF2-40B4-BE49-F238E27FC236}">
                <a16:creationId xmlns:a16="http://schemas.microsoft.com/office/drawing/2014/main" id="{2FF36F2E-B43F-6ED0-72B5-6CC25644B090}"/>
              </a:ext>
            </a:extLst>
          </p:cNvPr>
          <p:cNvSpPr>
            <a:spLocks noGrp="1"/>
          </p:cNvSpPr>
          <p:nvPr>
            <p:ph type="pic" sz="quarter" idx="18"/>
          </p:nvPr>
        </p:nvSpPr>
        <p:spPr>
          <a:xfrm>
            <a:off x="7398115" y="1"/>
            <a:ext cx="4793885"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634027" y="6453002"/>
            <a:ext cx="3771901" cy="365125"/>
          </a:xfrm>
        </p:spPr>
        <p:txBody>
          <a:bodyPr/>
          <a:lstStyle>
            <a:lvl1pPr>
              <a:defRPr>
                <a:solidFill>
                  <a:schemeClr val="tx2"/>
                </a:solidFill>
              </a:defRPr>
            </a:lvl1pPr>
          </a:lstStyle>
          <a:p>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656668" y="6453002"/>
            <a:ext cx="2805405" cy="365125"/>
          </a:xfrm>
        </p:spPr>
        <p:txBody>
          <a:bodyPr/>
          <a:lstStyle>
            <a:lvl1pPr>
              <a:defRPr>
                <a:solidFill>
                  <a:schemeClr val="tx2"/>
                </a:solidFill>
              </a:defRPr>
            </a:lvl1pPr>
          </a:lstStyle>
          <a:p>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412309"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469387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634999"/>
            <a:ext cx="6812228" cy="741373"/>
          </a:xfrm>
        </p:spPr>
        <p:txBody>
          <a:bodyPr bIns="0" anchor="b"/>
          <a:lstStyle>
            <a:lvl1pPr>
              <a:defRPr>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748474"/>
            <a:ext cx="6812228" cy="4615749"/>
          </a:xfrm>
        </p:spPr>
        <p:txBody>
          <a:bodyPr bIns="0">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a:solidFill>
                  <a:schemeClr val="tx2"/>
                </a:solidFill>
              </a:defRPr>
            </a:lvl2pPr>
            <a:lvl3pPr marL="457200" indent="0">
              <a:buFont typeface="Arial" panose="020B0604020202020204" pitchFamily="34" charset="0"/>
              <a:buNone/>
              <a:defRPr>
                <a:solidFill>
                  <a:schemeClr val="tx2"/>
                </a:solidFill>
              </a:defRPr>
            </a:lvl3pPr>
          </a:lstStyle>
          <a:p>
            <a:pPr lvl="0"/>
            <a:r>
              <a:rPr lang="en-US"/>
              <a:t>Click to edit Master text styles</a:t>
            </a:r>
          </a:p>
          <a:p>
            <a:pPr lvl="1"/>
            <a:r>
              <a:rPr lang="en-US"/>
              <a:t>Second level</a:t>
            </a:r>
          </a:p>
          <a:p>
            <a:pPr lvl="2"/>
            <a:r>
              <a:rPr lang="en-US"/>
              <a:t>Third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bIns="0"/>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bIns="0"/>
          <a:lstStyle>
            <a:lvl1pPr>
              <a:defRPr>
                <a:solidFill>
                  <a:schemeClr val="tx2"/>
                </a:solidFill>
              </a:defRPr>
            </a:lvl1pPr>
          </a:lstStyle>
          <a:p>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bIns="0"/>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578184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34999"/>
            <a:ext cx="6858000" cy="741373"/>
          </a:xfrm>
        </p:spPr>
        <p:txBody>
          <a:bodyPr anchor="b"/>
          <a:lstStyle>
            <a:lvl1pPr>
              <a:defRPr>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748474"/>
            <a:ext cx="6858000" cy="4615750"/>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1700">
                <a:solidFill>
                  <a:schemeClr val="tx2"/>
                </a:solidFill>
              </a:defRPr>
            </a:lvl2pPr>
            <a:lvl3pPr marL="457200" indent="0">
              <a:buFont typeface="Arial" panose="020B0604020202020204" pitchFamily="34" charset="0"/>
              <a:buNone/>
              <a:defRPr sz="1700">
                <a:solidFill>
                  <a:schemeClr val="tx2"/>
                </a:solidFill>
              </a:defRPr>
            </a:lvl3pPr>
          </a:lstStyle>
          <a:p>
            <a:pPr lvl="0"/>
            <a:r>
              <a:rPr lang="en-US"/>
              <a:t>Click to edit Master text styles</a:t>
            </a:r>
          </a:p>
          <a:p>
            <a:pPr lvl="1"/>
            <a:r>
              <a:rPr lang="en-US"/>
              <a:t>Second level</a:t>
            </a:r>
          </a:p>
          <a:p>
            <a:pPr lvl="2"/>
            <a:r>
              <a:rPr lang="en-US"/>
              <a:t>Third level</a:t>
            </a:r>
          </a:p>
        </p:txBody>
      </p:sp>
      <p:sp>
        <p:nvSpPr>
          <p:cNvPr id="3" name="Picture Placeholder 10">
            <a:extLst>
              <a:ext uri="{FF2B5EF4-FFF2-40B4-BE49-F238E27FC236}">
                <a16:creationId xmlns:a16="http://schemas.microsoft.com/office/drawing/2014/main" id="{E9129CC5-2B3D-252B-BC3C-186277471B5E}"/>
              </a:ext>
            </a:extLst>
          </p:cNvPr>
          <p:cNvSpPr>
            <a:spLocks noGrp="1"/>
          </p:cNvSpPr>
          <p:nvPr>
            <p:ph type="pic" sz="quarter" idx="18"/>
          </p:nvPr>
        </p:nvSpPr>
        <p:spPr>
          <a:xfrm>
            <a:off x="8168640" y="1"/>
            <a:ext cx="4023360"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lvl1pPr>
              <a:defRPr>
                <a:solidFill>
                  <a:schemeClr val="tx2"/>
                </a:solidFill>
              </a:defRPr>
            </a:lvl1pPr>
          </a:lstStyle>
          <a:p>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lvl1pPr>
              <a:defRPr>
                <a:solidFill>
                  <a:schemeClr val="tx2"/>
                </a:solidFill>
              </a:defRPr>
            </a:lvl1p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43735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4097" y="634999"/>
            <a:ext cx="4333867" cy="1476388"/>
          </a:xfrm>
        </p:spPr>
        <p:txBody>
          <a:bodyPr anchor="b"/>
          <a:lstStyle>
            <a:lvl1pPr>
              <a:defRPr>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4097" y="2514278"/>
            <a:ext cx="4333867" cy="3708722"/>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a:solidFill>
                  <a:schemeClr val="tx2"/>
                </a:solidFill>
              </a:defRPr>
            </a:lvl2pPr>
            <a:lvl3pPr marL="457200" indent="0">
              <a:buFont typeface="Arial" panose="020B0604020202020204" pitchFamily="34" charset="0"/>
              <a:buNone/>
              <a:defRPr>
                <a:solidFill>
                  <a:schemeClr val="tx2"/>
                </a:solidFill>
              </a:defRPr>
            </a:lvl3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2"/>
                </a:solidFill>
                <a:effectLst/>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951744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4340306" cy="1475462"/>
          </a:xfrm>
        </p:spPr>
        <p:txBody>
          <a:bodyPr anchor="b"/>
          <a:lstStyle>
            <a:lvl1pPr>
              <a:defRPr>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3" y="2491461"/>
            <a:ext cx="4339485" cy="3817264"/>
          </a:xfrm>
        </p:spPr>
        <p:txBody>
          <a:bodyPr>
            <a:normAutofit/>
          </a:bodyPr>
          <a:lstStyle>
            <a:lvl1pPr marL="0" indent="0">
              <a:buFont typeface="Arial" panose="020B0604020202020204" pitchFamily="34" charse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4030" y="6453002"/>
            <a:ext cx="2031073" cy="365125"/>
          </a:xfrm>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788790" y="6453002"/>
            <a:ext cx="2805405" cy="365125"/>
          </a:xfrm>
        </p:spPr>
        <p:txBody>
          <a:bodyPr/>
          <a:lstStyle>
            <a:lvl1pPr>
              <a:defRPr>
                <a:solidFill>
                  <a:schemeClr val="tx2"/>
                </a:solidFill>
                <a:effectLst/>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44431" y="6453002"/>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07223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70163" y="634998"/>
            <a:ext cx="4487665" cy="1113476"/>
          </a:xfrm>
        </p:spPr>
        <p:txBody>
          <a:bodyPr anchor="b">
            <a:noAutofit/>
          </a:bodyPr>
          <a:lstStyle>
            <a:lvl1pPr>
              <a:defRPr sz="5000">
                <a:solidFill>
                  <a:schemeClr val="tx2"/>
                </a:solidFill>
              </a:defRPr>
            </a:lvl1pPr>
          </a:lstStyle>
          <a:p>
            <a:r>
              <a:rPr lang="en-US"/>
              <a:t>Click to edit Master title style</a:t>
            </a:r>
            <a:endParaRPr lang="en-US" dirty="0"/>
          </a:p>
        </p:txBody>
      </p:sp>
      <p:sp>
        <p:nvSpPr>
          <p:cNvPr id="4" name="Picture Placeholder 10">
            <a:extLst>
              <a:ext uri="{FF2B5EF4-FFF2-40B4-BE49-F238E27FC236}">
                <a16:creationId xmlns:a16="http://schemas.microsoft.com/office/drawing/2014/main" id="{FD399BB0-0243-B130-7751-E5FFFCB57B05}"/>
              </a:ext>
            </a:extLst>
          </p:cNvPr>
          <p:cNvSpPr>
            <a:spLocks noGrp="1"/>
          </p:cNvSpPr>
          <p:nvPr>
            <p:ph type="pic" sz="quarter" idx="15"/>
          </p:nvPr>
        </p:nvSpPr>
        <p:spPr>
          <a:xfrm>
            <a:off x="0" y="0"/>
            <a:ext cx="6446520"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80555" y="2129474"/>
            <a:ext cx="4477410" cy="4234749"/>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070163" y="6453002"/>
            <a:ext cx="1772029" cy="365125"/>
          </a:xfrm>
        </p:spPr>
        <p:txBody>
          <a:bodyPr/>
          <a:lstStyle>
            <a:lvl1pPr>
              <a:defRPr>
                <a:solidFill>
                  <a:schemeClr val="tx2"/>
                </a:solidFill>
                <a:effectLst/>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646659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4714754" cy="741373"/>
          </a:xfrm>
        </p:spPr>
        <p:txBody>
          <a:bodyPr anchor="b">
            <a:noAutofit/>
          </a:bodyPr>
          <a:lstStyle>
            <a:lvl1pPr>
              <a:defRPr sz="500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6" y="1748474"/>
            <a:ext cx="4714754" cy="4615749"/>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4030" y="6453002"/>
            <a:ext cx="2031073" cy="365125"/>
          </a:xfrm>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3936" y="6448054"/>
            <a:ext cx="2805405" cy="365125"/>
          </a:xfrm>
        </p:spPr>
        <p:txBody>
          <a:bodyPr/>
          <a:lstStyle>
            <a:lvl1pPr>
              <a:defRPr>
                <a:solidFill>
                  <a:schemeClr val="tx2"/>
                </a:solidFill>
                <a:effectLst/>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19577" y="6448054"/>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48040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5" y="634999"/>
            <a:ext cx="3385510" cy="1475462"/>
          </a:xfrm>
        </p:spPr>
        <p:txBody>
          <a:bodyPr anchor="b">
            <a:noAutofit/>
          </a:bodyPr>
          <a:lstStyle>
            <a:lvl1pPr>
              <a:defRPr sz="500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582" y="2491461"/>
            <a:ext cx="3385510" cy="3731539"/>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72454" y="6453002"/>
            <a:ext cx="922372" cy="365125"/>
          </a:xfrm>
        </p:spPr>
        <p:txBody>
          <a:bodyPr/>
          <a:lstStyle>
            <a:lvl1pPr>
              <a:defRPr>
                <a:solidFill>
                  <a:schemeClr val="tx2"/>
                </a:solidFill>
              </a:defRPr>
            </a:lvl1pPr>
          </a:lstStyle>
          <a:p>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732778" y="6453002"/>
            <a:ext cx="2546891" cy="365125"/>
          </a:xfrm>
        </p:spPr>
        <p:txBody>
          <a:bodyPr/>
          <a:lstStyle>
            <a:lvl1pPr>
              <a:defRPr>
                <a:solidFill>
                  <a:schemeClr val="tx2"/>
                </a:solidFill>
              </a:defRPr>
            </a:lvl1pPr>
          </a:lstStyle>
          <a:p>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1374" y="6453002"/>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67876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380186" cy="1475462"/>
          </a:xfrm>
        </p:spPr>
        <p:txBody>
          <a:bodyPr anchor="b">
            <a:noAutofit/>
          </a:bodyPr>
          <a:lstStyle>
            <a:lvl1pPr>
              <a:defRPr sz="500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7" y="2212975"/>
            <a:ext cx="3380186" cy="4010025"/>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vl4pPr marL="685800" indent="0">
              <a:buNone/>
              <a:defRPr/>
            </a:lvl4pPr>
          </a:lstStyle>
          <a:p>
            <a:pPr lvl="0"/>
            <a:r>
              <a:rPr lang="en-US"/>
              <a:t>Click to edit Master text styles</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32" name="Date Placeholder 4">
            <a:extLst>
              <a:ext uri="{FF2B5EF4-FFF2-40B4-BE49-F238E27FC236}">
                <a16:creationId xmlns:a16="http://schemas.microsoft.com/office/drawing/2014/main" id="{FFF12B4A-E1B9-5631-D806-48F6A0C47E73}"/>
              </a:ext>
            </a:extLst>
          </p:cNvPr>
          <p:cNvSpPr>
            <a:spLocks noGrp="1"/>
          </p:cNvSpPr>
          <p:nvPr>
            <p:ph type="dt" sz="half" idx="10"/>
          </p:nvPr>
        </p:nvSpPr>
        <p:spPr>
          <a:xfrm>
            <a:off x="634030" y="6453002"/>
            <a:ext cx="2031073" cy="365125"/>
          </a:xfrm>
        </p:spPr>
        <p:txBody>
          <a:bodyPr/>
          <a:lstStyle>
            <a:lvl1pPr>
              <a:defRPr>
                <a:solidFill>
                  <a:schemeClr val="tx2"/>
                </a:solidFill>
              </a:defRPr>
            </a:lvl1pPr>
          </a:lstStyle>
          <a:p>
            <a:endParaRPr lang="en-US" dirty="0"/>
          </a:p>
        </p:txBody>
      </p:sp>
      <p:sp>
        <p:nvSpPr>
          <p:cNvPr id="33" name="Footer Placeholder 5">
            <a:extLst>
              <a:ext uri="{FF2B5EF4-FFF2-40B4-BE49-F238E27FC236}">
                <a16:creationId xmlns:a16="http://schemas.microsoft.com/office/drawing/2014/main" id="{6F99F8D7-6253-E1E0-1409-A9F289B0E96A}"/>
              </a:ext>
            </a:extLst>
          </p:cNvPr>
          <p:cNvSpPr>
            <a:spLocks noGrp="1"/>
          </p:cNvSpPr>
          <p:nvPr>
            <p:ph type="ftr" sz="quarter" idx="11"/>
          </p:nvPr>
        </p:nvSpPr>
        <p:spPr>
          <a:xfrm>
            <a:off x="829368" y="6448054"/>
            <a:ext cx="2805405" cy="365125"/>
          </a:xfrm>
        </p:spPr>
        <p:txBody>
          <a:bodyPr/>
          <a:lstStyle>
            <a:lvl1pPr>
              <a:defRPr>
                <a:solidFill>
                  <a:schemeClr val="tx2"/>
                </a:solidFill>
                <a:effectLst/>
              </a:defRPr>
            </a:lvl1pPr>
          </a:lstStyle>
          <a:p>
            <a:endParaRPr lang="en-US" dirty="0"/>
          </a:p>
        </p:txBody>
      </p:sp>
      <p:sp>
        <p:nvSpPr>
          <p:cNvPr id="34" name="Slide Number Placeholder 6">
            <a:extLst>
              <a:ext uri="{FF2B5EF4-FFF2-40B4-BE49-F238E27FC236}">
                <a16:creationId xmlns:a16="http://schemas.microsoft.com/office/drawing/2014/main" id="{87C1BA40-72F4-9003-EC0B-FC56D455B45A}"/>
              </a:ext>
            </a:extLst>
          </p:cNvPr>
          <p:cNvSpPr>
            <a:spLocks noGrp="1"/>
          </p:cNvSpPr>
          <p:nvPr>
            <p:ph type="sldNum" sz="quarter" idx="12"/>
          </p:nvPr>
        </p:nvSpPr>
        <p:spPr>
          <a:xfrm>
            <a:off x="3585009" y="6448054"/>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498654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1001716"/>
            <a:ext cx="3385510" cy="2020050"/>
          </a:xfrm>
        </p:spPr>
        <p:txBody>
          <a:bodyPr anchor="b"/>
          <a:lstStyle>
            <a:lvl1pPr>
              <a:defRPr>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3448" y="3099816"/>
            <a:ext cx="3385510" cy="3123184"/>
          </a:xfrm>
        </p:spPr>
        <p:txBody>
          <a:bodyPr>
            <a:normAutofit/>
          </a:bodyPr>
          <a:lstStyle>
            <a:lvl1pPr marL="0" indent="0">
              <a:buNone/>
              <a:defRPr sz="1700">
                <a:solidFill>
                  <a:schemeClr val="tx2"/>
                </a:solidFill>
              </a:defRPr>
            </a:lvl1pPr>
            <a:lvl2pPr marL="228600" indent="0">
              <a:buNone/>
              <a:defRPr sz="1600">
                <a:solidFill>
                  <a:srgbClr val="361E14"/>
                </a:solidFill>
              </a:defRPr>
            </a:lvl2pPr>
            <a:lvl3pPr marL="457200" indent="0">
              <a:buNone/>
              <a:defRPr sz="1400">
                <a:solidFill>
                  <a:srgbClr val="361E14"/>
                </a:solidFill>
              </a:defRPr>
            </a:lvl3pPr>
            <a:lvl4pPr marL="685800" indent="0">
              <a:buNone/>
              <a:defRPr sz="1100"/>
            </a:lvl4pPr>
            <a:lvl5pPr marL="914400" indent="0">
              <a:buNone/>
              <a:defRPr sz="1050"/>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172450" y="6453002"/>
            <a:ext cx="997743" cy="365125"/>
          </a:xfrm>
        </p:spPr>
        <p:txBody>
          <a:bodyPr/>
          <a:lstStyle>
            <a:lvl1pPr>
              <a:defRPr>
                <a:solidFill>
                  <a:schemeClr val="tx2"/>
                </a:solidFill>
                <a:effectLst/>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90821" y="6453002"/>
            <a:ext cx="2335165" cy="365125"/>
          </a:xfrm>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221461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7" y="5109526"/>
            <a:ext cx="4328500" cy="1113474"/>
          </a:xfrm>
        </p:spPr>
        <p:txBody>
          <a:bodyPr anchor="t">
            <a:noAutofit/>
          </a:bodyPr>
          <a:lstStyle>
            <a:lvl1pPr>
              <a:defRPr sz="500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6"/>
            <a:ext cx="6208724" cy="1113474"/>
          </a:xfrm>
        </p:spPr>
        <p:txBody>
          <a:bodyPr>
            <a:no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1600">
                <a:solidFill>
                  <a:srgbClr val="361E14"/>
                </a:solidFill>
              </a:defRPr>
            </a:lvl2pPr>
            <a:lvl3pPr marL="457200" indent="0">
              <a:buFont typeface="Arial" panose="020B0604020202020204" pitchFamily="34" charset="0"/>
              <a:buNone/>
              <a:defRPr sz="1400">
                <a:solidFill>
                  <a:srgbClr val="361E14"/>
                </a:solidFill>
              </a:defRPr>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237053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7638" y="4162318"/>
            <a:ext cx="2995530" cy="2060682"/>
          </a:xfrm>
        </p:spPr>
        <p:txBody>
          <a:bodyPr anchor="t">
            <a:noAutofit/>
          </a:bodyPr>
          <a:lstStyle>
            <a:lvl1pPr>
              <a:defRPr sz="5000">
                <a:solidFill>
                  <a:srgbClr val="361E14"/>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162318"/>
            <a:ext cx="7534810" cy="2060682"/>
          </a:xfrm>
        </p:spPr>
        <p:txBody>
          <a:bodyPr bIns="0">
            <a:noAutofit/>
          </a:bodyPr>
          <a:lstStyle>
            <a:lvl1pPr marL="0" indent="0">
              <a:buFont typeface="+mj-lt"/>
              <a:buNone/>
              <a:defRPr sz="1700">
                <a:solidFill>
                  <a:srgbClr val="361E14"/>
                </a:solidFill>
              </a:defRPr>
            </a:lvl1pPr>
            <a:lvl2pPr marL="228600" indent="0">
              <a:buFont typeface="+mj-lt"/>
              <a:buNone/>
              <a:defRPr sz="1600">
                <a:solidFill>
                  <a:srgbClr val="361E14"/>
                </a:solidFill>
              </a:defRPr>
            </a:lvl2pPr>
            <a:lvl3pPr marL="457200" indent="0">
              <a:buFont typeface="+mj-lt"/>
              <a:buNone/>
              <a:defRPr sz="1400">
                <a:solidFill>
                  <a:srgbClr val="361E14"/>
                </a:solidFill>
              </a:defRPr>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rgbClr val="361E14"/>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rgbClr val="361E14"/>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rgbClr val="361E1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580565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7637" y="634998"/>
            <a:ext cx="3067587" cy="2240279"/>
          </a:xfrm>
        </p:spPr>
        <p:txBody>
          <a:bodyPr anchor="t">
            <a:noAutofit/>
          </a:bodyPr>
          <a:lstStyle>
            <a:lvl1pPr>
              <a:defRPr sz="500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46" y="634997"/>
            <a:ext cx="7534817" cy="2240280"/>
          </a:xfrm>
        </p:spPr>
        <p:txBody>
          <a:bodyPr>
            <a:no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1600">
                <a:solidFill>
                  <a:srgbClr val="361E14"/>
                </a:solidFill>
              </a:defRPr>
            </a:lvl2pPr>
            <a:lvl3pPr marL="457200" indent="0">
              <a:buFont typeface="Arial" panose="020B0604020202020204" pitchFamily="34" charset="0"/>
              <a:buNone/>
              <a:defRPr sz="1400">
                <a:solidFill>
                  <a:srgbClr val="361E14"/>
                </a:solidFill>
              </a:defRPr>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29" name="Date Placeholder 4">
            <a:extLst>
              <a:ext uri="{FF2B5EF4-FFF2-40B4-BE49-F238E27FC236}">
                <a16:creationId xmlns:a16="http://schemas.microsoft.com/office/drawing/2014/main" id="{283D4C62-3268-B772-8C96-16B0F1453677}"/>
              </a:ext>
            </a:extLst>
          </p:cNvPr>
          <p:cNvSpPr>
            <a:spLocks noGrp="1"/>
          </p:cNvSpPr>
          <p:nvPr>
            <p:ph type="dt" sz="half" idx="10"/>
          </p:nvPr>
        </p:nvSpPr>
        <p:spPr>
          <a:xfrm>
            <a:off x="634028" y="5800"/>
            <a:ext cx="3771901" cy="365125"/>
          </a:xfrm>
        </p:spPr>
        <p:txBody>
          <a:bodyPr/>
          <a:lstStyle>
            <a:lvl1pPr>
              <a:defRPr>
                <a:solidFill>
                  <a:schemeClr val="tx2"/>
                </a:solidFill>
              </a:defRPr>
            </a:lvl1pPr>
          </a:lstStyle>
          <a:p>
            <a:endParaRPr lang="en-US" dirty="0"/>
          </a:p>
        </p:txBody>
      </p:sp>
      <p:sp>
        <p:nvSpPr>
          <p:cNvPr id="30" name="Footer Placeholder 5">
            <a:extLst>
              <a:ext uri="{FF2B5EF4-FFF2-40B4-BE49-F238E27FC236}">
                <a16:creationId xmlns:a16="http://schemas.microsoft.com/office/drawing/2014/main" id="{1683C407-F5D3-740D-62C1-85CF60F54A1E}"/>
              </a:ext>
            </a:extLst>
          </p:cNvPr>
          <p:cNvSpPr>
            <a:spLocks noGrp="1"/>
          </p:cNvSpPr>
          <p:nvPr>
            <p:ph type="ftr" sz="quarter" idx="11"/>
          </p:nvPr>
        </p:nvSpPr>
        <p:spPr>
          <a:xfrm>
            <a:off x="8172454" y="5800"/>
            <a:ext cx="2828925" cy="365125"/>
          </a:xfrm>
        </p:spPr>
        <p:txBody>
          <a:bodyPr/>
          <a:lstStyle>
            <a:lvl1pPr>
              <a:defRPr>
                <a:solidFill>
                  <a:schemeClr val="tx2"/>
                </a:solidFill>
              </a:defRPr>
            </a:lvl1pPr>
          </a:lstStyle>
          <a:p>
            <a:endParaRPr lang="en-US" dirty="0"/>
          </a:p>
        </p:txBody>
      </p:sp>
      <p:sp>
        <p:nvSpPr>
          <p:cNvPr id="31" name="Slide Number Placeholder 6">
            <a:extLst>
              <a:ext uri="{FF2B5EF4-FFF2-40B4-BE49-F238E27FC236}">
                <a16:creationId xmlns:a16="http://schemas.microsoft.com/office/drawing/2014/main" id="{72D982D5-ACEC-D441-9A14-F9D56B2D6C8B}"/>
              </a:ext>
            </a:extLst>
          </p:cNvPr>
          <p:cNvSpPr>
            <a:spLocks noGrp="1"/>
          </p:cNvSpPr>
          <p:nvPr>
            <p:ph type="sldNum" sz="quarter" idx="12"/>
          </p:nvPr>
        </p:nvSpPr>
        <p:spPr>
          <a:xfrm>
            <a:off x="11001375" y="5800"/>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547299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34999"/>
            <a:ext cx="10945318" cy="938968"/>
          </a:xfrm>
        </p:spPr>
        <p:txBody>
          <a:bodyPr anchor="ctr">
            <a:noAutofit/>
          </a:bodyPr>
          <a:lstStyle>
            <a:lvl1pPr>
              <a:defRPr sz="500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1828801"/>
            <a:ext cx="4333867" cy="4394200"/>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a:solidFill>
                  <a:schemeClr val="tx2"/>
                </a:solidFill>
              </a:defRPr>
            </a:lvl2pPr>
            <a:lvl3pPr marL="457200" indent="0">
              <a:buFont typeface="Arial" panose="020B0604020202020204" pitchFamily="34" charset="0"/>
              <a:buNone/>
              <a:defRPr>
                <a:solidFill>
                  <a:schemeClr val="tx2"/>
                </a:solidFill>
              </a:defRPr>
            </a:lvl3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9346028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634999"/>
            <a:ext cx="4953762" cy="1494476"/>
          </a:xfrm>
        </p:spPr>
        <p:txBody>
          <a:bodyPr>
            <a:noAutofit/>
          </a:bodyPr>
          <a:lstStyle>
            <a:lvl1pPr>
              <a:defRPr sz="500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594610"/>
            <a:ext cx="4953762" cy="3737928"/>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1" y="634999"/>
            <a:ext cx="5461964" cy="5588001"/>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a:solidFill>
                  <a:schemeClr val="tx2"/>
                </a:solidFill>
              </a:defRPr>
            </a:lvl2pPr>
            <a:lvl3pPr marL="457200" indent="0">
              <a:buFont typeface="Arial" panose="020B0604020202020204" pitchFamily="34" charset="0"/>
              <a:buNone/>
              <a:defRPr>
                <a:solidFill>
                  <a:schemeClr val="tx2"/>
                </a:solidFill>
              </a:defRPr>
            </a:lvl3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160416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634999"/>
            <a:ext cx="3490176" cy="1264475"/>
          </a:xfrm>
        </p:spPr>
        <p:txBody>
          <a:bodyPr anchor="t">
            <a:noAutofit/>
          </a:bodyPr>
          <a:lstStyle>
            <a:lvl1pPr>
              <a:defRPr sz="500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31521" y="2181352"/>
            <a:ext cx="3490176" cy="4041648"/>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7" y="634999"/>
            <a:ext cx="6595437" cy="5588001"/>
          </a:xfrm>
        </p:spPr>
        <p:txBody>
          <a:bodyPr>
            <a:normAutofit/>
          </a:bodyPr>
          <a:lstStyle>
            <a:lvl1pPr marL="0" indent="0">
              <a:buNone/>
              <a:defRPr sz="1700">
                <a:solidFill>
                  <a:schemeClr val="tx2"/>
                </a:solidFill>
              </a:defRPr>
            </a:lvl1pPr>
            <a:lvl2pPr marL="228600" indent="0">
              <a:buNone/>
              <a:defRPr sz="1700">
                <a:solidFill>
                  <a:srgbClr val="361E14"/>
                </a:solidFill>
              </a:defRPr>
            </a:lvl2pPr>
            <a:lvl3pPr marL="457200" indent="0">
              <a:buNone/>
              <a:defRPr sz="1700">
                <a:solidFill>
                  <a:srgbClr val="361E14"/>
                </a:solidFill>
              </a:defRPr>
            </a:lvl3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256737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5016133"/>
            <a:ext cx="5266092" cy="1206868"/>
          </a:xfrm>
        </p:spPr>
        <p:txBody>
          <a:bodyPr anchor="t">
            <a:noAutofit/>
          </a:bodyPr>
          <a:lstStyle>
            <a:lvl1pPr>
              <a:defRPr sz="500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286504" y="5016133"/>
            <a:ext cx="5271460" cy="1206868"/>
          </a:xfrm>
        </p:spPr>
        <p:txBody>
          <a:bodyPr>
            <a:no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1600">
                <a:solidFill>
                  <a:srgbClr val="361E14"/>
                </a:solidFill>
              </a:defRPr>
            </a:lvl2pPr>
            <a:lvl3pPr marL="457200" indent="0">
              <a:buFont typeface="Arial" panose="020B0604020202020204" pitchFamily="34" charset="0"/>
              <a:buNone/>
              <a:defRPr sz="1400">
                <a:solidFill>
                  <a:srgbClr val="361E14"/>
                </a:solidFill>
              </a:defRPr>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36461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2310943"/>
            <a:ext cx="4719431" cy="2236454"/>
          </a:xfrm>
        </p:spPr>
        <p:txBody>
          <a:bodyPr>
            <a:noAutofit/>
          </a:bodyPr>
          <a:lstStyle>
            <a:lvl1pPr>
              <a:defRPr sz="5000">
                <a:solidFill>
                  <a:schemeClr val="tx2"/>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34028" y="0"/>
            <a:ext cx="3771901" cy="365125"/>
          </a:xfrm>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7229477" y="0"/>
            <a:ext cx="2828925" cy="365125"/>
          </a:xfrm>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058398" y="0"/>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86499" y="2311401"/>
            <a:ext cx="4328489" cy="2240954"/>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2000">
                <a:solidFill>
                  <a:schemeClr val="tx2"/>
                </a:solidFill>
              </a:defRPr>
            </a:lvl2pPr>
            <a:lvl3pPr marL="457200" indent="0">
              <a:buFont typeface="Arial" panose="020B0604020202020204" pitchFamily="34" charset="0"/>
              <a:buNone/>
              <a:defRPr sz="2000">
                <a:solidFill>
                  <a:schemeClr val="tx2"/>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3" name="Picture Placeholder 10">
            <a:extLst>
              <a:ext uri="{FF2B5EF4-FFF2-40B4-BE49-F238E27FC236}">
                <a16:creationId xmlns:a16="http://schemas.microsoft.com/office/drawing/2014/main" id="{2757E84F-C55F-67F9-0840-D4FD37632314}"/>
              </a:ext>
            </a:extLst>
          </p:cNvPr>
          <p:cNvSpPr>
            <a:spLocks noGrp="1"/>
          </p:cNvSpPr>
          <p:nvPr>
            <p:ph type="pic" sz="quarter" idx="14"/>
          </p:nvPr>
        </p:nvSpPr>
        <p:spPr>
          <a:xfrm>
            <a:off x="-1" y="5475285"/>
            <a:ext cx="12192000" cy="1382715"/>
          </a:xfrm>
          <a:blipFill dpi="0" rotWithShape="1">
            <a:blip r:embed="rId2">
              <a:alphaModFix amt="60000"/>
            </a:blip>
            <a:srcRect/>
            <a:stretch>
              <a:fillRect t="-145696" b="-27554"/>
            </a:stretch>
          </a:blipFill>
        </p:spPr>
        <p:txBody>
          <a:bodyPr/>
          <a:lstStyle>
            <a:lvl1pPr marL="0" indent="0">
              <a:buNone/>
              <a:defRPr>
                <a:solidFill>
                  <a:srgbClr val="361E14"/>
                </a:solidFill>
              </a:defRPr>
            </a:lvl1pPr>
          </a:lstStyle>
          <a:p>
            <a:r>
              <a:rPr lang="en-US"/>
              <a:t>Click icon to add picture</a:t>
            </a:r>
            <a:endParaRPr lang="en-US" dirty="0"/>
          </a:p>
        </p:txBody>
      </p:sp>
    </p:spTree>
    <p:extLst>
      <p:ext uri="{BB962C8B-B14F-4D97-AF65-F5344CB8AC3E}">
        <p14:creationId xmlns:p14="http://schemas.microsoft.com/office/powerpoint/2010/main" val="76653478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20">
    <p:bg>
      <p:bgPr>
        <a:solidFill>
          <a:schemeClr val="bg2"/>
        </a:solidFill>
        <a:effectLst/>
      </p:bgPr>
    </p:bg>
    <p:spTree>
      <p:nvGrpSpPr>
        <p:cNvPr id="1" name=""/>
        <p:cNvGrpSpPr/>
        <p:nvPr/>
      </p:nvGrpSpPr>
      <p:grpSpPr>
        <a:xfrm>
          <a:off x="0" y="0"/>
          <a:ext cx="0" cy="0"/>
          <a:chOff x="0" y="0"/>
          <a:chExt cx="0" cy="0"/>
        </a:xfrm>
      </p:grpSpPr>
      <p:sp>
        <p:nvSpPr>
          <p:cNvPr id="34" name="Title 1">
            <a:extLst>
              <a:ext uri="{FF2B5EF4-FFF2-40B4-BE49-F238E27FC236}">
                <a16:creationId xmlns:a16="http://schemas.microsoft.com/office/drawing/2014/main" id="{93E0EAAA-FEA6-5737-75F5-61C4B685D1EB}"/>
              </a:ext>
            </a:extLst>
          </p:cNvPr>
          <p:cNvSpPr>
            <a:spLocks noGrp="1"/>
          </p:cNvSpPr>
          <p:nvPr>
            <p:ph type="title"/>
          </p:nvPr>
        </p:nvSpPr>
        <p:spPr>
          <a:xfrm>
            <a:off x="634030" y="634999"/>
            <a:ext cx="4713895" cy="1861191"/>
          </a:xfrm>
        </p:spPr>
        <p:txBody>
          <a:bodyPr lIns="0" tIns="0" rIns="0" bIns="0" anchor="b">
            <a:noAutofit/>
          </a:bodyPr>
          <a:lstStyle>
            <a:lvl1pPr>
              <a:defRPr sz="5000">
                <a:solidFill>
                  <a:schemeClr val="tx2"/>
                </a:solidFill>
              </a:defRPr>
            </a:lvl1pPr>
          </a:lstStyle>
          <a:p>
            <a:r>
              <a:rPr lang="en-US"/>
              <a:t>Click to edit Master title style</a:t>
            </a:r>
            <a:endParaRPr lang="en-US" dirty="0"/>
          </a:p>
        </p:txBody>
      </p:sp>
      <p:sp>
        <p:nvSpPr>
          <p:cNvPr id="33" name="Content Placeholder 7">
            <a:extLst>
              <a:ext uri="{FF2B5EF4-FFF2-40B4-BE49-F238E27FC236}">
                <a16:creationId xmlns:a16="http://schemas.microsoft.com/office/drawing/2014/main" id="{FB61DAEE-B7B0-5C8B-B6D8-C19544DC2D62}"/>
              </a:ext>
            </a:extLst>
          </p:cNvPr>
          <p:cNvSpPr>
            <a:spLocks noGrp="1"/>
          </p:cNvSpPr>
          <p:nvPr>
            <p:ph sz="quarter" idx="14"/>
          </p:nvPr>
        </p:nvSpPr>
        <p:spPr>
          <a:xfrm>
            <a:off x="634156" y="2877191"/>
            <a:ext cx="4713895" cy="2980050"/>
          </a:xfrm>
        </p:spPr>
        <p:txBody>
          <a:bodyPr lIns="0" tIns="0" rIns="0" bIns="0">
            <a:normAutofit/>
          </a:bodyPr>
          <a:lstStyle>
            <a:lvl1pPr marL="0" indent="0">
              <a:lnSpc>
                <a:spcPct val="100000"/>
              </a:lnSpc>
              <a:buFont typeface="Arial" panose="020B0604020202020204" pitchFamily="34" charset="0"/>
              <a:buNone/>
              <a:defRPr sz="1700">
                <a:solidFill>
                  <a:schemeClr val="tx2"/>
                </a:solidFill>
              </a:defRPr>
            </a:lvl1pPr>
            <a:lvl2pPr marL="228600" indent="0">
              <a:lnSpc>
                <a:spcPct val="93000"/>
              </a:lnSpc>
              <a:buFont typeface="Arial" panose="020B0604020202020204" pitchFamily="34" charset="0"/>
              <a:buNone/>
              <a:defRPr sz="1700">
                <a:solidFill>
                  <a:srgbClr val="361E14"/>
                </a:solidFill>
              </a:defRPr>
            </a:lvl2pPr>
            <a:lvl3pPr marL="457200" indent="0">
              <a:lnSpc>
                <a:spcPct val="93000"/>
              </a:lnSpc>
              <a:buFont typeface="Arial" panose="020B0604020202020204" pitchFamily="34" charset="0"/>
              <a:buNone/>
              <a:defRPr sz="1700">
                <a:solidFill>
                  <a:srgbClr val="361E14"/>
                </a:solidFill>
              </a:defRPr>
            </a:lvl3pPr>
            <a:lvl4pPr marL="685800" indent="0">
              <a:lnSpc>
                <a:spcPct val="93000"/>
              </a:lnSpc>
              <a:buFont typeface="Arial" panose="020B0604020202020204" pitchFamily="34" charset="0"/>
              <a:buNone/>
              <a:defRPr sz="1700">
                <a:solidFill>
                  <a:srgbClr val="361E14"/>
                </a:solidFill>
              </a:defRPr>
            </a:lvl4pPr>
            <a:lvl5pPr marL="914400" indent="0">
              <a:lnSpc>
                <a:spcPct val="93000"/>
              </a:lnSpc>
              <a:buFont typeface="Arial" panose="020B0604020202020204" pitchFamily="34" charset="0"/>
              <a:buNone/>
              <a:defRPr sz="1700">
                <a:solidFill>
                  <a:srgbClr val="361E14"/>
                </a:solidFill>
              </a:defRPr>
            </a:lvl5pPr>
          </a:lstStyle>
          <a:p>
            <a:pPr lvl="0"/>
            <a:r>
              <a:rPr lang="en-US"/>
              <a:t>Click to edit Master text styles</a:t>
            </a:r>
          </a:p>
        </p:txBody>
      </p:sp>
      <p:pic>
        <p:nvPicPr>
          <p:cNvPr id="43" name="Circles">
            <a:extLst>
              <a:ext uri="{FF2B5EF4-FFF2-40B4-BE49-F238E27FC236}">
                <a16:creationId xmlns:a16="http://schemas.microsoft.com/office/drawing/2014/main" id="{712ACB22-17CF-B0E0-9F66-199D012E0D4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91020" y="787101"/>
            <a:ext cx="5266944" cy="5283799"/>
          </a:xfrm>
          <a:prstGeom prst="rect">
            <a:avLst/>
          </a:prstGeom>
        </p:spPr>
      </p:pic>
      <p:sp>
        <p:nvSpPr>
          <p:cNvPr id="11" name="Picture Placeholder 10">
            <a:extLst>
              <a:ext uri="{FF2B5EF4-FFF2-40B4-BE49-F238E27FC236}">
                <a16:creationId xmlns:a16="http://schemas.microsoft.com/office/drawing/2014/main" id="{3C7084CA-E815-3B47-AAA3-4B9FBAF6BE7D}"/>
              </a:ext>
            </a:extLst>
          </p:cNvPr>
          <p:cNvSpPr>
            <a:spLocks noGrp="1"/>
          </p:cNvSpPr>
          <p:nvPr>
            <p:ph type="pic" sz="quarter" idx="13"/>
          </p:nvPr>
        </p:nvSpPr>
        <p:spPr>
          <a:xfrm>
            <a:off x="6304736" y="2241116"/>
            <a:ext cx="5239512" cy="2383894"/>
          </a:xfrm>
          <a:custGeom>
            <a:avLst/>
            <a:gdLst>
              <a:gd name="connsiteX0" fmla="*/ 517856 w 5239512"/>
              <a:gd name="connsiteY0" fmla="*/ 480368 h 2383894"/>
              <a:gd name="connsiteX1" fmla="*/ 762078 w 5239512"/>
              <a:gd name="connsiteY1" fmla="*/ 608355 h 2383894"/>
              <a:gd name="connsiteX2" fmla="*/ 2619756 w 5239512"/>
              <a:gd name="connsiteY2" fmla="*/ 958602 h 2383894"/>
              <a:gd name="connsiteX3" fmla="*/ 4477435 w 5239512"/>
              <a:gd name="connsiteY3" fmla="*/ 608355 h 2383894"/>
              <a:gd name="connsiteX4" fmla="*/ 4721659 w 5239512"/>
              <a:gd name="connsiteY4" fmla="*/ 480368 h 2383894"/>
              <a:gd name="connsiteX5" fmla="*/ 5239512 w 5239512"/>
              <a:gd name="connsiteY5" fmla="*/ 1191947 h 2383894"/>
              <a:gd name="connsiteX6" fmla="*/ 2619756 w 5239512"/>
              <a:gd name="connsiteY6" fmla="*/ 2383894 h 2383894"/>
              <a:gd name="connsiteX7" fmla="*/ 0 w 5239512"/>
              <a:gd name="connsiteY7" fmla="*/ 1191947 h 2383894"/>
              <a:gd name="connsiteX8" fmla="*/ 517856 w 5239512"/>
              <a:gd name="connsiteY8" fmla="*/ 480368 h 2383894"/>
              <a:gd name="connsiteX9" fmla="*/ 2619756 w 5239512"/>
              <a:gd name="connsiteY9" fmla="*/ 0 h 2383894"/>
              <a:gd name="connsiteX10" fmla="*/ 4709482 w 5239512"/>
              <a:gd name="connsiteY10" fmla="*/ 472995 h 2383894"/>
              <a:gd name="connsiteX11" fmla="*/ 2619756 w 5239512"/>
              <a:gd name="connsiteY11" fmla="*/ 945990 h 2383894"/>
              <a:gd name="connsiteX12" fmla="*/ 530032 w 5239512"/>
              <a:gd name="connsiteY12" fmla="*/ 472995 h 2383894"/>
              <a:gd name="connsiteX13" fmla="*/ 2619756 w 5239512"/>
              <a:gd name="connsiteY13" fmla="*/ 0 h 2383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9512" h="2383894">
                <a:moveTo>
                  <a:pt x="517856" y="480368"/>
                </a:moveTo>
                <a:cubicBezTo>
                  <a:pt x="592778" y="525719"/>
                  <a:pt x="674445" y="568484"/>
                  <a:pt x="762078" y="608355"/>
                </a:cubicBezTo>
                <a:cubicBezTo>
                  <a:pt x="1238147" y="824959"/>
                  <a:pt x="1894949" y="958602"/>
                  <a:pt x="2619756" y="958602"/>
                </a:cubicBezTo>
                <a:cubicBezTo>
                  <a:pt x="3344564" y="958602"/>
                  <a:pt x="4001365" y="824959"/>
                  <a:pt x="4477435" y="608355"/>
                </a:cubicBezTo>
                <a:cubicBezTo>
                  <a:pt x="4565067" y="568484"/>
                  <a:pt x="4646734" y="525719"/>
                  <a:pt x="4721659" y="480368"/>
                </a:cubicBezTo>
                <a:cubicBezTo>
                  <a:pt x="5046963" y="678962"/>
                  <a:pt x="5239512" y="925222"/>
                  <a:pt x="5239512" y="1191947"/>
                </a:cubicBezTo>
                <a:cubicBezTo>
                  <a:pt x="5239512" y="1850242"/>
                  <a:pt x="4066606" y="2383894"/>
                  <a:pt x="2619756" y="2383894"/>
                </a:cubicBezTo>
                <a:cubicBezTo>
                  <a:pt x="1172906" y="2383894"/>
                  <a:pt x="0" y="1850242"/>
                  <a:pt x="0" y="1191947"/>
                </a:cubicBezTo>
                <a:cubicBezTo>
                  <a:pt x="0" y="925222"/>
                  <a:pt x="192550" y="678962"/>
                  <a:pt x="517856" y="480368"/>
                </a:cubicBezTo>
                <a:close/>
                <a:moveTo>
                  <a:pt x="2619756" y="0"/>
                </a:moveTo>
                <a:cubicBezTo>
                  <a:pt x="3473102" y="0"/>
                  <a:pt x="4231158" y="185637"/>
                  <a:pt x="4709482" y="472995"/>
                </a:cubicBezTo>
                <a:cubicBezTo>
                  <a:pt x="4231158" y="760355"/>
                  <a:pt x="3473102" y="945990"/>
                  <a:pt x="2619756" y="945990"/>
                </a:cubicBezTo>
                <a:cubicBezTo>
                  <a:pt x="1766410" y="945990"/>
                  <a:pt x="1008353" y="760355"/>
                  <a:pt x="530032" y="472995"/>
                </a:cubicBezTo>
                <a:cubicBezTo>
                  <a:pt x="1008353" y="185637"/>
                  <a:pt x="1766410" y="0"/>
                  <a:pt x="2619756" y="0"/>
                </a:cubicBezTo>
                <a:close/>
              </a:path>
            </a:pathLst>
          </a:custGeom>
          <a:blipFill dpi="0" rotWithShape="1">
            <a:blip r:embed="rId4">
              <a:alphaModFix amt="60000"/>
            </a:blip>
            <a:srcRect/>
            <a:stretch>
              <a:fillRect/>
            </a:stretch>
          </a:blipFill>
        </p:spPr>
        <p:txBody>
          <a:bodyPr wrap="square">
            <a:noAutofit/>
          </a:bodyPr>
          <a:lstStyle>
            <a:lvl1pPr marL="0" indent="0">
              <a:buNone/>
              <a:defRPr>
                <a:solidFill>
                  <a:srgbClr val="361E14"/>
                </a:solidFill>
              </a:defRPr>
            </a:lvl1pPr>
          </a:lstStyle>
          <a:p>
            <a:r>
              <a:rPr lang="en-US"/>
              <a:t>Click icon to add picture</a:t>
            </a:r>
            <a:endParaRPr lang="en-US" dirty="0"/>
          </a:p>
        </p:txBody>
      </p:sp>
      <p:sp>
        <p:nvSpPr>
          <p:cNvPr id="30" name="Date Placeholder 6">
            <a:extLst>
              <a:ext uri="{FF2B5EF4-FFF2-40B4-BE49-F238E27FC236}">
                <a16:creationId xmlns:a16="http://schemas.microsoft.com/office/drawing/2014/main" id="{A74164D1-9B94-AEE9-7715-9BEB334DA8D9}"/>
              </a:ext>
            </a:extLst>
          </p:cNvPr>
          <p:cNvSpPr>
            <a:spLocks noGrp="1"/>
          </p:cNvSpPr>
          <p:nvPr>
            <p:ph type="dt" sz="half" idx="19"/>
          </p:nvPr>
        </p:nvSpPr>
        <p:spPr>
          <a:xfrm>
            <a:off x="634030" y="6453002"/>
            <a:ext cx="1951777" cy="365125"/>
          </a:xfrm>
        </p:spPr>
        <p:txBody>
          <a:bodyPr/>
          <a:lstStyle>
            <a:lvl1pPr>
              <a:defRPr>
                <a:solidFill>
                  <a:schemeClr val="tx2"/>
                </a:solidFill>
              </a:defRPr>
            </a:lvl1pPr>
          </a:lstStyle>
          <a:p>
            <a:endParaRPr lang="en-US" dirty="0"/>
          </a:p>
        </p:txBody>
      </p:sp>
      <p:sp>
        <p:nvSpPr>
          <p:cNvPr id="31" name="Footer Placeholder 7">
            <a:extLst>
              <a:ext uri="{FF2B5EF4-FFF2-40B4-BE49-F238E27FC236}">
                <a16:creationId xmlns:a16="http://schemas.microsoft.com/office/drawing/2014/main" id="{05A82874-BA9D-5B82-C581-D711198AEF04}"/>
              </a:ext>
            </a:extLst>
          </p:cNvPr>
          <p:cNvSpPr>
            <a:spLocks noGrp="1"/>
          </p:cNvSpPr>
          <p:nvPr>
            <p:ph type="ftr" sz="quarter" idx="15"/>
          </p:nvPr>
        </p:nvSpPr>
        <p:spPr>
          <a:xfrm>
            <a:off x="2160592" y="6453002"/>
            <a:ext cx="2805405" cy="365125"/>
          </a:xfrm>
        </p:spPr>
        <p:txBody>
          <a:bodyPr/>
          <a:lstStyle>
            <a:lvl1pPr>
              <a:defRPr>
                <a:solidFill>
                  <a:schemeClr val="tx2"/>
                </a:solidFill>
              </a:defRPr>
            </a:lvl1pPr>
          </a:lstStyle>
          <a:p>
            <a:endParaRPr lang="en-US" dirty="0"/>
          </a:p>
        </p:txBody>
      </p:sp>
      <p:sp>
        <p:nvSpPr>
          <p:cNvPr id="32" name="Slide Number Placeholder 8">
            <a:extLst>
              <a:ext uri="{FF2B5EF4-FFF2-40B4-BE49-F238E27FC236}">
                <a16:creationId xmlns:a16="http://schemas.microsoft.com/office/drawing/2014/main" id="{2094E0EA-795D-1429-1CBC-F45F3F3D3034}"/>
              </a:ext>
            </a:extLst>
          </p:cNvPr>
          <p:cNvSpPr>
            <a:spLocks noGrp="1"/>
          </p:cNvSpPr>
          <p:nvPr>
            <p:ph type="sldNum" sz="quarter" idx="16"/>
          </p:nvPr>
        </p:nvSpPr>
        <p:spPr>
          <a:xfrm>
            <a:off x="4916233"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126406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2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634999"/>
            <a:ext cx="4699952" cy="2980051"/>
          </a:xfrm>
        </p:spPr>
        <p:txBody>
          <a:bodyPr lIns="0" tIns="0" rIns="0" bIns="0" anchor="b">
            <a:noAutofit/>
          </a:bodyPr>
          <a:lstStyle>
            <a:lvl1pPr>
              <a:defRPr sz="5000" spc="0" baseline="0">
                <a:solidFill>
                  <a:schemeClr val="tx2"/>
                </a:solidFill>
              </a:defRPr>
            </a:lvl1pPr>
          </a:lstStyle>
          <a:p>
            <a:r>
              <a:rPr lang="en-US"/>
              <a:t>Click to edit Master title style</a:t>
            </a:r>
            <a:endParaRPr lang="en-US" dirty="0"/>
          </a:p>
        </p:txBody>
      </p:sp>
      <p:pic>
        <p:nvPicPr>
          <p:cNvPr id="11" name="Circles">
            <a:extLst>
              <a:ext uri="{FF2B5EF4-FFF2-40B4-BE49-F238E27FC236}">
                <a16:creationId xmlns:a16="http://schemas.microsoft.com/office/drawing/2014/main" id="{1D9B6B12-CCC2-0AB1-93EB-113A3AD00F61}"/>
              </a:ext>
            </a:extLst>
          </p:cNvPr>
          <p:cNvPicPr>
            <a:picLocks/>
          </p:cNvPicPr>
          <p:nvPr/>
        </p:nvPicPr>
        <p:blipFill>
          <a:blip r:embed="rId2">
            <a:extLst>
              <a:ext uri="{96DAC541-7B7A-43D3-8B79-37D633B846F1}">
                <asvg:svgBlip xmlns:asvg="http://schemas.microsoft.com/office/drawing/2016/SVG/main" r:embed="rId3"/>
              </a:ext>
            </a:extLst>
          </a:blip>
          <a:stretch>
            <a:fillRect/>
          </a:stretch>
        </p:blipFill>
        <p:spPr>
          <a:xfrm>
            <a:off x="636294" y="786384"/>
            <a:ext cx="5266944" cy="5285232"/>
          </a:xfrm>
          <a:prstGeom prst="rect">
            <a:avLst/>
          </a:prstGeom>
        </p:spPr>
      </p:pic>
      <p:sp>
        <p:nvSpPr>
          <p:cNvPr id="33" name="Picture Placeholder 10">
            <a:extLst>
              <a:ext uri="{FF2B5EF4-FFF2-40B4-BE49-F238E27FC236}">
                <a16:creationId xmlns:a16="http://schemas.microsoft.com/office/drawing/2014/main" id="{DB8F8844-621E-B5B9-7B92-2A534E62DCA1}"/>
              </a:ext>
            </a:extLst>
          </p:cNvPr>
          <p:cNvSpPr>
            <a:spLocks noGrp="1"/>
          </p:cNvSpPr>
          <p:nvPr>
            <p:ph type="pic" sz="quarter" idx="18"/>
          </p:nvPr>
        </p:nvSpPr>
        <p:spPr>
          <a:xfrm>
            <a:off x="648953" y="800222"/>
            <a:ext cx="5240759" cy="2377440"/>
          </a:xfrm>
          <a:custGeom>
            <a:avLst/>
            <a:gdLst>
              <a:gd name="connsiteX0" fmla="*/ 2620380 w 5240759"/>
              <a:gd name="connsiteY0" fmla="*/ 0 h 2377440"/>
              <a:gd name="connsiteX1" fmla="*/ 5240759 w 5240759"/>
              <a:gd name="connsiteY1" fmla="*/ 1188720 h 2377440"/>
              <a:gd name="connsiteX2" fmla="*/ 2620380 w 5240759"/>
              <a:gd name="connsiteY2" fmla="*/ 2377440 h 2377440"/>
              <a:gd name="connsiteX3" fmla="*/ 0 w 5240759"/>
              <a:gd name="connsiteY3" fmla="*/ 1188720 h 2377440"/>
              <a:gd name="connsiteX4" fmla="*/ 2620380 w 5240759"/>
              <a:gd name="connsiteY4" fmla="*/ 0 h 2377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0759" h="2377440">
                <a:moveTo>
                  <a:pt x="2620380" y="0"/>
                </a:moveTo>
                <a:cubicBezTo>
                  <a:pt x="4067575" y="0"/>
                  <a:pt x="5240759" y="532208"/>
                  <a:pt x="5240759" y="1188720"/>
                </a:cubicBezTo>
                <a:cubicBezTo>
                  <a:pt x="5240759" y="1845232"/>
                  <a:pt x="4067575" y="2377440"/>
                  <a:pt x="2620380" y="2377440"/>
                </a:cubicBezTo>
                <a:cubicBezTo>
                  <a:pt x="1173184" y="2377440"/>
                  <a:pt x="0" y="1845232"/>
                  <a:pt x="0" y="1188720"/>
                </a:cubicBezTo>
                <a:cubicBezTo>
                  <a:pt x="0" y="532208"/>
                  <a:pt x="1173184" y="0"/>
                  <a:pt x="2620380" y="0"/>
                </a:cubicBezTo>
                <a:close/>
              </a:path>
            </a:pathLst>
          </a:custGeom>
          <a:blipFill dpi="0" rotWithShape="1">
            <a:blip r:embed="rId4">
              <a:alphaModFix amt="60000"/>
            </a:blip>
            <a:srcRect/>
            <a:stretch>
              <a:fillRect/>
            </a:stretch>
          </a:blipFill>
        </p:spPr>
        <p:txBody>
          <a:bodyPr wrap="square">
            <a:noAutofit/>
          </a:bodyPr>
          <a:lstStyle>
            <a:lvl1pPr marL="0" indent="0">
              <a:buNone/>
              <a:defRPr>
                <a:solidFill>
                  <a:srgbClr val="361E14"/>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843095" y="3981766"/>
            <a:ext cx="4699952" cy="1875475"/>
          </a:xfrm>
        </p:spPr>
        <p:txBody>
          <a:bodyPr lIns="0" tIns="0" rIns="0" bIns="0" anchor="t">
            <a:normAutofit/>
          </a:bodyPr>
          <a:lstStyle>
            <a:lvl1pPr marL="0" indent="0">
              <a:lnSpc>
                <a:spcPct val="100000"/>
              </a:lnSpc>
              <a:buNone/>
              <a:defRPr sz="1700">
                <a:solidFill>
                  <a:schemeClr val="tx2"/>
                </a:solidFill>
              </a:defRPr>
            </a:lvl1pPr>
            <a:lvl2pPr marL="228600" indent="0">
              <a:lnSpc>
                <a:spcPct val="93000"/>
              </a:lnSpc>
              <a:buNone/>
              <a:defRPr sz="1700">
                <a:solidFill>
                  <a:srgbClr val="361E14"/>
                </a:solidFill>
              </a:defRPr>
            </a:lvl2pPr>
            <a:lvl3pPr marL="457200" indent="0">
              <a:lnSpc>
                <a:spcPct val="93000"/>
              </a:lnSpc>
              <a:buNone/>
              <a:defRPr sz="1700">
                <a:solidFill>
                  <a:srgbClr val="361E14"/>
                </a:solidFill>
              </a:defRPr>
            </a:lvl3pPr>
            <a:lvl4pPr marL="685800" indent="0">
              <a:lnSpc>
                <a:spcPct val="93000"/>
              </a:lnSpc>
              <a:buNone/>
              <a:defRPr sz="1700">
                <a:solidFill>
                  <a:srgbClr val="361E14"/>
                </a:solidFill>
              </a:defRPr>
            </a:lvl4pPr>
            <a:lvl5pPr marL="914400" indent="0">
              <a:lnSpc>
                <a:spcPct val="93000"/>
              </a:lnSpc>
              <a:buNone/>
              <a:defRPr sz="1700">
                <a:solidFill>
                  <a:srgbClr val="361E14"/>
                </a:solidFill>
              </a:defRPr>
            </a:lvl5pPr>
          </a:lstStyle>
          <a:p>
            <a:pPr lvl="0"/>
            <a:r>
              <a:rPr lang="en-US"/>
              <a:t>Click to edit Master text styles</a:t>
            </a:r>
          </a:p>
        </p:txBody>
      </p:sp>
      <p:sp>
        <p:nvSpPr>
          <p:cNvPr id="4" name="Date Placeholder 2">
            <a:extLst>
              <a:ext uri="{FF2B5EF4-FFF2-40B4-BE49-F238E27FC236}">
                <a16:creationId xmlns:a16="http://schemas.microsoft.com/office/drawing/2014/main" id="{84CAE01D-F1BE-14A8-F5EA-250F558ECFFF}"/>
              </a:ext>
            </a:extLst>
          </p:cNvPr>
          <p:cNvSpPr>
            <a:spLocks noGrp="1"/>
          </p:cNvSpPr>
          <p:nvPr>
            <p:ph type="dt" sz="half" idx="10"/>
          </p:nvPr>
        </p:nvSpPr>
        <p:spPr>
          <a:xfrm>
            <a:off x="6857999" y="6453002"/>
            <a:ext cx="1996689" cy="365125"/>
          </a:xfrm>
        </p:spPr>
        <p:txBody>
          <a:bodyPr/>
          <a:lstStyle>
            <a:lvl1pPr>
              <a:defRPr>
                <a:solidFill>
                  <a:schemeClr val="tx2"/>
                </a:solidFill>
              </a:defRPr>
            </a:lvl1pPr>
          </a:lstStyle>
          <a:p>
            <a:endParaRPr lang="en-US" dirty="0"/>
          </a:p>
        </p:txBody>
      </p:sp>
      <p:sp>
        <p:nvSpPr>
          <p:cNvPr id="5" name="Footer Placeholder 3">
            <a:extLst>
              <a:ext uri="{FF2B5EF4-FFF2-40B4-BE49-F238E27FC236}">
                <a16:creationId xmlns:a16="http://schemas.microsoft.com/office/drawing/2014/main" id="{D750D2E2-3C30-204E-92E3-CED5F1CA447A}"/>
              </a:ext>
            </a:extLst>
          </p:cNvPr>
          <p:cNvSpPr>
            <a:spLocks noGrp="1"/>
          </p:cNvSpPr>
          <p:nvPr>
            <p:ph type="ftr" sz="quarter" idx="11"/>
          </p:nvPr>
        </p:nvSpPr>
        <p:spPr>
          <a:xfrm>
            <a:off x="8373116" y="6453002"/>
            <a:ext cx="2805405" cy="365125"/>
          </a:xfrm>
        </p:spPr>
        <p:txBody>
          <a:bodyPr/>
          <a:lstStyle>
            <a:lvl1pPr>
              <a:defRPr>
                <a:solidFill>
                  <a:schemeClr val="tx2"/>
                </a:solidFill>
              </a:defRPr>
            </a:lvl1pPr>
          </a:lstStyle>
          <a:p>
            <a:endParaRPr lang="en-US" dirty="0"/>
          </a:p>
        </p:txBody>
      </p:sp>
      <p:sp>
        <p:nvSpPr>
          <p:cNvPr id="6" name="Slide Number Placeholder 4">
            <a:extLst>
              <a:ext uri="{FF2B5EF4-FFF2-40B4-BE49-F238E27FC236}">
                <a16:creationId xmlns:a16="http://schemas.microsoft.com/office/drawing/2014/main" id="{EA82C9C2-C11E-E038-D1EA-789F561A9C7F}"/>
              </a:ext>
            </a:extLst>
          </p:cNvPr>
          <p:cNvSpPr>
            <a:spLocks noGrp="1"/>
          </p:cNvSpPr>
          <p:nvPr>
            <p:ph type="sldNum" sz="quarter" idx="12"/>
          </p:nvPr>
        </p:nvSpPr>
        <p:spPr>
          <a:xfrm>
            <a:off x="11128757"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117433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23" y="4718304"/>
            <a:ext cx="6209072" cy="1353312"/>
          </a:xfrm>
        </p:spPr>
        <p:txBody>
          <a:bodyPr>
            <a:normAutofit/>
          </a:bodyPr>
          <a:lstStyle>
            <a:lvl1pPr>
              <a:lnSpc>
                <a:spcPct val="100000"/>
              </a:lnSpc>
              <a:defRPr sz="3200" b="0" i="0" cap="none" baseline="0">
                <a:solidFill>
                  <a:schemeClr val="tx2"/>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8" y="634999"/>
            <a:ext cx="10923936" cy="4302760"/>
          </a:xfrm>
        </p:spPr>
        <p:txBody>
          <a:bodyPr anchor="b">
            <a:normAutofit/>
          </a:bodyPr>
          <a:lstStyle>
            <a:lvl1pPr marL="0" indent="0">
              <a:lnSpc>
                <a:spcPct val="80000"/>
              </a:lnSpc>
              <a:spcBef>
                <a:spcPts val="0"/>
              </a:spcBef>
              <a:buNone/>
              <a:defRPr sz="18200" b="0" i="1">
                <a:solidFill>
                  <a:schemeClr val="tx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0497231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2" y="4728526"/>
            <a:ext cx="7924796" cy="1489395"/>
          </a:xfrm>
        </p:spPr>
        <p:txBody>
          <a:bodyPr>
            <a:normAutofit/>
          </a:bodyPr>
          <a:lstStyle>
            <a:lvl1pPr algn="ctr">
              <a:lnSpc>
                <a:spcPct val="100000"/>
              </a:lnSpc>
              <a:defRPr sz="3200" b="0" i="0" cap="none" baseline="0">
                <a:solidFill>
                  <a:schemeClr val="tx2"/>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8" y="640079"/>
            <a:ext cx="10923936" cy="4083367"/>
          </a:xfrm>
        </p:spPr>
        <p:txBody>
          <a:bodyPr anchor="b">
            <a:normAutofit/>
          </a:bodyPr>
          <a:lstStyle>
            <a:lvl1pPr marL="0" indent="0" algn="ctr">
              <a:lnSpc>
                <a:spcPct val="80000"/>
              </a:lnSpc>
              <a:buNone/>
              <a:defRPr sz="18200" b="0" i="1">
                <a:solidFill>
                  <a:schemeClr val="tx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3070646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286500" y="1381758"/>
            <a:ext cx="4972050" cy="3840484"/>
          </a:xfrm>
        </p:spPr>
        <p:txBody>
          <a:bodyPr rIns="0" bIns="0" anchor="b">
            <a:normAutofit/>
          </a:bodyPr>
          <a:lstStyle>
            <a:lvl1pPr algn="l">
              <a:lnSpc>
                <a:spcPct val="100000"/>
              </a:lnSpc>
              <a:defRPr sz="3200" b="0" i="0" cap="none" baseline="0">
                <a:solidFill>
                  <a:schemeClr val="tx2"/>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6614" y="1381759"/>
            <a:ext cx="5123506" cy="4342636"/>
          </a:xfrm>
        </p:spPr>
        <p:txBody>
          <a:bodyPr bIns="0" anchor="b">
            <a:noAutofit/>
          </a:bodyPr>
          <a:lstStyle>
            <a:lvl1pPr marL="0" indent="0" algn="l">
              <a:lnSpc>
                <a:spcPct val="80000"/>
              </a:lnSpc>
              <a:buNone/>
              <a:defRPr sz="20000" b="0" i="1">
                <a:solidFill>
                  <a:schemeClr val="tx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867574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b="0" i="0" cap="none" baseline="0">
                <a:solidFill>
                  <a:schemeClr val="tx2"/>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10874502" cy="5605272"/>
          </a:xfrm>
        </p:spPr>
        <p:txBody>
          <a:bodyPr bIns="0" anchor="b">
            <a:noAutofit/>
          </a:bodyPr>
          <a:lstStyle>
            <a:lvl1pPr marL="0" indent="0">
              <a:lnSpc>
                <a:spcPct val="85000"/>
              </a:lnSpc>
              <a:buNone/>
              <a:defRPr sz="8000" b="0" i="1" cap="all" spc="50" baseline="0">
                <a:solidFill>
                  <a:schemeClr val="tx2"/>
                </a:solidFill>
                <a:latin typeface="+mj-lt"/>
              </a:defRPr>
            </a:lvl1pPr>
            <a:lvl2pPr marL="228600" indent="0">
              <a:lnSpc>
                <a:spcPct val="85000"/>
              </a:lnSpc>
              <a:buNone/>
              <a:defRPr sz="4800" b="0" i="0">
                <a:solidFill>
                  <a:srgbClr val="361E14"/>
                </a:solidFill>
                <a:latin typeface="Univers Light" panose="020B0403020202020204" pitchFamily="34" charset="0"/>
              </a:defRPr>
            </a:lvl2pPr>
            <a:lvl3pPr marL="457200" indent="0">
              <a:lnSpc>
                <a:spcPct val="85000"/>
              </a:lnSpc>
              <a:buNone/>
              <a:defRPr sz="4400" b="0" i="0">
                <a:solidFill>
                  <a:srgbClr val="361E14"/>
                </a:solidFill>
                <a:latin typeface="Univers Light" panose="020B0403020202020204" pitchFamily="34" charset="0"/>
              </a:defRPr>
            </a:lvl3pPr>
            <a:lvl4pPr marL="685800" indent="0">
              <a:lnSpc>
                <a:spcPct val="100000"/>
              </a:lnSpc>
              <a:buNone/>
              <a:defRPr sz="4000" b="1"/>
            </a:lvl4pPr>
            <a:lvl5pPr marL="914400" indent="0">
              <a:lnSpc>
                <a:spcPct val="100000"/>
              </a:lnSpc>
              <a:buNone/>
              <a:defRPr sz="3600" b="1"/>
            </a:lvl5pPr>
          </a:lstStyle>
          <a:p>
            <a:pPr lvl="0"/>
            <a:r>
              <a:rPr lang="en-US" dirty="0"/>
              <a:t>CLICK TO add STATEMENT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709906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tatement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748474"/>
            <a:ext cx="10002341" cy="3361052"/>
          </a:xfrm>
        </p:spPr>
        <p:txBody>
          <a:bodyPr anchor="ctr">
            <a:noAutofit/>
          </a:bodyPr>
          <a:lstStyle>
            <a:lvl1pPr marL="0" indent="0">
              <a:lnSpc>
                <a:spcPct val="85000"/>
              </a:lnSpc>
              <a:buNone/>
              <a:defRPr sz="8000" b="0" i="0">
                <a:solidFill>
                  <a:schemeClr val="tx2"/>
                </a:solidFill>
                <a:latin typeface="+mn-lt"/>
              </a:defRPr>
            </a:lvl1pPr>
            <a:lvl2pPr marL="228600" indent="0">
              <a:lnSpc>
                <a:spcPct val="100000"/>
              </a:lnSpc>
              <a:buNone/>
              <a:defRPr sz="4400" b="0" i="0">
                <a:solidFill>
                  <a:srgbClr val="361E14"/>
                </a:solidFill>
                <a:latin typeface="Univers Light" panose="020B0403020202020204" pitchFamily="34" charset="0"/>
              </a:defRPr>
            </a:lvl2pPr>
            <a:lvl3pPr marL="457200" indent="0">
              <a:lnSpc>
                <a:spcPct val="100000"/>
              </a:lnSpc>
              <a:buNone/>
              <a:defRPr sz="4000" b="0" i="0">
                <a:solidFill>
                  <a:srgbClr val="361E14"/>
                </a:solidFill>
                <a:latin typeface="Univers Light" panose="020B0403020202020204" pitchFamily="34" charset="0"/>
              </a:defRPr>
            </a:lvl3pPr>
            <a:lvl4pPr marL="685800" indent="0">
              <a:lnSpc>
                <a:spcPct val="100000"/>
              </a:lnSpc>
              <a:buNone/>
              <a:defRPr sz="3600" b="0" i="0">
                <a:solidFill>
                  <a:srgbClr val="361E14"/>
                </a:solidFill>
                <a:latin typeface="Univers Light" panose="020B0403020202020204" pitchFamily="34" charset="0"/>
              </a:defRPr>
            </a:lvl4pPr>
            <a:lvl5pPr marL="914400" indent="0">
              <a:lnSpc>
                <a:spcPct val="100000"/>
              </a:lnSpc>
              <a:buNone/>
              <a:defRPr sz="3200" b="0" i="0">
                <a:solidFill>
                  <a:srgbClr val="361E14"/>
                </a:solidFill>
                <a:latin typeface="Univers Light" panose="020B0403020202020204" pitchFamily="34" charset="0"/>
              </a:defRPr>
            </a:lvl5pPr>
          </a:lstStyle>
          <a:p>
            <a:pPr lvl="0"/>
            <a:r>
              <a:rPr lang="en-US" dirty="0"/>
              <a:t>Click to add Statement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b="0" i="0">
                <a:solidFill>
                  <a:schemeClr val="tx2"/>
                </a:solidFill>
                <a:latin typeface="+mn-lt"/>
              </a:defRPr>
            </a:lvl1pPr>
          </a:lstStyle>
          <a:p>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b="0" i="0">
                <a:solidFill>
                  <a:schemeClr val="tx2"/>
                </a:solidFill>
                <a:latin typeface="+mn-lt"/>
              </a:defRPr>
            </a:lvl1p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b="0" i="0">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9343153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634998"/>
            <a:ext cx="8502777" cy="5588002"/>
          </a:xfrm>
        </p:spPr>
        <p:txBody>
          <a:bodyPr anchor="t">
            <a:noAutofit/>
          </a:bodyPr>
          <a:lstStyle>
            <a:lvl1pPr marL="0" indent="0">
              <a:lnSpc>
                <a:spcPct val="85000"/>
              </a:lnSpc>
              <a:buNone/>
              <a:defRPr sz="8000" b="0" i="0">
                <a:solidFill>
                  <a:schemeClr val="tx2"/>
                </a:solidFill>
                <a:latin typeface="+mn-lt"/>
              </a:defRPr>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latin typeface="+mn-lt"/>
              </a:defRPr>
            </a:lvl1pPr>
          </a:lstStyle>
          <a:p>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solidFill>
                <a:latin typeface="+mn-lt"/>
              </a:defRPr>
            </a:lvl1p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210363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4" y="5431536"/>
            <a:ext cx="9037985" cy="466344"/>
          </a:xfrm>
        </p:spPr>
        <p:txBody>
          <a:bodyPr anchor="ctr">
            <a:normAutofit/>
          </a:bodyPr>
          <a:lstStyle>
            <a:lvl1pPr>
              <a:lnSpc>
                <a:spcPct val="100000"/>
              </a:lnSpc>
              <a:defRPr sz="1700" b="0" i="0" cap="none" baseline="0">
                <a:solidFill>
                  <a:schemeClr val="tx2"/>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188720"/>
            <a:ext cx="9037985" cy="3657600"/>
          </a:xfrm>
        </p:spPr>
        <p:txBody>
          <a:bodyPr anchor="ctr">
            <a:normAutofit/>
          </a:bodyPr>
          <a:lstStyle>
            <a:lvl1pPr marL="164592" indent="-164592">
              <a:lnSpc>
                <a:spcPct val="85000"/>
              </a:lnSpc>
              <a:spcBef>
                <a:spcPts val="0"/>
              </a:spcBef>
              <a:buNone/>
              <a:defRPr sz="4400" b="0" i="1" cap="all" baseline="0">
                <a:solidFill>
                  <a:schemeClr val="tx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9971835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4" y="5349240"/>
            <a:ext cx="9037985" cy="466344"/>
          </a:xfrm>
        </p:spPr>
        <p:txBody>
          <a:bodyPr anchor="ctr">
            <a:normAutofit/>
          </a:bodyPr>
          <a:lstStyle>
            <a:lvl1pPr>
              <a:lnSpc>
                <a:spcPct val="100000"/>
              </a:lnSpc>
              <a:defRPr sz="1700" b="0" i="0" cap="none" baseline="0">
                <a:solidFill>
                  <a:schemeClr val="bg2"/>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344168"/>
            <a:ext cx="9037985" cy="3291840"/>
          </a:xfrm>
        </p:spPr>
        <p:txBody>
          <a:bodyPr anchor="ctr">
            <a:normAutofit/>
          </a:bodyPr>
          <a:lstStyle>
            <a:lvl1pPr marL="164592" indent="-164592">
              <a:lnSpc>
                <a:spcPct val="85000"/>
              </a:lnSpc>
              <a:spcBef>
                <a:spcPts val="0"/>
              </a:spcBef>
              <a:buNone/>
              <a:defRPr sz="4400" b="0" i="1" cap="all" baseline="0">
                <a:solidFill>
                  <a:schemeClr val="bg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2"/>
                </a:solidFill>
              </a:defRPr>
            </a:lvl1p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47961062"/>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00000"/>
              </a:lnSpc>
              <a:defRPr sz="1700" b="0" i="0" cap="none" baseline="0">
                <a:solidFill>
                  <a:schemeClr val="tx2"/>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97280"/>
            <a:ext cx="9037986" cy="3474720"/>
          </a:xfrm>
        </p:spPr>
        <p:txBody>
          <a:bodyPr anchor="ctr">
            <a:normAutofit/>
          </a:bodyPr>
          <a:lstStyle>
            <a:lvl1pPr marL="164592" indent="-164592">
              <a:lnSpc>
                <a:spcPct val="85000"/>
              </a:lnSpc>
              <a:spcBef>
                <a:spcPts val="0"/>
              </a:spcBef>
              <a:buNone/>
              <a:defRPr sz="4400" b="0" i="1" cap="all" baseline="0">
                <a:solidFill>
                  <a:schemeClr val="tx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2"/>
                </a:solidFill>
                <a:latin typeface="+mn-lt"/>
              </a:defRPr>
            </a:lvl1p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2"/>
                </a:solidFill>
                <a:latin typeface="+mn-lt"/>
              </a:defRPr>
            </a:lvl1p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695687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4">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914400" y="5475284"/>
            <a:ext cx="9700589" cy="747716"/>
          </a:xfrm>
        </p:spPr>
        <p:txBody>
          <a:bodyPr lIns="0" tIns="0" rIns="0" bIns="0" anchor="t">
            <a:normAutofit/>
          </a:bodyPr>
          <a:lstStyle>
            <a:lvl1pPr>
              <a:lnSpc>
                <a:spcPct val="100000"/>
              </a:lnSpc>
              <a:defRPr sz="1700" b="0" i="0" cap="none" baseline="0">
                <a:solidFill>
                  <a:schemeClr val="bg2"/>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980960" cy="4107811"/>
          </a:xfrm>
        </p:spPr>
        <p:txBody>
          <a:bodyPr lIns="0" tIns="0" rIns="0" bIns="0" anchor="ctr">
            <a:normAutofit/>
          </a:bodyPr>
          <a:lstStyle>
            <a:lvl1pPr marL="164592" indent="-164592">
              <a:lnSpc>
                <a:spcPct val="85000"/>
              </a:lnSpc>
              <a:spcBef>
                <a:spcPts val="0"/>
              </a:spcBef>
              <a:buNone/>
              <a:defRPr sz="4400" b="0" i="1" cap="all" baseline="0">
                <a:solidFill>
                  <a:schemeClr val="bg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b="0" i="0">
                <a:solidFill>
                  <a:schemeClr val="bg2"/>
                </a:solidFill>
                <a:latin typeface="+mn-lt"/>
              </a:defRPr>
            </a:lvl1p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b="0" i="0">
                <a:solidFill>
                  <a:schemeClr val="bg2"/>
                </a:solidFill>
                <a:latin typeface="+mn-lt"/>
              </a:defRPr>
            </a:lvl1p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b="0" i="0">
                <a:solidFill>
                  <a:schemeClr val="bg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693217"/>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5764" y="634998"/>
            <a:ext cx="10912199" cy="1122375"/>
          </a:xfrm>
        </p:spPr>
        <p:txBody>
          <a:bodyPr/>
          <a:lstStyle>
            <a:lvl1pPr>
              <a:lnSpc>
                <a:spcPct val="85000"/>
              </a:lnSpc>
              <a:defRPr>
                <a:solidFill>
                  <a:schemeClr val="tx2"/>
                </a:solidFill>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7" y="1978475"/>
            <a:ext cx="5266093" cy="4244525"/>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6499" y="1978475"/>
            <a:ext cx="5271463" cy="4244525"/>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192649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634998"/>
            <a:ext cx="10923936" cy="1226193"/>
          </a:xfrm>
        </p:spPr>
        <p:txBody>
          <a:bodyPr/>
          <a:lstStyle>
            <a:lvl1pPr>
              <a:lnSpc>
                <a:spcPct val="85000"/>
              </a:lnSpc>
              <a:defRPr>
                <a:solidFill>
                  <a:schemeClr val="tx2"/>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1748474"/>
            <a:ext cx="5266087" cy="577213"/>
          </a:xfrm>
        </p:spPr>
        <p:txBody>
          <a:bodyPr anchor="b">
            <a:normAutofit/>
          </a:bodyPr>
          <a:lstStyle>
            <a:lvl1pPr marL="0" indent="0">
              <a:lnSpc>
                <a:spcPct val="100000"/>
              </a:lnSpc>
              <a:buNone/>
              <a:defRPr sz="2000" b="1" i="0" cap="none" baseline="0">
                <a:solidFill>
                  <a:schemeClr val="tx2"/>
                </a:solidFill>
                <a:latin typeface="Univers" panose="020B0503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748474"/>
            <a:ext cx="5271464" cy="577213"/>
          </a:xfrm>
        </p:spPr>
        <p:txBody>
          <a:bodyPr anchor="b">
            <a:normAutofit/>
          </a:bodyPr>
          <a:lstStyle>
            <a:lvl1pPr marL="0" indent="0">
              <a:lnSpc>
                <a:spcPct val="100000"/>
              </a:lnSpc>
              <a:buNone/>
              <a:defRPr sz="2000" b="1" i="0" cap="none" baseline="0">
                <a:solidFill>
                  <a:schemeClr val="tx2"/>
                </a:solidFill>
                <a:latin typeface="Univers" panose="020B0503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496190"/>
            <a:ext cx="5266088" cy="3726810"/>
          </a:xfrm>
        </p:spPr>
        <p:txBody>
          <a:bodyPr>
            <a:normAutofit/>
          </a:bodyPr>
          <a:lstStyle>
            <a:lvl1pPr marL="0" indent="0">
              <a:lnSpc>
                <a:spcPct val="100000"/>
              </a:lnSpc>
              <a:buFont typeface="Arial" panose="020B0604020202020204" pitchFamily="34" charset="0"/>
              <a:buNone/>
              <a:defRPr sz="1700">
                <a:solidFill>
                  <a:schemeClr val="tx2"/>
                </a:solidFill>
              </a:defRPr>
            </a:lvl1pPr>
            <a:lvl2pPr marL="228600" indent="0">
              <a:lnSpc>
                <a:spcPct val="100000"/>
              </a:lnSpc>
              <a:buFont typeface="Arial" panose="020B0604020202020204" pitchFamily="34" charset="0"/>
              <a:buNone/>
              <a:defRPr sz="1700">
                <a:solidFill>
                  <a:srgbClr val="361E14"/>
                </a:solidFill>
              </a:defRPr>
            </a:lvl2pPr>
            <a:lvl3pPr marL="457200" indent="0">
              <a:lnSpc>
                <a:spcPct val="100000"/>
              </a:lnSpc>
              <a:buFont typeface="Arial" panose="020B0604020202020204" pitchFamily="34" charset="0"/>
              <a:buNone/>
              <a:defRPr sz="1700">
                <a:solidFill>
                  <a:srgbClr val="361E14"/>
                </a:solidFill>
              </a:defRPr>
            </a:lvl3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marL="0" indent="0">
              <a:lnSpc>
                <a:spcPct val="100000"/>
              </a:lnSpc>
              <a:buFont typeface="Arial" panose="020B0604020202020204" pitchFamily="34" charset="0"/>
              <a:buNone/>
              <a:defRPr sz="1700">
                <a:solidFill>
                  <a:schemeClr val="tx2"/>
                </a:solidFill>
              </a:defRPr>
            </a:lvl1pPr>
            <a:lvl2pPr marL="228600" indent="0">
              <a:lnSpc>
                <a:spcPct val="100000"/>
              </a:lnSpc>
              <a:buFont typeface="Arial" panose="020B0604020202020204" pitchFamily="34" charset="0"/>
              <a:buNone/>
              <a:defRPr sz="1700">
                <a:solidFill>
                  <a:srgbClr val="361E14"/>
                </a:solidFill>
              </a:defRPr>
            </a:lvl2pPr>
            <a:lvl3pPr marL="457200" indent="0">
              <a:lnSpc>
                <a:spcPct val="100000"/>
              </a:lnSpc>
              <a:buFont typeface="Arial" panose="020B0604020202020204" pitchFamily="34" charset="0"/>
              <a:buNone/>
              <a:defRPr sz="1700">
                <a:solidFill>
                  <a:srgbClr val="361E14"/>
                </a:solidFill>
              </a:defRPr>
            </a:lvl3pPr>
          </a:lstStyle>
          <a:p>
            <a:pPr lvl="0"/>
            <a:r>
              <a:rPr lang="en-US"/>
              <a:t>Click to edit Master text styles</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73042326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bIns="0"/>
          <a:lstStyle>
            <a:lvl1pPr>
              <a:lnSpc>
                <a:spcPct val="85000"/>
              </a:lnSpc>
              <a:defRPr>
                <a:solidFill>
                  <a:schemeClr val="tx2"/>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8796089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rgbClr val="361E14"/>
                </a:solidFill>
              </a:defRPr>
            </a:lvl1pPr>
          </a:lstStyle>
          <a:p>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rgbClr val="361E14"/>
                </a:solidFill>
              </a:defRPr>
            </a:lvl1p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rgbClr val="361E1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387483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8" y="634999"/>
            <a:ext cx="3754912" cy="1630234"/>
          </a:xfrm>
        </p:spPr>
        <p:txBody>
          <a:bodyPr anchor="t">
            <a:noAutofit/>
          </a:bodyPr>
          <a:lstStyle>
            <a:lvl1pPr>
              <a:lnSpc>
                <a:spcPct val="85000"/>
              </a:lnSpc>
              <a:defRPr sz="5000">
                <a:solidFill>
                  <a:schemeClr val="tx2"/>
                </a:solidFill>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54912" cy="3727766"/>
          </a:xfrm>
        </p:spPr>
        <p:txBody>
          <a:bodyPr anchor="t">
            <a:normAutofit/>
          </a:bodyPr>
          <a:lstStyle>
            <a:lvl1pPr marL="0" indent="0">
              <a:buNone/>
              <a:defRPr sz="17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9523" y="634999"/>
            <a:ext cx="6578441" cy="5588001"/>
          </a:xfrm>
        </p:spPr>
        <p:txBody>
          <a:bodyPr>
            <a:normAutofit/>
          </a:bodyPr>
          <a:lstStyle>
            <a:lvl1pPr marL="0" indent="0">
              <a:buNone/>
              <a:defRPr sz="1700">
                <a:solidFill>
                  <a:schemeClr val="tx2"/>
                </a:solidFill>
              </a:defRPr>
            </a:lvl1pPr>
            <a:lvl2pPr>
              <a:defRPr sz="1700">
                <a:solidFill>
                  <a:srgbClr val="361E14"/>
                </a:solidFill>
              </a:defRPr>
            </a:lvl2pPr>
            <a:lvl3pPr>
              <a:defRPr sz="1700">
                <a:solidFill>
                  <a:srgbClr val="361E14"/>
                </a:solidFill>
              </a:defRPr>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8143618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27" y="634999"/>
            <a:ext cx="3771901" cy="2135098"/>
          </a:xfrm>
        </p:spPr>
        <p:txBody>
          <a:bodyPr anchor="t">
            <a:noAutofit/>
          </a:bodyPr>
          <a:lstStyle>
            <a:lvl1pPr>
              <a:lnSpc>
                <a:spcPct val="85000"/>
              </a:lnSpc>
              <a:defRPr sz="5000">
                <a:solidFill>
                  <a:schemeClr val="tx2"/>
                </a:solidFill>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6" y="2877190"/>
            <a:ext cx="3771901" cy="3345810"/>
          </a:xfrm>
        </p:spPr>
        <p:txBody>
          <a:bodyPr anchor="b">
            <a:normAutofit/>
          </a:bodyPr>
          <a:lstStyle>
            <a:lvl1pPr marL="0" indent="0">
              <a:buNone/>
              <a:defRPr sz="17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5776" y="557784"/>
            <a:ext cx="6519080" cy="5779007"/>
          </a:xfrm>
          <a:blipFill dpi="0" rotWithShape="1">
            <a:blip r:embed="rId2">
              <a:alphaModFix amt="60000"/>
            </a:blip>
            <a:srcRect/>
            <a:stretch>
              <a:fillRect/>
            </a:stretch>
          </a:blipFill>
        </p:spPr>
        <p:txBody>
          <a:bodyPr/>
          <a:lstStyle>
            <a:lvl1pPr marL="0" indent="0">
              <a:buNone/>
              <a:defRPr sz="3200">
                <a:solidFill>
                  <a:srgbClr val="361E14"/>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9622665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748475"/>
            <a:ext cx="7557778" cy="1128715"/>
          </a:xfrm>
        </p:spPr>
        <p:txBody>
          <a:bodyPr anchor="b">
            <a:noAutofit/>
          </a:bodyPr>
          <a:lstStyle>
            <a:lvl1pPr>
              <a:lnSpc>
                <a:spcPct val="85000"/>
              </a:lnSpc>
              <a:defRPr sz="500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4" y="3472951"/>
            <a:ext cx="10945189" cy="2750049"/>
          </a:xfrm>
        </p:spPr>
        <p:txBody>
          <a:bodyPr>
            <a:normAutofit/>
          </a:bodyPr>
          <a:lstStyle>
            <a:lvl1pPr marL="0" indent="0">
              <a:buNone/>
              <a:defRPr sz="2000">
                <a:solidFill>
                  <a:schemeClr val="tx2"/>
                </a:solidFill>
              </a:defRPr>
            </a:lvl1pPr>
            <a:lvl2pPr marL="228600" indent="0">
              <a:buNone/>
              <a:defRPr>
                <a:solidFill>
                  <a:srgbClr val="361E14"/>
                </a:solidFill>
              </a:defRPr>
            </a:lvl2pPr>
            <a:lvl3pPr marL="457200" indent="0">
              <a:buNone/>
              <a:defRPr>
                <a:solidFill>
                  <a:srgbClr val="361E14"/>
                </a:solidFill>
              </a:defRPr>
            </a:lvl3pPr>
            <a:lvl4pPr marL="685800" indent="0">
              <a:buNone/>
              <a:defRPr/>
            </a:lvl4pPr>
            <a:lvl5pPr marL="914400" indent="0">
              <a:buNone/>
              <a:defRPr/>
            </a:lvl5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70182985"/>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7" y="1627318"/>
            <a:ext cx="8481401" cy="1842020"/>
          </a:xfrm>
        </p:spPr>
        <p:txBody>
          <a:bodyPr anchor="b">
            <a:noAutofit/>
          </a:bodyPr>
          <a:lstStyle>
            <a:lvl1pPr>
              <a:lnSpc>
                <a:spcPct val="85000"/>
              </a:lnSpc>
              <a:defRPr sz="5000">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156" y="3622674"/>
            <a:ext cx="8481272" cy="1279615"/>
          </a:xfrm>
        </p:spPr>
        <p:txBody>
          <a:bodyPr>
            <a:noAutofit/>
          </a:bodyPr>
          <a:lstStyle>
            <a:lvl1pPr marL="0" indent="0">
              <a:buNone/>
              <a:defRPr sz="1700">
                <a:solidFill>
                  <a:schemeClr val="tx2"/>
                </a:solidFill>
              </a:defRPr>
            </a:lvl1pPr>
            <a:lvl2pPr marL="228600" indent="0">
              <a:buNone/>
              <a:defRPr sz="2000">
                <a:solidFill>
                  <a:srgbClr val="361E14"/>
                </a:solidFill>
              </a:defRPr>
            </a:lvl2pPr>
            <a:lvl3pPr marL="457200" indent="0">
              <a:buNone/>
              <a:defRPr sz="1800">
                <a:solidFill>
                  <a:srgbClr val="361E14"/>
                </a:solidFill>
              </a:defRPr>
            </a:lvl3pPr>
            <a:lvl4pPr marL="685800" indent="0">
              <a:buNone/>
              <a:defRPr sz="1600"/>
            </a:lvl4pPr>
            <a:lvl5pPr marL="914400" indent="0">
              <a:buNone/>
              <a:defRPr sz="1400"/>
            </a:lvl5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068939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634998"/>
            <a:ext cx="10923934" cy="1113475"/>
          </a:xfrm>
          <a:prstGeom prst="rect">
            <a:avLst/>
          </a:prstGeom>
        </p:spPr>
        <p:txBody>
          <a:bodyPr vert="horz" lIns="0" tIns="0" rIns="0" bIns="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1748474"/>
            <a:ext cx="10923935" cy="4474526"/>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34028" y="6453002"/>
            <a:ext cx="3771901" cy="365125"/>
          </a:xfrm>
          <a:prstGeom prst="rect">
            <a:avLst/>
          </a:prstGeom>
        </p:spPr>
        <p:txBody>
          <a:bodyPr vert="horz" lIns="0" tIns="0" rIns="0" bIns="0" rtlCol="0" anchor="ctr"/>
          <a:lstStyle>
            <a:lvl1pPr algn="l">
              <a:defRPr sz="900" b="0" i="0">
                <a:solidFill>
                  <a:schemeClr val="tx2"/>
                </a:solidFill>
                <a:latin typeface="+mn-lt"/>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172454" y="6453002"/>
            <a:ext cx="2828925" cy="365125"/>
          </a:xfrm>
          <a:prstGeom prst="rect">
            <a:avLst/>
          </a:prstGeom>
        </p:spPr>
        <p:txBody>
          <a:bodyPr vert="horz" lIns="0" tIns="0" rIns="0" bIns="0" rtlCol="0" anchor="ctr"/>
          <a:lstStyle>
            <a:lvl1pPr algn="r">
              <a:defRPr sz="900" b="0" i="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75" y="6453002"/>
            <a:ext cx="556590" cy="365125"/>
          </a:xfrm>
          <a:prstGeom prst="rect">
            <a:avLst/>
          </a:prstGeom>
        </p:spPr>
        <p:txBody>
          <a:bodyPr vert="horz" lIns="0" tIns="0" rIns="0" bIns="0" rtlCol="0" anchor="ctr"/>
          <a:lstStyle>
            <a:lvl1pPr algn="r">
              <a:defRPr sz="900" b="0" i="0">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49701107"/>
      </p:ext>
    </p:extLst>
  </p:cSld>
  <p:clrMap bg1="lt1" tx1="dk1" bg2="lt2" tx2="dk2" accent1="accent1" accent2="accent2" accent3="accent3" accent4="accent4" accent5="accent5" accent6="accent6" hlink="hlink" folHlink="folHlink"/>
  <p:sldLayoutIdLst>
    <p:sldLayoutId id="2147484101" r:id="rId1"/>
    <p:sldLayoutId id="2147484102" r:id="rId2"/>
    <p:sldLayoutId id="2147484104" r:id="rId3"/>
    <p:sldLayoutId id="2147484105" r:id="rId4"/>
    <p:sldLayoutId id="2147484106" r:id="rId5"/>
    <p:sldLayoutId id="2147484107" r:id="rId6"/>
    <p:sldLayoutId id="2147484108" r:id="rId7"/>
    <p:sldLayoutId id="2147484109" r:id="rId8"/>
    <p:sldLayoutId id="2147484110" r:id="rId9"/>
    <p:sldLayoutId id="2147484111" r:id="rId10"/>
    <p:sldLayoutId id="2147484112" r:id="rId11"/>
    <p:sldLayoutId id="2147484113" r:id="rId12"/>
    <p:sldLayoutId id="2147484114" r:id="rId13"/>
    <p:sldLayoutId id="2147484116" r:id="rId14"/>
    <p:sldLayoutId id="2147484117" r:id="rId15"/>
    <p:sldLayoutId id="2147484118" r:id="rId16"/>
    <p:sldLayoutId id="2147484119" r:id="rId17"/>
    <p:sldLayoutId id="2147484103" r:id="rId18"/>
    <p:sldLayoutId id="2147484120" r:id="rId19"/>
    <p:sldLayoutId id="2147484121" r:id="rId20"/>
    <p:sldLayoutId id="2147484122" r:id="rId21"/>
    <p:sldLayoutId id="2147484123" r:id="rId22"/>
    <p:sldLayoutId id="2147484124" r:id="rId23"/>
    <p:sldLayoutId id="2147484125" r:id="rId24"/>
    <p:sldLayoutId id="2147484126" r:id="rId25"/>
    <p:sldLayoutId id="2147484127" r:id="rId26"/>
    <p:sldLayoutId id="2147484128" r:id="rId27"/>
    <p:sldLayoutId id="2147484129" r:id="rId28"/>
    <p:sldLayoutId id="2147484130" r:id="rId29"/>
    <p:sldLayoutId id="2147484131" r:id="rId30"/>
    <p:sldLayoutId id="2147484133" r:id="rId31"/>
    <p:sldLayoutId id="2147484134" r:id="rId32"/>
    <p:sldLayoutId id="2147484135" r:id="rId33"/>
    <p:sldLayoutId id="2147484136" r:id="rId34"/>
    <p:sldLayoutId id="2147484137" r:id="rId35"/>
    <p:sldLayoutId id="2147484132" r:id="rId36"/>
    <p:sldLayoutId id="2147484115" r:id="rId37"/>
    <p:sldLayoutId id="2147484138" r:id="rId38"/>
    <p:sldLayoutId id="2147484139" r:id="rId39"/>
    <p:sldLayoutId id="2147484140" r:id="rId40"/>
    <p:sldLayoutId id="2147484141" r:id="rId41"/>
    <p:sldLayoutId id="2147484142" r:id="rId42"/>
    <p:sldLayoutId id="2147484143" r:id="rId43"/>
    <p:sldLayoutId id="2147484144" r:id="rId44"/>
    <p:sldLayoutId id="2147484145" r:id="rId45"/>
    <p:sldLayoutId id="2147484146" r:id="rId46"/>
    <p:sldLayoutId id="2147484147" r:id="rId47"/>
    <p:sldLayoutId id="2147484148" r:id="rId48"/>
    <p:sldLayoutId id="2147484149" r:id="rId49"/>
    <p:sldLayoutId id="2147484150" r:id="rId50"/>
    <p:sldLayoutId id="2147484151" r:id="rId51"/>
    <p:sldLayoutId id="2147484152" r:id="rId52"/>
    <p:sldLayoutId id="2147484153" r:id="rId53"/>
    <p:sldLayoutId id="2147484154" r:id="rId54"/>
    <p:sldLayoutId id="2147484155" r:id="rId55"/>
    <p:sldLayoutId id="2147484156" r:id="rId56"/>
    <p:sldLayoutId id="2147484157" r:id="rId57"/>
  </p:sldLayoutIdLst>
  <p:hf sldNum="0" hdr="0" ftr="0" dt="0"/>
  <p:txStyles>
    <p:titleStyle>
      <a:lvl1pPr algn="l" defTabSz="914400" rtl="0" eaLnBrk="1" latinLnBrk="0" hangingPunct="1">
        <a:lnSpc>
          <a:spcPct val="85000"/>
        </a:lnSpc>
        <a:spcBef>
          <a:spcPct val="0"/>
        </a:spcBef>
        <a:buNone/>
        <a:defRPr sz="5000" b="0" i="1" kern="1200" cap="all" spc="50"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1800" b="0" i="0" kern="1200" cap="none" baseline="0">
          <a:solidFill>
            <a:schemeClr val="tx2"/>
          </a:solidFill>
          <a:latin typeface="+mn-lt"/>
          <a:ea typeface="+mn-ea"/>
          <a:cs typeface="+mn-cs"/>
        </a:defRPr>
      </a:lvl1pPr>
      <a:lvl2pPr marL="457200" indent="-228600" algn="l" defTabSz="914400" rtl="0" eaLnBrk="1" latinLnBrk="0" hangingPunct="1">
        <a:lnSpc>
          <a:spcPct val="100000"/>
        </a:lnSpc>
        <a:spcBef>
          <a:spcPts val="500"/>
        </a:spcBef>
        <a:buFont typeface="Arial" panose="020B0604020202020204" pitchFamily="34" charset="0"/>
        <a:buChar char="•"/>
        <a:defRPr sz="1600" b="0" i="0" kern="1200" cap="none" baseline="0">
          <a:solidFill>
            <a:schemeClr val="tx2"/>
          </a:solidFill>
          <a:latin typeface="+mn-lt"/>
          <a:ea typeface="+mn-ea"/>
          <a:cs typeface="+mn-cs"/>
        </a:defRPr>
      </a:lvl2pPr>
      <a:lvl3pPr marL="685800" indent="-228600" algn="l" defTabSz="914400" rtl="0" eaLnBrk="1" latinLnBrk="0" hangingPunct="1">
        <a:lnSpc>
          <a:spcPct val="100000"/>
        </a:lnSpc>
        <a:spcBef>
          <a:spcPts val="500"/>
        </a:spcBef>
        <a:buFont typeface="Arial" panose="020B0604020202020204" pitchFamily="34" charset="0"/>
        <a:buChar char="•"/>
        <a:defRPr sz="1400" b="0" i="0" kern="1200" cap="none" baseline="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Univers Light" panose="020B0403020202020204" pitchFamily="34" charset="0"/>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b="0" i="0" kern="1200">
          <a:solidFill>
            <a:schemeClr val="tx1"/>
          </a:solidFill>
          <a:latin typeface="Univers Light" panose="020B0403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34.xml"/><Relationship Id="rId5" Type="http://schemas.openxmlformats.org/officeDocument/2006/relationships/image" Target="../media/image26.svg"/><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hyperlink" Target="https://freepngimg.com/png/26903-ms-word-transparent-picture" TargetMode="External"/><Relationship Id="rId2" Type="http://schemas.openxmlformats.org/officeDocument/2006/relationships/image" Target="../media/image27.png"/><Relationship Id="rId1" Type="http://schemas.openxmlformats.org/officeDocument/2006/relationships/slideLayout" Target="../slideLayouts/slideLayout49.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presentationskills.me/advantages-and-disadvantages-of-microsoft-word/" TargetMode="External"/><Relationship Id="rId2" Type="http://schemas.openxmlformats.org/officeDocument/2006/relationships/hyperlink" Target="https://www.theknowledgeacademy.com/blog/what-is-microsoft-word/"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3.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5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53.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53.xml"/></Relationships>
</file>

<file path=ppt/slides/_rels/slide1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53.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53.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long-read/digital-skills-for-patients/" TargetMode="External"/><Relationship Id="rId2" Type="http://schemas.openxmlformats.org/officeDocument/2006/relationships/hyperlink" Target="https://digital-transformation.hee.nhs.uk/building-a-digital-workforce/digital-literacy" TargetMode="External"/><Relationship Id="rId1" Type="http://schemas.openxmlformats.org/officeDocument/2006/relationships/slideLayout" Target="../slideLayouts/slideLayout5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3.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5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3.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5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36.xml.rels><?xml version="1.0" encoding="UTF-8" standalone="yes"?>
<Relationships xmlns="http://schemas.openxmlformats.org/package/2006/relationships"><Relationship Id="rId3" Type="http://schemas.openxmlformats.org/officeDocument/2006/relationships/hyperlink" Target="http://www.mastercard.com/" TargetMode="External"/><Relationship Id="rId2" Type="http://schemas.openxmlformats.org/officeDocument/2006/relationships/hyperlink" Target="https://www.ncsc.gov.uk/" TargetMode="External"/><Relationship Id="rId1" Type="http://schemas.openxmlformats.org/officeDocument/2006/relationships/slideLayout" Target="../slideLayouts/slideLayout53.xml"/><Relationship Id="rId5" Type="http://schemas.openxmlformats.org/officeDocument/2006/relationships/hyperlink" Target="https://digitalliteracyineducation.blogspot.com/2024/10/disadvantages.html" TargetMode="External"/><Relationship Id="rId4" Type="http://schemas.openxmlformats.org/officeDocument/2006/relationships/hyperlink" Target="https://www.kaspersky.com/"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a:t>
            </a: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solidFill>
                  <a:srgbClr val="FF0000"/>
                </a:solidFill>
                <a:latin typeface="Arial" panose="020B0604020202020204" pitchFamily="34" charset="0"/>
                <a:ea typeface="Arial" panose="020B0604020202020204" pitchFamily="34" charset="0"/>
                <a:cs typeface="Arial" panose="020B0604020202020204" pitchFamily="34" charset="0"/>
              </a:rPr>
              <a:t>group 3</a:t>
            </a:r>
            <a:endParaRPr lang="en-GB" sz="2800" dirty="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a:t>
            </a:r>
            <a:r>
              <a:rPr lang="en-GB" dirty="0">
                <a:solidFill>
                  <a:srgbClr val="FF0000"/>
                </a:solidFill>
              </a:rPr>
              <a:t>Patronella Ganza</a:t>
            </a: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ln>
            <a:solidFill>
              <a:srgbClr val="F8F6ED"/>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Robot hands and technology">
            <a:extLst>
              <a:ext uri="{FF2B5EF4-FFF2-40B4-BE49-F238E27FC236}">
                <a16:creationId xmlns:a16="http://schemas.microsoft.com/office/drawing/2014/main" id="{B821D374-7D1F-610C-09DD-56A9709F3D6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67461" y="230835"/>
            <a:ext cx="4177541" cy="2802691"/>
          </a:xfrm>
          <a:prstGeom prst="rect">
            <a:avLst/>
          </a:prstGeom>
          <a:effectLst>
            <a:softEdge rad="31750"/>
          </a:effectLst>
        </p:spPr>
      </p:pic>
      <p:sp>
        <p:nvSpPr>
          <p:cNvPr id="6" name="Title 1">
            <a:extLst>
              <a:ext uri="{FF2B5EF4-FFF2-40B4-BE49-F238E27FC236}">
                <a16:creationId xmlns:a16="http://schemas.microsoft.com/office/drawing/2014/main" id="{E0D5354D-5BBC-98D3-747A-0EC352AF1678}"/>
              </a:ext>
            </a:extLst>
          </p:cNvPr>
          <p:cNvSpPr>
            <a:spLocks noGrp="1"/>
          </p:cNvSpPr>
          <p:nvPr>
            <p:ph type="ctrTitle"/>
          </p:nvPr>
        </p:nvSpPr>
        <p:spPr>
          <a:xfrm>
            <a:off x="487040" y="3184134"/>
            <a:ext cx="9145847" cy="873456"/>
          </a:xfrm>
        </p:spPr>
        <p:txBody>
          <a:bodyPr>
            <a:normAutofit/>
          </a:bodyPr>
          <a:lstStyle/>
          <a:p>
            <a:r>
              <a:rPr lang="en-GB" dirty="0">
                <a:solidFill>
                  <a:srgbClr val="FF0000"/>
                </a:solidFill>
              </a:rPr>
              <a:t>MS 365 Application</a:t>
            </a:r>
            <a:endParaRPr lang="en-GB" dirty="0"/>
          </a:p>
        </p:txBody>
      </p:sp>
      <p:sp>
        <p:nvSpPr>
          <p:cNvPr id="7" name="Subtitle 2">
            <a:extLst>
              <a:ext uri="{FF2B5EF4-FFF2-40B4-BE49-F238E27FC236}">
                <a16:creationId xmlns:a16="http://schemas.microsoft.com/office/drawing/2014/main" id="{525F11F4-BCD9-8727-054A-F0104FDE25E5}"/>
              </a:ext>
            </a:extLst>
          </p:cNvPr>
          <p:cNvSpPr>
            <a:spLocks noGrp="1"/>
          </p:cNvSpPr>
          <p:nvPr>
            <p:ph type="subTitle" idx="1"/>
          </p:nvPr>
        </p:nvSpPr>
        <p:spPr>
          <a:xfrm>
            <a:off x="1421147" y="3690937"/>
            <a:ext cx="9144000" cy="2802601"/>
          </a:xfrm>
        </p:spPr>
        <p:txBody>
          <a:bodyPr>
            <a:normAutofit/>
          </a:bodyPr>
          <a:lstStyle/>
          <a:p>
            <a:endParaRPr lang="en-GB" dirty="0"/>
          </a:p>
          <a:p>
            <a:pPr algn="l"/>
            <a:r>
              <a:rPr lang="en-GB" dirty="0"/>
              <a:t>		</a:t>
            </a:r>
            <a:endParaRPr lang="en-GB" dirty="0">
              <a:solidFill>
                <a:srgbClr val="FF0000"/>
              </a:solidFill>
            </a:endParaRPr>
          </a:p>
        </p:txBody>
      </p:sp>
      <p:graphicFrame>
        <p:nvGraphicFramePr>
          <p:cNvPr id="9" name="Table 8">
            <a:extLst>
              <a:ext uri="{FF2B5EF4-FFF2-40B4-BE49-F238E27FC236}">
                <a16:creationId xmlns:a16="http://schemas.microsoft.com/office/drawing/2014/main" id="{C4E00F06-75F2-8466-69F9-1C35108F8C95}"/>
              </a:ext>
            </a:extLst>
          </p:cNvPr>
          <p:cNvGraphicFramePr>
            <a:graphicFrameLocks noGrp="1"/>
          </p:cNvGraphicFramePr>
          <p:nvPr>
            <p:extLst>
              <p:ext uri="{D42A27DB-BD31-4B8C-83A1-F6EECF244321}">
                <p14:modId xmlns:p14="http://schemas.microsoft.com/office/powerpoint/2010/main" val="2508941332"/>
              </p:ext>
            </p:extLst>
          </p:nvPr>
        </p:nvGraphicFramePr>
        <p:xfrm>
          <a:off x="2032000" y="4341592"/>
          <a:ext cx="8128000" cy="185420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dirty="0"/>
                        <a:t>Kendralyn Pegenia</a:t>
                      </a:r>
                    </a:p>
                  </a:txBody>
                  <a:tcPr/>
                </a:tc>
                <a:tc>
                  <a:txBody>
                    <a:bodyPr/>
                    <a:lstStyle/>
                    <a:p>
                      <a:r>
                        <a:rPr lang="en-GB" dirty="0"/>
                        <a:t>2511437</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Martha Joson</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2508286</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Salima Ollson</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tx1"/>
                          </a:solidFill>
                          <a:effectLst/>
                          <a:latin typeface="+mn-lt"/>
                          <a:ea typeface="+mn-ea"/>
                          <a:cs typeface="+mn-cs"/>
                        </a:rPr>
                        <a:t>2516167</a:t>
                      </a:r>
                      <a:endParaRPr lang="en-GB"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Elisa Monares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2510396</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488935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A36E765-E802-2A6C-5E4E-64E695873BBD}"/>
              </a:ext>
            </a:extLst>
          </p:cNvPr>
          <p:cNvSpPr txBox="1"/>
          <p:nvPr/>
        </p:nvSpPr>
        <p:spPr>
          <a:xfrm>
            <a:off x="1575303" y="2444435"/>
            <a:ext cx="8872396" cy="2862322"/>
          </a:xfrm>
          <a:prstGeom prst="rect">
            <a:avLst/>
          </a:prstGeom>
          <a:noFill/>
        </p:spPr>
        <p:txBody>
          <a:bodyPr wrap="square">
            <a:spAutoFit/>
          </a:bodyPr>
          <a:lstStyle/>
          <a:p>
            <a:pPr marL="0" indent="0">
              <a:buNone/>
            </a:pPr>
            <a:endParaRPr lang="en-GB" sz="2000" dirty="0"/>
          </a:p>
          <a:p>
            <a:pPr marL="0" indent="0">
              <a:buNone/>
            </a:pPr>
            <a:r>
              <a:rPr lang="en-GB" sz="2000" dirty="0"/>
              <a:t>I acknowledge the use of Grammarly (https://www.grammarly.com/) on </a:t>
            </a:r>
            <a:r>
              <a:rPr lang="en-GB" sz="2000" dirty="0">
                <a:solidFill>
                  <a:srgbClr val="FF0000"/>
                </a:solidFill>
              </a:rPr>
              <a:t>ADD DATE OF ACCESS HERE </a:t>
            </a:r>
            <a:r>
              <a:rPr lang="en-GB" sz="2000" dirty="0"/>
              <a:t>to support to check my work using the prompt(s): </a:t>
            </a:r>
          </a:p>
          <a:p>
            <a:pPr marL="0" indent="0" algn="ctr">
              <a:buNone/>
            </a:pPr>
            <a:endParaRPr lang="en-GB" sz="2000" dirty="0"/>
          </a:p>
          <a:p>
            <a:pPr marL="514350" indent="-514350">
              <a:buAutoNum type="arabicPeriod"/>
            </a:pPr>
            <a:r>
              <a:rPr lang="en-GB" sz="2000" dirty="0"/>
              <a:t>Please check the following text for readability, grammar and syntax. </a:t>
            </a:r>
          </a:p>
          <a:p>
            <a:pPr marL="0" indent="0">
              <a:buNone/>
            </a:pPr>
            <a:endParaRPr lang="en-GB" sz="2000" dirty="0"/>
          </a:p>
          <a:p>
            <a:pPr marL="0" indent="0">
              <a:buNone/>
            </a:pPr>
            <a:r>
              <a:rPr lang="en-GB" sz="2000" dirty="0"/>
              <a:t>I confirm that I have not presented any AI generated text as my own work. I confirm I have copies of my drafts, notes, and other resources I used before, and after the use of AI tools which I may be asked to provide in evidence. </a:t>
            </a:r>
          </a:p>
        </p:txBody>
      </p:sp>
      <p:sp>
        <p:nvSpPr>
          <p:cNvPr id="9" name="TextBox 8">
            <a:extLst>
              <a:ext uri="{FF2B5EF4-FFF2-40B4-BE49-F238E27FC236}">
                <a16:creationId xmlns:a16="http://schemas.microsoft.com/office/drawing/2014/main" id="{691CC31F-CE39-D361-3107-048AA7101B82}"/>
              </a:ext>
            </a:extLst>
          </p:cNvPr>
          <p:cNvSpPr txBox="1"/>
          <p:nvPr/>
        </p:nvSpPr>
        <p:spPr>
          <a:xfrm>
            <a:off x="1736002" y="1444957"/>
            <a:ext cx="8213755" cy="707886"/>
          </a:xfrm>
          <a:prstGeom prst="rect">
            <a:avLst/>
          </a:prstGeom>
          <a:noFill/>
        </p:spPr>
        <p:txBody>
          <a:bodyPr wrap="square">
            <a:spAutoFit/>
          </a:bodyPr>
          <a:lstStyle/>
          <a:p>
            <a:pPr algn="ctr"/>
            <a:r>
              <a:rPr lang="en-GB" sz="4000" b="1" dirty="0"/>
              <a:t>Acknowledgement of the use of AI</a:t>
            </a:r>
            <a:endParaRPr lang="en-GB" sz="4000" dirty="0"/>
          </a:p>
        </p:txBody>
      </p:sp>
    </p:spTree>
    <p:extLst>
      <p:ext uri="{BB962C8B-B14F-4D97-AF65-F5344CB8AC3E}">
        <p14:creationId xmlns:p14="http://schemas.microsoft.com/office/powerpoint/2010/main" val="197761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croll: Horizontal 3">
            <a:extLst>
              <a:ext uri="{FF2B5EF4-FFF2-40B4-BE49-F238E27FC236}">
                <a16:creationId xmlns:a16="http://schemas.microsoft.com/office/drawing/2014/main" id="{E00B4052-A045-9C57-D163-5952F4F76737}"/>
              </a:ext>
            </a:extLst>
          </p:cNvPr>
          <p:cNvSpPr/>
          <p:nvPr/>
        </p:nvSpPr>
        <p:spPr>
          <a:xfrm>
            <a:off x="239892" y="1450278"/>
            <a:ext cx="5957095" cy="3243515"/>
          </a:xfrm>
          <a:prstGeom prst="horizontalScroll">
            <a:avLst/>
          </a:prstGeom>
          <a:solidFill>
            <a:schemeClr val="accent4"/>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363CF5F8-0028-8636-5006-5D5C52B32774}"/>
              </a:ext>
            </a:extLst>
          </p:cNvPr>
          <p:cNvSpPr>
            <a:spLocks noGrp="1"/>
          </p:cNvSpPr>
          <p:nvPr>
            <p:ph type="subTitle" idx="1"/>
          </p:nvPr>
        </p:nvSpPr>
        <p:spPr>
          <a:xfrm>
            <a:off x="529797" y="5632040"/>
            <a:ext cx="5276855" cy="747715"/>
          </a:xfrm>
        </p:spPr>
        <p:txBody>
          <a:bodyPr vert="horz" lIns="0" tIns="0" rIns="0" bIns="0" rtlCol="0" anchor="b">
            <a:noAutofit/>
          </a:bodyPr>
          <a:lstStyle/>
          <a:p>
            <a:pPr>
              <a:spcBef>
                <a:spcPts val="900"/>
              </a:spcBef>
            </a:pPr>
            <a:r>
              <a:rPr lang="en-US" sz="1600" b="1" i="1" dirty="0"/>
              <a:t>Presented by:</a:t>
            </a:r>
            <a:endParaRPr lang="en-US" b="1" dirty="0"/>
          </a:p>
          <a:p>
            <a:pPr>
              <a:spcBef>
                <a:spcPts val="900"/>
              </a:spcBef>
            </a:pPr>
            <a:r>
              <a:rPr lang="en-US" sz="1600" b="1" i="1" dirty="0"/>
              <a:t>Kendralyn </a:t>
            </a:r>
            <a:r>
              <a:rPr lang="en-US" sz="1600" b="1" i="1" dirty="0" err="1"/>
              <a:t>Pegenia</a:t>
            </a:r>
            <a:r>
              <a:rPr lang="en-US" sz="1600" b="1" i="1" dirty="0"/>
              <a:t> --- Student ID   4511347</a:t>
            </a:r>
          </a:p>
        </p:txBody>
      </p:sp>
      <p:sp>
        <p:nvSpPr>
          <p:cNvPr id="5" name="TextBox 4">
            <a:extLst>
              <a:ext uri="{FF2B5EF4-FFF2-40B4-BE49-F238E27FC236}">
                <a16:creationId xmlns:a16="http://schemas.microsoft.com/office/drawing/2014/main" id="{8E7A9340-E4BA-FC1B-226D-D83B77F83563}"/>
              </a:ext>
            </a:extLst>
          </p:cNvPr>
          <p:cNvSpPr txBox="1"/>
          <p:nvPr/>
        </p:nvSpPr>
        <p:spPr>
          <a:xfrm>
            <a:off x="700272" y="2380464"/>
            <a:ext cx="632367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200" b="1" i="1" dirty="0">
                <a:latin typeface="Walbaum Display Light"/>
              </a:rPr>
              <a:t>MS Word</a:t>
            </a:r>
            <a:endParaRPr lang="en-US" sz="4200" b="1" i="1"/>
          </a:p>
          <a:p>
            <a:r>
              <a:rPr lang="en-US" sz="4200" b="1" i="1" dirty="0">
                <a:latin typeface="Walbaum Display Light"/>
              </a:rPr>
              <a:t>in Sunrise Care Home</a:t>
            </a:r>
            <a:endParaRPr lang="en-US" sz="4200" b="1" i="1"/>
          </a:p>
        </p:txBody>
      </p:sp>
      <p:pic>
        <p:nvPicPr>
          <p:cNvPr id="6" name="Picture 5" descr="A close up of feathers&#10;&#10;AI-generated content may be incorrect.">
            <a:extLst>
              <a:ext uri="{FF2B5EF4-FFF2-40B4-BE49-F238E27FC236}">
                <a16:creationId xmlns:a16="http://schemas.microsoft.com/office/drawing/2014/main" id="{9F7EDF21-437D-64F1-89EF-5240BD4A7C65}"/>
              </a:ext>
            </a:extLst>
          </p:cNvPr>
          <p:cNvPicPr>
            <a:picLocks noChangeAspect="1"/>
          </p:cNvPicPr>
          <p:nvPr/>
        </p:nvPicPr>
        <p:blipFill>
          <a:blip r:embed="rId2"/>
          <a:stretch>
            <a:fillRect/>
          </a:stretch>
        </p:blipFill>
        <p:spPr>
          <a:xfrm>
            <a:off x="6289343" y="3663108"/>
            <a:ext cx="5259455" cy="2414532"/>
          </a:xfrm>
          <a:prstGeom prst="ellipse">
            <a:avLst/>
          </a:prstGeom>
          <a:ln w="6350" cap="rnd">
            <a:solidFill>
              <a:schemeClr val="tx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773831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F53291D-4EC4-5009-AE8B-6C6DC1BF740C}"/>
              </a:ext>
            </a:extLst>
          </p:cNvPr>
          <p:cNvSpPr/>
          <p:nvPr/>
        </p:nvSpPr>
        <p:spPr>
          <a:xfrm>
            <a:off x="3389014" y="513481"/>
            <a:ext cx="5413972" cy="1151813"/>
          </a:xfrm>
          <a:prstGeom prst="roundRect">
            <a:avLst/>
          </a:prstGeom>
          <a:ln>
            <a:solidFill>
              <a:srgbClr val="D8E3E2"/>
            </a:solid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1896B45-59A7-C589-9ECA-BA4BE7D7D9F3}"/>
              </a:ext>
            </a:extLst>
          </p:cNvPr>
          <p:cNvSpPr>
            <a:spLocks noGrp="1"/>
          </p:cNvSpPr>
          <p:nvPr>
            <p:ph type="title"/>
          </p:nvPr>
        </p:nvSpPr>
        <p:spPr>
          <a:xfrm>
            <a:off x="3755429" y="817020"/>
            <a:ext cx="5479105" cy="1103481"/>
          </a:xfrm>
        </p:spPr>
        <p:txBody>
          <a:bodyPr/>
          <a:lstStyle/>
          <a:p>
            <a:r>
              <a:rPr lang="en-US" sz="6000" dirty="0">
                <a:solidFill>
                  <a:schemeClr val="tx1"/>
                </a:solidFill>
              </a:rPr>
              <a:t> </a:t>
            </a:r>
            <a:r>
              <a:rPr lang="en-US" sz="6000" b="1" dirty="0">
                <a:solidFill>
                  <a:schemeClr val="tx1"/>
                </a:solidFill>
              </a:rPr>
              <a:t>Overview</a:t>
            </a:r>
            <a:r>
              <a:rPr lang="en-US" sz="6000" dirty="0">
                <a:solidFill>
                  <a:schemeClr val="tx1"/>
                </a:solidFill>
              </a:rPr>
              <a:t>  </a:t>
            </a:r>
          </a:p>
        </p:txBody>
      </p:sp>
      <p:sp>
        <p:nvSpPr>
          <p:cNvPr id="5" name="Content Placeholder 4">
            <a:extLst>
              <a:ext uri="{FF2B5EF4-FFF2-40B4-BE49-F238E27FC236}">
                <a16:creationId xmlns:a16="http://schemas.microsoft.com/office/drawing/2014/main" id="{FBFE3E85-F977-4917-D2F3-E64C503441F1}"/>
              </a:ext>
            </a:extLst>
          </p:cNvPr>
          <p:cNvSpPr>
            <a:spLocks noGrp="1"/>
          </p:cNvSpPr>
          <p:nvPr>
            <p:ph sz="quarter" idx="13"/>
          </p:nvPr>
        </p:nvSpPr>
        <p:spPr>
          <a:xfrm>
            <a:off x="2733610" y="2905547"/>
            <a:ext cx="6724778" cy="1488980"/>
          </a:xfrm>
        </p:spPr>
        <p:txBody>
          <a:bodyPr vert="horz" lIns="0" tIns="0" rIns="0" bIns="0" rtlCol="0" anchor="t">
            <a:normAutofit fontScale="92500" lnSpcReduction="10000"/>
          </a:bodyPr>
          <a:lstStyle/>
          <a:p>
            <a:pPr algn="ctr"/>
            <a:r>
              <a:rPr lang="en-US" sz="2800" b="1" dirty="0">
                <a:latin typeface="Walbaum Display Light"/>
              </a:rPr>
              <a:t>MS Word is a one of the factor in Microsoft Office that lets you create, edit and review documents and it also for storing information, team collaboration for reports and files.</a:t>
            </a:r>
          </a:p>
        </p:txBody>
      </p:sp>
      <p:pic>
        <p:nvPicPr>
          <p:cNvPr id="13" name="Picture Placeholder 12" descr="Clouds">
            <a:extLst>
              <a:ext uri="{FF2B5EF4-FFF2-40B4-BE49-F238E27FC236}">
                <a16:creationId xmlns:a16="http://schemas.microsoft.com/office/drawing/2014/main" id="{ECB1680D-84D9-A574-450C-14AE1DB8AD53}"/>
              </a:ext>
            </a:extLst>
          </p:cNvPr>
          <p:cNvPicPr>
            <a:picLocks noGrp="1" noChangeAspect="1"/>
          </p:cNvPicPr>
          <p:nvPr>
            <p:ph type="pic" sz="quarter" idx="14"/>
          </p:nvPr>
        </p:nvPicPr>
        <p:blipFill>
          <a:blip r:embed="rId2"/>
          <a:srcRect t="39" b="39"/>
          <a:stretch>
            <a:fillRect/>
          </a:stretch>
        </p:blipFill>
        <p:spPr>
          <a:xfrm>
            <a:off x="-1" y="5104312"/>
            <a:ext cx="12192000" cy="1753688"/>
          </a:xfrm>
          <a:prstGeom prst="rect">
            <a:avLst/>
          </a:prstGeom>
        </p:spPr>
      </p:pic>
      <p:cxnSp>
        <p:nvCxnSpPr>
          <p:cNvPr id="3" name="Straight Arrow Connector 2">
            <a:extLst>
              <a:ext uri="{FF2B5EF4-FFF2-40B4-BE49-F238E27FC236}">
                <a16:creationId xmlns:a16="http://schemas.microsoft.com/office/drawing/2014/main" id="{44684339-5046-0C73-636D-23E155FB5477}"/>
              </a:ext>
            </a:extLst>
          </p:cNvPr>
          <p:cNvCxnSpPr/>
          <p:nvPr/>
        </p:nvCxnSpPr>
        <p:spPr>
          <a:xfrm>
            <a:off x="2486526" y="2175709"/>
            <a:ext cx="7569868" cy="20053"/>
          </a:xfrm>
          <a:prstGeom prst="straightConnector1">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49801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Alternate Process 5">
            <a:extLst>
              <a:ext uri="{FF2B5EF4-FFF2-40B4-BE49-F238E27FC236}">
                <a16:creationId xmlns:a16="http://schemas.microsoft.com/office/drawing/2014/main" id="{774A3AAB-130D-3D8F-2469-07F09B3CCC48}"/>
              </a:ext>
            </a:extLst>
          </p:cNvPr>
          <p:cNvSpPr/>
          <p:nvPr/>
        </p:nvSpPr>
        <p:spPr>
          <a:xfrm>
            <a:off x="5777713" y="909898"/>
            <a:ext cx="3681741" cy="845364"/>
          </a:xfrm>
          <a:prstGeom prst="flowChartAlternateProcess">
            <a:avLst/>
          </a:prstGeom>
          <a:ln>
            <a:solidFill>
              <a:srgbClr val="D8E3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D8E3E2"/>
                </a:solidFill>
              </a:ln>
            </a:endParaRPr>
          </a:p>
        </p:txBody>
      </p:sp>
      <p:sp>
        <p:nvSpPr>
          <p:cNvPr id="2" name="Title 1">
            <a:extLst>
              <a:ext uri="{FF2B5EF4-FFF2-40B4-BE49-F238E27FC236}">
                <a16:creationId xmlns:a16="http://schemas.microsoft.com/office/drawing/2014/main" id="{324C32F8-E21D-68DC-2A6B-6A44F01175C0}"/>
              </a:ext>
            </a:extLst>
          </p:cNvPr>
          <p:cNvSpPr>
            <a:spLocks noGrp="1"/>
          </p:cNvSpPr>
          <p:nvPr>
            <p:ph type="title"/>
          </p:nvPr>
        </p:nvSpPr>
        <p:spPr>
          <a:xfrm>
            <a:off x="530286" y="1248999"/>
            <a:ext cx="4953762" cy="845365"/>
          </a:xfrm>
        </p:spPr>
        <p:txBody>
          <a:bodyPr/>
          <a:lstStyle/>
          <a:p>
            <a:pPr algn="ctr"/>
            <a:r>
              <a:rPr lang="en-US" b="1" dirty="0"/>
              <a:t>MS Word</a:t>
            </a:r>
          </a:p>
        </p:txBody>
      </p:sp>
      <p:pic>
        <p:nvPicPr>
          <p:cNvPr id="12" name="Picture Placeholder 11" descr="A plant growing in water">
            <a:extLst>
              <a:ext uri="{FF2B5EF4-FFF2-40B4-BE49-F238E27FC236}">
                <a16:creationId xmlns:a16="http://schemas.microsoft.com/office/drawing/2014/main" id="{71878421-9845-54D8-CA5D-CBF5B0C3E9C7}"/>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5839" r="5839"/>
          <a:stretch/>
        </p:blipFill>
        <p:spPr>
          <a:xfrm>
            <a:off x="612648" y="2250578"/>
            <a:ext cx="4953762" cy="3737928"/>
          </a:xfrm>
        </p:spPr>
      </p:pic>
      <p:sp>
        <p:nvSpPr>
          <p:cNvPr id="3" name="Text Placeholder 2">
            <a:extLst>
              <a:ext uri="{FF2B5EF4-FFF2-40B4-BE49-F238E27FC236}">
                <a16:creationId xmlns:a16="http://schemas.microsoft.com/office/drawing/2014/main" id="{E435B5EE-EC32-8941-B9F3-74604A298061}"/>
              </a:ext>
            </a:extLst>
          </p:cNvPr>
          <p:cNvSpPr>
            <a:spLocks noGrp="1"/>
          </p:cNvSpPr>
          <p:nvPr>
            <p:ph sz="quarter" idx="14"/>
          </p:nvPr>
        </p:nvSpPr>
        <p:spPr>
          <a:xfrm>
            <a:off x="6233219" y="1144349"/>
            <a:ext cx="5461964" cy="4643171"/>
          </a:xfrm>
        </p:spPr>
        <p:txBody>
          <a:bodyPr vert="horz" lIns="0" tIns="0" rIns="0" bIns="0" rtlCol="0" anchor="t">
            <a:normAutofit/>
          </a:bodyPr>
          <a:lstStyle/>
          <a:p>
            <a:r>
              <a:rPr lang="en-US" sz="3200" b="1" dirty="0">
                <a:latin typeface="Walbaum Display Light"/>
              </a:rPr>
              <a:t>KEY FEATURES:</a:t>
            </a:r>
          </a:p>
          <a:p>
            <a:pPr marL="285750" indent="-285750">
              <a:buChar char="•"/>
            </a:pPr>
            <a:endParaRPr lang="en-US" b="1" i="1" dirty="0">
              <a:latin typeface="Univers Light"/>
              <a:cs typeface="Biome"/>
            </a:endParaRPr>
          </a:p>
          <a:p>
            <a:pPr marL="285750" indent="-285750">
              <a:buFont typeface="Arial" panose="020B0604020202020204" pitchFamily="34" charset="0"/>
              <a:buChar char="•"/>
            </a:pPr>
            <a:r>
              <a:rPr lang="en-US" sz="2000" b="1" dirty="0">
                <a:latin typeface="Gill Sans MT"/>
                <a:cs typeface="Biome"/>
              </a:rPr>
              <a:t>User-friendly interface</a:t>
            </a:r>
          </a:p>
          <a:p>
            <a:pPr marL="285750" indent="-285750">
              <a:buFont typeface="Arial" panose="020B0604020202020204" pitchFamily="34" charset="0"/>
              <a:buChar char="•"/>
            </a:pPr>
            <a:r>
              <a:rPr lang="en-US" sz="2000" b="1" dirty="0">
                <a:latin typeface="Gill Sans MT"/>
                <a:cs typeface="Biome"/>
              </a:rPr>
              <a:t>Editing tools for documents</a:t>
            </a:r>
          </a:p>
          <a:p>
            <a:pPr marL="285750" indent="-285750">
              <a:buFont typeface="Arial" panose="020B0604020202020204" pitchFamily="34" charset="0"/>
              <a:buChar char="•"/>
            </a:pPr>
            <a:r>
              <a:rPr lang="en-US" sz="2000" b="1" dirty="0">
                <a:latin typeface="Gill Sans MT"/>
                <a:cs typeface="Biome"/>
              </a:rPr>
              <a:t>Spell and grammar checking</a:t>
            </a:r>
          </a:p>
          <a:p>
            <a:pPr marL="285750" indent="-285750">
              <a:buFont typeface="Arial" panose="020B0604020202020204" pitchFamily="34" charset="0"/>
              <a:buChar char="•"/>
            </a:pPr>
            <a:r>
              <a:rPr lang="en-US" sz="2000" b="1" dirty="0">
                <a:latin typeface="Gill Sans MT"/>
                <a:cs typeface="Biome"/>
              </a:rPr>
              <a:t>Multimedia Integration</a:t>
            </a:r>
          </a:p>
          <a:p>
            <a:pPr marL="285750" indent="-285750">
              <a:buFont typeface="Arial" panose="020B0604020202020204" pitchFamily="34" charset="0"/>
              <a:buChar char="•"/>
            </a:pPr>
            <a:r>
              <a:rPr lang="en-US" sz="2000" b="1" dirty="0">
                <a:latin typeface="Gill Sans MT"/>
                <a:cs typeface="Biome"/>
              </a:rPr>
              <a:t>Templates</a:t>
            </a:r>
          </a:p>
          <a:p>
            <a:pPr marL="285750" indent="-285750">
              <a:buFont typeface="Arial" panose="020B0604020202020204" pitchFamily="34" charset="0"/>
              <a:buChar char="•"/>
            </a:pPr>
            <a:r>
              <a:rPr lang="en-US" sz="2000" b="1" dirty="0">
                <a:latin typeface="Gill Sans MT"/>
                <a:cs typeface="Biome"/>
              </a:rPr>
              <a:t>Document Creation</a:t>
            </a:r>
          </a:p>
          <a:p>
            <a:pPr marL="285750" indent="-285750">
              <a:buFont typeface="Arial" panose="020B0604020202020204" pitchFamily="34" charset="0"/>
              <a:buChar char="•"/>
            </a:pPr>
            <a:r>
              <a:rPr lang="en-US" sz="2000" b="1" dirty="0">
                <a:latin typeface="Gill Sans MT"/>
                <a:cs typeface="Biome"/>
              </a:rPr>
              <a:t>Page Layout and Design</a:t>
            </a:r>
          </a:p>
          <a:p>
            <a:pPr marL="285750" indent="-285750">
              <a:buFont typeface="Arial" panose="020B0604020202020204" pitchFamily="34" charset="0"/>
              <a:buChar char="•"/>
            </a:pPr>
            <a:r>
              <a:rPr lang="en-US" sz="2000" b="1" dirty="0">
                <a:latin typeface="Gill Sans MT"/>
                <a:cs typeface="Biome"/>
              </a:rPr>
              <a:t>Collaboration with teams</a:t>
            </a:r>
          </a:p>
        </p:txBody>
      </p:sp>
      <p:pic>
        <p:nvPicPr>
          <p:cNvPr id="8" name="Graphic 7" descr="Direction with solid fill">
            <a:extLst>
              <a:ext uri="{FF2B5EF4-FFF2-40B4-BE49-F238E27FC236}">
                <a16:creationId xmlns:a16="http://schemas.microsoft.com/office/drawing/2014/main" id="{0F52576D-7EB7-BFAA-998A-E4B0BDE327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81668">
            <a:off x="5872576" y="1244484"/>
            <a:ext cx="276886" cy="276886"/>
          </a:xfrm>
          <a:prstGeom prst="rect">
            <a:avLst/>
          </a:prstGeom>
        </p:spPr>
      </p:pic>
    </p:spTree>
    <p:extLst>
      <p:ext uri="{BB962C8B-B14F-4D97-AF65-F5344CB8AC3E}">
        <p14:creationId xmlns:p14="http://schemas.microsoft.com/office/powerpoint/2010/main" val="3845748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Alternate Process 3">
            <a:extLst>
              <a:ext uri="{FF2B5EF4-FFF2-40B4-BE49-F238E27FC236}">
                <a16:creationId xmlns:a16="http://schemas.microsoft.com/office/drawing/2014/main" id="{EEE4F7AA-0D5F-ED33-5596-B8C024F28AB9}"/>
              </a:ext>
            </a:extLst>
          </p:cNvPr>
          <p:cNvSpPr/>
          <p:nvPr/>
        </p:nvSpPr>
        <p:spPr>
          <a:xfrm>
            <a:off x="1594183" y="250658"/>
            <a:ext cx="9003631" cy="1834815"/>
          </a:xfrm>
          <a:prstGeom prst="flowChartAlternateProcess">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9B732-B1AC-BE34-4B6A-E40D4AAEC4AE}"/>
              </a:ext>
            </a:extLst>
          </p:cNvPr>
          <p:cNvSpPr>
            <a:spLocks noGrp="1"/>
          </p:cNvSpPr>
          <p:nvPr>
            <p:ph type="title"/>
          </p:nvPr>
        </p:nvSpPr>
        <p:spPr>
          <a:xfrm>
            <a:off x="1706478" y="532311"/>
            <a:ext cx="8768142" cy="747716"/>
          </a:xfrm>
        </p:spPr>
        <p:txBody>
          <a:bodyPr vert="horz" lIns="0" tIns="0" rIns="0" bIns="0" rtlCol="0" anchor="t">
            <a:noAutofit/>
          </a:bodyPr>
          <a:lstStyle/>
          <a:p>
            <a:pPr algn="ctr"/>
            <a:r>
              <a:rPr lang="en-US" sz="4400" b="1" i="1" cap="all" dirty="0">
                <a:latin typeface="Walbaum Display Light"/>
              </a:rPr>
              <a:t>Benefits and limitations of using MS word</a:t>
            </a:r>
            <a:endParaRPr lang="en-US" sz="4400" b="1" dirty="0">
              <a:solidFill>
                <a:srgbClr val="000000"/>
              </a:solidFill>
              <a:latin typeface="Walbaum Display Light"/>
            </a:endParaRPr>
          </a:p>
          <a:p>
            <a:endParaRPr lang="en-US" sz="4400" dirty="0"/>
          </a:p>
        </p:txBody>
      </p:sp>
      <p:graphicFrame>
        <p:nvGraphicFramePr>
          <p:cNvPr id="3" name="Table 2">
            <a:extLst>
              <a:ext uri="{FF2B5EF4-FFF2-40B4-BE49-F238E27FC236}">
                <a16:creationId xmlns:a16="http://schemas.microsoft.com/office/drawing/2014/main" id="{4697FF5E-0826-4B89-3BA7-FE5B390B775B}"/>
              </a:ext>
            </a:extLst>
          </p:cNvPr>
          <p:cNvGraphicFramePr>
            <a:graphicFrameLocks noGrp="1"/>
          </p:cNvGraphicFramePr>
          <p:nvPr/>
        </p:nvGraphicFramePr>
        <p:xfrm>
          <a:off x="2026549" y="2485091"/>
          <a:ext cx="8128000" cy="4043680"/>
        </p:xfrm>
        <a:graphic>
          <a:graphicData uri="http://schemas.openxmlformats.org/drawingml/2006/table">
            <a:tbl>
              <a:tblPr firstRow="1" bandRow="1">
                <a:tableStyleId>{17292A2E-F333-43FB-9621-5CBBE7FDCDCB}</a:tableStyleId>
              </a:tblPr>
              <a:tblGrid>
                <a:gridCol w="4064000">
                  <a:extLst>
                    <a:ext uri="{9D8B030D-6E8A-4147-A177-3AD203B41FA5}">
                      <a16:colId xmlns:a16="http://schemas.microsoft.com/office/drawing/2014/main" val="3150968006"/>
                    </a:ext>
                  </a:extLst>
                </a:gridCol>
                <a:gridCol w="4064000">
                  <a:extLst>
                    <a:ext uri="{9D8B030D-6E8A-4147-A177-3AD203B41FA5}">
                      <a16:colId xmlns:a16="http://schemas.microsoft.com/office/drawing/2014/main" val="4023641729"/>
                    </a:ext>
                  </a:extLst>
                </a:gridCol>
              </a:tblGrid>
              <a:tr h="370840">
                <a:tc>
                  <a:txBody>
                    <a:bodyPr/>
                    <a:lstStyle/>
                    <a:p>
                      <a:pPr algn="ctr"/>
                      <a:r>
                        <a:rPr lang="en-GB" dirty="0"/>
                        <a:t>BENEFITS</a:t>
                      </a:r>
                    </a:p>
                  </a:txBody>
                  <a:tcPr/>
                </a:tc>
                <a:tc>
                  <a:txBody>
                    <a:bodyPr/>
                    <a:lstStyle/>
                    <a:p>
                      <a:pPr algn="ctr"/>
                      <a:r>
                        <a:rPr lang="en-GB" dirty="0"/>
                        <a:t>LIMITATIONS</a:t>
                      </a:r>
                    </a:p>
                  </a:txBody>
                  <a:tcPr/>
                </a:tc>
                <a:extLst>
                  <a:ext uri="{0D108BD9-81ED-4DB2-BD59-A6C34878D82A}">
                    <a16:rowId xmlns:a16="http://schemas.microsoft.com/office/drawing/2014/main" val="480987620"/>
                  </a:ext>
                </a:extLst>
              </a:tr>
              <a:tr h="370840">
                <a:tc>
                  <a:txBody>
                    <a:bodyPr/>
                    <a:lstStyle/>
                    <a:p>
                      <a:pPr marL="285750" indent="-285750">
                        <a:buFont typeface="Arial" panose="020B0604020202020204" pitchFamily="34" charset="0"/>
                        <a:buChar char="•"/>
                      </a:pPr>
                      <a:r>
                        <a:rPr lang="en-GB" b="1" dirty="0">
                          <a:solidFill>
                            <a:schemeClr val="bg1"/>
                          </a:solidFill>
                        </a:rPr>
                        <a:t>It has all performing system</a:t>
                      </a:r>
                    </a:p>
                  </a:txBody>
                  <a:tcPr/>
                </a:tc>
                <a:tc>
                  <a:txBody>
                    <a:bodyPr/>
                    <a:lstStyle/>
                    <a:p>
                      <a:pPr marL="285750" indent="-285750">
                        <a:buFont typeface="Arial" panose="020B0604020202020204" pitchFamily="34" charset="0"/>
                        <a:buChar char="•"/>
                      </a:pPr>
                      <a:r>
                        <a:rPr lang="en-GB" b="1" dirty="0">
                          <a:solidFill>
                            <a:schemeClr val="bg1"/>
                          </a:solidFill>
                        </a:rPr>
                        <a:t>It’s quite expensive via subscription</a:t>
                      </a:r>
                    </a:p>
                  </a:txBody>
                  <a:tcPr/>
                </a:tc>
                <a:extLst>
                  <a:ext uri="{0D108BD9-81ED-4DB2-BD59-A6C34878D82A}">
                    <a16:rowId xmlns:a16="http://schemas.microsoft.com/office/drawing/2014/main" val="1189495625"/>
                  </a:ext>
                </a:extLst>
              </a:tr>
              <a:tr h="370840">
                <a:tc>
                  <a:txBody>
                    <a:bodyPr/>
                    <a:lstStyle/>
                    <a:p>
                      <a:pPr marL="285750" indent="-285750">
                        <a:buFont typeface="Arial" panose="020B0604020202020204" pitchFamily="34" charset="0"/>
                        <a:buChar char="•"/>
                      </a:pPr>
                      <a:r>
                        <a:rPr lang="en-GB" b="1" dirty="0">
                          <a:solidFill>
                            <a:schemeClr val="bg1"/>
                          </a:solidFill>
                        </a:rPr>
                        <a:t>Features a lot</a:t>
                      </a:r>
                    </a:p>
                  </a:txBody>
                  <a:tcPr/>
                </a:tc>
                <a:tc>
                  <a:txBody>
                    <a:bodyPr/>
                    <a:lstStyle/>
                    <a:p>
                      <a:pPr marL="285750" indent="-285750">
                        <a:buFont typeface="Arial" panose="020B0604020202020204" pitchFamily="34" charset="0"/>
                        <a:buChar char="•"/>
                      </a:pPr>
                      <a:r>
                        <a:rPr lang="en-GB" b="1" dirty="0">
                          <a:solidFill>
                            <a:schemeClr val="bg1"/>
                          </a:solidFill>
                        </a:rPr>
                        <a:t>Some features are quite overwhelming</a:t>
                      </a:r>
                    </a:p>
                  </a:txBody>
                  <a:tcPr/>
                </a:tc>
                <a:extLst>
                  <a:ext uri="{0D108BD9-81ED-4DB2-BD59-A6C34878D82A}">
                    <a16:rowId xmlns:a16="http://schemas.microsoft.com/office/drawing/2014/main" val="317224445"/>
                  </a:ext>
                </a:extLst>
              </a:tr>
              <a:tr h="370840">
                <a:tc>
                  <a:txBody>
                    <a:bodyPr/>
                    <a:lstStyle/>
                    <a:p>
                      <a:pPr marL="285750" indent="-285750">
                        <a:buFont typeface="Arial" panose="020B0604020202020204" pitchFamily="34" charset="0"/>
                        <a:buChar char="•"/>
                      </a:pPr>
                      <a:r>
                        <a:rPr lang="en-GB" b="1" dirty="0">
                          <a:solidFill>
                            <a:schemeClr val="bg1"/>
                          </a:solidFill>
                        </a:rPr>
                        <a:t>Versatile Interface</a:t>
                      </a:r>
                    </a:p>
                  </a:txBody>
                  <a:tcPr/>
                </a:tc>
                <a:tc>
                  <a:txBody>
                    <a:bodyPr/>
                    <a:lstStyle/>
                    <a:p>
                      <a:pPr marL="285750" indent="-285750">
                        <a:buFont typeface="Arial" panose="020B0604020202020204" pitchFamily="34" charset="0"/>
                        <a:buChar char="•"/>
                      </a:pPr>
                      <a:r>
                        <a:rPr lang="en-GB" b="1" dirty="0">
                          <a:solidFill>
                            <a:schemeClr val="bg1"/>
                          </a:solidFill>
                        </a:rPr>
                        <a:t>Some performance weak issues on weak systems</a:t>
                      </a:r>
                    </a:p>
                  </a:txBody>
                  <a:tcPr/>
                </a:tc>
                <a:extLst>
                  <a:ext uri="{0D108BD9-81ED-4DB2-BD59-A6C34878D82A}">
                    <a16:rowId xmlns:a16="http://schemas.microsoft.com/office/drawing/2014/main" val="3108341568"/>
                  </a:ext>
                </a:extLst>
              </a:tr>
              <a:tr h="370840">
                <a:tc>
                  <a:txBody>
                    <a:bodyPr/>
                    <a:lstStyle/>
                    <a:p>
                      <a:pPr marL="285750" indent="-285750">
                        <a:buFont typeface="Arial" panose="020B0604020202020204" pitchFamily="34" charset="0"/>
                        <a:buChar char="•"/>
                      </a:pPr>
                      <a:r>
                        <a:rPr lang="en-GB" b="1" dirty="0">
                          <a:solidFill>
                            <a:schemeClr val="bg1"/>
                          </a:solidFill>
                        </a:rPr>
                        <a:t>Search options</a:t>
                      </a:r>
                    </a:p>
                  </a:txBody>
                  <a:tcPr/>
                </a:tc>
                <a:tc>
                  <a:txBody>
                    <a:bodyPr/>
                    <a:lstStyle/>
                    <a:p>
                      <a:endParaRPr lang="en-GB" b="1" dirty="0"/>
                    </a:p>
                  </a:txBody>
                  <a:tcPr/>
                </a:tc>
                <a:extLst>
                  <a:ext uri="{0D108BD9-81ED-4DB2-BD59-A6C34878D82A}">
                    <a16:rowId xmlns:a16="http://schemas.microsoft.com/office/drawing/2014/main" val="782006091"/>
                  </a:ext>
                </a:extLst>
              </a:tr>
              <a:tr h="370840">
                <a:tc>
                  <a:txBody>
                    <a:bodyPr/>
                    <a:lstStyle/>
                    <a:p>
                      <a:pPr marL="285750" indent="-285750">
                        <a:buFont typeface="Arial" panose="020B0604020202020204" pitchFamily="34" charset="0"/>
                        <a:buChar char="•"/>
                      </a:pPr>
                      <a:r>
                        <a:rPr lang="en-GB" b="1" dirty="0">
                          <a:solidFill>
                            <a:schemeClr val="bg1"/>
                          </a:solidFill>
                        </a:rPr>
                        <a:t>Automatic spell checking and grammar</a:t>
                      </a:r>
                    </a:p>
                  </a:txBody>
                  <a:tcPr/>
                </a:tc>
                <a:tc>
                  <a:txBody>
                    <a:bodyPr/>
                    <a:lstStyle/>
                    <a:p>
                      <a:endParaRPr lang="en-GB" b="1" dirty="0"/>
                    </a:p>
                  </a:txBody>
                  <a:tcPr/>
                </a:tc>
                <a:extLst>
                  <a:ext uri="{0D108BD9-81ED-4DB2-BD59-A6C34878D82A}">
                    <a16:rowId xmlns:a16="http://schemas.microsoft.com/office/drawing/2014/main" val="2745064180"/>
                  </a:ext>
                </a:extLst>
              </a:tr>
              <a:tr h="370840">
                <a:tc>
                  <a:txBody>
                    <a:bodyPr/>
                    <a:lstStyle/>
                    <a:p>
                      <a:pPr marL="285750" indent="-285750">
                        <a:buFont typeface="Arial" panose="020B0604020202020204" pitchFamily="34" charset="0"/>
                        <a:buChar char="•"/>
                      </a:pPr>
                      <a:r>
                        <a:rPr lang="en-GB" b="1" dirty="0">
                          <a:solidFill>
                            <a:schemeClr val="bg1"/>
                          </a:solidFill>
                        </a:rPr>
                        <a:t>Mobile App accessibility</a:t>
                      </a:r>
                    </a:p>
                  </a:txBody>
                  <a:tcPr/>
                </a:tc>
                <a:tc>
                  <a:txBody>
                    <a:bodyPr/>
                    <a:lstStyle/>
                    <a:p>
                      <a:endParaRPr lang="en-GB" b="1" dirty="0"/>
                    </a:p>
                  </a:txBody>
                  <a:tcPr/>
                </a:tc>
                <a:extLst>
                  <a:ext uri="{0D108BD9-81ED-4DB2-BD59-A6C34878D82A}">
                    <a16:rowId xmlns:a16="http://schemas.microsoft.com/office/drawing/2014/main" val="1960023305"/>
                  </a:ext>
                </a:extLst>
              </a:tr>
              <a:tr h="370840">
                <a:tc>
                  <a:txBody>
                    <a:bodyPr/>
                    <a:lstStyle/>
                    <a:p>
                      <a:pPr marL="285750" indent="-285750">
                        <a:buFont typeface="Arial" panose="020B0604020202020204" pitchFamily="34" charset="0"/>
                        <a:buChar char="•"/>
                      </a:pPr>
                      <a:r>
                        <a:rPr lang="en-GB" b="1" dirty="0">
                          <a:solidFill>
                            <a:schemeClr val="bg1"/>
                          </a:solidFill>
                        </a:rPr>
                        <a:t>Password protect the documents</a:t>
                      </a:r>
                    </a:p>
                  </a:txBody>
                  <a:tcPr/>
                </a:tc>
                <a:tc>
                  <a:txBody>
                    <a:bodyPr/>
                    <a:lstStyle/>
                    <a:p>
                      <a:endParaRPr lang="en-GB" b="1" dirty="0"/>
                    </a:p>
                  </a:txBody>
                  <a:tcPr/>
                </a:tc>
                <a:extLst>
                  <a:ext uri="{0D108BD9-81ED-4DB2-BD59-A6C34878D82A}">
                    <a16:rowId xmlns:a16="http://schemas.microsoft.com/office/drawing/2014/main" val="3148534191"/>
                  </a:ext>
                </a:extLst>
              </a:tr>
            </a:tbl>
          </a:graphicData>
        </a:graphic>
      </p:graphicFrame>
      <p:pic>
        <p:nvPicPr>
          <p:cNvPr id="6" name="Picture 5" descr="A blue file with white letter&#10;&#10;AI-generated content may be incorrect.">
            <a:extLst>
              <a:ext uri="{FF2B5EF4-FFF2-40B4-BE49-F238E27FC236}">
                <a16:creationId xmlns:a16="http://schemas.microsoft.com/office/drawing/2014/main" id="{61D76060-F660-8E26-8735-AC9FC0BF88FE}"/>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70081" y="3402535"/>
            <a:ext cx="3455465" cy="3455465"/>
          </a:xfrm>
          <a:prstGeom prst="rect">
            <a:avLst/>
          </a:prstGeom>
        </p:spPr>
      </p:pic>
      <p:sp>
        <p:nvSpPr>
          <p:cNvPr id="7" name="TextBox 6">
            <a:extLst>
              <a:ext uri="{FF2B5EF4-FFF2-40B4-BE49-F238E27FC236}">
                <a16:creationId xmlns:a16="http://schemas.microsoft.com/office/drawing/2014/main" id="{B0107046-3C81-64B6-F19C-D373ED6C8DCD}"/>
              </a:ext>
            </a:extLst>
          </p:cNvPr>
          <p:cNvSpPr txBox="1"/>
          <p:nvPr/>
        </p:nvSpPr>
        <p:spPr>
          <a:xfrm>
            <a:off x="8870081" y="6992582"/>
            <a:ext cx="3455465" cy="230832"/>
          </a:xfrm>
          <a:prstGeom prst="rect">
            <a:avLst/>
          </a:prstGeom>
          <a:noFill/>
        </p:spPr>
        <p:txBody>
          <a:bodyPr wrap="square" rtlCol="0">
            <a:spAutoFit/>
          </a:bodyPr>
          <a:lstStyle/>
          <a:p>
            <a:r>
              <a:rPr lang="en-GB" sz="900">
                <a:hlinkClick r:id="rId3" tooltip="https://freepngimg.com/png/26903-ms-word-transparent-picture"/>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1625087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508AD-52A9-2765-1FAD-678E75B68075}"/>
              </a:ext>
            </a:extLst>
          </p:cNvPr>
          <p:cNvSpPr>
            <a:spLocks noGrp="1"/>
          </p:cNvSpPr>
          <p:nvPr>
            <p:ph type="ctrTitle"/>
          </p:nvPr>
        </p:nvSpPr>
        <p:spPr>
          <a:xfrm>
            <a:off x="634028" y="689320"/>
            <a:ext cx="7538426" cy="704914"/>
          </a:xfrm>
        </p:spPr>
        <p:txBody>
          <a:bodyPr>
            <a:normAutofit/>
          </a:bodyPr>
          <a:lstStyle/>
          <a:p>
            <a:r>
              <a:rPr lang="en-GB" sz="4400" dirty="0">
                <a:highlight>
                  <a:srgbClr val="D8E3E2"/>
                </a:highlight>
              </a:rPr>
              <a:t> Reference lists</a:t>
            </a:r>
            <a:r>
              <a:rPr lang="en-GB" sz="4400" dirty="0"/>
              <a:t>  </a:t>
            </a:r>
          </a:p>
        </p:txBody>
      </p:sp>
      <p:sp>
        <p:nvSpPr>
          <p:cNvPr id="6" name="TextBox 5">
            <a:extLst>
              <a:ext uri="{FF2B5EF4-FFF2-40B4-BE49-F238E27FC236}">
                <a16:creationId xmlns:a16="http://schemas.microsoft.com/office/drawing/2014/main" id="{8488735A-3020-743D-3107-883E11188B5C}"/>
              </a:ext>
            </a:extLst>
          </p:cNvPr>
          <p:cNvSpPr txBox="1"/>
          <p:nvPr/>
        </p:nvSpPr>
        <p:spPr>
          <a:xfrm>
            <a:off x="634028" y="1683945"/>
            <a:ext cx="6889402"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Knowledge Academy, (2025) MS Word   [Online] </a:t>
            </a:r>
            <a:r>
              <a:rPr lang="en-GB" sz="2000"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https://www.theknowledgeacademy.com/blog/what-is-microsoft-word/</a:t>
            </a:r>
            <a:endParaRPr lang="en-GB" sz="2000" dirty="0">
              <a:solidFill>
                <a:srgbClr val="0070C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solidFill>
                <a:srgbClr val="0070C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Jessica Scott, (2024)  Advantages and Disadvantages of MS Word  [Online] </a:t>
            </a:r>
            <a:r>
              <a:rPr lang="en-GB" sz="200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https://www.presentationskills.me/advantages-and-disadvantages-of-microsoft-word/</a:t>
            </a:r>
            <a:endParaRPr lang="en-GB" sz="2000" dirty="0">
              <a:solidFill>
                <a:srgbClr val="0070C0"/>
              </a:solidFill>
              <a:latin typeface="Arial" panose="020B0604020202020204" pitchFamily="34" charset="0"/>
              <a:cs typeface="Arial" panose="020B0604020202020204" pitchFamily="34" charset="0"/>
            </a:endParaRPr>
          </a:p>
          <a:p>
            <a:endParaRPr lang="en-GB" sz="2000" dirty="0">
              <a:solidFill>
                <a:srgbClr val="0070C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099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962C0-A051-F0AB-EE97-17B28CAB204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CEF5267-6AD0-B247-489B-E3C70C55760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75417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C6B99-A77B-736F-2163-CC613BCF6916}"/>
              </a:ext>
            </a:extLst>
          </p:cNvPr>
          <p:cNvSpPr>
            <a:spLocks noGrp="1"/>
          </p:cNvSpPr>
          <p:nvPr>
            <p:ph type="ctrTitle"/>
          </p:nvPr>
        </p:nvSpPr>
        <p:spPr>
          <a:xfrm>
            <a:off x="-1474237" y="3191138"/>
            <a:ext cx="14793177" cy="920162"/>
          </a:xfrm>
        </p:spPr>
        <p:txBody>
          <a:bodyPr anchor="b">
            <a:normAutofit/>
          </a:bodyPr>
          <a:lstStyle/>
          <a:p>
            <a:pPr algn="ctr"/>
            <a:r>
              <a:rPr lang="en-GB" sz="4400" dirty="0"/>
              <a:t>SUNRISE CAREHOME  outlook</a:t>
            </a:r>
          </a:p>
        </p:txBody>
      </p:sp>
      <p:sp>
        <p:nvSpPr>
          <p:cNvPr id="3" name="Subtitle 2">
            <a:extLst>
              <a:ext uri="{FF2B5EF4-FFF2-40B4-BE49-F238E27FC236}">
                <a16:creationId xmlns:a16="http://schemas.microsoft.com/office/drawing/2014/main" id="{B1959F9C-2082-8D16-1337-52D2786FD137}"/>
              </a:ext>
            </a:extLst>
          </p:cNvPr>
          <p:cNvSpPr>
            <a:spLocks noGrp="1"/>
          </p:cNvSpPr>
          <p:nvPr>
            <p:ph type="subTitle" idx="1"/>
          </p:nvPr>
        </p:nvSpPr>
        <p:spPr>
          <a:xfrm>
            <a:off x="1556442" y="4440123"/>
            <a:ext cx="8314005" cy="696351"/>
          </a:xfrm>
        </p:spPr>
        <p:txBody>
          <a:bodyPr>
            <a:normAutofit fontScale="92500" lnSpcReduction="10000"/>
          </a:bodyPr>
          <a:lstStyle/>
          <a:p>
            <a:pPr algn="ctr"/>
            <a:r>
              <a:rPr lang="en-GB" dirty="0"/>
              <a:t>BY  MARTHA JOSON ID NO</a:t>
            </a:r>
          </a:p>
          <a:p>
            <a:pPr algn="ctr"/>
            <a:r>
              <a:rPr lang="en-GB" dirty="0"/>
              <a:t>2508286 </a:t>
            </a:r>
          </a:p>
        </p:txBody>
      </p:sp>
      <p:pic>
        <p:nvPicPr>
          <p:cNvPr id="4" name="Picture 3" descr="A colourful light bulb with business icons">
            <a:extLst>
              <a:ext uri="{FF2B5EF4-FFF2-40B4-BE49-F238E27FC236}">
                <a16:creationId xmlns:a16="http://schemas.microsoft.com/office/drawing/2014/main" id="{11A33196-5155-F1D1-EB83-211A30AD335D}"/>
              </a:ext>
            </a:extLst>
          </p:cNvPr>
          <p:cNvPicPr>
            <a:picLocks noChangeAspect="1"/>
          </p:cNvPicPr>
          <p:nvPr/>
        </p:nvPicPr>
        <p:blipFill>
          <a:blip r:embed="rId3"/>
          <a:srcRect t="26420" b="23133"/>
          <a:stretch>
            <a:fillRect/>
          </a:stretch>
        </p:blipFill>
        <p:spPr>
          <a:xfrm>
            <a:off x="20" y="10887"/>
            <a:ext cx="12191980" cy="3169364"/>
          </a:xfrm>
          <a:prstGeom prst="rect">
            <a:avLst/>
          </a:prstGeom>
        </p:spPr>
      </p:pic>
    </p:spTree>
    <p:extLst>
      <p:ext uri="{BB962C8B-B14F-4D97-AF65-F5344CB8AC3E}">
        <p14:creationId xmlns:p14="http://schemas.microsoft.com/office/powerpoint/2010/main" val="4081632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8746F-C5F3-00EF-93CC-589E288F806B}"/>
              </a:ext>
            </a:extLst>
          </p:cNvPr>
          <p:cNvSpPr>
            <a:spLocks noGrp="1"/>
          </p:cNvSpPr>
          <p:nvPr>
            <p:ph type="title" idx="4294967295"/>
          </p:nvPr>
        </p:nvSpPr>
        <p:spPr>
          <a:xfrm>
            <a:off x="0" y="660400"/>
            <a:ext cx="10515600" cy="1116013"/>
          </a:xfrm>
        </p:spPr>
        <p:txBody>
          <a:bodyPr/>
          <a:lstStyle/>
          <a:p>
            <a:r>
              <a:rPr lang="en-GB" dirty="0"/>
              <a:t>introduction</a:t>
            </a:r>
          </a:p>
        </p:txBody>
      </p:sp>
      <p:sp>
        <p:nvSpPr>
          <p:cNvPr id="3" name="Content Placeholder 2">
            <a:extLst>
              <a:ext uri="{FF2B5EF4-FFF2-40B4-BE49-F238E27FC236}">
                <a16:creationId xmlns:a16="http://schemas.microsoft.com/office/drawing/2014/main" id="{E2CED389-ECDD-3358-81B9-7D22E6B01EB0}"/>
              </a:ext>
            </a:extLst>
          </p:cNvPr>
          <p:cNvSpPr>
            <a:spLocks noGrp="1"/>
          </p:cNvSpPr>
          <p:nvPr>
            <p:ph idx="4294967295"/>
          </p:nvPr>
        </p:nvSpPr>
        <p:spPr>
          <a:xfrm>
            <a:off x="0" y="1776413"/>
            <a:ext cx="10394950" cy="3979862"/>
          </a:xfrm>
        </p:spPr>
        <p:txBody>
          <a:bodyPr/>
          <a:lstStyle/>
          <a:p>
            <a:pPr marL="0" indent="0">
              <a:buNone/>
            </a:pPr>
            <a:r>
              <a:rPr lang="en-GB" dirty="0"/>
              <a:t>SUNRISE  CARE HOME is a residential facility that provides  accommodation and support  for people  who need help with daily living  activities , which can no longer  be provided at home , many of them are live with Dementia , mobility issues and other  HEALTH  condition  care home  has 35  residents  and team of care  workers  , administrators and professionals .there  are two types of  main residential care homes which offer  assistance  with personal care .</a:t>
            </a:r>
          </a:p>
          <a:p>
            <a:pPr marL="0" indent="0">
              <a:buNone/>
            </a:pPr>
            <a:r>
              <a:rPr lang="en-GB" dirty="0"/>
              <a:t> citation ; from  AI google overview search</a:t>
            </a:r>
          </a:p>
        </p:txBody>
      </p:sp>
    </p:spTree>
    <p:extLst>
      <p:ext uri="{BB962C8B-B14F-4D97-AF65-F5344CB8AC3E}">
        <p14:creationId xmlns:p14="http://schemas.microsoft.com/office/powerpoint/2010/main" val="4022848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53EEB-9746-469F-C48C-77CFEB5088BA}"/>
              </a:ext>
            </a:extLst>
          </p:cNvPr>
          <p:cNvSpPr>
            <a:spLocks noGrp="1"/>
          </p:cNvSpPr>
          <p:nvPr>
            <p:ph type="title" idx="4294967295"/>
          </p:nvPr>
        </p:nvSpPr>
        <p:spPr>
          <a:xfrm>
            <a:off x="0" y="635000"/>
            <a:ext cx="10925175" cy="1112838"/>
          </a:xfrm>
        </p:spPr>
        <p:txBody>
          <a:bodyPr/>
          <a:lstStyle/>
          <a:p>
            <a:r>
              <a:rPr lang="en-GB"/>
              <a:t>Topics </a:t>
            </a:r>
          </a:p>
        </p:txBody>
      </p:sp>
      <p:sp>
        <p:nvSpPr>
          <p:cNvPr id="3" name="Content Placeholder 2">
            <a:extLst>
              <a:ext uri="{FF2B5EF4-FFF2-40B4-BE49-F238E27FC236}">
                <a16:creationId xmlns:a16="http://schemas.microsoft.com/office/drawing/2014/main" id="{1FD604C8-76A8-D4D5-741F-FE56793F7BB2}"/>
              </a:ext>
            </a:extLst>
          </p:cNvPr>
          <p:cNvSpPr>
            <a:spLocks noGrp="1"/>
          </p:cNvSpPr>
          <p:nvPr>
            <p:ph idx="4294967295"/>
          </p:nvPr>
        </p:nvSpPr>
        <p:spPr>
          <a:xfrm>
            <a:off x="0" y="2301875"/>
            <a:ext cx="10515600" cy="3971925"/>
          </a:xfrm>
        </p:spPr>
        <p:txBody>
          <a:bodyPr>
            <a:normAutofit/>
          </a:bodyPr>
          <a:lstStyle/>
          <a:p>
            <a:r>
              <a:rPr lang="en-GB" dirty="0"/>
              <a:t>MICROSOFT OUTLOOK is  a personal information manager  software system from Microsoft  available  as the part  of the Microsoft  365   software   </a:t>
            </a:r>
          </a:p>
          <a:p>
            <a:pPr marL="0" indent="0">
              <a:buNone/>
            </a:pPr>
            <a:r>
              <a:rPr lang="en-GB" dirty="0"/>
              <a:t>Calendar .manage your plan  schedule  plan and meetings.</a:t>
            </a:r>
          </a:p>
          <a:p>
            <a:pPr marL="0" indent="0">
              <a:buNone/>
            </a:pPr>
            <a:r>
              <a:rPr lang="en-GB" dirty="0"/>
              <a:t>Task managing and  keep the track to do the list and manage the task</a:t>
            </a:r>
          </a:p>
          <a:p>
            <a:pPr marL="0" indent="0">
              <a:buNone/>
            </a:pPr>
            <a:r>
              <a:rPr lang="en-GB" dirty="0"/>
              <a:t>Contact ; store  and organize  the  contact information</a:t>
            </a:r>
          </a:p>
          <a:p>
            <a:pPr marL="0" indent="0">
              <a:buNone/>
            </a:pPr>
            <a:r>
              <a:rPr lang="en-GB" dirty="0"/>
              <a:t>Email ; send  email , receive and organize  emails  calendar with others </a:t>
            </a:r>
          </a:p>
          <a:p>
            <a:pPr marL="0" indent="0">
              <a:buNone/>
            </a:pPr>
            <a:r>
              <a:rPr lang="en-GB" dirty="0"/>
              <a:t>Citation; </a:t>
            </a:r>
            <a:r>
              <a:rPr lang="en-GB" dirty="0" err="1"/>
              <a:t>wilkepidia</a:t>
            </a:r>
            <a:r>
              <a:rPr lang="en-GB" dirty="0"/>
              <a:t>/ History for office LTSC  2024 Microsoft  retrieved  October 7, 2025</a:t>
            </a:r>
          </a:p>
        </p:txBody>
      </p:sp>
    </p:spTree>
    <p:extLst>
      <p:ext uri="{BB962C8B-B14F-4D97-AF65-F5344CB8AC3E}">
        <p14:creationId xmlns:p14="http://schemas.microsoft.com/office/powerpoint/2010/main" val="1929927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0DD3-FEF4-400B-7372-6F815C1A7F10}"/>
              </a:ext>
            </a:extLst>
          </p:cNvPr>
          <p:cNvSpPr>
            <a:spLocks noGrp="1"/>
          </p:cNvSpPr>
          <p:nvPr>
            <p:ph type="title" idx="4294967295"/>
          </p:nvPr>
        </p:nvSpPr>
        <p:spPr>
          <a:xfrm>
            <a:off x="0" y="-1223963"/>
            <a:ext cx="10690225" cy="1225551"/>
          </a:xfrm>
        </p:spPr>
        <p:txBody>
          <a:bodyPr>
            <a:normAutofit fontScale="90000"/>
          </a:bodyPr>
          <a:lstStyle/>
          <a:p>
            <a:r>
              <a:rPr lang="en-GB" dirty="0"/>
              <a:t>  The collaboration  of outlook microsoft365</a:t>
            </a:r>
            <a:endParaRPr lang="en-GB" sz="3600" dirty="0"/>
          </a:p>
        </p:txBody>
      </p:sp>
      <p:sp>
        <p:nvSpPr>
          <p:cNvPr id="3" name="Content Placeholder 2">
            <a:extLst>
              <a:ext uri="{FF2B5EF4-FFF2-40B4-BE49-F238E27FC236}">
                <a16:creationId xmlns:a16="http://schemas.microsoft.com/office/drawing/2014/main" id="{7935AA8F-EAAD-B48B-AE4D-41832D47F98D}"/>
              </a:ext>
            </a:extLst>
          </p:cNvPr>
          <p:cNvSpPr>
            <a:spLocks noGrp="1"/>
          </p:cNvSpPr>
          <p:nvPr>
            <p:ph idx="4294967295"/>
          </p:nvPr>
        </p:nvSpPr>
        <p:spPr>
          <a:xfrm>
            <a:off x="22225" y="-9525"/>
            <a:ext cx="12169775" cy="7458075"/>
          </a:xfrm>
        </p:spPr>
        <p:txBody>
          <a:bodyPr vert="horz" lIns="91440" tIns="45720" rIns="91440" bIns="45720" rtlCol="0" anchor="t">
            <a:normAutofit/>
          </a:bodyPr>
          <a:lstStyle/>
          <a:p>
            <a:r>
              <a:rPr lang="en-GB" dirty="0"/>
              <a:t>The collaboration of Microsoft  and web  application that works in Microsoft services  particular exchange online  which provides  the cloud base  infrastructure  for email calendar and contacts. </a:t>
            </a:r>
            <a:br>
              <a:rPr lang="en-GB" dirty="0"/>
            </a:br>
            <a:r>
              <a:rPr lang="en-GB" dirty="0"/>
              <a:t>This integration allows users. to collaborate  through shared  features directly from outlook sharing files  from one .</a:t>
            </a:r>
            <a:br>
              <a:rPr lang="en-GB" dirty="0"/>
            </a:br>
            <a:r>
              <a:rPr lang="en-GB" dirty="0"/>
              <a:t>  HOW  </a:t>
            </a:r>
            <a:r>
              <a:rPr lang="en-GB" sz="1800" dirty="0"/>
              <a:t>OUTLOOK</a:t>
            </a:r>
            <a:r>
              <a:rPr lang="en-GB" dirty="0"/>
              <a:t>  AND  MICROSOFT  SERVICES  WORK TOGETHER  FOR COLLABORATION.</a:t>
            </a:r>
          </a:p>
          <a:p>
            <a:r>
              <a:rPr lang="en-GB" dirty="0"/>
              <a:t>CORE INFRASTUCTURE: outlook is  the client while  exchange  online  is the based  server  that powers it managing email, contacts and  calendars  for both individual and group use ,</a:t>
            </a:r>
          </a:p>
          <a:p>
            <a:r>
              <a:rPr lang="en-GB" dirty="0"/>
              <a:t>Microsoft  team integration; </a:t>
            </a:r>
          </a:p>
          <a:p>
            <a:r>
              <a:rPr lang="en-GB" dirty="0"/>
              <a:t>User can schedule team meeting from outlook and share  emails into team channel</a:t>
            </a:r>
          </a:p>
          <a:p>
            <a:r>
              <a:rPr lang="en-GB" dirty="0"/>
              <a:t>Microsoft  365 groups</a:t>
            </a:r>
          </a:p>
          <a:p>
            <a:r>
              <a:rPr lang="en-GB" dirty="0"/>
              <a:t>Creating  Microsoft  365 group automatically provide shared  outlook inbox calendar for Members</a:t>
            </a:r>
          </a:p>
          <a:p>
            <a:r>
              <a:rPr lang="en-GB" dirty="0"/>
              <a:t>Microsoft  capilot this AI assistant integrates  with outlook to help with task like finding  information from past conversation summarizing  emails and drafting messages ,all while  respecting you access permissions  within Microsoft 365 </a:t>
            </a:r>
          </a:p>
          <a:p>
            <a:pPr marL="0" indent="0">
              <a:buNone/>
            </a:pPr>
            <a:r>
              <a:rPr lang="en-GB" dirty="0"/>
              <a:t>SHARED  CALENDARS AND  CONTACT ;outlook  allows  for the creation of shared  calendars and contact  groups  within an organization , improving  team  coordination.</a:t>
            </a:r>
          </a:p>
          <a:p>
            <a:endParaRPr lang="en-GB" dirty="0"/>
          </a:p>
          <a:p>
            <a:endParaRPr lang="en-GB" dirty="0"/>
          </a:p>
          <a:p>
            <a:endParaRPr lang="en-GB" dirty="0"/>
          </a:p>
        </p:txBody>
      </p:sp>
    </p:spTree>
    <p:extLst>
      <p:ext uri="{BB962C8B-B14F-4D97-AF65-F5344CB8AC3E}">
        <p14:creationId xmlns:p14="http://schemas.microsoft.com/office/powerpoint/2010/main" val="349855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EF38DEE-E4A1-EDFF-5E0F-FE9A74BF1495}"/>
              </a:ext>
            </a:extLst>
          </p:cNvPr>
          <p:cNvSpPr>
            <a:spLocks noGrp="1"/>
          </p:cNvSpPr>
          <p:nvPr>
            <p:ph type="title" idx="4294967295"/>
          </p:nvPr>
        </p:nvSpPr>
        <p:spPr>
          <a:xfrm>
            <a:off x="0" y="1020763"/>
            <a:ext cx="3178175" cy="536575"/>
          </a:xfrm>
        </p:spPr>
        <p:txBody>
          <a:bodyPr vert="horz" lIns="91440" tIns="45720" rIns="91440" bIns="45720" rtlCol="0" anchor="b">
            <a:normAutofit fontScale="90000"/>
          </a:bodyPr>
          <a:lstStyle/>
          <a:p>
            <a:pPr algn="ctr"/>
            <a:br>
              <a:rPr lang="en-US" sz="1800" dirty="0"/>
            </a:br>
            <a:r>
              <a:rPr lang="en-US" sz="1800" dirty="0"/>
              <a:t>bullet POINT OUTLOOK  MICROSOFT 365</a:t>
            </a:r>
            <a:br>
              <a:rPr lang="en-US" sz="1800" dirty="0"/>
            </a:br>
            <a:r>
              <a:rPr lang="en-US" sz="1800" dirty="0"/>
              <a:t>outlook EMAIL AND  CONTACT and some  information  about </a:t>
            </a:r>
            <a:r>
              <a:rPr lang="en-US" sz="1800"/>
              <a:t>the   sunrise  care home   </a:t>
            </a:r>
            <a:endParaRPr lang="en-US" sz="1800" dirty="0"/>
          </a:p>
        </p:txBody>
      </p:sp>
      <p:pic>
        <p:nvPicPr>
          <p:cNvPr id="5" name="Content Placeholder 4" descr="A screenshot of a computer&#10;&#10;Description automatically generated">
            <a:extLst>
              <a:ext uri="{FF2B5EF4-FFF2-40B4-BE49-F238E27FC236}">
                <a16:creationId xmlns:a16="http://schemas.microsoft.com/office/drawing/2014/main" id="{1BF67E98-6FD7-B711-EFFF-20FDB04983AC}"/>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7256463" y="-150813"/>
            <a:ext cx="4935537" cy="5181601"/>
          </a:xfrm>
          <a:prstGeom prst="rect">
            <a:avLst/>
          </a:prstGeom>
        </p:spPr>
      </p:pic>
    </p:spTree>
    <p:extLst>
      <p:ext uri="{BB962C8B-B14F-4D97-AF65-F5344CB8AC3E}">
        <p14:creationId xmlns:p14="http://schemas.microsoft.com/office/powerpoint/2010/main" val="2672569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8C2E-0933-038A-961B-571795E816DD}"/>
              </a:ext>
            </a:extLst>
          </p:cNvPr>
          <p:cNvSpPr>
            <a:spLocks noGrp="1"/>
          </p:cNvSpPr>
          <p:nvPr>
            <p:ph type="title" idx="4294967295"/>
          </p:nvPr>
        </p:nvSpPr>
        <p:spPr>
          <a:xfrm>
            <a:off x="0" y="635000"/>
            <a:ext cx="10925175" cy="1112838"/>
          </a:xfrm>
        </p:spPr>
        <p:txBody>
          <a:bodyPr/>
          <a:lstStyle/>
          <a:p>
            <a:r>
              <a:rPr lang="en-GB" dirty="0"/>
              <a:t>REEFERENCE LIST</a:t>
            </a:r>
          </a:p>
        </p:txBody>
      </p:sp>
      <p:sp>
        <p:nvSpPr>
          <p:cNvPr id="3" name="Content Placeholder 2">
            <a:extLst>
              <a:ext uri="{FF2B5EF4-FFF2-40B4-BE49-F238E27FC236}">
                <a16:creationId xmlns:a16="http://schemas.microsoft.com/office/drawing/2014/main" id="{088B68D8-D158-2094-9881-192680F2C413}"/>
              </a:ext>
            </a:extLst>
          </p:cNvPr>
          <p:cNvSpPr>
            <a:spLocks noGrp="1"/>
          </p:cNvSpPr>
          <p:nvPr>
            <p:ph idx="4294967295"/>
          </p:nvPr>
        </p:nvSpPr>
        <p:spPr>
          <a:xfrm>
            <a:off x="0" y="1747838"/>
            <a:ext cx="10925175" cy="4475162"/>
          </a:xfrm>
        </p:spPr>
        <p:txBody>
          <a:bodyPr vert="horz" lIns="91440" tIns="45720" rIns="91440" bIns="45720" rtlCol="0" anchor="t">
            <a:normAutofit/>
          </a:bodyPr>
          <a:lstStyle/>
          <a:p>
            <a:pPr marL="0" indent="0">
              <a:buNone/>
            </a:pPr>
            <a:r>
              <a:rPr lang="en-GB" dirty="0"/>
              <a:t>NHS  SUNRISE CAREHOME in the united kingdom provider of residential  supported of living  adults and disabilities  of  mental health.  </a:t>
            </a:r>
          </a:p>
          <a:p>
            <a:pPr marL="0" indent="0">
              <a:buNone/>
            </a:pPr>
            <a:r>
              <a:rPr lang="en-GB" dirty="0"/>
              <a:t>Contact  this  sunrise residential home care . Location  65 Eglington road  </a:t>
            </a:r>
            <a:r>
              <a:rPr lang="en-GB" dirty="0" err="1"/>
              <a:t>pllumstead</a:t>
            </a:r>
            <a:r>
              <a:rPr lang="en-GB" dirty="0"/>
              <a:t>  London SE18 3SL</a:t>
            </a:r>
          </a:p>
          <a:p>
            <a:pPr marL="0" indent="0">
              <a:buNone/>
            </a:pPr>
            <a:r>
              <a:rPr lang="en-GB" dirty="0"/>
              <a:t>MICROSOFT OUTLOOK  REFERENCE ;  You can  used  graph  API   FOR PROGMATIC  OR VBA OR OFFICE ACCOUNTS   . Microsoft learn   VBA  24  FEB 2024  IN  OUTLOOK  HIT+F11 TO OPEN  THEN TOOLS    VBA  EDITOR </a:t>
            </a:r>
          </a:p>
        </p:txBody>
      </p:sp>
    </p:spTree>
    <p:extLst>
      <p:ext uri="{BB962C8B-B14F-4D97-AF65-F5344CB8AC3E}">
        <p14:creationId xmlns:p14="http://schemas.microsoft.com/office/powerpoint/2010/main" val="8235038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197B7-15EB-1D7F-2DA0-34133A70C7E3}"/>
              </a:ext>
            </a:extLst>
          </p:cNvPr>
          <p:cNvSpPr txBox="1">
            <a:spLocks noGrp="1"/>
          </p:cNvSpPr>
          <p:nvPr>
            <p:ph type="ctrTitle"/>
          </p:nvPr>
        </p:nvSpPr>
        <p:spPr/>
        <p:txBody>
          <a:bodyPr/>
          <a:lstStyle/>
          <a:p>
            <a:pPr lvl="0"/>
            <a:r>
              <a:rPr lang="en-GB"/>
              <a:t>Digital literacy at sunrise</a:t>
            </a:r>
            <a:br>
              <a:rPr lang="en-GB"/>
            </a:br>
            <a:r>
              <a:rPr lang="en-GB"/>
              <a:t>care home</a:t>
            </a:r>
          </a:p>
        </p:txBody>
      </p:sp>
      <p:sp>
        <p:nvSpPr>
          <p:cNvPr id="3" name="Subtitle 2">
            <a:extLst>
              <a:ext uri="{FF2B5EF4-FFF2-40B4-BE49-F238E27FC236}">
                <a16:creationId xmlns:a16="http://schemas.microsoft.com/office/drawing/2014/main" id="{F36FFF3B-C768-EBBA-AE6B-F0950FE897B5}"/>
              </a:ext>
            </a:extLst>
          </p:cNvPr>
          <p:cNvSpPr txBox="1">
            <a:spLocks noGrp="1"/>
          </p:cNvSpPr>
          <p:nvPr>
            <p:ph type="subTitle" idx="1"/>
          </p:nvPr>
        </p:nvSpPr>
        <p:spPr/>
        <p:txBody>
          <a:bodyPr/>
          <a:lstStyle/>
          <a:p>
            <a:pPr lvl="0">
              <a:lnSpc>
                <a:spcPct val="90000"/>
              </a:lnSpc>
            </a:pPr>
            <a:r>
              <a:rPr lang="en-GB"/>
              <a:t>Salima ollson Kasirye</a:t>
            </a:r>
          </a:p>
          <a:p>
            <a:pPr lvl="0">
              <a:lnSpc>
                <a:spcPct val="90000"/>
              </a:lnSpc>
            </a:pPr>
            <a:r>
              <a:rPr lang="en-GB"/>
              <a:t> </a:t>
            </a:r>
          </a:p>
          <a:p>
            <a:pPr lvl="0">
              <a:lnSpc>
                <a:spcPct val="90000"/>
              </a:lnSpc>
            </a:pPr>
            <a:r>
              <a:rPr lang="en-GB"/>
              <a:t>ID  2516167</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004645-A4CC-D8DF-B5AE-D1A1C792FAB3}"/>
              </a:ext>
            </a:extLst>
          </p:cNvPr>
          <p:cNvSpPr txBox="1"/>
          <p:nvPr/>
        </p:nvSpPr>
        <p:spPr>
          <a:xfrm>
            <a:off x="2461226" y="912708"/>
            <a:ext cx="6138248"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Lucida Sans"/>
              </a:rPr>
              <a:t>INTRODUCTION </a:t>
            </a:r>
          </a:p>
        </p:txBody>
      </p:sp>
      <p:pic>
        <p:nvPicPr>
          <p:cNvPr id="3" name="Picture 6" descr="A person sitting at a desk looking at a computer&#10;&#10;AI-generated content may be incorrect.">
            <a:extLst>
              <a:ext uri="{FF2B5EF4-FFF2-40B4-BE49-F238E27FC236}">
                <a16:creationId xmlns:a16="http://schemas.microsoft.com/office/drawing/2014/main" id="{AB352A38-589C-0708-22AD-9D467BB78C13}"/>
              </a:ext>
            </a:extLst>
          </p:cNvPr>
          <p:cNvPicPr>
            <a:picLocks noChangeAspect="1"/>
          </p:cNvPicPr>
          <p:nvPr/>
        </p:nvPicPr>
        <p:blipFill>
          <a:blip r:embed="rId3"/>
          <a:stretch>
            <a:fillRect/>
          </a:stretch>
        </p:blipFill>
        <p:spPr>
          <a:xfrm>
            <a:off x="6458516" y="590693"/>
            <a:ext cx="5143499" cy="5597005"/>
          </a:xfrm>
          <a:prstGeom prst="rect">
            <a:avLst/>
          </a:prstGeom>
          <a:noFill/>
          <a:ln cap="flat">
            <a:noFill/>
          </a:ln>
        </p:spPr>
      </p:pic>
      <p:sp>
        <p:nvSpPr>
          <p:cNvPr id="4" name="TextBox 7">
            <a:extLst>
              <a:ext uri="{FF2B5EF4-FFF2-40B4-BE49-F238E27FC236}">
                <a16:creationId xmlns:a16="http://schemas.microsoft.com/office/drawing/2014/main" id="{738E7EBF-0339-8BD1-EEB7-C50B759455F8}"/>
              </a:ext>
            </a:extLst>
          </p:cNvPr>
          <p:cNvSpPr txBox="1"/>
          <p:nvPr/>
        </p:nvSpPr>
        <p:spPr>
          <a:xfrm>
            <a:off x="6458516" y="3924440"/>
            <a:ext cx="5143499" cy="533588"/>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ThePhoto by PhotoAuthor is licensed under CCYYSA.</a:t>
            </a:r>
          </a:p>
        </p:txBody>
      </p:sp>
      <p:sp>
        <p:nvSpPr>
          <p:cNvPr id="5" name="TextBox 5">
            <a:extLst>
              <a:ext uri="{FF2B5EF4-FFF2-40B4-BE49-F238E27FC236}">
                <a16:creationId xmlns:a16="http://schemas.microsoft.com/office/drawing/2014/main" id="{B5BF5C4C-FA90-2273-CB78-15222D56DD44}"/>
              </a:ext>
            </a:extLst>
          </p:cNvPr>
          <p:cNvSpPr txBox="1"/>
          <p:nvPr/>
        </p:nvSpPr>
        <p:spPr>
          <a:xfrm>
            <a:off x="1619091" y="1711455"/>
            <a:ext cx="3808165" cy="35394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baseline="0">
                <a:solidFill>
                  <a:srgbClr val="000000"/>
                </a:solidFill>
                <a:uFillTx/>
                <a:latin typeface="Lucida Sans"/>
                <a:ea typeface="Calibri"/>
                <a:cs typeface="Calibri"/>
              </a:rPr>
              <a:t>It’s the ability to use information  and communication using technologies to evaluate work and create using technology</a:t>
            </a:r>
            <a:endParaRPr lang="en-US" sz="2800" b="1" i="0" u="none" strike="noStrike" kern="1200" cap="none" spc="0" baseline="0">
              <a:solidFill>
                <a:srgbClr val="000000"/>
              </a:solidFill>
              <a:uFillTx/>
              <a:latin typeface="Lucida Sans"/>
            </a:endParaRPr>
          </a:p>
        </p:txBody>
      </p:sp>
      <p:sp>
        <p:nvSpPr>
          <p:cNvPr id="6" name="TextBox 6">
            <a:extLst>
              <a:ext uri="{FF2B5EF4-FFF2-40B4-BE49-F238E27FC236}">
                <a16:creationId xmlns:a16="http://schemas.microsoft.com/office/drawing/2014/main" id="{A5150AF8-8441-BB95-1EDD-EFB9A4C8B480}"/>
              </a:ext>
            </a:extLst>
          </p:cNvPr>
          <p:cNvSpPr txBox="1"/>
          <p:nvPr/>
        </p:nvSpPr>
        <p:spPr>
          <a:xfrm>
            <a:off x="1796951" y="5595579"/>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ea typeface="Calibri"/>
                <a:cs typeface="Calibri"/>
              </a:rPr>
              <a:t>NHS DIGITAL,2023.</a:t>
            </a:r>
            <a:endParaRPr lang="en-US" sz="1800" b="0" i="0" u="none" strike="noStrike" kern="1200" cap="none" spc="0" baseline="0">
              <a:solidFill>
                <a:srgbClr val="000000"/>
              </a:solidFill>
              <a:uFillTx/>
              <a:latin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012A7B78-1F0C-48CC-03DA-79F05571BD61}"/>
              </a:ext>
            </a:extLst>
          </p:cNvPr>
          <p:cNvSpPr txBox="1"/>
          <p:nvPr/>
        </p:nvSpPr>
        <p:spPr>
          <a:xfrm>
            <a:off x="1321481" y="750064"/>
            <a:ext cx="3240240" cy="92333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Garamond"/>
              </a:rPr>
              <a:t>HOW DIGITAL LITERACY HELPS IN SUNRISE CARE HOME ?</a:t>
            </a:r>
          </a:p>
        </p:txBody>
      </p:sp>
      <p:sp>
        <p:nvSpPr>
          <p:cNvPr id="3" name="Arrow: Right 8">
            <a:extLst>
              <a:ext uri="{FF2B5EF4-FFF2-40B4-BE49-F238E27FC236}">
                <a16:creationId xmlns:a16="http://schemas.microsoft.com/office/drawing/2014/main" id="{E6DAB193-0917-68BC-444F-8BED9461CB7D}"/>
              </a:ext>
            </a:extLst>
          </p:cNvPr>
          <p:cNvSpPr/>
          <p:nvPr/>
        </p:nvSpPr>
        <p:spPr>
          <a:xfrm>
            <a:off x="4559756" y="1400303"/>
            <a:ext cx="1253450" cy="256854"/>
          </a:xfrm>
          <a:custGeom>
            <a:avLst>
              <a:gd name="f0" fmla="val 19387"/>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83992A"/>
          </a:solidFill>
          <a:ln w="15873" cap="flat">
            <a:solidFill>
              <a:srgbClr val="343E0B"/>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sp>
        <p:nvSpPr>
          <p:cNvPr id="4" name="TextBox 10">
            <a:extLst>
              <a:ext uri="{FF2B5EF4-FFF2-40B4-BE49-F238E27FC236}">
                <a16:creationId xmlns:a16="http://schemas.microsoft.com/office/drawing/2014/main" id="{35CBAA3E-3334-0E72-D11F-9AA3F4134F36}"/>
              </a:ext>
            </a:extLst>
          </p:cNvPr>
          <p:cNvSpPr txBox="1"/>
          <p:nvPr/>
        </p:nvSpPr>
        <p:spPr>
          <a:xfrm>
            <a:off x="6992965" y="755221"/>
            <a:ext cx="2280861"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0" cap="none" spc="0" baseline="0">
                <a:solidFill>
                  <a:srgbClr val="000000"/>
                </a:solidFill>
                <a:uFillTx/>
                <a:latin typeface="Lucida Sans"/>
              </a:rPr>
              <a:t>Advantages </a:t>
            </a:r>
            <a:r>
              <a:rPr lang="en-GB" sz="1800" b="1" i="0" u="none" strike="noStrike" kern="0" cap="none" spc="0" baseline="0">
                <a:solidFill>
                  <a:srgbClr val="000000"/>
                </a:solidFill>
                <a:uFillTx/>
                <a:latin typeface="Lucida Sans"/>
              </a:rPr>
              <a:t>  </a:t>
            </a:r>
            <a:endParaRPr lang="en-GB" sz="1800" b="1" i="0" u="none" strike="noStrike" kern="1200" cap="none" spc="0" baseline="0">
              <a:solidFill>
                <a:srgbClr val="000000"/>
              </a:solidFill>
              <a:uFillTx/>
              <a:latin typeface="Lucida Sans"/>
            </a:endParaRPr>
          </a:p>
        </p:txBody>
      </p:sp>
      <p:sp>
        <p:nvSpPr>
          <p:cNvPr id="5" name="TextBox 11">
            <a:extLst>
              <a:ext uri="{FF2B5EF4-FFF2-40B4-BE49-F238E27FC236}">
                <a16:creationId xmlns:a16="http://schemas.microsoft.com/office/drawing/2014/main" id="{DFB7D5F3-5FBF-4C52-203E-EF8BAAC82A57}"/>
              </a:ext>
            </a:extLst>
          </p:cNvPr>
          <p:cNvSpPr txBox="1"/>
          <p:nvPr/>
        </p:nvSpPr>
        <p:spPr>
          <a:xfrm>
            <a:off x="5318150" y="1900717"/>
            <a:ext cx="5402192" cy="3742246"/>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Garamond"/>
              </a:rPr>
              <a:t>EASY COMMUNICATION</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Garamond"/>
              </a:rPr>
              <a:t>FINDING AND EVALUATING INFORMATION</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Garamond"/>
              </a:rPr>
              <a:t>CONTANT CREATION </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Garamond"/>
              </a:rPr>
              <a:t>DOING REEARCH</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Garamond"/>
              </a:rPr>
              <a:t>COLLABORATION</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Garamond"/>
              </a:rPr>
              <a:t>WORK EFFICIENCY</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Garamond"/>
              </a:rPr>
              <a:t>KEEPING</a:t>
            </a:r>
            <a:r>
              <a:rPr lang="en-GB" sz="2000" b="0" i="0" u="none" strike="noStrike" kern="0" cap="none" spc="0" baseline="0">
                <a:solidFill>
                  <a:srgbClr val="000000"/>
                </a:solidFill>
                <a:uFillTx/>
                <a:latin typeface="Garamond"/>
              </a:rPr>
              <a:t> </a:t>
            </a:r>
            <a:r>
              <a:rPr lang="en-GB" sz="1800" b="0" i="0" u="none" strike="noStrike" kern="1200" cap="none" spc="0" baseline="0">
                <a:solidFill>
                  <a:srgbClr val="000000"/>
                </a:solidFill>
                <a:uFillTx/>
                <a:latin typeface="Garamond"/>
              </a:rPr>
              <a:t> RECORDS</a:t>
            </a:r>
          </a:p>
        </p:txBody>
      </p:sp>
      <p:pic>
        <p:nvPicPr>
          <p:cNvPr id="6" name="Picture 6" descr="A person using a computer&#10;&#10;AI-generated content may be incorrect.">
            <a:extLst>
              <a:ext uri="{FF2B5EF4-FFF2-40B4-BE49-F238E27FC236}">
                <a16:creationId xmlns:a16="http://schemas.microsoft.com/office/drawing/2014/main" id="{5011F674-F813-0ADA-DAF4-9376F1C54840}"/>
              </a:ext>
            </a:extLst>
          </p:cNvPr>
          <p:cNvPicPr>
            <a:picLocks noChangeAspect="1"/>
          </p:cNvPicPr>
          <p:nvPr/>
        </p:nvPicPr>
        <p:blipFill>
          <a:blip r:embed="rId2"/>
          <a:stretch>
            <a:fillRect/>
          </a:stretch>
        </p:blipFill>
        <p:spPr>
          <a:xfrm>
            <a:off x="807497" y="1899089"/>
            <a:ext cx="4674357" cy="4208507"/>
          </a:xfrm>
          <a:prstGeom prst="rect">
            <a:avLst/>
          </a:prstGeom>
          <a:noFill/>
          <a:ln cap="flat">
            <a:noFill/>
          </a:ln>
        </p:spPr>
      </p:pic>
      <p:sp>
        <p:nvSpPr>
          <p:cNvPr id="7" name="TextBox 7">
            <a:extLst>
              <a:ext uri="{FF2B5EF4-FFF2-40B4-BE49-F238E27FC236}">
                <a16:creationId xmlns:a16="http://schemas.microsoft.com/office/drawing/2014/main" id="{52F29727-E46D-8BF3-B914-58883F8FDF8A}"/>
              </a:ext>
            </a:extLst>
          </p:cNvPr>
          <p:cNvSpPr txBox="1"/>
          <p:nvPr/>
        </p:nvSpPr>
        <p:spPr>
          <a:xfrm>
            <a:off x="648273" y="6312112"/>
            <a:ext cx="4435525" cy="237890"/>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Calibri"/>
              </a:rPr>
              <a:t>ThePhoto by PhotoAuthor is licensed under CCYYSA.</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0209D8-3DEC-3A85-1F30-870A9ADFE5AA}"/>
              </a:ext>
            </a:extLst>
          </p:cNvPr>
          <p:cNvSpPr txBox="1"/>
          <p:nvPr/>
        </p:nvSpPr>
        <p:spPr>
          <a:xfrm>
            <a:off x="1148687" y="1330653"/>
            <a:ext cx="2743200"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Garamond"/>
                <a:ea typeface="Calibri"/>
                <a:cs typeface="Calibri"/>
              </a:rPr>
              <a:t>DISADVANTAGES</a:t>
            </a:r>
          </a:p>
        </p:txBody>
      </p:sp>
      <p:sp>
        <p:nvSpPr>
          <p:cNvPr id="3" name="TextBox 3">
            <a:extLst>
              <a:ext uri="{FF2B5EF4-FFF2-40B4-BE49-F238E27FC236}">
                <a16:creationId xmlns:a16="http://schemas.microsoft.com/office/drawing/2014/main" id="{14B091FC-968D-CD53-CADB-C77773DAA028}"/>
              </a:ext>
            </a:extLst>
          </p:cNvPr>
          <p:cNvSpPr txBox="1"/>
          <p:nvPr/>
        </p:nvSpPr>
        <p:spPr>
          <a:xfrm>
            <a:off x="1467136" y="2160891"/>
            <a:ext cx="2743200"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ea typeface="Calibri"/>
                <a:cs typeface="Calibri"/>
              </a:rPr>
              <a:t>INCREASED VULNERABILITY TO MISINFORMATION ,AND PRIVACY SECURITY RISKS</a:t>
            </a:r>
          </a:p>
        </p:txBody>
      </p:sp>
      <p:sp>
        <p:nvSpPr>
          <p:cNvPr id="4" name="TextBox 4">
            <a:extLst>
              <a:ext uri="{FF2B5EF4-FFF2-40B4-BE49-F238E27FC236}">
                <a16:creationId xmlns:a16="http://schemas.microsoft.com/office/drawing/2014/main" id="{762E1BC6-AD73-F898-A1E9-DDC56F74B82C}"/>
              </a:ext>
            </a:extLst>
          </p:cNvPr>
          <p:cNvSpPr txBox="1"/>
          <p:nvPr/>
        </p:nvSpPr>
        <p:spPr>
          <a:xfrm>
            <a:off x="1842442" y="3491554"/>
            <a:ext cx="274320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ea typeface="Calibri"/>
                <a:cs typeface="Calibri"/>
              </a:rPr>
              <a:t>INCREASED BURDEN ON HEALTHCARE SYSTEAM </a:t>
            </a:r>
            <a:endParaRPr lang="en-US" sz="1800" b="0" i="0" u="none" strike="noStrike" kern="1200" cap="none" spc="0" baseline="0">
              <a:solidFill>
                <a:srgbClr val="000000"/>
              </a:solidFill>
              <a:uFillTx/>
              <a:latin typeface="Calibri"/>
            </a:endParaRPr>
          </a:p>
        </p:txBody>
      </p:sp>
      <p:sp>
        <p:nvSpPr>
          <p:cNvPr id="5" name="TextBox 5">
            <a:extLst>
              <a:ext uri="{FF2B5EF4-FFF2-40B4-BE49-F238E27FC236}">
                <a16:creationId xmlns:a16="http://schemas.microsoft.com/office/drawing/2014/main" id="{687D1402-D5CD-9033-BECC-7D8C878E8033}"/>
              </a:ext>
            </a:extLst>
          </p:cNvPr>
          <p:cNvSpPr txBox="1"/>
          <p:nvPr/>
        </p:nvSpPr>
        <p:spPr>
          <a:xfrm>
            <a:off x="2013042" y="4685733"/>
            <a:ext cx="2743200"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ea typeface="Calibri"/>
                <a:cs typeface="Calibri"/>
              </a:rPr>
              <a:t>POORER ABILITY TO USE ONLINE HEALTH INFORMATION EFFECTIVELY</a:t>
            </a:r>
            <a:endParaRPr lang="en-US" sz="1800" b="0" i="0" u="none" strike="noStrike" kern="1200" cap="none" spc="0" baseline="0">
              <a:solidFill>
                <a:srgbClr val="000000"/>
              </a:solidFill>
              <a:uFillTx/>
              <a:latin typeface="Calibri"/>
            </a:endParaRPr>
          </a:p>
        </p:txBody>
      </p:sp>
      <p:pic>
        <p:nvPicPr>
          <p:cNvPr id="6" name="Picture 6" descr="A close-up of a nurse holding her head&#10;&#10;AI-generated content may be incorrect.">
            <a:extLst>
              <a:ext uri="{FF2B5EF4-FFF2-40B4-BE49-F238E27FC236}">
                <a16:creationId xmlns:a16="http://schemas.microsoft.com/office/drawing/2014/main" id="{78D16C26-BB19-9216-51A3-3695AE4A9A9B}"/>
              </a:ext>
            </a:extLst>
          </p:cNvPr>
          <p:cNvPicPr>
            <a:picLocks noChangeAspect="1"/>
          </p:cNvPicPr>
          <p:nvPr/>
        </p:nvPicPr>
        <p:blipFill>
          <a:blip r:embed="rId2"/>
          <a:stretch>
            <a:fillRect/>
          </a:stretch>
        </p:blipFill>
        <p:spPr>
          <a:xfrm>
            <a:off x="4843531" y="634410"/>
            <a:ext cx="6667503" cy="5589187"/>
          </a:xfrm>
          <a:prstGeom prst="rect">
            <a:avLst/>
          </a:prstGeom>
          <a:noFill/>
          <a:ln cap="flat">
            <a:noFill/>
          </a:ln>
        </p:spPr>
      </p:pic>
      <p:sp>
        <p:nvSpPr>
          <p:cNvPr id="7" name="TextBox 7">
            <a:extLst>
              <a:ext uri="{FF2B5EF4-FFF2-40B4-BE49-F238E27FC236}">
                <a16:creationId xmlns:a16="http://schemas.microsoft.com/office/drawing/2014/main" id="{43334B15-CD13-808C-CACD-287F455E581C}"/>
              </a:ext>
            </a:extLst>
          </p:cNvPr>
          <p:cNvSpPr txBox="1"/>
          <p:nvPr/>
        </p:nvSpPr>
        <p:spPr>
          <a:xfrm>
            <a:off x="4843531" y="5063535"/>
            <a:ext cx="6667503" cy="317497"/>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700" b="0" i="0" u="none" strike="noStrike" kern="1200" cap="none" spc="0" baseline="0">
                <a:solidFill>
                  <a:srgbClr val="000000"/>
                </a:solidFill>
                <a:uFillTx/>
                <a:latin typeface="Calibri"/>
              </a:rPr>
              <a:t>ThePhoto by PhotoAuthor is licensed under CCYYSA.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30D9B9-1F27-B270-B055-DFFFB2C1DA30}"/>
              </a:ext>
            </a:extLst>
          </p:cNvPr>
          <p:cNvSpPr txBox="1"/>
          <p:nvPr/>
        </p:nvSpPr>
        <p:spPr>
          <a:xfrm>
            <a:off x="1319287" y="1091821"/>
            <a:ext cx="2743200"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a:ea typeface="Calibri"/>
                <a:cs typeface="Calibri"/>
              </a:rPr>
              <a:t>CONCLUTION  </a:t>
            </a:r>
          </a:p>
        </p:txBody>
      </p:sp>
      <p:sp>
        <p:nvSpPr>
          <p:cNvPr id="3" name="TextBox 2">
            <a:extLst>
              <a:ext uri="{FF2B5EF4-FFF2-40B4-BE49-F238E27FC236}">
                <a16:creationId xmlns:a16="http://schemas.microsoft.com/office/drawing/2014/main" id="{7E788BB2-859B-E8AF-8013-12F2F30F0158}"/>
              </a:ext>
            </a:extLst>
          </p:cNvPr>
          <p:cNvSpPr txBox="1"/>
          <p:nvPr/>
        </p:nvSpPr>
        <p:spPr>
          <a:xfrm>
            <a:off x="1319287" y="2672681"/>
            <a:ext cx="3846396" cy="26776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ptos"/>
                <a:ea typeface="Calibri"/>
                <a:cs typeface="Calibri"/>
              </a:rPr>
              <a:t>DIGITAL LITERY IS A CORNERSTONE OF MORDERN HEATHCARE.BECOUSE IT ENABLES PATIENTS TO ACCESS ,AND USE DIDITAL HEALTH INFORMATION </a:t>
            </a:r>
            <a:endParaRPr lang="en-US" sz="2400" b="0" i="0" u="none" strike="noStrike" kern="1200" cap="none" spc="0" baseline="0">
              <a:solidFill>
                <a:srgbClr val="000000"/>
              </a:solidFill>
              <a:uFillTx/>
              <a:latin typeface="Aptos"/>
            </a:endParaRPr>
          </a:p>
        </p:txBody>
      </p:sp>
      <p:pic>
        <p:nvPicPr>
          <p:cNvPr id="4" name="Picture 3" descr="A doctor touching a patient&amp;#39;s hand&#10;&#10;AI-generated content may be incorrect.">
            <a:extLst>
              <a:ext uri="{FF2B5EF4-FFF2-40B4-BE49-F238E27FC236}">
                <a16:creationId xmlns:a16="http://schemas.microsoft.com/office/drawing/2014/main" id="{2523F02E-4E8C-3FEC-991A-DC225A982CF6}"/>
              </a:ext>
            </a:extLst>
          </p:cNvPr>
          <p:cNvPicPr>
            <a:picLocks noChangeAspect="1"/>
          </p:cNvPicPr>
          <p:nvPr/>
        </p:nvPicPr>
        <p:blipFill>
          <a:blip r:embed="rId2"/>
          <a:stretch>
            <a:fillRect/>
          </a:stretch>
        </p:blipFill>
        <p:spPr>
          <a:xfrm>
            <a:off x="5243014" y="649653"/>
            <a:ext cx="6323460" cy="5592808"/>
          </a:xfrm>
          <a:prstGeom prst="rect">
            <a:avLst/>
          </a:prstGeom>
          <a:noFill/>
          <a:ln cap="flat">
            <a:noFill/>
          </a:ln>
        </p:spPr>
      </p:pic>
      <p:sp>
        <p:nvSpPr>
          <p:cNvPr id="5" name="TextBox 4">
            <a:extLst>
              <a:ext uri="{FF2B5EF4-FFF2-40B4-BE49-F238E27FC236}">
                <a16:creationId xmlns:a16="http://schemas.microsoft.com/office/drawing/2014/main" id="{3960D44C-81C8-526A-0AD7-1F143A45A2BB}"/>
              </a:ext>
            </a:extLst>
          </p:cNvPr>
          <p:cNvSpPr txBox="1"/>
          <p:nvPr/>
        </p:nvSpPr>
        <p:spPr>
          <a:xfrm>
            <a:off x="5243014" y="4160675"/>
            <a:ext cx="6323460" cy="886154"/>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ThePhoto by PhotoAuthor is licensed under CCYYSA.</a:t>
            </a:r>
          </a:p>
        </p:txBody>
      </p:sp>
      <p:sp>
        <p:nvSpPr>
          <p:cNvPr id="6" name="Arrow: Down 6">
            <a:extLst>
              <a:ext uri="{FF2B5EF4-FFF2-40B4-BE49-F238E27FC236}">
                <a16:creationId xmlns:a16="http://schemas.microsoft.com/office/drawing/2014/main" id="{E00F45DC-82ED-8402-8057-9D5030BC9833}"/>
              </a:ext>
            </a:extLst>
          </p:cNvPr>
          <p:cNvSpPr/>
          <p:nvPr/>
        </p:nvSpPr>
        <p:spPr>
          <a:xfrm>
            <a:off x="3241346" y="1228295"/>
            <a:ext cx="484632" cy="978408"/>
          </a:xfrm>
          <a:custGeom>
            <a:avLst>
              <a:gd name="f0" fmla="val 16250"/>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0 f13 1"/>
              <a:gd name="f24" fmla="*/ 0 f12 1"/>
              <a:gd name="f25" fmla="*/ f16 1 f4"/>
              <a:gd name="f26" fmla="*/ 21600 f12 1"/>
              <a:gd name="f27" fmla="*/ f17 1 f4"/>
              <a:gd name="f28" fmla="+- 21600 0 f19"/>
              <a:gd name="f29" fmla="*/ f18 f12 1"/>
              <a:gd name="f30" fmla="*/ f20 f12 1"/>
              <a:gd name="f31" fmla="*/ f19 f13 1"/>
              <a:gd name="f32" fmla="+- f25 0 f3"/>
              <a:gd name="f33" fmla="+- f27 0 f3"/>
              <a:gd name="f34" fmla="*/ f28 f18 1"/>
              <a:gd name="f35" fmla="*/ f34 1 10800"/>
              <a:gd name="f36" fmla="+- f19 f35 0"/>
              <a:gd name="f37" fmla="*/ f36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23" r="f30" b="f37"/>
            <a:pathLst>
              <a:path w="21600" h="21600">
                <a:moveTo>
                  <a:pt x="f18" y="f7"/>
                </a:moveTo>
                <a:lnTo>
                  <a:pt x="f18" y="f19"/>
                </a:lnTo>
                <a:lnTo>
                  <a:pt x="f7" y="f19"/>
                </a:lnTo>
                <a:lnTo>
                  <a:pt x="f9" y="f8"/>
                </a:lnTo>
                <a:lnTo>
                  <a:pt x="f8" y="f19"/>
                </a:lnTo>
                <a:lnTo>
                  <a:pt x="f20" y="f19"/>
                </a:lnTo>
                <a:lnTo>
                  <a:pt x="f20" y="f7"/>
                </a:lnTo>
                <a:close/>
              </a:path>
            </a:pathLst>
          </a:cu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494309-1428-FD29-FA9B-0C7BA34EC1D7}"/>
              </a:ext>
            </a:extLst>
          </p:cNvPr>
          <p:cNvSpPr txBox="1"/>
          <p:nvPr/>
        </p:nvSpPr>
        <p:spPr>
          <a:xfrm>
            <a:off x="1501252" y="117142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3" name="TextBox 2">
            <a:extLst>
              <a:ext uri="{FF2B5EF4-FFF2-40B4-BE49-F238E27FC236}">
                <a16:creationId xmlns:a16="http://schemas.microsoft.com/office/drawing/2014/main" id="{BA659548-3B7B-C06D-2607-D93C7846FDC1}"/>
              </a:ext>
            </a:extLst>
          </p:cNvPr>
          <p:cNvSpPr txBox="1"/>
          <p:nvPr/>
        </p:nvSpPr>
        <p:spPr>
          <a:xfrm>
            <a:off x="1683227" y="1171428"/>
            <a:ext cx="2743200" cy="365760"/>
          </a:xfrm>
          <a:prstGeom prst="rect">
            <a:avLst/>
          </a:prstGeom>
          <a:solidFill>
            <a:srgbClr val="FFFFFF"/>
          </a:solidFill>
          <a:ln w="12701" cap="flat">
            <a:solidFill>
              <a:srgbClr val="4472C4"/>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ea typeface="Calibri"/>
                <a:cs typeface="Calibri"/>
              </a:rPr>
              <a:t>REFERENCES </a:t>
            </a:r>
          </a:p>
        </p:txBody>
      </p:sp>
      <p:sp>
        <p:nvSpPr>
          <p:cNvPr id="4" name="Arrow: Right 5">
            <a:extLst>
              <a:ext uri="{FF2B5EF4-FFF2-40B4-BE49-F238E27FC236}">
                <a16:creationId xmlns:a16="http://schemas.microsoft.com/office/drawing/2014/main" id="{6AD7049C-F1B7-CFC1-739F-D3ECD884C59E}"/>
              </a:ext>
            </a:extLst>
          </p:cNvPr>
          <p:cNvSpPr/>
          <p:nvPr/>
        </p:nvSpPr>
        <p:spPr>
          <a:xfrm>
            <a:off x="1103196" y="1831076"/>
            <a:ext cx="1353723" cy="1201137"/>
          </a:xfrm>
          <a:custGeom>
            <a:avLst>
              <a:gd name="f0" fmla="val 12017"/>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Arrow: Left 6">
            <a:extLst>
              <a:ext uri="{FF2B5EF4-FFF2-40B4-BE49-F238E27FC236}">
                <a16:creationId xmlns:a16="http://schemas.microsoft.com/office/drawing/2014/main" id="{98187543-3D10-FFE9-CD24-37783CF003DC}"/>
              </a:ext>
            </a:extLst>
          </p:cNvPr>
          <p:cNvSpPr/>
          <p:nvPr/>
        </p:nvSpPr>
        <p:spPr>
          <a:xfrm>
            <a:off x="7426656" y="4378659"/>
            <a:ext cx="1876888" cy="985046"/>
          </a:xfrm>
          <a:custGeom>
            <a:avLst>
              <a:gd name="f0" fmla="val 566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21600 f12 1"/>
              <a:gd name="f24" fmla="*/ 0 f13 1"/>
              <a:gd name="f25" fmla="*/ f16 1 f4"/>
              <a:gd name="f26" fmla="*/ 21600 f13 1"/>
              <a:gd name="f27" fmla="*/ f17 1 f4"/>
              <a:gd name="f28" fmla="*/ f19 f18 1"/>
              <a:gd name="f29" fmla="*/ f20 f13 1"/>
              <a:gd name="f30" fmla="*/ f18 f13 1"/>
              <a:gd name="f31" fmla="*/ f19 f12 1"/>
              <a:gd name="f32" fmla="+- f25 0 f3"/>
              <a:gd name="f33" fmla="+- f27 0 f3"/>
              <a:gd name="f34" fmla="*/ f28 1 10800"/>
              <a:gd name="f35" fmla="+- f19 0 f34"/>
              <a:gd name="f36" fmla="*/ f35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36" t="f30" r="f23" b="f29"/>
            <a:pathLst>
              <a:path w="21600" h="21600">
                <a:moveTo>
                  <a:pt x="f8" y="f18"/>
                </a:moveTo>
                <a:lnTo>
                  <a:pt x="f19" y="f18"/>
                </a:lnTo>
                <a:lnTo>
                  <a:pt x="f19" y="f7"/>
                </a:lnTo>
                <a:lnTo>
                  <a:pt x="f7" y="f9"/>
                </a:lnTo>
                <a:lnTo>
                  <a:pt x="f19" y="f8"/>
                </a:lnTo>
                <a:lnTo>
                  <a:pt x="f19" y="f20"/>
                </a:lnTo>
                <a:lnTo>
                  <a:pt x="f8" y="f20"/>
                </a:lnTo>
                <a:close/>
              </a:path>
            </a:pathLst>
          </a:cu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TextBox 5">
            <a:extLst>
              <a:ext uri="{FF2B5EF4-FFF2-40B4-BE49-F238E27FC236}">
                <a16:creationId xmlns:a16="http://schemas.microsoft.com/office/drawing/2014/main" id="{8D084A1D-9D1B-ECD2-6BA3-C3D109D5C4EA}"/>
              </a:ext>
            </a:extLst>
          </p:cNvPr>
          <p:cNvSpPr txBox="1"/>
          <p:nvPr/>
        </p:nvSpPr>
        <p:spPr>
          <a:xfrm>
            <a:off x="2790334" y="2036190"/>
            <a:ext cx="5194169" cy="2308324"/>
          </a:xfrm>
          <a:prstGeom prst="rect">
            <a:avLst/>
          </a:prstGeom>
          <a:noFill/>
        </p:spPr>
        <p:txBody>
          <a:bodyPr wrap="square" rtlCol="0">
            <a:spAutoFit/>
          </a:bodyPr>
          <a:lstStyle/>
          <a:p>
            <a:r>
              <a:rPr lang="en-GB" dirty="0">
                <a:hlinkClick r:id="rId2"/>
              </a:rPr>
              <a:t>https://digital-transformation.hee.nhs.uk/building-a-digital-workforce/digital-literacy</a:t>
            </a:r>
            <a:endParaRPr lang="en-GB" dirty="0"/>
          </a:p>
          <a:p>
            <a:endParaRPr lang="en-GB" dirty="0"/>
          </a:p>
          <a:p>
            <a:r>
              <a:rPr lang="en-GB" dirty="0">
                <a:hlinkClick r:id="rId3"/>
              </a:rPr>
              <a:t>https://www.england.nhs.uk/long-read/digital-skills-for-patients/</a:t>
            </a:r>
            <a:endParaRPr lang="en-GB" dirty="0"/>
          </a:p>
          <a:p>
            <a:endParaRPr lang="en-GB" dirty="0"/>
          </a:p>
          <a:p>
            <a:r>
              <a:rPr lang="en-GB" dirty="0">
                <a:hlinkClick r:id="rId3"/>
              </a:rPr>
              <a:t>https://www.england.nhs.uk/long-read/digital-skills-for-patients/</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53EEB-9746-469F-C48C-77CFEB5088BA}"/>
              </a:ext>
            </a:extLst>
          </p:cNvPr>
          <p:cNvSpPr>
            <a:spLocks noGrp="1"/>
          </p:cNvSpPr>
          <p:nvPr>
            <p:ph type="title" idx="4294967295"/>
          </p:nvPr>
        </p:nvSpPr>
        <p:spPr>
          <a:xfrm>
            <a:off x="0" y="635000"/>
            <a:ext cx="10925175" cy="1112838"/>
          </a:xfrm>
        </p:spPr>
        <p:txBody>
          <a:bodyPr/>
          <a:lstStyle/>
          <a:p>
            <a:r>
              <a:rPr lang="en-GB"/>
              <a:t>Topics </a:t>
            </a:r>
          </a:p>
        </p:txBody>
      </p:sp>
      <p:sp>
        <p:nvSpPr>
          <p:cNvPr id="3" name="Content Placeholder 2">
            <a:extLst>
              <a:ext uri="{FF2B5EF4-FFF2-40B4-BE49-F238E27FC236}">
                <a16:creationId xmlns:a16="http://schemas.microsoft.com/office/drawing/2014/main" id="{1FD604C8-76A8-D4D5-741F-FE56793F7BB2}"/>
              </a:ext>
            </a:extLst>
          </p:cNvPr>
          <p:cNvSpPr>
            <a:spLocks noGrp="1"/>
          </p:cNvSpPr>
          <p:nvPr>
            <p:ph idx="4294967295"/>
          </p:nvPr>
        </p:nvSpPr>
        <p:spPr>
          <a:xfrm>
            <a:off x="0" y="2301875"/>
            <a:ext cx="10515600" cy="3971925"/>
          </a:xfrm>
        </p:spPr>
        <p:txBody>
          <a:bodyPr>
            <a:normAutofit/>
          </a:bodyPr>
          <a:lstStyle/>
          <a:p>
            <a:r>
              <a:rPr lang="en-GB" dirty="0"/>
              <a:t>MICROSOFT OUTLOOK is  a personal information manager  software system from Microsoft  available  as the part  of the Microsoft  365   software   </a:t>
            </a:r>
          </a:p>
          <a:p>
            <a:pPr marL="0" indent="0">
              <a:buNone/>
            </a:pPr>
            <a:r>
              <a:rPr lang="en-GB" dirty="0"/>
              <a:t>Calendar .manage your plan  schedule  plan and meetings.</a:t>
            </a:r>
          </a:p>
          <a:p>
            <a:pPr marL="0" indent="0">
              <a:buNone/>
            </a:pPr>
            <a:r>
              <a:rPr lang="en-GB" dirty="0"/>
              <a:t>Task managing and  keep the track to do the list and manage the task</a:t>
            </a:r>
          </a:p>
          <a:p>
            <a:pPr marL="0" indent="0">
              <a:buNone/>
            </a:pPr>
            <a:r>
              <a:rPr lang="en-GB" dirty="0"/>
              <a:t>Contact ; store  and organize  the  contact information</a:t>
            </a:r>
          </a:p>
          <a:p>
            <a:pPr marL="0" indent="0">
              <a:buNone/>
            </a:pPr>
            <a:r>
              <a:rPr lang="en-GB" dirty="0"/>
              <a:t>Email ; send  email , receive and organize  emails  calendar with others </a:t>
            </a:r>
          </a:p>
          <a:p>
            <a:pPr marL="0" indent="0">
              <a:buNone/>
            </a:pPr>
            <a:r>
              <a:rPr lang="en-GB" dirty="0"/>
              <a:t>Citation; </a:t>
            </a:r>
            <a:r>
              <a:rPr lang="en-GB" dirty="0" err="1"/>
              <a:t>wilkepidia</a:t>
            </a:r>
            <a:r>
              <a:rPr lang="en-GB" dirty="0"/>
              <a:t>/ History for office LTSC  2024 Microsoft  retrieved  October 7, 2025</a:t>
            </a:r>
          </a:p>
        </p:txBody>
      </p:sp>
    </p:spTree>
    <p:extLst>
      <p:ext uri="{BB962C8B-B14F-4D97-AF65-F5344CB8AC3E}">
        <p14:creationId xmlns:p14="http://schemas.microsoft.com/office/powerpoint/2010/main" val="7812441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0DD3-FEF4-400B-7372-6F815C1A7F10}"/>
              </a:ext>
            </a:extLst>
          </p:cNvPr>
          <p:cNvSpPr>
            <a:spLocks noGrp="1"/>
          </p:cNvSpPr>
          <p:nvPr>
            <p:ph type="title" idx="4294967295"/>
          </p:nvPr>
        </p:nvSpPr>
        <p:spPr>
          <a:xfrm>
            <a:off x="0" y="-1223963"/>
            <a:ext cx="10690225" cy="1225551"/>
          </a:xfrm>
        </p:spPr>
        <p:txBody>
          <a:bodyPr>
            <a:normAutofit fontScale="90000"/>
          </a:bodyPr>
          <a:lstStyle/>
          <a:p>
            <a:r>
              <a:rPr lang="en-GB" dirty="0"/>
              <a:t>  The collaboration  of outlook microsoft365</a:t>
            </a:r>
            <a:endParaRPr lang="en-GB" sz="3600" dirty="0"/>
          </a:p>
        </p:txBody>
      </p:sp>
      <p:sp>
        <p:nvSpPr>
          <p:cNvPr id="3" name="Content Placeholder 2">
            <a:extLst>
              <a:ext uri="{FF2B5EF4-FFF2-40B4-BE49-F238E27FC236}">
                <a16:creationId xmlns:a16="http://schemas.microsoft.com/office/drawing/2014/main" id="{7935AA8F-EAAD-B48B-AE4D-41832D47F98D}"/>
              </a:ext>
            </a:extLst>
          </p:cNvPr>
          <p:cNvSpPr>
            <a:spLocks noGrp="1"/>
          </p:cNvSpPr>
          <p:nvPr>
            <p:ph idx="4294967295"/>
          </p:nvPr>
        </p:nvSpPr>
        <p:spPr>
          <a:xfrm>
            <a:off x="22225" y="-9525"/>
            <a:ext cx="12169775" cy="7458075"/>
          </a:xfrm>
        </p:spPr>
        <p:txBody>
          <a:bodyPr vert="horz" lIns="91440" tIns="45720" rIns="91440" bIns="45720" rtlCol="0" anchor="t">
            <a:normAutofit/>
          </a:bodyPr>
          <a:lstStyle/>
          <a:p>
            <a:r>
              <a:rPr lang="en-GB" dirty="0"/>
              <a:t>The collaboration of Microsoft  and web  application that works in Microsoft services  particular exchange online  which provides  the cloud base  infrastructure  for email calendar and contacts. </a:t>
            </a:r>
            <a:br>
              <a:rPr lang="en-GB" dirty="0"/>
            </a:br>
            <a:r>
              <a:rPr lang="en-GB" dirty="0"/>
              <a:t>This integration allows users. to collaborate  through shared  features directly from outlook sharing files  from one .</a:t>
            </a:r>
            <a:br>
              <a:rPr lang="en-GB" dirty="0"/>
            </a:br>
            <a:r>
              <a:rPr lang="en-GB" dirty="0"/>
              <a:t>  HOW  </a:t>
            </a:r>
            <a:r>
              <a:rPr lang="en-GB" sz="1800" dirty="0"/>
              <a:t>OUTLOOK</a:t>
            </a:r>
            <a:r>
              <a:rPr lang="en-GB" dirty="0"/>
              <a:t>  AND  MICROSOFT  SERVICES  WORK TOGETHER  FOR COLLABORATION.</a:t>
            </a:r>
          </a:p>
          <a:p>
            <a:r>
              <a:rPr lang="en-GB" dirty="0"/>
              <a:t>CORE INFRASTUCTURE: outlook is  the client while  exchange  online  is the based  server  that powers it managing email, contacts and  calendars  for both individual and group use ,</a:t>
            </a:r>
          </a:p>
          <a:p>
            <a:r>
              <a:rPr lang="en-GB" dirty="0"/>
              <a:t>Microsoft  team integration; </a:t>
            </a:r>
          </a:p>
          <a:p>
            <a:r>
              <a:rPr lang="en-GB" dirty="0"/>
              <a:t>User can schedule team meeting from outlook and share  emails into team channel</a:t>
            </a:r>
          </a:p>
          <a:p>
            <a:r>
              <a:rPr lang="en-GB" dirty="0"/>
              <a:t>Microsoft  365 groups</a:t>
            </a:r>
          </a:p>
          <a:p>
            <a:r>
              <a:rPr lang="en-GB" dirty="0"/>
              <a:t>Creating  Microsoft  365 group automatically provide shared  outlook inbox calendar for Members</a:t>
            </a:r>
          </a:p>
          <a:p>
            <a:r>
              <a:rPr lang="en-GB" dirty="0"/>
              <a:t>Microsoft  capilot this AI assistant integrates  with outlook to help with task like finding  information from past conversation summarizing  emails and drafting messages ,all while  respecting you access permissions  within Microsoft 365 </a:t>
            </a:r>
          </a:p>
          <a:p>
            <a:pPr marL="0" indent="0">
              <a:buNone/>
            </a:pPr>
            <a:r>
              <a:rPr lang="en-GB" dirty="0"/>
              <a:t>SHARED  CALENDARS AND  CONTACT ;outlook  allows  for the creation of shared  calendars and contact  groups  within an organization , improving  team  coordination.</a:t>
            </a:r>
          </a:p>
          <a:p>
            <a:endParaRPr lang="en-GB" dirty="0"/>
          </a:p>
          <a:p>
            <a:endParaRPr lang="en-GB" dirty="0"/>
          </a:p>
          <a:p>
            <a:endParaRPr lang="en-GB" dirty="0"/>
          </a:p>
        </p:txBody>
      </p:sp>
    </p:spTree>
    <p:extLst>
      <p:ext uri="{BB962C8B-B14F-4D97-AF65-F5344CB8AC3E}">
        <p14:creationId xmlns:p14="http://schemas.microsoft.com/office/powerpoint/2010/main" val="40639534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EF38DEE-E4A1-EDFF-5E0F-FE9A74BF1495}"/>
              </a:ext>
            </a:extLst>
          </p:cNvPr>
          <p:cNvSpPr>
            <a:spLocks noGrp="1"/>
          </p:cNvSpPr>
          <p:nvPr>
            <p:ph type="title" idx="4294967295"/>
          </p:nvPr>
        </p:nvSpPr>
        <p:spPr>
          <a:xfrm>
            <a:off x="0" y="1020763"/>
            <a:ext cx="3178175" cy="536575"/>
          </a:xfrm>
        </p:spPr>
        <p:txBody>
          <a:bodyPr vert="horz" lIns="91440" tIns="45720" rIns="91440" bIns="45720" rtlCol="0" anchor="b">
            <a:normAutofit fontScale="90000"/>
          </a:bodyPr>
          <a:lstStyle/>
          <a:p>
            <a:pPr algn="ctr"/>
            <a:br>
              <a:rPr lang="en-US" sz="1800" dirty="0"/>
            </a:br>
            <a:r>
              <a:rPr lang="en-US" sz="1800" dirty="0"/>
              <a:t>bullet POINT OUTLOOK  MICROSOFT 365</a:t>
            </a:r>
            <a:br>
              <a:rPr lang="en-US" sz="1800" dirty="0"/>
            </a:br>
            <a:r>
              <a:rPr lang="en-US" sz="1800" dirty="0"/>
              <a:t>outlook EMAIL AND  CONTACT and some  information  about </a:t>
            </a:r>
            <a:r>
              <a:rPr lang="en-US" sz="1800"/>
              <a:t>the   sunrise  care home   </a:t>
            </a:r>
            <a:endParaRPr lang="en-US" sz="1800" dirty="0"/>
          </a:p>
        </p:txBody>
      </p:sp>
      <p:pic>
        <p:nvPicPr>
          <p:cNvPr id="5" name="Content Placeholder 4" descr="A screenshot of a computer&#10;&#10;Description automatically generated">
            <a:extLst>
              <a:ext uri="{FF2B5EF4-FFF2-40B4-BE49-F238E27FC236}">
                <a16:creationId xmlns:a16="http://schemas.microsoft.com/office/drawing/2014/main" id="{1BF67E98-6FD7-B711-EFFF-20FDB04983AC}"/>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7256463" y="-150813"/>
            <a:ext cx="4935537" cy="5181601"/>
          </a:xfrm>
          <a:prstGeom prst="rect">
            <a:avLst/>
          </a:prstGeom>
        </p:spPr>
      </p:pic>
    </p:spTree>
    <p:extLst>
      <p:ext uri="{BB962C8B-B14F-4D97-AF65-F5344CB8AC3E}">
        <p14:creationId xmlns:p14="http://schemas.microsoft.com/office/powerpoint/2010/main" val="1344930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8C2E-0933-038A-961B-571795E816DD}"/>
              </a:ext>
            </a:extLst>
          </p:cNvPr>
          <p:cNvSpPr>
            <a:spLocks noGrp="1"/>
          </p:cNvSpPr>
          <p:nvPr>
            <p:ph type="title" idx="4294967295"/>
          </p:nvPr>
        </p:nvSpPr>
        <p:spPr>
          <a:xfrm>
            <a:off x="0" y="635000"/>
            <a:ext cx="10925175" cy="1112838"/>
          </a:xfrm>
        </p:spPr>
        <p:txBody>
          <a:bodyPr/>
          <a:lstStyle/>
          <a:p>
            <a:r>
              <a:rPr lang="en-GB" dirty="0"/>
              <a:t>REEFERENCE LIST</a:t>
            </a:r>
          </a:p>
        </p:txBody>
      </p:sp>
      <p:sp>
        <p:nvSpPr>
          <p:cNvPr id="3" name="Content Placeholder 2">
            <a:extLst>
              <a:ext uri="{FF2B5EF4-FFF2-40B4-BE49-F238E27FC236}">
                <a16:creationId xmlns:a16="http://schemas.microsoft.com/office/drawing/2014/main" id="{088B68D8-D158-2094-9881-192680F2C413}"/>
              </a:ext>
            </a:extLst>
          </p:cNvPr>
          <p:cNvSpPr>
            <a:spLocks noGrp="1"/>
          </p:cNvSpPr>
          <p:nvPr>
            <p:ph idx="4294967295"/>
          </p:nvPr>
        </p:nvSpPr>
        <p:spPr>
          <a:xfrm>
            <a:off x="0" y="1747838"/>
            <a:ext cx="10925175" cy="4475162"/>
          </a:xfrm>
        </p:spPr>
        <p:txBody>
          <a:bodyPr vert="horz" lIns="91440" tIns="45720" rIns="91440" bIns="45720" rtlCol="0" anchor="t">
            <a:normAutofit/>
          </a:bodyPr>
          <a:lstStyle/>
          <a:p>
            <a:pPr marL="0" indent="0">
              <a:buNone/>
            </a:pPr>
            <a:r>
              <a:rPr lang="en-GB" dirty="0"/>
              <a:t>NHS  SUNRISE CAREHOME in the united kingdom provider of residential  supported of living  adults and disabilities  of  mental health.  </a:t>
            </a:r>
          </a:p>
          <a:p>
            <a:pPr marL="0" indent="0">
              <a:buNone/>
            </a:pPr>
            <a:r>
              <a:rPr lang="en-GB" dirty="0"/>
              <a:t>Contact  this  sunrise residential home care . Location  65 Eglington road  </a:t>
            </a:r>
            <a:r>
              <a:rPr lang="en-GB" dirty="0" err="1"/>
              <a:t>pllumstead</a:t>
            </a:r>
            <a:r>
              <a:rPr lang="en-GB" dirty="0"/>
              <a:t>  London SE18 3SL</a:t>
            </a:r>
          </a:p>
          <a:p>
            <a:pPr marL="0" indent="0">
              <a:buNone/>
            </a:pPr>
            <a:r>
              <a:rPr lang="en-GB" dirty="0"/>
              <a:t>MICROSOFT OUTLOOK  REFERENCE ;  You can  used  graph  API   FOR PROGMATIC  OR VBA OR OFFICE ACCOUNTS   . Microsoft learn   VBA  24  FEB 2024  IN  OUTLOOK  HIT+F11 TO OPEN  THEN TOOLS    VBA  EDITOR </a:t>
            </a:r>
          </a:p>
        </p:txBody>
      </p:sp>
    </p:spTree>
    <p:extLst>
      <p:ext uri="{BB962C8B-B14F-4D97-AF65-F5344CB8AC3E}">
        <p14:creationId xmlns:p14="http://schemas.microsoft.com/office/powerpoint/2010/main" val="3409722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53EEB-9746-469F-C48C-77CFEB5088BA}"/>
              </a:ext>
            </a:extLst>
          </p:cNvPr>
          <p:cNvSpPr>
            <a:spLocks noGrp="1"/>
          </p:cNvSpPr>
          <p:nvPr>
            <p:ph type="title" idx="4294967295"/>
          </p:nvPr>
        </p:nvSpPr>
        <p:spPr>
          <a:xfrm>
            <a:off x="0" y="635000"/>
            <a:ext cx="10925175" cy="1112838"/>
          </a:xfrm>
        </p:spPr>
        <p:txBody>
          <a:bodyPr/>
          <a:lstStyle/>
          <a:p>
            <a:r>
              <a:rPr lang="en-GB"/>
              <a:t>Topics </a:t>
            </a:r>
          </a:p>
        </p:txBody>
      </p:sp>
      <p:sp>
        <p:nvSpPr>
          <p:cNvPr id="3" name="Content Placeholder 2">
            <a:extLst>
              <a:ext uri="{FF2B5EF4-FFF2-40B4-BE49-F238E27FC236}">
                <a16:creationId xmlns:a16="http://schemas.microsoft.com/office/drawing/2014/main" id="{1FD604C8-76A8-D4D5-741F-FE56793F7BB2}"/>
              </a:ext>
            </a:extLst>
          </p:cNvPr>
          <p:cNvSpPr>
            <a:spLocks noGrp="1"/>
          </p:cNvSpPr>
          <p:nvPr>
            <p:ph idx="4294967295"/>
          </p:nvPr>
        </p:nvSpPr>
        <p:spPr>
          <a:xfrm>
            <a:off x="0" y="2301875"/>
            <a:ext cx="10515600" cy="3971925"/>
          </a:xfrm>
        </p:spPr>
        <p:txBody>
          <a:bodyPr>
            <a:normAutofit/>
          </a:bodyPr>
          <a:lstStyle/>
          <a:p>
            <a:r>
              <a:rPr lang="en-GB" dirty="0"/>
              <a:t>MICROSOFT OUTLOOK is  a personal information manager  software system from Microsoft  available  as the part  of the Microsoft  365   software   </a:t>
            </a:r>
          </a:p>
          <a:p>
            <a:pPr marL="0" indent="0">
              <a:buNone/>
            </a:pPr>
            <a:r>
              <a:rPr lang="en-GB" dirty="0"/>
              <a:t>Calendar .manage your plan  schedule  plan and meetings.</a:t>
            </a:r>
          </a:p>
          <a:p>
            <a:pPr marL="0" indent="0">
              <a:buNone/>
            </a:pPr>
            <a:r>
              <a:rPr lang="en-GB" dirty="0"/>
              <a:t>Task managing and  keep the track to do the list and manage the task</a:t>
            </a:r>
          </a:p>
          <a:p>
            <a:pPr marL="0" indent="0">
              <a:buNone/>
            </a:pPr>
            <a:r>
              <a:rPr lang="en-GB" dirty="0"/>
              <a:t>Contact ; store  and organize  the  contact information</a:t>
            </a:r>
          </a:p>
          <a:p>
            <a:pPr marL="0" indent="0">
              <a:buNone/>
            </a:pPr>
            <a:r>
              <a:rPr lang="en-GB" dirty="0"/>
              <a:t>Email ; send  email , receive and organize  emails  calendar with others </a:t>
            </a:r>
          </a:p>
          <a:p>
            <a:pPr marL="0" indent="0">
              <a:buNone/>
            </a:pPr>
            <a:r>
              <a:rPr lang="en-GB" dirty="0"/>
              <a:t>Citation; </a:t>
            </a:r>
            <a:r>
              <a:rPr lang="en-GB" dirty="0" err="1"/>
              <a:t>wilkepidia</a:t>
            </a:r>
            <a:r>
              <a:rPr lang="en-GB" dirty="0"/>
              <a:t>/ History for office LTSC  2024 Microsoft  retrieved  October 7, 2025</a:t>
            </a:r>
          </a:p>
        </p:txBody>
      </p:sp>
    </p:spTree>
    <p:extLst>
      <p:ext uri="{BB962C8B-B14F-4D97-AF65-F5344CB8AC3E}">
        <p14:creationId xmlns:p14="http://schemas.microsoft.com/office/powerpoint/2010/main" val="13486353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0DD3-FEF4-400B-7372-6F815C1A7F10}"/>
              </a:ext>
            </a:extLst>
          </p:cNvPr>
          <p:cNvSpPr>
            <a:spLocks noGrp="1"/>
          </p:cNvSpPr>
          <p:nvPr>
            <p:ph type="title" idx="4294967295"/>
          </p:nvPr>
        </p:nvSpPr>
        <p:spPr>
          <a:xfrm>
            <a:off x="0" y="-1223963"/>
            <a:ext cx="10690225" cy="1225551"/>
          </a:xfrm>
        </p:spPr>
        <p:txBody>
          <a:bodyPr>
            <a:normAutofit fontScale="90000"/>
          </a:bodyPr>
          <a:lstStyle/>
          <a:p>
            <a:r>
              <a:rPr lang="en-GB" dirty="0"/>
              <a:t>  The collaboration  of outlook microsoft365</a:t>
            </a:r>
            <a:endParaRPr lang="en-GB" sz="3600" dirty="0"/>
          </a:p>
        </p:txBody>
      </p:sp>
      <p:sp>
        <p:nvSpPr>
          <p:cNvPr id="3" name="Content Placeholder 2">
            <a:extLst>
              <a:ext uri="{FF2B5EF4-FFF2-40B4-BE49-F238E27FC236}">
                <a16:creationId xmlns:a16="http://schemas.microsoft.com/office/drawing/2014/main" id="{7935AA8F-EAAD-B48B-AE4D-41832D47F98D}"/>
              </a:ext>
            </a:extLst>
          </p:cNvPr>
          <p:cNvSpPr>
            <a:spLocks noGrp="1"/>
          </p:cNvSpPr>
          <p:nvPr>
            <p:ph idx="4294967295"/>
          </p:nvPr>
        </p:nvSpPr>
        <p:spPr>
          <a:xfrm>
            <a:off x="22225" y="-9525"/>
            <a:ext cx="12169775" cy="7458075"/>
          </a:xfrm>
        </p:spPr>
        <p:txBody>
          <a:bodyPr vert="horz" lIns="91440" tIns="45720" rIns="91440" bIns="45720" rtlCol="0" anchor="t">
            <a:normAutofit/>
          </a:bodyPr>
          <a:lstStyle/>
          <a:p>
            <a:r>
              <a:rPr lang="en-GB" dirty="0"/>
              <a:t>The collaboration of Microsoft  and web  application that works in Microsoft services  particular exchange online  which provides  the cloud base  infrastructure  for email calendar and contacts. </a:t>
            </a:r>
            <a:br>
              <a:rPr lang="en-GB" dirty="0"/>
            </a:br>
            <a:r>
              <a:rPr lang="en-GB" dirty="0"/>
              <a:t>This integration allows users. to collaborate  through shared  features directly from outlook sharing files  from one .</a:t>
            </a:r>
            <a:br>
              <a:rPr lang="en-GB" dirty="0"/>
            </a:br>
            <a:r>
              <a:rPr lang="en-GB" dirty="0"/>
              <a:t>  HOW  </a:t>
            </a:r>
            <a:r>
              <a:rPr lang="en-GB" sz="1800" dirty="0"/>
              <a:t>OUTLOOK</a:t>
            </a:r>
            <a:r>
              <a:rPr lang="en-GB" dirty="0"/>
              <a:t>  AND  MICROSOFT  SERVICES  WORK TOGETHER  FOR COLLABORATION.</a:t>
            </a:r>
          </a:p>
          <a:p>
            <a:r>
              <a:rPr lang="en-GB" dirty="0"/>
              <a:t>CORE INFRASTUCTURE: outlook is  the client while  exchange  online  is the based  server  that powers it managing email, contacts and  calendars  for both individual and group use ,</a:t>
            </a:r>
          </a:p>
          <a:p>
            <a:r>
              <a:rPr lang="en-GB" dirty="0"/>
              <a:t>Microsoft  team integration; </a:t>
            </a:r>
          </a:p>
          <a:p>
            <a:r>
              <a:rPr lang="en-GB" dirty="0"/>
              <a:t>User can schedule team meeting from outlook and share  emails into team channel</a:t>
            </a:r>
          </a:p>
          <a:p>
            <a:r>
              <a:rPr lang="en-GB" dirty="0"/>
              <a:t>Microsoft  365 groups</a:t>
            </a:r>
          </a:p>
          <a:p>
            <a:r>
              <a:rPr lang="en-GB" dirty="0"/>
              <a:t>Creating  Microsoft  365 group automatically provide shared  outlook inbox calendar for Members</a:t>
            </a:r>
          </a:p>
          <a:p>
            <a:r>
              <a:rPr lang="en-GB" dirty="0"/>
              <a:t>Microsoft  capilot this AI assistant integrates  with outlook to help with task like finding  information from past conversation summarizing  emails and drafting messages ,all while  respecting you access permissions  within Microsoft 365 </a:t>
            </a:r>
          </a:p>
          <a:p>
            <a:pPr marL="0" indent="0">
              <a:buNone/>
            </a:pPr>
            <a:r>
              <a:rPr lang="en-GB" dirty="0"/>
              <a:t>SHARED  CALENDARS AND  CONTACT ;outlook  allows  for the creation of shared  calendars and contact  groups  within an organization , improving  team  coordination.</a:t>
            </a:r>
          </a:p>
          <a:p>
            <a:endParaRPr lang="en-GB" dirty="0"/>
          </a:p>
          <a:p>
            <a:endParaRPr lang="en-GB" dirty="0"/>
          </a:p>
          <a:p>
            <a:endParaRPr lang="en-GB" dirty="0"/>
          </a:p>
        </p:txBody>
      </p:sp>
    </p:spTree>
    <p:extLst>
      <p:ext uri="{BB962C8B-B14F-4D97-AF65-F5344CB8AC3E}">
        <p14:creationId xmlns:p14="http://schemas.microsoft.com/office/powerpoint/2010/main" val="7278964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EF38DEE-E4A1-EDFF-5E0F-FE9A74BF1495}"/>
              </a:ext>
            </a:extLst>
          </p:cNvPr>
          <p:cNvSpPr>
            <a:spLocks noGrp="1"/>
          </p:cNvSpPr>
          <p:nvPr>
            <p:ph type="title" idx="4294967295"/>
          </p:nvPr>
        </p:nvSpPr>
        <p:spPr>
          <a:xfrm>
            <a:off x="0" y="1020763"/>
            <a:ext cx="3178175" cy="536575"/>
          </a:xfrm>
        </p:spPr>
        <p:txBody>
          <a:bodyPr vert="horz" lIns="91440" tIns="45720" rIns="91440" bIns="45720" rtlCol="0" anchor="b">
            <a:normAutofit fontScale="90000"/>
          </a:bodyPr>
          <a:lstStyle/>
          <a:p>
            <a:pPr algn="ctr"/>
            <a:br>
              <a:rPr lang="en-US" sz="1800" dirty="0"/>
            </a:br>
            <a:r>
              <a:rPr lang="en-US" sz="1800" dirty="0"/>
              <a:t>bullet POINT OUTLOOK  MICROSOFT 365</a:t>
            </a:r>
            <a:br>
              <a:rPr lang="en-US" sz="1800" dirty="0"/>
            </a:br>
            <a:r>
              <a:rPr lang="en-US" sz="1800" dirty="0"/>
              <a:t>outlook EMAIL AND  CONTACT and some  information  about </a:t>
            </a:r>
            <a:r>
              <a:rPr lang="en-US" sz="1800"/>
              <a:t>the   sunrise  care home   </a:t>
            </a:r>
            <a:endParaRPr lang="en-US" sz="1800" dirty="0"/>
          </a:p>
        </p:txBody>
      </p:sp>
      <p:pic>
        <p:nvPicPr>
          <p:cNvPr id="5" name="Content Placeholder 4" descr="A screenshot of a computer&#10;&#10;Description automatically generated">
            <a:extLst>
              <a:ext uri="{FF2B5EF4-FFF2-40B4-BE49-F238E27FC236}">
                <a16:creationId xmlns:a16="http://schemas.microsoft.com/office/drawing/2014/main" id="{1BF67E98-6FD7-B711-EFFF-20FDB04983AC}"/>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7256463" y="-150813"/>
            <a:ext cx="4935537" cy="5181601"/>
          </a:xfrm>
          <a:prstGeom prst="rect">
            <a:avLst/>
          </a:prstGeom>
        </p:spPr>
      </p:pic>
    </p:spTree>
    <p:extLst>
      <p:ext uri="{BB962C8B-B14F-4D97-AF65-F5344CB8AC3E}">
        <p14:creationId xmlns:p14="http://schemas.microsoft.com/office/powerpoint/2010/main" val="23071729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8C2E-0933-038A-961B-571795E816DD}"/>
              </a:ext>
            </a:extLst>
          </p:cNvPr>
          <p:cNvSpPr>
            <a:spLocks noGrp="1"/>
          </p:cNvSpPr>
          <p:nvPr>
            <p:ph type="title" idx="4294967295"/>
          </p:nvPr>
        </p:nvSpPr>
        <p:spPr>
          <a:xfrm>
            <a:off x="0" y="635000"/>
            <a:ext cx="10925175" cy="1112838"/>
          </a:xfrm>
        </p:spPr>
        <p:txBody>
          <a:bodyPr/>
          <a:lstStyle/>
          <a:p>
            <a:r>
              <a:rPr lang="en-GB" dirty="0"/>
              <a:t>REEFERENCE LIST</a:t>
            </a:r>
          </a:p>
        </p:txBody>
      </p:sp>
      <p:sp>
        <p:nvSpPr>
          <p:cNvPr id="3" name="Content Placeholder 2">
            <a:extLst>
              <a:ext uri="{FF2B5EF4-FFF2-40B4-BE49-F238E27FC236}">
                <a16:creationId xmlns:a16="http://schemas.microsoft.com/office/drawing/2014/main" id="{088B68D8-D158-2094-9881-192680F2C413}"/>
              </a:ext>
            </a:extLst>
          </p:cNvPr>
          <p:cNvSpPr>
            <a:spLocks noGrp="1"/>
          </p:cNvSpPr>
          <p:nvPr>
            <p:ph idx="4294967295"/>
          </p:nvPr>
        </p:nvSpPr>
        <p:spPr>
          <a:xfrm>
            <a:off x="0" y="1747838"/>
            <a:ext cx="10925175" cy="4475162"/>
          </a:xfrm>
        </p:spPr>
        <p:txBody>
          <a:bodyPr vert="horz" lIns="91440" tIns="45720" rIns="91440" bIns="45720" rtlCol="0" anchor="t">
            <a:normAutofit/>
          </a:bodyPr>
          <a:lstStyle/>
          <a:p>
            <a:pPr marL="0" indent="0">
              <a:buNone/>
            </a:pPr>
            <a:r>
              <a:rPr lang="en-GB" dirty="0"/>
              <a:t>NHS  SUNRISE CAREHOME in the united kingdom provider of residential  supported of living  adults and disabilities  of  mental health.  </a:t>
            </a:r>
          </a:p>
          <a:p>
            <a:pPr marL="0" indent="0">
              <a:buNone/>
            </a:pPr>
            <a:r>
              <a:rPr lang="en-GB" dirty="0"/>
              <a:t>Contact  this  sunrise residential home care . Location  65 Eglington road  </a:t>
            </a:r>
            <a:r>
              <a:rPr lang="en-GB" dirty="0" err="1"/>
              <a:t>pllumstead</a:t>
            </a:r>
            <a:r>
              <a:rPr lang="en-GB" dirty="0"/>
              <a:t>  London SE18 3SL</a:t>
            </a:r>
          </a:p>
          <a:p>
            <a:pPr marL="0" indent="0">
              <a:buNone/>
            </a:pPr>
            <a:r>
              <a:rPr lang="en-GB" dirty="0"/>
              <a:t>MICROSOFT OUTLOOK  REFERENCE ;  You can  used  graph  API   FOR PROGMATIC  OR VBA OR OFFICE ACCOUNTS   . Microsoft learn   VBA  24  FEB 2024  IN  OUTLOOK  HIT+F11 TO OPEN  THEN TOOLS    VBA  EDITOR </a:t>
            </a:r>
          </a:p>
        </p:txBody>
      </p:sp>
    </p:spTree>
    <p:extLst>
      <p:ext uri="{BB962C8B-B14F-4D97-AF65-F5344CB8AC3E}">
        <p14:creationId xmlns:p14="http://schemas.microsoft.com/office/powerpoint/2010/main" val="7523667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757EF-41F6-D917-7146-27E9BBCC6283}"/>
              </a:ext>
            </a:extLst>
          </p:cNvPr>
          <p:cNvSpPr>
            <a:spLocks noGrp="1"/>
          </p:cNvSpPr>
          <p:nvPr>
            <p:ph type="ctrTitle"/>
          </p:nvPr>
        </p:nvSpPr>
        <p:spPr>
          <a:xfrm>
            <a:off x="2692398" y="1536701"/>
            <a:ext cx="6815669" cy="1849964"/>
          </a:xfrm>
        </p:spPr>
        <p:txBody>
          <a:bodyPr anchor="b">
            <a:normAutofit/>
          </a:bodyPr>
          <a:lstStyle/>
          <a:p>
            <a:pPr algn="ctr"/>
            <a:r>
              <a:rPr lang="en-GB" sz="3200" b="1" dirty="0"/>
              <a:t>Digital Safety for Sunrise Care Home</a:t>
            </a:r>
            <a:br>
              <a:rPr lang="en-GB" sz="3200" b="1" dirty="0"/>
            </a:br>
            <a:endParaRPr lang="en-GB" sz="3200" b="1" dirty="0"/>
          </a:p>
        </p:txBody>
      </p:sp>
      <p:sp>
        <p:nvSpPr>
          <p:cNvPr id="3" name="Subtitle 2">
            <a:extLst>
              <a:ext uri="{FF2B5EF4-FFF2-40B4-BE49-F238E27FC236}">
                <a16:creationId xmlns:a16="http://schemas.microsoft.com/office/drawing/2014/main" id="{E33275DE-3EB3-8E93-CA24-88287A135E07}"/>
              </a:ext>
            </a:extLst>
          </p:cNvPr>
          <p:cNvSpPr>
            <a:spLocks noGrp="1"/>
          </p:cNvSpPr>
          <p:nvPr>
            <p:ph type="subTitle" idx="1"/>
          </p:nvPr>
        </p:nvSpPr>
        <p:spPr/>
        <p:txBody>
          <a:bodyPr>
            <a:normAutofit/>
          </a:bodyPr>
          <a:lstStyle/>
          <a:p>
            <a:endParaRPr lang="en-GB" dirty="0"/>
          </a:p>
          <a:p>
            <a:r>
              <a:rPr lang="en-GB" dirty="0"/>
              <a:t>Elisa  Monares Student ID  2510396</a:t>
            </a:r>
          </a:p>
        </p:txBody>
      </p:sp>
    </p:spTree>
    <p:extLst>
      <p:ext uri="{BB962C8B-B14F-4D97-AF65-F5344CB8AC3E}">
        <p14:creationId xmlns:p14="http://schemas.microsoft.com/office/powerpoint/2010/main" val="19592009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Padlock on computer motherboard">
            <a:extLst>
              <a:ext uri="{FF2B5EF4-FFF2-40B4-BE49-F238E27FC236}">
                <a16:creationId xmlns:a16="http://schemas.microsoft.com/office/drawing/2014/main" id="{709182DC-0EB9-9596-BD3C-AA0D0988A8EA}"/>
              </a:ext>
            </a:extLst>
          </p:cNvPr>
          <p:cNvPicPr>
            <a:picLocks noChangeAspect="1"/>
          </p:cNvPicPr>
          <p:nvPr/>
        </p:nvPicPr>
        <p:blipFill>
          <a:blip r:embed="rId2">
            <a:extLst>
              <a:ext uri="{28A0092B-C50C-407E-A947-70E740481C1C}">
                <a14:useLocalDpi xmlns:a14="http://schemas.microsoft.com/office/drawing/2010/main" val="0"/>
              </a:ext>
            </a:extLst>
          </a:blip>
          <a:srcRect l="15036" r="42201" b="2"/>
          <a:stretch>
            <a:fillRect/>
          </a:stretch>
        </p:blipFill>
        <p:spPr>
          <a:xfrm>
            <a:off x="8048804" y="1289784"/>
            <a:ext cx="3234198" cy="4273614"/>
          </a:xfrm>
          <a:prstGeom prst="rect">
            <a:avLst/>
          </a:prstGeom>
          <a:ln w="57150" cmpd="thickThin">
            <a:solidFill>
              <a:schemeClr val="tx1">
                <a:lumMod val="50000"/>
                <a:lumOff val="50000"/>
              </a:schemeClr>
            </a:solidFill>
            <a:miter lim="800000"/>
          </a:ln>
        </p:spPr>
      </p:pic>
      <p:sp>
        <p:nvSpPr>
          <p:cNvPr id="2" name="Title 1">
            <a:extLst>
              <a:ext uri="{FF2B5EF4-FFF2-40B4-BE49-F238E27FC236}">
                <a16:creationId xmlns:a16="http://schemas.microsoft.com/office/drawing/2014/main" id="{103F298C-9005-6DE4-FAFB-0CA8D43E9571}"/>
              </a:ext>
            </a:extLst>
          </p:cNvPr>
          <p:cNvSpPr>
            <a:spLocks noGrp="1"/>
          </p:cNvSpPr>
          <p:nvPr>
            <p:ph type="ctrTitle"/>
          </p:nvPr>
        </p:nvSpPr>
        <p:spPr>
          <a:xfrm>
            <a:off x="1072267" y="833963"/>
            <a:ext cx="6528018" cy="2552701"/>
          </a:xfrm>
        </p:spPr>
        <p:txBody>
          <a:bodyPr vert="horz" lIns="91440" tIns="45720" rIns="91440" bIns="45720" rtlCol="0" anchor="b">
            <a:normAutofit fontScale="90000"/>
          </a:bodyPr>
          <a:lstStyle/>
          <a:p>
            <a:br>
              <a:rPr lang="en-US" dirty="0"/>
            </a:br>
            <a:br>
              <a:rPr lang="en-US" dirty="0"/>
            </a:br>
            <a:br>
              <a:rPr lang="en-US" dirty="0"/>
            </a:br>
            <a:br>
              <a:rPr lang="en-US" dirty="0"/>
            </a:br>
            <a:r>
              <a:rPr lang="en-US" dirty="0"/>
              <a:t>Introduction</a:t>
            </a:r>
          </a:p>
        </p:txBody>
      </p:sp>
      <p:sp>
        <p:nvSpPr>
          <p:cNvPr id="11" name="TextBox 10">
            <a:extLst>
              <a:ext uri="{FF2B5EF4-FFF2-40B4-BE49-F238E27FC236}">
                <a16:creationId xmlns:a16="http://schemas.microsoft.com/office/drawing/2014/main" id="{6CB3D907-A4C2-6287-AE5A-9B60850B2B89}"/>
              </a:ext>
            </a:extLst>
          </p:cNvPr>
          <p:cNvSpPr txBox="1"/>
          <p:nvPr/>
        </p:nvSpPr>
        <p:spPr>
          <a:xfrm>
            <a:off x="908998" y="3539395"/>
            <a:ext cx="6528018" cy="3139321"/>
          </a:xfrm>
          <a:prstGeom prst="rect">
            <a:avLst/>
          </a:prstGeom>
          <a:noFill/>
        </p:spPr>
        <p:txBody>
          <a:bodyPr wrap="square" rtlCol="0">
            <a:spAutoFit/>
          </a:bodyPr>
          <a:lstStyle/>
          <a:p>
            <a:pPr marL="285750" indent="-285750">
              <a:buFont typeface="Arial" panose="020B0604020202020204" pitchFamily="34" charset="0"/>
              <a:buChar char="•"/>
            </a:pPr>
            <a:r>
              <a:rPr lang="en-GB" dirty="0"/>
              <a:t>Digital  Safety </a:t>
            </a:r>
          </a:p>
          <a:p>
            <a:pPr marL="285750" indent="-285750">
              <a:buFont typeface="Arial" panose="020B0604020202020204" pitchFamily="34" charset="0"/>
              <a:buChar char="•"/>
            </a:pPr>
            <a:r>
              <a:rPr lang="en-GB" dirty="0"/>
              <a:t>digital is the practice of protecting yourself and your data online to being aware to having in scam..,          </a:t>
            </a:r>
          </a:p>
          <a:p>
            <a:r>
              <a:rPr lang="en-GB" dirty="0"/>
              <a:t>     don’t share your personal information.</a:t>
            </a:r>
          </a:p>
          <a:p>
            <a:r>
              <a:rPr lang="en-GB" dirty="0"/>
              <a:t>      it’s the art to keep your digital identity      </a:t>
            </a:r>
          </a:p>
          <a:p>
            <a:pPr marL="285750" indent="-285750">
              <a:buFont typeface="Arial" panose="020B0604020202020204" pitchFamily="34" charset="0"/>
              <a:buChar char="•"/>
            </a:pPr>
            <a:r>
              <a:rPr lang="en-GB" dirty="0"/>
              <a:t>In our generation now a days, fraud  is very common     </a:t>
            </a:r>
          </a:p>
          <a:p>
            <a:r>
              <a:rPr lang="en-GB" dirty="0"/>
              <a:t>     that’s why important to know the digital safety </a:t>
            </a:r>
          </a:p>
          <a:p>
            <a:r>
              <a:rPr lang="en-GB" dirty="0"/>
              <a:t>     Ones should be aware how to avoid to know the loop holes  </a:t>
            </a:r>
          </a:p>
          <a:p>
            <a:pPr marL="285750" indent="-285750">
              <a:buFont typeface="Arial" panose="020B0604020202020204" pitchFamily="34" charset="0"/>
              <a:buChar char="•"/>
            </a:pPr>
            <a:r>
              <a:rPr lang="en-GB" dirty="0"/>
              <a:t>So that  we will not a victim of such .</a:t>
            </a:r>
          </a:p>
          <a:p>
            <a:pPr marL="285750" indent="-285750">
              <a:buFont typeface="Arial" panose="020B0604020202020204" pitchFamily="34" charset="0"/>
              <a:buChar char="•"/>
            </a:pPr>
            <a:r>
              <a:rPr lang="en-GB" dirty="0"/>
              <a:t> </a:t>
            </a:r>
          </a:p>
          <a:p>
            <a:r>
              <a:rPr lang="en-GB" dirty="0"/>
              <a:t>     </a:t>
            </a:r>
          </a:p>
        </p:txBody>
      </p:sp>
    </p:spTree>
    <p:extLst>
      <p:ext uri="{BB962C8B-B14F-4D97-AF65-F5344CB8AC3E}">
        <p14:creationId xmlns:p14="http://schemas.microsoft.com/office/powerpoint/2010/main" val="292645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D999-00B3-1E07-308E-494DD1E3AA69}"/>
              </a:ext>
            </a:extLst>
          </p:cNvPr>
          <p:cNvSpPr>
            <a:spLocks noGrp="1"/>
          </p:cNvSpPr>
          <p:nvPr>
            <p:ph type="title" idx="4294967295"/>
          </p:nvPr>
        </p:nvSpPr>
        <p:spPr>
          <a:xfrm>
            <a:off x="0" y="635000"/>
            <a:ext cx="10925175" cy="1112838"/>
          </a:xfrm>
        </p:spPr>
        <p:txBody>
          <a:bodyPr/>
          <a:lstStyle/>
          <a:p>
            <a:r>
              <a:rPr lang="en-GB" dirty="0"/>
              <a:t>Advantage of Digital Safety</a:t>
            </a:r>
          </a:p>
        </p:txBody>
      </p:sp>
      <p:sp>
        <p:nvSpPr>
          <p:cNvPr id="3" name="Content Placeholder 2">
            <a:extLst>
              <a:ext uri="{FF2B5EF4-FFF2-40B4-BE49-F238E27FC236}">
                <a16:creationId xmlns:a16="http://schemas.microsoft.com/office/drawing/2014/main" id="{B743B21C-0620-949B-1505-F10CA3486A93}"/>
              </a:ext>
            </a:extLst>
          </p:cNvPr>
          <p:cNvSpPr>
            <a:spLocks noGrp="1"/>
          </p:cNvSpPr>
          <p:nvPr>
            <p:ph idx="4294967295"/>
          </p:nvPr>
        </p:nvSpPr>
        <p:spPr>
          <a:xfrm>
            <a:off x="0" y="1747838"/>
            <a:ext cx="10925175" cy="4475162"/>
          </a:xfrm>
        </p:spPr>
        <p:txBody>
          <a:bodyPr/>
          <a:lstStyle/>
          <a:p>
            <a:r>
              <a:rPr lang="en-GB" dirty="0"/>
              <a:t>Enhanced patient safety</a:t>
            </a:r>
          </a:p>
          <a:p>
            <a:r>
              <a:rPr lang="en-GB" dirty="0"/>
              <a:t>Operational  efficiency</a:t>
            </a:r>
          </a:p>
          <a:p>
            <a:r>
              <a:rPr lang="en-GB" dirty="0"/>
              <a:t>Gaining and maintaining public confidence</a:t>
            </a:r>
          </a:p>
          <a:p>
            <a:endParaRPr lang="en-GB" dirty="0"/>
          </a:p>
          <a:p>
            <a:pPr marL="0" indent="0">
              <a:buNone/>
            </a:pPr>
            <a:r>
              <a:rPr lang="en-GB" dirty="0"/>
              <a:t> (NHS England, 2021)</a:t>
            </a:r>
          </a:p>
        </p:txBody>
      </p:sp>
    </p:spTree>
    <p:extLst>
      <p:ext uri="{BB962C8B-B14F-4D97-AF65-F5344CB8AC3E}">
        <p14:creationId xmlns:p14="http://schemas.microsoft.com/office/powerpoint/2010/main" val="36490651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92DD5-77C1-6327-EEF5-83910D10E712}"/>
              </a:ext>
            </a:extLst>
          </p:cNvPr>
          <p:cNvSpPr>
            <a:spLocks noGrp="1"/>
          </p:cNvSpPr>
          <p:nvPr>
            <p:ph type="title" idx="4294967295"/>
          </p:nvPr>
        </p:nvSpPr>
        <p:spPr>
          <a:xfrm>
            <a:off x="0" y="635000"/>
            <a:ext cx="10925175" cy="1112838"/>
          </a:xfrm>
        </p:spPr>
        <p:txBody>
          <a:bodyPr/>
          <a:lstStyle/>
          <a:p>
            <a:r>
              <a:rPr lang="en-GB" dirty="0"/>
              <a:t>Disadvantages of Digital Safety</a:t>
            </a:r>
          </a:p>
        </p:txBody>
      </p:sp>
      <p:sp>
        <p:nvSpPr>
          <p:cNvPr id="4" name="Rectangle 1">
            <a:extLst>
              <a:ext uri="{FF2B5EF4-FFF2-40B4-BE49-F238E27FC236}">
                <a16:creationId xmlns:a16="http://schemas.microsoft.com/office/drawing/2014/main" id="{97890FEC-8CF3-A5FB-6446-FE0E530E710D}"/>
              </a:ext>
            </a:extLst>
          </p:cNvPr>
          <p:cNvSpPr>
            <a:spLocks noGrp="1" noChangeArrowheads="1"/>
          </p:cNvSpPr>
          <p:nvPr>
            <p:ph idx="4294967295"/>
          </p:nvPr>
        </p:nvSpPr>
        <p:spPr bwMode="auto">
          <a:xfrm>
            <a:off x="0" y="3249613"/>
            <a:ext cx="9153525" cy="16319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sng" strike="noStrike" cap="none" normalizeH="0" baseline="0" dirty="0">
                <a:ln>
                  <a:noFill/>
                </a:ln>
                <a:solidFill>
                  <a:srgbClr val="757575"/>
                </a:solidFill>
                <a:effectLst/>
                <a:latin typeface="Roboto" panose="020F0502020204030204" pitchFamily="2" charset="0"/>
              </a:rPr>
              <a:t>Disadvantages of digital literacy in education</a:t>
            </a:r>
            <a:r>
              <a:rPr kumimoji="0" lang="en-US" altLang="en-US" sz="2000" b="0" i="0" u="none" strike="noStrike" cap="none" normalizeH="0" baseline="0" dirty="0">
                <a:ln>
                  <a:noFill/>
                </a:ln>
                <a:solidFill>
                  <a:srgbClr val="757575"/>
                </a:solidFill>
                <a:effectLst/>
                <a:latin typeface="Roboto" panose="020F0502020204030204" pitchFamily="2"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rgbClr val="757575"/>
                </a:solidFill>
                <a:effectLst/>
                <a:latin typeface="Roboto" panose="020F0502020204030204" pitchFamily="2" charset="0"/>
              </a:rPr>
              <a:t>Resource limitations</a:t>
            </a:r>
            <a:r>
              <a:rPr kumimoji="0" lang="en-US" altLang="en-US" sz="2000" b="0" i="0" u="none" strike="noStrike" cap="none" normalizeH="0" baseline="0" dirty="0">
                <a:ln>
                  <a:noFill/>
                </a:ln>
                <a:solidFill>
                  <a:srgbClr val="757575"/>
                </a:solidFill>
                <a:effectLst/>
                <a:latin typeface="Roboto" panose="020F0502020204030204" pitchFamily="2" charset="0"/>
              </a:rPr>
              <a:t>: Many educational institutions, especially in underserved areas, lack the necessary infrastructure, tools, and resources to support digital literacy programs. Inadequate computer labs, outdated software, and limited access to high-speed internet are primary sources of the problem</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213515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DD2F8-7B87-1DD9-5CFC-D2319037EC8B}"/>
              </a:ext>
            </a:extLst>
          </p:cNvPr>
          <p:cNvSpPr>
            <a:spLocks noGrp="1"/>
          </p:cNvSpPr>
          <p:nvPr>
            <p:ph type="title" idx="4294967295"/>
          </p:nvPr>
        </p:nvSpPr>
        <p:spPr>
          <a:xfrm>
            <a:off x="0" y="635000"/>
            <a:ext cx="10925175" cy="1112838"/>
          </a:xfrm>
        </p:spPr>
        <p:txBody>
          <a:bodyPr/>
          <a:lstStyle/>
          <a:p>
            <a:r>
              <a:rPr lang="en-GB" dirty="0"/>
              <a:t>Explanation</a:t>
            </a:r>
          </a:p>
        </p:txBody>
      </p:sp>
      <p:sp>
        <p:nvSpPr>
          <p:cNvPr id="5" name="Content Placeholder 4">
            <a:extLst>
              <a:ext uri="{FF2B5EF4-FFF2-40B4-BE49-F238E27FC236}">
                <a16:creationId xmlns:a16="http://schemas.microsoft.com/office/drawing/2014/main" id="{C6CEC3BD-D3BB-50C5-370A-E38138EECC75}"/>
              </a:ext>
            </a:extLst>
          </p:cNvPr>
          <p:cNvSpPr>
            <a:spLocks noGrp="1"/>
          </p:cNvSpPr>
          <p:nvPr>
            <p:ph idx="4294967295"/>
          </p:nvPr>
        </p:nvSpPr>
        <p:spPr>
          <a:xfrm>
            <a:off x="0" y="1747838"/>
            <a:ext cx="10925175" cy="4475162"/>
          </a:xfrm>
        </p:spPr>
        <p:txBody>
          <a:bodyPr>
            <a:normAutofit/>
          </a:bodyPr>
          <a:lstStyle/>
          <a:p>
            <a:r>
              <a:rPr lang="en-GB" dirty="0"/>
              <a:t>  the reason why we need to be aware like  example you order  online make sure you order in a safe site  because they will ask your bank  card  information</a:t>
            </a:r>
          </a:p>
          <a:p>
            <a:r>
              <a:rPr lang="en-GB" dirty="0"/>
              <a:t>also if you go ATM machine before you inter your pin number cover  up in your hand and look behind  you  see  if they stand distance between you .</a:t>
            </a:r>
          </a:p>
          <a:p>
            <a:r>
              <a:rPr lang="en-GB" dirty="0"/>
              <a:t>do not share your personal information like data ,pin number ,even to the member of staff e. g.  bank</a:t>
            </a:r>
          </a:p>
          <a:p>
            <a:r>
              <a:rPr lang="en-GB" dirty="0"/>
              <a:t>You need to prevent your gadget if you using it in public  make sure you log off to avoid getting hack your account .like and your email address </a:t>
            </a:r>
          </a:p>
          <a:p>
            <a:endParaRPr lang="en-GB" dirty="0"/>
          </a:p>
          <a:p>
            <a:r>
              <a:rPr lang="en-GB" dirty="0"/>
              <a:t>In unavoidable situation  cover your pin .     </a:t>
            </a:r>
          </a:p>
          <a:p>
            <a:endParaRPr lang="en-GB" dirty="0"/>
          </a:p>
        </p:txBody>
      </p:sp>
    </p:spTree>
    <p:extLst>
      <p:ext uri="{BB962C8B-B14F-4D97-AF65-F5344CB8AC3E}">
        <p14:creationId xmlns:p14="http://schemas.microsoft.com/office/powerpoint/2010/main" val="2067137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DCC7D-4CA1-C312-E5A9-576EF88F6005}"/>
              </a:ext>
            </a:extLst>
          </p:cNvPr>
          <p:cNvSpPr>
            <a:spLocks noGrp="1"/>
          </p:cNvSpPr>
          <p:nvPr>
            <p:ph type="title" idx="4294967295"/>
          </p:nvPr>
        </p:nvSpPr>
        <p:spPr>
          <a:xfrm>
            <a:off x="0" y="635000"/>
            <a:ext cx="10925175" cy="1112838"/>
          </a:xfrm>
        </p:spPr>
        <p:txBody>
          <a:bodyPr/>
          <a:lstStyle/>
          <a:p>
            <a:r>
              <a:rPr lang="en-GB" dirty="0"/>
              <a:t>Conclusion </a:t>
            </a:r>
          </a:p>
        </p:txBody>
      </p:sp>
      <p:sp>
        <p:nvSpPr>
          <p:cNvPr id="3" name="Content Placeholder 2">
            <a:extLst>
              <a:ext uri="{FF2B5EF4-FFF2-40B4-BE49-F238E27FC236}">
                <a16:creationId xmlns:a16="http://schemas.microsoft.com/office/drawing/2014/main" id="{02B107CD-91A2-CE36-E000-A4CC53D93473}"/>
              </a:ext>
            </a:extLst>
          </p:cNvPr>
          <p:cNvSpPr>
            <a:spLocks noGrp="1"/>
          </p:cNvSpPr>
          <p:nvPr>
            <p:ph idx="4294967295"/>
          </p:nvPr>
        </p:nvSpPr>
        <p:spPr>
          <a:xfrm>
            <a:off x="0" y="1747838"/>
            <a:ext cx="10925175" cy="4475162"/>
          </a:xfrm>
        </p:spPr>
        <p:txBody>
          <a:bodyPr/>
          <a:lstStyle/>
          <a:p>
            <a:r>
              <a:rPr lang="en-GB" dirty="0"/>
              <a:t>So in my conclusion ,that if digital security is properly followed we can avoid</a:t>
            </a:r>
          </a:p>
          <a:p>
            <a:r>
              <a:rPr lang="en-GB" dirty="0"/>
              <a:t>Lots of troubles and safe and save our selves, and even lives of others to escape miserable consequences that can inflect by few who have just in just interest is for their personal gain.</a:t>
            </a:r>
          </a:p>
          <a:p>
            <a:r>
              <a:rPr lang="en-GB" dirty="0"/>
              <a:t>that can destroy our trust in our community and individuals.</a:t>
            </a:r>
          </a:p>
          <a:p>
            <a:endParaRPr lang="en-GB" dirty="0"/>
          </a:p>
        </p:txBody>
      </p:sp>
    </p:spTree>
    <p:extLst>
      <p:ext uri="{BB962C8B-B14F-4D97-AF65-F5344CB8AC3E}">
        <p14:creationId xmlns:p14="http://schemas.microsoft.com/office/powerpoint/2010/main" val="23839691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C9124-AD9E-159A-9791-AE1E53B5D755}"/>
              </a:ext>
            </a:extLst>
          </p:cNvPr>
          <p:cNvSpPr>
            <a:spLocks noGrp="1"/>
          </p:cNvSpPr>
          <p:nvPr>
            <p:ph type="ctrTitle" idx="4294967295"/>
          </p:nvPr>
        </p:nvSpPr>
        <p:spPr>
          <a:xfrm>
            <a:off x="1236132" y="476250"/>
            <a:ext cx="9228667" cy="4679950"/>
          </a:xfrm>
        </p:spPr>
        <p:txBody>
          <a:bodyPr>
            <a:normAutofit/>
          </a:bodyPr>
          <a:lstStyle/>
          <a:p>
            <a:pPr algn="l"/>
            <a:r>
              <a:rPr lang="en-GB" sz="3200" dirty="0"/>
              <a:t>References:</a:t>
            </a:r>
            <a:br>
              <a:rPr lang="en-GB" sz="3200" dirty="0"/>
            </a:br>
            <a:br>
              <a:rPr lang="en-GB" sz="3200" dirty="0"/>
            </a:br>
            <a:r>
              <a:rPr lang="en-GB" sz="3200" dirty="0"/>
              <a:t>1. National Cyber Security Centre</a:t>
            </a:r>
            <a:br>
              <a:rPr lang="en-GB" sz="3200" dirty="0"/>
            </a:br>
            <a:r>
              <a:rPr lang="en-GB" sz="3200" dirty="0">
                <a:hlinkClick r:id="rId2"/>
              </a:rPr>
              <a:t>https://www.ncsc.gov.uk</a:t>
            </a:r>
            <a:br>
              <a:rPr lang="en-GB" sz="3200" dirty="0"/>
            </a:br>
            <a:r>
              <a:rPr lang="en-GB" sz="3200" dirty="0"/>
              <a:t>2. mastercard.com</a:t>
            </a:r>
            <a:br>
              <a:rPr lang="en-GB" sz="3200" dirty="0"/>
            </a:br>
            <a:r>
              <a:rPr lang="en-GB" sz="3200" dirty="0">
                <a:hlinkClick r:id="rId3"/>
              </a:rPr>
              <a:t>http://www.mastercard.com</a:t>
            </a:r>
            <a:br>
              <a:rPr lang="en-GB" sz="3200" dirty="0"/>
            </a:br>
            <a:r>
              <a:rPr lang="en-GB" sz="3200" dirty="0"/>
              <a:t>3. Kaspersky</a:t>
            </a:r>
            <a:br>
              <a:rPr lang="en-GB" sz="3200" dirty="0"/>
            </a:br>
            <a:r>
              <a:rPr lang="en-GB" sz="3200" dirty="0">
                <a:hlinkClick r:id="rId4"/>
              </a:rPr>
              <a:t>https://www.Kaspersky.com</a:t>
            </a:r>
            <a:br>
              <a:rPr lang="en-GB" sz="3200" dirty="0"/>
            </a:br>
            <a:r>
              <a:rPr lang="en-GB" sz="3200" dirty="0"/>
              <a:t>4. Digital Literacy in education</a:t>
            </a:r>
            <a:br>
              <a:rPr lang="en-GB" sz="3200" dirty="0"/>
            </a:br>
            <a:r>
              <a:rPr lang="en-US" sz="3200" dirty="0">
                <a:hlinkClick r:id="rId5"/>
              </a:rPr>
              <a:t>Disadvantages of digital literacy in education</a:t>
            </a:r>
            <a:endParaRPr lang="en-GB" sz="3200" dirty="0"/>
          </a:p>
        </p:txBody>
      </p:sp>
      <p:sp>
        <p:nvSpPr>
          <p:cNvPr id="3" name="Subtitle 2">
            <a:extLst>
              <a:ext uri="{FF2B5EF4-FFF2-40B4-BE49-F238E27FC236}">
                <a16:creationId xmlns:a16="http://schemas.microsoft.com/office/drawing/2014/main" id="{E5F8463B-D5E9-1E68-CE8B-CCAECBD45BFF}"/>
              </a:ext>
            </a:extLst>
          </p:cNvPr>
          <p:cNvSpPr>
            <a:spLocks noGrp="1"/>
          </p:cNvSpPr>
          <p:nvPr>
            <p:ph type="subTitle" idx="4294967295"/>
          </p:nvPr>
        </p:nvSpPr>
        <p:spPr>
          <a:xfrm>
            <a:off x="5376863" y="3784600"/>
            <a:ext cx="6815137" cy="1582738"/>
          </a:xfrm>
        </p:spPr>
        <p:txBody>
          <a:bodyPr/>
          <a:lstStyle/>
          <a:p>
            <a:endParaRPr lang="en-GB" sz="1200" dirty="0"/>
          </a:p>
          <a:p>
            <a:endParaRPr lang="en-GB" dirty="0"/>
          </a:p>
        </p:txBody>
      </p:sp>
    </p:spTree>
    <p:extLst>
      <p:ext uri="{BB962C8B-B14F-4D97-AF65-F5344CB8AC3E}">
        <p14:creationId xmlns:p14="http://schemas.microsoft.com/office/powerpoint/2010/main" val="34604739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B321D76-C5F3-0B35-5429-F8B17EA08626}"/>
              </a:ext>
            </a:extLst>
          </p:cNvPr>
          <p:cNvSpPr/>
          <p:nvPr/>
        </p:nvSpPr>
        <p:spPr>
          <a:xfrm>
            <a:off x="6302290" y="2640444"/>
            <a:ext cx="3304515" cy="1249378"/>
          </a:xfrm>
          <a:prstGeom prst="roundRect">
            <a:avLst/>
          </a:prstGeom>
          <a:ln>
            <a:solidFill>
              <a:srgbClr val="D8E3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BA87EA-8BB3-79C6-656A-1A8ABD658D7E}"/>
              </a:ext>
            </a:extLst>
          </p:cNvPr>
          <p:cNvSpPr>
            <a:spLocks noGrp="1"/>
          </p:cNvSpPr>
          <p:nvPr>
            <p:ph type="title"/>
          </p:nvPr>
        </p:nvSpPr>
        <p:spPr>
          <a:xfrm>
            <a:off x="7006057" y="2544023"/>
            <a:ext cx="2436707" cy="1116294"/>
          </a:xfrm>
        </p:spPr>
        <p:txBody>
          <a:bodyPr/>
          <a:lstStyle/>
          <a:p>
            <a:r>
              <a:rPr lang="en-US" dirty="0"/>
              <a:t>Q &amp; A.</a:t>
            </a:r>
          </a:p>
        </p:txBody>
      </p:sp>
      <p:pic>
        <p:nvPicPr>
          <p:cNvPr id="8" name="Picture Placeholder 7" descr="A shadow of a plant on a wall">
            <a:extLst>
              <a:ext uri="{FF2B5EF4-FFF2-40B4-BE49-F238E27FC236}">
                <a16:creationId xmlns:a16="http://schemas.microsoft.com/office/drawing/2014/main" id="{040E9B11-9593-76E7-4224-B265CAA8F7EA}"/>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t="15598" b="15598"/>
          <a:stretch/>
        </p:blipFill>
        <p:spPr/>
      </p:pic>
    </p:spTree>
    <p:extLst>
      <p:ext uri="{BB962C8B-B14F-4D97-AF65-F5344CB8AC3E}">
        <p14:creationId xmlns:p14="http://schemas.microsoft.com/office/powerpoint/2010/main" val="3272732094"/>
      </p:ext>
    </p:extLst>
  </p:cSld>
  <p:clrMapOvr>
    <a:masterClrMapping/>
  </p:clrMapOvr>
</p:sld>
</file>

<file path=ppt/theme/theme1.xml><?xml version="1.0" encoding="utf-8"?>
<a:theme xmlns:a="http://schemas.openxmlformats.org/drawingml/2006/main" name="LayeredFlow_Marketing">
  <a:themeElements>
    <a:clrScheme name="LayeredFlow_Marketing 6">
      <a:dk1>
        <a:srgbClr val="000000"/>
      </a:dk1>
      <a:lt1>
        <a:srgbClr val="FEFFFF"/>
      </a:lt1>
      <a:dk2>
        <a:srgbClr val="351D14"/>
      </a:dk2>
      <a:lt2>
        <a:srgbClr val="F8F6ED"/>
      </a:lt2>
      <a:accent1>
        <a:srgbClr val="D8E3E2"/>
      </a:accent1>
      <a:accent2>
        <a:srgbClr val="E3DED8"/>
      </a:accent2>
      <a:accent3>
        <a:srgbClr val="D8CDD5"/>
      </a:accent3>
      <a:accent4>
        <a:srgbClr val="E5D3C9"/>
      </a:accent4>
      <a:accent5>
        <a:srgbClr val="D7D8CD"/>
      </a:accent5>
      <a:accent6>
        <a:srgbClr val="BABBAF"/>
      </a:accent6>
      <a:hlink>
        <a:srgbClr val="AEBFBE"/>
      </a:hlink>
      <a:folHlink>
        <a:srgbClr val="91A1A0"/>
      </a:folHlink>
    </a:clrScheme>
    <a:fontScheme name="Custom 25">
      <a:majorFont>
        <a:latin typeface="Walbaum Display Light"/>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yeredFlow_Marketing_win32_KO_V8" id="{41849D79-757D-42B0-BC47-9A7555E79563}" vid="{55DFBDA8-55D6-42B8-A7D4-13BAE1D6C0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AF915B7-03AD-43A4-A162-1CE0BD9F93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D1CEDABF-7176-4A42-8EF9-E5D4DD31FF6C}">
  <ds:schemaRefs>
    <ds:schemaRef ds:uri="http://www.w3.org/XML/1998/namespace"/>
    <ds:schemaRef ds:uri="http://schemas.microsoft.com/sharepoint/v3"/>
    <ds:schemaRef ds:uri="http://schemas.microsoft.com/office/infopath/2007/PartnerControls"/>
    <ds:schemaRef ds:uri="16c05727-aa75-4e4a-9b5f-8a80a1165891"/>
    <ds:schemaRef ds:uri="http://schemas.microsoft.com/office/2006/documentManagement/types"/>
    <ds:schemaRef ds:uri="http://purl.org/dc/elements/1.1/"/>
    <ds:schemaRef ds:uri="http://purl.org/dc/terms/"/>
    <ds:schemaRef ds:uri="http://schemas.openxmlformats.org/package/2006/metadata/core-properties"/>
    <ds:schemaRef ds:uri="http://schemas.microsoft.com/office/2006/metadata/properties"/>
    <ds:schemaRef ds:uri="71af3243-3dd4-4a8d-8c0d-dd76da1f02a5"/>
    <ds:schemaRef ds:uri="230e9df3-be65-4c73-a93b-d1236ebd677e"/>
    <ds:schemaRef ds:uri="http://purl.org/dc/dcmitype/"/>
  </ds:schemaRefs>
</ds:datastoreItem>
</file>

<file path=docMetadata/LabelInfo.xml><?xml version="1.0" encoding="utf-8"?>
<clbl:labelList xmlns:clbl="http://schemas.microsoft.com/office/2020/mipLabelMetadata">
  <clbl:label id="{f42aa342-8706-4288-bd11-ebb85995028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Organic</Template>
  <TotalTime>285</TotalTime>
  <Words>2114</Words>
  <Application>Microsoft Office PowerPoint</Application>
  <PresentationFormat>Widescreen</PresentationFormat>
  <Paragraphs>209</Paragraphs>
  <Slides>37</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37</vt:i4>
      </vt:variant>
    </vt:vector>
  </HeadingPairs>
  <TitlesOfParts>
    <vt:vector size="48" baseType="lpstr">
      <vt:lpstr>Aptos</vt:lpstr>
      <vt:lpstr>Arial</vt:lpstr>
      <vt:lpstr>Calibri</vt:lpstr>
      <vt:lpstr>Garamond</vt:lpstr>
      <vt:lpstr>Gill Sans MT</vt:lpstr>
      <vt:lpstr>Lucida Sans</vt:lpstr>
      <vt:lpstr>Roboto</vt:lpstr>
      <vt:lpstr>Univers</vt:lpstr>
      <vt:lpstr>Univers Light</vt:lpstr>
      <vt:lpstr>Walbaum Display Light</vt:lpstr>
      <vt:lpstr>LayeredFlow_Marketing</vt:lpstr>
      <vt:lpstr>Digital Skills and Research Methods LCHS4007  Assessment 1: Group  Presentation group 3</vt:lpstr>
      <vt:lpstr>MS 365 Application</vt:lpstr>
      <vt:lpstr>PowerPoint Presentation</vt:lpstr>
      <vt:lpstr>PowerPoint Presentation</vt:lpstr>
      <vt:lpstr> Overview  </vt:lpstr>
      <vt:lpstr>MS Word</vt:lpstr>
      <vt:lpstr>Benefits and limitations of using MS word </vt:lpstr>
      <vt:lpstr> Reference lists  </vt:lpstr>
      <vt:lpstr>PowerPoint Presentation</vt:lpstr>
      <vt:lpstr>SUNRISE CAREHOME  outlook</vt:lpstr>
      <vt:lpstr>introduction</vt:lpstr>
      <vt:lpstr>Topics </vt:lpstr>
      <vt:lpstr>  The collaboration  of outlook microsoft365</vt:lpstr>
      <vt:lpstr> bullet POINT OUTLOOK  MICROSOFT 365 outlook EMAIL AND  CONTACT and some  information  about the   sunrise  care home   </vt:lpstr>
      <vt:lpstr>REEFERENCE LIST</vt:lpstr>
      <vt:lpstr>Digital literacy at sunrise care home</vt:lpstr>
      <vt:lpstr>PowerPoint Presentation</vt:lpstr>
      <vt:lpstr>PowerPoint Presentation</vt:lpstr>
      <vt:lpstr>PowerPoint Presentation</vt:lpstr>
      <vt:lpstr>PowerPoint Presentation</vt:lpstr>
      <vt:lpstr>PowerPoint Presentation</vt:lpstr>
      <vt:lpstr>Topics </vt:lpstr>
      <vt:lpstr>  The collaboration  of outlook microsoft365</vt:lpstr>
      <vt:lpstr> bullet POINT OUTLOOK  MICROSOFT 365 outlook EMAIL AND  CONTACT and some  information  about the   sunrise  care home   </vt:lpstr>
      <vt:lpstr>REEFERENCE LIST</vt:lpstr>
      <vt:lpstr>Topics </vt:lpstr>
      <vt:lpstr>  The collaboration  of outlook microsoft365</vt:lpstr>
      <vt:lpstr> bullet POINT OUTLOOK  MICROSOFT 365 outlook EMAIL AND  CONTACT and some  information  about the   sunrise  care home   </vt:lpstr>
      <vt:lpstr>REEFERENCE LIST</vt:lpstr>
      <vt:lpstr>Digital Safety for Sunrise Care Home </vt:lpstr>
      <vt:lpstr>    Introduction</vt:lpstr>
      <vt:lpstr>Advantage of Digital Safety</vt:lpstr>
      <vt:lpstr>Disadvantages of Digital Safety</vt:lpstr>
      <vt:lpstr>Explanation</vt:lpstr>
      <vt:lpstr>Conclusion </vt:lpstr>
      <vt:lpstr>References:  1. National Cyber Security Centre https://www.ncsc.gov.uk 2. mastercard.com http://www.mastercard.com 3. Kaspersky https://www.Kaspersky.com 4. Digital Literacy in education Disadvantages of digital literacy in education</vt:lpstr>
      <vt:lpstr>Q &amp; 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Kendralyn Pegenia (2511437)</dc:creator>
  <cp:lastModifiedBy>Kendralyn Pegenia (2511437)</cp:lastModifiedBy>
  <cp:revision>1</cp:revision>
  <dcterms:created xsi:type="dcterms:W3CDTF">2025-11-01T11:52:14Z</dcterms:created>
  <dcterms:modified xsi:type="dcterms:W3CDTF">2025-11-08T13:02:33Z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