
<file path=[Content_Types].xml><?xml version="1.0" encoding="utf-8"?>
<Types xmlns="http://schemas.openxmlformats.org/package/2006/content-types">
  <Default Extension="jfif"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handoutMasterIdLst>
    <p:handoutMasterId r:id="rId14"/>
  </p:handoutMasterIdLst>
  <p:sldIdLst>
    <p:sldId id="272" r:id="rId2"/>
    <p:sldId id="259" r:id="rId3"/>
    <p:sldId id="288" r:id="rId4"/>
    <p:sldId id="286" r:id="rId5"/>
    <p:sldId id="287" r:id="rId6"/>
    <p:sldId id="284" r:id="rId7"/>
    <p:sldId id="278" r:id="rId8"/>
    <p:sldId id="283" r:id="rId9"/>
    <p:sldId id="268" r:id="rId10"/>
    <p:sldId id="285" r:id="rId11"/>
    <p:sldId id="28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D1D8B7"/>
    <a:srgbClr val="A09D79"/>
    <a:srgbClr val="AD5C4D"/>
    <a:srgbClr val="543E35"/>
    <a:srgbClr val="637700"/>
    <a:srgbClr val="FFF4ED"/>
    <a:srgbClr val="5E6A76"/>
    <a:srgbClr val="000000"/>
    <a:srgbClr val="F8F3F0"/>
    <a:srgbClr val="D7D1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F2C2A8-13E2-424B-917E-0671CAC57839}" v="124" dt="2022-12-02T22:18:10.448"/>
  </p1510:revLst>
</p1510:revInfo>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830"/>
  </p:normalViewPr>
  <p:slideViewPr>
    <p:cSldViewPr snapToGrid="0">
      <p:cViewPr varScale="1">
        <p:scale>
          <a:sx n="64" d="100"/>
          <a:sy n="64" d="100"/>
        </p:scale>
        <p:origin x="978" y="66"/>
      </p:cViewPr>
      <p:guideLst>
        <p:guide orient="horz" pos="528"/>
        <p:guide pos="3864"/>
        <p:guide orient="horz" pos="1272"/>
        <p:guide orient="horz" pos="2312"/>
        <p:guide orient="horz" pos="1944"/>
        <p:guide orient="horz" pos="2328"/>
      </p:guideLst>
    </p:cSldViewPr>
  </p:slideViewPr>
  <p:outlineViewPr>
    <p:cViewPr>
      <p:scale>
        <a:sx n="33" d="100"/>
        <a:sy n="33" d="100"/>
      </p:scale>
      <p:origin x="0" y="0"/>
    </p:cViewPr>
  </p:outlineViewPr>
  <p:notesTextViewPr>
    <p:cViewPr>
      <p:scale>
        <a:sx n="135" d="100"/>
        <a:sy n="135" d="100"/>
      </p:scale>
      <p:origin x="0" y="0"/>
    </p:cViewPr>
  </p:notesTextViewPr>
  <p:notesViewPr>
    <p:cSldViewPr snapToGrid="0">
      <p:cViewPr varScale="1">
        <p:scale>
          <a:sx n="58" d="100"/>
          <a:sy n="58" d="100"/>
        </p:scale>
        <p:origin x="324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21" Type="http://schemas.microsoft.com/office/2018/10/relationships/authors" Targe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xana belu" userId="36b18699ce61a902" providerId="LiveId" clId="{43F2C2A8-13E2-424B-917E-0671CAC57839}"/>
    <pc:docChg chg="undo custSel addSld delSld modSld sldOrd">
      <pc:chgData name="roxana belu" userId="36b18699ce61a902" providerId="LiveId" clId="{43F2C2A8-13E2-424B-917E-0671CAC57839}" dt="2022-12-02T22:43:07.097" v="6390" actId="14100"/>
      <pc:docMkLst>
        <pc:docMk/>
      </pc:docMkLst>
      <pc:sldChg chg="delSp modSp mod">
        <pc:chgData name="roxana belu" userId="36b18699ce61a902" providerId="LiveId" clId="{43F2C2A8-13E2-424B-917E-0671CAC57839}" dt="2022-12-02T19:46:39.476" v="4367" actId="20577"/>
        <pc:sldMkLst>
          <pc:docMk/>
          <pc:sldMk cId="3435077016" sldId="259"/>
        </pc:sldMkLst>
        <pc:spChg chg="del mod">
          <ac:chgData name="roxana belu" userId="36b18699ce61a902" providerId="LiveId" clId="{43F2C2A8-13E2-424B-917E-0671CAC57839}" dt="2022-11-27T17:46:52.400" v="302" actId="478"/>
          <ac:spMkLst>
            <pc:docMk/>
            <pc:sldMk cId="3435077016" sldId="259"/>
            <ac:spMk id="2" creationId="{DA884D8B-635B-7402-1437-04A104C24B54}"/>
          </ac:spMkLst>
        </pc:spChg>
        <pc:spChg chg="mod">
          <ac:chgData name="roxana belu" userId="36b18699ce61a902" providerId="LiveId" clId="{43F2C2A8-13E2-424B-917E-0671CAC57839}" dt="2022-11-28T23:16:32.960" v="3022" actId="14100"/>
          <ac:spMkLst>
            <pc:docMk/>
            <pc:sldMk cId="3435077016" sldId="259"/>
            <ac:spMk id="26" creationId="{70BA96D9-2E56-3DBD-6315-048A1B2800FB}"/>
          </ac:spMkLst>
        </pc:spChg>
        <pc:spChg chg="mod">
          <ac:chgData name="roxana belu" userId="36b18699ce61a902" providerId="LiveId" clId="{43F2C2A8-13E2-424B-917E-0671CAC57839}" dt="2022-12-02T19:46:39.476" v="4367" actId="20577"/>
          <ac:spMkLst>
            <pc:docMk/>
            <pc:sldMk cId="3435077016" sldId="259"/>
            <ac:spMk id="27" creationId="{64C89AC3-3D7A-65BB-C3F4-2B1CB19E78D1}"/>
          </ac:spMkLst>
        </pc:spChg>
      </pc:sldChg>
      <pc:sldChg chg="modSp del mod">
        <pc:chgData name="roxana belu" userId="36b18699ce61a902" providerId="LiveId" clId="{43F2C2A8-13E2-424B-917E-0671CAC57839}" dt="2022-11-28T17:22:14.857" v="1389" actId="2696"/>
        <pc:sldMkLst>
          <pc:docMk/>
          <pc:sldMk cId="1096717490" sldId="263"/>
        </pc:sldMkLst>
        <pc:spChg chg="mod">
          <ac:chgData name="roxana belu" userId="36b18699ce61a902" providerId="LiveId" clId="{43F2C2A8-13E2-424B-917E-0671CAC57839}" dt="2022-11-27T01:19:27.658" v="109" actId="20577"/>
          <ac:spMkLst>
            <pc:docMk/>
            <pc:sldMk cId="1096717490" sldId="263"/>
            <ac:spMk id="14" creationId="{F5768EFB-B317-47EA-C969-D365EB136882}"/>
          </ac:spMkLst>
        </pc:spChg>
        <pc:spChg chg="mod">
          <ac:chgData name="roxana belu" userId="36b18699ce61a902" providerId="LiveId" clId="{43F2C2A8-13E2-424B-917E-0671CAC57839}" dt="2022-11-27T01:19:35.671" v="110" actId="20577"/>
          <ac:spMkLst>
            <pc:docMk/>
            <pc:sldMk cId="1096717490" sldId="263"/>
            <ac:spMk id="16" creationId="{BB801EE7-C3C0-5B30-EB9B-2C995032EE99}"/>
          </ac:spMkLst>
        </pc:spChg>
      </pc:sldChg>
      <pc:sldChg chg="addSp delSp modSp mod">
        <pc:chgData name="roxana belu" userId="36b18699ce61a902" providerId="LiveId" clId="{43F2C2A8-13E2-424B-917E-0671CAC57839}" dt="2022-12-02T22:43:07.097" v="6390" actId="14100"/>
        <pc:sldMkLst>
          <pc:docMk/>
          <pc:sldMk cId="2759600390" sldId="268"/>
        </pc:sldMkLst>
        <pc:spChg chg="mod">
          <ac:chgData name="roxana belu" userId="36b18699ce61a902" providerId="LiveId" clId="{43F2C2A8-13E2-424B-917E-0671CAC57839}" dt="2022-12-02T22:41:09.754" v="6342" actId="1076"/>
          <ac:spMkLst>
            <pc:docMk/>
            <pc:sldMk cId="2759600390" sldId="268"/>
            <ac:spMk id="2" creationId="{6C47DC31-1488-8091-935A-1B03A14A5CD8}"/>
          </ac:spMkLst>
        </pc:spChg>
        <pc:spChg chg="del mod">
          <ac:chgData name="roxana belu" userId="36b18699ce61a902" providerId="LiveId" clId="{43F2C2A8-13E2-424B-917E-0671CAC57839}" dt="2022-11-28T17:55:38.478" v="1989" actId="478"/>
          <ac:spMkLst>
            <pc:docMk/>
            <pc:sldMk cId="2759600390" sldId="268"/>
            <ac:spMk id="3" creationId="{62F50689-D84C-7977-0A2B-2F0FFFB2014E}"/>
          </ac:spMkLst>
        </pc:spChg>
        <pc:spChg chg="add mod">
          <ac:chgData name="roxana belu" userId="36b18699ce61a902" providerId="LiveId" clId="{43F2C2A8-13E2-424B-917E-0671CAC57839}" dt="2022-12-02T22:43:07.097" v="6390" actId="14100"/>
          <ac:spMkLst>
            <pc:docMk/>
            <pc:sldMk cId="2759600390" sldId="268"/>
            <ac:spMk id="3" creationId="{D1970895-F2E3-9FCA-0EAB-23E4232E6428}"/>
          </ac:spMkLst>
        </pc:spChg>
        <pc:spChg chg="del mod">
          <ac:chgData name="roxana belu" userId="36b18699ce61a902" providerId="LiveId" clId="{43F2C2A8-13E2-424B-917E-0671CAC57839}" dt="2022-11-28T17:54:40.276" v="1857" actId="478"/>
          <ac:spMkLst>
            <pc:docMk/>
            <pc:sldMk cId="2759600390" sldId="268"/>
            <ac:spMk id="4" creationId="{45A9ECAA-48CB-8CE7-4844-AA2C77D9E359}"/>
          </ac:spMkLst>
        </pc:spChg>
        <pc:spChg chg="del mod">
          <ac:chgData name="roxana belu" userId="36b18699ce61a902" providerId="LiveId" clId="{43F2C2A8-13E2-424B-917E-0671CAC57839}" dt="2022-11-28T17:55:23.779" v="1963" actId="478"/>
          <ac:spMkLst>
            <pc:docMk/>
            <pc:sldMk cId="2759600390" sldId="268"/>
            <ac:spMk id="5" creationId="{E7B10A79-E2EE-5230-2C2A-E6884B5125B1}"/>
          </ac:spMkLst>
        </pc:spChg>
        <pc:spChg chg="del mod">
          <ac:chgData name="roxana belu" userId="36b18699ce61a902" providerId="LiveId" clId="{43F2C2A8-13E2-424B-917E-0671CAC57839}" dt="2022-12-02T14:41:11.085" v="4133" actId="478"/>
          <ac:spMkLst>
            <pc:docMk/>
            <pc:sldMk cId="2759600390" sldId="268"/>
            <ac:spMk id="6" creationId="{E6BCAED5-4322-0E29-EA4C-90B8D4804AFA}"/>
          </ac:spMkLst>
        </pc:spChg>
        <pc:spChg chg="del mod">
          <ac:chgData name="roxana belu" userId="36b18699ce61a902" providerId="LiveId" clId="{43F2C2A8-13E2-424B-917E-0671CAC57839}" dt="2022-11-28T17:55:10.782" v="1957" actId="478"/>
          <ac:spMkLst>
            <pc:docMk/>
            <pc:sldMk cId="2759600390" sldId="268"/>
            <ac:spMk id="7" creationId="{BD1C6792-93C5-DED1-0872-50E165128229}"/>
          </ac:spMkLst>
        </pc:spChg>
        <pc:spChg chg="del mod">
          <ac:chgData name="roxana belu" userId="36b18699ce61a902" providerId="LiveId" clId="{43F2C2A8-13E2-424B-917E-0671CAC57839}" dt="2022-11-28T17:56:00.300" v="2015" actId="478"/>
          <ac:spMkLst>
            <pc:docMk/>
            <pc:sldMk cId="2759600390" sldId="268"/>
            <ac:spMk id="8" creationId="{3B8B492D-0778-C859-9200-08161ABEBFE5}"/>
          </ac:spMkLst>
        </pc:spChg>
        <pc:spChg chg="del mod">
          <ac:chgData name="roxana belu" userId="36b18699ce61a902" providerId="LiveId" clId="{43F2C2A8-13E2-424B-917E-0671CAC57839}" dt="2022-11-28T17:55:52.006" v="2009" actId="478"/>
          <ac:spMkLst>
            <pc:docMk/>
            <pc:sldMk cId="2759600390" sldId="268"/>
            <ac:spMk id="9" creationId="{B1185DEE-1419-7DB6-949B-929195894BC8}"/>
          </ac:spMkLst>
        </pc:spChg>
        <pc:spChg chg="add del mod">
          <ac:chgData name="roxana belu" userId="36b18699ce61a902" providerId="LiveId" clId="{43F2C2A8-13E2-424B-917E-0671CAC57839}" dt="2022-11-28T17:54:50.318" v="1860" actId="478"/>
          <ac:spMkLst>
            <pc:docMk/>
            <pc:sldMk cId="2759600390" sldId="268"/>
            <ac:spMk id="11" creationId="{CB6EB2AE-2F30-E626-30DE-157918AF260E}"/>
          </ac:spMkLst>
        </pc:spChg>
        <pc:spChg chg="add del mod">
          <ac:chgData name="roxana belu" userId="36b18699ce61a902" providerId="LiveId" clId="{43F2C2A8-13E2-424B-917E-0671CAC57839}" dt="2022-11-28T17:55:17.280" v="1960" actId="478"/>
          <ac:spMkLst>
            <pc:docMk/>
            <pc:sldMk cId="2759600390" sldId="268"/>
            <ac:spMk id="13" creationId="{D09BD6A9-7C18-2768-6779-80E91807BF00}"/>
          </ac:spMkLst>
        </pc:spChg>
        <pc:spChg chg="add del mod">
          <ac:chgData name="roxana belu" userId="36b18699ce61a902" providerId="LiveId" clId="{43F2C2A8-13E2-424B-917E-0671CAC57839}" dt="2022-11-28T17:55:29.419" v="1966" actId="478"/>
          <ac:spMkLst>
            <pc:docMk/>
            <pc:sldMk cId="2759600390" sldId="268"/>
            <ac:spMk id="15" creationId="{F2164B74-7034-6315-460F-8B499F1D5818}"/>
          </ac:spMkLst>
        </pc:spChg>
        <pc:picChg chg="mod">
          <ac:chgData name="roxana belu" userId="36b18699ce61a902" providerId="LiveId" clId="{43F2C2A8-13E2-424B-917E-0671CAC57839}" dt="2022-12-02T22:41:07.239" v="6341" actId="1076"/>
          <ac:picMkLst>
            <pc:docMk/>
            <pc:sldMk cId="2759600390" sldId="268"/>
            <ac:picMk id="4" creationId="{0914F797-D6AA-FB44-A0CB-AFB6C17D2AA5}"/>
          </ac:picMkLst>
        </pc:picChg>
      </pc:sldChg>
      <pc:sldChg chg="modSp mod">
        <pc:chgData name="roxana belu" userId="36b18699ce61a902" providerId="LiveId" clId="{43F2C2A8-13E2-424B-917E-0671CAC57839}" dt="2022-12-01T12:46:37.567" v="3607" actId="14100"/>
        <pc:sldMkLst>
          <pc:docMk/>
          <pc:sldMk cId="417536504" sldId="272"/>
        </pc:sldMkLst>
        <pc:spChg chg="mod">
          <ac:chgData name="roxana belu" userId="36b18699ce61a902" providerId="LiveId" clId="{43F2C2A8-13E2-424B-917E-0671CAC57839}" dt="2022-12-01T12:46:37.567" v="3607" actId="14100"/>
          <ac:spMkLst>
            <pc:docMk/>
            <pc:sldMk cId="417536504" sldId="272"/>
            <ac:spMk id="3" creationId="{CA0D2251-7AFE-1B36-778C-D116EDBB7FDE}"/>
          </ac:spMkLst>
        </pc:spChg>
      </pc:sldChg>
      <pc:sldChg chg="addSp delSp modSp mod">
        <pc:chgData name="roxana belu" userId="36b18699ce61a902" providerId="LiveId" clId="{43F2C2A8-13E2-424B-917E-0671CAC57839}" dt="2022-12-02T14:44:17.761" v="4150" actId="1076"/>
        <pc:sldMkLst>
          <pc:docMk/>
          <pc:sldMk cId="520000563" sldId="278"/>
        </pc:sldMkLst>
        <pc:spChg chg="add del mod">
          <ac:chgData name="roxana belu" userId="36b18699ce61a902" providerId="LiveId" clId="{43F2C2A8-13E2-424B-917E-0671CAC57839}" dt="2022-11-27T17:43:41.957" v="278"/>
          <ac:spMkLst>
            <pc:docMk/>
            <pc:sldMk cId="520000563" sldId="278"/>
            <ac:spMk id="2" creationId="{296A630B-42F9-CB69-408F-00F50174EF55}"/>
          </ac:spMkLst>
        </pc:spChg>
        <pc:spChg chg="add mod">
          <ac:chgData name="roxana belu" userId="36b18699ce61a902" providerId="LiveId" clId="{43F2C2A8-13E2-424B-917E-0671CAC57839}" dt="2022-12-02T14:44:17.761" v="4150" actId="1076"/>
          <ac:spMkLst>
            <pc:docMk/>
            <pc:sldMk cId="520000563" sldId="278"/>
            <ac:spMk id="5" creationId="{D1F7CDDD-2DF2-3F58-C181-ABB4359BA8B6}"/>
          </ac:spMkLst>
        </pc:spChg>
        <pc:spChg chg="mod">
          <ac:chgData name="roxana belu" userId="36b18699ce61a902" providerId="LiveId" clId="{43F2C2A8-13E2-424B-917E-0671CAC57839}" dt="2022-11-28T17:52:47.899" v="1686" actId="207"/>
          <ac:spMkLst>
            <pc:docMk/>
            <pc:sldMk cId="520000563" sldId="278"/>
            <ac:spMk id="8" creationId="{5A6CC462-A23A-0AD2-2903-38DB9EAB8281}"/>
          </ac:spMkLst>
        </pc:spChg>
        <pc:spChg chg="mod">
          <ac:chgData name="roxana belu" userId="36b18699ce61a902" providerId="LiveId" clId="{43F2C2A8-13E2-424B-917E-0671CAC57839}" dt="2022-11-28T17:53:03.334" v="1688" actId="207"/>
          <ac:spMkLst>
            <pc:docMk/>
            <pc:sldMk cId="520000563" sldId="278"/>
            <ac:spMk id="10" creationId="{3B083B48-0B40-5A41-2026-F50079E8D54A}"/>
          </ac:spMkLst>
        </pc:spChg>
        <pc:spChg chg="mod">
          <ac:chgData name="roxana belu" userId="36b18699ce61a902" providerId="LiveId" clId="{43F2C2A8-13E2-424B-917E-0671CAC57839}" dt="2022-12-01T12:55:05.598" v="3622" actId="207"/>
          <ac:spMkLst>
            <pc:docMk/>
            <pc:sldMk cId="520000563" sldId="278"/>
            <ac:spMk id="12" creationId="{2CD5867E-8D2A-8347-C69D-58190EE440B2}"/>
          </ac:spMkLst>
        </pc:spChg>
        <pc:spChg chg="mod">
          <ac:chgData name="roxana belu" userId="36b18699ce61a902" providerId="LiveId" clId="{43F2C2A8-13E2-424B-917E-0671CAC57839}" dt="2022-11-28T17:53:11.127" v="1689" actId="207"/>
          <ac:spMkLst>
            <pc:docMk/>
            <pc:sldMk cId="520000563" sldId="278"/>
            <ac:spMk id="14" creationId="{18DBF852-8031-271C-48F6-C591ED40EE4E}"/>
          </ac:spMkLst>
        </pc:spChg>
      </pc:sldChg>
      <pc:sldChg chg="del">
        <pc:chgData name="roxana belu" userId="36b18699ce61a902" providerId="LiveId" clId="{43F2C2A8-13E2-424B-917E-0671CAC57839}" dt="2022-11-28T17:51:55.119" v="1685" actId="2696"/>
        <pc:sldMkLst>
          <pc:docMk/>
          <pc:sldMk cId="3418206844" sldId="280"/>
        </pc:sldMkLst>
      </pc:sldChg>
      <pc:sldChg chg="del">
        <pc:chgData name="roxana belu" userId="36b18699ce61a902" providerId="LiveId" clId="{43F2C2A8-13E2-424B-917E-0671CAC57839}" dt="2022-11-28T17:51:41.842" v="1684" actId="2696"/>
        <pc:sldMkLst>
          <pc:docMk/>
          <pc:sldMk cId="2577936335" sldId="281"/>
        </pc:sldMkLst>
      </pc:sldChg>
      <pc:sldChg chg="del">
        <pc:chgData name="roxana belu" userId="36b18699ce61a902" providerId="LiveId" clId="{43F2C2A8-13E2-424B-917E-0671CAC57839}" dt="2022-11-28T17:59:48.908" v="2026" actId="2696"/>
        <pc:sldMkLst>
          <pc:docMk/>
          <pc:sldMk cId="1164941242" sldId="282"/>
        </pc:sldMkLst>
      </pc:sldChg>
      <pc:sldChg chg="addSp delSp modSp mod">
        <pc:chgData name="roxana belu" userId="36b18699ce61a902" providerId="LiveId" clId="{43F2C2A8-13E2-424B-917E-0671CAC57839}" dt="2022-12-02T14:21:28.743" v="4018" actId="14100"/>
        <pc:sldMkLst>
          <pc:docMk/>
          <pc:sldMk cId="919058435" sldId="283"/>
        </pc:sldMkLst>
        <pc:spChg chg="add mod">
          <ac:chgData name="roxana belu" userId="36b18699ce61a902" providerId="LiveId" clId="{43F2C2A8-13E2-424B-917E-0671CAC57839}" dt="2022-11-27T17:53:43.340" v="407" actId="20577"/>
          <ac:spMkLst>
            <pc:docMk/>
            <pc:sldMk cId="919058435" sldId="283"/>
            <ac:spMk id="2" creationId="{CB6C22FA-D130-E1BD-6889-41B07DD5E0F2}"/>
          </ac:spMkLst>
        </pc:spChg>
        <pc:spChg chg="mod">
          <ac:chgData name="roxana belu" userId="36b18699ce61a902" providerId="LiveId" clId="{43F2C2A8-13E2-424B-917E-0671CAC57839}" dt="2022-12-02T14:21:28.743" v="4018" actId="14100"/>
          <ac:spMkLst>
            <pc:docMk/>
            <pc:sldMk cId="919058435" sldId="283"/>
            <ac:spMk id="5" creationId="{09CC28FF-1F73-C2C0-44D8-1B4F05E17CCC}"/>
          </ac:spMkLst>
        </pc:spChg>
        <pc:spChg chg="add mod">
          <ac:chgData name="roxana belu" userId="36b18699ce61a902" providerId="LiveId" clId="{43F2C2A8-13E2-424B-917E-0671CAC57839}" dt="2022-11-28T17:59:07.170" v="2024" actId="14100"/>
          <ac:spMkLst>
            <pc:docMk/>
            <pc:sldMk cId="919058435" sldId="283"/>
            <ac:spMk id="12" creationId="{32AF5C7B-A7DA-2D72-1933-D72F1BCA3CD3}"/>
          </ac:spMkLst>
        </pc:spChg>
        <pc:cxnChg chg="add del mod">
          <ac:chgData name="roxana belu" userId="36b18699ce61a902" providerId="LiveId" clId="{43F2C2A8-13E2-424B-917E-0671CAC57839}" dt="2022-11-28T17:58:31.821" v="2021" actId="11529"/>
          <ac:cxnSpMkLst>
            <pc:docMk/>
            <pc:sldMk cId="919058435" sldId="283"/>
            <ac:cxnSpMk id="6" creationId="{E506E997-9E00-D4A3-8D2F-2B802B9038AB}"/>
          </ac:cxnSpMkLst>
        </pc:cxnChg>
      </pc:sldChg>
      <pc:sldChg chg="addSp delSp modSp mod ord">
        <pc:chgData name="roxana belu" userId="36b18699ce61a902" providerId="LiveId" clId="{43F2C2A8-13E2-424B-917E-0671CAC57839}" dt="2022-12-02T20:05:22.239" v="4608" actId="20577"/>
        <pc:sldMkLst>
          <pc:docMk/>
          <pc:sldMk cId="2261621845" sldId="284"/>
        </pc:sldMkLst>
        <pc:spChg chg="add del mod">
          <ac:chgData name="roxana belu" userId="36b18699ce61a902" providerId="LiveId" clId="{43F2C2A8-13E2-424B-917E-0671CAC57839}" dt="2022-11-28T17:25:32.939" v="1398" actId="931"/>
          <ac:spMkLst>
            <pc:docMk/>
            <pc:sldMk cId="2261621845" sldId="284"/>
            <ac:spMk id="4" creationId="{B066065C-67E2-E9B0-4B8F-2F346D2BDD7D}"/>
          </ac:spMkLst>
        </pc:spChg>
        <pc:spChg chg="add del mod">
          <ac:chgData name="roxana belu" userId="36b18699ce61a902" providerId="LiveId" clId="{43F2C2A8-13E2-424B-917E-0671CAC57839}" dt="2022-11-28T22:31:09.883" v="2799" actId="478"/>
          <ac:spMkLst>
            <pc:docMk/>
            <pc:sldMk cId="2261621845" sldId="284"/>
            <ac:spMk id="8" creationId="{03404DE6-CF95-49B0-67E9-4E1A03C807F7}"/>
          </ac:spMkLst>
        </pc:spChg>
        <pc:spChg chg="add del mod">
          <ac:chgData name="roxana belu" userId="36b18699ce61a902" providerId="LiveId" clId="{43F2C2A8-13E2-424B-917E-0671CAC57839}" dt="2022-11-28T21:55:16.436" v="2304"/>
          <ac:spMkLst>
            <pc:docMk/>
            <pc:sldMk cId="2261621845" sldId="284"/>
            <ac:spMk id="9" creationId="{1B86153C-1713-A23A-F049-99E470CB8354}"/>
          </ac:spMkLst>
        </pc:spChg>
        <pc:spChg chg="add del mod">
          <ac:chgData name="roxana belu" userId="36b18699ce61a902" providerId="LiveId" clId="{43F2C2A8-13E2-424B-917E-0671CAC57839}" dt="2022-12-02T20:05:15.523" v="4607" actId="14100"/>
          <ac:spMkLst>
            <pc:docMk/>
            <pc:sldMk cId="2261621845" sldId="284"/>
            <ac:spMk id="10" creationId="{C79FF214-96EC-A315-0B8E-59C66463641E}"/>
          </ac:spMkLst>
        </pc:spChg>
        <pc:spChg chg="add mod">
          <ac:chgData name="roxana belu" userId="36b18699ce61a902" providerId="LiveId" clId="{43F2C2A8-13E2-424B-917E-0671CAC57839}" dt="2022-11-28T22:14:00.034" v="2639" actId="2711"/>
          <ac:spMkLst>
            <pc:docMk/>
            <pc:sldMk cId="2261621845" sldId="284"/>
            <ac:spMk id="11" creationId="{0AE909A9-2397-745C-8A37-0BB69B82C910}"/>
          </ac:spMkLst>
        </pc:spChg>
        <pc:spChg chg="add mod">
          <ac:chgData name="roxana belu" userId="36b18699ce61a902" providerId="LiveId" clId="{43F2C2A8-13E2-424B-917E-0671CAC57839}" dt="2022-12-02T20:05:22.239" v="4608" actId="20577"/>
          <ac:spMkLst>
            <pc:docMk/>
            <pc:sldMk cId="2261621845" sldId="284"/>
            <ac:spMk id="12" creationId="{E3A7E826-1A62-D50D-185F-B445B9AE0F0D}"/>
          </ac:spMkLst>
        </pc:spChg>
        <pc:spChg chg="add del mod">
          <ac:chgData name="roxana belu" userId="36b18699ce61a902" providerId="LiveId" clId="{43F2C2A8-13E2-424B-917E-0671CAC57839}" dt="2022-11-28T22:02:39.389" v="2440"/>
          <ac:spMkLst>
            <pc:docMk/>
            <pc:sldMk cId="2261621845" sldId="284"/>
            <ac:spMk id="13" creationId="{6360E14C-88D9-5C8A-348F-B5505882317E}"/>
          </ac:spMkLst>
        </pc:spChg>
        <pc:spChg chg="add mod">
          <ac:chgData name="roxana belu" userId="36b18699ce61a902" providerId="LiveId" clId="{43F2C2A8-13E2-424B-917E-0671CAC57839}" dt="2022-12-02T20:04:38.887" v="4582" actId="20577"/>
          <ac:spMkLst>
            <pc:docMk/>
            <pc:sldMk cId="2261621845" sldId="284"/>
            <ac:spMk id="14" creationId="{2C5C64D9-75B2-DDA3-F7CB-AB540610524F}"/>
          </ac:spMkLst>
        </pc:spChg>
        <pc:spChg chg="add del mod">
          <ac:chgData name="roxana belu" userId="36b18699ce61a902" providerId="LiveId" clId="{43F2C2A8-13E2-424B-917E-0671CAC57839}" dt="2022-11-28T22:08:58.153" v="2543" actId="767"/>
          <ac:spMkLst>
            <pc:docMk/>
            <pc:sldMk cId="2261621845" sldId="284"/>
            <ac:spMk id="15" creationId="{DE3DF64D-C141-D2C3-9448-875C3EFDA8CE}"/>
          </ac:spMkLst>
        </pc:spChg>
        <pc:spChg chg="add mod">
          <ac:chgData name="roxana belu" userId="36b18699ce61a902" providerId="LiveId" clId="{43F2C2A8-13E2-424B-917E-0671CAC57839}" dt="2022-12-02T20:02:34.948" v="4525" actId="313"/>
          <ac:spMkLst>
            <pc:docMk/>
            <pc:sldMk cId="2261621845" sldId="284"/>
            <ac:spMk id="16" creationId="{DC7BE0F5-DE58-4B88-CD45-115FAD545435}"/>
          </ac:spMkLst>
        </pc:spChg>
        <pc:spChg chg="add del mod">
          <ac:chgData name="roxana belu" userId="36b18699ce61a902" providerId="LiveId" clId="{43F2C2A8-13E2-424B-917E-0671CAC57839}" dt="2022-11-28T22:15:37.055" v="2644" actId="11529"/>
          <ac:spMkLst>
            <pc:docMk/>
            <pc:sldMk cId="2261621845" sldId="284"/>
            <ac:spMk id="17" creationId="{4E697238-9EEC-F8B9-F6D8-DE5FBF879876}"/>
          </ac:spMkLst>
        </pc:spChg>
        <pc:spChg chg="mod">
          <ac:chgData name="roxana belu" userId="36b18699ce61a902" providerId="LiveId" clId="{43F2C2A8-13E2-424B-917E-0671CAC57839}" dt="2022-11-28T22:24:03.859" v="2713" actId="1076"/>
          <ac:spMkLst>
            <pc:docMk/>
            <pc:sldMk cId="2261621845" sldId="284"/>
            <ac:spMk id="35" creationId="{04DE5A0F-A787-F81B-7D75-C21283C81902}"/>
          </ac:spMkLst>
        </pc:spChg>
        <pc:spChg chg="add mod">
          <ac:chgData name="roxana belu" userId="36b18699ce61a902" providerId="LiveId" clId="{43F2C2A8-13E2-424B-917E-0671CAC57839}" dt="2022-12-02T14:43:43.832" v="4143" actId="14100"/>
          <ac:spMkLst>
            <pc:docMk/>
            <pc:sldMk cId="2261621845" sldId="284"/>
            <ac:spMk id="70" creationId="{C6DA20B3-D0C3-75E7-1D39-C2AC082266D6}"/>
          </ac:spMkLst>
        </pc:spChg>
        <pc:picChg chg="add del mod">
          <ac:chgData name="roxana belu" userId="36b18699ce61a902" providerId="LiveId" clId="{43F2C2A8-13E2-424B-917E-0671CAC57839}" dt="2022-11-28T17:25:32.939" v="1398" actId="931"/>
          <ac:picMkLst>
            <pc:docMk/>
            <pc:sldMk cId="2261621845" sldId="284"/>
            <ac:picMk id="3" creationId="{42FA420C-D29F-D089-1C12-95D28B714710}"/>
          </ac:picMkLst>
        </pc:picChg>
        <pc:picChg chg="add mod">
          <ac:chgData name="roxana belu" userId="36b18699ce61a902" providerId="LiveId" clId="{43F2C2A8-13E2-424B-917E-0671CAC57839}" dt="2022-11-28T22:32:23.800" v="2806" actId="14100"/>
          <ac:picMkLst>
            <pc:docMk/>
            <pc:sldMk cId="2261621845" sldId="284"/>
            <ac:picMk id="7" creationId="{6E2E296B-CFE9-DC84-1A70-9665756A5C2E}"/>
          </ac:picMkLst>
        </pc:picChg>
        <pc:picChg chg="del mod">
          <ac:chgData name="roxana belu" userId="36b18699ce61a902" providerId="LiveId" clId="{43F2C2A8-13E2-424B-917E-0671CAC57839}" dt="2022-11-27T01:16:05.011" v="28" actId="478"/>
          <ac:picMkLst>
            <pc:docMk/>
            <pc:sldMk cId="2261621845" sldId="284"/>
            <ac:picMk id="34" creationId="{4FB79FAA-335A-24FF-820A-AEA9E0103C74}"/>
          </ac:picMkLst>
        </pc:picChg>
        <pc:cxnChg chg="add del mod">
          <ac:chgData name="roxana belu" userId="36b18699ce61a902" providerId="LiveId" clId="{43F2C2A8-13E2-424B-917E-0671CAC57839}" dt="2022-11-28T22:16:19.137" v="2646" actId="11529"/>
          <ac:cxnSpMkLst>
            <pc:docMk/>
            <pc:sldMk cId="2261621845" sldId="284"/>
            <ac:cxnSpMk id="19" creationId="{6174E80A-131B-53EE-087E-EC63B7140B1E}"/>
          </ac:cxnSpMkLst>
        </pc:cxnChg>
        <pc:cxnChg chg="add del mod">
          <ac:chgData name="roxana belu" userId="36b18699ce61a902" providerId="LiveId" clId="{43F2C2A8-13E2-424B-917E-0671CAC57839}" dt="2022-11-28T22:23:49.642" v="2712" actId="478"/>
          <ac:cxnSpMkLst>
            <pc:docMk/>
            <pc:sldMk cId="2261621845" sldId="284"/>
            <ac:cxnSpMk id="21" creationId="{DEB1B893-8183-CC9F-3E72-15F08E68B2AA}"/>
          </ac:cxnSpMkLst>
        </pc:cxnChg>
        <pc:cxnChg chg="add del mod">
          <ac:chgData name="roxana belu" userId="36b18699ce61a902" providerId="LiveId" clId="{43F2C2A8-13E2-424B-917E-0671CAC57839}" dt="2022-11-28T22:23:43.721" v="2710" actId="478"/>
          <ac:cxnSpMkLst>
            <pc:docMk/>
            <pc:sldMk cId="2261621845" sldId="284"/>
            <ac:cxnSpMk id="24" creationId="{0E3E6C69-04D4-0C42-E175-BE98D849537E}"/>
          </ac:cxnSpMkLst>
        </pc:cxnChg>
        <pc:cxnChg chg="add del mod">
          <ac:chgData name="roxana belu" userId="36b18699ce61a902" providerId="LiveId" clId="{43F2C2A8-13E2-424B-917E-0671CAC57839}" dt="2022-11-28T22:23:32.083" v="2707" actId="11529"/>
          <ac:cxnSpMkLst>
            <pc:docMk/>
            <pc:sldMk cId="2261621845" sldId="284"/>
            <ac:cxnSpMk id="27" creationId="{34693B19-9B72-B390-21BA-2AFA8878388C}"/>
          </ac:cxnSpMkLst>
        </pc:cxnChg>
        <pc:cxnChg chg="add del mod">
          <ac:chgData name="roxana belu" userId="36b18699ce61a902" providerId="LiveId" clId="{43F2C2A8-13E2-424B-917E-0671CAC57839}" dt="2022-11-28T22:23:30.303" v="2706" actId="11529"/>
          <ac:cxnSpMkLst>
            <pc:docMk/>
            <pc:sldMk cId="2261621845" sldId="284"/>
            <ac:cxnSpMk id="30" creationId="{928597B5-99AA-0277-7762-56D336DCDDC4}"/>
          </ac:cxnSpMkLst>
        </pc:cxnChg>
        <pc:cxnChg chg="add del mod">
          <ac:chgData name="roxana belu" userId="36b18699ce61a902" providerId="LiveId" clId="{43F2C2A8-13E2-424B-917E-0671CAC57839}" dt="2022-11-28T22:23:29.599" v="2705" actId="11529"/>
          <ac:cxnSpMkLst>
            <pc:docMk/>
            <pc:sldMk cId="2261621845" sldId="284"/>
            <ac:cxnSpMk id="36" creationId="{1976D49F-99A5-7890-20F3-D808CB767C07}"/>
          </ac:cxnSpMkLst>
        </pc:cxnChg>
        <pc:cxnChg chg="add del mod">
          <ac:chgData name="roxana belu" userId="36b18699ce61a902" providerId="LiveId" clId="{43F2C2A8-13E2-424B-917E-0671CAC57839}" dt="2022-11-28T22:23:27.631" v="2702" actId="11529"/>
          <ac:cxnSpMkLst>
            <pc:docMk/>
            <pc:sldMk cId="2261621845" sldId="284"/>
            <ac:cxnSpMk id="39" creationId="{840B425C-597B-7C65-A530-B44089B757CF}"/>
          </ac:cxnSpMkLst>
        </pc:cxnChg>
        <pc:cxnChg chg="add mod">
          <ac:chgData name="roxana belu" userId="36b18699ce61a902" providerId="LiveId" clId="{43F2C2A8-13E2-424B-917E-0671CAC57839}" dt="2022-11-28T22:26:08.971" v="2726" actId="14100"/>
          <ac:cxnSpMkLst>
            <pc:docMk/>
            <pc:sldMk cId="2261621845" sldId="284"/>
            <ac:cxnSpMk id="59" creationId="{384CB91A-84AD-C9F9-CB02-1049366F922A}"/>
          </ac:cxnSpMkLst>
        </pc:cxnChg>
        <pc:cxnChg chg="add mod">
          <ac:chgData name="roxana belu" userId="36b18699ce61a902" providerId="LiveId" clId="{43F2C2A8-13E2-424B-917E-0671CAC57839}" dt="2022-11-28T22:26:16.844" v="2727" actId="14100"/>
          <ac:cxnSpMkLst>
            <pc:docMk/>
            <pc:sldMk cId="2261621845" sldId="284"/>
            <ac:cxnSpMk id="62" creationId="{4A27CC25-B3B6-1AFE-1F1B-5D7D9C2E9E4E}"/>
          </ac:cxnSpMkLst>
        </pc:cxnChg>
        <pc:cxnChg chg="add del mod">
          <ac:chgData name="roxana belu" userId="36b18699ce61a902" providerId="LiveId" clId="{43F2C2A8-13E2-424B-917E-0671CAC57839}" dt="2022-11-28T22:27:35.242" v="2736" actId="478"/>
          <ac:cxnSpMkLst>
            <pc:docMk/>
            <pc:sldMk cId="2261621845" sldId="284"/>
            <ac:cxnSpMk id="68" creationId="{B2076EAD-8149-DE65-8346-3886D03F69D4}"/>
          </ac:cxnSpMkLst>
        </pc:cxnChg>
      </pc:sldChg>
      <pc:sldChg chg="addSp delSp modSp new mod">
        <pc:chgData name="roxana belu" userId="36b18699ce61a902" providerId="LiveId" clId="{43F2C2A8-13E2-424B-917E-0671CAC57839}" dt="2022-12-02T22:16:37.556" v="5302" actId="20577"/>
        <pc:sldMkLst>
          <pc:docMk/>
          <pc:sldMk cId="1605332483" sldId="285"/>
        </pc:sldMkLst>
        <pc:spChg chg="del mod">
          <ac:chgData name="roxana belu" userId="36b18699ce61a902" providerId="LiveId" clId="{43F2C2A8-13E2-424B-917E-0671CAC57839}" dt="2022-11-29T00:25:12.343" v="3502" actId="478"/>
          <ac:spMkLst>
            <pc:docMk/>
            <pc:sldMk cId="1605332483" sldId="285"/>
            <ac:spMk id="2" creationId="{470790A9-C998-18A1-8207-CBA109E77755}"/>
          </ac:spMkLst>
        </pc:spChg>
        <pc:spChg chg="del mod">
          <ac:chgData name="roxana belu" userId="36b18699ce61a902" providerId="LiveId" clId="{43F2C2A8-13E2-424B-917E-0671CAC57839}" dt="2022-11-29T00:25:24.185" v="3522" actId="478"/>
          <ac:spMkLst>
            <pc:docMk/>
            <pc:sldMk cId="1605332483" sldId="285"/>
            <ac:spMk id="3" creationId="{15314865-254A-F959-47B8-D3CB2C28E57A}"/>
          </ac:spMkLst>
        </pc:spChg>
        <pc:spChg chg="mod">
          <ac:chgData name="roxana belu" userId="36b18699ce61a902" providerId="LiveId" clId="{43F2C2A8-13E2-424B-917E-0671CAC57839}" dt="2022-11-27T17:38:07.465" v="134" actId="14100"/>
          <ac:spMkLst>
            <pc:docMk/>
            <pc:sldMk cId="1605332483" sldId="285"/>
            <ac:spMk id="5" creationId="{1BC90950-D92D-3E7B-B920-BEAD93D41CCE}"/>
          </ac:spMkLst>
        </pc:spChg>
        <pc:spChg chg="add del mod">
          <ac:chgData name="roxana belu" userId="36b18699ce61a902" providerId="LiveId" clId="{43F2C2A8-13E2-424B-917E-0671CAC57839}" dt="2022-11-27T17:39:02.901" v="142" actId="478"/>
          <ac:spMkLst>
            <pc:docMk/>
            <pc:sldMk cId="1605332483" sldId="285"/>
            <ac:spMk id="6" creationId="{14CEFC2D-D9E8-8B4E-6F4E-2D769792435B}"/>
          </ac:spMkLst>
        </pc:spChg>
        <pc:spChg chg="add mod">
          <ac:chgData name="roxana belu" userId="36b18699ce61a902" providerId="LiveId" clId="{43F2C2A8-13E2-424B-917E-0671CAC57839}" dt="2022-12-02T22:16:37.556" v="5302" actId="20577"/>
          <ac:spMkLst>
            <pc:docMk/>
            <pc:sldMk cId="1605332483" sldId="285"/>
            <ac:spMk id="7" creationId="{92AA7CF7-6953-B0A6-5EDD-4E777863ECC9}"/>
          </ac:spMkLst>
        </pc:spChg>
      </pc:sldChg>
      <pc:sldChg chg="addSp delSp modSp new mod ord modClrScheme chgLayout">
        <pc:chgData name="roxana belu" userId="36b18699ce61a902" providerId="LiveId" clId="{43F2C2A8-13E2-424B-917E-0671CAC57839}" dt="2022-12-01T12:30:13.561" v="3582" actId="478"/>
        <pc:sldMkLst>
          <pc:docMk/>
          <pc:sldMk cId="2920021544" sldId="286"/>
        </pc:sldMkLst>
        <pc:spChg chg="del mod">
          <ac:chgData name="roxana belu" userId="36b18699ce61a902" providerId="LiveId" clId="{43F2C2A8-13E2-424B-917E-0671CAC57839}" dt="2022-11-28T16:58:16.794" v="1137" actId="478"/>
          <ac:spMkLst>
            <pc:docMk/>
            <pc:sldMk cId="2920021544" sldId="286"/>
            <ac:spMk id="2" creationId="{797BD2F5-B94B-74E7-56D9-693618B1DCD1}"/>
          </ac:spMkLst>
        </pc:spChg>
        <pc:spChg chg="del mod">
          <ac:chgData name="roxana belu" userId="36b18699ce61a902" providerId="LiveId" clId="{43F2C2A8-13E2-424B-917E-0671CAC57839}" dt="2022-11-28T16:58:08.824" v="1130" actId="478"/>
          <ac:spMkLst>
            <pc:docMk/>
            <pc:sldMk cId="2920021544" sldId="286"/>
            <ac:spMk id="3" creationId="{847456BA-3E30-734D-A082-B30E666C07D7}"/>
          </ac:spMkLst>
        </pc:spChg>
        <pc:spChg chg="mod">
          <ac:chgData name="roxana belu" userId="36b18699ce61a902" providerId="LiveId" clId="{43F2C2A8-13E2-424B-917E-0671CAC57839}" dt="2022-11-28T16:46:22.426" v="693" actId="26606"/>
          <ac:spMkLst>
            <pc:docMk/>
            <pc:sldMk cId="2920021544" sldId="286"/>
            <ac:spMk id="4" creationId="{7FDB9065-28EB-F03D-8C4B-83E078B63066}"/>
          </ac:spMkLst>
        </pc:spChg>
        <pc:spChg chg="mod">
          <ac:chgData name="roxana belu" userId="36b18699ce61a902" providerId="LiveId" clId="{43F2C2A8-13E2-424B-917E-0671CAC57839}" dt="2022-11-28T16:46:22.426" v="693" actId="26606"/>
          <ac:spMkLst>
            <pc:docMk/>
            <pc:sldMk cId="2920021544" sldId="286"/>
            <ac:spMk id="5" creationId="{498A3380-D023-C0B2-4B46-F4FF454F34F3}"/>
          </ac:spMkLst>
        </pc:spChg>
        <pc:spChg chg="add del mod ord">
          <ac:chgData name="roxana belu" userId="36b18699ce61a902" providerId="LiveId" clId="{43F2C2A8-13E2-424B-917E-0671CAC57839}" dt="2022-12-01T12:30:13.561" v="3582" actId="478"/>
          <ac:spMkLst>
            <pc:docMk/>
            <pc:sldMk cId="2920021544" sldId="286"/>
            <ac:spMk id="8" creationId="{4E13ADFD-1424-D2A1-0713-E4FA5D318C68}"/>
          </ac:spMkLst>
        </pc:spChg>
        <pc:spChg chg="add del mod">
          <ac:chgData name="roxana belu" userId="36b18699ce61a902" providerId="LiveId" clId="{43F2C2A8-13E2-424B-917E-0671CAC57839}" dt="2022-11-28T16:47:41.514" v="718" actId="478"/>
          <ac:spMkLst>
            <pc:docMk/>
            <pc:sldMk cId="2920021544" sldId="286"/>
            <ac:spMk id="9" creationId="{58401CF1-3DB2-A0DA-869B-9F8130EF2B7D}"/>
          </ac:spMkLst>
        </pc:spChg>
        <pc:spChg chg="add mod">
          <ac:chgData name="roxana belu" userId="36b18699ce61a902" providerId="LiveId" clId="{43F2C2A8-13E2-424B-917E-0671CAC57839}" dt="2022-11-28T16:57:03.414" v="1109" actId="14100"/>
          <ac:spMkLst>
            <pc:docMk/>
            <pc:sldMk cId="2920021544" sldId="286"/>
            <ac:spMk id="10" creationId="{3BDD72CC-27CA-9C06-897B-B2EB327B6476}"/>
          </ac:spMkLst>
        </pc:spChg>
        <pc:spChg chg="add mod">
          <ac:chgData name="roxana belu" userId="36b18699ce61a902" providerId="LiveId" clId="{43F2C2A8-13E2-424B-917E-0671CAC57839}" dt="2022-11-28T17:09:29.991" v="1342" actId="20577"/>
          <ac:spMkLst>
            <pc:docMk/>
            <pc:sldMk cId="2920021544" sldId="286"/>
            <ac:spMk id="11" creationId="{5469D0F5-D345-1125-1A2B-CA8A2D98442E}"/>
          </ac:spMkLst>
        </pc:spChg>
        <pc:spChg chg="add mod">
          <ac:chgData name="roxana belu" userId="36b18699ce61a902" providerId="LiveId" clId="{43F2C2A8-13E2-424B-917E-0671CAC57839}" dt="2022-11-28T16:55:19.330" v="1100" actId="27636"/>
          <ac:spMkLst>
            <pc:docMk/>
            <pc:sldMk cId="2920021544" sldId="286"/>
            <ac:spMk id="14" creationId="{A1B116D2-7DF8-2F40-6488-913CAD4F47D4}"/>
          </ac:spMkLst>
        </pc:spChg>
        <pc:picChg chg="add mod">
          <ac:chgData name="roxana belu" userId="36b18699ce61a902" providerId="LiveId" clId="{43F2C2A8-13E2-424B-917E-0671CAC57839}" dt="2022-11-28T16:46:22.426" v="693" actId="26606"/>
          <ac:picMkLst>
            <pc:docMk/>
            <pc:sldMk cId="2920021544" sldId="286"/>
            <ac:picMk id="7" creationId="{F76F5FB4-9AA2-A894-4A21-FE6214E804E1}"/>
          </ac:picMkLst>
        </pc:picChg>
      </pc:sldChg>
      <pc:sldChg chg="addSp delSp modSp new mod ord">
        <pc:chgData name="roxana belu" userId="36b18699ce61a902" providerId="LiveId" clId="{43F2C2A8-13E2-424B-917E-0671CAC57839}" dt="2022-12-02T22:09:05.512" v="5215" actId="2711"/>
        <pc:sldMkLst>
          <pc:docMk/>
          <pc:sldMk cId="2351542183" sldId="287"/>
        </pc:sldMkLst>
        <pc:spChg chg="del mod">
          <ac:chgData name="roxana belu" userId="36b18699ce61a902" providerId="LiveId" clId="{43F2C2A8-13E2-424B-917E-0671CAC57839}" dt="2022-11-28T23:22:01.126" v="3094" actId="478"/>
          <ac:spMkLst>
            <pc:docMk/>
            <pc:sldMk cId="2351542183" sldId="287"/>
            <ac:spMk id="2" creationId="{A92F20B4-14F0-0F91-4938-A8D67C8F807A}"/>
          </ac:spMkLst>
        </pc:spChg>
        <pc:spChg chg="del mod">
          <ac:chgData name="roxana belu" userId="36b18699ce61a902" providerId="LiveId" clId="{43F2C2A8-13E2-424B-917E-0671CAC57839}" dt="2022-11-28T23:22:07.514" v="3097" actId="478"/>
          <ac:spMkLst>
            <pc:docMk/>
            <pc:sldMk cId="2351542183" sldId="287"/>
            <ac:spMk id="3" creationId="{EA2CC79A-3E5D-1D91-0855-EBA061080BE1}"/>
          </ac:spMkLst>
        </pc:spChg>
        <pc:spChg chg="del mod">
          <ac:chgData name="roxana belu" userId="36b18699ce61a902" providerId="LiveId" clId="{43F2C2A8-13E2-424B-917E-0671CAC57839}" dt="2022-11-28T23:22:19.872" v="3101" actId="478"/>
          <ac:spMkLst>
            <pc:docMk/>
            <pc:sldMk cId="2351542183" sldId="287"/>
            <ac:spMk id="4" creationId="{88A4DB35-006C-85D7-0186-3A48AF77A1FD}"/>
          </ac:spMkLst>
        </pc:spChg>
        <pc:spChg chg="del mod">
          <ac:chgData name="roxana belu" userId="36b18699ce61a902" providerId="LiveId" clId="{43F2C2A8-13E2-424B-917E-0671CAC57839}" dt="2022-11-28T23:22:14.013" v="3099" actId="478"/>
          <ac:spMkLst>
            <pc:docMk/>
            <pc:sldMk cId="2351542183" sldId="287"/>
            <ac:spMk id="5" creationId="{438AEAA7-F33A-716C-F114-E434F3F3A7F9}"/>
          </ac:spMkLst>
        </pc:spChg>
        <pc:spChg chg="add del mod">
          <ac:chgData name="roxana belu" userId="36b18699ce61a902" providerId="LiveId" clId="{43F2C2A8-13E2-424B-917E-0671CAC57839}" dt="2022-12-02T21:24:09.099" v="4673"/>
          <ac:spMkLst>
            <pc:docMk/>
            <pc:sldMk cId="2351542183" sldId="287"/>
            <ac:spMk id="5" creationId="{A288A48A-B9F0-5AA6-470A-4BAC3D47EE61}"/>
          </ac:spMkLst>
        </pc:spChg>
        <pc:spChg chg="mod">
          <ac:chgData name="roxana belu" userId="36b18699ce61a902" providerId="LiveId" clId="{43F2C2A8-13E2-424B-917E-0671CAC57839}" dt="2022-11-28T18:01:16.350" v="2068" actId="14100"/>
          <ac:spMkLst>
            <pc:docMk/>
            <pc:sldMk cId="2351542183" sldId="287"/>
            <ac:spMk id="7" creationId="{79F884C5-76FB-0CE5-CBA2-F70110AB655B}"/>
          </ac:spMkLst>
        </pc:spChg>
        <pc:spChg chg="add del mod">
          <ac:chgData name="roxana belu" userId="36b18699ce61a902" providerId="LiveId" clId="{43F2C2A8-13E2-424B-917E-0671CAC57839}" dt="2022-12-02T21:24:59.506" v="4681" actId="478"/>
          <ac:spMkLst>
            <pc:docMk/>
            <pc:sldMk cId="2351542183" sldId="287"/>
            <ac:spMk id="8" creationId="{548E7A34-D0B4-B8DB-9519-CC8DC1C5D463}"/>
          </ac:spMkLst>
        </pc:spChg>
        <pc:spChg chg="add del mod">
          <ac:chgData name="roxana belu" userId="36b18699ce61a902" providerId="LiveId" clId="{43F2C2A8-13E2-424B-917E-0671CAC57839}" dt="2022-11-28T23:27:57.455" v="3116"/>
          <ac:spMkLst>
            <pc:docMk/>
            <pc:sldMk cId="2351542183" sldId="287"/>
            <ac:spMk id="8" creationId="{ECE154F8-8CF8-7B43-0D26-0200B1C1427E}"/>
          </ac:spMkLst>
        </pc:spChg>
        <pc:spChg chg="add mod">
          <ac:chgData name="roxana belu" userId="36b18699ce61a902" providerId="LiveId" clId="{43F2C2A8-13E2-424B-917E-0671CAC57839}" dt="2022-12-02T21:37:57.980" v="4805" actId="14100"/>
          <ac:spMkLst>
            <pc:docMk/>
            <pc:sldMk cId="2351542183" sldId="287"/>
            <ac:spMk id="9" creationId="{D652720C-A518-C48A-A8D8-077EE00838AF}"/>
          </ac:spMkLst>
        </pc:spChg>
        <pc:spChg chg="add del mod">
          <ac:chgData name="roxana belu" userId="36b18699ce61a902" providerId="LiveId" clId="{43F2C2A8-13E2-424B-917E-0671CAC57839}" dt="2022-11-29T00:17:05.697" v="3451" actId="21"/>
          <ac:spMkLst>
            <pc:docMk/>
            <pc:sldMk cId="2351542183" sldId="287"/>
            <ac:spMk id="10" creationId="{B53259F9-5D9E-E4CB-D3F4-330D0C3990E5}"/>
          </ac:spMkLst>
        </pc:spChg>
        <pc:spChg chg="add del mod">
          <ac:chgData name="roxana belu" userId="36b18699ce61a902" providerId="LiveId" clId="{43F2C2A8-13E2-424B-917E-0671CAC57839}" dt="2022-11-29T00:17:13.913" v="3452" actId="478"/>
          <ac:spMkLst>
            <pc:docMk/>
            <pc:sldMk cId="2351542183" sldId="287"/>
            <ac:spMk id="13" creationId="{4E58A425-A315-0868-4D9D-7D570DC98149}"/>
          </ac:spMkLst>
        </pc:spChg>
        <pc:spChg chg="add mod">
          <ac:chgData name="roxana belu" userId="36b18699ce61a902" providerId="LiveId" clId="{43F2C2A8-13E2-424B-917E-0671CAC57839}" dt="2022-12-02T22:06:58.232" v="5193" actId="14100"/>
          <ac:spMkLst>
            <pc:docMk/>
            <pc:sldMk cId="2351542183" sldId="287"/>
            <ac:spMk id="13" creationId="{D4AAEEC1-C94D-1097-815F-15C785436CE8}"/>
          </ac:spMkLst>
        </pc:spChg>
        <pc:spChg chg="add del mod">
          <ac:chgData name="roxana belu" userId="36b18699ce61a902" providerId="LiveId" clId="{43F2C2A8-13E2-424B-917E-0671CAC57839}" dt="2022-12-02T21:54:20.106" v="4873" actId="478"/>
          <ac:spMkLst>
            <pc:docMk/>
            <pc:sldMk cId="2351542183" sldId="287"/>
            <ac:spMk id="16" creationId="{9D4A7C0D-ED0B-1916-5450-8FBADB38132E}"/>
          </ac:spMkLst>
        </pc:spChg>
        <pc:spChg chg="add mod">
          <ac:chgData name="roxana belu" userId="36b18699ce61a902" providerId="LiveId" clId="{43F2C2A8-13E2-424B-917E-0671CAC57839}" dt="2022-12-02T22:07:39.601" v="5198" actId="14100"/>
          <ac:spMkLst>
            <pc:docMk/>
            <pc:sldMk cId="2351542183" sldId="287"/>
            <ac:spMk id="17" creationId="{A9E7075D-AA32-360E-EA17-AC5238B0C7F2}"/>
          </ac:spMkLst>
        </pc:spChg>
        <pc:spChg chg="add del mod">
          <ac:chgData name="roxana belu" userId="36b18699ce61a902" providerId="LiveId" clId="{43F2C2A8-13E2-424B-917E-0671CAC57839}" dt="2022-12-02T22:05:17.425" v="5182" actId="478"/>
          <ac:spMkLst>
            <pc:docMk/>
            <pc:sldMk cId="2351542183" sldId="287"/>
            <ac:spMk id="20" creationId="{BC5EFBC9-7883-ED9B-95BF-1615D3A5525B}"/>
          </ac:spMkLst>
        </pc:spChg>
        <pc:spChg chg="add mod">
          <ac:chgData name="roxana belu" userId="36b18699ce61a902" providerId="LiveId" clId="{43F2C2A8-13E2-424B-917E-0671CAC57839}" dt="2022-12-02T22:08:22.474" v="5214" actId="20577"/>
          <ac:spMkLst>
            <pc:docMk/>
            <pc:sldMk cId="2351542183" sldId="287"/>
            <ac:spMk id="21" creationId="{FFC5532A-C2F4-CE91-891D-E92B7DF9C51E}"/>
          </ac:spMkLst>
        </pc:spChg>
        <pc:graphicFrameChg chg="add mod">
          <ac:chgData name="roxana belu" userId="36b18699ce61a902" providerId="LiveId" clId="{43F2C2A8-13E2-424B-917E-0671CAC57839}" dt="2022-12-02T22:09:05.512" v="5215" actId="2711"/>
          <ac:graphicFrameMkLst>
            <pc:docMk/>
            <pc:sldMk cId="2351542183" sldId="287"/>
            <ac:graphicFrameMk id="4" creationId="{0C8F67C8-2902-5172-AD7F-2A3B7D4C77F7}"/>
          </ac:graphicFrameMkLst>
        </pc:graphicFrameChg>
        <pc:picChg chg="add del mod">
          <ac:chgData name="roxana belu" userId="36b18699ce61a902" providerId="LiveId" clId="{43F2C2A8-13E2-424B-917E-0671CAC57839}" dt="2022-11-29T00:17:05.697" v="3451" actId="21"/>
          <ac:picMkLst>
            <pc:docMk/>
            <pc:sldMk cId="2351542183" sldId="287"/>
            <ac:picMk id="9" creationId="{1FCF9899-F553-497B-D0A5-68EF10294F62}"/>
          </ac:picMkLst>
        </pc:picChg>
        <pc:picChg chg="add del mod">
          <ac:chgData name="roxana belu" userId="36b18699ce61a902" providerId="LiveId" clId="{43F2C2A8-13E2-424B-917E-0671CAC57839}" dt="2022-11-29T00:17:17.758" v="3453" actId="21"/>
          <ac:picMkLst>
            <pc:docMk/>
            <pc:sldMk cId="2351542183" sldId="287"/>
            <ac:picMk id="12" creationId="{44ED12E4-F7F5-479D-B48B-1247835CD3F5}"/>
          </ac:picMkLst>
        </pc:picChg>
        <pc:picChg chg="add mod">
          <ac:chgData name="roxana belu" userId="36b18699ce61a902" providerId="LiveId" clId="{43F2C2A8-13E2-424B-917E-0671CAC57839}" dt="2022-12-02T22:07:04.020" v="5194" actId="1076"/>
          <ac:picMkLst>
            <pc:docMk/>
            <pc:sldMk cId="2351542183" sldId="287"/>
            <ac:picMk id="15" creationId="{742494BC-68AB-70DF-C6CD-B67FA339D954}"/>
          </ac:picMkLst>
        </pc:picChg>
        <pc:picChg chg="add mod">
          <ac:chgData name="roxana belu" userId="36b18699ce61a902" providerId="LiveId" clId="{43F2C2A8-13E2-424B-917E-0671CAC57839}" dt="2022-12-02T22:07:45.083" v="5199" actId="1076"/>
          <ac:picMkLst>
            <pc:docMk/>
            <pc:sldMk cId="2351542183" sldId="287"/>
            <ac:picMk id="19" creationId="{FD5A3D8E-8185-F1C9-CB04-694C31B7C7C2}"/>
          </ac:picMkLst>
        </pc:picChg>
      </pc:sldChg>
      <pc:sldChg chg="addSp delSp modSp new mod ord">
        <pc:chgData name="roxana belu" userId="36b18699ce61a902" providerId="LiveId" clId="{43F2C2A8-13E2-424B-917E-0671CAC57839}" dt="2022-12-02T19:58:12.657" v="4513" actId="20577"/>
        <pc:sldMkLst>
          <pc:docMk/>
          <pc:sldMk cId="1158827801" sldId="288"/>
        </pc:sldMkLst>
        <pc:spChg chg="del mod">
          <ac:chgData name="roxana belu" userId="36b18699ce61a902" providerId="LiveId" clId="{43F2C2A8-13E2-424B-917E-0671CAC57839}" dt="2022-11-29T00:18:01.246" v="3477" actId="478"/>
          <ac:spMkLst>
            <pc:docMk/>
            <pc:sldMk cId="1158827801" sldId="288"/>
            <ac:spMk id="2" creationId="{7B2CB293-549B-DF78-E19A-C99ACF8445FD}"/>
          </ac:spMkLst>
        </pc:spChg>
        <pc:spChg chg="mod">
          <ac:chgData name="roxana belu" userId="36b18699ce61a902" providerId="LiveId" clId="{43F2C2A8-13E2-424B-917E-0671CAC57839}" dt="2022-12-02T19:51:56.367" v="4427" actId="20577"/>
          <ac:spMkLst>
            <pc:docMk/>
            <pc:sldMk cId="1158827801" sldId="288"/>
            <ac:spMk id="2" creationId="{927BFB86-24BD-0507-47A9-C7D0998BE9A1}"/>
          </ac:spMkLst>
        </pc:spChg>
        <pc:spChg chg="mod">
          <ac:chgData name="roxana belu" userId="36b18699ce61a902" providerId="LiveId" clId="{43F2C2A8-13E2-424B-917E-0671CAC57839}" dt="2022-12-02T19:58:12.657" v="4513" actId="20577"/>
          <ac:spMkLst>
            <pc:docMk/>
            <pc:sldMk cId="1158827801" sldId="288"/>
            <ac:spMk id="3" creationId="{56D11CDC-45AD-46F4-D5FB-276159011156}"/>
          </ac:spMkLst>
        </pc:spChg>
        <pc:spChg chg="del mod">
          <ac:chgData name="roxana belu" userId="36b18699ce61a902" providerId="LiveId" clId="{43F2C2A8-13E2-424B-917E-0671CAC57839}" dt="2022-11-29T00:18:06.370" v="3479" actId="478"/>
          <ac:spMkLst>
            <pc:docMk/>
            <pc:sldMk cId="1158827801" sldId="288"/>
            <ac:spMk id="3" creationId="{639776CF-4F58-B9F4-9DB2-413C52444BA4}"/>
          </ac:spMkLst>
        </pc:spChg>
        <pc:spChg chg="mod">
          <ac:chgData name="roxana belu" userId="36b18699ce61a902" providerId="LiveId" clId="{43F2C2A8-13E2-424B-917E-0671CAC57839}" dt="2022-11-28T23:43:32.456" v="3308" actId="14100"/>
          <ac:spMkLst>
            <pc:docMk/>
            <pc:sldMk cId="1158827801" sldId="288"/>
            <ac:spMk id="5" creationId="{C1198436-A356-99C3-E6F6-E34FDB59D411}"/>
          </ac:spMkLst>
        </pc:spChg>
        <pc:spChg chg="add del mod">
          <ac:chgData name="roxana belu" userId="36b18699ce61a902" providerId="LiveId" clId="{43F2C2A8-13E2-424B-917E-0671CAC57839}" dt="2022-12-01T14:02:19.530" v="3626"/>
          <ac:spMkLst>
            <pc:docMk/>
            <pc:sldMk cId="1158827801" sldId="288"/>
            <ac:spMk id="6" creationId="{E44D4B52-8C8B-4154-48BB-19618CBD7C24}"/>
          </ac:spMkLst>
        </pc:spChg>
        <pc:spChg chg="add mod">
          <ac:chgData name="roxana belu" userId="36b18699ce61a902" providerId="LiveId" clId="{43F2C2A8-13E2-424B-917E-0671CAC57839}" dt="2022-12-02T14:43:07.968" v="4141" actId="14100"/>
          <ac:spMkLst>
            <pc:docMk/>
            <pc:sldMk cId="1158827801" sldId="288"/>
            <ac:spMk id="7" creationId="{F89145F0-9AF7-B6F3-AA9D-852EBE421E34}"/>
          </ac:spMkLst>
        </pc:spChg>
        <pc:spChg chg="add del mod">
          <ac:chgData name="roxana belu" userId="36b18699ce61a902" providerId="LiveId" clId="{43F2C2A8-13E2-424B-917E-0671CAC57839}" dt="2022-11-28T23:25:41.614" v="3105" actId="21"/>
          <ac:spMkLst>
            <pc:docMk/>
            <pc:sldMk cId="1158827801" sldId="288"/>
            <ac:spMk id="8" creationId="{B238ACFA-6B2F-2478-CD4D-684EB0BB1194}"/>
          </ac:spMkLst>
        </pc:spChg>
        <pc:spChg chg="add del mod">
          <ac:chgData name="roxana belu" userId="36b18699ce61a902" providerId="LiveId" clId="{43F2C2A8-13E2-424B-917E-0671CAC57839}" dt="2022-11-28T23:49:26.045" v="3389" actId="478"/>
          <ac:spMkLst>
            <pc:docMk/>
            <pc:sldMk cId="1158827801" sldId="288"/>
            <ac:spMk id="9" creationId="{1F42561D-1291-3ABD-EC45-DD47E8A06209}"/>
          </ac:spMkLst>
        </pc:spChg>
        <pc:spChg chg="add del mod">
          <ac:chgData name="roxana belu" userId="36b18699ce61a902" providerId="LiveId" clId="{43F2C2A8-13E2-424B-917E-0671CAC57839}" dt="2022-11-28T23:31:43.604" v="3198" actId="931"/>
          <ac:spMkLst>
            <pc:docMk/>
            <pc:sldMk cId="1158827801" sldId="288"/>
            <ac:spMk id="12" creationId="{7B14BFD4-5687-40C5-4A94-62620083DD5B}"/>
          </ac:spMkLst>
        </pc:spChg>
        <pc:spChg chg="add del mod">
          <ac:chgData name="roxana belu" userId="36b18699ce61a902" providerId="LiveId" clId="{43F2C2A8-13E2-424B-917E-0671CAC57839}" dt="2022-11-28T23:36:39.642" v="3217" actId="478"/>
          <ac:spMkLst>
            <pc:docMk/>
            <pc:sldMk cId="1158827801" sldId="288"/>
            <ac:spMk id="17" creationId="{4550A5CC-6271-B710-F5FC-193B25999267}"/>
          </ac:spMkLst>
        </pc:spChg>
        <pc:spChg chg="add del mod">
          <ac:chgData name="roxana belu" userId="36b18699ce61a902" providerId="LiveId" clId="{43F2C2A8-13E2-424B-917E-0671CAC57839}" dt="2022-11-28T23:42:47.826" v="3304" actId="478"/>
          <ac:spMkLst>
            <pc:docMk/>
            <pc:sldMk cId="1158827801" sldId="288"/>
            <ac:spMk id="21" creationId="{075CDA6F-4005-BE97-7744-5574649E3323}"/>
          </ac:spMkLst>
        </pc:spChg>
        <pc:spChg chg="add del mod">
          <ac:chgData name="roxana belu" userId="36b18699ce61a902" providerId="LiveId" clId="{43F2C2A8-13E2-424B-917E-0671CAC57839}" dt="2022-11-28T23:47:58.288" v="3354"/>
          <ac:spMkLst>
            <pc:docMk/>
            <pc:sldMk cId="1158827801" sldId="288"/>
            <ac:spMk id="22" creationId="{F397FB5F-8071-C799-7098-CA6F9FE006A9}"/>
          </ac:spMkLst>
        </pc:spChg>
        <pc:spChg chg="add mod">
          <ac:chgData name="roxana belu" userId="36b18699ce61a902" providerId="LiveId" clId="{43F2C2A8-13E2-424B-917E-0671CAC57839}" dt="2022-11-28T23:53:20.866" v="3418" actId="113"/>
          <ac:spMkLst>
            <pc:docMk/>
            <pc:sldMk cId="1158827801" sldId="288"/>
            <ac:spMk id="23" creationId="{33D2AE87-360A-E8D9-FC69-2CE8F8C37900}"/>
          </ac:spMkLst>
        </pc:spChg>
        <pc:spChg chg="add mod">
          <ac:chgData name="roxana belu" userId="36b18699ce61a902" providerId="LiveId" clId="{43F2C2A8-13E2-424B-917E-0671CAC57839}" dt="2022-11-29T00:19:18.900" v="3485" actId="14100"/>
          <ac:spMkLst>
            <pc:docMk/>
            <pc:sldMk cId="1158827801" sldId="288"/>
            <ac:spMk id="24" creationId="{5E2A9287-E34B-0A17-BF17-828A4B2F4A5F}"/>
          </ac:spMkLst>
        </pc:spChg>
        <pc:spChg chg="add mod">
          <ac:chgData name="roxana belu" userId="36b18699ce61a902" providerId="LiveId" clId="{43F2C2A8-13E2-424B-917E-0671CAC57839}" dt="2022-11-29T00:20:21.291" v="3496" actId="14100"/>
          <ac:spMkLst>
            <pc:docMk/>
            <pc:sldMk cId="1158827801" sldId="288"/>
            <ac:spMk id="25" creationId="{F58715C2-A44C-B190-D02F-5FF1D3FB6570}"/>
          </ac:spMkLst>
        </pc:spChg>
        <pc:spChg chg="add mod">
          <ac:chgData name="roxana belu" userId="36b18699ce61a902" providerId="LiveId" clId="{43F2C2A8-13E2-424B-917E-0671CAC57839}" dt="2022-11-29T00:19:01.032" v="3483" actId="14100"/>
          <ac:spMkLst>
            <pc:docMk/>
            <pc:sldMk cId="1158827801" sldId="288"/>
            <ac:spMk id="26" creationId="{7A717690-0F5D-B1F0-FF43-710C1360B3E4}"/>
          </ac:spMkLst>
        </pc:spChg>
        <pc:spChg chg="add">
          <ac:chgData name="roxana belu" userId="36b18699ce61a902" providerId="LiveId" clId="{43F2C2A8-13E2-424B-917E-0671CAC57839}" dt="2022-11-29T00:19:10.154" v="3484" actId="11529"/>
          <ac:spMkLst>
            <pc:docMk/>
            <pc:sldMk cId="1158827801" sldId="288"/>
            <ac:spMk id="27" creationId="{2647B24C-C392-37B3-E4D7-BAA169ADA263}"/>
          </ac:spMkLst>
        </pc:spChg>
        <pc:spChg chg="add mod">
          <ac:chgData name="roxana belu" userId="36b18699ce61a902" providerId="LiveId" clId="{43F2C2A8-13E2-424B-917E-0671CAC57839}" dt="2022-12-02T14:42:58.425" v="4140" actId="14100"/>
          <ac:spMkLst>
            <pc:docMk/>
            <pc:sldMk cId="1158827801" sldId="288"/>
            <ac:spMk id="28" creationId="{1BAA5DC4-23D1-2EFB-79D3-BCC34E273157}"/>
          </ac:spMkLst>
        </pc:spChg>
        <pc:spChg chg="add mod">
          <ac:chgData name="roxana belu" userId="36b18699ce61a902" providerId="LiveId" clId="{43F2C2A8-13E2-424B-917E-0671CAC57839}" dt="2022-12-02T14:42:48.240" v="4139" actId="14100"/>
          <ac:spMkLst>
            <pc:docMk/>
            <pc:sldMk cId="1158827801" sldId="288"/>
            <ac:spMk id="29" creationId="{9AF9A895-B4EB-4B82-5B6E-E24F4448430E}"/>
          </ac:spMkLst>
        </pc:spChg>
        <pc:graphicFrameChg chg="add del mod">
          <ac:chgData name="roxana belu" userId="36b18699ce61a902" providerId="LiveId" clId="{43F2C2A8-13E2-424B-917E-0671CAC57839}" dt="2022-11-28T23:36:26.381" v="3215" actId="12084"/>
          <ac:graphicFrameMkLst>
            <pc:docMk/>
            <pc:sldMk cId="1158827801" sldId="288"/>
            <ac:graphicFrameMk id="18" creationId="{C4F6A299-FF48-F959-6B6D-60172C699246}"/>
          </ac:graphicFrameMkLst>
        </pc:graphicFrameChg>
        <pc:picChg chg="add del mod">
          <ac:chgData name="roxana belu" userId="36b18699ce61a902" providerId="LiveId" clId="{43F2C2A8-13E2-424B-917E-0671CAC57839}" dt="2022-11-28T23:25:41.614" v="3105" actId="21"/>
          <ac:picMkLst>
            <pc:docMk/>
            <pc:sldMk cId="1158827801" sldId="288"/>
            <ac:picMk id="7" creationId="{2C4C1D51-BA01-05CA-BCDC-E6F5EDD2FB70}"/>
          </ac:picMkLst>
        </pc:picChg>
        <pc:picChg chg="add del mod">
          <ac:chgData name="roxana belu" userId="36b18699ce61a902" providerId="LiveId" clId="{43F2C2A8-13E2-424B-917E-0671CAC57839}" dt="2022-11-28T23:31:43.604" v="3198" actId="931"/>
          <ac:picMkLst>
            <pc:docMk/>
            <pc:sldMk cId="1158827801" sldId="288"/>
            <ac:picMk id="11" creationId="{6585E036-6BB2-FB10-69B4-F3E7000958ED}"/>
          </ac:picMkLst>
        </pc:picChg>
        <pc:picChg chg="add del mod">
          <ac:chgData name="roxana belu" userId="36b18699ce61a902" providerId="LiveId" clId="{43F2C2A8-13E2-424B-917E-0671CAC57839}" dt="2022-11-28T23:44:03.056" v="3314" actId="21"/>
          <ac:picMkLst>
            <pc:docMk/>
            <pc:sldMk cId="1158827801" sldId="288"/>
            <ac:picMk id="14" creationId="{267A60BC-5BA8-A7BF-4666-50B993F2B30C}"/>
          </ac:picMkLst>
        </pc:picChg>
        <pc:picChg chg="add del mod">
          <ac:chgData name="roxana belu" userId="36b18699ce61a902" providerId="LiveId" clId="{43F2C2A8-13E2-424B-917E-0671CAC57839}" dt="2022-11-28T23:43:58.775" v="3313" actId="21"/>
          <ac:picMkLst>
            <pc:docMk/>
            <pc:sldMk cId="1158827801" sldId="288"/>
            <ac:picMk id="16" creationId="{D26C6559-A82D-2BC8-E4EB-61D629098984}"/>
          </ac:picMkLst>
        </pc:picChg>
        <pc:picChg chg="add mod">
          <ac:chgData name="roxana belu" userId="36b18699ce61a902" providerId="LiveId" clId="{43F2C2A8-13E2-424B-917E-0671CAC57839}" dt="2022-11-28T23:52:36.317" v="3414" actId="1076"/>
          <ac:picMkLst>
            <pc:docMk/>
            <pc:sldMk cId="1158827801" sldId="288"/>
            <ac:picMk id="20" creationId="{B7903846-2737-2C6A-01FE-3C3ED4140ACC}"/>
          </ac:picMkLst>
        </pc:picChg>
      </pc:sldChg>
      <pc:sldChg chg="new del">
        <pc:chgData name="roxana belu" userId="36b18699ce61a902" providerId="LiveId" clId="{43F2C2A8-13E2-424B-917E-0671CAC57839}" dt="2022-11-28T22:44:09.151" v="2855" actId="2696"/>
        <pc:sldMkLst>
          <pc:docMk/>
          <pc:sldMk cId="3303591680" sldId="288"/>
        </pc:sldMkLst>
      </pc:sldChg>
      <pc:sldChg chg="modSp mod">
        <pc:chgData name="roxana belu" userId="36b18699ce61a902" providerId="LiveId" clId="{43F2C2A8-13E2-424B-917E-0671CAC57839}" dt="2022-12-02T22:15:53.477" v="5296" actId="115"/>
        <pc:sldMkLst>
          <pc:docMk/>
          <pc:sldMk cId="1494306837" sldId="289"/>
        </pc:sldMkLst>
        <pc:spChg chg="mod">
          <ac:chgData name="roxana belu" userId="36b18699ce61a902" providerId="LiveId" clId="{43F2C2A8-13E2-424B-917E-0671CAC57839}" dt="2022-12-02T22:15:53.477" v="5296" actId="115"/>
          <ac:spMkLst>
            <pc:docMk/>
            <pc:sldMk cId="1494306837" sldId="289"/>
            <ac:spMk id="6" creationId="{7B2B881C-0F07-F556-8E2F-98AB55DC0219}"/>
          </ac:spMkLst>
        </pc:spChg>
      </pc:sldChg>
      <pc:sldChg chg="new del">
        <pc:chgData name="roxana belu" userId="36b18699ce61a902" providerId="LiveId" clId="{43F2C2A8-13E2-424B-917E-0671CAC57839}" dt="2022-11-28T17:54:10.314" v="1690" actId="2696"/>
        <pc:sldMkLst>
          <pc:docMk/>
          <pc:sldMk cId="2241405925" sldId="289"/>
        </pc:sldMkLst>
      </pc:sldChg>
      <pc:sldChg chg="addSp modSp new del mod ord">
        <pc:chgData name="roxana belu" userId="36b18699ce61a902" providerId="LiveId" clId="{43F2C2A8-13E2-424B-917E-0671CAC57839}" dt="2022-11-28T22:43:54.937" v="2854" actId="2696"/>
        <pc:sldMkLst>
          <pc:docMk/>
          <pc:sldMk cId="2426888442" sldId="289"/>
        </pc:sldMkLst>
        <pc:spChg chg="mod">
          <ac:chgData name="roxana belu" userId="36b18699ce61a902" providerId="LiveId" clId="{43F2C2A8-13E2-424B-917E-0671CAC57839}" dt="2022-11-28T18:18:14.405" v="2212" actId="14100"/>
          <ac:spMkLst>
            <pc:docMk/>
            <pc:sldMk cId="2426888442" sldId="289"/>
            <ac:spMk id="5" creationId="{BC8DD742-693E-AE92-3DFE-CC87D390C95E}"/>
          </ac:spMkLst>
        </pc:spChg>
        <pc:picChg chg="add mod modCrop">
          <ac:chgData name="roxana belu" userId="36b18699ce61a902" providerId="LiveId" clId="{43F2C2A8-13E2-424B-917E-0671CAC57839}" dt="2022-11-28T18:20:31.139" v="2224" actId="1076"/>
          <ac:picMkLst>
            <pc:docMk/>
            <pc:sldMk cId="2426888442" sldId="289"/>
            <ac:picMk id="7" creationId="{F7DACB35-FE9E-21B9-D3BA-9B599ABD4C68}"/>
          </ac:picMkLst>
        </pc:picChg>
      </pc:sldChg>
      <pc:sldChg chg="new del">
        <pc:chgData name="roxana belu" userId="36b18699ce61a902" providerId="LiveId" clId="{43F2C2A8-13E2-424B-917E-0671CAC57839}" dt="2022-11-28T17:25:39.452" v="1400" actId="680"/>
        <pc:sldMkLst>
          <pc:docMk/>
          <pc:sldMk cId="3504627326" sldId="289"/>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2200" b="1" i="0" u="none" strike="noStrike" kern="1200" baseline="0">
                <a:solidFill>
                  <a:schemeClr val="dk1">
                    <a:lumMod val="75000"/>
                    <a:lumOff val="25000"/>
                  </a:schemeClr>
                </a:solidFill>
                <a:latin typeface="+mn-lt"/>
                <a:ea typeface="+mn-ea"/>
                <a:cs typeface="+mn-cs"/>
              </a:defRPr>
            </a:pPr>
            <a:r>
              <a:rPr lang="en-US" dirty="0">
                <a:latin typeface="Amasis MT Pro Black" panose="02040A04050005020304" pitchFamily="18" charset="0"/>
              </a:rPr>
              <a:t>Global work engagement </a:t>
            </a:r>
          </a:p>
        </c:rich>
      </c:tx>
      <c:layout>
        <c:manualLayout>
          <c:xMode val="edge"/>
          <c:yMode val="edge"/>
          <c:x val="7.0879574406887594E-2"/>
          <c:y val="6.3969662447682069E-2"/>
        </c:manualLayout>
      </c:layout>
      <c:overlay val="0"/>
      <c:spPr>
        <a:noFill/>
        <a:ln>
          <a:noFill/>
        </a:ln>
        <a:effectLst/>
      </c:spPr>
      <c:txPr>
        <a:bodyPr rot="0" spcFirstLastPara="1" vertOverflow="ellipsis" vert="horz" wrap="square" anchor="ctr" anchorCtr="1"/>
        <a:lstStyle/>
        <a:p>
          <a:pPr algn="ctr">
            <a:defRPr sz="22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manualLayout>
          <c:layoutTarget val="inner"/>
          <c:xMode val="edge"/>
          <c:yMode val="edge"/>
          <c:x val="4.9114334642162673E-2"/>
          <c:y val="0.23676178790444358"/>
          <c:w val="0.72671788382961289"/>
          <c:h val="0.70376881028660432"/>
        </c:manualLayout>
      </c:layout>
      <c:pieChart>
        <c:varyColors val="1"/>
        <c:ser>
          <c:idx val="0"/>
          <c:order val="0"/>
          <c:tx>
            <c:strRef>
              <c:f>Sheet1!$B$1</c:f>
              <c:strCache>
                <c:ptCount val="1"/>
                <c:pt idx="0">
                  <c:v>Sales</c:v>
                </c:pt>
              </c:strCache>
            </c:strRef>
          </c:tx>
          <c:dPt>
            <c:idx val="0"/>
            <c:bubble3D val="0"/>
            <c:spPr>
              <a:solidFill>
                <a:schemeClr val="accent1"/>
              </a:solidFill>
              <a:ln>
                <a:noFill/>
              </a:ln>
              <a:effectLst>
                <a:outerShdw blurRad="254000" sx="102000" sy="102000" algn="ctr" rotWithShape="0">
                  <a:prstClr val="black">
                    <a:alpha val="20000"/>
                  </a:prstClr>
                </a:outerShdw>
              </a:effectLst>
            </c:spPr>
          </c:dPt>
          <c:dPt>
            <c:idx val="1"/>
            <c:bubble3D val="0"/>
            <c:spPr>
              <a:solidFill>
                <a:schemeClr val="accent2"/>
              </a:solidFill>
              <a:ln>
                <a:noFill/>
              </a:ln>
              <a:effectLst>
                <a:outerShdw blurRad="254000" sx="102000" sy="102000" algn="ctr" rotWithShape="0">
                  <a:prstClr val="black">
                    <a:alpha val="20000"/>
                  </a:prstClr>
                </a:outerShdw>
              </a:effectLst>
            </c:spPr>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Sheet1!$A$2:$A$3</c:f>
              <c:strCache>
                <c:ptCount val="2"/>
                <c:pt idx="0">
                  <c:v>engaged </c:v>
                </c:pt>
                <c:pt idx="1">
                  <c:v>non-engaged </c:v>
                </c:pt>
              </c:strCache>
            </c:strRef>
          </c:cat>
          <c:val>
            <c:numRef>
              <c:f>Sheet1!$B$2:$B$3</c:f>
              <c:numCache>
                <c:formatCode>0%</c:formatCode>
                <c:ptCount val="2"/>
                <c:pt idx="0">
                  <c:v>0.15</c:v>
                </c:pt>
                <c:pt idx="1">
                  <c:v>0.85</c:v>
                </c:pt>
              </c:numCache>
            </c:numRef>
          </c:val>
          <c:extLst>
            <c:ext xmlns:c16="http://schemas.microsoft.com/office/drawing/2014/chart" uri="{C3380CC4-5D6E-409C-BE32-E72D297353CC}">
              <c16:uniqueId val="{00000000-3A3E-4BAA-A138-9A38740E11F9}"/>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73939527975471842"/>
          <c:y val="0.20093268170920017"/>
          <c:w val="0.24218684475447061"/>
          <c:h val="0.1422396954073045"/>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913024-4032-4B4F-8680-09D5E08EDB6E}" type="datetimeFigureOut">
              <a:rPr lang="en-US" smtClean="0"/>
              <a:t>12/2/2022</a:t>
            </a:fld>
            <a:endParaRPr lang="en-US"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E357A0-8177-46BC-BFCE-19D99E3453CC}" type="slidenum">
              <a:rPr lang="en-US" smtClean="0"/>
              <a:t>‹#›</a:t>
            </a:fld>
            <a:endParaRPr lang="en-US"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E225E-43E0-7047-8ADB-DD9EBB41B4D0}" type="datetimeFigureOut">
              <a:rPr lang="en-US" noProof="0" smtClean="0"/>
              <a:t>12/2/2022</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66290-4595-5745-A50F-D5EC13BAC604}" type="slidenum">
              <a:rPr lang="en-US" noProof="0" smtClean="0"/>
              <a:t>‹#›</a:t>
            </a:fld>
            <a:endParaRPr lang="en-US"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smtClean="0"/>
              <a:t>9</a:t>
            </a:fld>
            <a:endParaRPr lang="en-US" dirty="0"/>
          </a:p>
        </p:txBody>
      </p:sp>
    </p:spTree>
    <p:extLst>
      <p:ext uri="{BB962C8B-B14F-4D97-AF65-F5344CB8AC3E}">
        <p14:creationId xmlns:p14="http://schemas.microsoft.com/office/powerpoint/2010/main" val="31507074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Shape 6">
            <a:extLst>
              <a:ext uri="{FF2B5EF4-FFF2-40B4-BE49-F238E27FC236}">
                <a16:creationId xmlns:a16="http://schemas.microsoft.com/office/drawing/2014/main" id="{EF359D7C-AC03-77FE-CA1D-B96B46B08D16}"/>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a:lstStyle>
            <a:lvl1pPr marL="0" indent="0" algn="ctr">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3" name="Freeform: Shape 22">
            <a:extLst>
              <a:ext uri="{FF2B5EF4-FFF2-40B4-BE49-F238E27FC236}">
                <a16:creationId xmlns:a16="http://schemas.microsoft.com/office/drawing/2014/main" id="{84B8E19A-569B-855B-EBF8-C02F2998ABC8}"/>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372795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D8C351DE-CA9A-93E5-2E6E-0921FA2D688A}"/>
              </a:ext>
            </a:extLst>
          </p:cNvPr>
          <p:cNvSpPr/>
          <p:nvPr userDrawn="1"/>
        </p:nvSpPr>
        <p:spPr>
          <a:xfrm>
            <a:off x="0" y="0"/>
            <a:ext cx="7067730" cy="6858000"/>
          </a:xfrm>
          <a:custGeom>
            <a:avLst/>
            <a:gdLst>
              <a:gd name="connsiteX0" fmla="*/ 0 w 7067730"/>
              <a:gd name="connsiteY0" fmla="*/ 0 h 6858000"/>
              <a:gd name="connsiteX1" fmla="*/ 5624908 w 7067730"/>
              <a:gd name="connsiteY1" fmla="*/ 0 h 6858000"/>
              <a:gd name="connsiteX2" fmla="*/ 5747835 w 7067730"/>
              <a:gd name="connsiteY2" fmla="*/ 66359 h 6858000"/>
              <a:gd name="connsiteX3" fmla="*/ 6800990 w 7067730"/>
              <a:gd name="connsiteY3" fmla="*/ 1269725 h 6858000"/>
              <a:gd name="connsiteX4" fmla="*/ 6967801 w 7067730"/>
              <a:gd name="connsiteY4" fmla="*/ 3184523 h 6858000"/>
              <a:gd name="connsiteX5" fmla="*/ 5549878 w 7067730"/>
              <a:gd name="connsiteY5" fmla="*/ 4821851 h 6858000"/>
              <a:gd name="connsiteX6" fmla="*/ 4818374 w 7067730"/>
              <a:gd name="connsiteY6" fmla="*/ 5001158 h 6858000"/>
              <a:gd name="connsiteX7" fmla="*/ 3297849 w 7067730"/>
              <a:gd name="connsiteY7" fmla="*/ 5605778 h 6858000"/>
              <a:gd name="connsiteX8" fmla="*/ 2299274 w 7067730"/>
              <a:gd name="connsiteY8" fmla="*/ 6672529 h 6858000"/>
              <a:gd name="connsiteX9" fmla="*/ 2190713 w 7067730"/>
              <a:gd name="connsiteY9" fmla="*/ 6840787 h 6858000"/>
              <a:gd name="connsiteX10" fmla="*/ 2180046 w 7067730"/>
              <a:gd name="connsiteY10" fmla="*/ 6858000 h 6858000"/>
              <a:gd name="connsiteX11" fmla="*/ 0 w 706773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067730" h="6858000">
                <a:moveTo>
                  <a:pt x="0" y="0"/>
                </a:moveTo>
                <a:lnTo>
                  <a:pt x="5624908" y="0"/>
                </a:lnTo>
                <a:lnTo>
                  <a:pt x="5747835" y="66359"/>
                </a:lnTo>
                <a:cubicBezTo>
                  <a:pt x="6191694" y="338566"/>
                  <a:pt x="6550372" y="730462"/>
                  <a:pt x="6800990" y="1269725"/>
                </a:cubicBezTo>
                <a:cubicBezTo>
                  <a:pt x="7073654" y="1856367"/>
                  <a:pt x="7151634" y="2496371"/>
                  <a:pt x="6967801" y="3184523"/>
                </a:cubicBezTo>
                <a:cubicBezTo>
                  <a:pt x="6752318" y="3991449"/>
                  <a:pt x="6266657" y="4528124"/>
                  <a:pt x="5549878" y="4821851"/>
                </a:cubicBezTo>
                <a:cubicBezTo>
                  <a:pt x="5310251" y="4920015"/>
                  <a:pt x="5064169" y="4955733"/>
                  <a:pt x="4818374" y="5001158"/>
                </a:cubicBezTo>
                <a:cubicBezTo>
                  <a:pt x="4287053" y="5099178"/>
                  <a:pt x="3773566" y="5274085"/>
                  <a:pt x="3297849" y="5605778"/>
                </a:cubicBezTo>
                <a:cubicBezTo>
                  <a:pt x="2897243" y="5884873"/>
                  <a:pt x="2575429" y="6252666"/>
                  <a:pt x="2299274" y="6672529"/>
                </a:cubicBezTo>
                <a:cubicBezTo>
                  <a:pt x="2260727" y="6731138"/>
                  <a:pt x="2224651" y="6787110"/>
                  <a:pt x="2190713" y="6840787"/>
                </a:cubicBezTo>
                <a:lnTo>
                  <a:pt x="218004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704384" y="2788521"/>
            <a:ext cx="6229530" cy="1325563"/>
          </a:xfrm>
        </p:spPr>
        <p:txBody>
          <a:bodyPr/>
          <a:lstStyle>
            <a:lvl1pPr algn="ctr">
              <a:defRPr>
                <a:solidFill>
                  <a:schemeClr val="accent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7790688" y="1170432"/>
            <a:ext cx="4133088" cy="4351338"/>
          </a:xfrm>
        </p:spPr>
        <p:txBody>
          <a:bodyPr/>
          <a:lstStyle>
            <a:lvl1pPr marL="0" indent="0" algn="r">
              <a:buNone/>
              <a:defRPr sz="2400" cap="all" baseline="0"/>
            </a:lvl1pPr>
            <a:lvl2pPr marL="457200" indent="0" algn="r">
              <a:buNone/>
              <a:defRPr sz="1800">
                <a:latin typeface="+mj-lt"/>
              </a:defRPr>
            </a:lvl2pPr>
            <a:lvl3pPr marL="914400" indent="0" algn="r">
              <a:buNone/>
              <a:defRPr/>
            </a:lvl3pPr>
            <a:lvl4pPr marL="1371600" indent="0" algn="r">
              <a:buNone/>
              <a:defRPr/>
            </a:lvl4pPr>
            <a:lvl5pPr marL="1828800" indent="0" algn="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5" name="Freeform: Shape 24">
            <a:extLst>
              <a:ext uri="{FF2B5EF4-FFF2-40B4-BE49-F238E27FC236}">
                <a16:creationId xmlns:a16="http://schemas.microsoft.com/office/drawing/2014/main" id="{070813B7-403A-9A3E-5E5C-44C1680DE4C3}"/>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182937281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6502620" cy="676656"/>
          </a:xfrm>
        </p:spPr>
        <p:txBody>
          <a:bodyPr anchor="b"/>
          <a:lstStyle>
            <a:lvl1pPr>
              <a:defRPr sz="4800"/>
            </a:lvl1pPr>
          </a:lstStyle>
          <a:p>
            <a:r>
              <a:rPr lang="en-US" dirty="0"/>
              <a:t>click to edit master title style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a:normAutofit/>
          </a:bodyPr>
          <a:lstStyle>
            <a:lvl1pPr marL="0" indent="0">
              <a:lnSpc>
                <a:spcPct val="100000"/>
              </a:lnSpc>
              <a:spcBef>
                <a:spcPts val="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9" name="Picture 8" descr="Shape, circle&#10;&#10;Description automatically generated">
            <a:extLst>
              <a:ext uri="{FF2B5EF4-FFF2-40B4-BE49-F238E27FC236}">
                <a16:creationId xmlns:a16="http://schemas.microsoft.com/office/drawing/2014/main" id="{B5ED90D1-D640-D115-6711-35DE812FC014}"/>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3920489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6"/>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D6B97A1A-D605-738D-8C08-D97B3BBB5274}"/>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5B033E79-37B9-73B6-FED8-8DF23954CCE8}"/>
              </a:ext>
            </a:extLst>
          </p:cNvPr>
          <p:cNvSpPr>
            <a:spLocks noGrp="1"/>
          </p:cNvSpPr>
          <p:nvPr>
            <p:ph type="title" hasCustomPrompt="1"/>
          </p:nvPr>
        </p:nvSpPr>
        <p:spPr>
          <a:xfrm>
            <a:off x="2560320" y="3078480"/>
            <a:ext cx="4840641" cy="1773555"/>
          </a:xfrm>
        </p:spPr>
        <p:txBody>
          <a:bodyPr anchor="b"/>
          <a:lstStyle>
            <a:lvl1pPr>
              <a:defRPr sz="6000">
                <a:solidFill>
                  <a:schemeClr val="accent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5721041-CFF4-58F6-F8DE-DFDCD6CC6303}"/>
              </a:ext>
            </a:extLst>
          </p:cNvPr>
          <p:cNvSpPr>
            <a:spLocks noGrp="1"/>
          </p:cNvSpPr>
          <p:nvPr>
            <p:ph type="body" idx="1"/>
          </p:nvPr>
        </p:nvSpPr>
        <p:spPr>
          <a:xfrm>
            <a:off x="2560320" y="4852035"/>
            <a:ext cx="4840641" cy="551411"/>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9" name="Freeform: Shape 18">
            <a:extLst>
              <a:ext uri="{FF2B5EF4-FFF2-40B4-BE49-F238E27FC236}">
                <a16:creationId xmlns:a16="http://schemas.microsoft.com/office/drawing/2014/main" id="{1CC49F1D-4E95-A334-0DE1-5115637E40AF}"/>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B560DF2B-C95A-F8F1-E64F-37BCABFF8014}"/>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A6011814-D2B8-5264-367E-302C5338E1E6}"/>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58E452E6-C959-CF06-5BE1-AC6D28707FCB}"/>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576072" y="1901952"/>
            <a:ext cx="9363456"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211128599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alt">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9363456"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13" name="Freeform: Shape 12">
            <a:extLst>
              <a:ext uri="{FF2B5EF4-FFF2-40B4-BE49-F238E27FC236}">
                <a16:creationId xmlns:a16="http://schemas.microsoft.com/office/drawing/2014/main" id="{B05A86D8-26B0-1ADB-0CE2-B445D2A2866D}"/>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lumMod val="60000"/>
              <a:lumOff val="40000"/>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1641332740"/>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alt2">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943F013D-932D-1E7D-D22E-294313461200}"/>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10515600"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6"/>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Freeform: Shape 36">
            <a:extLst>
              <a:ext uri="{FF2B5EF4-FFF2-40B4-BE49-F238E27FC236}">
                <a16:creationId xmlns:a16="http://schemas.microsoft.com/office/drawing/2014/main" id="{5199B7A0-EDB8-5A2D-0096-78B259F81F83}"/>
              </a:ext>
            </a:extLst>
          </p:cNvPr>
          <p:cNvSpPr/>
          <p:nvPr userDrawn="1"/>
        </p:nvSpPr>
        <p:spPr>
          <a:xfrm>
            <a:off x="8485589" y="1618811"/>
            <a:ext cx="3706413" cy="5229819"/>
          </a:xfrm>
          <a:custGeom>
            <a:avLst/>
            <a:gdLst>
              <a:gd name="connsiteX0" fmla="*/ 3324222 w 3706413"/>
              <a:gd name="connsiteY0" fmla="*/ 5028685 h 5229819"/>
              <a:gd name="connsiteX1" fmla="*/ 2393353 w 3706413"/>
              <a:gd name="connsiteY1" fmla="*/ 5115550 h 5229819"/>
              <a:gd name="connsiteX2" fmla="*/ 2867479 w 3706413"/>
              <a:gd name="connsiteY2" fmla="*/ 5174972 h 5229819"/>
              <a:gd name="connsiteX3" fmla="*/ 3648886 w 3706413"/>
              <a:gd name="connsiteY3" fmla="*/ 5092281 h 5229819"/>
              <a:gd name="connsiteX4" fmla="*/ 3702503 w 3706413"/>
              <a:gd name="connsiteY4" fmla="*/ 5073259 h 5229819"/>
              <a:gd name="connsiteX5" fmla="*/ 3324222 w 3706413"/>
              <a:gd name="connsiteY5" fmla="*/ 5028685 h 5229819"/>
              <a:gd name="connsiteX6" fmla="*/ 2943802 w 3706413"/>
              <a:gd name="connsiteY6" fmla="*/ 4819637 h 5229819"/>
              <a:gd name="connsiteX7" fmla="*/ 2790751 w 3706413"/>
              <a:gd name="connsiteY7" fmla="*/ 4847576 h 5229819"/>
              <a:gd name="connsiteX8" fmla="*/ 2434897 w 3706413"/>
              <a:gd name="connsiteY8" fmla="*/ 5031577 h 5229819"/>
              <a:gd name="connsiteX9" fmla="*/ 2951768 w 3706413"/>
              <a:gd name="connsiteY9" fmla="*/ 4976098 h 5229819"/>
              <a:gd name="connsiteX10" fmla="*/ 3475392 w 3706413"/>
              <a:gd name="connsiteY10" fmla="*/ 4962373 h 5229819"/>
              <a:gd name="connsiteX11" fmla="*/ 2943802 w 3706413"/>
              <a:gd name="connsiteY11" fmla="*/ 4819637 h 5229819"/>
              <a:gd name="connsiteX12" fmla="*/ 2984957 w 3706413"/>
              <a:gd name="connsiteY12" fmla="*/ 4764199 h 5229819"/>
              <a:gd name="connsiteX13" fmla="*/ 3085247 w 3706413"/>
              <a:gd name="connsiteY13" fmla="*/ 4783935 h 5229819"/>
              <a:gd name="connsiteX14" fmla="*/ 3570306 w 3706413"/>
              <a:gd name="connsiteY14" fmla="*/ 4942005 h 5229819"/>
              <a:gd name="connsiteX15" fmla="*/ 3706413 w 3706413"/>
              <a:gd name="connsiteY15" fmla="*/ 4985431 h 5229819"/>
              <a:gd name="connsiteX16" fmla="*/ 3706413 w 3706413"/>
              <a:gd name="connsiteY16" fmla="*/ 5138759 h 5229819"/>
              <a:gd name="connsiteX17" fmla="*/ 3666470 w 3706413"/>
              <a:gd name="connsiteY17" fmla="*/ 5143575 h 5229819"/>
              <a:gd name="connsiteX18" fmla="*/ 2893424 w 3706413"/>
              <a:gd name="connsiteY18" fmla="*/ 5222073 h 5229819"/>
              <a:gd name="connsiteX19" fmla="*/ 2386859 w 3706413"/>
              <a:gd name="connsiteY19" fmla="*/ 5181967 h 5229819"/>
              <a:gd name="connsiteX20" fmla="*/ 2246076 w 3706413"/>
              <a:gd name="connsiteY20" fmla="*/ 5123402 h 5229819"/>
              <a:gd name="connsiteX21" fmla="*/ 2334992 w 3706413"/>
              <a:gd name="connsiteY21" fmla="*/ 5028470 h 5229819"/>
              <a:gd name="connsiteX22" fmla="*/ 2693848 w 3706413"/>
              <a:gd name="connsiteY22" fmla="*/ 4824451 h 5229819"/>
              <a:gd name="connsiteX23" fmla="*/ 2984957 w 3706413"/>
              <a:gd name="connsiteY23" fmla="*/ 4764199 h 5229819"/>
              <a:gd name="connsiteX24" fmla="*/ 3087942 w 3706413"/>
              <a:gd name="connsiteY24" fmla="*/ 4378606 h 5229819"/>
              <a:gd name="connsiteX25" fmla="*/ 3296563 w 3706413"/>
              <a:gd name="connsiteY25" fmla="*/ 4500490 h 5229819"/>
              <a:gd name="connsiteX26" fmla="*/ 3087942 w 3706413"/>
              <a:gd name="connsiteY26" fmla="*/ 4378606 h 5229819"/>
              <a:gd name="connsiteX27" fmla="*/ 3244519 w 3706413"/>
              <a:gd name="connsiteY27" fmla="*/ 4342061 h 5229819"/>
              <a:gd name="connsiteX28" fmla="*/ 3437633 w 3706413"/>
              <a:gd name="connsiteY28" fmla="*/ 4493328 h 5229819"/>
              <a:gd name="connsiteX29" fmla="*/ 3244519 w 3706413"/>
              <a:gd name="connsiteY29" fmla="*/ 4342061 h 5229819"/>
              <a:gd name="connsiteX30" fmla="*/ 1907604 w 3706413"/>
              <a:gd name="connsiteY30" fmla="*/ 4339664 h 5229819"/>
              <a:gd name="connsiteX31" fmla="*/ 1879113 w 3706413"/>
              <a:gd name="connsiteY31" fmla="*/ 4342926 h 5229819"/>
              <a:gd name="connsiteX32" fmla="*/ 1921270 w 3706413"/>
              <a:gd name="connsiteY32" fmla="*/ 4376988 h 5229819"/>
              <a:gd name="connsiteX33" fmla="*/ 2647281 w 3706413"/>
              <a:gd name="connsiteY33" fmla="*/ 4614572 h 5229819"/>
              <a:gd name="connsiteX34" fmla="*/ 3196930 w 3706413"/>
              <a:gd name="connsiteY34" fmla="*/ 4588044 h 5229819"/>
              <a:gd name="connsiteX35" fmla="*/ 3203019 w 3706413"/>
              <a:gd name="connsiteY35" fmla="*/ 4560918 h 5229819"/>
              <a:gd name="connsiteX36" fmla="*/ 2985083 w 3706413"/>
              <a:gd name="connsiteY36" fmla="*/ 4485238 h 5229819"/>
              <a:gd name="connsiteX37" fmla="*/ 2708626 w 3706413"/>
              <a:gd name="connsiteY37" fmla="*/ 4418017 h 5229819"/>
              <a:gd name="connsiteX38" fmla="*/ 2620844 w 3706413"/>
              <a:gd name="connsiteY38" fmla="*/ 4430706 h 5229819"/>
              <a:gd name="connsiteX39" fmla="*/ 2540001 w 3706413"/>
              <a:gd name="connsiteY39" fmla="*/ 4424025 h 5229819"/>
              <a:gd name="connsiteX40" fmla="*/ 1907604 w 3706413"/>
              <a:gd name="connsiteY40" fmla="*/ 4339664 h 5229819"/>
              <a:gd name="connsiteX41" fmla="*/ 2257356 w 3706413"/>
              <a:gd name="connsiteY41" fmla="*/ 4262588 h 5229819"/>
              <a:gd name="connsiteX42" fmla="*/ 2122814 w 3706413"/>
              <a:gd name="connsiteY42" fmla="*/ 4273357 h 5229819"/>
              <a:gd name="connsiteX43" fmla="*/ 2427819 w 3706413"/>
              <a:gd name="connsiteY43" fmla="*/ 4316623 h 5229819"/>
              <a:gd name="connsiteX44" fmla="*/ 2495745 w 3706413"/>
              <a:gd name="connsiteY44" fmla="*/ 4323417 h 5229819"/>
              <a:gd name="connsiteX45" fmla="*/ 2842012 w 3706413"/>
              <a:gd name="connsiteY45" fmla="*/ 4396980 h 5229819"/>
              <a:gd name="connsiteX46" fmla="*/ 2946172 w 3706413"/>
              <a:gd name="connsiteY46" fmla="*/ 4417967 h 5229819"/>
              <a:gd name="connsiteX47" fmla="*/ 2257356 w 3706413"/>
              <a:gd name="connsiteY47" fmla="*/ 4262588 h 5229819"/>
              <a:gd name="connsiteX48" fmla="*/ 2658537 w 3706413"/>
              <a:gd name="connsiteY48" fmla="*/ 3869558 h 5229819"/>
              <a:gd name="connsiteX49" fmla="*/ 2641175 w 3706413"/>
              <a:gd name="connsiteY49" fmla="*/ 3888643 h 5229819"/>
              <a:gd name="connsiteX50" fmla="*/ 3126479 w 3706413"/>
              <a:gd name="connsiteY50" fmla="*/ 4335544 h 5229819"/>
              <a:gd name="connsiteX51" fmla="*/ 3143670 w 3706413"/>
              <a:gd name="connsiteY51" fmla="*/ 4314908 h 5229819"/>
              <a:gd name="connsiteX52" fmla="*/ 2658537 w 3706413"/>
              <a:gd name="connsiteY52" fmla="*/ 3869558 h 5229819"/>
              <a:gd name="connsiteX53" fmla="*/ 2688997 w 3706413"/>
              <a:gd name="connsiteY53" fmla="*/ 3810128 h 5229819"/>
              <a:gd name="connsiteX54" fmla="*/ 3092476 w 3706413"/>
              <a:gd name="connsiteY54" fmla="*/ 4164235 h 5229819"/>
              <a:gd name="connsiteX55" fmla="*/ 3421465 w 3706413"/>
              <a:gd name="connsiteY55" fmla="*/ 4408668 h 5229819"/>
              <a:gd name="connsiteX56" fmla="*/ 3516150 w 3706413"/>
              <a:gd name="connsiteY56" fmla="*/ 4477687 h 5229819"/>
              <a:gd name="connsiteX57" fmla="*/ 2688997 w 3706413"/>
              <a:gd name="connsiteY57" fmla="*/ 3810128 h 5229819"/>
              <a:gd name="connsiteX58" fmla="*/ 2629101 w 3706413"/>
              <a:gd name="connsiteY58" fmla="*/ 3729983 h 5229819"/>
              <a:gd name="connsiteX59" fmla="*/ 2725377 w 3706413"/>
              <a:gd name="connsiteY59" fmla="*/ 3746294 h 5229819"/>
              <a:gd name="connsiteX60" fmla="*/ 3013384 w 3706413"/>
              <a:gd name="connsiteY60" fmla="*/ 3891324 h 5229819"/>
              <a:gd name="connsiteX61" fmla="*/ 3660848 w 3706413"/>
              <a:gd name="connsiteY61" fmla="*/ 4551031 h 5229819"/>
              <a:gd name="connsiteX62" fmla="*/ 3704859 w 3706413"/>
              <a:gd name="connsiteY62" fmla="*/ 4609717 h 5229819"/>
              <a:gd name="connsiteX63" fmla="*/ 3706413 w 3706413"/>
              <a:gd name="connsiteY63" fmla="*/ 4611184 h 5229819"/>
              <a:gd name="connsiteX64" fmla="*/ 3706413 w 3706413"/>
              <a:gd name="connsiteY64" fmla="*/ 4755886 h 5229819"/>
              <a:gd name="connsiteX65" fmla="*/ 3552833 w 3706413"/>
              <a:gd name="connsiteY65" fmla="*/ 4689924 h 5229819"/>
              <a:gd name="connsiteX66" fmla="*/ 3369302 w 3706413"/>
              <a:gd name="connsiteY66" fmla="*/ 4619536 h 5229819"/>
              <a:gd name="connsiteX67" fmla="*/ 3276509 w 3706413"/>
              <a:gd name="connsiteY67" fmla="*/ 4622882 h 5229819"/>
              <a:gd name="connsiteX68" fmla="*/ 2657957 w 3706413"/>
              <a:gd name="connsiteY68" fmla="*/ 4674486 h 5229819"/>
              <a:gd name="connsiteX69" fmla="*/ 1891952 w 3706413"/>
              <a:gd name="connsiteY69" fmla="*/ 4426992 h 5229819"/>
              <a:gd name="connsiteX70" fmla="*/ 1839998 w 3706413"/>
              <a:gd name="connsiteY70" fmla="*/ 4399458 h 5229819"/>
              <a:gd name="connsiteX71" fmla="*/ 1897411 w 3706413"/>
              <a:gd name="connsiteY71" fmla="*/ 4275071 h 5229819"/>
              <a:gd name="connsiteX72" fmla="*/ 2271660 w 3706413"/>
              <a:gd name="connsiteY72" fmla="*/ 4202654 h 5229819"/>
              <a:gd name="connsiteX73" fmla="*/ 2860369 w 3706413"/>
              <a:gd name="connsiteY73" fmla="*/ 4283351 h 5229819"/>
              <a:gd name="connsiteX74" fmla="*/ 2986729 w 3706413"/>
              <a:gd name="connsiteY74" fmla="*/ 4338210 h 5229819"/>
              <a:gd name="connsiteX75" fmla="*/ 2815025 w 3706413"/>
              <a:gd name="connsiteY75" fmla="*/ 4191559 h 5229819"/>
              <a:gd name="connsiteX76" fmla="*/ 2550431 w 3706413"/>
              <a:gd name="connsiteY76" fmla="*/ 3844543 h 5229819"/>
              <a:gd name="connsiteX77" fmla="*/ 2629101 w 3706413"/>
              <a:gd name="connsiteY77" fmla="*/ 3729983 h 5229819"/>
              <a:gd name="connsiteX78" fmla="*/ 3397898 w 3706413"/>
              <a:gd name="connsiteY78" fmla="*/ 3668670 h 5229819"/>
              <a:gd name="connsiteX79" fmla="*/ 3449283 w 3706413"/>
              <a:gd name="connsiteY79" fmla="*/ 3681369 h 5229819"/>
              <a:gd name="connsiteX80" fmla="*/ 3627665 w 3706413"/>
              <a:gd name="connsiteY80" fmla="*/ 3763001 h 5229819"/>
              <a:gd name="connsiteX81" fmla="*/ 3706413 w 3706413"/>
              <a:gd name="connsiteY81" fmla="*/ 3805642 h 5229819"/>
              <a:gd name="connsiteX82" fmla="*/ 3706413 w 3706413"/>
              <a:gd name="connsiteY82" fmla="*/ 3865937 h 5229819"/>
              <a:gd name="connsiteX83" fmla="*/ 3673535 w 3706413"/>
              <a:gd name="connsiteY83" fmla="*/ 3844482 h 5229819"/>
              <a:gd name="connsiteX84" fmla="*/ 3391447 w 3706413"/>
              <a:gd name="connsiteY84" fmla="*/ 3744577 h 5229819"/>
              <a:gd name="connsiteX85" fmla="*/ 3623365 w 3706413"/>
              <a:gd name="connsiteY85" fmla="*/ 3988607 h 5229819"/>
              <a:gd name="connsiteX86" fmla="*/ 3645161 w 3706413"/>
              <a:gd name="connsiteY86" fmla="*/ 3992335 h 5229819"/>
              <a:gd name="connsiteX87" fmla="*/ 3669623 w 3706413"/>
              <a:gd name="connsiteY87" fmla="*/ 3952050 h 5229819"/>
              <a:gd name="connsiteX88" fmla="*/ 3706413 w 3706413"/>
              <a:gd name="connsiteY88" fmla="*/ 3970469 h 5229819"/>
              <a:gd name="connsiteX89" fmla="*/ 3706413 w 3706413"/>
              <a:gd name="connsiteY89" fmla="*/ 4112777 h 5229819"/>
              <a:gd name="connsiteX90" fmla="*/ 3499463 w 3706413"/>
              <a:gd name="connsiteY90" fmla="*/ 3964991 h 5229819"/>
              <a:gd name="connsiteX91" fmla="*/ 3355004 w 3706413"/>
              <a:gd name="connsiteY91" fmla="*/ 3805641 h 5229819"/>
              <a:gd name="connsiteX92" fmla="*/ 3350639 w 3706413"/>
              <a:gd name="connsiteY92" fmla="*/ 3695270 h 5229819"/>
              <a:gd name="connsiteX93" fmla="*/ 3397898 w 3706413"/>
              <a:gd name="connsiteY93" fmla="*/ 3668670 h 5229819"/>
              <a:gd name="connsiteX94" fmla="*/ 2911098 w 3706413"/>
              <a:gd name="connsiteY94" fmla="*/ 3440435 h 5229819"/>
              <a:gd name="connsiteX95" fmla="*/ 2828048 w 3706413"/>
              <a:gd name="connsiteY95" fmla="*/ 3443932 h 5229819"/>
              <a:gd name="connsiteX96" fmla="*/ 2509409 w 3706413"/>
              <a:gd name="connsiteY96" fmla="*/ 3495655 h 5229819"/>
              <a:gd name="connsiteX97" fmla="*/ 2147895 w 3706413"/>
              <a:gd name="connsiteY97" fmla="*/ 3514483 h 5229819"/>
              <a:gd name="connsiteX98" fmla="*/ 2003552 w 3706413"/>
              <a:gd name="connsiteY98" fmla="*/ 3520439 h 5229819"/>
              <a:gd name="connsiteX99" fmla="*/ 2246830 w 3706413"/>
              <a:gd name="connsiteY99" fmla="*/ 3622276 h 5229819"/>
              <a:gd name="connsiteX100" fmla="*/ 2835671 w 3706413"/>
              <a:gd name="connsiteY100" fmla="*/ 3548747 h 5229819"/>
              <a:gd name="connsiteX101" fmla="*/ 2998953 w 3706413"/>
              <a:gd name="connsiteY101" fmla="*/ 3464237 h 5229819"/>
              <a:gd name="connsiteX102" fmla="*/ 2995075 w 3706413"/>
              <a:gd name="connsiteY102" fmla="*/ 3442088 h 5229819"/>
              <a:gd name="connsiteX103" fmla="*/ 2911098 w 3706413"/>
              <a:gd name="connsiteY103" fmla="*/ 3440435 h 5229819"/>
              <a:gd name="connsiteX104" fmla="*/ 2690666 w 3706413"/>
              <a:gd name="connsiteY104" fmla="*/ 3299672 h 5229819"/>
              <a:gd name="connsiteX105" fmla="*/ 2476905 w 3706413"/>
              <a:gd name="connsiteY105" fmla="*/ 3324782 h 5229819"/>
              <a:gd name="connsiteX106" fmla="*/ 2094849 w 3706413"/>
              <a:gd name="connsiteY106" fmla="*/ 3447220 h 5229819"/>
              <a:gd name="connsiteX107" fmla="*/ 2483888 w 3706413"/>
              <a:gd name="connsiteY107" fmla="*/ 3440295 h 5229819"/>
              <a:gd name="connsiteX108" fmla="*/ 3014076 w 3706413"/>
              <a:gd name="connsiteY108" fmla="*/ 3366305 h 5229819"/>
              <a:gd name="connsiteX109" fmla="*/ 2904378 w 3706413"/>
              <a:gd name="connsiteY109" fmla="*/ 3324561 h 5229819"/>
              <a:gd name="connsiteX110" fmla="*/ 2690666 w 3706413"/>
              <a:gd name="connsiteY110" fmla="*/ 3299672 h 5229819"/>
              <a:gd name="connsiteX111" fmla="*/ 2367226 w 3706413"/>
              <a:gd name="connsiteY111" fmla="*/ 2661486 h 5229819"/>
              <a:gd name="connsiteX112" fmla="*/ 2207259 w 3706413"/>
              <a:gd name="connsiteY112" fmla="*/ 2694665 h 5229819"/>
              <a:gd name="connsiteX113" fmla="*/ 2179723 w 3706413"/>
              <a:gd name="connsiteY113" fmla="*/ 2818255 h 5229819"/>
              <a:gd name="connsiteX114" fmla="*/ 2514888 w 3706413"/>
              <a:gd name="connsiteY114" fmla="*/ 3048475 h 5229819"/>
              <a:gd name="connsiteX115" fmla="*/ 3189423 w 3706413"/>
              <a:gd name="connsiteY115" fmla="*/ 3180218 h 5229819"/>
              <a:gd name="connsiteX116" fmla="*/ 2232937 w 3706413"/>
              <a:gd name="connsiteY116" fmla="*/ 2769088 h 5229819"/>
              <a:gd name="connsiteX117" fmla="*/ 2352619 w 3706413"/>
              <a:gd name="connsiteY117" fmla="*/ 2743180 h 5229819"/>
              <a:gd name="connsiteX118" fmla="*/ 2721589 w 3706413"/>
              <a:gd name="connsiteY118" fmla="*/ 2876160 h 5229819"/>
              <a:gd name="connsiteX119" fmla="*/ 3060914 w 3706413"/>
              <a:gd name="connsiteY119" fmla="*/ 3014259 h 5229819"/>
              <a:gd name="connsiteX120" fmla="*/ 2965264 w 3706413"/>
              <a:gd name="connsiteY120" fmla="*/ 2935323 h 5229819"/>
              <a:gd name="connsiteX121" fmla="*/ 2367226 w 3706413"/>
              <a:gd name="connsiteY121" fmla="*/ 2661486 h 5229819"/>
              <a:gd name="connsiteX122" fmla="*/ 3210311 w 3706413"/>
              <a:gd name="connsiteY122" fmla="*/ 2079941 h 5229819"/>
              <a:gd name="connsiteX123" fmla="*/ 3306643 w 3706413"/>
              <a:gd name="connsiteY123" fmla="*/ 2095643 h 5229819"/>
              <a:gd name="connsiteX124" fmla="*/ 3675942 w 3706413"/>
              <a:gd name="connsiteY124" fmla="*/ 2418868 h 5229819"/>
              <a:gd name="connsiteX125" fmla="*/ 3706413 w 3706413"/>
              <a:gd name="connsiteY125" fmla="*/ 2484145 h 5229819"/>
              <a:gd name="connsiteX126" fmla="*/ 3706413 w 3706413"/>
              <a:gd name="connsiteY126" fmla="*/ 2627274 h 5229819"/>
              <a:gd name="connsiteX127" fmla="*/ 3681303 w 3706413"/>
              <a:gd name="connsiteY127" fmla="*/ 2546191 h 5229819"/>
              <a:gd name="connsiteX128" fmla="*/ 3407314 w 3706413"/>
              <a:gd name="connsiteY128" fmla="*/ 2211574 h 5229819"/>
              <a:gd name="connsiteX129" fmla="*/ 3381875 w 3706413"/>
              <a:gd name="connsiteY129" fmla="*/ 2214291 h 5229819"/>
              <a:gd name="connsiteX130" fmla="*/ 3584397 w 3706413"/>
              <a:gd name="connsiteY130" fmla="*/ 2615085 h 5229819"/>
              <a:gd name="connsiteX131" fmla="*/ 3706413 w 3706413"/>
              <a:gd name="connsiteY131" fmla="*/ 2824803 h 5229819"/>
              <a:gd name="connsiteX132" fmla="*/ 3706413 w 3706413"/>
              <a:gd name="connsiteY132" fmla="*/ 2949791 h 5229819"/>
              <a:gd name="connsiteX133" fmla="*/ 3298059 w 3706413"/>
              <a:gd name="connsiteY133" fmla="*/ 2192604 h 5229819"/>
              <a:gd name="connsiteX134" fmla="*/ 3453791 w 3706413"/>
              <a:gd name="connsiteY134" fmla="*/ 2686289 h 5229819"/>
              <a:gd name="connsiteX135" fmla="*/ 3706413 w 3706413"/>
              <a:gd name="connsiteY135" fmla="*/ 3036627 h 5229819"/>
              <a:gd name="connsiteX136" fmla="*/ 3706413 w 3706413"/>
              <a:gd name="connsiteY136" fmla="*/ 3122698 h 5229819"/>
              <a:gd name="connsiteX137" fmla="*/ 3584914 w 3706413"/>
              <a:gd name="connsiteY137" fmla="*/ 2963314 h 5229819"/>
              <a:gd name="connsiteX138" fmla="*/ 3404251 w 3706413"/>
              <a:gd name="connsiteY138" fmla="*/ 2718261 h 5229819"/>
              <a:gd name="connsiteX139" fmla="*/ 3291617 w 3706413"/>
              <a:gd name="connsiteY139" fmla="*/ 2490995 h 5229819"/>
              <a:gd name="connsiteX140" fmla="*/ 3218538 w 3706413"/>
              <a:gd name="connsiteY140" fmla="*/ 2205701 h 5229819"/>
              <a:gd name="connsiteX141" fmla="*/ 3210311 w 3706413"/>
              <a:gd name="connsiteY141" fmla="*/ 2079941 h 5229819"/>
              <a:gd name="connsiteX142" fmla="*/ 1350946 w 3706413"/>
              <a:gd name="connsiteY142" fmla="*/ 1631006 h 5229819"/>
              <a:gd name="connsiteX143" fmla="*/ 1004901 w 3706413"/>
              <a:gd name="connsiteY143" fmla="*/ 1697258 h 5229819"/>
              <a:gd name="connsiteX144" fmla="*/ 955407 w 3706413"/>
              <a:gd name="connsiteY144" fmla="*/ 1725240 h 5229819"/>
              <a:gd name="connsiteX145" fmla="*/ 1056827 w 3706413"/>
              <a:gd name="connsiteY145" fmla="*/ 1829253 h 5229819"/>
              <a:gd name="connsiteX146" fmla="*/ 1626585 w 3706413"/>
              <a:gd name="connsiteY146" fmla="*/ 2030287 h 5229819"/>
              <a:gd name="connsiteX147" fmla="*/ 2214811 w 3706413"/>
              <a:gd name="connsiteY147" fmla="*/ 2140743 h 5229819"/>
              <a:gd name="connsiteX148" fmla="*/ 2475442 w 3706413"/>
              <a:gd name="connsiteY148" fmla="*/ 2220115 h 5229819"/>
              <a:gd name="connsiteX149" fmla="*/ 1255641 w 3706413"/>
              <a:gd name="connsiteY149" fmla="*/ 1766864 h 5229819"/>
              <a:gd name="connsiteX150" fmla="*/ 1305929 w 3706413"/>
              <a:gd name="connsiteY150" fmla="*/ 1722974 h 5229819"/>
              <a:gd name="connsiteX151" fmla="*/ 2002915 w 3706413"/>
              <a:gd name="connsiteY151" fmla="*/ 1923946 h 5229819"/>
              <a:gd name="connsiteX152" fmla="*/ 2449662 w 3706413"/>
              <a:gd name="connsiteY152" fmla="*/ 2126020 h 5229819"/>
              <a:gd name="connsiteX153" fmla="*/ 2505028 w 3706413"/>
              <a:gd name="connsiteY153" fmla="*/ 2142789 h 5229819"/>
              <a:gd name="connsiteX154" fmla="*/ 2446175 w 3706413"/>
              <a:gd name="connsiteY154" fmla="*/ 2082091 h 5229819"/>
              <a:gd name="connsiteX155" fmla="*/ 2312648 w 3706413"/>
              <a:gd name="connsiteY155" fmla="*/ 1997116 h 5229819"/>
              <a:gd name="connsiteX156" fmla="*/ 1350946 w 3706413"/>
              <a:gd name="connsiteY156" fmla="*/ 1631006 h 5229819"/>
              <a:gd name="connsiteX157" fmla="*/ 2656659 w 3706413"/>
              <a:gd name="connsiteY157" fmla="*/ 1238775 h 5229819"/>
              <a:gd name="connsiteX158" fmla="*/ 2625436 w 3706413"/>
              <a:gd name="connsiteY158" fmla="*/ 1397072 h 5229819"/>
              <a:gd name="connsiteX159" fmla="*/ 2875161 w 3706413"/>
              <a:gd name="connsiteY159" fmla="*/ 2321650 h 5229819"/>
              <a:gd name="connsiteX160" fmla="*/ 2925722 w 3706413"/>
              <a:gd name="connsiteY160" fmla="*/ 2392692 h 5229819"/>
              <a:gd name="connsiteX161" fmla="*/ 2811462 w 3706413"/>
              <a:gd name="connsiteY161" fmla="*/ 1947758 h 5229819"/>
              <a:gd name="connsiteX162" fmla="*/ 2718919 w 3706413"/>
              <a:gd name="connsiteY162" fmla="*/ 1497019 h 5229819"/>
              <a:gd name="connsiteX163" fmla="*/ 2753255 w 3706413"/>
              <a:gd name="connsiteY163" fmla="*/ 1529176 h 5229819"/>
              <a:gd name="connsiteX164" fmla="*/ 2881379 w 3706413"/>
              <a:gd name="connsiteY164" fmla="*/ 2022317 h 5229819"/>
              <a:gd name="connsiteX165" fmla="*/ 2996393 w 3706413"/>
              <a:gd name="connsiteY165" fmla="*/ 2365005 h 5229819"/>
              <a:gd name="connsiteX166" fmla="*/ 3100133 w 3706413"/>
              <a:gd name="connsiteY166" fmla="*/ 2512233 h 5229819"/>
              <a:gd name="connsiteX167" fmla="*/ 3079545 w 3706413"/>
              <a:gd name="connsiteY167" fmla="*/ 1967247 h 5229819"/>
              <a:gd name="connsiteX168" fmla="*/ 2899475 w 3706413"/>
              <a:gd name="connsiteY168" fmla="*/ 1449951 h 5229819"/>
              <a:gd name="connsiteX169" fmla="*/ 2656659 w 3706413"/>
              <a:gd name="connsiteY169" fmla="*/ 1238775 h 5229819"/>
              <a:gd name="connsiteX170" fmla="*/ 3706413 w 3706413"/>
              <a:gd name="connsiteY170" fmla="*/ 1137947 h 5229819"/>
              <a:gd name="connsiteX171" fmla="*/ 3706413 w 3706413"/>
              <a:gd name="connsiteY171" fmla="*/ 1243206 h 5229819"/>
              <a:gd name="connsiteX172" fmla="*/ 3696802 w 3706413"/>
              <a:gd name="connsiteY172" fmla="*/ 1277693 h 5229819"/>
              <a:gd name="connsiteX173" fmla="*/ 3654274 w 3706413"/>
              <a:gd name="connsiteY173" fmla="*/ 1577573 h 5229819"/>
              <a:gd name="connsiteX174" fmla="*/ 3690859 w 3706413"/>
              <a:gd name="connsiteY174" fmla="*/ 1995668 h 5229819"/>
              <a:gd name="connsiteX175" fmla="*/ 3706413 w 3706413"/>
              <a:gd name="connsiteY175" fmla="*/ 2066513 h 5229819"/>
              <a:gd name="connsiteX176" fmla="*/ 3706413 w 3706413"/>
              <a:gd name="connsiteY176" fmla="*/ 2262940 h 5229819"/>
              <a:gd name="connsiteX177" fmla="*/ 3657271 w 3706413"/>
              <a:gd name="connsiteY177" fmla="*/ 2111802 h 5229819"/>
              <a:gd name="connsiteX178" fmla="*/ 3602351 w 3706413"/>
              <a:gd name="connsiteY178" fmla="*/ 1469850 h 5229819"/>
              <a:gd name="connsiteX179" fmla="*/ 3678488 w 3706413"/>
              <a:gd name="connsiteY179" fmla="*/ 1166299 h 5229819"/>
              <a:gd name="connsiteX180" fmla="*/ 1367798 w 3706413"/>
              <a:gd name="connsiteY180" fmla="*/ 807514 h 5229819"/>
              <a:gd name="connsiteX181" fmla="*/ 1321670 w 3706413"/>
              <a:gd name="connsiteY181" fmla="*/ 812743 h 5229819"/>
              <a:gd name="connsiteX182" fmla="*/ 1326427 w 3706413"/>
              <a:gd name="connsiteY182" fmla="*/ 995044 h 5229819"/>
              <a:gd name="connsiteX183" fmla="*/ 1646715 w 3706413"/>
              <a:gd name="connsiteY183" fmla="*/ 1403714 h 5229819"/>
              <a:gd name="connsiteX184" fmla="*/ 1699020 w 3706413"/>
              <a:gd name="connsiteY184" fmla="*/ 1462003 h 5229819"/>
              <a:gd name="connsiteX185" fmla="*/ 2128129 w 3706413"/>
              <a:gd name="connsiteY185" fmla="*/ 1776540 h 5229819"/>
              <a:gd name="connsiteX186" fmla="*/ 2153908 w 3706413"/>
              <a:gd name="connsiteY186" fmla="*/ 1776925 h 5229819"/>
              <a:gd name="connsiteX187" fmla="*/ 1447891 w 3706413"/>
              <a:gd name="connsiteY187" fmla="*/ 949010 h 5229819"/>
              <a:gd name="connsiteX188" fmla="*/ 1451500 w 3706413"/>
              <a:gd name="connsiteY188" fmla="*/ 904772 h 5229819"/>
              <a:gd name="connsiteX189" fmla="*/ 1824226 w 3706413"/>
              <a:gd name="connsiteY189" fmla="*/ 1311217 h 5229819"/>
              <a:gd name="connsiteX190" fmla="*/ 2204689 w 3706413"/>
              <a:gd name="connsiteY190" fmla="*/ 1730927 h 5229819"/>
              <a:gd name="connsiteX191" fmla="*/ 1890667 w 3706413"/>
              <a:gd name="connsiteY191" fmla="*/ 1206353 h 5229819"/>
              <a:gd name="connsiteX192" fmla="*/ 1627192 w 3706413"/>
              <a:gd name="connsiteY192" fmla="*/ 933479 h 5229819"/>
              <a:gd name="connsiteX193" fmla="*/ 1367798 w 3706413"/>
              <a:gd name="connsiteY193" fmla="*/ 807514 h 5229819"/>
              <a:gd name="connsiteX194" fmla="*/ 283580 w 3706413"/>
              <a:gd name="connsiteY194" fmla="*/ 681216 h 5229819"/>
              <a:gd name="connsiteX195" fmla="*/ 110348 w 3706413"/>
              <a:gd name="connsiteY195" fmla="*/ 708025 h 5229819"/>
              <a:gd name="connsiteX196" fmla="*/ 85723 w 3706413"/>
              <a:gd name="connsiteY196" fmla="*/ 819576 h 5229819"/>
              <a:gd name="connsiteX197" fmla="*/ 199932 w 3706413"/>
              <a:gd name="connsiteY197" fmla="*/ 893664 h 5229819"/>
              <a:gd name="connsiteX198" fmla="*/ 740736 w 3706413"/>
              <a:gd name="connsiteY198" fmla="*/ 1064235 h 5229819"/>
              <a:gd name="connsiteX199" fmla="*/ 1110528 w 3706413"/>
              <a:gd name="connsiteY199" fmla="*/ 1146285 h 5229819"/>
              <a:gd name="connsiteX200" fmla="*/ 459412 w 3706413"/>
              <a:gd name="connsiteY200" fmla="*/ 885372 h 5229819"/>
              <a:gd name="connsiteX201" fmla="*/ 543138 w 3706413"/>
              <a:gd name="connsiteY201" fmla="*/ 845601 h 5229819"/>
              <a:gd name="connsiteX202" fmla="*/ 910153 w 3706413"/>
              <a:gd name="connsiteY202" fmla="*/ 948610 h 5229819"/>
              <a:gd name="connsiteX203" fmla="*/ 966399 w 3706413"/>
              <a:gd name="connsiteY203" fmla="*/ 962382 h 5229819"/>
              <a:gd name="connsiteX204" fmla="*/ 283580 w 3706413"/>
              <a:gd name="connsiteY204" fmla="*/ 681216 h 5229819"/>
              <a:gd name="connsiteX205" fmla="*/ 1590373 w 3706413"/>
              <a:gd name="connsiteY205" fmla="*/ 207352 h 5229819"/>
              <a:gd name="connsiteX206" fmla="*/ 1849000 w 3706413"/>
              <a:gd name="connsiteY206" fmla="*/ 1052202 h 5229819"/>
              <a:gd name="connsiteX207" fmla="*/ 1897521 w 3706413"/>
              <a:gd name="connsiteY207" fmla="*/ 1104633 h 5229819"/>
              <a:gd name="connsiteX208" fmla="*/ 1590373 w 3706413"/>
              <a:gd name="connsiteY208" fmla="*/ 207352 h 5229819"/>
              <a:gd name="connsiteX209" fmla="*/ 1477590 w 3706413"/>
              <a:gd name="connsiteY209" fmla="*/ 196987 h 5229819"/>
              <a:gd name="connsiteX210" fmla="*/ 1734197 w 3706413"/>
              <a:gd name="connsiteY210" fmla="*/ 915385 h 5229819"/>
              <a:gd name="connsiteX211" fmla="*/ 1477590 w 3706413"/>
              <a:gd name="connsiteY211" fmla="*/ 196987 h 5229819"/>
              <a:gd name="connsiteX212" fmla="*/ 1520807 w 3706413"/>
              <a:gd name="connsiteY212" fmla="*/ 401 h 5229819"/>
              <a:gd name="connsiteX213" fmla="*/ 1959261 w 3706413"/>
              <a:gd name="connsiteY213" fmla="*/ 1004279 h 5229819"/>
              <a:gd name="connsiteX214" fmla="*/ 1999831 w 3706413"/>
              <a:gd name="connsiteY214" fmla="*/ 1233302 h 5229819"/>
              <a:gd name="connsiteX215" fmla="*/ 2119085 w 3706413"/>
              <a:gd name="connsiteY215" fmla="*/ 1423964 h 5229819"/>
              <a:gd name="connsiteX216" fmla="*/ 2335471 w 3706413"/>
              <a:gd name="connsiteY216" fmla="*/ 1850384 h 5229819"/>
              <a:gd name="connsiteX217" fmla="*/ 2392591 w 3706413"/>
              <a:gd name="connsiteY217" fmla="*/ 1951489 h 5229819"/>
              <a:gd name="connsiteX218" fmla="*/ 2748943 w 3706413"/>
              <a:gd name="connsiteY218" fmla="*/ 2303364 h 5229819"/>
              <a:gd name="connsiteX219" fmla="*/ 2806241 w 3706413"/>
              <a:gd name="connsiteY219" fmla="*/ 2339964 h 5229819"/>
              <a:gd name="connsiteX220" fmla="*/ 2679338 w 3706413"/>
              <a:gd name="connsiteY220" fmla="*/ 2010074 h 5229819"/>
              <a:gd name="connsiteX221" fmla="*/ 2606989 w 3706413"/>
              <a:gd name="connsiteY221" fmla="*/ 1775538 h 5229819"/>
              <a:gd name="connsiteX222" fmla="*/ 2582155 w 3706413"/>
              <a:gd name="connsiteY222" fmla="*/ 1309760 h 5229819"/>
              <a:gd name="connsiteX223" fmla="*/ 2592851 w 3706413"/>
              <a:gd name="connsiteY223" fmla="*/ 1261833 h 5229819"/>
              <a:gd name="connsiteX224" fmla="*/ 2718128 w 3706413"/>
              <a:gd name="connsiteY224" fmla="*/ 1210907 h 5229819"/>
              <a:gd name="connsiteX225" fmla="*/ 2951511 w 3706413"/>
              <a:gd name="connsiteY225" fmla="*/ 1441852 h 5229819"/>
              <a:gd name="connsiteX226" fmla="*/ 3160173 w 3706413"/>
              <a:gd name="connsiteY226" fmla="*/ 2233223 h 5229819"/>
              <a:gd name="connsiteX227" fmla="*/ 3158785 w 3706413"/>
              <a:gd name="connsiteY227" fmla="*/ 2488422 h 5229819"/>
              <a:gd name="connsiteX228" fmla="*/ 3209364 w 3706413"/>
              <a:gd name="connsiteY228" fmla="*/ 2753645 h 5229819"/>
              <a:gd name="connsiteX229" fmla="*/ 3471364 w 3706413"/>
              <a:gd name="connsiteY229" fmla="*/ 3105660 h 5229819"/>
              <a:gd name="connsiteX230" fmla="*/ 3623977 w 3706413"/>
              <a:gd name="connsiteY230" fmla="*/ 3294563 h 5229819"/>
              <a:gd name="connsiteX231" fmla="*/ 3706413 w 3706413"/>
              <a:gd name="connsiteY231" fmla="*/ 3401612 h 5229819"/>
              <a:gd name="connsiteX232" fmla="*/ 3706413 w 3706413"/>
              <a:gd name="connsiteY232" fmla="*/ 3545638 h 5229819"/>
              <a:gd name="connsiteX233" fmla="*/ 3608502 w 3706413"/>
              <a:gd name="connsiteY233" fmla="*/ 3503365 h 5229819"/>
              <a:gd name="connsiteX234" fmla="*/ 3297560 w 3706413"/>
              <a:gd name="connsiteY234" fmla="*/ 3451338 h 5229819"/>
              <a:gd name="connsiteX235" fmla="*/ 3006185 w 3706413"/>
              <a:gd name="connsiteY235" fmla="*/ 3521395 h 5229819"/>
              <a:gd name="connsiteX236" fmla="*/ 2745224 w 3706413"/>
              <a:gd name="connsiteY236" fmla="*/ 3629721 h 5229819"/>
              <a:gd name="connsiteX237" fmla="*/ 2266244 w 3706413"/>
              <a:gd name="connsiteY237" fmla="*/ 3673727 h 5229819"/>
              <a:gd name="connsiteX238" fmla="*/ 1968615 w 3706413"/>
              <a:gd name="connsiteY238" fmla="*/ 3585320 h 5229819"/>
              <a:gd name="connsiteX239" fmla="*/ 1898396 w 3706413"/>
              <a:gd name="connsiteY239" fmla="*/ 3500287 h 5229819"/>
              <a:gd name="connsiteX240" fmla="*/ 1989083 w 3706413"/>
              <a:gd name="connsiteY240" fmla="*/ 3427016 h 5229819"/>
              <a:gd name="connsiteX241" fmla="*/ 2389567 w 3706413"/>
              <a:gd name="connsiteY241" fmla="*/ 3290809 h 5229819"/>
              <a:gd name="connsiteX242" fmla="*/ 3205300 w 3706413"/>
              <a:gd name="connsiteY242" fmla="*/ 3375769 h 5229819"/>
              <a:gd name="connsiteX243" fmla="*/ 3240592 w 3706413"/>
              <a:gd name="connsiteY243" fmla="*/ 3390188 h 5229819"/>
              <a:gd name="connsiteX244" fmla="*/ 3590446 w 3706413"/>
              <a:gd name="connsiteY244" fmla="*/ 3433644 h 5229819"/>
              <a:gd name="connsiteX245" fmla="*/ 3581651 w 3706413"/>
              <a:gd name="connsiteY245" fmla="*/ 3418443 h 5229819"/>
              <a:gd name="connsiteX246" fmla="*/ 3371466 w 3706413"/>
              <a:gd name="connsiteY246" fmla="*/ 3338517 h 5229819"/>
              <a:gd name="connsiteX247" fmla="*/ 3329835 w 3706413"/>
              <a:gd name="connsiteY247" fmla="*/ 3315870 h 5229819"/>
              <a:gd name="connsiteX248" fmla="*/ 3091307 w 3706413"/>
              <a:gd name="connsiteY248" fmla="*/ 3229805 h 5229819"/>
              <a:gd name="connsiteX249" fmla="*/ 2723879 w 3706413"/>
              <a:gd name="connsiteY249" fmla="*/ 3162709 h 5229819"/>
              <a:gd name="connsiteX250" fmla="*/ 2203034 w 3706413"/>
              <a:gd name="connsiteY250" fmla="*/ 2922890 h 5229819"/>
              <a:gd name="connsiteX251" fmla="*/ 2101110 w 3706413"/>
              <a:gd name="connsiteY251" fmla="*/ 2793332 h 5229819"/>
              <a:gd name="connsiteX252" fmla="*/ 2116325 w 3706413"/>
              <a:gd name="connsiteY252" fmla="*/ 2687419 h 5229819"/>
              <a:gd name="connsiteX253" fmla="*/ 2319352 w 3706413"/>
              <a:gd name="connsiteY253" fmla="*/ 2601737 h 5229819"/>
              <a:gd name="connsiteX254" fmla="*/ 2766163 w 3706413"/>
              <a:gd name="connsiteY254" fmla="*/ 2737145 h 5229819"/>
              <a:gd name="connsiteX255" fmla="*/ 2974746 w 3706413"/>
              <a:gd name="connsiteY255" fmla="*/ 2866399 h 5229819"/>
              <a:gd name="connsiteX256" fmla="*/ 3252625 w 3706413"/>
              <a:gd name="connsiteY256" fmla="*/ 3111944 h 5229819"/>
              <a:gd name="connsiteX257" fmla="*/ 3398162 w 3706413"/>
              <a:gd name="connsiteY257" fmla="*/ 3234826 h 5229819"/>
              <a:gd name="connsiteX258" fmla="*/ 3566326 w 3706413"/>
              <a:gd name="connsiteY258" fmla="*/ 3338157 h 5229819"/>
              <a:gd name="connsiteX259" fmla="*/ 3542324 w 3706413"/>
              <a:gd name="connsiteY259" fmla="*/ 3269103 h 5229819"/>
              <a:gd name="connsiteX260" fmla="*/ 3361463 w 3706413"/>
              <a:gd name="connsiteY260" fmla="*/ 3048843 h 5229819"/>
              <a:gd name="connsiteX261" fmla="*/ 2760231 w 3706413"/>
              <a:gd name="connsiteY261" fmla="*/ 2387604 h 5229819"/>
              <a:gd name="connsiteX262" fmla="*/ 2690109 w 3706413"/>
              <a:gd name="connsiteY262" fmla="*/ 2343136 h 5229819"/>
              <a:gd name="connsiteX263" fmla="*/ 2584945 w 3706413"/>
              <a:gd name="connsiteY263" fmla="*/ 2319604 h 5229819"/>
              <a:gd name="connsiteX264" fmla="*/ 2476459 w 3706413"/>
              <a:gd name="connsiteY264" fmla="*/ 2274585 h 5229819"/>
              <a:gd name="connsiteX265" fmla="*/ 1635021 w 3706413"/>
              <a:gd name="connsiteY265" fmla="*/ 2080790 h 5229819"/>
              <a:gd name="connsiteX266" fmla="*/ 994284 w 3706413"/>
              <a:gd name="connsiteY266" fmla="*/ 1848426 h 5229819"/>
              <a:gd name="connsiteX267" fmla="*/ 900907 w 3706413"/>
              <a:gd name="connsiteY267" fmla="*/ 1722986 h 5229819"/>
              <a:gd name="connsiteX268" fmla="*/ 1019942 w 3706413"/>
              <a:gd name="connsiteY268" fmla="*/ 1634959 h 5229819"/>
              <a:gd name="connsiteX269" fmla="*/ 1436756 w 3706413"/>
              <a:gd name="connsiteY269" fmla="*/ 1581585 h 5229819"/>
              <a:gd name="connsiteX270" fmla="*/ 1745065 w 3706413"/>
              <a:gd name="connsiteY270" fmla="*/ 1615304 h 5229819"/>
              <a:gd name="connsiteX271" fmla="*/ 1601192 w 3706413"/>
              <a:gd name="connsiteY271" fmla="*/ 1445865 h 5229819"/>
              <a:gd name="connsiteX272" fmla="*/ 1401935 w 3706413"/>
              <a:gd name="connsiteY272" fmla="*/ 1322332 h 5229819"/>
              <a:gd name="connsiteX273" fmla="*/ 1350058 w 3706413"/>
              <a:gd name="connsiteY273" fmla="*/ 1304329 h 5229819"/>
              <a:gd name="connsiteX274" fmla="*/ 1196299 w 3706413"/>
              <a:gd name="connsiteY274" fmla="*/ 1267380 h 5229819"/>
              <a:gd name="connsiteX275" fmla="*/ 1010774 w 3706413"/>
              <a:gd name="connsiteY275" fmla="*/ 1183133 h 5229819"/>
              <a:gd name="connsiteX276" fmla="*/ 762606 w 3706413"/>
              <a:gd name="connsiteY276" fmla="*/ 1122658 h 5229819"/>
              <a:gd name="connsiteX277" fmla="*/ 154893 w 3706413"/>
              <a:gd name="connsiteY277" fmla="*/ 930327 h 5229819"/>
              <a:gd name="connsiteX278" fmla="*/ 41348 w 3706413"/>
              <a:gd name="connsiteY278" fmla="*/ 855682 h 5229819"/>
              <a:gd name="connsiteX279" fmla="*/ 71618 w 3706413"/>
              <a:gd name="connsiteY279" fmla="*/ 669959 h 5229819"/>
              <a:gd name="connsiteX280" fmla="*/ 192882 w 3706413"/>
              <a:gd name="connsiteY280" fmla="*/ 633126 h 5229819"/>
              <a:gd name="connsiteX281" fmla="*/ 753661 w 3706413"/>
              <a:gd name="connsiteY281" fmla="*/ 741211 h 5229819"/>
              <a:gd name="connsiteX282" fmla="*/ 1255776 w 3706413"/>
              <a:gd name="connsiteY282" fmla="*/ 1147472 h 5229819"/>
              <a:gd name="connsiteX283" fmla="*/ 1455766 w 3706413"/>
              <a:gd name="connsiteY283" fmla="*/ 1276598 h 5229819"/>
              <a:gd name="connsiteX284" fmla="*/ 1288932 w 3706413"/>
              <a:gd name="connsiteY284" fmla="*/ 1033280 h 5229819"/>
              <a:gd name="connsiteX285" fmla="*/ 1232411 w 3706413"/>
              <a:gd name="connsiteY285" fmla="*/ 880301 h 5229819"/>
              <a:gd name="connsiteX286" fmla="*/ 1384570 w 3706413"/>
              <a:gd name="connsiteY286" fmla="*/ 733996 h 5229819"/>
              <a:gd name="connsiteX287" fmla="*/ 1507746 w 3706413"/>
              <a:gd name="connsiteY287" fmla="*/ 755398 h 5229819"/>
              <a:gd name="connsiteX288" fmla="*/ 1477350 w 3706413"/>
              <a:gd name="connsiteY288" fmla="*/ 678725 h 5229819"/>
              <a:gd name="connsiteX289" fmla="*/ 1417151 w 3706413"/>
              <a:gd name="connsiteY289" fmla="*/ 168105 h 5229819"/>
              <a:gd name="connsiteX290" fmla="*/ 1520807 w 3706413"/>
              <a:gd name="connsiteY290"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Lst>
            <a:rect l="l" t="t" r="r" b="b"/>
            <a:pathLst>
              <a:path w="3706413" h="5229819">
                <a:moveTo>
                  <a:pt x="3324222" y="5028685"/>
                </a:moveTo>
                <a:cubicBezTo>
                  <a:pt x="2914191" y="5017649"/>
                  <a:pt x="2457659" y="5092074"/>
                  <a:pt x="2393353" y="5115550"/>
                </a:cubicBezTo>
                <a:cubicBezTo>
                  <a:pt x="2431157" y="5160603"/>
                  <a:pt x="2707409" y="5188478"/>
                  <a:pt x="2867479" y="5174972"/>
                </a:cubicBezTo>
                <a:cubicBezTo>
                  <a:pt x="3128478" y="5152984"/>
                  <a:pt x="3388566" y="5120472"/>
                  <a:pt x="3648886" y="5092281"/>
                </a:cubicBezTo>
                <a:cubicBezTo>
                  <a:pt x="3667175" y="5090483"/>
                  <a:pt x="3685179" y="5084973"/>
                  <a:pt x="3702503" y="5073259"/>
                </a:cubicBezTo>
                <a:cubicBezTo>
                  <a:pt x="3592409" y="5045537"/>
                  <a:pt x="3460899" y="5032363"/>
                  <a:pt x="3324222" y="5028685"/>
                </a:cubicBezTo>
                <a:close/>
                <a:moveTo>
                  <a:pt x="2943802" y="4819637"/>
                </a:moveTo>
                <a:cubicBezTo>
                  <a:pt x="2893293" y="4817421"/>
                  <a:pt x="2839830" y="4831234"/>
                  <a:pt x="2790751" y="4847576"/>
                </a:cubicBezTo>
                <a:cubicBezTo>
                  <a:pt x="2669496" y="4887789"/>
                  <a:pt x="2461044" y="5000040"/>
                  <a:pt x="2434897" y="5031577"/>
                </a:cubicBezTo>
                <a:cubicBezTo>
                  <a:pt x="2484364" y="5038618"/>
                  <a:pt x="2785484" y="4986917"/>
                  <a:pt x="2951768" y="4976098"/>
                </a:cubicBezTo>
                <a:cubicBezTo>
                  <a:pt x="3119274" y="4965385"/>
                  <a:pt x="3287249" y="4966695"/>
                  <a:pt x="3475392" y="4962373"/>
                </a:cubicBezTo>
                <a:cubicBezTo>
                  <a:pt x="3291674" y="4892417"/>
                  <a:pt x="3125043" y="4827317"/>
                  <a:pt x="2943802" y="4819637"/>
                </a:cubicBezTo>
                <a:close/>
                <a:moveTo>
                  <a:pt x="2984957" y="4764199"/>
                </a:moveTo>
                <a:cubicBezTo>
                  <a:pt x="3018240" y="4767408"/>
                  <a:pt x="3051712" y="4773969"/>
                  <a:pt x="3085247" y="4783935"/>
                </a:cubicBezTo>
                <a:cubicBezTo>
                  <a:pt x="3248124" y="4832427"/>
                  <a:pt x="3408749" y="4889020"/>
                  <a:pt x="3570306" y="4942005"/>
                </a:cubicBezTo>
                <a:lnTo>
                  <a:pt x="3706413" y="4985431"/>
                </a:lnTo>
                <a:lnTo>
                  <a:pt x="3706413" y="5138759"/>
                </a:lnTo>
                <a:lnTo>
                  <a:pt x="3666470" y="5143575"/>
                </a:lnTo>
                <a:cubicBezTo>
                  <a:pt x="3408699" y="5170758"/>
                  <a:pt x="3151374" y="5199821"/>
                  <a:pt x="2893424" y="5222073"/>
                </a:cubicBez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3087942" y="4378606"/>
                </a:moveTo>
                <a:cubicBezTo>
                  <a:pt x="3144748" y="4441586"/>
                  <a:pt x="3195973" y="4512072"/>
                  <a:pt x="3296563" y="4500490"/>
                </a:cubicBezTo>
                <a:cubicBezTo>
                  <a:pt x="3227004" y="4460065"/>
                  <a:pt x="3157778" y="4419362"/>
                  <a:pt x="3087942" y="4378606"/>
                </a:cubicBezTo>
                <a:close/>
                <a:moveTo>
                  <a:pt x="3244519" y="4342061"/>
                </a:moveTo>
                <a:cubicBezTo>
                  <a:pt x="3237398" y="4401665"/>
                  <a:pt x="3296048" y="4447292"/>
                  <a:pt x="3437633" y="4493328"/>
                </a:cubicBezTo>
                <a:cubicBezTo>
                  <a:pt x="3374983" y="4444284"/>
                  <a:pt x="3312334" y="4395239"/>
                  <a:pt x="3244519" y="4342061"/>
                </a:cubicBezTo>
                <a:close/>
                <a:moveTo>
                  <a:pt x="1907604" y="4339664"/>
                </a:move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832100" y="4658202"/>
                  <a:pt x="3016629" y="4649574"/>
                  <a:pt x="3196930" y="4588044"/>
                </a:cubicBezTo>
                <a:cubicBezTo>
                  <a:pt x="3198959" y="4579002"/>
                  <a:pt x="3200989" y="4569960"/>
                  <a:pt x="3203019" y="4560918"/>
                </a:cubicBezTo>
                <a:cubicBezTo>
                  <a:pt x="3130559" y="4535912"/>
                  <a:pt x="3058809" y="450635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88997" y="3810128"/>
                </a:moveTo>
                <a:cubicBezTo>
                  <a:pt x="2831670" y="3941058"/>
                  <a:pt x="2937046" y="4076752"/>
                  <a:pt x="3092476" y="4164235"/>
                </a:cubicBezTo>
                <a:cubicBezTo>
                  <a:pt x="3210716" y="4230989"/>
                  <a:pt x="3312281" y="4326412"/>
                  <a:pt x="3421465" y="4408668"/>
                </a:cubicBezTo>
                <a:cubicBezTo>
                  <a:pt x="3449123" y="4429493"/>
                  <a:pt x="3477776" y="4449483"/>
                  <a:pt x="3516150" y="4477687"/>
                </a:cubicBezTo>
                <a:cubicBezTo>
                  <a:pt x="3438660" y="4249159"/>
                  <a:pt x="2930483" y="3834999"/>
                  <a:pt x="2688997" y="3810128"/>
                </a:cubicBezTo>
                <a:close/>
                <a:moveTo>
                  <a:pt x="2629101" y="3729983"/>
                </a:moveTo>
                <a:cubicBezTo>
                  <a:pt x="2661589" y="3730947"/>
                  <a:pt x="2697073" y="3732787"/>
                  <a:pt x="2725377" y="3746294"/>
                </a:cubicBezTo>
                <a:cubicBezTo>
                  <a:pt x="2822777" y="3791583"/>
                  <a:pt x="2920786" y="3836926"/>
                  <a:pt x="3013384" y="3891324"/>
                </a:cubicBezTo>
                <a:cubicBezTo>
                  <a:pt x="3287958" y="4052706"/>
                  <a:pt x="3483613" y="4293294"/>
                  <a:pt x="3660848" y="4551031"/>
                </a:cubicBezTo>
                <a:cubicBezTo>
                  <a:pt x="3674449" y="4570948"/>
                  <a:pt x="3688952" y="4591098"/>
                  <a:pt x="3704859" y="4609717"/>
                </a:cubicBezTo>
                <a:lnTo>
                  <a:pt x="3706413" y="4611184"/>
                </a:lnTo>
                <a:lnTo>
                  <a:pt x="3706413" y="4755886"/>
                </a:lnTo>
                <a:lnTo>
                  <a:pt x="3552833" y="4689924"/>
                </a:lnTo>
                <a:cubicBezTo>
                  <a:pt x="3492107" y="4665524"/>
                  <a:pt x="3430822" y="4642291"/>
                  <a:pt x="3369302" y="4619536"/>
                </a:cubicBezTo>
                <a:cubicBezTo>
                  <a:pt x="3337176" y="4607541"/>
                  <a:pt x="3310571" y="4609543"/>
                  <a:pt x="3276509" y="4622882"/>
                </a:cubicBezTo>
                <a:cubicBezTo>
                  <a:pt x="3075959" y="4701405"/>
                  <a:pt x="2866571" y="4723552"/>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3397898" y="3668670"/>
                </a:moveTo>
                <a:cubicBezTo>
                  <a:pt x="3415283" y="3667983"/>
                  <a:pt x="3433355" y="3673847"/>
                  <a:pt x="3449283" y="3681369"/>
                </a:cubicBezTo>
                <a:cubicBezTo>
                  <a:pt x="3508306" y="3708900"/>
                  <a:pt x="3568531" y="3734999"/>
                  <a:pt x="3627665" y="3763001"/>
                </a:cubicBezTo>
                <a:lnTo>
                  <a:pt x="3706413" y="3805642"/>
                </a:lnTo>
                <a:lnTo>
                  <a:pt x="3706413" y="3865937"/>
                </a:lnTo>
                <a:lnTo>
                  <a:pt x="3673535" y="3844482"/>
                </a:lnTo>
                <a:cubicBezTo>
                  <a:pt x="3568081" y="3782444"/>
                  <a:pt x="3464597" y="3742260"/>
                  <a:pt x="3391447" y="3744577"/>
                </a:cubicBezTo>
                <a:cubicBezTo>
                  <a:pt x="3445826" y="3859271"/>
                  <a:pt x="3536464" y="3928863"/>
                  <a:pt x="3623365" y="3988607"/>
                </a:cubicBezTo>
                <a:cubicBezTo>
                  <a:pt x="3638783" y="3991476"/>
                  <a:pt x="3644443" y="3993502"/>
                  <a:pt x="3645161" y="3992335"/>
                </a:cubicBezTo>
                <a:cubicBezTo>
                  <a:pt x="3651900" y="3982164"/>
                  <a:pt x="3658083" y="3971330"/>
                  <a:pt x="3669623" y="3952050"/>
                </a:cubicBezTo>
                <a:lnTo>
                  <a:pt x="3706413" y="3970469"/>
                </a:lnTo>
                <a:lnTo>
                  <a:pt x="3706413" y="4112777"/>
                </a:lnTo>
                <a:lnTo>
                  <a:pt x="3499463" y="3964991"/>
                </a:lnTo>
                <a:cubicBezTo>
                  <a:pt x="3444087" y="3920570"/>
                  <a:pt x="3399487" y="3862025"/>
                  <a:pt x="3355004" y="3805641"/>
                </a:cubicBezTo>
                <a:cubicBezTo>
                  <a:pt x="3329592" y="3773334"/>
                  <a:pt x="3324339" y="3732017"/>
                  <a:pt x="3350639" y="3695270"/>
                </a:cubicBezTo>
                <a:cubicBezTo>
                  <a:pt x="3363817" y="3676592"/>
                  <a:pt x="3380514" y="3669356"/>
                  <a:pt x="3397898" y="3668670"/>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367226" y="2661486"/>
                </a:move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728972" y="3136419"/>
                  <a:pt x="2958854" y="3153527"/>
                  <a:pt x="3189423" y="3180218"/>
                </a:cubicBezTo>
                <a:cubicBezTo>
                  <a:pt x="2893454" y="2996709"/>
                  <a:pt x="2335267" y="2789917"/>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lose/>
                <a:moveTo>
                  <a:pt x="3210311" y="2079941"/>
                </a:moveTo>
                <a:cubicBezTo>
                  <a:pt x="3256248" y="2071316"/>
                  <a:pt x="3282832" y="2083445"/>
                  <a:pt x="3306643" y="2095643"/>
                </a:cubicBezTo>
                <a:cubicBezTo>
                  <a:pt x="3457298" y="2173726"/>
                  <a:pt x="3595565" y="2272144"/>
                  <a:pt x="3675942" y="2418868"/>
                </a:cubicBezTo>
                <a:lnTo>
                  <a:pt x="3706413" y="2484145"/>
                </a:lnTo>
                <a:lnTo>
                  <a:pt x="3706413" y="2627274"/>
                </a:lnTo>
                <a:lnTo>
                  <a:pt x="3681303" y="2546191"/>
                </a:lnTo>
                <a:cubicBezTo>
                  <a:pt x="3633669" y="2400434"/>
                  <a:pt x="3529701" y="2297429"/>
                  <a:pt x="3407314" y="2211574"/>
                </a:cubicBezTo>
                <a:cubicBezTo>
                  <a:pt x="3394822" y="2203428"/>
                  <a:pt x="3390274" y="2202727"/>
                  <a:pt x="3381875" y="2214291"/>
                </a:cubicBezTo>
                <a:cubicBezTo>
                  <a:pt x="3440248" y="2353295"/>
                  <a:pt x="3510385" y="2485252"/>
                  <a:pt x="3584397" y="2615085"/>
                </a:cubicBezTo>
                <a:lnTo>
                  <a:pt x="3706413" y="2824803"/>
                </a:lnTo>
                <a:lnTo>
                  <a:pt x="3706413" y="2949791"/>
                </a:lnTo>
                <a:lnTo>
                  <a:pt x="3298059" y="2192604"/>
                </a:lnTo>
                <a:cubicBezTo>
                  <a:pt x="3309571" y="2371494"/>
                  <a:pt x="3349665" y="2539950"/>
                  <a:pt x="3453791" y="2686289"/>
                </a:cubicBezTo>
                <a:lnTo>
                  <a:pt x="3706413" y="3036627"/>
                </a:lnTo>
                <a:lnTo>
                  <a:pt x="3706413" y="3122698"/>
                </a:lnTo>
                <a:lnTo>
                  <a:pt x="3584914" y="2963314"/>
                </a:lnTo>
                <a:cubicBezTo>
                  <a:pt x="3523540" y="2882503"/>
                  <a:pt x="3462823" y="2801211"/>
                  <a:pt x="3404251" y="2718261"/>
                </a:cubicBezTo>
                <a:cubicBezTo>
                  <a:pt x="3355914" y="2649869"/>
                  <a:pt x="3319635" y="2570229"/>
                  <a:pt x="3291617" y="2490995"/>
                </a:cubicBezTo>
                <a:cubicBezTo>
                  <a:pt x="3258912" y="2398760"/>
                  <a:pt x="3239555" y="2301534"/>
                  <a:pt x="3218538" y="2205701"/>
                </a:cubicBezTo>
                <a:cubicBezTo>
                  <a:pt x="3210690" y="2169382"/>
                  <a:pt x="3196515" y="2083051"/>
                  <a:pt x="3210311" y="2079941"/>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3706413" y="1137947"/>
                </a:moveTo>
                <a:lnTo>
                  <a:pt x="3706413" y="1243206"/>
                </a:lnTo>
                <a:lnTo>
                  <a:pt x="3696802" y="1277693"/>
                </a:lnTo>
                <a:cubicBezTo>
                  <a:pt x="3680907" y="1377402"/>
                  <a:pt x="3652651" y="1477886"/>
                  <a:pt x="3654274" y="1577573"/>
                </a:cubicBezTo>
                <a:cubicBezTo>
                  <a:pt x="3656218" y="1718766"/>
                  <a:pt x="3665324" y="1858888"/>
                  <a:pt x="3690859" y="1995668"/>
                </a:cubicBezTo>
                <a:lnTo>
                  <a:pt x="3706413" y="2066513"/>
                </a:lnTo>
                <a:lnTo>
                  <a:pt x="3706413" y="2262940"/>
                </a:lnTo>
                <a:lnTo>
                  <a:pt x="3657271" y="2111802"/>
                </a:lnTo>
                <a:cubicBezTo>
                  <a:pt x="3602913" y="1902824"/>
                  <a:pt x="3586529" y="1687624"/>
                  <a:pt x="3602351" y="1469850"/>
                </a:cubicBezTo>
                <a:cubicBezTo>
                  <a:pt x="3609765" y="1370484"/>
                  <a:pt x="3619982" y="1243361"/>
                  <a:pt x="3678488" y="1166299"/>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67861" y="1693097"/>
                  <a:pt x="3162162" y="1950423"/>
                  <a:pt x="3160173" y="2233223"/>
                </a:cubicBezTo>
                <a:cubicBezTo>
                  <a:pt x="3159710" y="2318290"/>
                  <a:pt x="3160467" y="2403461"/>
                  <a:pt x="3158785" y="2488422"/>
                </a:cubicBezTo>
                <a:cubicBezTo>
                  <a:pt x="3157064" y="2580754"/>
                  <a:pt x="3152464" y="2674373"/>
                  <a:pt x="3209364" y="2753645"/>
                </a:cubicBezTo>
                <a:cubicBezTo>
                  <a:pt x="3294741" y="2872248"/>
                  <a:pt x="3378737" y="2992575"/>
                  <a:pt x="3471364" y="3105660"/>
                </a:cubicBezTo>
                <a:cubicBezTo>
                  <a:pt x="3522667" y="3168317"/>
                  <a:pt x="3573704" y="3231163"/>
                  <a:pt x="3623977" y="3294563"/>
                </a:cubicBezTo>
                <a:lnTo>
                  <a:pt x="3706413" y="3401612"/>
                </a:lnTo>
                <a:lnTo>
                  <a:pt x="3706413" y="3545638"/>
                </a:lnTo>
                <a:lnTo>
                  <a:pt x="3608502" y="3503365"/>
                </a:lnTo>
                <a:cubicBezTo>
                  <a:pt x="3508306" y="3468520"/>
                  <a:pt x="3402344" y="3454867"/>
                  <a:pt x="3297560" y="3451338"/>
                </a:cubicBezTo>
                <a:cubicBezTo>
                  <a:pt x="3200096" y="3448443"/>
                  <a:pt x="3098687" y="3465792"/>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673305" y="3202887"/>
                  <a:pt x="2945358" y="3236545"/>
                  <a:pt x="3205300" y="3375769"/>
                </a:cubicBezTo>
                <a:cubicBezTo>
                  <a:pt x="3216457" y="3381649"/>
                  <a:pt x="3228116" y="3388802"/>
                  <a:pt x="3240592" y="3390188"/>
                </a:cubicBezTo>
                <a:cubicBezTo>
                  <a:pt x="3356935" y="3405469"/>
                  <a:pt x="3473717" y="3419252"/>
                  <a:pt x="3590446" y="3433644"/>
                </a:cubicBezTo>
                <a:cubicBezTo>
                  <a:pt x="3587550" y="3428171"/>
                  <a:pt x="3585759" y="3420642"/>
                  <a:pt x="3581651" y="3418443"/>
                </a:cubicBezTo>
                <a:cubicBezTo>
                  <a:pt x="3514494" y="3385601"/>
                  <a:pt x="3468935" y="3296248"/>
                  <a:pt x="3371466" y="3338517"/>
                </a:cubicBezTo>
                <a:cubicBezTo>
                  <a:pt x="3362827" y="3342379"/>
                  <a:pt x="3344983" y="3321787"/>
                  <a:pt x="3329835" y="3315870"/>
                </a:cubicBezTo>
                <a:cubicBezTo>
                  <a:pt x="3250433" y="3285961"/>
                  <a:pt x="3173178" y="3249173"/>
                  <a:pt x="3091307" y="3229805"/>
                </a:cubicBez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ubicBezTo>
                  <a:pt x="2479864" y="2611004"/>
                  <a:pt x="2629308" y="2651575"/>
                  <a:pt x="2766163" y="2737145"/>
                </a:cubicBezTo>
                <a:cubicBezTo>
                  <a:pt x="2835451" y="2780619"/>
                  <a:pt x="2910653" y="2816308"/>
                  <a:pt x="2974746" y="2866399"/>
                </a:cubicBezTo>
                <a:cubicBezTo>
                  <a:pt x="3072827" y="2942164"/>
                  <a:pt x="3175565" y="3017411"/>
                  <a:pt x="3252625" y="3111944"/>
                </a:cubicBezTo>
                <a:cubicBezTo>
                  <a:pt x="3296437" y="3165505"/>
                  <a:pt x="3346021" y="3198980"/>
                  <a:pt x="3398162" y="3234826"/>
                </a:cubicBezTo>
                <a:cubicBezTo>
                  <a:pt x="3452356" y="3271772"/>
                  <a:pt x="3510364" y="3303824"/>
                  <a:pt x="3566326" y="3338157"/>
                </a:cubicBezTo>
                <a:cubicBezTo>
                  <a:pt x="3566137" y="3305573"/>
                  <a:pt x="3555890" y="3285945"/>
                  <a:pt x="3542324" y="3269103"/>
                </a:cubicBezTo>
                <a:cubicBezTo>
                  <a:pt x="3482498" y="3195108"/>
                  <a:pt x="3424664" y="3119443"/>
                  <a:pt x="3361463" y="3048843"/>
                </a:cubicBezTo>
                <a:cubicBezTo>
                  <a:pt x="3162306" y="2827002"/>
                  <a:pt x="2961767" y="2606885"/>
                  <a:pt x="2760231" y="2387604"/>
                </a:cubicBez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bg1">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pic>
        <p:nvPicPr>
          <p:cNvPr id="26" name="Graphic 25">
            <a:extLst>
              <a:ext uri="{FF2B5EF4-FFF2-40B4-BE49-F238E27FC236}">
                <a16:creationId xmlns:a16="http://schemas.microsoft.com/office/drawing/2014/main" id="{9A083F98-8E0D-14F8-CA40-D0B5AB8037E2}"/>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tretch>
            <a:fillRect/>
          </a:stretch>
        </p:blipFill>
        <p:spPr>
          <a:xfrm>
            <a:off x="1411582" y="447749"/>
            <a:ext cx="2330685" cy="1898712"/>
          </a:xfrm>
          <a:prstGeom prst="rect">
            <a:avLst/>
          </a:prstGeom>
        </p:spPr>
      </p:pic>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p:nvPr>
        </p:nvSpPr>
        <p:spPr>
          <a:xfrm>
            <a:off x="3278188" y="2740025"/>
            <a:ext cx="5688012" cy="2028825"/>
          </a:xfrm>
        </p:spPr>
        <p:txBody>
          <a:bodyPr>
            <a:normAutofit/>
          </a:bodyPr>
          <a:lstStyle>
            <a:lvl1pPr marL="0" indent="0" algn="ctr">
              <a:lnSpc>
                <a:spcPct val="100000"/>
              </a:lnSpc>
              <a:spcBef>
                <a:spcPts val="0"/>
              </a:spcBef>
              <a:buNone/>
              <a:defRPr sz="2400"/>
            </a:lvl1pPr>
          </a:lstStyle>
          <a:p>
            <a:pPr lvl="0"/>
            <a:r>
              <a:rPr lang="en-US"/>
              <a:t>Click to edit Master text styles</a:t>
            </a:r>
          </a:p>
        </p:txBody>
      </p:sp>
      <p:sp>
        <p:nvSpPr>
          <p:cNvPr id="2" name="Title 1">
            <a:extLst>
              <a:ext uri="{FF2B5EF4-FFF2-40B4-BE49-F238E27FC236}">
                <a16:creationId xmlns:a16="http://schemas.microsoft.com/office/drawing/2014/main" id="{867817C7-4A09-9188-0BD5-838E3AD61F1A}"/>
              </a:ext>
            </a:extLst>
          </p:cNvPr>
          <p:cNvSpPr>
            <a:spLocks noGrp="1"/>
          </p:cNvSpPr>
          <p:nvPr>
            <p:ph type="title"/>
          </p:nvPr>
        </p:nvSpPr>
        <p:spPr>
          <a:xfrm>
            <a:off x="838200" y="1901952"/>
            <a:ext cx="10515600" cy="466344"/>
          </a:xfrm>
        </p:spPr>
        <p:txBody>
          <a:bodyPr/>
          <a:lstStyle>
            <a:lvl1pPr algn="ctr">
              <a:defRPr sz="2400" cap="all" baseline="0">
                <a:latin typeface="Gill Sans Nova" panose="020B0602020104020203" pitchFamily="34" charset="0"/>
              </a:defRPr>
            </a:lvl1pPr>
          </a:lstStyle>
          <a:p>
            <a:r>
              <a:rPr lang="en-US"/>
              <a:t>Click to edit Master title style</a:t>
            </a:r>
            <a:endParaRPr lang="en-US" dirty="0"/>
          </a:p>
        </p:txBody>
      </p:sp>
      <p:sp>
        <p:nvSpPr>
          <p:cNvPr id="22" name="Freeform: Shape 21">
            <a:extLst>
              <a:ext uri="{FF2B5EF4-FFF2-40B4-BE49-F238E27FC236}">
                <a16:creationId xmlns:a16="http://schemas.microsoft.com/office/drawing/2014/main" id="{83712F38-4391-A499-56E2-8F095A506D08}"/>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a16="http://schemas.microsoft.com/office/drawing/2014/main" id="{AA6350AA-EC6F-8D22-E7C8-E49FBD7689EB}"/>
              </a:ext>
            </a:extLst>
          </p:cNvPr>
          <p:cNvSpPr/>
          <p:nvPr userDrawn="1"/>
        </p:nvSpPr>
        <p:spPr>
          <a:xfrm>
            <a:off x="2032253" y="592989"/>
            <a:ext cx="8339975" cy="5016456"/>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339975" h="5016456">
                <a:moveTo>
                  <a:pt x="3848638" y="256"/>
                </a:moveTo>
                <a:cubicBezTo>
                  <a:pt x="4570927" y="7508"/>
                  <a:pt x="5235778" y="169337"/>
                  <a:pt x="5854939" y="453958"/>
                </a:cubicBezTo>
                <a:cubicBezTo>
                  <a:pt x="6501988" y="751448"/>
                  <a:pt x="7048323" y="1162477"/>
                  <a:pt x="7528125" y="1647586"/>
                </a:cubicBezTo>
                <a:cubicBezTo>
                  <a:pt x="7683482" y="1804666"/>
                  <a:pt x="7835477" y="1964795"/>
                  <a:pt x="7964917" y="2141444"/>
                </a:cubicBezTo>
                <a:cubicBezTo>
                  <a:pt x="8291332" y="2586851"/>
                  <a:pt x="8426919" y="3084911"/>
                  <a:pt x="8282443" y="3652263"/>
                </a:cubicBezTo>
                <a:cubicBezTo>
                  <a:pt x="8184226" y="4038024"/>
                  <a:pt x="7971744" y="4372053"/>
                  <a:pt x="7614819" y="4625329"/>
                </a:cubicBezTo>
                <a:cubicBezTo>
                  <a:pt x="7196329" y="4922350"/>
                  <a:pt x="6753706" y="4984477"/>
                  <a:pt x="6295036" y="4840094"/>
                </a:cubicBezTo>
                <a:cubicBezTo>
                  <a:pt x="6141710" y="4791809"/>
                  <a:pt x="6009670" y="4711390"/>
                  <a:pt x="5873978" y="4635681"/>
                </a:cubicBezTo>
                <a:cubicBezTo>
                  <a:pt x="5580727" y="4471947"/>
                  <a:pt x="5266011" y="4351689"/>
                  <a:pt x="4908200" y="4320645"/>
                </a:cubicBezTo>
                <a:cubicBezTo>
                  <a:pt x="4606973" y="4294394"/>
                  <a:pt x="4308924" y="4341330"/>
                  <a:pt x="4012453" y="4430992"/>
                </a:cubicBezTo>
                <a:cubicBezTo>
                  <a:pt x="3681382" y="4531125"/>
                  <a:pt x="3492158" y="4613858"/>
                  <a:pt x="3293564" y="4694916"/>
                </a:cubicBezTo>
                <a:cubicBezTo>
                  <a:pt x="3072864" y="4785027"/>
                  <a:pt x="1763329" y="5319409"/>
                  <a:pt x="900660" y="4775642"/>
                </a:cubicBezTo>
                <a:cubicBezTo>
                  <a:pt x="668340" y="4629189"/>
                  <a:pt x="505436" y="4428533"/>
                  <a:pt x="464143" y="4374943"/>
                </a:cubicBezTo>
                <a:cubicBezTo>
                  <a:pt x="281748" y="4138098"/>
                  <a:pt x="171990" y="3867355"/>
                  <a:pt x="100508" y="3580002"/>
                </a:cubicBezTo>
                <a:cubicBezTo>
                  <a:pt x="19663" y="3254689"/>
                  <a:pt x="-6201" y="2919423"/>
                  <a:pt x="1210" y="2578945"/>
                </a:cubicBezTo>
                <a:cubicBezTo>
                  <a:pt x="10675" y="2138785"/>
                  <a:pt x="197522" y="1745167"/>
                  <a:pt x="500797" y="1384103"/>
                </a:cubicBezTo>
                <a:cubicBezTo>
                  <a:pt x="730656" y="1110427"/>
                  <a:pt x="1007021" y="882615"/>
                  <a:pt x="1318314" y="689794"/>
                </a:cubicBezTo>
                <a:cubicBezTo>
                  <a:pt x="1444924" y="611408"/>
                  <a:pt x="1573572" y="537328"/>
                  <a:pt x="1708401" y="472905"/>
                </a:cubicBezTo>
                <a:cubicBezTo>
                  <a:pt x="2394802" y="145037"/>
                  <a:pt x="3108888" y="-7126"/>
                  <a:pt x="3848638" y="256"/>
                </a:cubicBezTo>
                <a:close/>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
        <p:nvSpPr>
          <p:cNvPr id="28" name="Freeform: Shape 27">
            <a:extLst>
              <a:ext uri="{FF2B5EF4-FFF2-40B4-BE49-F238E27FC236}">
                <a16:creationId xmlns:a16="http://schemas.microsoft.com/office/drawing/2014/main" id="{B1BA04E2-C77D-D0F1-EC03-2F832DFA5498}"/>
              </a:ext>
            </a:extLst>
          </p:cNvPr>
          <p:cNvSpPr>
            <a:spLocks/>
          </p:cNvSpPr>
          <p:nvPr userDrawn="1"/>
        </p:nvSpPr>
        <p:spPr>
          <a:xfrm>
            <a:off x="0" y="1641237"/>
            <a:ext cx="12192000" cy="5216762"/>
          </a:xfrm>
          <a:custGeom>
            <a:avLst/>
            <a:gdLst>
              <a:gd name="connsiteX0" fmla="*/ 1849560 w 12192000"/>
              <a:gd name="connsiteY0" fmla="*/ 803 h 5216762"/>
              <a:gd name="connsiteX1" fmla="*/ 2779308 w 12192000"/>
              <a:gd name="connsiteY1" fmla="*/ 191654 h 5216762"/>
              <a:gd name="connsiteX2" fmla="*/ 3529993 w 12192000"/>
              <a:gd name="connsiteY2" fmla="*/ 614650 h 5216762"/>
              <a:gd name="connsiteX3" fmla="*/ 5271920 w 12192000"/>
              <a:gd name="connsiteY3" fmla="*/ 1300408 h 5216762"/>
              <a:gd name="connsiteX4" fmla="*/ 6940105 w 12192000"/>
              <a:gd name="connsiteY4" fmla="*/ 1192018 h 5216762"/>
              <a:gd name="connsiteX5" fmla="*/ 8301823 w 12192000"/>
              <a:gd name="connsiteY5" fmla="*/ 780730 h 5216762"/>
              <a:gd name="connsiteX6" fmla="*/ 12120288 w 12192000"/>
              <a:gd name="connsiteY6" fmla="*/ 561429 h 5216762"/>
              <a:gd name="connsiteX7" fmla="*/ 12192000 w 12192000"/>
              <a:gd name="connsiteY7" fmla="*/ 591187 h 5216762"/>
              <a:gd name="connsiteX8" fmla="*/ 12192000 w 12192000"/>
              <a:gd name="connsiteY8" fmla="*/ 5216762 h 5216762"/>
              <a:gd name="connsiteX9" fmla="*/ 0 w 12192000"/>
              <a:gd name="connsiteY9" fmla="*/ 5216762 h 5216762"/>
              <a:gd name="connsiteX10" fmla="*/ 0 w 12192000"/>
              <a:gd name="connsiteY10" fmla="*/ 671712 h 5216762"/>
              <a:gd name="connsiteX11" fmla="*/ 66994 w 12192000"/>
              <a:gd name="connsiteY11" fmla="*/ 616810 h 5216762"/>
              <a:gd name="connsiteX12" fmla="*/ 314608 w 12192000"/>
              <a:gd name="connsiteY12" fmla="*/ 447849 h 5216762"/>
              <a:gd name="connsiteX13" fmla="*/ 1849560 w 12192000"/>
              <a:gd name="connsiteY13" fmla="*/ 803 h 521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5216762">
                <a:moveTo>
                  <a:pt x="1849560" y="803"/>
                </a:moveTo>
                <a:cubicBezTo>
                  <a:pt x="2158708" y="8598"/>
                  <a:pt x="2468821" y="73153"/>
                  <a:pt x="2779308" y="191654"/>
                </a:cubicBezTo>
                <a:cubicBezTo>
                  <a:pt x="3056080" y="297323"/>
                  <a:pt x="3289358" y="460148"/>
                  <a:pt x="3529993" y="614650"/>
                </a:cubicBezTo>
                <a:cubicBezTo>
                  <a:pt x="4050027" y="948769"/>
                  <a:pt x="4615367" y="1204778"/>
                  <a:pt x="5271920" y="1300408"/>
                </a:cubicBezTo>
                <a:cubicBezTo>
                  <a:pt x="5824635"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5216762"/>
                </a:lnTo>
                <a:lnTo>
                  <a:pt x="0" y="5216762"/>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535984"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444123"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352262"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260401"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77863" y="5175504"/>
            <a:ext cx="2423160" cy="365760"/>
          </a:xfrm>
        </p:spPr>
        <p:txBody>
          <a:bodyPr anchor="b">
            <a:noAutofit/>
          </a:bodyPr>
          <a:lstStyle>
            <a:lvl1pPr marL="0" indent="0" algn="ctr">
              <a:lnSpc>
                <a:spcPct val="100000"/>
              </a:lnSpc>
              <a:spcBef>
                <a:spcPts val="0"/>
              </a:spcBef>
              <a:buNone/>
              <a:defRPr sz="1800" cap="all" baseline="0">
                <a:latin typeface="Gill Sans Nova" panose="020B0602020104020203" pitchFamily="34" charset="0"/>
              </a:defRPr>
            </a:lvl1pPr>
          </a:lstStyle>
          <a:p>
            <a:pPr lv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44123" y="5175504"/>
            <a:ext cx="2423160" cy="365760"/>
          </a:xfrm>
        </p:spPr>
        <p:txBody>
          <a:bodyPr anchor="b">
            <a:noAutofit/>
          </a:bodyPr>
          <a:lstStyle>
            <a:lvl1pPr marL="0" indent="0" algn="ctr">
              <a:lnSpc>
                <a:spcPct val="100000"/>
              </a:lnSpc>
              <a:spcBef>
                <a:spcPts val="0"/>
              </a:spcBef>
              <a:buNone/>
              <a:defRPr sz="1800" cap="all" baseline="0">
                <a:latin typeface="Gill Sans Nova" panose="020B0602020104020203" pitchFamily="34" charset="0"/>
              </a:defRPr>
            </a:lvl1pPr>
          </a:lstStyle>
          <a:p>
            <a:pPr lv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434931" y="5175504"/>
            <a:ext cx="2423160" cy="365760"/>
          </a:xfrm>
        </p:spPr>
        <p:txBody>
          <a:bodyPr anchor="b">
            <a:noAutofit/>
          </a:bodyPr>
          <a:lstStyle>
            <a:lvl1pPr marL="0" indent="0" algn="ctr">
              <a:lnSpc>
                <a:spcPct val="100000"/>
              </a:lnSpc>
              <a:spcBef>
                <a:spcPts val="0"/>
              </a:spcBef>
              <a:buNone/>
              <a:defRPr sz="1800" cap="all" baseline="0">
                <a:latin typeface="Gill Sans Nova" panose="020B0602020104020203" pitchFamily="34" charset="0"/>
              </a:defRPr>
            </a:lvl1pPr>
          </a:lstStyle>
          <a:p>
            <a:pPr lv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9260401" y="5175504"/>
            <a:ext cx="2423160" cy="365760"/>
          </a:xfrm>
        </p:spPr>
        <p:txBody>
          <a:bodyPr anchor="b">
            <a:noAutofit/>
          </a:bodyPr>
          <a:lstStyle>
            <a:lvl1pPr marL="0" indent="0" algn="ctr">
              <a:lnSpc>
                <a:spcPct val="100000"/>
              </a:lnSpc>
              <a:spcBef>
                <a:spcPts val="0"/>
              </a:spcBef>
              <a:buNone/>
              <a:defRPr sz="1800" cap="all" baseline="0">
                <a:latin typeface="Gill Sans Nova" panose="020B0602020104020203" pitchFamily="34" charset="0"/>
              </a:defRPr>
            </a:lvl1pPr>
          </a:lstStyle>
          <a:p>
            <a:pPr lv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77863" y="5550408"/>
            <a:ext cx="2423160" cy="365760"/>
          </a:xfrm>
        </p:spPr>
        <p:txBody>
          <a:bodyPr anchor="t">
            <a:noAutofit/>
          </a:bodyPr>
          <a:lstStyle>
            <a:lvl1pPr marL="0" indent="0" algn="ctr">
              <a:lnSpc>
                <a:spcPct val="100000"/>
              </a:lnSpc>
              <a:spcBef>
                <a:spcPts val="0"/>
              </a:spcBef>
              <a:buNone/>
              <a:defRPr sz="1800" cap="none" baseline="0"/>
            </a:lvl1pPr>
          </a:lstStyle>
          <a:p>
            <a:pPr lvl="0"/>
            <a:r>
              <a:rPr lang="en-US" dirty="0"/>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44123" y="5550408"/>
            <a:ext cx="2423160" cy="365760"/>
          </a:xfrm>
        </p:spPr>
        <p:txBody>
          <a:bodyPr anchor="t">
            <a:noAutofit/>
          </a:bodyPr>
          <a:lstStyle>
            <a:lvl1pPr marL="0" indent="0" algn="ctr">
              <a:lnSpc>
                <a:spcPct val="100000"/>
              </a:lnSpc>
              <a:spcBef>
                <a:spcPts val="0"/>
              </a:spcBef>
              <a:buNone/>
              <a:defRPr sz="1800" cap="none" baseline="0"/>
            </a:lvl1pPr>
          </a:lstStyle>
          <a:p>
            <a:pPr lvl="0"/>
            <a:r>
              <a:rPr lang="en-US" dirty="0"/>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434931" y="5550408"/>
            <a:ext cx="2423160" cy="365760"/>
          </a:xfrm>
        </p:spPr>
        <p:txBody>
          <a:bodyPr anchor="t">
            <a:noAutofit/>
          </a:bodyPr>
          <a:lstStyle>
            <a:lvl1pPr marL="0" indent="0" algn="ctr">
              <a:lnSpc>
                <a:spcPct val="100000"/>
              </a:lnSpc>
              <a:spcBef>
                <a:spcPts val="0"/>
              </a:spcBef>
              <a:buNone/>
              <a:defRPr sz="1800" cap="none" baseline="0"/>
            </a:lvl1pPr>
          </a:lstStyle>
          <a:p>
            <a:pPr lvl="0"/>
            <a:r>
              <a:rPr lang="en-US" dirty="0"/>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9260401" y="5550408"/>
            <a:ext cx="2423160" cy="365760"/>
          </a:xfrm>
        </p:spPr>
        <p:txBody>
          <a:bodyPr anchor="t">
            <a:noAutofit/>
          </a:bodyPr>
          <a:lstStyle>
            <a:lvl1pPr marL="0" indent="0" algn="ctr">
              <a:lnSpc>
                <a:spcPct val="100000"/>
              </a:lnSpc>
              <a:spcBef>
                <a:spcPts val="0"/>
              </a:spcBef>
              <a:buNone/>
              <a:defRPr sz="1800" cap="none" baseline="0"/>
            </a:lvl1pPr>
          </a:lstStyle>
          <a:p>
            <a:pPr lvl="0"/>
            <a:r>
              <a:rPr lang="en-US" dirty="0"/>
              <a:t>click to edit master text styles</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18" name="Freeform: Shape 17">
            <a:extLst>
              <a:ext uri="{FF2B5EF4-FFF2-40B4-BE49-F238E27FC236}">
                <a16:creationId xmlns:a16="http://schemas.microsoft.com/office/drawing/2014/main" id="{F0A8F0DB-3D3D-DC0F-84AC-4386B58AD6E5}"/>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lumMod val="60000"/>
              <a:lumOff val="40000"/>
              <a:alpha val="27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283071543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11C6679A-1B60-DCCD-7295-255649B92C60}"/>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1207008"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986784"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766560"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546336"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33259" y="3392424"/>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19764" y="3392424"/>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206269" y="3392424"/>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8992774" y="3392424"/>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33259" y="3584448"/>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19764" y="3584448"/>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206269" y="3584448"/>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8992774" y="3584448"/>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2" name="Picture Placeholder 38">
            <a:extLst>
              <a:ext uri="{FF2B5EF4-FFF2-40B4-BE49-F238E27FC236}">
                <a16:creationId xmlns:a16="http://schemas.microsoft.com/office/drawing/2014/main" id="{08C258FA-3031-35D9-6558-64BA58554EF4}"/>
              </a:ext>
            </a:extLst>
          </p:cNvPr>
          <p:cNvSpPr>
            <a:spLocks noGrp="1"/>
          </p:cNvSpPr>
          <p:nvPr>
            <p:ph type="pic" sz="quarter" idx="25"/>
          </p:nvPr>
        </p:nvSpPr>
        <p:spPr>
          <a:xfrm>
            <a:off x="1207008"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3" name="Picture Placeholder 39">
            <a:extLst>
              <a:ext uri="{FF2B5EF4-FFF2-40B4-BE49-F238E27FC236}">
                <a16:creationId xmlns:a16="http://schemas.microsoft.com/office/drawing/2014/main" id="{465869E5-C0B6-69BE-1E2D-A4496F633D25}"/>
              </a:ext>
            </a:extLst>
          </p:cNvPr>
          <p:cNvSpPr>
            <a:spLocks noGrp="1"/>
          </p:cNvSpPr>
          <p:nvPr>
            <p:ph type="pic" sz="quarter" idx="26"/>
          </p:nvPr>
        </p:nvSpPr>
        <p:spPr>
          <a:xfrm>
            <a:off x="3986784"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7" name="Picture Placeholder 40">
            <a:extLst>
              <a:ext uri="{FF2B5EF4-FFF2-40B4-BE49-F238E27FC236}">
                <a16:creationId xmlns:a16="http://schemas.microsoft.com/office/drawing/2014/main" id="{601870D8-4080-BDC3-CD50-097B328E1789}"/>
              </a:ext>
            </a:extLst>
          </p:cNvPr>
          <p:cNvSpPr>
            <a:spLocks noGrp="1"/>
          </p:cNvSpPr>
          <p:nvPr>
            <p:ph type="pic" sz="quarter" idx="27"/>
          </p:nvPr>
        </p:nvSpPr>
        <p:spPr>
          <a:xfrm>
            <a:off x="6766560"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8" name="Picture Placeholder 41">
            <a:extLst>
              <a:ext uri="{FF2B5EF4-FFF2-40B4-BE49-F238E27FC236}">
                <a16:creationId xmlns:a16="http://schemas.microsoft.com/office/drawing/2014/main" id="{B4779DAA-6424-E58D-2CC8-7DE922E2AFDA}"/>
              </a:ext>
            </a:extLst>
          </p:cNvPr>
          <p:cNvSpPr>
            <a:spLocks noGrp="1"/>
          </p:cNvSpPr>
          <p:nvPr>
            <p:ph type="pic" sz="quarter" idx="28"/>
          </p:nvPr>
        </p:nvSpPr>
        <p:spPr>
          <a:xfrm>
            <a:off x="9546336"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ctr">
            <a:noAutofit/>
          </a:bodyPr>
          <a:lstStyle>
            <a:lvl1pPr marL="0" indent="0" algn="ctr">
              <a:buNone/>
              <a:defRPr sz="1800">
                <a:solidFill>
                  <a:schemeClr val="accent1"/>
                </a:solidFill>
              </a:defRPr>
            </a:lvl1pPr>
          </a:lstStyle>
          <a:p>
            <a:r>
              <a:rPr lang="en-US"/>
              <a:t>Click icon to add picture</a:t>
            </a:r>
            <a:endParaRPr lang="en-US" dirty="0"/>
          </a:p>
        </p:txBody>
      </p:sp>
      <p:sp>
        <p:nvSpPr>
          <p:cNvPr id="9" name="Text Placeholder 46">
            <a:extLst>
              <a:ext uri="{FF2B5EF4-FFF2-40B4-BE49-F238E27FC236}">
                <a16:creationId xmlns:a16="http://schemas.microsoft.com/office/drawing/2014/main" id="{1732A3A5-B50F-7A5D-DA66-644509A99987}"/>
              </a:ext>
            </a:extLst>
          </p:cNvPr>
          <p:cNvSpPr>
            <a:spLocks noGrp="1"/>
          </p:cNvSpPr>
          <p:nvPr>
            <p:ph type="body" sz="quarter" idx="29"/>
          </p:nvPr>
        </p:nvSpPr>
        <p:spPr>
          <a:xfrm>
            <a:off x="633259" y="6062472"/>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10" name="Text Placeholder 46">
            <a:extLst>
              <a:ext uri="{FF2B5EF4-FFF2-40B4-BE49-F238E27FC236}">
                <a16:creationId xmlns:a16="http://schemas.microsoft.com/office/drawing/2014/main" id="{87CC578C-FDBD-2BD2-8930-A795C0A8D1FC}"/>
              </a:ext>
            </a:extLst>
          </p:cNvPr>
          <p:cNvSpPr>
            <a:spLocks noGrp="1"/>
          </p:cNvSpPr>
          <p:nvPr>
            <p:ph type="body" sz="quarter" idx="30"/>
          </p:nvPr>
        </p:nvSpPr>
        <p:spPr>
          <a:xfrm>
            <a:off x="3419764" y="6062472"/>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11" name="Text Placeholder 46">
            <a:extLst>
              <a:ext uri="{FF2B5EF4-FFF2-40B4-BE49-F238E27FC236}">
                <a16:creationId xmlns:a16="http://schemas.microsoft.com/office/drawing/2014/main" id="{6CE31252-6548-7D94-98E5-E652CED78F27}"/>
              </a:ext>
            </a:extLst>
          </p:cNvPr>
          <p:cNvSpPr>
            <a:spLocks noGrp="1"/>
          </p:cNvSpPr>
          <p:nvPr>
            <p:ph type="body" sz="quarter" idx="31"/>
          </p:nvPr>
        </p:nvSpPr>
        <p:spPr>
          <a:xfrm>
            <a:off x="6206269" y="6062472"/>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12" name="Text Placeholder 46">
            <a:extLst>
              <a:ext uri="{FF2B5EF4-FFF2-40B4-BE49-F238E27FC236}">
                <a16:creationId xmlns:a16="http://schemas.microsoft.com/office/drawing/2014/main" id="{2C4E0AF4-17FD-BEAA-BDD9-806DC564D2F7}"/>
              </a:ext>
            </a:extLst>
          </p:cNvPr>
          <p:cNvSpPr>
            <a:spLocks noGrp="1"/>
          </p:cNvSpPr>
          <p:nvPr>
            <p:ph type="body" sz="quarter" idx="32"/>
          </p:nvPr>
        </p:nvSpPr>
        <p:spPr>
          <a:xfrm>
            <a:off x="8992774" y="6062472"/>
            <a:ext cx="2423160" cy="310896"/>
          </a:xfrm>
        </p:spPr>
        <p:txBody>
          <a:bodyPr anchor="b">
            <a:noAutofit/>
          </a:bodyPr>
          <a:lstStyle>
            <a:lvl1pPr marL="0" indent="0" algn="ctr">
              <a:lnSpc>
                <a:spcPct val="100000"/>
              </a:lnSpc>
              <a:spcBef>
                <a:spcPts val="0"/>
              </a:spcBef>
              <a:buNone/>
              <a:defRPr sz="1400" cap="all" baseline="0">
                <a:latin typeface="Gill Sans Nova" panose="020B0602020104020203" pitchFamily="34" charset="0"/>
              </a:defRPr>
            </a:lvl1pPr>
          </a:lstStyle>
          <a:p>
            <a:pPr lvl="0"/>
            <a:r>
              <a:rPr lang="en-US"/>
              <a:t>Click to edit Master text styles</a:t>
            </a:r>
          </a:p>
        </p:txBody>
      </p:sp>
      <p:sp>
        <p:nvSpPr>
          <p:cNvPr id="13" name="Text Placeholder 46">
            <a:extLst>
              <a:ext uri="{FF2B5EF4-FFF2-40B4-BE49-F238E27FC236}">
                <a16:creationId xmlns:a16="http://schemas.microsoft.com/office/drawing/2014/main" id="{35C6F103-92F0-87A2-E3CC-656E2EF3E365}"/>
              </a:ext>
            </a:extLst>
          </p:cNvPr>
          <p:cNvSpPr>
            <a:spLocks noGrp="1"/>
          </p:cNvSpPr>
          <p:nvPr>
            <p:ph type="body" sz="quarter" idx="33" hasCustomPrompt="1"/>
          </p:nvPr>
        </p:nvSpPr>
        <p:spPr>
          <a:xfrm>
            <a:off x="633259" y="6254496"/>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14" name="Text Placeholder 46">
            <a:extLst>
              <a:ext uri="{FF2B5EF4-FFF2-40B4-BE49-F238E27FC236}">
                <a16:creationId xmlns:a16="http://schemas.microsoft.com/office/drawing/2014/main" id="{C30881DE-F3FC-C690-BFCB-9EF66A5EB141}"/>
              </a:ext>
            </a:extLst>
          </p:cNvPr>
          <p:cNvSpPr>
            <a:spLocks noGrp="1"/>
          </p:cNvSpPr>
          <p:nvPr>
            <p:ph type="body" sz="quarter" idx="34" hasCustomPrompt="1"/>
          </p:nvPr>
        </p:nvSpPr>
        <p:spPr>
          <a:xfrm>
            <a:off x="3419764" y="6254496"/>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15" name="Text Placeholder 46">
            <a:extLst>
              <a:ext uri="{FF2B5EF4-FFF2-40B4-BE49-F238E27FC236}">
                <a16:creationId xmlns:a16="http://schemas.microsoft.com/office/drawing/2014/main" id="{971AAA9F-B007-79B3-0B99-BE5131FC81F3}"/>
              </a:ext>
            </a:extLst>
          </p:cNvPr>
          <p:cNvSpPr>
            <a:spLocks noGrp="1"/>
          </p:cNvSpPr>
          <p:nvPr>
            <p:ph type="body" sz="quarter" idx="35" hasCustomPrompt="1"/>
          </p:nvPr>
        </p:nvSpPr>
        <p:spPr>
          <a:xfrm>
            <a:off x="6206269" y="6254496"/>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
        <p:nvSpPr>
          <p:cNvPr id="16" name="Text Placeholder 46">
            <a:extLst>
              <a:ext uri="{FF2B5EF4-FFF2-40B4-BE49-F238E27FC236}">
                <a16:creationId xmlns:a16="http://schemas.microsoft.com/office/drawing/2014/main" id="{EDC1B84D-1134-2679-FDF4-5B93BE5F27E8}"/>
              </a:ext>
            </a:extLst>
          </p:cNvPr>
          <p:cNvSpPr>
            <a:spLocks noGrp="1"/>
          </p:cNvSpPr>
          <p:nvPr>
            <p:ph type="body" sz="quarter" idx="36" hasCustomPrompt="1"/>
          </p:nvPr>
        </p:nvSpPr>
        <p:spPr>
          <a:xfrm>
            <a:off x="8992774" y="6254496"/>
            <a:ext cx="2423160" cy="310896"/>
          </a:xfrm>
        </p:spPr>
        <p:txBody>
          <a:bodyPr anchor="t">
            <a:noAutofit/>
          </a:bodyPr>
          <a:lstStyle>
            <a:lvl1pPr marL="0" indent="0" algn="ctr">
              <a:lnSpc>
                <a:spcPct val="100000"/>
              </a:lnSpc>
              <a:spcBef>
                <a:spcPts val="0"/>
              </a:spcBef>
              <a:buNone/>
              <a:defRPr sz="1400" cap="none" baseline="0"/>
            </a:lvl1pPr>
          </a:lstStyle>
          <a:p>
            <a:pPr lvl="0"/>
            <a:r>
              <a:rPr lang="en-US" dirty="0"/>
              <a:t>click to edit master text styles</a:t>
            </a:r>
          </a:p>
        </p:txBody>
      </p:sp>
    </p:spTree>
    <p:extLst>
      <p:ext uri="{BB962C8B-B14F-4D97-AF65-F5344CB8AC3E}">
        <p14:creationId xmlns:p14="http://schemas.microsoft.com/office/powerpoint/2010/main" val="170490853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Autofit/>
          </a:bodyPr>
          <a:lstStyle>
            <a:lvl1pPr marL="0" indent="0" algn="ctr">
              <a:lnSpc>
                <a:spcPct val="100000"/>
              </a:lnSpc>
              <a:spcBef>
                <a:spcPts val="0"/>
              </a:spcBef>
              <a:buNone/>
              <a:defRPr sz="2000" cap="all" baseline="0">
                <a:latin typeface="Gill Sans Nova" panose="020B0602020104020203" pitchFamily="34" charset="0"/>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Autofit/>
          </a:bodyPr>
          <a:lstStyle>
            <a:lvl1pPr marL="0" indent="0" algn="ctr">
              <a:lnSpc>
                <a:spcPct val="100000"/>
              </a:lnSpc>
              <a:spcBef>
                <a:spcPts val="0"/>
              </a:spcBef>
              <a:buNone/>
              <a:defRPr sz="2000" cap="all" baseline="0">
                <a:latin typeface="Gill Sans Nova" panose="020B0602020104020203" pitchFamily="34" charset="0"/>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Autofit/>
          </a:bodyPr>
          <a:lstStyle>
            <a:lvl1pPr marL="0" indent="0" algn="ctr">
              <a:lnSpc>
                <a:spcPct val="100000"/>
              </a:lnSpc>
              <a:spcBef>
                <a:spcPts val="0"/>
              </a:spcBef>
              <a:buNone/>
              <a:defRPr sz="2000" cap="all" baseline="0">
                <a:latin typeface="Gill Sans Nova" panose="020B0602020104020203" pitchFamily="34" charset="0"/>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Autofit/>
          </a:bodyPr>
          <a:lstStyle>
            <a:lvl1pPr marL="0" indent="0" algn="ctr">
              <a:lnSpc>
                <a:spcPct val="100000"/>
              </a:lnSpc>
              <a:spcBef>
                <a:spcPts val="0"/>
              </a:spcBef>
              <a:buNone/>
              <a:defRPr sz="2000" cap="all" baseline="0">
                <a:latin typeface="Gill Sans Nova" panose="020B0602020104020203" pitchFamily="34" charset="0"/>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Autofit/>
          </a:bodyPr>
          <a:lstStyle>
            <a:lvl1pPr marL="0" indent="0" algn="ctr">
              <a:lnSpc>
                <a:spcPct val="100000"/>
              </a:lnSpc>
              <a:spcBef>
                <a:spcPts val="0"/>
              </a:spcBef>
              <a:buNone/>
              <a:defRPr sz="2000" cap="all" baseline="0">
                <a:latin typeface="Gill Sans Nova" panose="020B0602020104020203" pitchFamily="34" charset="0"/>
              </a:defRPr>
            </a:lvl1pPr>
            <a:lvl2pPr marL="0" indent="0" algn="ctr">
              <a:lnSpc>
                <a:spcPct val="100000"/>
              </a:lnSpc>
              <a:spcBef>
                <a:spcPts val="0"/>
              </a:spcBef>
              <a:buNone/>
              <a:defRPr sz="1800"/>
            </a:lvl2pPr>
          </a:lstStyle>
          <a:p>
            <a:pPr lvl="0"/>
            <a:r>
              <a:rPr lang="en-US"/>
              <a:t>Click to edit Master text styles</a:t>
            </a:r>
          </a:p>
          <a:p>
            <a:pPr lvl="1"/>
            <a:r>
              <a:rPr lang="en-US"/>
              <a:t>Second level</a:t>
            </a:r>
          </a:p>
        </p:txBody>
      </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704088"/>
            <a:ext cx="10515600" cy="676656"/>
          </a:xfrm>
        </p:spPr>
        <p:txBody>
          <a:bodyPr/>
          <a:lstStyle>
            <a:lvl1pPr>
              <a:defRPr sz="4800"/>
            </a:lvl1pPr>
          </a:lstStyle>
          <a:p>
            <a:r>
              <a:rPr lang="en-US" dirty="0"/>
              <a:t>click to edit master title style	</a:t>
            </a:r>
          </a:p>
        </p:txBody>
      </p:sp>
    </p:spTree>
    <p:extLst>
      <p:ext uri="{BB962C8B-B14F-4D97-AF65-F5344CB8AC3E}">
        <p14:creationId xmlns:p14="http://schemas.microsoft.com/office/powerpoint/2010/main" val="3021782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6"/>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350008"/>
            <a:ext cx="6464808" cy="1097280"/>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a:lstStyle>
            <a:lvl1pPr>
              <a:defRPr>
                <a:solidFill>
                  <a:schemeClr val="accent1"/>
                </a:solidFill>
              </a:defRPr>
            </a:lvl1pPr>
          </a:lstStyle>
          <a:p>
            <a:r>
              <a:rPr lang="en-US" dirty="0"/>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a:lstStyle>
            <a:lvl1pPr>
              <a:defRPr>
                <a:solidFill>
                  <a:schemeClr val="accent1"/>
                </a:solidFill>
              </a:defRPr>
            </a:lvl1pPr>
          </a:lstStyle>
          <a:p>
            <a:r>
              <a:rPr lang="en-US" dirty="0"/>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a:lstStyle>
            <a:lvl1pPr>
              <a:defRPr>
                <a:solidFill>
                  <a:schemeClr val="accent1"/>
                </a:solidFill>
              </a:defRPr>
            </a:lvl1pPr>
          </a:lstStyle>
          <a:p>
            <a:fld id="{58FB4751-880F-D840-AAA9-3A15815CC996}" type="slidenum">
              <a:rPr lang="en-US" smtClean="0"/>
              <a:pPr/>
              <a:t>‹#›</a:t>
            </a:fld>
            <a:endParaRPr lang="en-US" dirty="0"/>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6464808" cy="402336"/>
          </a:xfrm>
        </p:spPr>
        <p:txBody>
          <a:bodyPr anchor="b">
            <a:normAutofit/>
          </a:bodyPr>
          <a:lstStyle>
            <a:lvl1pPr marL="0" indent="0">
              <a:buNone/>
              <a:defRPr sz="2000" b="0" cap="all" baseline="0">
                <a:solidFill>
                  <a:schemeClr val="accent1"/>
                </a:solidFill>
                <a:latin typeface="Gill Sans Nova" panose="020B06020201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576072" y="3557016"/>
            <a:ext cx="6464808" cy="402336"/>
          </a:xfrm>
        </p:spPr>
        <p:txBody>
          <a:bodyPr anchor="b">
            <a:normAutofit/>
          </a:bodyPr>
          <a:lstStyle>
            <a:lvl1pPr marL="0" indent="0">
              <a:buNone/>
              <a:defRPr sz="2000" b="0" cap="all" baseline="0">
                <a:solidFill>
                  <a:schemeClr val="accent1"/>
                </a:solidFill>
                <a:latin typeface="Gill Sans Nova" panose="020B06020201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576072" y="3995928"/>
            <a:ext cx="6464808" cy="1097280"/>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704088"/>
            <a:ext cx="10515600" cy="676656"/>
          </a:xfrm>
        </p:spPr>
        <p:txBody>
          <a:bodyPr/>
          <a:lstStyle>
            <a:lvl1pPr>
              <a:defRPr sz="4800">
                <a:solidFill>
                  <a:schemeClr val="accent1"/>
                </a:solidFill>
              </a:defRPr>
            </a:lvl1pPr>
          </a:lstStyle>
          <a:p>
            <a:r>
              <a:rPr lang="en-US" dirty="0"/>
              <a:t>click to edit master title style	</a:t>
            </a:r>
          </a:p>
        </p:txBody>
      </p:sp>
      <p:cxnSp>
        <p:nvCxnSpPr>
          <p:cNvPr id="10" name="Straight Connector 9">
            <a:extLst>
              <a:ext uri="{FF2B5EF4-FFF2-40B4-BE49-F238E27FC236}">
                <a16:creationId xmlns:a16="http://schemas.microsoft.com/office/drawing/2014/main" id="{D6E0E53F-80E4-D83A-8BC2-C22ED75540F5}"/>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1292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ree Column">
    <p:bg>
      <p:bgPr>
        <a:solidFill>
          <a:schemeClr val="bg2"/>
        </a:solidFill>
        <a:effectLst/>
      </p:bgPr>
    </p:b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8828D144-1FB6-D637-B87C-40F583744264}"/>
              </a:ext>
            </a:extLst>
          </p:cNvPr>
          <p:cNvSpPr/>
          <p:nvPr userDrawn="1"/>
        </p:nvSpPr>
        <p:spPr>
          <a:xfrm>
            <a:off x="621728" y="4724605"/>
            <a:ext cx="8993194" cy="2133395"/>
          </a:xfrm>
          <a:custGeom>
            <a:avLst/>
            <a:gdLst>
              <a:gd name="connsiteX0" fmla="*/ 5641082 w 8993194"/>
              <a:gd name="connsiteY0" fmla="*/ 28 h 2133395"/>
              <a:gd name="connsiteX1" fmla="*/ 7193214 w 8993194"/>
              <a:gd name="connsiteY1" fmla="*/ 351682 h 2133395"/>
              <a:gd name="connsiteX2" fmla="*/ 8571267 w 8993194"/>
              <a:gd name="connsiteY2" fmla="*/ 1470873 h 2133395"/>
              <a:gd name="connsiteX3" fmla="*/ 8974398 w 8993194"/>
              <a:gd name="connsiteY3" fmla="*/ 2088483 h 2133395"/>
              <a:gd name="connsiteX4" fmla="*/ 8993194 w 8993194"/>
              <a:gd name="connsiteY4" fmla="*/ 2133395 h 2133395"/>
              <a:gd name="connsiteX5" fmla="*/ 0 w 8993194"/>
              <a:gd name="connsiteY5" fmla="*/ 2133395 h 2133395"/>
              <a:gd name="connsiteX6" fmla="*/ 11196 w 8993194"/>
              <a:gd name="connsiteY6" fmla="*/ 2060835 h 2133395"/>
              <a:gd name="connsiteX7" fmla="*/ 69995 w 8993194"/>
              <a:gd name="connsiteY7" fmla="*/ 1875975 h 2133395"/>
              <a:gd name="connsiteX8" fmla="*/ 2326551 w 8993194"/>
              <a:gd name="connsiteY8" fmla="*/ 649790 h 2133395"/>
              <a:gd name="connsiteX9" fmla="*/ 5641082 w 8993194"/>
              <a:gd name="connsiteY9" fmla="*/ 28 h 2133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3194" h="2133395">
                <a:moveTo>
                  <a:pt x="5641082" y="28"/>
                </a:moveTo>
                <a:cubicBezTo>
                  <a:pt x="6185920" y="1961"/>
                  <a:pt x="6687031" y="105621"/>
                  <a:pt x="7193214" y="351682"/>
                </a:cubicBezTo>
                <a:cubicBezTo>
                  <a:pt x="7883521" y="687280"/>
                  <a:pt x="8326622" y="1163018"/>
                  <a:pt x="8571267" y="1470873"/>
                </a:cubicBezTo>
                <a:cubicBezTo>
                  <a:pt x="8698040" y="1621267"/>
                  <a:pt x="8852271" y="1830686"/>
                  <a:pt x="8974398" y="2088483"/>
                </a:cubicBezTo>
                <a:lnTo>
                  <a:pt x="8993194" y="2133395"/>
                </a:lnTo>
                <a:lnTo>
                  <a:pt x="0" y="2133395"/>
                </a:lnTo>
                <a:lnTo>
                  <a:pt x="11196" y="2060835"/>
                </a:lnTo>
                <a:cubicBezTo>
                  <a:pt x="25372" y="1999506"/>
                  <a:pt x="44664" y="1937726"/>
                  <a:pt x="69995" y="1875975"/>
                </a:cubicBezTo>
                <a:cubicBezTo>
                  <a:pt x="225713" y="1496052"/>
                  <a:pt x="611237" y="1115228"/>
                  <a:pt x="2326551" y="649790"/>
                </a:cubicBezTo>
                <a:cubicBezTo>
                  <a:pt x="3703485" y="276164"/>
                  <a:pt x="4733017" y="-3192"/>
                  <a:pt x="5641082" y="28"/>
                </a:cubicBezTo>
                <a:close/>
              </a:path>
            </a:pathLst>
          </a:custGeom>
          <a:solidFill>
            <a:schemeClr val="tx2">
              <a:alpha val="73000"/>
            </a:schemeClr>
          </a:solidFill>
          <a:ln w="320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E0C9BA38-182F-E517-B1E9-240E6B50C03F}"/>
              </a:ext>
            </a:extLst>
          </p:cNvPr>
          <p:cNvSpPr/>
          <p:nvPr userDrawn="1"/>
        </p:nvSpPr>
        <p:spPr>
          <a:xfrm>
            <a:off x="0" y="-1"/>
            <a:ext cx="12192000" cy="6858000"/>
          </a:xfrm>
          <a:custGeom>
            <a:avLst/>
            <a:gdLst>
              <a:gd name="connsiteX0" fmla="*/ 0 w 12192000"/>
              <a:gd name="connsiteY0" fmla="*/ 0 h 6858000"/>
              <a:gd name="connsiteX1" fmla="*/ 6775177 w 12192000"/>
              <a:gd name="connsiteY1" fmla="*/ 0 h 6858000"/>
              <a:gd name="connsiteX2" fmla="*/ 7219800 w 12192000"/>
              <a:gd name="connsiteY2" fmla="*/ 111673 h 6858000"/>
              <a:gd name="connsiteX3" fmla="*/ 11749026 w 12192000"/>
              <a:gd name="connsiteY3" fmla="*/ 1996374 h 6858000"/>
              <a:gd name="connsiteX4" fmla="*/ 12192000 w 12192000"/>
              <a:gd name="connsiteY4" fmla="*/ 2276886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6775177" y="0"/>
                </a:lnTo>
                <a:lnTo>
                  <a:pt x="7219800" y="111673"/>
                </a:lnTo>
                <a:cubicBezTo>
                  <a:pt x="8893020" y="564143"/>
                  <a:pt x="10439967" y="1209336"/>
                  <a:pt x="11749026" y="1996374"/>
                </a:cubicBezTo>
                <a:lnTo>
                  <a:pt x="12192000" y="2276886"/>
                </a:lnTo>
                <a:lnTo>
                  <a:pt x="12192000" y="6858000"/>
                </a:lnTo>
                <a:lnTo>
                  <a:pt x="0" y="6858000"/>
                </a:lnTo>
                <a:close/>
              </a:path>
            </a:pathLst>
          </a:custGeom>
          <a:solidFill>
            <a:schemeClr val="accent5">
              <a:alpha val="62000"/>
            </a:schemeClr>
          </a:solidFill>
          <a:ln w="1001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3529584" cy="402336"/>
          </a:xfrm>
        </p:spPr>
        <p:txBody>
          <a:bodyPr anchor="ctr">
            <a:normAutofit/>
          </a:bodyPr>
          <a:lstStyle>
            <a:lvl1pPr marL="0" indent="0">
              <a:buNone/>
              <a:defRPr sz="2000" b="0" cap="all" baseline="0">
                <a:solidFill>
                  <a:schemeClr val="accent1"/>
                </a:solidFill>
                <a:latin typeface="Gill Sans Nova" panose="020B06020201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505075"/>
            <a:ext cx="2944368" cy="3684588"/>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4782312" y="1911096"/>
            <a:ext cx="3529584" cy="402336"/>
          </a:xfrm>
        </p:spPr>
        <p:txBody>
          <a:bodyPr anchor="ctr">
            <a:normAutofit/>
          </a:bodyPr>
          <a:lstStyle>
            <a:lvl1pPr marL="0" indent="0">
              <a:buNone/>
              <a:defRPr sz="2000" b="0" cap="all" baseline="0">
                <a:solidFill>
                  <a:schemeClr val="accent1"/>
                </a:solidFill>
                <a:latin typeface="Gill Sans Nova" panose="020B06020201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4782312" y="2505075"/>
            <a:ext cx="2944368" cy="3684588"/>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a:lstStyle>
            <a:lvl1pPr>
              <a:defRPr>
                <a:solidFill>
                  <a:schemeClr val="accent1"/>
                </a:solidFill>
              </a:defRPr>
            </a:lvl1pPr>
          </a:lstStyle>
          <a:p>
            <a:r>
              <a:rPr lang="en-US" dirty="0"/>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a:lstStyle>
            <a:lvl1pPr>
              <a:defRPr>
                <a:solidFill>
                  <a:schemeClr val="accent1"/>
                </a:solidFill>
              </a:defRPr>
            </a:lvl1pPr>
          </a:lstStyle>
          <a:p>
            <a:r>
              <a:rPr lang="en-US" dirty="0"/>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a:lstStyle>
            <a:lvl1pPr>
              <a:defRPr>
                <a:solidFill>
                  <a:schemeClr val="accent1"/>
                </a:solidFill>
              </a:defRPr>
            </a:lvl1pPr>
          </a:lstStyle>
          <a:p>
            <a:fld id="{58FB4751-880F-D840-AAA9-3A15815CC996}" type="slidenum">
              <a:rPr lang="en-US" smtClean="0"/>
              <a:pPr/>
              <a:t>‹#›</a:t>
            </a:fld>
            <a:endParaRPr lang="en-US" dirty="0"/>
          </a:p>
        </p:txBody>
      </p:sp>
      <p:sp>
        <p:nvSpPr>
          <p:cNvPr id="29" name="Title 1">
            <a:extLst>
              <a:ext uri="{FF2B5EF4-FFF2-40B4-BE49-F238E27FC236}">
                <a16:creationId xmlns:a16="http://schemas.microsoft.com/office/drawing/2014/main" id="{D5CC739F-0299-DDC6-C35D-22282FF85CD2}"/>
              </a:ext>
            </a:extLst>
          </p:cNvPr>
          <p:cNvSpPr>
            <a:spLocks noGrp="1"/>
          </p:cNvSpPr>
          <p:nvPr>
            <p:ph type="title" hasCustomPrompt="1"/>
          </p:nvPr>
        </p:nvSpPr>
        <p:spPr>
          <a:xfrm>
            <a:off x="576072" y="704088"/>
            <a:ext cx="10515600" cy="676656"/>
          </a:xfrm>
        </p:spPr>
        <p:txBody>
          <a:bodyPr/>
          <a:lstStyle>
            <a:lvl1pPr>
              <a:defRPr sz="4800">
                <a:solidFill>
                  <a:schemeClr val="accent1"/>
                </a:solidFill>
              </a:defRPr>
            </a:lvl1pPr>
          </a:lstStyle>
          <a:p>
            <a:r>
              <a:rPr lang="en-US" dirty="0"/>
              <a:t>click to edit master title style	</a:t>
            </a:r>
          </a:p>
        </p:txBody>
      </p:sp>
      <p:sp>
        <p:nvSpPr>
          <p:cNvPr id="30" name="Text Placeholder 4">
            <a:extLst>
              <a:ext uri="{FF2B5EF4-FFF2-40B4-BE49-F238E27FC236}">
                <a16:creationId xmlns:a16="http://schemas.microsoft.com/office/drawing/2014/main" id="{A2DF7EFD-1FC1-E7B0-3A5D-171FFD6F0DCF}"/>
              </a:ext>
            </a:extLst>
          </p:cNvPr>
          <p:cNvSpPr>
            <a:spLocks noGrp="1"/>
          </p:cNvSpPr>
          <p:nvPr>
            <p:ph type="body" sz="quarter" idx="13"/>
          </p:nvPr>
        </p:nvSpPr>
        <p:spPr>
          <a:xfrm>
            <a:off x="8860536" y="1911096"/>
            <a:ext cx="2944368" cy="402336"/>
          </a:xfrm>
        </p:spPr>
        <p:txBody>
          <a:bodyPr anchor="ctr">
            <a:normAutofit/>
          </a:bodyPr>
          <a:lstStyle>
            <a:lvl1pPr marL="0" indent="0">
              <a:buNone/>
              <a:defRPr sz="2000" b="0" cap="all" baseline="0">
                <a:solidFill>
                  <a:schemeClr val="accent1"/>
                </a:solidFill>
                <a:latin typeface="Gill Sans Nova" panose="020B06020201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Content Placeholder 5">
            <a:extLst>
              <a:ext uri="{FF2B5EF4-FFF2-40B4-BE49-F238E27FC236}">
                <a16:creationId xmlns:a16="http://schemas.microsoft.com/office/drawing/2014/main" id="{0733DE00-8CA6-606F-16DB-4372C1E5BD67}"/>
              </a:ext>
            </a:extLst>
          </p:cNvPr>
          <p:cNvSpPr>
            <a:spLocks noGrp="1"/>
          </p:cNvSpPr>
          <p:nvPr>
            <p:ph sz="quarter" idx="14"/>
          </p:nvPr>
        </p:nvSpPr>
        <p:spPr>
          <a:xfrm>
            <a:off x="8860536" y="2492438"/>
            <a:ext cx="2944368" cy="3684588"/>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33" name="Straight Connector 32">
            <a:extLst>
              <a:ext uri="{FF2B5EF4-FFF2-40B4-BE49-F238E27FC236}">
                <a16:creationId xmlns:a16="http://schemas.microsoft.com/office/drawing/2014/main" id="{E90718B6-F0C0-E7EE-D41F-B5CE6A11D72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8627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alt">
    <p:bg>
      <p:bgPr>
        <a:solidFill>
          <a:schemeClr val="bg2"/>
        </a:solidFill>
        <a:effectLst/>
      </p:bgPr>
    </p:bg>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430A716-DF40-A710-4FC7-CCCA4BD957F8}"/>
              </a:ext>
            </a:extLst>
          </p:cNvPr>
          <p:cNvSpPr/>
          <p:nvPr userDrawn="1"/>
        </p:nvSpPr>
        <p:spPr>
          <a:xfrm>
            <a:off x="6323595" y="0"/>
            <a:ext cx="5868404" cy="6164034"/>
          </a:xfrm>
          <a:custGeom>
            <a:avLst/>
            <a:gdLst>
              <a:gd name="connsiteX0" fmla="*/ 12513 w 5868404"/>
              <a:gd name="connsiteY0" fmla="*/ 0 h 6164034"/>
              <a:gd name="connsiteX1" fmla="*/ 4439184 w 5868404"/>
              <a:gd name="connsiteY1" fmla="*/ 0 h 6164034"/>
              <a:gd name="connsiteX2" fmla="*/ 4449003 w 5868404"/>
              <a:gd name="connsiteY2" fmla="*/ 15092 h 6164034"/>
              <a:gd name="connsiteX3" fmla="*/ 5223238 w 5868404"/>
              <a:gd name="connsiteY3" fmla="*/ 739839 h 6164034"/>
              <a:gd name="connsiteX4" fmla="*/ 5836159 w 5868404"/>
              <a:gd name="connsiteY4" fmla="*/ 1102187 h 6164034"/>
              <a:gd name="connsiteX5" fmla="*/ 5868404 w 5868404"/>
              <a:gd name="connsiteY5" fmla="*/ 1119251 h 6164034"/>
              <a:gd name="connsiteX6" fmla="*/ 5868404 w 5868404"/>
              <a:gd name="connsiteY6" fmla="*/ 6067695 h 6164034"/>
              <a:gd name="connsiteX7" fmla="*/ 5685224 w 5868404"/>
              <a:gd name="connsiteY7" fmla="*/ 6111753 h 6164034"/>
              <a:gd name="connsiteX8" fmla="*/ 5084251 w 5868404"/>
              <a:gd name="connsiteY8" fmla="*/ 6163884 h 6164034"/>
              <a:gd name="connsiteX9" fmla="*/ 3836104 w 5868404"/>
              <a:gd name="connsiteY9" fmla="*/ 5943053 h 6164034"/>
              <a:gd name="connsiteX10" fmla="*/ 3344911 w 5868404"/>
              <a:gd name="connsiteY10" fmla="*/ 5752757 h 6164034"/>
              <a:gd name="connsiteX11" fmla="*/ 1304345 w 5868404"/>
              <a:gd name="connsiteY11" fmla="*/ 4176227 h 6164034"/>
              <a:gd name="connsiteX12" fmla="*/ 209588 w 5868404"/>
              <a:gd name="connsiteY12" fmla="*/ 2032696 h 6164034"/>
              <a:gd name="connsiteX13" fmla="*/ 2035 w 5868404"/>
              <a:gd name="connsiteY13" fmla="*/ 234989 h 6164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8404" h="6164034">
                <a:moveTo>
                  <a:pt x="12513" y="0"/>
                </a:moveTo>
                <a:lnTo>
                  <a:pt x="4439184" y="0"/>
                </a:lnTo>
                <a:lnTo>
                  <a:pt x="4449003" y="15092"/>
                </a:lnTo>
                <a:cubicBezTo>
                  <a:pt x="4651567" y="305845"/>
                  <a:pt x="4918507" y="539411"/>
                  <a:pt x="5223238" y="739839"/>
                </a:cubicBezTo>
                <a:cubicBezTo>
                  <a:pt x="5478465" y="907701"/>
                  <a:pt x="5664764" y="1010975"/>
                  <a:pt x="5836159" y="1102187"/>
                </a:cubicBezTo>
                <a:lnTo>
                  <a:pt x="5868404" y="1119251"/>
                </a:lnTo>
                <a:lnTo>
                  <a:pt x="5868404" y="6067695"/>
                </a:lnTo>
                <a:lnTo>
                  <a:pt x="5685224" y="6111753"/>
                </a:lnTo>
                <a:cubicBezTo>
                  <a:pt x="5494197" y="6149567"/>
                  <a:pt x="5293292" y="6165797"/>
                  <a:pt x="5084251" y="6163884"/>
                </a:cubicBezTo>
                <a:cubicBezTo>
                  <a:pt x="4661736" y="6160033"/>
                  <a:pt x="4246092" y="6080257"/>
                  <a:pt x="3836104" y="5943053"/>
                </a:cubicBezTo>
                <a:cubicBezTo>
                  <a:pt x="3669389" y="5887220"/>
                  <a:pt x="3505068" y="5826356"/>
                  <a:pt x="3344911" y="5752757"/>
                </a:cubicBezTo>
                <a:cubicBezTo>
                  <a:pt x="2529656" y="5377996"/>
                  <a:pt x="1853875" y="4847882"/>
                  <a:pt x="1304345" y="4176227"/>
                </a:cubicBezTo>
                <a:cubicBezTo>
                  <a:pt x="767829" y="3520395"/>
                  <a:pt x="415519" y="2801547"/>
                  <a:pt x="209588" y="2032696"/>
                </a:cubicBezTo>
                <a:cubicBezTo>
                  <a:pt x="48218" y="1430059"/>
                  <a:pt x="-12290" y="831033"/>
                  <a:pt x="2035" y="234989"/>
                </a:cubicBezTo>
                <a:close/>
              </a:path>
            </a:pathLst>
          </a:custGeom>
          <a:solidFill>
            <a:schemeClr val="accent5">
              <a:alpha val="86000"/>
            </a:schemeClr>
          </a:solidFill>
          <a:ln w="346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a:normAutofit/>
          </a:bodyPr>
          <a:lstStyle>
            <a:lvl1pPr marL="0" indent="0">
              <a:lnSpc>
                <a:spcPct val="100000"/>
              </a:lnSpc>
              <a:spcBef>
                <a:spcPts val="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9144000" cy="676656"/>
          </a:xfrm>
        </p:spPr>
        <p:txBody>
          <a:bodyPr anchor="b"/>
          <a:lstStyle>
            <a:lvl1pPr>
              <a:defRPr sz="4800"/>
            </a:lvl1pPr>
          </a:lstStyle>
          <a:p>
            <a:r>
              <a:rPr lang="en-US" dirty="0"/>
              <a:t>click to edit master title style</a:t>
            </a:r>
          </a:p>
        </p:txBody>
      </p:sp>
      <p:sp>
        <p:nvSpPr>
          <p:cNvPr id="48" name="Freeform: Shape 47">
            <a:extLst>
              <a:ext uri="{FF2B5EF4-FFF2-40B4-BE49-F238E27FC236}">
                <a16:creationId xmlns:a16="http://schemas.microsoft.com/office/drawing/2014/main" id="{EACA9FF1-6A56-9028-20F7-293A5DAC2547}"/>
              </a:ext>
            </a:extLst>
          </p:cNvPr>
          <p:cNvSpPr/>
          <p:nvPr userDrawn="1"/>
        </p:nvSpPr>
        <p:spPr>
          <a:xfrm>
            <a:off x="5964144" y="640336"/>
            <a:ext cx="6243203" cy="5137129"/>
          </a:xfrm>
          <a:custGeom>
            <a:avLst/>
            <a:gdLst>
              <a:gd name="connsiteX0" fmla="*/ 4889012 w 6277387"/>
              <a:gd name="connsiteY0" fmla="*/ 662 h 5139475"/>
              <a:gd name="connsiteX1" fmla="*/ 5445687 w 6277387"/>
              <a:gd name="connsiteY1" fmla="*/ 20567 h 5139475"/>
              <a:gd name="connsiteX2" fmla="*/ 6007952 w 6277387"/>
              <a:gd name="connsiteY2" fmla="*/ 99852 h 5139475"/>
              <a:gd name="connsiteX3" fmla="*/ 6277387 w 6277387"/>
              <a:gd name="connsiteY3" fmla="*/ 161058 h 5139475"/>
              <a:gd name="connsiteX4" fmla="*/ 6277387 w 6277387"/>
              <a:gd name="connsiteY4" fmla="*/ 5139475 h 5139475"/>
              <a:gd name="connsiteX5" fmla="*/ 6189863 w 6277387"/>
              <a:gd name="connsiteY5" fmla="*/ 5129509 h 5139475"/>
              <a:gd name="connsiteX6" fmla="*/ 4906960 w 6277387"/>
              <a:gd name="connsiteY6" fmla="*/ 4685637 h 5139475"/>
              <a:gd name="connsiteX7" fmla="*/ 4226890 w 6277387"/>
              <a:gd name="connsiteY7" fmla="*/ 4354477 h 5139475"/>
              <a:gd name="connsiteX8" fmla="*/ 3327755 w 6277387"/>
              <a:gd name="connsiteY8" fmla="*/ 4156387 h 5139475"/>
              <a:gd name="connsiteX9" fmla="*/ 2255512 w 6277387"/>
              <a:gd name="connsiteY9" fmla="*/ 4368944 h 5139475"/>
              <a:gd name="connsiteX10" fmla="*/ 1772151 w 6277387"/>
              <a:gd name="connsiteY10" fmla="*/ 4527459 h 5139475"/>
              <a:gd name="connsiteX11" fmla="*/ 459735 w 6277387"/>
              <a:gd name="connsiteY11" fmla="*/ 4184363 h 5139475"/>
              <a:gd name="connsiteX12" fmla="*/ 608 w 6277387"/>
              <a:gd name="connsiteY12" fmla="*/ 3162067 h 5139475"/>
              <a:gd name="connsiteX13" fmla="*/ 686493 w 6277387"/>
              <a:gd name="connsiteY13" fmla="*/ 1710481 h 5139475"/>
              <a:gd name="connsiteX14" fmla="*/ 1254673 w 6277387"/>
              <a:gd name="connsiteY14" fmla="*/ 1269348 h 5139475"/>
              <a:gd name="connsiteX15" fmla="*/ 3265771 w 6277387"/>
              <a:gd name="connsiteY15" fmla="*/ 265022 h 5139475"/>
              <a:gd name="connsiteX16" fmla="*/ 4889012 w 6277387"/>
              <a:gd name="connsiteY16" fmla="*/ 662 h 5139475"/>
              <a:gd name="connsiteX0" fmla="*/ 6277387 w 6368827"/>
              <a:gd name="connsiteY0" fmla="*/ 161058 h 5139475"/>
              <a:gd name="connsiteX1" fmla="*/ 6277387 w 6368827"/>
              <a:gd name="connsiteY1" fmla="*/ 5139475 h 5139475"/>
              <a:gd name="connsiteX2" fmla="*/ 6189863 w 6368827"/>
              <a:gd name="connsiteY2" fmla="*/ 5129509 h 5139475"/>
              <a:gd name="connsiteX3" fmla="*/ 4906960 w 6368827"/>
              <a:gd name="connsiteY3" fmla="*/ 4685637 h 5139475"/>
              <a:gd name="connsiteX4" fmla="*/ 4226890 w 6368827"/>
              <a:gd name="connsiteY4" fmla="*/ 4354477 h 5139475"/>
              <a:gd name="connsiteX5" fmla="*/ 3327755 w 6368827"/>
              <a:gd name="connsiteY5" fmla="*/ 4156387 h 5139475"/>
              <a:gd name="connsiteX6" fmla="*/ 2255512 w 6368827"/>
              <a:gd name="connsiteY6" fmla="*/ 4368944 h 5139475"/>
              <a:gd name="connsiteX7" fmla="*/ 1772151 w 6368827"/>
              <a:gd name="connsiteY7" fmla="*/ 4527459 h 5139475"/>
              <a:gd name="connsiteX8" fmla="*/ 459735 w 6368827"/>
              <a:gd name="connsiteY8" fmla="*/ 4184363 h 5139475"/>
              <a:gd name="connsiteX9" fmla="*/ 608 w 6368827"/>
              <a:gd name="connsiteY9" fmla="*/ 3162067 h 5139475"/>
              <a:gd name="connsiteX10" fmla="*/ 686493 w 6368827"/>
              <a:gd name="connsiteY10" fmla="*/ 1710481 h 5139475"/>
              <a:gd name="connsiteX11" fmla="*/ 1254673 w 6368827"/>
              <a:gd name="connsiteY11" fmla="*/ 1269348 h 5139475"/>
              <a:gd name="connsiteX12" fmla="*/ 3265771 w 6368827"/>
              <a:gd name="connsiteY12" fmla="*/ 265022 h 5139475"/>
              <a:gd name="connsiteX13" fmla="*/ 4889012 w 6368827"/>
              <a:gd name="connsiteY13" fmla="*/ 662 h 5139475"/>
              <a:gd name="connsiteX14" fmla="*/ 5445687 w 6368827"/>
              <a:gd name="connsiteY14" fmla="*/ 20567 h 5139475"/>
              <a:gd name="connsiteX15" fmla="*/ 6007952 w 6368827"/>
              <a:gd name="connsiteY15" fmla="*/ 99852 h 5139475"/>
              <a:gd name="connsiteX16" fmla="*/ 6368827 w 6368827"/>
              <a:gd name="connsiteY16" fmla="*/ 252498 h 5139475"/>
              <a:gd name="connsiteX0" fmla="*/ 6277387 w 6368827"/>
              <a:gd name="connsiteY0" fmla="*/ 5139475 h 5139475"/>
              <a:gd name="connsiteX1" fmla="*/ 6189863 w 6368827"/>
              <a:gd name="connsiteY1" fmla="*/ 5129509 h 5139475"/>
              <a:gd name="connsiteX2" fmla="*/ 4906960 w 6368827"/>
              <a:gd name="connsiteY2" fmla="*/ 4685637 h 5139475"/>
              <a:gd name="connsiteX3" fmla="*/ 4226890 w 6368827"/>
              <a:gd name="connsiteY3" fmla="*/ 4354477 h 5139475"/>
              <a:gd name="connsiteX4" fmla="*/ 3327755 w 6368827"/>
              <a:gd name="connsiteY4" fmla="*/ 4156387 h 5139475"/>
              <a:gd name="connsiteX5" fmla="*/ 2255512 w 6368827"/>
              <a:gd name="connsiteY5" fmla="*/ 4368944 h 5139475"/>
              <a:gd name="connsiteX6" fmla="*/ 1772151 w 6368827"/>
              <a:gd name="connsiteY6" fmla="*/ 4527459 h 5139475"/>
              <a:gd name="connsiteX7" fmla="*/ 459735 w 6368827"/>
              <a:gd name="connsiteY7" fmla="*/ 4184363 h 5139475"/>
              <a:gd name="connsiteX8" fmla="*/ 608 w 6368827"/>
              <a:gd name="connsiteY8" fmla="*/ 3162067 h 5139475"/>
              <a:gd name="connsiteX9" fmla="*/ 686493 w 6368827"/>
              <a:gd name="connsiteY9" fmla="*/ 1710481 h 5139475"/>
              <a:gd name="connsiteX10" fmla="*/ 1254673 w 6368827"/>
              <a:gd name="connsiteY10" fmla="*/ 1269348 h 5139475"/>
              <a:gd name="connsiteX11" fmla="*/ 3265771 w 6368827"/>
              <a:gd name="connsiteY11" fmla="*/ 265022 h 5139475"/>
              <a:gd name="connsiteX12" fmla="*/ 4889012 w 6368827"/>
              <a:gd name="connsiteY12" fmla="*/ 662 h 5139475"/>
              <a:gd name="connsiteX13" fmla="*/ 5445687 w 6368827"/>
              <a:gd name="connsiteY13" fmla="*/ 20567 h 5139475"/>
              <a:gd name="connsiteX14" fmla="*/ 6007952 w 6368827"/>
              <a:gd name="connsiteY14" fmla="*/ 99852 h 5139475"/>
              <a:gd name="connsiteX15" fmla="*/ 6368827 w 6368827"/>
              <a:gd name="connsiteY15" fmla="*/ 252498 h 5139475"/>
              <a:gd name="connsiteX0" fmla="*/ 6189863 w 6368827"/>
              <a:gd name="connsiteY0" fmla="*/ 5129509 h 5129509"/>
              <a:gd name="connsiteX1" fmla="*/ 4906960 w 6368827"/>
              <a:gd name="connsiteY1" fmla="*/ 4685637 h 5129509"/>
              <a:gd name="connsiteX2" fmla="*/ 4226890 w 6368827"/>
              <a:gd name="connsiteY2" fmla="*/ 4354477 h 5129509"/>
              <a:gd name="connsiteX3" fmla="*/ 3327755 w 6368827"/>
              <a:gd name="connsiteY3" fmla="*/ 4156387 h 5129509"/>
              <a:gd name="connsiteX4" fmla="*/ 2255512 w 6368827"/>
              <a:gd name="connsiteY4" fmla="*/ 4368944 h 5129509"/>
              <a:gd name="connsiteX5" fmla="*/ 1772151 w 6368827"/>
              <a:gd name="connsiteY5" fmla="*/ 4527459 h 5129509"/>
              <a:gd name="connsiteX6" fmla="*/ 459735 w 6368827"/>
              <a:gd name="connsiteY6" fmla="*/ 4184363 h 5129509"/>
              <a:gd name="connsiteX7" fmla="*/ 608 w 6368827"/>
              <a:gd name="connsiteY7" fmla="*/ 3162067 h 5129509"/>
              <a:gd name="connsiteX8" fmla="*/ 686493 w 6368827"/>
              <a:gd name="connsiteY8" fmla="*/ 1710481 h 5129509"/>
              <a:gd name="connsiteX9" fmla="*/ 1254673 w 6368827"/>
              <a:gd name="connsiteY9" fmla="*/ 1269348 h 5129509"/>
              <a:gd name="connsiteX10" fmla="*/ 3265771 w 6368827"/>
              <a:gd name="connsiteY10" fmla="*/ 265022 h 5129509"/>
              <a:gd name="connsiteX11" fmla="*/ 4889012 w 6368827"/>
              <a:gd name="connsiteY11" fmla="*/ 662 h 5129509"/>
              <a:gd name="connsiteX12" fmla="*/ 5445687 w 6368827"/>
              <a:gd name="connsiteY12" fmla="*/ 20567 h 5129509"/>
              <a:gd name="connsiteX13" fmla="*/ 6007952 w 6368827"/>
              <a:gd name="connsiteY13" fmla="*/ 99852 h 5129509"/>
              <a:gd name="connsiteX14" fmla="*/ 6368827 w 6368827"/>
              <a:gd name="connsiteY14" fmla="*/ 252498 h 5129509"/>
              <a:gd name="connsiteX0" fmla="*/ 6189863 w 6189863"/>
              <a:gd name="connsiteY0" fmla="*/ 5129509 h 5129509"/>
              <a:gd name="connsiteX1" fmla="*/ 4906960 w 6189863"/>
              <a:gd name="connsiteY1" fmla="*/ 4685637 h 5129509"/>
              <a:gd name="connsiteX2" fmla="*/ 4226890 w 6189863"/>
              <a:gd name="connsiteY2" fmla="*/ 4354477 h 5129509"/>
              <a:gd name="connsiteX3" fmla="*/ 3327755 w 6189863"/>
              <a:gd name="connsiteY3" fmla="*/ 4156387 h 5129509"/>
              <a:gd name="connsiteX4" fmla="*/ 2255512 w 6189863"/>
              <a:gd name="connsiteY4" fmla="*/ 4368944 h 5129509"/>
              <a:gd name="connsiteX5" fmla="*/ 1772151 w 6189863"/>
              <a:gd name="connsiteY5" fmla="*/ 4527459 h 5129509"/>
              <a:gd name="connsiteX6" fmla="*/ 459735 w 6189863"/>
              <a:gd name="connsiteY6" fmla="*/ 4184363 h 5129509"/>
              <a:gd name="connsiteX7" fmla="*/ 608 w 6189863"/>
              <a:gd name="connsiteY7" fmla="*/ 3162067 h 5129509"/>
              <a:gd name="connsiteX8" fmla="*/ 686493 w 6189863"/>
              <a:gd name="connsiteY8" fmla="*/ 1710481 h 5129509"/>
              <a:gd name="connsiteX9" fmla="*/ 1254673 w 6189863"/>
              <a:gd name="connsiteY9" fmla="*/ 1269348 h 5129509"/>
              <a:gd name="connsiteX10" fmla="*/ 3265771 w 6189863"/>
              <a:gd name="connsiteY10" fmla="*/ 265022 h 5129509"/>
              <a:gd name="connsiteX11" fmla="*/ 4889012 w 6189863"/>
              <a:gd name="connsiteY11" fmla="*/ 662 h 5129509"/>
              <a:gd name="connsiteX12" fmla="*/ 5445687 w 6189863"/>
              <a:gd name="connsiteY12" fmla="*/ 20567 h 5129509"/>
              <a:gd name="connsiteX13" fmla="*/ 6007952 w 6189863"/>
              <a:gd name="connsiteY13" fmla="*/ 99852 h 5129509"/>
              <a:gd name="connsiteX0" fmla="*/ 6220343 w 6220343"/>
              <a:gd name="connsiteY0" fmla="*/ 5133319 h 5133319"/>
              <a:gd name="connsiteX1" fmla="*/ 4906960 w 6220343"/>
              <a:gd name="connsiteY1" fmla="*/ 4685637 h 5133319"/>
              <a:gd name="connsiteX2" fmla="*/ 4226890 w 6220343"/>
              <a:gd name="connsiteY2" fmla="*/ 4354477 h 5133319"/>
              <a:gd name="connsiteX3" fmla="*/ 3327755 w 6220343"/>
              <a:gd name="connsiteY3" fmla="*/ 4156387 h 5133319"/>
              <a:gd name="connsiteX4" fmla="*/ 2255512 w 6220343"/>
              <a:gd name="connsiteY4" fmla="*/ 4368944 h 5133319"/>
              <a:gd name="connsiteX5" fmla="*/ 1772151 w 6220343"/>
              <a:gd name="connsiteY5" fmla="*/ 4527459 h 5133319"/>
              <a:gd name="connsiteX6" fmla="*/ 459735 w 6220343"/>
              <a:gd name="connsiteY6" fmla="*/ 4184363 h 5133319"/>
              <a:gd name="connsiteX7" fmla="*/ 608 w 6220343"/>
              <a:gd name="connsiteY7" fmla="*/ 3162067 h 5133319"/>
              <a:gd name="connsiteX8" fmla="*/ 686493 w 6220343"/>
              <a:gd name="connsiteY8" fmla="*/ 1710481 h 5133319"/>
              <a:gd name="connsiteX9" fmla="*/ 1254673 w 6220343"/>
              <a:gd name="connsiteY9" fmla="*/ 1269348 h 5133319"/>
              <a:gd name="connsiteX10" fmla="*/ 3265771 w 6220343"/>
              <a:gd name="connsiteY10" fmla="*/ 265022 h 5133319"/>
              <a:gd name="connsiteX11" fmla="*/ 4889012 w 6220343"/>
              <a:gd name="connsiteY11" fmla="*/ 662 h 5133319"/>
              <a:gd name="connsiteX12" fmla="*/ 5445687 w 6220343"/>
              <a:gd name="connsiteY12" fmla="*/ 20567 h 5133319"/>
              <a:gd name="connsiteX13" fmla="*/ 6007952 w 6220343"/>
              <a:gd name="connsiteY13" fmla="*/ 99852 h 5133319"/>
              <a:gd name="connsiteX0" fmla="*/ 6243203 w 6243203"/>
              <a:gd name="connsiteY0" fmla="*/ 5137129 h 5137129"/>
              <a:gd name="connsiteX1" fmla="*/ 4906960 w 6243203"/>
              <a:gd name="connsiteY1" fmla="*/ 4685637 h 5137129"/>
              <a:gd name="connsiteX2" fmla="*/ 4226890 w 6243203"/>
              <a:gd name="connsiteY2" fmla="*/ 4354477 h 5137129"/>
              <a:gd name="connsiteX3" fmla="*/ 3327755 w 6243203"/>
              <a:gd name="connsiteY3" fmla="*/ 4156387 h 5137129"/>
              <a:gd name="connsiteX4" fmla="*/ 2255512 w 6243203"/>
              <a:gd name="connsiteY4" fmla="*/ 4368944 h 5137129"/>
              <a:gd name="connsiteX5" fmla="*/ 1772151 w 6243203"/>
              <a:gd name="connsiteY5" fmla="*/ 4527459 h 5137129"/>
              <a:gd name="connsiteX6" fmla="*/ 459735 w 6243203"/>
              <a:gd name="connsiteY6" fmla="*/ 4184363 h 5137129"/>
              <a:gd name="connsiteX7" fmla="*/ 608 w 6243203"/>
              <a:gd name="connsiteY7" fmla="*/ 3162067 h 5137129"/>
              <a:gd name="connsiteX8" fmla="*/ 686493 w 6243203"/>
              <a:gd name="connsiteY8" fmla="*/ 1710481 h 5137129"/>
              <a:gd name="connsiteX9" fmla="*/ 1254673 w 6243203"/>
              <a:gd name="connsiteY9" fmla="*/ 1269348 h 5137129"/>
              <a:gd name="connsiteX10" fmla="*/ 3265771 w 6243203"/>
              <a:gd name="connsiteY10" fmla="*/ 265022 h 5137129"/>
              <a:gd name="connsiteX11" fmla="*/ 4889012 w 6243203"/>
              <a:gd name="connsiteY11" fmla="*/ 662 h 5137129"/>
              <a:gd name="connsiteX12" fmla="*/ 5445687 w 6243203"/>
              <a:gd name="connsiteY12" fmla="*/ 20567 h 5137129"/>
              <a:gd name="connsiteX13" fmla="*/ 6007952 w 6243203"/>
              <a:gd name="connsiteY13" fmla="*/ 99852 h 513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43203" h="5137129">
                <a:moveTo>
                  <a:pt x="6243203" y="5137129"/>
                </a:moveTo>
                <a:cubicBezTo>
                  <a:pt x="5616824" y="5044500"/>
                  <a:pt x="5243012" y="4816079"/>
                  <a:pt x="4906960" y="4685637"/>
                </a:cubicBezTo>
                <a:cubicBezTo>
                  <a:pt x="4570908" y="4555195"/>
                  <a:pt x="4545156" y="4485964"/>
                  <a:pt x="4226890" y="4354477"/>
                </a:cubicBezTo>
                <a:cubicBezTo>
                  <a:pt x="3941888" y="4236738"/>
                  <a:pt x="3645130" y="4160793"/>
                  <a:pt x="3327755" y="4156387"/>
                </a:cubicBezTo>
                <a:cubicBezTo>
                  <a:pt x="2950795" y="4151018"/>
                  <a:pt x="2597217" y="4237561"/>
                  <a:pt x="2255512" y="4368944"/>
                </a:cubicBezTo>
                <a:cubicBezTo>
                  <a:pt x="2097412" y="4429682"/>
                  <a:pt x="1941970" y="4495413"/>
                  <a:pt x="1772151" y="4527459"/>
                </a:cubicBezTo>
                <a:cubicBezTo>
                  <a:pt x="1264158" y="4623269"/>
                  <a:pt x="821661" y="4517923"/>
                  <a:pt x="459735" y="4184363"/>
                </a:cubicBezTo>
                <a:cubicBezTo>
                  <a:pt x="151042" y="3899922"/>
                  <a:pt x="10681" y="3550667"/>
                  <a:pt x="608" y="3162067"/>
                </a:cubicBezTo>
                <a:cubicBezTo>
                  <a:pt x="-14234" y="2590537"/>
                  <a:pt x="243808" y="2115100"/>
                  <a:pt x="686493" y="1710481"/>
                </a:cubicBezTo>
                <a:cubicBezTo>
                  <a:pt x="862046" y="1550006"/>
                  <a:pt x="1056985" y="1408011"/>
                  <a:pt x="1254673" y="1269348"/>
                </a:cubicBezTo>
                <a:cubicBezTo>
                  <a:pt x="1865209" y="841116"/>
                  <a:pt x="2526920" y="492284"/>
                  <a:pt x="3265771" y="265022"/>
                </a:cubicBezTo>
                <a:cubicBezTo>
                  <a:pt x="3796018" y="101956"/>
                  <a:pt x="4336451" y="9282"/>
                  <a:pt x="4889012" y="662"/>
                </a:cubicBezTo>
                <a:cubicBezTo>
                  <a:pt x="5073199" y="-2211"/>
                  <a:pt x="5258733" y="4255"/>
                  <a:pt x="5445687" y="20567"/>
                </a:cubicBezTo>
                <a:cubicBezTo>
                  <a:pt x="5637159" y="37284"/>
                  <a:pt x="5824611" y="63631"/>
                  <a:pt x="6007952" y="9985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2" name="Picture Placeholder 41">
            <a:extLst>
              <a:ext uri="{FF2B5EF4-FFF2-40B4-BE49-F238E27FC236}">
                <a16:creationId xmlns:a16="http://schemas.microsoft.com/office/drawing/2014/main" id="{B453377C-B4A0-8E9A-D4DC-D42364826344}"/>
              </a:ext>
            </a:extLst>
          </p:cNvPr>
          <p:cNvSpPr>
            <a:spLocks noGrp="1"/>
          </p:cNvSpPr>
          <p:nvPr>
            <p:ph type="pic" idx="1"/>
          </p:nvPr>
        </p:nvSpPr>
        <p:spPr>
          <a:xfrm>
            <a:off x="6646264" y="0"/>
            <a:ext cx="5545736" cy="606309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solidFill>
            <a:srgbClr val="D1D8B7"/>
          </a:solidFill>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2336919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BC3B985-E244-9B94-5C9B-8ED7DCD699F7}"/>
              </a:ext>
            </a:extLst>
          </p:cNvPr>
          <p:cNvSpPr/>
          <p:nvPr userDrawn="1"/>
        </p:nvSpPr>
        <p:spPr>
          <a:xfrm>
            <a:off x="0" y="2090206"/>
            <a:ext cx="5025692" cy="4767794"/>
          </a:xfrm>
          <a:custGeom>
            <a:avLst/>
            <a:gdLst>
              <a:gd name="connsiteX0" fmla="*/ 0 w 5025692"/>
              <a:gd name="connsiteY0" fmla="*/ 0 h 4767794"/>
              <a:gd name="connsiteX1" fmla="*/ 83822 w 5025692"/>
              <a:gd name="connsiteY1" fmla="*/ 8977 h 4767794"/>
              <a:gd name="connsiteX2" fmla="*/ 1007423 w 5025692"/>
              <a:gd name="connsiteY2" fmla="*/ 603530 h 4767794"/>
              <a:gd name="connsiteX3" fmla="*/ 1196014 w 5025692"/>
              <a:gd name="connsiteY3" fmla="*/ 998698 h 4767794"/>
              <a:gd name="connsiteX4" fmla="*/ 1720031 w 5025692"/>
              <a:gd name="connsiteY4" fmla="*/ 1792671 h 4767794"/>
              <a:gd name="connsiteX5" fmla="*/ 2445357 w 5025692"/>
              <a:gd name="connsiteY5" fmla="*/ 2234883 h 4767794"/>
              <a:gd name="connsiteX6" fmla="*/ 3131728 w 5025692"/>
              <a:gd name="connsiteY6" fmla="*/ 2461621 h 4767794"/>
              <a:gd name="connsiteX7" fmla="*/ 4942117 w 5025692"/>
              <a:gd name="connsiteY7" fmla="*/ 3799387 h 4767794"/>
              <a:gd name="connsiteX8" fmla="*/ 5025401 w 5025692"/>
              <a:gd name="connsiteY8" fmla="*/ 4347030 h 4767794"/>
              <a:gd name="connsiteX9" fmla="*/ 4964911 w 5025692"/>
              <a:gd name="connsiteY9" fmla="*/ 4754079 h 4767794"/>
              <a:gd name="connsiteX10" fmla="*/ 4960464 w 5025692"/>
              <a:gd name="connsiteY10" fmla="*/ 4767794 h 4767794"/>
              <a:gd name="connsiteX11" fmla="*/ 0 w 5025692"/>
              <a:gd name="connsiteY11" fmla="*/ 4767794 h 476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25692" h="4767794">
                <a:moveTo>
                  <a:pt x="0" y="0"/>
                </a:moveTo>
                <a:lnTo>
                  <a:pt x="83822" y="8977"/>
                </a:lnTo>
                <a:cubicBezTo>
                  <a:pt x="481513" y="73066"/>
                  <a:pt x="786941" y="276937"/>
                  <a:pt x="1007423" y="603530"/>
                </a:cubicBezTo>
                <a:cubicBezTo>
                  <a:pt x="1091644" y="728317"/>
                  <a:pt x="1141084" y="864163"/>
                  <a:pt x="1196014" y="998698"/>
                </a:cubicBezTo>
                <a:cubicBezTo>
                  <a:pt x="1314658" y="1289535"/>
                  <a:pt x="1474956" y="1561126"/>
                  <a:pt x="1720031" y="1792671"/>
                </a:cubicBezTo>
                <a:cubicBezTo>
                  <a:pt x="1926283" y="1987685"/>
                  <a:pt x="2173702" y="2127358"/>
                  <a:pt x="2445357" y="2234883"/>
                </a:cubicBezTo>
                <a:cubicBezTo>
                  <a:pt x="2748724" y="2354951"/>
                  <a:pt x="2937273" y="2404939"/>
                  <a:pt x="3131728" y="2461621"/>
                </a:cubicBezTo>
                <a:cubicBezTo>
                  <a:pt x="3347847" y="2524590"/>
                  <a:pt x="4630019" y="2898435"/>
                  <a:pt x="4942117" y="3799387"/>
                </a:cubicBezTo>
                <a:cubicBezTo>
                  <a:pt x="5026156" y="4042026"/>
                  <a:pt x="5026847" y="4283761"/>
                  <a:pt x="5025401" y="4347030"/>
                </a:cubicBezTo>
                <a:cubicBezTo>
                  <a:pt x="5022168" y="4486810"/>
                  <a:pt x="5000521" y="4622184"/>
                  <a:pt x="4964911" y="4754079"/>
                </a:cubicBezTo>
                <a:lnTo>
                  <a:pt x="4960464" y="4767794"/>
                </a:lnTo>
                <a:lnTo>
                  <a:pt x="0" y="4767794"/>
                </a:ln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70432"/>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a:lstStyle>
            <a:lvl1pPr marL="0" indent="0" algn="ctr">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6" name="Freeform: Shape 15">
            <a:extLst>
              <a:ext uri="{FF2B5EF4-FFF2-40B4-BE49-F238E27FC236}">
                <a16:creationId xmlns:a16="http://schemas.microsoft.com/office/drawing/2014/main" id="{EA01FE67-785F-1A9A-BBBD-4F9A419AC158}"/>
              </a:ext>
            </a:extLst>
          </p:cNvPr>
          <p:cNvSpPr/>
          <p:nvPr userDrawn="1"/>
        </p:nvSpPr>
        <p:spPr>
          <a:xfrm>
            <a:off x="6173514" y="1"/>
            <a:ext cx="6018487" cy="5788889"/>
          </a:xfrm>
          <a:custGeom>
            <a:avLst/>
            <a:gdLst>
              <a:gd name="connsiteX0" fmla="*/ 156534 w 6018487"/>
              <a:gd name="connsiteY0" fmla="*/ 0 h 5788889"/>
              <a:gd name="connsiteX1" fmla="*/ 6018487 w 6018487"/>
              <a:gd name="connsiteY1" fmla="*/ 0 h 5788889"/>
              <a:gd name="connsiteX2" fmla="*/ 6018487 w 6018487"/>
              <a:gd name="connsiteY2" fmla="*/ 5323590 h 5788889"/>
              <a:gd name="connsiteX3" fmla="*/ 5932782 w 6018487"/>
              <a:gd name="connsiteY3" fmla="*/ 5397450 h 5788889"/>
              <a:gd name="connsiteX4" fmla="*/ 891863 w 6018487"/>
              <a:gd name="connsiteY4" fmla="*/ 3868392 h 5788889"/>
              <a:gd name="connsiteX5" fmla="*/ 113848 w 6018487"/>
              <a:gd name="connsiteY5" fmla="*/ 143186 h 578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18487" h="5788889">
                <a:moveTo>
                  <a:pt x="156534" y="0"/>
                </a:moveTo>
                <a:lnTo>
                  <a:pt x="6018487" y="0"/>
                </a:lnTo>
                <a:lnTo>
                  <a:pt x="6018487" y="5323590"/>
                </a:lnTo>
                <a:lnTo>
                  <a:pt x="5932782" y="5397450"/>
                </a:lnTo>
                <a:cubicBezTo>
                  <a:pt x="4753122" y="6286614"/>
                  <a:pt x="2167835" y="5612225"/>
                  <a:pt x="891863" y="3868392"/>
                </a:cubicBezTo>
                <a:cubicBezTo>
                  <a:pt x="139136" y="2839633"/>
                  <a:pt x="-193253" y="1390444"/>
                  <a:pt x="113848" y="143186"/>
                </a:cubicBez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5" name="Freeform: Shape 24">
            <a:extLst>
              <a:ext uri="{FF2B5EF4-FFF2-40B4-BE49-F238E27FC236}">
                <a16:creationId xmlns:a16="http://schemas.microsoft.com/office/drawing/2014/main" id="{BF7A62BA-11D3-585A-8CBD-5E0FB4DE522D}"/>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1657158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2FAB7-6DDF-86AA-6FF5-4EBD6234F25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1" y="704088"/>
            <a:ext cx="9144000" cy="676656"/>
          </a:xfrm>
        </p:spPr>
        <p:txBody>
          <a:bodyPr anchor="b"/>
          <a:lstStyle>
            <a:lvl1pPr>
              <a:defRPr sz="4800"/>
            </a:lvl1pPr>
          </a:lstStyle>
          <a:p>
            <a:r>
              <a:rPr lang="en-US" dirty="0"/>
              <a:t>click to edit master title style</a:t>
            </a:r>
          </a:p>
        </p:txBody>
      </p:sp>
    </p:spTree>
    <p:extLst>
      <p:ext uri="{BB962C8B-B14F-4D97-AF65-F5344CB8AC3E}">
        <p14:creationId xmlns:p14="http://schemas.microsoft.com/office/powerpoint/2010/main" val="1361742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a:lstStyle/>
          <a:p>
            <a:r>
              <a:rPr lang="en-US" dirty="0"/>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a:lstStyle/>
          <a:p>
            <a:fld id="{58FB4751-880F-D840-AAA9-3A15815CC996}" type="slidenum">
              <a:rPr lang="en-US" smtClean="0"/>
              <a:t>‹#›</a:t>
            </a:fld>
            <a:endParaRPr lang="en-US" dirty="0"/>
          </a:p>
        </p:txBody>
      </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704088"/>
            <a:ext cx="9144000" cy="676656"/>
          </a:xfrm>
        </p:spPr>
        <p:txBody>
          <a:bodyPr anchor="b"/>
          <a:lstStyle>
            <a:lvl1pPr>
              <a:defRPr sz="4800"/>
            </a:lvl1pPr>
          </a:lstStyle>
          <a:p>
            <a:r>
              <a:rPr lang="en-US" dirty="0"/>
              <a:t>click to edit master title style</a:t>
            </a:r>
          </a:p>
        </p:txBody>
      </p:sp>
    </p:spTree>
    <p:extLst>
      <p:ext uri="{BB962C8B-B14F-4D97-AF65-F5344CB8AC3E}">
        <p14:creationId xmlns:p14="http://schemas.microsoft.com/office/powerpoint/2010/main" val="436417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CA1E289D-5AB0-EF69-573E-509925B56AD3}"/>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46B8D33D-94BC-23EE-0691-9CC4E4CFE33B}"/>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6CE7DD89-FEA2-9BBA-778E-4E9F25BE143B}"/>
              </a:ext>
            </a:extLst>
          </p:cNvPr>
          <p:cNvSpPr>
            <a:spLocks noGrp="1"/>
          </p:cNvSpPr>
          <p:nvPr>
            <p:ph type="title" hasCustomPrompt="1"/>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2854D77E-556E-0A77-D94A-FEE6C44930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964CE25-BC90-F218-081D-1F318A66E6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061380-5630-29CD-5357-ECACB77A7FAC}"/>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F77E390A-17CB-4BA8-9C29-A42E9C0A493B}"/>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AE7B19B5-A87D-987E-D2A1-00BF3335EF8E}"/>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495225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sz="1400">
                <a:solidFill>
                  <a:schemeClr val="tx1"/>
                </a:solidFill>
              </a:defRPr>
            </a:lvl1pPr>
          </a:lstStyle>
          <a:p>
            <a:r>
              <a:rPr lang="en-US" dirty="0"/>
              <a:t>20XX</a:t>
            </a:r>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sz="1400">
                <a:solidFill>
                  <a:schemeClr val="tx1"/>
                </a:solidFill>
              </a:defRPr>
            </a:lvl1pPr>
          </a:lstStyle>
          <a:p>
            <a:r>
              <a:rPr lang="en-US" dirty="0"/>
              <a:t>presentation title</a:t>
            </a:r>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027664" y="6464808"/>
            <a:ext cx="987552" cy="310896"/>
          </a:xfrm>
          <a:prstGeom prst="rect">
            <a:avLst/>
          </a:prstGeom>
        </p:spPr>
        <p:txBody>
          <a:bodyPr vert="horz" lIns="91440" tIns="45720" rIns="91440" bIns="45720" rtlCol="0" anchor="ctr"/>
          <a:lstStyle>
            <a:lvl1pPr algn="r">
              <a:defRPr sz="1400">
                <a:solidFill>
                  <a:schemeClr val="tx1"/>
                </a:solidFill>
              </a:defRPr>
            </a:lvl1pPr>
          </a:lstStyle>
          <a:p>
            <a:fld id="{58FB4751-880F-D840-AAA9-3A15815CC996}" type="slidenum">
              <a:rPr lang="en-US" smtClean="0"/>
              <a:pPr/>
              <a:t>‹#›</a:t>
            </a:fld>
            <a:endParaRPr lang="en-US" dirty="0"/>
          </a:p>
        </p:txBody>
      </p:sp>
      <p:cxnSp>
        <p:nvCxnSpPr>
          <p:cNvPr id="8" name="Straight Connector 7">
            <a:extLst>
              <a:ext uri="{FF2B5EF4-FFF2-40B4-BE49-F238E27FC236}">
                <a16:creationId xmlns:a16="http://schemas.microsoft.com/office/drawing/2014/main" id="{AA994521-4157-D242-5242-0C3BD99E8EA8}"/>
              </a:ext>
            </a:extLst>
          </p:cNvPr>
          <p:cNvCxnSpPr>
            <a:cxnSpLocks/>
          </p:cNvCxnSpPr>
          <p:nvPr userDrawn="1"/>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7" r:id="rId3"/>
    <p:sldLayoutId id="2147483651" r:id="rId4"/>
    <p:sldLayoutId id="2147483659" r:id="rId5"/>
    <p:sldLayoutId id="2147483660" r:id="rId6"/>
    <p:sldLayoutId id="2147483664" r:id="rId7"/>
    <p:sldLayoutId id="2147483661" r:id="rId8"/>
    <p:sldLayoutId id="2147483662" r:id="rId9"/>
    <p:sldLayoutId id="2147483663" r:id="rId10"/>
    <p:sldLayoutId id="2147483654" r:id="rId11"/>
    <p:sldLayoutId id="2147483653" r:id="rId12"/>
    <p:sldLayoutId id="2147483667" r:id="rId13"/>
    <p:sldLayoutId id="2147483665" r:id="rId14"/>
    <p:sldLayoutId id="2147483666" r:id="rId15"/>
    <p:sldLayoutId id="2147483652" r:id="rId16"/>
    <p:sldLayoutId id="2147483655" r:id="rId17"/>
    <p:sldLayoutId id="2147483656" r:id="rId18"/>
  </p:sldLayoutIdLst>
  <p:hf hdr="0"/>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tanveernaseer.com/3-steps-to-encourage-shared-ownership-employee-engagement-efforts-kevin-kruse/"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fi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hyperlink" Target="https://people-equation.com/5-real-life-examples-of-creating-positive-workplace-morale/"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technofaq.org/posts/2020/11/the-biggest-benefits-of-employee-engagement/" TargetMode="External"/><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hyperlink" Target="https://www.duperrin.com/english/2017/02/01/why-you-dont-need-a-chief-happiness-officer/do-what-you-love-advice-or-reminder/" TargetMode="External"/><Relationship Id="rId2" Type="http://schemas.openxmlformats.org/officeDocument/2006/relationships/chart" Target="../charts/chart1.xml"/><Relationship Id="rId1" Type="http://schemas.openxmlformats.org/officeDocument/2006/relationships/slideLayout" Target="../slideLayouts/slideLayout16.xml"/><Relationship Id="rId6" Type="http://schemas.microsoft.com/office/2007/relationships/hdphoto" Target="../media/hdphoto2.wdp"/><Relationship Id="rId5" Type="http://schemas.openxmlformats.org/officeDocument/2006/relationships/image" Target="../media/image9.png"/><Relationship Id="rId4" Type="http://schemas.openxmlformats.org/officeDocument/2006/relationships/hyperlink" Target="https://www.pictofigo.com/image-detail/1648/Absent"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pngall.com/team-work-png" TargetMode="External"/><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hyperlink" Target="https://techiners.blogspot.com/2017/05/how-to-achieve-service-quality.html"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hyperlink" Target="https://www.oak.com/blog/employee-engagement-and-productivity/#:~:text=Well%2C%20employees%20who%20are%20more,of%20the%20organisation%20in%20mind" TargetMode="Externa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8BB83-CA62-C813-5584-9F9C32557A2B}"/>
              </a:ext>
            </a:extLst>
          </p:cNvPr>
          <p:cNvSpPr>
            <a:spLocks noGrp="1"/>
          </p:cNvSpPr>
          <p:nvPr>
            <p:ph type="ctrTitle"/>
          </p:nvPr>
        </p:nvSpPr>
        <p:spPr>
          <a:xfrm>
            <a:off x="344774" y="1122363"/>
            <a:ext cx="6385809" cy="1930634"/>
          </a:xfrm>
        </p:spPr>
        <p:txBody>
          <a:bodyPr/>
          <a:lstStyle/>
          <a:p>
            <a:r>
              <a:rPr lang="en-US" dirty="0"/>
              <a:t>Employee </a:t>
            </a:r>
            <a:br>
              <a:rPr lang="en-US" dirty="0"/>
            </a:br>
            <a:r>
              <a:rPr lang="en-US" dirty="0"/>
              <a:t>engagement</a:t>
            </a:r>
          </a:p>
        </p:txBody>
      </p:sp>
      <p:sp>
        <p:nvSpPr>
          <p:cNvPr id="3" name="Subtitle 2">
            <a:extLst>
              <a:ext uri="{FF2B5EF4-FFF2-40B4-BE49-F238E27FC236}">
                <a16:creationId xmlns:a16="http://schemas.microsoft.com/office/drawing/2014/main" id="{CA0D2251-7AFE-1B36-778C-D116EDBB7FDE}"/>
              </a:ext>
            </a:extLst>
          </p:cNvPr>
          <p:cNvSpPr>
            <a:spLocks noGrp="1"/>
          </p:cNvSpPr>
          <p:nvPr>
            <p:ph type="subTitle" idx="1"/>
          </p:nvPr>
        </p:nvSpPr>
        <p:spPr>
          <a:xfrm>
            <a:off x="134911" y="4676931"/>
            <a:ext cx="6220919" cy="2053653"/>
          </a:xfrm>
        </p:spPr>
        <p:txBody>
          <a:bodyPr>
            <a:normAutofit fontScale="25000" lnSpcReduction="20000"/>
          </a:bodyPr>
          <a:lstStyle/>
          <a:p>
            <a:r>
              <a:rPr lang="en-GB" sz="7200" dirty="0">
                <a:effectLst/>
                <a:latin typeface="Arial" panose="020B0604020202020204" pitchFamily="34" charset="0"/>
                <a:ea typeface="Calibri" panose="020F0502020204030204" pitchFamily="34" charset="0"/>
                <a:cs typeface="Arial" panose="020B0604020202020204" pitchFamily="34" charset="0"/>
              </a:rPr>
              <a:t>University of Wales Trinity Saint David’s – Swansea  </a:t>
            </a:r>
          </a:p>
          <a:p>
            <a:r>
              <a:rPr lang="en-GB" sz="7200" dirty="0">
                <a:effectLst/>
                <a:latin typeface="Arial" panose="020B0604020202020204" pitchFamily="34" charset="0"/>
                <a:ea typeface="Calibri" panose="020F0502020204030204" pitchFamily="34" charset="0"/>
                <a:cs typeface="Arial" panose="020B0604020202020204" pitchFamily="34" charset="0"/>
              </a:rPr>
              <a:t>Hotel Placement</a:t>
            </a:r>
          </a:p>
          <a:p>
            <a:r>
              <a:rPr lang="en-GB" sz="7200" dirty="0">
                <a:effectLst/>
                <a:latin typeface="Arial" panose="020B0604020202020204" pitchFamily="34" charset="0"/>
                <a:ea typeface="Calibri" panose="020F0502020204030204" pitchFamily="34" charset="0"/>
                <a:cs typeface="Arial" panose="020B0604020202020204" pitchFamily="34" charset="0"/>
              </a:rPr>
              <a:t>Operating Hotel Facilities BMIH4006</a:t>
            </a:r>
          </a:p>
          <a:p>
            <a:r>
              <a:rPr lang="en-GB" sz="7200" dirty="0">
                <a:effectLst/>
                <a:latin typeface="Arial" panose="020B0604020202020204" pitchFamily="34" charset="0"/>
                <a:ea typeface="Calibri" panose="020F0502020204030204" pitchFamily="34" charset="0"/>
                <a:cs typeface="Arial" panose="020B0604020202020204" pitchFamily="34" charset="0"/>
              </a:rPr>
              <a:t>Roxana Elena Belu (2120013)</a:t>
            </a:r>
          </a:p>
          <a:p>
            <a:r>
              <a:rPr lang="en-US" sz="7200" dirty="0">
                <a:latin typeface="Arial" panose="020B0604020202020204" pitchFamily="34" charset="0"/>
                <a:cs typeface="Arial" panose="020B0604020202020204" pitchFamily="34" charset="0"/>
              </a:rPr>
              <a:t>Tutor : Ffion Cumberpatch</a:t>
            </a:r>
            <a:endParaRPr lang="en-US" sz="7200" dirty="0">
              <a:effectLst/>
              <a:latin typeface="Arial" panose="020B0604020202020204" pitchFamily="34" charset="0"/>
              <a:cs typeface="Arial" panose="020B0604020202020204" pitchFamily="34" charset="0"/>
            </a:endParaRPr>
          </a:p>
          <a:p>
            <a:endParaRPr lang="en-GB" sz="7200" dirty="0">
              <a:effectLst/>
              <a:latin typeface="Arial" panose="020B0604020202020204" pitchFamily="34" charset="0"/>
              <a:ea typeface="Calibri" panose="020F0502020204030204" pitchFamily="34" charset="0"/>
              <a:cs typeface="Arial" panose="020B0604020202020204" pitchFamily="34" charset="0"/>
            </a:endParaRPr>
          </a:p>
          <a:p>
            <a:r>
              <a:rPr lang="en-GB" sz="7200" dirty="0">
                <a:effectLst/>
                <a:latin typeface="Arial" panose="020B0604020202020204" pitchFamily="34" charset="0"/>
                <a:ea typeface="Calibri" panose="020F0502020204030204" pitchFamily="34" charset="0"/>
                <a:cs typeface="Arial" panose="020B0604020202020204" pitchFamily="34" charset="0"/>
              </a:rPr>
              <a:t> </a:t>
            </a:r>
          </a:p>
          <a:p>
            <a:r>
              <a:rPr lang="en-US" dirty="0"/>
              <a:t> </a:t>
            </a:r>
          </a:p>
        </p:txBody>
      </p:sp>
      <p:pic>
        <p:nvPicPr>
          <p:cNvPr id="5" name="Picture 4" descr="A group of people shaking hands&#10;&#10;Description automatically generated with low confidence">
            <a:extLst>
              <a:ext uri="{FF2B5EF4-FFF2-40B4-BE49-F238E27FC236}">
                <a16:creationId xmlns:a16="http://schemas.microsoft.com/office/drawing/2014/main" id="{EDC58F60-9AB8-87D9-CF7D-82BB3F960FB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355831" y="1120932"/>
            <a:ext cx="5491395" cy="366093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417536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6" name="Title 25">
            <a:extLst>
              <a:ext uri="{FF2B5EF4-FFF2-40B4-BE49-F238E27FC236}">
                <a16:creationId xmlns:a16="http://schemas.microsoft.com/office/drawing/2014/main" id="{70BA96D9-2E56-3DBD-6315-048A1B2800FB}"/>
              </a:ext>
            </a:extLst>
          </p:cNvPr>
          <p:cNvSpPr>
            <a:spLocks noGrp="1"/>
          </p:cNvSpPr>
          <p:nvPr>
            <p:ph type="title"/>
          </p:nvPr>
        </p:nvSpPr>
        <p:spPr>
          <a:xfrm>
            <a:off x="254833" y="179883"/>
            <a:ext cx="6820524" cy="584616"/>
          </a:xfrm>
        </p:spPr>
        <p:txBody>
          <a:bodyPr/>
          <a:lstStyle/>
          <a:p>
            <a:r>
              <a:rPr lang="en-US" sz="2800" dirty="0">
                <a:latin typeface="Arial" panose="020B0604020202020204" pitchFamily="34" charset="0"/>
                <a:cs typeface="Arial" panose="020B0604020202020204" pitchFamily="34" charset="0"/>
              </a:rPr>
              <a:t>Introduction</a:t>
            </a:r>
          </a:p>
        </p:txBody>
      </p:sp>
      <p:sp>
        <p:nvSpPr>
          <p:cNvPr id="27" name="Text Placeholder 26">
            <a:extLst>
              <a:ext uri="{FF2B5EF4-FFF2-40B4-BE49-F238E27FC236}">
                <a16:creationId xmlns:a16="http://schemas.microsoft.com/office/drawing/2014/main" id="{64C89AC3-3D7A-65BB-C3F4-2B1CB19E78D1}"/>
              </a:ext>
            </a:extLst>
          </p:cNvPr>
          <p:cNvSpPr>
            <a:spLocks noGrp="1"/>
          </p:cNvSpPr>
          <p:nvPr>
            <p:ph type="body" sz="half" idx="2"/>
          </p:nvPr>
        </p:nvSpPr>
        <p:spPr>
          <a:xfrm>
            <a:off x="254833" y="1049311"/>
            <a:ext cx="7563287" cy="4856815"/>
          </a:xfrm>
        </p:spPr>
        <p:txBody>
          <a:bodyPr>
            <a:normAutofit fontScale="77500" lnSpcReduction="20000"/>
          </a:bodyPr>
          <a:lstStyle/>
          <a:p>
            <a:pPr algn="ctr">
              <a:lnSpc>
                <a:spcPct val="150000"/>
              </a:lnSpc>
            </a:pPr>
            <a:r>
              <a:rPr lang="en-GB" i="1" dirty="0">
                <a:latin typeface="Aharoni" panose="02010803020104030203" pitchFamily="2" charset="-79"/>
                <a:ea typeface="Calibri" panose="020F0502020204030204" pitchFamily="34" charset="0"/>
                <a:cs typeface="Aharoni" panose="02010803020104030203" pitchFamily="2" charset="-79"/>
              </a:rPr>
              <a:t> ’Take care of your employees and they’ll </a:t>
            </a:r>
          </a:p>
          <a:p>
            <a:pPr algn="ctr">
              <a:lnSpc>
                <a:spcPct val="150000"/>
              </a:lnSpc>
            </a:pPr>
            <a:r>
              <a:rPr lang="en-GB" i="1" dirty="0">
                <a:latin typeface="Aharoni" panose="02010803020104030203" pitchFamily="2" charset="-79"/>
                <a:ea typeface="Calibri" panose="020F0502020204030204" pitchFamily="34" charset="0"/>
                <a:cs typeface="Aharoni" panose="02010803020104030203" pitchFamily="2" charset="-79"/>
              </a:rPr>
              <a:t>take care of your customers ’</a:t>
            </a:r>
          </a:p>
          <a:p>
            <a:pPr algn="r">
              <a:lnSpc>
                <a:spcPct val="150000"/>
              </a:lnSpc>
            </a:pPr>
            <a:r>
              <a:rPr lang="en-GB" sz="1900" i="1" dirty="0">
                <a:latin typeface="Arial" panose="020B0604020202020204" pitchFamily="34" charset="0"/>
                <a:ea typeface="Calibri" panose="020F0502020204030204" pitchFamily="34" charset="0"/>
                <a:cs typeface="Arial" panose="020B0604020202020204" pitchFamily="34" charset="0"/>
              </a:rPr>
              <a:t>(J. W. Marriott, 1997, p. 34)</a:t>
            </a:r>
          </a:p>
          <a:p>
            <a:pPr>
              <a:lnSpc>
                <a:spcPct val="150000"/>
              </a:lnSpc>
            </a:pPr>
            <a:endParaRPr lang="en-GB" b="1" i="1" dirty="0">
              <a:latin typeface="Algerian" panose="04020705040A02060702" pitchFamily="82" charset="0"/>
              <a:ea typeface="Calibri" panose="020F0502020204030204" pitchFamily="34" charset="0"/>
              <a:cs typeface="Arial" panose="020B0604020202020204" pitchFamily="34" charset="0"/>
            </a:endParaRPr>
          </a:p>
          <a:p>
            <a:pPr>
              <a:lnSpc>
                <a:spcPct val="150000"/>
              </a:lnSpc>
            </a:pP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a:lnSpc>
                <a:spcPct val="170000"/>
              </a:lnSpc>
              <a:buFont typeface="Arial" panose="020B0604020202020204" pitchFamily="34" charset="0"/>
              <a:buChar char="•"/>
            </a:pPr>
            <a:r>
              <a:rPr lang="en-GB" sz="2100" dirty="0">
                <a:latin typeface="Arial" panose="020B0604020202020204" pitchFamily="34" charset="0"/>
                <a:ea typeface="Calibri" panose="020F0502020204030204" pitchFamily="34" charset="0"/>
                <a:cs typeface="Arial" panose="020B0604020202020204" pitchFamily="34" charset="0"/>
              </a:rPr>
              <a:t>A</a:t>
            </a:r>
            <a:r>
              <a:rPr lang="en-GB" sz="2100" dirty="0">
                <a:effectLst/>
                <a:latin typeface="Arial" panose="020B0604020202020204" pitchFamily="34" charset="0"/>
                <a:ea typeface="Calibri" panose="020F0502020204030204" pitchFamily="34" charset="0"/>
                <a:cs typeface="Arial" panose="020B0604020202020204" pitchFamily="34" charset="0"/>
              </a:rPr>
              <a:t> workplace tactic resulting in the correct condition for the </a:t>
            </a:r>
            <a:r>
              <a:rPr lang="en-GB" sz="2100" dirty="0">
                <a:latin typeface="Arial" panose="020B0604020202020204" pitchFamily="34" charset="0"/>
                <a:ea typeface="Calibri" panose="020F0502020204030204" pitchFamily="34" charset="0"/>
                <a:cs typeface="Arial" panose="020B0604020202020204" pitchFamily="34" charset="0"/>
              </a:rPr>
              <a:t>employees</a:t>
            </a:r>
            <a:r>
              <a:rPr lang="en-GB" sz="2100" dirty="0">
                <a:effectLst/>
                <a:latin typeface="Arial" panose="020B0604020202020204" pitchFamily="34" charset="0"/>
                <a:ea typeface="Calibri" panose="020F0502020204030204" pitchFamily="34" charset="0"/>
                <a:cs typeface="Arial" panose="020B0604020202020204" pitchFamily="34" charset="0"/>
              </a:rPr>
              <a:t> of a company to offer their best every day, devoted to their company goals and values, encouraged to contribute to the company triumph, with an increase sense of their own well-being</a:t>
            </a:r>
            <a:r>
              <a:rPr lang="en-GB" sz="2100" dirty="0">
                <a:latin typeface="Arial" panose="020B0604020202020204" pitchFamily="34" charset="0"/>
                <a:ea typeface="Calibri" panose="020F0502020204030204" pitchFamily="34" charset="0"/>
                <a:cs typeface="Arial" panose="020B0604020202020204" pitchFamily="34" charset="0"/>
              </a:rPr>
              <a:t> </a:t>
            </a:r>
            <a:r>
              <a:rPr lang="en-GB" sz="2100" dirty="0">
                <a:effectLst/>
                <a:latin typeface="Arial" panose="020B0604020202020204" pitchFamily="34" charset="0"/>
                <a:ea typeface="Calibri" panose="020F0502020204030204" pitchFamily="34" charset="0"/>
                <a:cs typeface="Arial" panose="020B0604020202020204" pitchFamily="34" charset="0"/>
              </a:rPr>
              <a:t>(Engage for Success Organization). </a:t>
            </a:r>
          </a:p>
          <a:p>
            <a:pPr algn="just">
              <a:lnSpc>
                <a:spcPct val="170000"/>
              </a:lnSpc>
            </a:pPr>
            <a:endParaRPr lang="en-GB" sz="2100" dirty="0">
              <a:effectLst/>
              <a:latin typeface="Arial" panose="020B0604020202020204" pitchFamily="34" charset="0"/>
              <a:ea typeface="Calibri" panose="020F0502020204030204" pitchFamily="34" charset="0"/>
              <a:cs typeface="Arial" panose="020B0604020202020204" pitchFamily="34" charset="0"/>
            </a:endParaRPr>
          </a:p>
          <a:p>
            <a:pPr marL="285750" indent="-285750" algn="just">
              <a:lnSpc>
                <a:spcPct val="170000"/>
              </a:lnSpc>
              <a:buFont typeface="Arial" panose="020B0604020202020204" pitchFamily="34" charset="0"/>
              <a:buChar char="•"/>
            </a:pPr>
            <a:r>
              <a:rPr lang="en-GB" sz="2100" dirty="0">
                <a:effectLst/>
                <a:latin typeface="Arial" panose="020B0604020202020204" pitchFamily="34" charset="0"/>
                <a:ea typeface="Calibri" panose="020F0502020204030204" pitchFamily="34" charset="0"/>
                <a:cs typeface="Arial" panose="020B0604020202020204" pitchFamily="34" charset="0"/>
              </a:rPr>
              <a:t>Employees engagement is the extent to which </a:t>
            </a:r>
            <a:r>
              <a:rPr lang="en-GB" sz="2100" dirty="0">
                <a:latin typeface="Arial" panose="020B0604020202020204" pitchFamily="34" charset="0"/>
                <a:ea typeface="Calibri" panose="020F0502020204030204" pitchFamily="34" charset="0"/>
                <a:cs typeface="Arial" panose="020B0604020202020204" pitchFamily="34" charset="0"/>
              </a:rPr>
              <a:t>employees</a:t>
            </a:r>
            <a:r>
              <a:rPr lang="en-GB" sz="2100" dirty="0">
                <a:effectLst/>
                <a:latin typeface="Arial" panose="020B0604020202020204" pitchFamily="34" charset="0"/>
                <a:ea typeface="Calibri" panose="020F0502020204030204" pitchFamily="34" charset="0"/>
                <a:cs typeface="Arial" panose="020B0604020202020204" pitchFamily="34" charset="0"/>
              </a:rPr>
              <a:t> are personally involved in the success of the </a:t>
            </a:r>
            <a:r>
              <a:rPr lang="en-GB" sz="2100" dirty="0">
                <a:latin typeface="Arial" panose="020B0604020202020204" pitchFamily="34" charset="0"/>
                <a:ea typeface="Calibri" panose="020F0502020204030204" pitchFamily="34" charset="0"/>
                <a:cs typeface="Arial" panose="020B0604020202020204" pitchFamily="34" charset="0"/>
              </a:rPr>
              <a:t>organisation. S</a:t>
            </a:r>
            <a:r>
              <a:rPr lang="en-GB" sz="2100" dirty="0">
                <a:effectLst/>
                <a:latin typeface="Arial" panose="020B0604020202020204" pitchFamily="34" charset="0"/>
                <a:ea typeface="Calibri" panose="020F0502020204030204" pitchFamily="34" charset="0"/>
                <a:cs typeface="Arial" panose="020B0604020202020204" pitchFamily="34" charset="0"/>
              </a:rPr>
              <a:t>omething that employees must provide and cannot be required as part of the employee contract (Bridger, 2018, p.8).</a:t>
            </a:r>
          </a:p>
          <a:p>
            <a:pPr marL="285750" indent="-2857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3324E804-5D73-9996-1913-1EF77F2E53C5}"/>
              </a:ext>
            </a:extLst>
          </p:cNvPr>
          <p:cNvSpPr>
            <a:spLocks noGrp="1"/>
          </p:cNvSpPr>
          <p:nvPr>
            <p:ph type="sldNum" sz="quarter" idx="12"/>
          </p:nvPr>
        </p:nvSpPr>
        <p:spPr/>
        <p:txBody>
          <a:bodyPr/>
          <a:lstStyle/>
          <a:p>
            <a:fld id="{58FB4751-880F-D840-AAA9-3A15815CC996}" type="slidenum">
              <a:rPr lang="en-US" smtClean="0"/>
              <a:pPr/>
              <a:t>2</a:t>
            </a:fld>
            <a:endParaRPr lang="en-US" dirty="0"/>
          </a:p>
        </p:txBody>
      </p:sp>
      <p:pic>
        <p:nvPicPr>
          <p:cNvPr id="8" name="Picture Placeholder 7" descr="Diagram&#10;&#10;Description automatically generated">
            <a:extLst>
              <a:ext uri="{FF2B5EF4-FFF2-40B4-BE49-F238E27FC236}">
                <a16:creationId xmlns:a16="http://schemas.microsoft.com/office/drawing/2014/main" id="{C5C7D0BD-3677-22EB-5BFB-7CD8980B64AC}"/>
              </a:ext>
            </a:extLst>
          </p:cNvPr>
          <p:cNvPicPr>
            <a:picLocks noGrp="1" noChangeAspect="1"/>
          </p:cNvPicPr>
          <p:nvPr>
            <p:ph type="pic" idx="1"/>
          </p:nvPr>
        </p:nvPicPr>
        <p:blipFill>
          <a:blip r:embed="rId2"/>
          <a:srcRect l="23929" r="23929"/>
          <a:stretch>
            <a:fillRect/>
          </a:stretch>
        </p:blipFill>
        <p:spPr>
          <a:xfrm>
            <a:off x="7818120" y="-86387"/>
            <a:ext cx="4373880" cy="4643397"/>
          </a:xfrm>
        </p:spPr>
      </p:pic>
    </p:spTree>
    <p:extLst>
      <p:ext uri="{BB962C8B-B14F-4D97-AF65-F5344CB8AC3E}">
        <p14:creationId xmlns:p14="http://schemas.microsoft.com/office/powerpoint/2010/main" val="3435077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764FBBC-4783-876C-431E-BF08441D7E50}"/>
              </a:ext>
            </a:extLst>
          </p:cNvPr>
          <p:cNvSpPr>
            <a:spLocks noGrp="1"/>
          </p:cNvSpPr>
          <p:nvPr>
            <p:ph type="sldNum" sz="quarter" idx="12"/>
          </p:nvPr>
        </p:nvSpPr>
        <p:spPr/>
        <p:txBody>
          <a:bodyPr/>
          <a:lstStyle/>
          <a:p>
            <a:fld id="{58FB4751-880F-D840-AAA9-3A15815CC996}" type="slidenum">
              <a:rPr lang="en-US" smtClean="0"/>
              <a:t>3</a:t>
            </a:fld>
            <a:endParaRPr lang="en-US" dirty="0"/>
          </a:p>
        </p:txBody>
      </p:sp>
      <p:sp>
        <p:nvSpPr>
          <p:cNvPr id="5" name="Title 4">
            <a:extLst>
              <a:ext uri="{FF2B5EF4-FFF2-40B4-BE49-F238E27FC236}">
                <a16:creationId xmlns:a16="http://schemas.microsoft.com/office/drawing/2014/main" id="{C1198436-A356-99C3-E6F6-E34FDB59D411}"/>
              </a:ext>
            </a:extLst>
          </p:cNvPr>
          <p:cNvSpPr>
            <a:spLocks noGrp="1"/>
          </p:cNvSpPr>
          <p:nvPr>
            <p:ph type="title"/>
          </p:nvPr>
        </p:nvSpPr>
        <p:spPr>
          <a:xfrm>
            <a:off x="1" y="82296"/>
            <a:ext cx="6370820" cy="802124"/>
          </a:xfrm>
        </p:spPr>
        <p:txBody>
          <a:bodyPr/>
          <a:lstStyle/>
          <a:p>
            <a:r>
              <a:rPr lang="en-GB" sz="2800" dirty="0">
                <a:latin typeface="Arial" panose="020B0604020202020204" pitchFamily="34" charset="0"/>
                <a:cs typeface="Arial" panose="020B0604020202020204" pitchFamily="34" charset="0"/>
              </a:rPr>
              <a:t>Importance of employee engagement</a:t>
            </a:r>
          </a:p>
        </p:txBody>
      </p:sp>
      <p:pic>
        <p:nvPicPr>
          <p:cNvPr id="20" name="Picture 19" descr="Text, logo, whiteboard&#10;&#10;Description automatically generated">
            <a:extLst>
              <a:ext uri="{FF2B5EF4-FFF2-40B4-BE49-F238E27FC236}">
                <a16:creationId xmlns:a16="http://schemas.microsoft.com/office/drawing/2014/main" id="{B7903846-2737-2C6A-01FE-3C3ED4140ACC}"/>
              </a:ext>
            </a:extLst>
          </p:cNvPr>
          <p:cNvPicPr>
            <a:picLocks noChangeAspect="1"/>
          </p:cNvPicPr>
          <p:nvPr/>
        </p:nvPicPr>
        <p:blipFill>
          <a:blip r:embed="rId2">
            <a:alphaModFix/>
            <a:extLst>
              <a:ext uri="{BEBA8EAE-BF5A-486C-A8C5-ECC9F3942E4B}">
                <a14:imgProps xmlns:a14="http://schemas.microsoft.com/office/drawing/2010/main">
                  <a14:imgLayer r:embed="rId3">
                    <a14:imgEffect>
                      <a14:backgroundRemoval t="9211" b="89474" l="1667" r="98000">
                        <a14:foregroundMark x1="8333" y1="41667" x2="8333" y2="41667"/>
                        <a14:foregroundMark x1="14667" y1="33772" x2="3333" y2="42982"/>
                        <a14:foregroundMark x1="3333" y1="42982" x2="12459" y2="49320"/>
                        <a14:foregroundMark x1="15863" y1="60971" x2="17333" y2="87719"/>
                        <a14:foregroundMark x1="15504" y1="54433" x2="15743" y2="58786"/>
                        <a14:foregroundMark x1="17333" y1="87719" x2="29667" y2="89912"/>
                        <a14:foregroundMark x1="29667" y1="89912" x2="30333" y2="53070"/>
                        <a14:foregroundMark x1="31667" y1="50439" x2="47333" y2="49123"/>
                        <a14:foregroundMark x1="47333" y1="49123" x2="60333" y2="49123"/>
                        <a14:foregroundMark x1="60333" y1="49123" x2="88667" y2="45614"/>
                        <a14:foregroundMark x1="88667" y1="45614" x2="96667" y2="45614"/>
                        <a14:foregroundMark x1="98000" y1="45175" x2="95333" y2="29386"/>
                        <a14:foregroundMark x1="95333" y1="29386" x2="56333" y2="31140"/>
                        <a14:foregroundMark x1="29333" y1="28070" x2="26333" y2="12281"/>
                        <a14:foregroundMark x1="26333" y1="12281" x2="17952" y2="13771"/>
                        <a14:foregroundMark x1="14769" y1="26954" x2="15000" y2="30702"/>
                        <a14:foregroundMark x1="15000" y1="30702" x2="14667" y2="32018"/>
                        <a14:foregroundMark x1="8330" y1="32919" x2="6842" y2="33131"/>
                        <a14:foregroundMark x1="14667" y1="32018" x2="11712" y2="32438"/>
                        <a14:foregroundMark x1="2275" y1="35404" x2="1667" y2="52632"/>
                        <a14:foregroundMark x1="9382" y1="52632" x2="9745" y2="52632"/>
                        <a14:foregroundMark x1="1667" y1="52632" x2="2401" y2="52632"/>
                        <a14:backgroundMark x1="1333" y1="53947" x2="12667" y2="64912"/>
                        <a14:backgroundMark x1="12667" y1="64912" x2="2667" y2="59211"/>
                        <a14:backgroundMark x1="8667" y1="53947" x2="12667" y2="57895"/>
                        <a14:backgroundMark x1="13000" y1="17544" x2="5667" y2="30702"/>
                        <a14:backgroundMark x1="5667" y1="30702" x2="0" y2="30702"/>
                        <a14:backgroundMark x1="14667" y1="13158" x2="14000" y2="19298"/>
                        <a14:backgroundMark x1="10333" y1="52193" x2="10333" y2="52193"/>
                      </a14:backgroundRemoval>
                    </a14:imgEffect>
                  </a14:imgLayer>
                </a14:imgProps>
              </a:ext>
              <a:ext uri="{837473B0-CC2E-450A-ABE3-18F120FF3D39}">
                <a1611:picAttrSrcUrl xmlns:a1611="http://schemas.microsoft.com/office/drawing/2016/11/main" r:id="rId4"/>
              </a:ext>
            </a:extLst>
          </a:blip>
          <a:stretch>
            <a:fillRect/>
          </a:stretch>
        </p:blipFill>
        <p:spPr>
          <a:xfrm>
            <a:off x="8780334" y="314120"/>
            <a:ext cx="3333217" cy="2533245"/>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6" name="Rectangle 25">
            <a:extLst>
              <a:ext uri="{FF2B5EF4-FFF2-40B4-BE49-F238E27FC236}">
                <a16:creationId xmlns:a16="http://schemas.microsoft.com/office/drawing/2014/main" id="{7A717690-0F5D-B1F0-FF43-710C1360B3E4}"/>
              </a:ext>
            </a:extLst>
          </p:cNvPr>
          <p:cNvSpPr/>
          <p:nvPr/>
        </p:nvSpPr>
        <p:spPr>
          <a:xfrm>
            <a:off x="149902" y="1105901"/>
            <a:ext cx="4910794" cy="49804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lumMod val="85000"/>
                    <a:lumOff val="15000"/>
                  </a:schemeClr>
                </a:solidFill>
              </a:rPr>
              <a:t>1. </a:t>
            </a:r>
            <a:r>
              <a:rPr lang="en-GB" b="1" dirty="0">
                <a:solidFill>
                  <a:schemeClr val="tx1">
                    <a:lumMod val="85000"/>
                    <a:lumOff val="15000"/>
                  </a:schemeClr>
                </a:solidFill>
                <a:latin typeface="Arial" panose="020B0604020202020204" pitchFamily="34" charset="0"/>
                <a:cs typeface="Arial" panose="020B0604020202020204" pitchFamily="34" charset="0"/>
              </a:rPr>
              <a:t>Employee engagement reduce turnover</a:t>
            </a:r>
          </a:p>
        </p:txBody>
      </p:sp>
      <p:sp>
        <p:nvSpPr>
          <p:cNvPr id="27" name="Rectangle 26">
            <a:extLst>
              <a:ext uri="{FF2B5EF4-FFF2-40B4-BE49-F238E27FC236}">
                <a16:creationId xmlns:a16="http://schemas.microsoft.com/office/drawing/2014/main" id="{2647B24C-C392-37B3-E4D7-BAA169ADA263}"/>
              </a:ext>
            </a:extLst>
          </p:cNvPr>
          <p:cNvSpPr/>
          <p:nvPr/>
        </p:nvSpPr>
        <p:spPr>
          <a:xfrm>
            <a:off x="3102216" y="4069829"/>
            <a:ext cx="45719"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1BAA5DC4-23D1-2EFB-79D3-BCC34E273157}"/>
              </a:ext>
            </a:extLst>
          </p:cNvPr>
          <p:cNvSpPr/>
          <p:nvPr/>
        </p:nvSpPr>
        <p:spPr>
          <a:xfrm>
            <a:off x="149902" y="3038330"/>
            <a:ext cx="4910795" cy="4594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lumMod val="85000"/>
                    <a:lumOff val="15000"/>
                  </a:schemeClr>
                </a:solidFill>
                <a:latin typeface="Arial" panose="020B0604020202020204" pitchFamily="34" charset="0"/>
                <a:cs typeface="Arial" panose="020B0604020202020204" pitchFamily="34" charset="0"/>
              </a:rPr>
              <a:t>2. Engaged employee are more productive</a:t>
            </a:r>
          </a:p>
        </p:txBody>
      </p:sp>
      <p:sp>
        <p:nvSpPr>
          <p:cNvPr id="29" name="Rectangle 28">
            <a:extLst>
              <a:ext uri="{FF2B5EF4-FFF2-40B4-BE49-F238E27FC236}">
                <a16:creationId xmlns:a16="http://schemas.microsoft.com/office/drawing/2014/main" id="{9AF9A895-B4EB-4B82-5B6E-E24F4448430E}"/>
              </a:ext>
            </a:extLst>
          </p:cNvPr>
          <p:cNvSpPr/>
          <p:nvPr/>
        </p:nvSpPr>
        <p:spPr>
          <a:xfrm>
            <a:off x="124170" y="4644111"/>
            <a:ext cx="5926110" cy="5029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lumMod val="85000"/>
                    <a:lumOff val="15000"/>
                  </a:schemeClr>
                </a:solidFill>
                <a:latin typeface="Arial" panose="020B0604020202020204" pitchFamily="34" charset="0"/>
                <a:cs typeface="Arial" panose="020B0604020202020204" pitchFamily="34" charset="0"/>
              </a:rPr>
              <a:t>3. Employee engagement produce more revenue </a:t>
            </a:r>
          </a:p>
        </p:txBody>
      </p:sp>
      <p:sp>
        <p:nvSpPr>
          <p:cNvPr id="2" name="TextBox 1">
            <a:extLst>
              <a:ext uri="{FF2B5EF4-FFF2-40B4-BE49-F238E27FC236}">
                <a16:creationId xmlns:a16="http://schemas.microsoft.com/office/drawing/2014/main" id="{927BFB86-24BD-0507-47A9-C7D0998BE9A1}"/>
              </a:ext>
            </a:extLst>
          </p:cNvPr>
          <p:cNvSpPr txBox="1"/>
          <p:nvPr/>
        </p:nvSpPr>
        <p:spPr>
          <a:xfrm>
            <a:off x="124171" y="1603948"/>
            <a:ext cx="7970518" cy="1323439"/>
          </a:xfrm>
          <a:prstGeom prst="rect">
            <a:avLst/>
          </a:prstGeom>
          <a:noFill/>
        </p:spPr>
        <p:txBody>
          <a:bodyPr wrap="square" rtlCol="0">
            <a:spAutoFit/>
          </a:bodyPr>
          <a:lstStyle/>
          <a:p>
            <a:pPr algn="just"/>
            <a:endParaRPr lang="en-GB" sz="1600" dirty="0">
              <a:latin typeface="Arial" panose="020B0604020202020204" pitchFamily="34" charset="0"/>
              <a:cs typeface="Arial" panose="020B0604020202020204" pitchFamily="34" charset="0"/>
            </a:endParaRPr>
          </a:p>
          <a:p>
            <a:pPr algn="just"/>
            <a:r>
              <a:rPr lang="en-GB" sz="1600" dirty="0">
                <a:latin typeface="Arial" panose="020B0604020202020204" pitchFamily="34" charset="0"/>
                <a:cs typeface="Arial" panose="020B0604020202020204" pitchFamily="34" charset="0"/>
              </a:rPr>
              <a:t>The hospitality industry is facing a high employee turnover levels that causing huge costs incurred because of recruiting and training new replacements (Corey, 2018, p.4). According the statistics the employee turnover rate stands at 86.3% and  this cost the hospitality industry £4,543 per lost employee ( Blake, 2022 ) .</a:t>
            </a:r>
          </a:p>
        </p:txBody>
      </p:sp>
      <p:sp>
        <p:nvSpPr>
          <p:cNvPr id="3" name="TextBox 2">
            <a:extLst>
              <a:ext uri="{FF2B5EF4-FFF2-40B4-BE49-F238E27FC236}">
                <a16:creationId xmlns:a16="http://schemas.microsoft.com/office/drawing/2014/main" id="{56D11CDC-45AD-46F4-D5FB-276159011156}"/>
              </a:ext>
            </a:extLst>
          </p:cNvPr>
          <p:cNvSpPr txBox="1"/>
          <p:nvPr/>
        </p:nvSpPr>
        <p:spPr>
          <a:xfrm>
            <a:off x="124170" y="3566893"/>
            <a:ext cx="11463227" cy="830997"/>
          </a:xfrm>
          <a:prstGeom prst="rect">
            <a:avLst/>
          </a:prstGeom>
          <a:noFill/>
        </p:spPr>
        <p:txBody>
          <a:bodyPr wrap="square" rtlCol="0">
            <a:spAutoFit/>
          </a:bodyPr>
          <a:lstStyle/>
          <a:p>
            <a:pPr algn="just"/>
            <a:r>
              <a:rPr lang="en-GB" sz="1600" dirty="0">
                <a:latin typeface="Arial" panose="020B0604020202020204" pitchFamily="34" charset="0"/>
                <a:cs typeface="Arial" panose="020B0604020202020204" pitchFamily="34" charset="0"/>
              </a:rPr>
              <a:t>Employees who are more dedicated in their job are generally more productive because they are motivated beyond personal facts, and they work more efficiently and with the success of the organization in mind. Statistics show that companies with increase employee engagement level report 22% higher productivity (</a:t>
            </a:r>
            <a:r>
              <a:rPr lang="en-GB" sz="1600" dirty="0">
                <a:solidFill>
                  <a:schemeClr val="tx1">
                    <a:lumMod val="75000"/>
                  </a:schemeClr>
                </a:solidFill>
                <a:latin typeface="Arial" panose="020B0604020202020204" pitchFamily="34" charset="0"/>
                <a:cs typeface="Arial" panose="020B0604020202020204" pitchFamily="34" charset="0"/>
              </a:rPr>
              <a:t>Southern</a:t>
            </a:r>
            <a:r>
              <a:rPr lang="en-GB" sz="1600" dirty="0">
                <a:latin typeface="Arial" panose="020B0604020202020204" pitchFamily="34" charset="0"/>
                <a:cs typeface="Arial" panose="020B0604020202020204" pitchFamily="34" charset="0"/>
              </a:rPr>
              <a:t>, 2022).</a:t>
            </a:r>
          </a:p>
        </p:txBody>
      </p:sp>
      <p:sp>
        <p:nvSpPr>
          <p:cNvPr id="7" name="TextBox 6">
            <a:extLst>
              <a:ext uri="{FF2B5EF4-FFF2-40B4-BE49-F238E27FC236}">
                <a16:creationId xmlns:a16="http://schemas.microsoft.com/office/drawing/2014/main" id="{F89145F0-9AF7-B6F3-AA9D-852EBE421E34}"/>
              </a:ext>
            </a:extLst>
          </p:cNvPr>
          <p:cNvSpPr txBox="1"/>
          <p:nvPr/>
        </p:nvSpPr>
        <p:spPr>
          <a:xfrm>
            <a:off x="124170" y="5283618"/>
            <a:ext cx="11358296" cy="830997"/>
          </a:xfrm>
          <a:prstGeom prst="rect">
            <a:avLst/>
          </a:prstGeom>
          <a:noFill/>
        </p:spPr>
        <p:txBody>
          <a:bodyPr wrap="square" rtlCol="0">
            <a:spAutoFit/>
          </a:bodyPr>
          <a:lstStyle/>
          <a:p>
            <a:pPr algn="just"/>
            <a:r>
              <a:rPr lang="en-GB" sz="1600" dirty="0">
                <a:latin typeface="Arial" panose="020B0604020202020204" pitchFamily="34" charset="0"/>
                <a:cs typeface="Arial" panose="020B0604020202020204" pitchFamily="34" charset="0"/>
              </a:rPr>
              <a:t>Increased levels of employee engagement can lead to improved revenue growth and profit margins. IES demonstrated in a study that increased employee engagement improved company potential to increase sales trough three routes ( Bridger, 2018, p. 24). </a:t>
            </a:r>
          </a:p>
        </p:txBody>
      </p:sp>
    </p:spTree>
    <p:extLst>
      <p:ext uri="{BB962C8B-B14F-4D97-AF65-F5344CB8AC3E}">
        <p14:creationId xmlns:p14="http://schemas.microsoft.com/office/powerpoint/2010/main" val="1158827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Placeholder 1">
            <a:extLst>
              <a:ext uri="{FF2B5EF4-FFF2-40B4-BE49-F238E27FC236}">
                <a16:creationId xmlns:a16="http://schemas.microsoft.com/office/drawing/2014/main" id="{A1B116D2-7DF8-2F40-6488-913CAD4F47D4}"/>
              </a:ext>
            </a:extLst>
          </p:cNvPr>
          <p:cNvSpPr>
            <a:spLocks noGrp="1"/>
          </p:cNvSpPr>
          <p:nvPr>
            <p:ph type="body" sz="half" idx="2"/>
          </p:nvPr>
        </p:nvSpPr>
        <p:spPr>
          <a:xfrm>
            <a:off x="365760" y="1933730"/>
            <a:ext cx="3066987" cy="3970318"/>
          </a:xfrm>
        </p:spPr>
        <p:txBody>
          <a:bodyPr>
            <a:normAutofit fontScale="92500" lnSpcReduction="10000"/>
          </a:bodyPr>
          <a:lstStyle/>
          <a:p>
            <a:pPr marL="285750" indent="-285750">
              <a:lnSpc>
                <a:spcPct val="170000"/>
              </a:lnSpc>
              <a:buFont typeface="Arial" panose="020B0604020202020204" pitchFamily="34" charset="0"/>
              <a:buChar char="•"/>
            </a:pPr>
            <a:r>
              <a:rPr lang="en-US" dirty="0">
                <a:latin typeface="Arial" panose="020B0604020202020204" pitchFamily="34" charset="0"/>
                <a:cs typeface="Arial" panose="020B0604020202020204" pitchFamily="34" charset="0"/>
              </a:rPr>
              <a:t>Lower turnover</a:t>
            </a:r>
          </a:p>
          <a:p>
            <a:pPr marL="285750" indent="-285750">
              <a:lnSpc>
                <a:spcPct val="170000"/>
              </a:lnSpc>
              <a:buFont typeface="Arial" panose="020B0604020202020204" pitchFamily="34" charset="0"/>
              <a:buChar char="•"/>
            </a:pPr>
            <a:r>
              <a:rPr lang="en-US" dirty="0">
                <a:latin typeface="Arial" panose="020B0604020202020204" pitchFamily="34" charset="0"/>
                <a:cs typeface="Arial" panose="020B0604020202020204" pitchFamily="34" charset="0"/>
              </a:rPr>
              <a:t>Decreased burnout</a:t>
            </a:r>
          </a:p>
          <a:p>
            <a:pPr marL="285750" indent="-285750">
              <a:lnSpc>
                <a:spcPct val="170000"/>
              </a:lnSpc>
              <a:buFont typeface="Arial" panose="020B0604020202020204" pitchFamily="34" charset="0"/>
              <a:buChar char="•"/>
            </a:pPr>
            <a:r>
              <a:rPr lang="en-US" dirty="0">
                <a:latin typeface="Arial" panose="020B0604020202020204" pitchFamily="34" charset="0"/>
                <a:cs typeface="Arial" panose="020B0604020202020204" pitchFamily="34" charset="0"/>
              </a:rPr>
              <a:t>Great employee commitment</a:t>
            </a:r>
          </a:p>
          <a:p>
            <a:pPr marL="285750" indent="-285750">
              <a:lnSpc>
                <a:spcPct val="170000"/>
              </a:lnSpc>
              <a:buFont typeface="Arial" panose="020B0604020202020204" pitchFamily="34" charset="0"/>
              <a:buChar char="•"/>
            </a:pPr>
            <a:r>
              <a:rPr lang="en-US" dirty="0">
                <a:latin typeface="Arial" panose="020B0604020202020204" pitchFamily="34" charset="0"/>
                <a:cs typeface="Arial" panose="020B0604020202020204" pitchFamily="34" charset="0"/>
              </a:rPr>
              <a:t>Improved collaboration</a:t>
            </a:r>
          </a:p>
          <a:p>
            <a:pPr marL="285750" indent="-285750">
              <a:lnSpc>
                <a:spcPct val="170000"/>
              </a:lnSpc>
              <a:buFont typeface="Arial" panose="020B0604020202020204" pitchFamily="34" charset="0"/>
              <a:buChar char="•"/>
            </a:pPr>
            <a:r>
              <a:rPr lang="en-US" dirty="0">
                <a:latin typeface="Arial" panose="020B0604020202020204" pitchFamily="34" charset="0"/>
                <a:cs typeface="Arial" panose="020B0604020202020204" pitchFamily="34" charset="0"/>
              </a:rPr>
              <a:t>Safer workspace</a:t>
            </a:r>
          </a:p>
          <a:p>
            <a:pPr marL="285750" indent="-285750">
              <a:lnSpc>
                <a:spcPct val="170000"/>
              </a:lnSpc>
              <a:buFont typeface="Arial" panose="020B0604020202020204" pitchFamily="34" charset="0"/>
              <a:buChar char="•"/>
            </a:pPr>
            <a:r>
              <a:rPr lang="en-US" dirty="0">
                <a:latin typeface="Arial" panose="020B0604020202020204" pitchFamily="34" charset="0"/>
                <a:cs typeface="Arial" panose="020B0604020202020204" pitchFamily="34" charset="0"/>
              </a:rPr>
              <a:t>Increased sales</a:t>
            </a:r>
          </a:p>
          <a:p>
            <a:pPr marL="285750" indent="-285750">
              <a:lnSpc>
                <a:spcPct val="170000"/>
              </a:lnSpc>
              <a:buFont typeface="Arial" panose="020B0604020202020204" pitchFamily="34" charset="0"/>
              <a:buChar char="•"/>
            </a:pPr>
            <a:r>
              <a:rPr lang="en-US" dirty="0">
                <a:latin typeface="Arial" panose="020B0604020202020204" pitchFamily="34" charset="0"/>
                <a:cs typeface="Arial" panose="020B0604020202020204" pitchFamily="34" charset="0"/>
              </a:rPr>
              <a:t>Better employee health</a:t>
            </a:r>
          </a:p>
          <a:p>
            <a:pPr marL="285750" indent="-285750">
              <a:lnSpc>
                <a:spcPct val="170000"/>
              </a:lnSpc>
              <a:buFont typeface="Arial" panose="020B0604020202020204" pitchFamily="34" charset="0"/>
              <a:buChar char="•"/>
            </a:pPr>
            <a:r>
              <a:rPr lang="en-US" dirty="0">
                <a:latin typeface="Arial" panose="020B0604020202020204" pitchFamily="34" charset="0"/>
                <a:cs typeface="Arial" panose="020B0604020202020204" pitchFamily="34" charset="0"/>
              </a:rPr>
              <a:t>More effective leadership</a:t>
            </a:r>
          </a:p>
          <a:p>
            <a:endParaRPr lang="en-US" dirty="0"/>
          </a:p>
        </p:txBody>
      </p:sp>
      <p:sp>
        <p:nvSpPr>
          <p:cNvPr id="4" name="Slide Number Placeholder 3">
            <a:extLst>
              <a:ext uri="{FF2B5EF4-FFF2-40B4-BE49-F238E27FC236}">
                <a16:creationId xmlns:a16="http://schemas.microsoft.com/office/drawing/2014/main" id="{7FDB9065-28EB-F03D-8C4B-83E078B63066}"/>
              </a:ext>
            </a:extLst>
          </p:cNvPr>
          <p:cNvSpPr>
            <a:spLocks noGrp="1"/>
          </p:cNvSpPr>
          <p:nvPr>
            <p:ph type="sldNum" sz="quarter" idx="12"/>
          </p:nvPr>
        </p:nvSpPr>
        <p:spPr>
          <a:xfrm>
            <a:off x="11027664" y="6464808"/>
            <a:ext cx="987552" cy="310896"/>
          </a:xfrm>
        </p:spPr>
        <p:txBody>
          <a:bodyPr anchor="ctr">
            <a:normAutofit/>
          </a:bodyPr>
          <a:lstStyle/>
          <a:p>
            <a:pPr>
              <a:spcAft>
                <a:spcPts val="600"/>
              </a:spcAft>
            </a:pPr>
            <a:fld id="{58FB4751-880F-D840-AAA9-3A15815CC996}" type="slidenum">
              <a:rPr lang="en-US" smtClean="0"/>
              <a:pPr>
                <a:spcAft>
                  <a:spcPts val="600"/>
                </a:spcAft>
              </a:pPr>
              <a:t>4</a:t>
            </a:fld>
            <a:endParaRPr lang="en-US"/>
          </a:p>
        </p:txBody>
      </p:sp>
      <p:sp>
        <p:nvSpPr>
          <p:cNvPr id="5" name="Title 4">
            <a:extLst>
              <a:ext uri="{FF2B5EF4-FFF2-40B4-BE49-F238E27FC236}">
                <a16:creationId xmlns:a16="http://schemas.microsoft.com/office/drawing/2014/main" id="{498A3380-D023-C0B2-4B46-F4FF454F34F3}"/>
              </a:ext>
            </a:extLst>
          </p:cNvPr>
          <p:cNvSpPr>
            <a:spLocks noGrp="1"/>
          </p:cNvSpPr>
          <p:nvPr>
            <p:ph type="title"/>
          </p:nvPr>
        </p:nvSpPr>
        <p:spPr>
          <a:xfrm>
            <a:off x="576071" y="704088"/>
            <a:ext cx="9144000" cy="676656"/>
          </a:xfrm>
        </p:spPr>
        <p:txBody>
          <a:bodyPr anchor="b">
            <a:normAutofit/>
          </a:bodyPr>
          <a:lstStyle/>
          <a:p>
            <a:r>
              <a:rPr lang="en-GB" sz="4100"/>
              <a:t>Benefits of employee engagement:</a:t>
            </a:r>
          </a:p>
        </p:txBody>
      </p:sp>
      <p:pic>
        <p:nvPicPr>
          <p:cNvPr id="7" name="Picture 6" descr="A picture containing person, people, group&#10;&#10;Description automatically generated">
            <a:extLst>
              <a:ext uri="{FF2B5EF4-FFF2-40B4-BE49-F238E27FC236}">
                <a16:creationId xmlns:a16="http://schemas.microsoft.com/office/drawing/2014/main" id="{F76F5FB4-9AA2-A894-4A21-FE6214E804E1}"/>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34832" r="13490" b="1"/>
          <a:stretch/>
        </p:blipFill>
        <p:spPr>
          <a:xfrm>
            <a:off x="6646264" y="10"/>
            <a:ext cx="5545736" cy="606308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noFill/>
        </p:spPr>
      </p:pic>
      <p:sp>
        <p:nvSpPr>
          <p:cNvPr id="10" name="TextBox 9">
            <a:extLst>
              <a:ext uri="{FF2B5EF4-FFF2-40B4-BE49-F238E27FC236}">
                <a16:creationId xmlns:a16="http://schemas.microsoft.com/office/drawing/2014/main" id="{3BDD72CC-27CA-9C06-897B-B2EB327B6476}"/>
              </a:ext>
            </a:extLst>
          </p:cNvPr>
          <p:cNvSpPr txBox="1"/>
          <p:nvPr/>
        </p:nvSpPr>
        <p:spPr>
          <a:xfrm>
            <a:off x="3702570" y="1933730"/>
            <a:ext cx="3327817" cy="377026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1700" dirty="0">
                <a:latin typeface="Arial" panose="020B0604020202020204" pitchFamily="34" charset="0"/>
                <a:cs typeface="Arial" panose="020B0604020202020204" pitchFamily="34" charset="0"/>
              </a:rPr>
              <a:t>Reduced employee stress</a:t>
            </a:r>
          </a:p>
          <a:p>
            <a:pPr marL="285750" indent="-285750">
              <a:lnSpc>
                <a:spcPct val="150000"/>
              </a:lnSpc>
              <a:buFont typeface="Arial" panose="020B0604020202020204" pitchFamily="34" charset="0"/>
              <a:buChar char="•"/>
            </a:pPr>
            <a:r>
              <a:rPr lang="en-GB" sz="1700" dirty="0">
                <a:latin typeface="Arial" panose="020B0604020202020204" pitchFamily="34" charset="0"/>
                <a:cs typeface="Arial" panose="020B0604020202020204" pitchFamily="34" charset="0"/>
              </a:rPr>
              <a:t>Increased productivity</a:t>
            </a:r>
          </a:p>
          <a:p>
            <a:pPr marL="285750" indent="-285750">
              <a:lnSpc>
                <a:spcPct val="150000"/>
              </a:lnSpc>
              <a:buFont typeface="Arial" panose="020B0604020202020204" pitchFamily="34" charset="0"/>
              <a:buChar char="•"/>
            </a:pPr>
            <a:r>
              <a:rPr lang="en-GB" sz="1700" dirty="0">
                <a:latin typeface="Arial" panose="020B0604020202020204" pitchFamily="34" charset="0"/>
                <a:cs typeface="Arial" panose="020B0604020202020204" pitchFamily="34" charset="0"/>
              </a:rPr>
              <a:t>Lower absenteeism</a:t>
            </a:r>
          </a:p>
          <a:p>
            <a:pPr marL="285750" indent="-285750">
              <a:lnSpc>
                <a:spcPct val="150000"/>
              </a:lnSpc>
              <a:buFont typeface="Arial" panose="020B0604020202020204" pitchFamily="34" charset="0"/>
              <a:buChar char="•"/>
            </a:pPr>
            <a:r>
              <a:rPr lang="en-GB" sz="1700" dirty="0">
                <a:latin typeface="Arial" panose="020B0604020202020204" pitchFamily="34" charset="0"/>
                <a:cs typeface="Arial" panose="020B0604020202020204" pitchFamily="34" charset="0"/>
              </a:rPr>
              <a:t>Better customer service</a:t>
            </a:r>
          </a:p>
          <a:p>
            <a:pPr marL="285750" indent="-285750">
              <a:lnSpc>
                <a:spcPct val="150000"/>
              </a:lnSpc>
              <a:buFont typeface="Arial" panose="020B0604020202020204" pitchFamily="34" charset="0"/>
              <a:buChar char="•"/>
            </a:pPr>
            <a:r>
              <a:rPr lang="en-GB" sz="1700" dirty="0">
                <a:latin typeface="Arial" panose="020B0604020202020204" pitchFamily="34" charset="0"/>
                <a:cs typeface="Arial" panose="020B0604020202020204" pitchFamily="34" charset="0"/>
              </a:rPr>
              <a:t>Fewer mistakes</a:t>
            </a:r>
          </a:p>
          <a:p>
            <a:pPr marL="285750" indent="-285750">
              <a:lnSpc>
                <a:spcPct val="150000"/>
              </a:lnSpc>
              <a:buFont typeface="Arial" panose="020B0604020202020204" pitchFamily="34" charset="0"/>
              <a:buChar char="•"/>
            </a:pPr>
            <a:r>
              <a:rPr lang="en-GB" sz="1700" dirty="0">
                <a:latin typeface="Arial" panose="020B0604020202020204" pitchFamily="34" charset="0"/>
                <a:cs typeface="Arial" panose="020B0604020202020204" pitchFamily="34" charset="0"/>
              </a:rPr>
              <a:t>Higher revenue</a:t>
            </a:r>
          </a:p>
          <a:p>
            <a:pPr marL="285750" indent="-285750">
              <a:lnSpc>
                <a:spcPct val="150000"/>
              </a:lnSpc>
              <a:buFont typeface="Arial" panose="020B0604020202020204" pitchFamily="34" charset="0"/>
              <a:buChar char="•"/>
            </a:pPr>
            <a:r>
              <a:rPr lang="en-GB" sz="1700" dirty="0">
                <a:latin typeface="Arial" panose="020B0604020202020204" pitchFamily="34" charset="0"/>
                <a:cs typeface="Arial" panose="020B0604020202020204" pitchFamily="34" charset="0"/>
              </a:rPr>
              <a:t>Higher stock prices</a:t>
            </a:r>
          </a:p>
          <a:p>
            <a:pPr marL="285750" indent="-285750">
              <a:lnSpc>
                <a:spcPct val="150000"/>
              </a:lnSpc>
              <a:buFont typeface="Arial" panose="020B0604020202020204" pitchFamily="34" charset="0"/>
              <a:buChar char="•"/>
            </a:pPr>
            <a:r>
              <a:rPr lang="en-GB" sz="1700" dirty="0">
                <a:latin typeface="Arial" panose="020B0604020202020204" pitchFamily="34" charset="0"/>
                <a:cs typeface="Arial" panose="020B0604020202020204" pitchFamily="34" charset="0"/>
              </a:rPr>
              <a:t>Stronger recruiting platform</a:t>
            </a:r>
          </a:p>
          <a:p>
            <a:pPr marL="285750" indent="-285750">
              <a:buFont typeface="Arial" panose="020B0604020202020204" pitchFamily="34" charset="0"/>
              <a:buChar char="•"/>
            </a:pPr>
            <a:endParaRPr lang="en-GB" sz="17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dirty="0"/>
          </a:p>
        </p:txBody>
      </p:sp>
      <p:sp>
        <p:nvSpPr>
          <p:cNvPr id="11" name="TextBox 10">
            <a:extLst>
              <a:ext uri="{FF2B5EF4-FFF2-40B4-BE49-F238E27FC236}">
                <a16:creationId xmlns:a16="http://schemas.microsoft.com/office/drawing/2014/main" id="{5469D0F5-D345-1125-1A2B-CA8A2D98442E}"/>
              </a:ext>
            </a:extLst>
          </p:cNvPr>
          <p:cNvSpPr txBox="1"/>
          <p:nvPr/>
        </p:nvSpPr>
        <p:spPr>
          <a:xfrm>
            <a:off x="3702570" y="5580323"/>
            <a:ext cx="4392119" cy="646331"/>
          </a:xfrm>
          <a:prstGeom prst="rect">
            <a:avLst/>
          </a:prstGeom>
          <a:noFill/>
        </p:spPr>
        <p:txBody>
          <a:bodyPr wrap="square" rtlCol="0">
            <a:spAutoFit/>
          </a:bodyPr>
          <a:lstStyle/>
          <a:p>
            <a:endParaRPr lang="en-GB" b="0" i="0" dirty="0">
              <a:solidFill>
                <a:schemeClr val="tx1">
                  <a:lumMod val="75000"/>
                </a:schemeClr>
              </a:solidFill>
              <a:effectLst/>
              <a:latin typeface="Arial" panose="020B0604020202020204" pitchFamily="34" charset="0"/>
              <a:cs typeface="Arial" panose="020B0604020202020204" pitchFamily="34" charset="0"/>
            </a:endParaRPr>
          </a:p>
          <a:p>
            <a:r>
              <a:rPr lang="en-GB" b="0" i="0" dirty="0">
                <a:solidFill>
                  <a:schemeClr val="tx1">
                    <a:lumMod val="75000"/>
                  </a:schemeClr>
                </a:solidFill>
                <a:effectLst/>
                <a:latin typeface="Arial" panose="020B0604020202020204" pitchFamily="34" charset="0"/>
                <a:cs typeface="Arial" panose="020B0604020202020204" pitchFamily="34" charset="0"/>
              </a:rPr>
              <a:t>(Emeritus Institute of Management</a:t>
            </a:r>
            <a:r>
              <a:rPr lang="en-GB" dirty="0">
                <a:solidFill>
                  <a:schemeClr val="tx1">
                    <a:lumMod val="75000"/>
                  </a:schemeClr>
                </a:solidFill>
                <a:latin typeface="Arial" panose="020B0604020202020204" pitchFamily="34" charset="0"/>
                <a:cs typeface="Arial" panose="020B0604020202020204" pitchFamily="34" charset="0"/>
              </a:rPr>
              <a:t>, </a:t>
            </a:r>
            <a:r>
              <a:rPr lang="en-GB" b="0" i="0" dirty="0">
                <a:solidFill>
                  <a:schemeClr val="tx1">
                    <a:lumMod val="75000"/>
                  </a:schemeClr>
                </a:solidFill>
                <a:effectLst/>
                <a:latin typeface="Arial" panose="020B0604020202020204" pitchFamily="34" charset="0"/>
                <a:cs typeface="Arial" panose="020B0604020202020204" pitchFamily="34" charset="0"/>
              </a:rPr>
              <a:t>2022)</a:t>
            </a:r>
            <a:endParaRPr lang="en-GB" dirty="0">
              <a:solidFill>
                <a:schemeClr val="tx1">
                  <a:lumMod val="75000"/>
                </a:schemeClr>
              </a:solidFill>
            </a:endParaRPr>
          </a:p>
        </p:txBody>
      </p:sp>
    </p:spTree>
    <p:extLst>
      <p:ext uri="{BB962C8B-B14F-4D97-AF65-F5344CB8AC3E}">
        <p14:creationId xmlns:p14="http://schemas.microsoft.com/office/powerpoint/2010/main" val="29200215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F5A4A9CE-781A-B4DD-C305-4B37F44CEC6C}"/>
              </a:ext>
            </a:extLst>
          </p:cNvPr>
          <p:cNvSpPr>
            <a:spLocks noGrp="1"/>
          </p:cNvSpPr>
          <p:nvPr>
            <p:ph type="sldNum" sz="quarter" idx="12"/>
          </p:nvPr>
        </p:nvSpPr>
        <p:spPr/>
        <p:txBody>
          <a:bodyPr/>
          <a:lstStyle/>
          <a:p>
            <a:fld id="{58FB4751-880F-D840-AAA9-3A15815CC996}" type="slidenum">
              <a:rPr lang="en-US" smtClean="0"/>
              <a:t>5</a:t>
            </a:fld>
            <a:endParaRPr lang="en-US" dirty="0"/>
          </a:p>
        </p:txBody>
      </p:sp>
      <p:sp>
        <p:nvSpPr>
          <p:cNvPr id="7" name="Title 6">
            <a:extLst>
              <a:ext uri="{FF2B5EF4-FFF2-40B4-BE49-F238E27FC236}">
                <a16:creationId xmlns:a16="http://schemas.microsoft.com/office/drawing/2014/main" id="{79F884C5-76FB-0CE5-CBA2-F70110AB655B}"/>
              </a:ext>
            </a:extLst>
          </p:cNvPr>
          <p:cNvSpPr>
            <a:spLocks noGrp="1"/>
          </p:cNvSpPr>
          <p:nvPr>
            <p:ph type="title"/>
          </p:nvPr>
        </p:nvSpPr>
        <p:spPr>
          <a:xfrm>
            <a:off x="365760" y="82296"/>
            <a:ext cx="9354311" cy="727173"/>
          </a:xfrm>
        </p:spPr>
        <p:txBody>
          <a:bodyPr/>
          <a:lstStyle/>
          <a:p>
            <a:r>
              <a:rPr lang="en-GB" dirty="0"/>
              <a:t>Statistics :</a:t>
            </a:r>
          </a:p>
        </p:txBody>
      </p:sp>
      <p:graphicFrame>
        <p:nvGraphicFramePr>
          <p:cNvPr id="4" name="Chart 3">
            <a:extLst>
              <a:ext uri="{FF2B5EF4-FFF2-40B4-BE49-F238E27FC236}">
                <a16:creationId xmlns:a16="http://schemas.microsoft.com/office/drawing/2014/main" id="{0C8F67C8-2902-5172-AD7F-2A3B7D4C77F7}"/>
              </a:ext>
            </a:extLst>
          </p:cNvPr>
          <p:cNvGraphicFramePr/>
          <p:nvPr>
            <p:extLst>
              <p:ext uri="{D42A27DB-BD31-4B8C-83A1-F6EECF244321}">
                <p14:modId xmlns:p14="http://schemas.microsoft.com/office/powerpoint/2010/main" val="670054475"/>
              </p:ext>
            </p:extLst>
          </p:nvPr>
        </p:nvGraphicFramePr>
        <p:xfrm>
          <a:off x="500671" y="1693888"/>
          <a:ext cx="4137285" cy="4272197"/>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8">
            <a:extLst>
              <a:ext uri="{FF2B5EF4-FFF2-40B4-BE49-F238E27FC236}">
                <a16:creationId xmlns:a16="http://schemas.microsoft.com/office/drawing/2014/main" id="{D652720C-A518-C48A-A8D8-077EE00838AF}"/>
              </a:ext>
            </a:extLst>
          </p:cNvPr>
          <p:cNvSpPr txBox="1"/>
          <p:nvPr/>
        </p:nvSpPr>
        <p:spPr>
          <a:xfrm>
            <a:off x="500672" y="1124261"/>
            <a:ext cx="1567972" cy="369332"/>
          </a:xfrm>
          <a:prstGeom prst="rect">
            <a:avLst/>
          </a:prstGeom>
          <a:noFill/>
        </p:spPr>
        <p:txBody>
          <a:bodyPr wrap="square" rtlCol="0">
            <a:spAutoFit/>
          </a:bodyPr>
          <a:lstStyle/>
          <a:p>
            <a:r>
              <a:rPr lang="en-GB" dirty="0"/>
              <a:t>( Haillo, 2022)</a:t>
            </a:r>
          </a:p>
        </p:txBody>
      </p:sp>
      <p:sp>
        <p:nvSpPr>
          <p:cNvPr id="13" name="Rectangle: Rounded Corners 12">
            <a:extLst>
              <a:ext uri="{FF2B5EF4-FFF2-40B4-BE49-F238E27FC236}">
                <a16:creationId xmlns:a16="http://schemas.microsoft.com/office/drawing/2014/main" id="{D4AAEEC1-C94D-1097-815F-15C785436CE8}"/>
              </a:ext>
            </a:extLst>
          </p:cNvPr>
          <p:cNvSpPr/>
          <p:nvPr/>
        </p:nvSpPr>
        <p:spPr>
          <a:xfrm>
            <a:off x="5036695" y="3923404"/>
            <a:ext cx="6835515" cy="22375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1400" dirty="0">
                <a:solidFill>
                  <a:schemeClr val="tx1"/>
                </a:solidFill>
                <a:latin typeface="Amasis MT Pro Black" panose="020B0604020202020204" pitchFamily="18" charset="0"/>
              </a:rPr>
              <a:t>Organisations with highly </a:t>
            </a:r>
          </a:p>
          <a:p>
            <a:pPr algn="r"/>
            <a:r>
              <a:rPr lang="en-GB" sz="1400" dirty="0">
                <a:solidFill>
                  <a:schemeClr val="tx1"/>
                </a:solidFill>
                <a:latin typeface="Amasis MT Pro Black" panose="020B0604020202020204" pitchFamily="18" charset="0"/>
              </a:rPr>
              <a:t>engaged employees realise an </a:t>
            </a:r>
          </a:p>
          <a:p>
            <a:pPr algn="r"/>
            <a:endParaRPr lang="en-GB" sz="1400" dirty="0">
              <a:solidFill>
                <a:schemeClr val="tx1"/>
              </a:solidFill>
              <a:latin typeface="Amasis MT Pro Black" panose="020B0604020202020204" pitchFamily="18" charset="0"/>
            </a:endParaRPr>
          </a:p>
          <a:p>
            <a:pPr algn="r"/>
            <a:r>
              <a:rPr lang="en-GB" sz="2800" dirty="0">
                <a:solidFill>
                  <a:schemeClr val="tx1"/>
                </a:solidFill>
                <a:latin typeface="Amasis MT Pro Black" panose="020B0604020202020204" pitchFamily="18" charset="0"/>
              </a:rPr>
              <a:t>81% difference </a:t>
            </a:r>
          </a:p>
          <a:p>
            <a:pPr algn="r"/>
            <a:r>
              <a:rPr lang="en-GB" sz="2800" dirty="0">
                <a:solidFill>
                  <a:schemeClr val="tx1"/>
                </a:solidFill>
                <a:latin typeface="Amasis MT Pro Black" panose="020B0604020202020204" pitchFamily="18" charset="0"/>
              </a:rPr>
              <a:t>in absenteeism</a:t>
            </a:r>
          </a:p>
          <a:p>
            <a:pPr algn="ctr"/>
            <a:endParaRPr lang="en-GB" dirty="0">
              <a:solidFill>
                <a:schemeClr val="tx1"/>
              </a:solidFill>
            </a:endParaRPr>
          </a:p>
        </p:txBody>
      </p:sp>
      <p:pic>
        <p:nvPicPr>
          <p:cNvPr id="15" name="Picture 14" descr="A picture containing diagram&#10;&#10;Description automatically generated">
            <a:extLst>
              <a:ext uri="{FF2B5EF4-FFF2-40B4-BE49-F238E27FC236}">
                <a16:creationId xmlns:a16="http://schemas.microsoft.com/office/drawing/2014/main" id="{742494BC-68AB-70DF-C6CD-B67FA339D954}"/>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197090" y="3703608"/>
            <a:ext cx="2577638" cy="2457348"/>
          </a:xfrm>
          <a:prstGeom prst="rect">
            <a:avLst/>
          </a:prstGeom>
        </p:spPr>
      </p:pic>
      <p:sp>
        <p:nvSpPr>
          <p:cNvPr id="17" name="Oval 16">
            <a:extLst>
              <a:ext uri="{FF2B5EF4-FFF2-40B4-BE49-F238E27FC236}">
                <a16:creationId xmlns:a16="http://schemas.microsoft.com/office/drawing/2014/main" id="{A9E7075D-AA32-360E-EA17-AC5238B0C7F2}"/>
              </a:ext>
            </a:extLst>
          </p:cNvPr>
          <p:cNvSpPr/>
          <p:nvPr/>
        </p:nvSpPr>
        <p:spPr>
          <a:xfrm>
            <a:off x="5531370" y="1693888"/>
            <a:ext cx="6159957" cy="19256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latin typeface="Amasis MT Pro Black" panose="02040A04050005020304" pitchFamily="18" charset="0"/>
              </a:rPr>
              <a:t>Organisations with highly</a:t>
            </a:r>
          </a:p>
          <a:p>
            <a:r>
              <a:rPr lang="en-GB" sz="1400" b="1" dirty="0">
                <a:solidFill>
                  <a:schemeClr val="tx1"/>
                </a:solidFill>
                <a:latin typeface="Amasis MT Pro Black" panose="02040A04050005020304" pitchFamily="18" charset="0"/>
              </a:rPr>
              <a:t> engaged employees archive </a:t>
            </a:r>
          </a:p>
          <a:p>
            <a:r>
              <a:rPr lang="en-GB" sz="2800" b="1" dirty="0">
                <a:solidFill>
                  <a:schemeClr val="tx1"/>
                </a:solidFill>
                <a:latin typeface="Amasis MT Pro Black" panose="02040A04050005020304" pitchFamily="18" charset="0"/>
              </a:rPr>
              <a:t>18% difference </a:t>
            </a:r>
          </a:p>
          <a:p>
            <a:r>
              <a:rPr lang="en-GB" sz="2800" b="1" dirty="0">
                <a:solidFill>
                  <a:schemeClr val="tx1"/>
                </a:solidFill>
                <a:latin typeface="Amasis MT Pro Black" panose="02040A04050005020304" pitchFamily="18" charset="0"/>
              </a:rPr>
              <a:t>in turnover </a:t>
            </a:r>
          </a:p>
        </p:txBody>
      </p:sp>
      <p:pic>
        <p:nvPicPr>
          <p:cNvPr id="19" name="Picture 18" descr="Text, letter&#10;&#10;Description automatically generated">
            <a:extLst>
              <a:ext uri="{FF2B5EF4-FFF2-40B4-BE49-F238E27FC236}">
                <a16:creationId xmlns:a16="http://schemas.microsoft.com/office/drawing/2014/main" id="{FD5A3D8E-8185-F1C9-CB04-694C31B7C7C2}"/>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837473B0-CC2E-450A-ABE3-18F120FF3D39}">
                <a1611:picAttrSrcUrl xmlns:a1611="http://schemas.microsoft.com/office/drawing/2016/11/main" r:id="rId7"/>
              </a:ext>
            </a:extLst>
          </a:blip>
          <a:stretch>
            <a:fillRect/>
          </a:stretch>
        </p:blipFill>
        <p:spPr>
          <a:xfrm>
            <a:off x="8857712" y="831381"/>
            <a:ext cx="3380533" cy="3191268"/>
          </a:xfrm>
          <a:prstGeom prst="rect">
            <a:avLst/>
          </a:prstGeom>
        </p:spPr>
      </p:pic>
      <p:sp>
        <p:nvSpPr>
          <p:cNvPr id="21" name="TextBox 20">
            <a:extLst>
              <a:ext uri="{FF2B5EF4-FFF2-40B4-BE49-F238E27FC236}">
                <a16:creationId xmlns:a16="http://schemas.microsoft.com/office/drawing/2014/main" id="{FFC5532A-C2F4-CE91-891D-E92B7DF9C51E}"/>
              </a:ext>
            </a:extLst>
          </p:cNvPr>
          <p:cNvSpPr txBox="1"/>
          <p:nvPr/>
        </p:nvSpPr>
        <p:spPr>
          <a:xfrm>
            <a:off x="5891134" y="1124261"/>
            <a:ext cx="3222886" cy="369332"/>
          </a:xfrm>
          <a:prstGeom prst="rect">
            <a:avLst/>
          </a:prstGeom>
          <a:noFill/>
        </p:spPr>
        <p:txBody>
          <a:bodyPr wrap="square" rtlCol="0">
            <a:spAutoFit/>
          </a:bodyPr>
          <a:lstStyle/>
          <a:p>
            <a:r>
              <a:rPr lang="en-GB" dirty="0"/>
              <a:t>(Gallup, 2017)</a:t>
            </a:r>
          </a:p>
        </p:txBody>
      </p:sp>
    </p:spTree>
    <p:extLst>
      <p:ext uri="{BB962C8B-B14F-4D97-AF65-F5344CB8AC3E}">
        <p14:creationId xmlns:p14="http://schemas.microsoft.com/office/powerpoint/2010/main" val="2351542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DF6DA0DF-7DBC-4A79-E731-E8D2CAAF6070}"/>
              </a:ext>
            </a:extLst>
          </p:cNvPr>
          <p:cNvSpPr>
            <a:spLocks noGrp="1"/>
          </p:cNvSpPr>
          <p:nvPr>
            <p:ph type="sldNum" sz="quarter" idx="12"/>
          </p:nvPr>
        </p:nvSpPr>
        <p:spPr/>
        <p:txBody>
          <a:bodyPr/>
          <a:lstStyle/>
          <a:p>
            <a:fld id="{58FB4751-880F-D840-AAA9-3A15815CC996}" type="slidenum">
              <a:rPr lang="en-US" smtClean="0"/>
              <a:t>6</a:t>
            </a:fld>
            <a:endParaRPr lang="en-US" dirty="0"/>
          </a:p>
        </p:txBody>
      </p:sp>
      <p:sp>
        <p:nvSpPr>
          <p:cNvPr id="32" name="Flowchart: Alternate Process 31">
            <a:extLst>
              <a:ext uri="{FF2B5EF4-FFF2-40B4-BE49-F238E27FC236}">
                <a16:creationId xmlns:a16="http://schemas.microsoft.com/office/drawing/2014/main" id="{883586C0-DC62-9822-CCAD-43019EF28ADF}"/>
              </a:ext>
            </a:extLst>
          </p:cNvPr>
          <p:cNvSpPr/>
          <p:nvPr/>
        </p:nvSpPr>
        <p:spPr>
          <a:xfrm>
            <a:off x="569626" y="1034321"/>
            <a:ext cx="45719" cy="4571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04DE5A0F-A787-F81B-7D75-C21283C81902}"/>
              </a:ext>
            </a:extLst>
          </p:cNvPr>
          <p:cNvSpPr txBox="1"/>
          <p:nvPr/>
        </p:nvSpPr>
        <p:spPr>
          <a:xfrm>
            <a:off x="176784" y="92253"/>
            <a:ext cx="8763250" cy="523220"/>
          </a:xfrm>
          <a:prstGeom prst="rect">
            <a:avLst/>
          </a:prstGeom>
          <a:noFill/>
        </p:spPr>
        <p:txBody>
          <a:bodyPr wrap="square" rtlCol="0">
            <a:spAutoFit/>
          </a:bodyPr>
          <a:lstStyle/>
          <a:p>
            <a:r>
              <a:rPr lang="en-GB" sz="2800" b="1" dirty="0"/>
              <a:t>Common practice used to increase employee engagement</a:t>
            </a:r>
          </a:p>
        </p:txBody>
      </p:sp>
      <p:pic>
        <p:nvPicPr>
          <p:cNvPr id="7" name="Picture 6">
            <a:extLst>
              <a:ext uri="{FF2B5EF4-FFF2-40B4-BE49-F238E27FC236}">
                <a16:creationId xmlns:a16="http://schemas.microsoft.com/office/drawing/2014/main" id="{6E2E296B-CFE9-DC84-1A70-9665756A5C2E}"/>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006955" y="884420"/>
            <a:ext cx="6159674" cy="4878655"/>
          </a:xfrm>
          <a:prstGeom prst="rect">
            <a:avLst/>
          </a:prstGeom>
        </p:spPr>
      </p:pic>
      <p:sp>
        <p:nvSpPr>
          <p:cNvPr id="10" name="Oval 9">
            <a:extLst>
              <a:ext uri="{FF2B5EF4-FFF2-40B4-BE49-F238E27FC236}">
                <a16:creationId xmlns:a16="http://schemas.microsoft.com/office/drawing/2014/main" id="{C79FF214-96EC-A315-0B8E-59C66463641E}"/>
              </a:ext>
            </a:extLst>
          </p:cNvPr>
          <p:cNvSpPr/>
          <p:nvPr/>
        </p:nvSpPr>
        <p:spPr>
          <a:xfrm>
            <a:off x="1229193" y="1080042"/>
            <a:ext cx="4001626" cy="688926"/>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GB" dirty="0">
                <a:latin typeface="Arial" panose="020B0604020202020204" pitchFamily="34" charset="0"/>
                <a:cs typeface="Arial" panose="020B0604020202020204" pitchFamily="34" charset="0"/>
              </a:rPr>
              <a:t>   </a:t>
            </a:r>
            <a:r>
              <a:rPr lang="en-GB" dirty="0">
                <a:solidFill>
                  <a:schemeClr val="bg1"/>
                </a:solidFill>
                <a:latin typeface="Arial" panose="020B0604020202020204" pitchFamily="34" charset="0"/>
                <a:cs typeface="Arial" panose="020B0604020202020204" pitchFamily="34" charset="0"/>
              </a:rPr>
              <a:t>employees motivation</a:t>
            </a:r>
          </a:p>
        </p:txBody>
      </p:sp>
      <p:sp>
        <p:nvSpPr>
          <p:cNvPr id="11" name="Flowchart: Preparation 10">
            <a:extLst>
              <a:ext uri="{FF2B5EF4-FFF2-40B4-BE49-F238E27FC236}">
                <a16:creationId xmlns:a16="http://schemas.microsoft.com/office/drawing/2014/main" id="{0AE909A9-2397-745C-8A37-0BB69B82C910}"/>
              </a:ext>
            </a:extLst>
          </p:cNvPr>
          <p:cNvSpPr/>
          <p:nvPr/>
        </p:nvSpPr>
        <p:spPr>
          <a:xfrm>
            <a:off x="365760" y="2233535"/>
            <a:ext cx="2485630" cy="964947"/>
          </a:xfrm>
          <a:prstGeom prst="flowChartPreparation">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GB" dirty="0">
                <a:latin typeface="Arial" panose="020B0604020202020204" pitchFamily="34" charset="0"/>
                <a:cs typeface="Arial" panose="020B0604020202020204" pitchFamily="34" charset="0"/>
              </a:rPr>
              <a:t>Financial Rewards </a:t>
            </a:r>
          </a:p>
        </p:txBody>
      </p:sp>
      <p:sp>
        <p:nvSpPr>
          <p:cNvPr id="12" name="Flowchart: Preparation 11">
            <a:extLst>
              <a:ext uri="{FF2B5EF4-FFF2-40B4-BE49-F238E27FC236}">
                <a16:creationId xmlns:a16="http://schemas.microsoft.com/office/drawing/2014/main" id="{E3A7E826-1A62-D50D-185F-B445B9AE0F0D}"/>
              </a:ext>
            </a:extLst>
          </p:cNvPr>
          <p:cNvSpPr/>
          <p:nvPr/>
        </p:nvSpPr>
        <p:spPr>
          <a:xfrm>
            <a:off x="3587647" y="2233535"/>
            <a:ext cx="2318478" cy="964947"/>
          </a:xfrm>
          <a:prstGeom prst="flowChartPreparation">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latin typeface="Arial" panose="020B0604020202020204" pitchFamily="34" charset="0"/>
                <a:cs typeface="Arial" panose="020B0604020202020204" pitchFamily="34" charset="0"/>
              </a:rPr>
              <a:t>Non-financial rewards</a:t>
            </a:r>
          </a:p>
        </p:txBody>
      </p:sp>
      <p:sp>
        <p:nvSpPr>
          <p:cNvPr id="14" name="Rectangle 13">
            <a:extLst>
              <a:ext uri="{FF2B5EF4-FFF2-40B4-BE49-F238E27FC236}">
                <a16:creationId xmlns:a16="http://schemas.microsoft.com/office/drawing/2014/main" id="{2C5C64D9-75B2-DDA3-F7CB-AB540610524F}"/>
              </a:ext>
            </a:extLst>
          </p:cNvPr>
          <p:cNvSpPr/>
          <p:nvPr/>
        </p:nvSpPr>
        <p:spPr>
          <a:xfrm>
            <a:off x="365760" y="3333393"/>
            <a:ext cx="2485630" cy="282052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marL="285750" indent="-285750" algn="ctr">
              <a:buFont typeface="Arial" panose="020B0604020202020204" pitchFamily="34" charset="0"/>
              <a:buChar char="•"/>
            </a:pPr>
            <a:r>
              <a:rPr lang="en-GB" dirty="0">
                <a:latin typeface="Arial" panose="020B0604020202020204" pitchFamily="34" charset="0"/>
                <a:cs typeface="Arial" panose="020B0604020202020204" pitchFamily="34" charset="0"/>
              </a:rPr>
              <a:t>The  force of individuals needs</a:t>
            </a:r>
          </a:p>
          <a:p>
            <a:pPr marL="285750" indent="-285750" algn="ctr">
              <a:buFont typeface="Arial" panose="020B0604020202020204" pitchFamily="34" charset="0"/>
              <a:buChar char="•"/>
            </a:pPr>
            <a:r>
              <a:rPr lang="en-GB" dirty="0">
                <a:latin typeface="Arial" panose="020B0604020202020204" pitchFamily="34" charset="0"/>
                <a:cs typeface="Arial" panose="020B0604020202020204" pitchFamily="34" charset="0"/>
              </a:rPr>
              <a:t>Positive Reinforcement</a:t>
            </a:r>
          </a:p>
          <a:p>
            <a:pPr marL="285750" indent="-285750" algn="ctr">
              <a:buFont typeface="Arial" panose="020B0604020202020204" pitchFamily="34" charset="0"/>
              <a:buChar char="•"/>
            </a:pPr>
            <a:r>
              <a:rPr lang="en-GB" dirty="0">
                <a:latin typeface="Arial" panose="020B0604020202020204" pitchFamily="34" charset="0"/>
                <a:cs typeface="Arial" panose="020B0604020202020204" pitchFamily="34" charset="0"/>
              </a:rPr>
              <a:t>The force of goals and expectation</a:t>
            </a:r>
          </a:p>
          <a:p>
            <a:pPr marL="285750" indent="-285750" algn="ctr">
              <a:buFont typeface="Arial" panose="020B0604020202020204" pitchFamily="34" charset="0"/>
              <a:buChar char="•"/>
            </a:pPr>
            <a:r>
              <a:rPr lang="en-GB" dirty="0">
                <a:latin typeface="Arial" panose="020B0604020202020204" pitchFamily="34" charset="0"/>
                <a:cs typeface="Arial" panose="020B0604020202020204" pitchFamily="34" charset="0"/>
              </a:rPr>
              <a:t>The force of equity</a:t>
            </a:r>
          </a:p>
          <a:p>
            <a:pPr marL="285750" indent="-285750">
              <a:buFont typeface="Arial" panose="020B0604020202020204" pitchFamily="34" charset="0"/>
              <a:buChar char="•"/>
            </a:pPr>
            <a:endParaRPr lang="en-GB" dirty="0"/>
          </a:p>
        </p:txBody>
      </p:sp>
      <p:sp>
        <p:nvSpPr>
          <p:cNvPr id="16" name="Rectangle 15">
            <a:extLst>
              <a:ext uri="{FF2B5EF4-FFF2-40B4-BE49-F238E27FC236}">
                <a16:creationId xmlns:a16="http://schemas.microsoft.com/office/drawing/2014/main" id="{DC7BE0F5-DE58-4B88-CD45-115FAD545435}"/>
              </a:ext>
            </a:extLst>
          </p:cNvPr>
          <p:cNvSpPr/>
          <p:nvPr/>
        </p:nvSpPr>
        <p:spPr>
          <a:xfrm>
            <a:off x="3587647" y="3333391"/>
            <a:ext cx="2318479" cy="282052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285750" indent="-285750" algn="ctr">
              <a:buFont typeface="Arial" panose="020B0604020202020204" pitchFamily="34" charset="0"/>
              <a:buChar char="•"/>
            </a:pPr>
            <a:r>
              <a:rPr lang="en-GB" dirty="0">
                <a:latin typeface="Arial" panose="020B0604020202020204" pitchFamily="34" charset="0"/>
                <a:cs typeface="Arial" panose="020B0604020202020204" pitchFamily="34" charset="0"/>
              </a:rPr>
              <a:t>Appreciation Programs</a:t>
            </a:r>
          </a:p>
          <a:p>
            <a:pPr marL="285750" indent="-285750" algn="ctr">
              <a:buFont typeface="Arial" panose="020B0604020202020204" pitchFamily="34" charset="0"/>
              <a:buChar char="•"/>
            </a:pPr>
            <a:r>
              <a:rPr lang="en-GB" dirty="0">
                <a:latin typeface="Arial" panose="020B0604020202020204" pitchFamily="34" charset="0"/>
                <a:cs typeface="Arial" panose="020B0604020202020204" pitchFamily="34" charset="0"/>
              </a:rPr>
              <a:t>Making the work Enjoyable</a:t>
            </a:r>
          </a:p>
          <a:p>
            <a:pPr marL="285750" indent="-285750" algn="ctr">
              <a:buFont typeface="Arial" panose="020B0604020202020204" pitchFamily="34" charset="0"/>
              <a:buChar char="•"/>
            </a:pPr>
            <a:r>
              <a:rPr lang="en-GB" dirty="0">
                <a:latin typeface="Arial" panose="020B0604020202020204" pitchFamily="34" charset="0"/>
                <a:cs typeface="Arial" panose="020B0604020202020204" pitchFamily="34" charset="0"/>
              </a:rPr>
              <a:t>Making the job exciting</a:t>
            </a:r>
          </a:p>
          <a:p>
            <a:pPr marL="285750" indent="-285750" algn="ctr">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lgn="ctr">
              <a:buFont typeface="Arial" panose="020B0604020202020204" pitchFamily="34" charset="0"/>
              <a:buChar char="•"/>
            </a:pPr>
            <a:endParaRPr lang="en-GB" dirty="0"/>
          </a:p>
        </p:txBody>
      </p:sp>
      <p:cxnSp>
        <p:nvCxnSpPr>
          <p:cNvPr id="59" name="Straight Connector 58">
            <a:extLst>
              <a:ext uri="{FF2B5EF4-FFF2-40B4-BE49-F238E27FC236}">
                <a16:creationId xmlns:a16="http://schemas.microsoft.com/office/drawing/2014/main" id="{384CB91A-84AD-C9F9-CB02-1049366F922A}"/>
              </a:ext>
            </a:extLst>
          </p:cNvPr>
          <p:cNvCxnSpPr>
            <a:cxnSpLocks/>
          </p:cNvCxnSpPr>
          <p:nvPr/>
        </p:nvCxnSpPr>
        <p:spPr>
          <a:xfrm flipH="1">
            <a:off x="2593298" y="1858780"/>
            <a:ext cx="449705" cy="509666"/>
          </a:xfrm>
          <a:prstGeom prst="line">
            <a:avLst/>
          </a:prstGeom>
        </p:spPr>
        <p:style>
          <a:lnRef idx="1">
            <a:schemeClr val="accent2"/>
          </a:lnRef>
          <a:fillRef idx="0">
            <a:schemeClr val="accent2"/>
          </a:fillRef>
          <a:effectRef idx="0">
            <a:schemeClr val="accent2"/>
          </a:effectRef>
          <a:fontRef idx="minor">
            <a:schemeClr val="tx1"/>
          </a:fontRef>
        </p:style>
      </p:cxnSp>
      <p:cxnSp>
        <p:nvCxnSpPr>
          <p:cNvPr id="62" name="Straight Connector 61">
            <a:extLst>
              <a:ext uri="{FF2B5EF4-FFF2-40B4-BE49-F238E27FC236}">
                <a16:creationId xmlns:a16="http://schemas.microsoft.com/office/drawing/2014/main" id="{4A27CC25-B3B6-1AFE-1F1B-5D7D9C2E9E4E}"/>
              </a:ext>
            </a:extLst>
          </p:cNvPr>
          <p:cNvCxnSpPr>
            <a:cxnSpLocks/>
          </p:cNvCxnSpPr>
          <p:nvPr/>
        </p:nvCxnSpPr>
        <p:spPr>
          <a:xfrm>
            <a:off x="3425283" y="1854532"/>
            <a:ext cx="442179" cy="513914"/>
          </a:xfrm>
          <a:prstGeom prst="line">
            <a:avLst/>
          </a:prstGeom>
        </p:spPr>
        <p:style>
          <a:lnRef idx="1">
            <a:schemeClr val="accent2"/>
          </a:lnRef>
          <a:fillRef idx="0">
            <a:schemeClr val="accent2"/>
          </a:fillRef>
          <a:effectRef idx="0">
            <a:schemeClr val="accent2"/>
          </a:effectRef>
          <a:fontRef idx="minor">
            <a:schemeClr val="tx1"/>
          </a:fontRef>
        </p:style>
      </p:cxnSp>
      <p:sp>
        <p:nvSpPr>
          <p:cNvPr id="70" name="TextBox 69">
            <a:extLst>
              <a:ext uri="{FF2B5EF4-FFF2-40B4-BE49-F238E27FC236}">
                <a16:creationId xmlns:a16="http://schemas.microsoft.com/office/drawing/2014/main" id="{C6DA20B3-D0C3-75E7-1D39-C2AC082266D6}"/>
              </a:ext>
            </a:extLst>
          </p:cNvPr>
          <p:cNvSpPr txBox="1"/>
          <p:nvPr/>
        </p:nvSpPr>
        <p:spPr>
          <a:xfrm>
            <a:off x="6100996" y="5726243"/>
            <a:ext cx="4601979"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(Sturman, et. al, 2011, p. 142 )</a:t>
            </a:r>
          </a:p>
        </p:txBody>
      </p:sp>
    </p:spTree>
    <p:extLst>
      <p:ext uri="{BB962C8B-B14F-4D97-AF65-F5344CB8AC3E}">
        <p14:creationId xmlns:p14="http://schemas.microsoft.com/office/powerpoint/2010/main" val="22616218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DF6F9B0-8147-C7D9-D4DA-24E3C168B607}"/>
              </a:ext>
            </a:extLst>
          </p:cNvPr>
          <p:cNvSpPr txBox="1"/>
          <p:nvPr/>
        </p:nvSpPr>
        <p:spPr>
          <a:xfrm>
            <a:off x="119921" y="1678898"/>
            <a:ext cx="5899879" cy="4498065"/>
          </a:xfrm>
          <a:prstGeom prst="rect">
            <a:avLst/>
          </a:prstGeom>
        </p:spPr>
        <p:txBody>
          <a:bodyPr vert="horz" lIns="91440" tIns="45720" rIns="91440" bIns="45720" rtlCol="0">
            <a:normAutofit/>
          </a:bodyPr>
          <a:lstStyle/>
          <a:p>
            <a:pPr marL="342900" indent="-285750">
              <a:lnSpc>
                <a:spcPct val="90000"/>
              </a:lnSpc>
              <a:spcAft>
                <a:spcPts val="600"/>
              </a:spcAft>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p:txBody>
      </p:sp>
      <p:pic>
        <p:nvPicPr>
          <p:cNvPr id="4" name="Picture 3" descr="Text, logo, company name&#10;&#10;Description automatically generated">
            <a:extLst>
              <a:ext uri="{FF2B5EF4-FFF2-40B4-BE49-F238E27FC236}">
                <a16:creationId xmlns:a16="http://schemas.microsoft.com/office/drawing/2014/main" id="{A85BD4E9-6642-D8BB-7B6F-DF7EAFE5F838}"/>
              </a:ext>
            </a:extLst>
          </p:cNvPr>
          <p:cNvPicPr>
            <a:picLocks noChangeAspect="1"/>
          </p:cNvPicPr>
          <p:nvPr/>
        </p:nvPicPr>
        <p:blipFill>
          <a:blip r:embed="rId2"/>
          <a:stretch>
            <a:fillRect/>
          </a:stretch>
        </p:blipFill>
        <p:spPr>
          <a:xfrm>
            <a:off x="7792546" y="1678897"/>
            <a:ext cx="4222670" cy="316292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5" name="Slide Number Placeholder 5">
            <a:extLst>
              <a:ext uri="{FF2B5EF4-FFF2-40B4-BE49-F238E27FC236}">
                <a16:creationId xmlns:a16="http://schemas.microsoft.com/office/drawing/2014/main" id="{A4914CFE-D723-A465-1C6B-D552D9D03A41}"/>
              </a:ext>
            </a:extLst>
          </p:cNvPr>
          <p:cNvSpPr>
            <a:spLocks noGrp="1"/>
          </p:cNvSpPr>
          <p:nvPr>
            <p:ph type="sldNum" sz="quarter" idx="12"/>
          </p:nvPr>
        </p:nvSpPr>
        <p:spPr>
          <a:xfrm>
            <a:off x="11027664" y="6464808"/>
            <a:ext cx="987552" cy="310896"/>
          </a:xfrm>
        </p:spPr>
        <p:txBody>
          <a:bodyPr/>
          <a:lstStyle/>
          <a:p>
            <a:pPr>
              <a:spcAft>
                <a:spcPts val="600"/>
              </a:spcAft>
            </a:pPr>
            <a:fld id="{58FB4751-880F-D840-AAA9-3A15815CC996}" type="slidenum">
              <a:rPr lang="en-US" smtClean="0"/>
              <a:pPr>
                <a:spcAft>
                  <a:spcPts val="600"/>
                </a:spcAft>
              </a:pPr>
              <a:t>7</a:t>
            </a:fld>
            <a:endParaRPr lang="en-US"/>
          </a:p>
        </p:txBody>
      </p:sp>
      <p:sp>
        <p:nvSpPr>
          <p:cNvPr id="3" name="Title 2">
            <a:extLst>
              <a:ext uri="{FF2B5EF4-FFF2-40B4-BE49-F238E27FC236}">
                <a16:creationId xmlns:a16="http://schemas.microsoft.com/office/drawing/2014/main" id="{61377AF6-2477-81EC-D1BC-43FD72DF18F6}"/>
              </a:ext>
            </a:extLst>
          </p:cNvPr>
          <p:cNvSpPr>
            <a:spLocks noGrp="1"/>
          </p:cNvSpPr>
          <p:nvPr>
            <p:ph type="title"/>
          </p:nvPr>
        </p:nvSpPr>
        <p:spPr>
          <a:xfrm>
            <a:off x="584616" y="239844"/>
            <a:ext cx="9135455" cy="916140"/>
          </a:xfrm>
        </p:spPr>
        <p:txBody>
          <a:bodyPr vert="horz" lIns="91440" tIns="45720" rIns="91440" bIns="45720" rtlCol="0" anchor="b">
            <a:normAutofit/>
          </a:bodyPr>
          <a:lstStyle/>
          <a:p>
            <a:r>
              <a:rPr lang="en-US" sz="4100" b="1" kern="1200" dirty="0">
                <a:latin typeface="Aharoni" panose="02010803020104030203" pitchFamily="2" charset="-79"/>
                <a:cs typeface="Aharoni" panose="02010803020104030203" pitchFamily="2" charset="-79"/>
              </a:rPr>
              <a:t>The Zinger Theoretical Model</a:t>
            </a:r>
          </a:p>
        </p:txBody>
      </p:sp>
      <p:sp>
        <p:nvSpPr>
          <p:cNvPr id="8" name="TextBox 7">
            <a:extLst>
              <a:ext uri="{FF2B5EF4-FFF2-40B4-BE49-F238E27FC236}">
                <a16:creationId xmlns:a16="http://schemas.microsoft.com/office/drawing/2014/main" id="{5A6CC462-A23A-0AD2-2903-38DB9EAB8281}"/>
              </a:ext>
            </a:extLst>
          </p:cNvPr>
          <p:cNvSpPr txBox="1"/>
          <p:nvPr/>
        </p:nvSpPr>
        <p:spPr>
          <a:xfrm>
            <a:off x="119922" y="1678898"/>
            <a:ext cx="3837482" cy="1738859"/>
          </a:xfrm>
          <a:prstGeom prst="rect">
            <a:avLst/>
          </a:prstGeom>
          <a:noFill/>
        </p:spPr>
        <p:txBody>
          <a:bodyPr wrap="square" rtlCol="0">
            <a:spAutoFit/>
          </a:bodyPr>
          <a:lstStyle/>
          <a:p>
            <a:pPr marL="342900" lvl="0" indent="-342900">
              <a:lnSpc>
                <a:spcPct val="90000"/>
              </a:lnSpc>
              <a:spcAft>
                <a:spcPts val="600"/>
              </a:spcAft>
              <a:tabLst>
                <a:tab pos="457200" algn="l"/>
              </a:tabLst>
            </a:pPr>
            <a:r>
              <a:rPr lang="en-US" sz="18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a:t>
            </a:r>
            <a:r>
              <a:rPr lang="en-US" sz="1800" b="1" kern="1200" dirty="0">
                <a:solidFill>
                  <a:schemeClr val="tx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 Bottom row - the necessities :</a:t>
            </a:r>
            <a:endParaRPr lang="en-GB" sz="1800" b="1" dirty="0">
              <a:solidFill>
                <a:schemeClr val="tx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90000"/>
              </a:lnSpc>
              <a:spcAft>
                <a:spcPts val="800"/>
              </a:spcAft>
              <a:buFont typeface="Arial" panose="020B0604020202020204" pitchFamily="34" charset="0"/>
              <a:buChar char="•"/>
              <a:tabLst>
                <a:tab pos="457200" algn="l"/>
              </a:tabLst>
            </a:pPr>
            <a:r>
              <a:rPr lang="en-US" sz="1800" kern="1200" dirty="0">
                <a:solidFill>
                  <a:schemeClr val="tx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Enhance well-being</a:t>
            </a:r>
            <a:endParaRPr lang="en-GB" sz="1800" dirty="0">
              <a:solidFill>
                <a:schemeClr val="tx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90000"/>
              </a:lnSpc>
              <a:spcAft>
                <a:spcPts val="800"/>
              </a:spcAft>
              <a:buFont typeface="Arial" panose="020B0604020202020204" pitchFamily="34" charset="0"/>
              <a:buChar char="•"/>
              <a:tabLst>
                <a:tab pos="457200" algn="l"/>
              </a:tabLst>
            </a:pPr>
            <a:r>
              <a:rPr lang="en-US" sz="1800" kern="1200" dirty="0">
                <a:solidFill>
                  <a:schemeClr val="tx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Enliven energy</a:t>
            </a:r>
            <a:endParaRPr lang="en-GB" sz="1800" dirty="0">
              <a:solidFill>
                <a:schemeClr val="tx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90000"/>
              </a:lnSpc>
              <a:spcAft>
                <a:spcPts val="800"/>
              </a:spcAft>
              <a:buFont typeface="Arial" panose="020B0604020202020204" pitchFamily="34" charset="0"/>
              <a:buChar char="•"/>
              <a:tabLst>
                <a:tab pos="457200" algn="l"/>
              </a:tabLst>
            </a:pPr>
            <a:r>
              <a:rPr lang="en-US" sz="1800" kern="1200" dirty="0">
                <a:solidFill>
                  <a:schemeClr val="tx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Make meaning</a:t>
            </a:r>
            <a:endParaRPr lang="en-GB" sz="1800" dirty="0">
              <a:solidFill>
                <a:schemeClr val="tx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90000"/>
              </a:lnSpc>
              <a:spcAft>
                <a:spcPts val="800"/>
              </a:spcAft>
              <a:buFont typeface="Arial" panose="020B0604020202020204" pitchFamily="34" charset="0"/>
              <a:buChar char="•"/>
              <a:tabLst>
                <a:tab pos="457200" algn="l"/>
              </a:tabLst>
            </a:pPr>
            <a:r>
              <a:rPr lang="en-US" sz="1800" kern="1200" dirty="0">
                <a:solidFill>
                  <a:schemeClr val="tx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Leverage strengths</a:t>
            </a:r>
            <a:endParaRPr lang="en-GB" sz="1800" dirty="0">
              <a:solidFill>
                <a:schemeClr val="tx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3B083B48-0B40-5A41-2026-F50079E8D54A}"/>
              </a:ext>
            </a:extLst>
          </p:cNvPr>
          <p:cNvSpPr txBox="1"/>
          <p:nvPr/>
        </p:nvSpPr>
        <p:spPr>
          <a:xfrm>
            <a:off x="119920" y="4089285"/>
            <a:ext cx="4064871" cy="1269065"/>
          </a:xfrm>
          <a:prstGeom prst="rect">
            <a:avLst/>
          </a:prstGeom>
          <a:noFill/>
        </p:spPr>
        <p:txBody>
          <a:bodyPr wrap="square" rtlCol="0">
            <a:spAutoFit/>
          </a:bodyPr>
          <a:lstStyle/>
          <a:p>
            <a:pPr marL="54610">
              <a:lnSpc>
                <a:spcPct val="90000"/>
              </a:lnSpc>
              <a:spcAft>
                <a:spcPts val="600"/>
              </a:spcAft>
            </a:pPr>
            <a:r>
              <a:rPr lang="en-US" sz="1800" b="1" kern="1200" dirty="0">
                <a:solidFill>
                  <a:schemeClr val="tx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3. Third row – boosting performance</a:t>
            </a:r>
            <a:r>
              <a:rPr lang="en-US" b="1" dirty="0">
                <a:solidFill>
                  <a:schemeClr val="tx1">
                    <a:lumMod val="75000"/>
                  </a:schemeClr>
                </a:solidFill>
                <a:latin typeface="Arial" panose="020B0604020202020204" pitchFamily="34" charset="0"/>
                <a:ea typeface="Times New Roman" panose="02020603050405020304" pitchFamily="18" charset="0"/>
                <a:cs typeface="Times New Roman" panose="02020603050405020304" pitchFamily="18" charset="0"/>
              </a:rPr>
              <a:t>:</a:t>
            </a:r>
            <a:endParaRPr lang="en-GB" sz="1800" dirty="0">
              <a:solidFill>
                <a:schemeClr val="tx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90000"/>
              </a:lnSpc>
              <a:spcAft>
                <a:spcPts val="800"/>
              </a:spcAft>
              <a:buFont typeface="Arial" panose="020B0604020202020204" pitchFamily="34" charset="0"/>
              <a:buChar char="•"/>
              <a:tabLst>
                <a:tab pos="457200" algn="l"/>
              </a:tabLst>
            </a:pPr>
            <a:r>
              <a:rPr lang="en-US" sz="1800" kern="1200" dirty="0">
                <a:solidFill>
                  <a:schemeClr val="tx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Maximize performance</a:t>
            </a:r>
            <a:endParaRPr lang="en-GB" sz="1800" dirty="0">
              <a:solidFill>
                <a:schemeClr val="tx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90000"/>
              </a:lnSpc>
              <a:spcAft>
                <a:spcPts val="800"/>
              </a:spcAft>
              <a:buFont typeface="Arial" panose="020B0604020202020204" pitchFamily="34" charset="0"/>
              <a:buChar char="•"/>
              <a:tabLst>
                <a:tab pos="457200" algn="l"/>
              </a:tabLst>
            </a:pPr>
            <a:r>
              <a:rPr lang="en-US" sz="1800" kern="1200" dirty="0">
                <a:solidFill>
                  <a:schemeClr val="tx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Mark progress</a:t>
            </a:r>
            <a:endParaRPr lang="en-GB" sz="1800" dirty="0">
              <a:solidFill>
                <a:schemeClr val="tx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2CD5867E-8D2A-8347-C69D-58190EE440B2}"/>
              </a:ext>
            </a:extLst>
          </p:cNvPr>
          <p:cNvSpPr txBox="1"/>
          <p:nvPr/>
        </p:nvSpPr>
        <p:spPr>
          <a:xfrm>
            <a:off x="4184792" y="1678897"/>
            <a:ext cx="2875575" cy="1569660"/>
          </a:xfrm>
          <a:prstGeom prst="rect">
            <a:avLst/>
          </a:prstGeom>
          <a:noFill/>
        </p:spPr>
        <p:txBody>
          <a:bodyPr wrap="square" rtlCol="0">
            <a:spAutoFit/>
          </a:bodyPr>
          <a:lstStyle/>
          <a:p>
            <a:pPr marL="54610">
              <a:lnSpc>
                <a:spcPct val="90000"/>
              </a:lnSpc>
              <a:spcAft>
                <a:spcPts val="600"/>
              </a:spcAft>
            </a:pPr>
            <a:r>
              <a:rPr lang="en-US" sz="1800" b="1" kern="1200" dirty="0">
                <a:solidFill>
                  <a:schemeClr val="tx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2.</a:t>
            </a:r>
            <a:r>
              <a:rPr lang="en-US" sz="1800" kern="1200" dirty="0">
                <a:solidFill>
                  <a:schemeClr val="tx1">
                    <a:lumMod val="75000"/>
                  </a:schemeClr>
                </a:solidFill>
                <a:effectLst/>
                <a:latin typeface="Arial" panose="020B0604020202020204" pitchFamily="34" charset="0"/>
                <a:ea typeface="Times New Roman" panose="02020603050405020304" pitchFamily="18" charset="0"/>
              </a:rPr>
              <a:t> </a:t>
            </a:r>
            <a:r>
              <a:rPr lang="en-US" sz="1800" b="1" kern="1200" dirty="0">
                <a:solidFill>
                  <a:schemeClr val="tx1">
                    <a:lumMod val="75000"/>
                  </a:schemeClr>
                </a:solidFill>
                <a:effectLst/>
                <a:latin typeface="Arial" panose="020B0604020202020204" pitchFamily="34" charset="0"/>
                <a:ea typeface="Times New Roman" panose="02020603050405020304" pitchFamily="18" charset="0"/>
              </a:rPr>
              <a:t>The second row – uniting the company</a:t>
            </a:r>
          </a:p>
          <a:p>
            <a:pPr marL="340360" indent="-285750">
              <a:lnSpc>
                <a:spcPct val="90000"/>
              </a:lnSpc>
              <a:spcAft>
                <a:spcPts val="600"/>
              </a:spcAft>
              <a:buFont typeface="Arial" panose="020B0604020202020204" pitchFamily="34" charset="0"/>
              <a:buChar char="•"/>
            </a:pPr>
            <a:r>
              <a:rPr lang="en-US" sz="1800" kern="1200" dirty="0">
                <a:solidFill>
                  <a:schemeClr val="tx1">
                    <a:lumMod val="75000"/>
                  </a:schemeClr>
                </a:solidFill>
                <a:effectLst/>
                <a:latin typeface="Arial" panose="020B0604020202020204" pitchFamily="34" charset="0"/>
                <a:ea typeface="Times New Roman" panose="02020603050405020304" pitchFamily="18" charset="0"/>
              </a:rPr>
              <a:t>Build relationships </a:t>
            </a:r>
          </a:p>
          <a:p>
            <a:pPr marL="340360" indent="-285750">
              <a:lnSpc>
                <a:spcPct val="90000"/>
              </a:lnSpc>
              <a:spcAft>
                <a:spcPts val="600"/>
              </a:spcAft>
              <a:buFont typeface="Arial" panose="020B0604020202020204" pitchFamily="34" charset="0"/>
              <a:buChar char="•"/>
            </a:pPr>
            <a:r>
              <a:rPr lang="en-US" sz="1800" kern="1200" dirty="0">
                <a:solidFill>
                  <a:schemeClr val="tx1">
                    <a:lumMod val="75000"/>
                  </a:schemeClr>
                </a:solidFill>
                <a:effectLst/>
                <a:latin typeface="Arial" panose="020B0604020202020204" pitchFamily="34" charset="0"/>
                <a:ea typeface="Times New Roman" panose="02020603050405020304" pitchFamily="18" charset="0"/>
              </a:rPr>
              <a:t>Foster recognition </a:t>
            </a:r>
          </a:p>
          <a:p>
            <a:pPr marL="340360" indent="-285750">
              <a:lnSpc>
                <a:spcPct val="90000"/>
              </a:lnSpc>
              <a:spcAft>
                <a:spcPts val="600"/>
              </a:spcAft>
              <a:buFont typeface="Arial" panose="020B0604020202020204" pitchFamily="34" charset="0"/>
              <a:buChar char="•"/>
            </a:pPr>
            <a:r>
              <a:rPr lang="en-US" sz="1800" kern="1200" dirty="0">
                <a:solidFill>
                  <a:schemeClr val="tx1">
                    <a:lumMod val="75000"/>
                  </a:schemeClr>
                </a:solidFill>
                <a:effectLst/>
                <a:latin typeface="Arial" panose="020B0604020202020204" pitchFamily="34" charset="0"/>
                <a:ea typeface="Times New Roman" panose="02020603050405020304" pitchFamily="18" charset="0"/>
              </a:rPr>
              <a:t>Master moments </a:t>
            </a:r>
            <a:r>
              <a:rPr lang="en-US" sz="1800" b="1" kern="1200" dirty="0">
                <a:solidFill>
                  <a:schemeClr val="tx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GB" sz="1800" b="1" dirty="0">
              <a:solidFill>
                <a:schemeClr val="tx1">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18DBF852-8031-271C-48F6-C591ED40EE4E}"/>
              </a:ext>
            </a:extLst>
          </p:cNvPr>
          <p:cNvSpPr txBox="1"/>
          <p:nvPr/>
        </p:nvSpPr>
        <p:spPr>
          <a:xfrm>
            <a:off x="4184791" y="4089285"/>
            <a:ext cx="3507699" cy="646331"/>
          </a:xfrm>
          <a:prstGeom prst="rect">
            <a:avLst/>
          </a:prstGeom>
          <a:noFill/>
        </p:spPr>
        <p:txBody>
          <a:bodyPr wrap="square" rtlCol="0">
            <a:spAutoFit/>
          </a:bodyPr>
          <a:lstStyle/>
          <a:p>
            <a:r>
              <a:rPr lang="en-GB" b="1" dirty="0">
                <a:solidFill>
                  <a:schemeClr val="tx1">
                    <a:lumMod val="75000"/>
                  </a:schemeClr>
                </a:solidFill>
                <a:latin typeface="Arial" panose="020B0604020202020204" pitchFamily="34" charset="0"/>
                <a:cs typeface="Arial" panose="020B0604020202020204" pitchFamily="34" charset="0"/>
              </a:rPr>
              <a:t>4. Top row – Achieving results</a:t>
            </a:r>
          </a:p>
          <a:p>
            <a:pPr marL="285750" indent="-285750">
              <a:buFont typeface="Arial" panose="020B0604020202020204" pitchFamily="34" charset="0"/>
              <a:buChar char="•"/>
            </a:pPr>
            <a:endParaRPr lang="en-GB" dirty="0"/>
          </a:p>
        </p:txBody>
      </p:sp>
      <p:sp>
        <p:nvSpPr>
          <p:cNvPr id="5" name="TextBox 4">
            <a:extLst>
              <a:ext uri="{FF2B5EF4-FFF2-40B4-BE49-F238E27FC236}">
                <a16:creationId xmlns:a16="http://schemas.microsoft.com/office/drawing/2014/main" id="{D1F7CDDD-2DF2-3F58-C181-ABB4359BA8B6}"/>
              </a:ext>
            </a:extLst>
          </p:cNvPr>
          <p:cNvSpPr txBox="1"/>
          <p:nvPr/>
        </p:nvSpPr>
        <p:spPr>
          <a:xfrm>
            <a:off x="5622579" y="5682551"/>
            <a:ext cx="3260960"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(Zinger, 2022)</a:t>
            </a:r>
          </a:p>
        </p:txBody>
      </p:sp>
    </p:spTree>
    <p:extLst>
      <p:ext uri="{BB962C8B-B14F-4D97-AF65-F5344CB8AC3E}">
        <p14:creationId xmlns:p14="http://schemas.microsoft.com/office/powerpoint/2010/main" val="5200005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8A4F079-2901-6E4A-60FD-048C4AC9F820}"/>
              </a:ext>
            </a:extLst>
          </p:cNvPr>
          <p:cNvSpPr>
            <a:spLocks noGrp="1"/>
          </p:cNvSpPr>
          <p:nvPr>
            <p:ph type="sldNum" sz="quarter" idx="12"/>
          </p:nvPr>
        </p:nvSpPr>
        <p:spPr/>
        <p:txBody>
          <a:bodyPr/>
          <a:lstStyle/>
          <a:p>
            <a:fld id="{58FB4751-880F-D840-AAA9-3A15815CC996}" type="slidenum">
              <a:rPr lang="en-US" smtClean="0"/>
              <a:t>8</a:t>
            </a:fld>
            <a:endParaRPr lang="en-US" dirty="0"/>
          </a:p>
        </p:txBody>
      </p:sp>
      <p:sp>
        <p:nvSpPr>
          <p:cNvPr id="5" name="Title 4">
            <a:extLst>
              <a:ext uri="{FF2B5EF4-FFF2-40B4-BE49-F238E27FC236}">
                <a16:creationId xmlns:a16="http://schemas.microsoft.com/office/drawing/2014/main" id="{09CC28FF-1F73-C2C0-44D8-1B4F05E17CCC}"/>
              </a:ext>
            </a:extLst>
          </p:cNvPr>
          <p:cNvSpPr>
            <a:spLocks noGrp="1"/>
          </p:cNvSpPr>
          <p:nvPr>
            <p:ph type="title"/>
          </p:nvPr>
        </p:nvSpPr>
        <p:spPr>
          <a:xfrm>
            <a:off x="329784" y="226614"/>
            <a:ext cx="9390286" cy="664221"/>
          </a:xfrm>
        </p:spPr>
        <p:txBody>
          <a:bodyPr/>
          <a:lstStyle/>
          <a:p>
            <a:r>
              <a:rPr lang="en-GB" sz="2800" b="1" dirty="0"/>
              <a:t>IES model of engagement</a:t>
            </a:r>
          </a:p>
        </p:txBody>
      </p:sp>
      <p:sp>
        <p:nvSpPr>
          <p:cNvPr id="8" name="Flowchart: Alternate Process 7">
            <a:extLst>
              <a:ext uri="{FF2B5EF4-FFF2-40B4-BE49-F238E27FC236}">
                <a16:creationId xmlns:a16="http://schemas.microsoft.com/office/drawing/2014/main" id="{F5CF15BB-2BEB-1947-8A30-0B86C4C56844}"/>
              </a:ext>
            </a:extLst>
          </p:cNvPr>
          <p:cNvSpPr/>
          <p:nvPr/>
        </p:nvSpPr>
        <p:spPr>
          <a:xfrm>
            <a:off x="6460761" y="1843790"/>
            <a:ext cx="2068642" cy="3192905"/>
          </a:xfrm>
          <a:prstGeom prst="flowChartAlternateProcess">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Feeling valued and involved</a:t>
            </a:r>
          </a:p>
        </p:txBody>
      </p:sp>
      <p:sp>
        <p:nvSpPr>
          <p:cNvPr id="9" name="Arrow: Right 8">
            <a:extLst>
              <a:ext uri="{FF2B5EF4-FFF2-40B4-BE49-F238E27FC236}">
                <a16:creationId xmlns:a16="http://schemas.microsoft.com/office/drawing/2014/main" id="{2E65D04F-67D0-75E6-97F5-E77B7E4459F1}"/>
              </a:ext>
            </a:extLst>
          </p:cNvPr>
          <p:cNvSpPr/>
          <p:nvPr/>
        </p:nvSpPr>
        <p:spPr>
          <a:xfrm>
            <a:off x="629583" y="1192689"/>
            <a:ext cx="5216563" cy="46214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Training, Development and Career</a:t>
            </a:r>
          </a:p>
        </p:txBody>
      </p:sp>
      <p:sp>
        <p:nvSpPr>
          <p:cNvPr id="10" name="Arrow: Right 9">
            <a:extLst>
              <a:ext uri="{FF2B5EF4-FFF2-40B4-BE49-F238E27FC236}">
                <a16:creationId xmlns:a16="http://schemas.microsoft.com/office/drawing/2014/main" id="{767C61F7-4567-619C-E309-3024E7DD84B6}"/>
              </a:ext>
            </a:extLst>
          </p:cNvPr>
          <p:cNvSpPr/>
          <p:nvPr/>
        </p:nvSpPr>
        <p:spPr>
          <a:xfrm>
            <a:off x="629542" y="1741318"/>
            <a:ext cx="5216562" cy="46214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Immediate management</a:t>
            </a:r>
          </a:p>
        </p:txBody>
      </p:sp>
      <p:sp>
        <p:nvSpPr>
          <p:cNvPr id="11" name="Arrow: Right 10">
            <a:extLst>
              <a:ext uri="{FF2B5EF4-FFF2-40B4-BE49-F238E27FC236}">
                <a16:creationId xmlns:a16="http://schemas.microsoft.com/office/drawing/2014/main" id="{A70738F5-EE84-7479-C838-008CF710096D}"/>
              </a:ext>
            </a:extLst>
          </p:cNvPr>
          <p:cNvSpPr/>
          <p:nvPr/>
        </p:nvSpPr>
        <p:spPr>
          <a:xfrm>
            <a:off x="629570" y="2249814"/>
            <a:ext cx="5216562" cy="462146"/>
          </a:xfrm>
          <a:prstGeom prst="rightArrow">
            <a:avLst>
              <a:gd name="adj1" fmla="val 54546"/>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Performance &amp; Appraisal</a:t>
            </a:r>
          </a:p>
        </p:txBody>
      </p:sp>
      <p:sp>
        <p:nvSpPr>
          <p:cNvPr id="13" name="Arrow: Right 12">
            <a:extLst>
              <a:ext uri="{FF2B5EF4-FFF2-40B4-BE49-F238E27FC236}">
                <a16:creationId xmlns:a16="http://schemas.microsoft.com/office/drawing/2014/main" id="{532BB9E2-4670-B491-9DC7-05EF90ADB9D1}"/>
              </a:ext>
            </a:extLst>
          </p:cNvPr>
          <p:cNvSpPr/>
          <p:nvPr/>
        </p:nvSpPr>
        <p:spPr>
          <a:xfrm>
            <a:off x="629570" y="2769449"/>
            <a:ext cx="5216562" cy="38680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Communication</a:t>
            </a:r>
          </a:p>
        </p:txBody>
      </p:sp>
      <p:sp>
        <p:nvSpPr>
          <p:cNvPr id="14" name="Arrow: Right 13">
            <a:extLst>
              <a:ext uri="{FF2B5EF4-FFF2-40B4-BE49-F238E27FC236}">
                <a16:creationId xmlns:a16="http://schemas.microsoft.com/office/drawing/2014/main" id="{74B00655-6246-6FE0-913F-E9C2BC14D006}"/>
              </a:ext>
            </a:extLst>
          </p:cNvPr>
          <p:cNvSpPr/>
          <p:nvPr/>
        </p:nvSpPr>
        <p:spPr>
          <a:xfrm>
            <a:off x="629570" y="3189779"/>
            <a:ext cx="5216562" cy="42224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Equal opportunities and fair treatment</a:t>
            </a:r>
          </a:p>
        </p:txBody>
      </p:sp>
      <p:sp>
        <p:nvSpPr>
          <p:cNvPr id="15" name="Arrow: Right 14">
            <a:extLst>
              <a:ext uri="{FF2B5EF4-FFF2-40B4-BE49-F238E27FC236}">
                <a16:creationId xmlns:a16="http://schemas.microsoft.com/office/drawing/2014/main" id="{818E1CA8-8AD2-43CF-4F7A-242E1CDFF251}"/>
              </a:ext>
            </a:extLst>
          </p:cNvPr>
          <p:cNvSpPr/>
          <p:nvPr/>
        </p:nvSpPr>
        <p:spPr>
          <a:xfrm>
            <a:off x="629570" y="3742941"/>
            <a:ext cx="5216562" cy="4031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Pay and Benefits</a:t>
            </a:r>
          </a:p>
        </p:txBody>
      </p:sp>
      <p:sp>
        <p:nvSpPr>
          <p:cNvPr id="16" name="Arrow: Right 15">
            <a:extLst>
              <a:ext uri="{FF2B5EF4-FFF2-40B4-BE49-F238E27FC236}">
                <a16:creationId xmlns:a16="http://schemas.microsoft.com/office/drawing/2014/main" id="{2D27D6E4-33B8-3D72-7870-89B7F66A7D0C}"/>
              </a:ext>
            </a:extLst>
          </p:cNvPr>
          <p:cNvSpPr/>
          <p:nvPr/>
        </p:nvSpPr>
        <p:spPr>
          <a:xfrm>
            <a:off x="629569" y="4669144"/>
            <a:ext cx="5216577" cy="47298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Co-Operation</a:t>
            </a:r>
          </a:p>
        </p:txBody>
      </p:sp>
      <p:sp>
        <p:nvSpPr>
          <p:cNvPr id="17" name="Arrow: Right 16">
            <a:extLst>
              <a:ext uri="{FF2B5EF4-FFF2-40B4-BE49-F238E27FC236}">
                <a16:creationId xmlns:a16="http://schemas.microsoft.com/office/drawing/2014/main" id="{5F5110A4-77DB-C23C-5716-4BCDD5BEAAED}"/>
              </a:ext>
            </a:extLst>
          </p:cNvPr>
          <p:cNvSpPr/>
          <p:nvPr/>
        </p:nvSpPr>
        <p:spPr>
          <a:xfrm>
            <a:off x="629569" y="5175655"/>
            <a:ext cx="5216577" cy="47298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Family friendness</a:t>
            </a:r>
          </a:p>
        </p:txBody>
      </p:sp>
      <p:sp>
        <p:nvSpPr>
          <p:cNvPr id="18" name="Arrow: Right 17">
            <a:extLst>
              <a:ext uri="{FF2B5EF4-FFF2-40B4-BE49-F238E27FC236}">
                <a16:creationId xmlns:a16="http://schemas.microsoft.com/office/drawing/2014/main" id="{57B19AC0-875A-8AD1-87FE-6C843E919255}"/>
              </a:ext>
            </a:extLst>
          </p:cNvPr>
          <p:cNvSpPr/>
          <p:nvPr/>
        </p:nvSpPr>
        <p:spPr>
          <a:xfrm>
            <a:off x="629569" y="5682167"/>
            <a:ext cx="5216577" cy="47298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Job Satisfaction</a:t>
            </a:r>
          </a:p>
        </p:txBody>
      </p:sp>
      <p:sp>
        <p:nvSpPr>
          <p:cNvPr id="19" name="Arrow: Right 18">
            <a:extLst>
              <a:ext uri="{FF2B5EF4-FFF2-40B4-BE49-F238E27FC236}">
                <a16:creationId xmlns:a16="http://schemas.microsoft.com/office/drawing/2014/main" id="{5AB3C8FF-96A7-AC58-56C8-1A8E66C5ECD0}"/>
              </a:ext>
            </a:extLst>
          </p:cNvPr>
          <p:cNvSpPr/>
          <p:nvPr/>
        </p:nvSpPr>
        <p:spPr>
          <a:xfrm>
            <a:off x="629542" y="4131655"/>
            <a:ext cx="5216562" cy="47298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Health &amp; Safety</a:t>
            </a:r>
          </a:p>
        </p:txBody>
      </p:sp>
      <p:sp>
        <p:nvSpPr>
          <p:cNvPr id="20" name="Arrow: Right 19">
            <a:extLst>
              <a:ext uri="{FF2B5EF4-FFF2-40B4-BE49-F238E27FC236}">
                <a16:creationId xmlns:a16="http://schemas.microsoft.com/office/drawing/2014/main" id="{6BAC7384-2C94-E477-4EC7-2B46B7F558ED}"/>
              </a:ext>
            </a:extLst>
          </p:cNvPr>
          <p:cNvSpPr/>
          <p:nvPr/>
        </p:nvSpPr>
        <p:spPr>
          <a:xfrm>
            <a:off x="8874177" y="3110531"/>
            <a:ext cx="845893" cy="734518"/>
          </a:xfrm>
          <a:prstGeom prs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1" name="Oval 20">
            <a:extLst>
              <a:ext uri="{FF2B5EF4-FFF2-40B4-BE49-F238E27FC236}">
                <a16:creationId xmlns:a16="http://schemas.microsoft.com/office/drawing/2014/main" id="{F9152E9A-944B-559F-62B7-6BAF5FB42E0C}"/>
              </a:ext>
            </a:extLst>
          </p:cNvPr>
          <p:cNvSpPr/>
          <p:nvPr/>
        </p:nvSpPr>
        <p:spPr>
          <a:xfrm>
            <a:off x="10073390" y="2769449"/>
            <a:ext cx="2068642" cy="123292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2000" b="1" dirty="0"/>
              <a:t>Engagement</a:t>
            </a:r>
          </a:p>
        </p:txBody>
      </p:sp>
      <p:sp>
        <p:nvSpPr>
          <p:cNvPr id="2" name="TextBox 1">
            <a:extLst>
              <a:ext uri="{FF2B5EF4-FFF2-40B4-BE49-F238E27FC236}">
                <a16:creationId xmlns:a16="http://schemas.microsoft.com/office/drawing/2014/main" id="{CB6C22FA-D130-E1BD-6889-41B07DD5E0F2}"/>
              </a:ext>
            </a:extLst>
          </p:cNvPr>
          <p:cNvSpPr txBox="1"/>
          <p:nvPr/>
        </p:nvSpPr>
        <p:spPr>
          <a:xfrm>
            <a:off x="7734925" y="5682167"/>
            <a:ext cx="4280291" cy="369332"/>
          </a:xfrm>
          <a:prstGeom prst="rect">
            <a:avLst/>
          </a:prstGeom>
          <a:noFill/>
        </p:spPr>
        <p:txBody>
          <a:bodyPr wrap="square" rtlCol="0">
            <a:spAutoFit/>
          </a:bodyPr>
          <a:lstStyle/>
          <a:p>
            <a:r>
              <a:rPr lang="en-GB" b="0" i="0" dirty="0">
                <a:solidFill>
                  <a:srgbClr val="252728"/>
                </a:solidFill>
                <a:effectLst/>
                <a:latin typeface="Source Sans Pro" panose="020B0503030403020204" pitchFamily="34" charset="0"/>
              </a:rPr>
              <a:t> (Robinson, Perryman and Hayday</a:t>
            </a:r>
            <a:r>
              <a:rPr lang="en-GB" dirty="0">
                <a:solidFill>
                  <a:srgbClr val="252728"/>
                </a:solidFill>
                <a:latin typeface="Source Sans Pro" panose="020B0503030403020204" pitchFamily="34" charset="0"/>
              </a:rPr>
              <a:t>, 2004)</a:t>
            </a:r>
            <a:endParaRPr lang="en-GB" dirty="0">
              <a:latin typeface="Arial" panose="020B0604020202020204" pitchFamily="34" charset="0"/>
              <a:cs typeface="Arial" panose="020B0604020202020204" pitchFamily="34" charset="0"/>
            </a:endParaRPr>
          </a:p>
        </p:txBody>
      </p:sp>
      <p:sp>
        <p:nvSpPr>
          <p:cNvPr id="12" name="Arrow: Up 11">
            <a:extLst>
              <a:ext uri="{FF2B5EF4-FFF2-40B4-BE49-F238E27FC236}">
                <a16:creationId xmlns:a16="http://schemas.microsoft.com/office/drawing/2014/main" id="{32AF5C7B-A7DA-2D72-1933-D72F1BCA3CD3}"/>
              </a:ext>
            </a:extLst>
          </p:cNvPr>
          <p:cNvSpPr/>
          <p:nvPr/>
        </p:nvSpPr>
        <p:spPr>
          <a:xfrm>
            <a:off x="176784" y="1304144"/>
            <a:ext cx="332881" cy="4747355"/>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190584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7D1C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7DC31-1488-8091-935A-1B03A14A5CD8}"/>
              </a:ext>
            </a:extLst>
          </p:cNvPr>
          <p:cNvSpPr>
            <a:spLocks noGrp="1"/>
          </p:cNvSpPr>
          <p:nvPr>
            <p:ph type="title"/>
          </p:nvPr>
        </p:nvSpPr>
        <p:spPr>
          <a:xfrm>
            <a:off x="284813" y="224852"/>
            <a:ext cx="10806859" cy="689547"/>
          </a:xfrm>
        </p:spPr>
        <p:txBody>
          <a:bodyPr/>
          <a:lstStyle/>
          <a:p>
            <a:r>
              <a:rPr lang="en-US" dirty="0"/>
              <a:t>Conclusions:</a:t>
            </a:r>
          </a:p>
        </p:txBody>
      </p:sp>
      <p:sp>
        <p:nvSpPr>
          <p:cNvPr id="10" name="Slide Number Placeholder 9">
            <a:extLst>
              <a:ext uri="{FF2B5EF4-FFF2-40B4-BE49-F238E27FC236}">
                <a16:creationId xmlns:a16="http://schemas.microsoft.com/office/drawing/2014/main" id="{A9210D02-BD78-856B-08E2-820032AC6B71}"/>
              </a:ext>
            </a:extLst>
          </p:cNvPr>
          <p:cNvSpPr>
            <a:spLocks noGrp="1"/>
          </p:cNvSpPr>
          <p:nvPr>
            <p:ph type="sldNum" sz="quarter" idx="12"/>
          </p:nvPr>
        </p:nvSpPr>
        <p:spPr/>
        <p:txBody>
          <a:bodyPr/>
          <a:lstStyle/>
          <a:p>
            <a:fld id="{58FB4751-880F-D840-AAA9-3A15815CC996}" type="slidenum">
              <a:rPr lang="en-US" smtClean="0"/>
              <a:pPr/>
              <a:t>9</a:t>
            </a:fld>
            <a:endParaRPr lang="en-US" dirty="0"/>
          </a:p>
        </p:txBody>
      </p:sp>
      <p:pic>
        <p:nvPicPr>
          <p:cNvPr id="4" name="Picture 3" descr="Graphical user interface&#10;&#10;Description automatically generated with medium confidence">
            <a:extLst>
              <a:ext uri="{FF2B5EF4-FFF2-40B4-BE49-F238E27FC236}">
                <a16:creationId xmlns:a16="http://schemas.microsoft.com/office/drawing/2014/main" id="{0914F797-D6AA-FB44-A0CB-AFB6C17D2AA5}"/>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300343" y="1732931"/>
            <a:ext cx="6498041" cy="3723806"/>
          </a:xfrm>
          <a:prstGeom prst="rect">
            <a:avLst/>
          </a:prstGeom>
          <a:ln>
            <a:noFill/>
          </a:ln>
          <a:effectLst>
            <a:glow rad="63500">
              <a:schemeClr val="accent5">
                <a:satMod val="175000"/>
                <a:alpha val="40000"/>
              </a:schemeClr>
            </a:glow>
            <a:softEdge rad="112500"/>
          </a:effectLst>
        </p:spPr>
      </p:pic>
      <p:sp>
        <p:nvSpPr>
          <p:cNvPr id="3" name="TextBox 2">
            <a:extLst>
              <a:ext uri="{FF2B5EF4-FFF2-40B4-BE49-F238E27FC236}">
                <a16:creationId xmlns:a16="http://schemas.microsoft.com/office/drawing/2014/main" id="{D1970895-F2E3-9FCA-0EAB-23E4232E6428}"/>
              </a:ext>
            </a:extLst>
          </p:cNvPr>
          <p:cNvSpPr txBox="1"/>
          <p:nvPr/>
        </p:nvSpPr>
        <p:spPr>
          <a:xfrm>
            <a:off x="659567" y="1019332"/>
            <a:ext cx="4302177" cy="4370427"/>
          </a:xfrm>
          <a:prstGeom prst="rect">
            <a:avLst/>
          </a:prstGeom>
          <a:noFill/>
        </p:spPr>
        <p:txBody>
          <a:bodyPr wrap="square" rtlCol="0">
            <a:spAutoFit/>
          </a:bodyPr>
          <a:lstStyle/>
          <a:p>
            <a:pPr algn="just"/>
            <a:r>
              <a:rPr lang="en-GB" dirty="0">
                <a:solidFill>
                  <a:schemeClr val="bg1"/>
                </a:solidFill>
                <a:latin typeface="Arial" panose="020B0604020202020204" pitchFamily="34" charset="0"/>
                <a:cs typeface="Arial" panose="020B0604020202020204" pitchFamily="34" charset="0"/>
              </a:rPr>
              <a:t>	</a:t>
            </a:r>
          </a:p>
          <a:p>
            <a:pPr algn="just"/>
            <a:endParaRPr lang="en-GB" sz="2000" dirty="0">
              <a:solidFill>
                <a:schemeClr val="bg1"/>
              </a:solidFill>
              <a:latin typeface="Arial" panose="020B0604020202020204" pitchFamily="34" charset="0"/>
              <a:cs typeface="Arial" panose="020B0604020202020204" pitchFamily="34" charset="0"/>
            </a:endParaRPr>
          </a:p>
          <a:p>
            <a:pPr algn="just"/>
            <a:r>
              <a:rPr lang="en-GB" sz="2000" dirty="0">
                <a:solidFill>
                  <a:schemeClr val="bg1"/>
                </a:solidFill>
                <a:latin typeface="Arial" panose="020B0604020202020204" pitchFamily="34" charset="0"/>
                <a:cs typeface="Arial" panose="020B0604020202020204" pitchFamily="34" charset="0"/>
              </a:rPr>
              <a:t>	Hospitality is a sector where something unexpected always comes up. Is impossible to predefine procedures for all the guest situations that’s why employee engagement is something essential in this industry. Employees are responsible with taking care of the guest and providing them a grate experience, they can bring the success or the failure (Sturman et. al</a:t>
            </a:r>
            <a:r>
              <a:rPr lang="en-GB" dirty="0">
                <a:solidFill>
                  <a:schemeClr val="bg1"/>
                </a:solidFill>
                <a:latin typeface="Arial" panose="020B0604020202020204" pitchFamily="34" charset="0"/>
                <a:cs typeface="Arial" panose="020B0604020202020204" pitchFamily="34" charset="0"/>
              </a:rPr>
              <a:t>., 2011, p.143) .</a:t>
            </a:r>
          </a:p>
        </p:txBody>
      </p:sp>
    </p:spTree>
    <p:extLst>
      <p:ext uri="{BB962C8B-B14F-4D97-AF65-F5344CB8AC3E}">
        <p14:creationId xmlns:p14="http://schemas.microsoft.com/office/powerpoint/2010/main" val="27596003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9F856E1-A2FA-6347-5E2B-03E43722E79E}"/>
              </a:ext>
            </a:extLst>
          </p:cNvPr>
          <p:cNvSpPr>
            <a:spLocks noGrp="1"/>
          </p:cNvSpPr>
          <p:nvPr>
            <p:ph type="sldNum" sz="quarter" idx="12"/>
          </p:nvPr>
        </p:nvSpPr>
        <p:spPr/>
        <p:txBody>
          <a:bodyPr/>
          <a:lstStyle/>
          <a:p>
            <a:fld id="{58FB4751-880F-D840-AAA9-3A15815CC996}" type="slidenum">
              <a:rPr lang="en-US" smtClean="0"/>
              <a:t>10</a:t>
            </a:fld>
            <a:endParaRPr lang="en-US" dirty="0"/>
          </a:p>
        </p:txBody>
      </p:sp>
      <p:sp>
        <p:nvSpPr>
          <p:cNvPr id="5" name="Title 4">
            <a:extLst>
              <a:ext uri="{FF2B5EF4-FFF2-40B4-BE49-F238E27FC236}">
                <a16:creationId xmlns:a16="http://schemas.microsoft.com/office/drawing/2014/main" id="{1BC90950-D92D-3E7B-B920-BEAD93D41CCE}"/>
              </a:ext>
            </a:extLst>
          </p:cNvPr>
          <p:cNvSpPr>
            <a:spLocks noGrp="1"/>
          </p:cNvSpPr>
          <p:nvPr>
            <p:ph type="title"/>
          </p:nvPr>
        </p:nvSpPr>
        <p:spPr>
          <a:xfrm>
            <a:off x="209862" y="134911"/>
            <a:ext cx="9510209" cy="515663"/>
          </a:xfrm>
        </p:spPr>
        <p:txBody>
          <a:bodyPr/>
          <a:lstStyle/>
          <a:p>
            <a:r>
              <a:rPr lang="en-GB" sz="2800" dirty="0"/>
              <a:t>Reference:</a:t>
            </a:r>
          </a:p>
        </p:txBody>
      </p:sp>
      <p:sp>
        <p:nvSpPr>
          <p:cNvPr id="7" name="TextBox 6">
            <a:extLst>
              <a:ext uri="{FF2B5EF4-FFF2-40B4-BE49-F238E27FC236}">
                <a16:creationId xmlns:a16="http://schemas.microsoft.com/office/drawing/2014/main" id="{92AA7CF7-6953-B0A6-5EDD-4E777863ECC9}"/>
              </a:ext>
            </a:extLst>
          </p:cNvPr>
          <p:cNvSpPr txBox="1"/>
          <p:nvPr/>
        </p:nvSpPr>
        <p:spPr>
          <a:xfrm>
            <a:off x="209862" y="839449"/>
            <a:ext cx="11572407" cy="5755422"/>
          </a:xfrm>
          <a:prstGeom prst="rect">
            <a:avLst/>
          </a:prstGeom>
          <a:noFill/>
        </p:spPr>
        <p:txBody>
          <a:bodyPr wrap="square" rtlCol="0">
            <a:spAutoFit/>
          </a:bodyPr>
          <a:lstStyle/>
          <a:p>
            <a:pPr algn="just"/>
            <a:r>
              <a:rPr lang="en-GB" sz="1600" b="0" i="0" dirty="0">
                <a:solidFill>
                  <a:schemeClr val="tx1">
                    <a:lumMod val="75000"/>
                  </a:schemeClr>
                </a:solidFill>
                <a:effectLst/>
                <a:latin typeface="Arial" panose="020B0604020202020204" pitchFamily="34" charset="0"/>
                <a:cs typeface="Arial" panose="020B0604020202020204" pitchFamily="34" charset="0"/>
              </a:rPr>
              <a:t>Blake, L. </a:t>
            </a:r>
            <a:r>
              <a:rPr lang="en-GB" sz="1600" dirty="0">
                <a:solidFill>
                  <a:schemeClr val="tx1">
                    <a:lumMod val="75000"/>
                  </a:schemeClr>
                </a:solidFill>
                <a:latin typeface="Arial" panose="020B0604020202020204" pitchFamily="34" charset="0"/>
                <a:cs typeface="Arial" panose="020B0604020202020204" pitchFamily="34" charset="0"/>
              </a:rPr>
              <a:t>(2022) </a:t>
            </a:r>
            <a:r>
              <a:rPr lang="en-GB" sz="1600" i="1" dirty="0">
                <a:solidFill>
                  <a:schemeClr val="tx1">
                    <a:lumMod val="75000"/>
                  </a:schemeClr>
                </a:solidFill>
                <a:latin typeface="Arial" panose="020B0604020202020204" pitchFamily="34" charset="0"/>
                <a:cs typeface="Arial" panose="020B0604020202020204" pitchFamily="34" charset="0"/>
              </a:rPr>
              <a:t>Operating Hotel facilities – </a:t>
            </a:r>
            <a:r>
              <a:rPr lang="en-GB" sz="1600" dirty="0">
                <a:solidFill>
                  <a:schemeClr val="tx1">
                    <a:lumMod val="75000"/>
                  </a:schemeClr>
                </a:solidFill>
                <a:latin typeface="Arial" panose="020B0604020202020204" pitchFamily="34" charset="0"/>
                <a:cs typeface="Arial" panose="020B0604020202020204" pitchFamily="34" charset="0"/>
              </a:rPr>
              <a:t>week 8. University of Wales Trinity Saint David. </a:t>
            </a:r>
            <a:endParaRPr lang="en-GB" sz="1600" b="0" i="0" dirty="0">
              <a:solidFill>
                <a:schemeClr val="tx1">
                  <a:lumMod val="75000"/>
                </a:schemeClr>
              </a:solidFill>
              <a:effectLst/>
              <a:latin typeface="Arial" panose="020B0604020202020204" pitchFamily="34" charset="0"/>
              <a:cs typeface="Arial" panose="020B0604020202020204" pitchFamily="34" charset="0"/>
            </a:endParaRPr>
          </a:p>
          <a:p>
            <a:pPr algn="just"/>
            <a:endParaRPr lang="en-GB" sz="1600" dirty="0">
              <a:solidFill>
                <a:schemeClr val="tx1">
                  <a:lumMod val="75000"/>
                </a:schemeClr>
              </a:solidFill>
              <a:latin typeface="Arial" panose="020B0604020202020204" pitchFamily="34" charset="0"/>
              <a:cs typeface="Arial" panose="020B0604020202020204" pitchFamily="34" charset="0"/>
            </a:endParaRPr>
          </a:p>
          <a:p>
            <a:pPr algn="just"/>
            <a:r>
              <a:rPr lang="en-GB" sz="1600" b="0" i="0" dirty="0">
                <a:solidFill>
                  <a:schemeClr val="tx1">
                    <a:lumMod val="75000"/>
                  </a:schemeClr>
                </a:solidFill>
                <a:effectLst/>
                <a:latin typeface="Arial" panose="020B0604020202020204" pitchFamily="34" charset="0"/>
                <a:cs typeface="Arial" panose="020B0604020202020204" pitchFamily="34" charset="0"/>
              </a:rPr>
              <a:t>Bringer, E. (2018) </a:t>
            </a:r>
            <a:r>
              <a:rPr lang="en-GB" sz="1600" b="0" i="1" dirty="0">
                <a:solidFill>
                  <a:schemeClr val="tx1">
                    <a:lumMod val="75000"/>
                  </a:schemeClr>
                </a:solidFill>
                <a:effectLst/>
                <a:latin typeface="Arial" panose="020B0604020202020204" pitchFamily="34" charset="0"/>
                <a:cs typeface="Arial" panose="020B0604020202020204" pitchFamily="34" charset="0"/>
              </a:rPr>
              <a:t>Employee engagement: a practical introduction</a:t>
            </a:r>
            <a:r>
              <a:rPr lang="en-GB" sz="1600" b="0" i="0" dirty="0">
                <a:solidFill>
                  <a:schemeClr val="tx1">
                    <a:lumMod val="75000"/>
                  </a:schemeClr>
                </a:solidFill>
                <a:effectLst/>
                <a:latin typeface="Arial" panose="020B0604020202020204" pitchFamily="34" charset="0"/>
                <a:cs typeface="Arial" panose="020B0604020202020204" pitchFamily="34" charset="0"/>
              </a:rPr>
              <a:t>. Second edition. London: KoganPage</a:t>
            </a:r>
          </a:p>
          <a:p>
            <a:pPr algn="just"/>
            <a:endParaRPr lang="en-GB" sz="1600" dirty="0">
              <a:solidFill>
                <a:schemeClr val="tx1">
                  <a:lumMod val="75000"/>
                </a:schemeClr>
              </a:solidFill>
              <a:latin typeface="Arial" panose="020B0604020202020204" pitchFamily="34" charset="0"/>
              <a:cs typeface="Arial" panose="020B0604020202020204" pitchFamily="34" charset="0"/>
            </a:endParaRPr>
          </a:p>
          <a:p>
            <a:pPr algn="just"/>
            <a:r>
              <a:rPr lang="en-GB" sz="1600" b="0" i="0" dirty="0">
                <a:solidFill>
                  <a:schemeClr val="tx1">
                    <a:lumMod val="75000"/>
                  </a:schemeClr>
                </a:solidFill>
                <a:effectLst/>
                <a:latin typeface="Arial" panose="020B0604020202020204" pitchFamily="34" charset="0"/>
                <a:cs typeface="Arial" panose="020B0604020202020204" pitchFamily="34" charset="0"/>
              </a:rPr>
              <a:t>Corey, D. (2018) </a:t>
            </a:r>
            <a:r>
              <a:rPr lang="en-GB" sz="1600" b="0" i="1" dirty="0">
                <a:solidFill>
                  <a:schemeClr val="tx1">
                    <a:lumMod val="75000"/>
                  </a:schemeClr>
                </a:solidFill>
                <a:effectLst/>
                <a:latin typeface="Arial" panose="020B0604020202020204" pitchFamily="34" charset="0"/>
                <a:cs typeface="Arial" panose="020B0604020202020204" pitchFamily="34" charset="0"/>
              </a:rPr>
              <a:t>Staff Turnover in Hospitality Industry. HR – Human resource Management</a:t>
            </a:r>
            <a:r>
              <a:rPr lang="en-GB" sz="1600" b="0" i="0" dirty="0">
                <a:solidFill>
                  <a:schemeClr val="tx1">
                    <a:lumMod val="75000"/>
                  </a:schemeClr>
                </a:solidFill>
                <a:effectLst/>
                <a:latin typeface="Arial" panose="020B0604020202020204" pitchFamily="34" charset="0"/>
                <a:cs typeface="Arial" panose="020B0604020202020204" pitchFamily="34" charset="0"/>
              </a:rPr>
              <a:t>. Great Britain: Amazon.</a:t>
            </a:r>
          </a:p>
          <a:p>
            <a:pPr algn="just"/>
            <a:endParaRPr lang="en-GB" sz="1600" dirty="0">
              <a:solidFill>
                <a:schemeClr val="tx1">
                  <a:lumMod val="75000"/>
                </a:schemeClr>
              </a:solidFill>
              <a:latin typeface="Arial" panose="020B0604020202020204" pitchFamily="34" charset="0"/>
              <a:cs typeface="Arial" panose="020B0604020202020204" pitchFamily="34" charset="0"/>
            </a:endParaRPr>
          </a:p>
          <a:p>
            <a:pPr algn="just"/>
            <a:r>
              <a:rPr lang="en-GB" sz="1600" b="0" i="0" dirty="0">
                <a:solidFill>
                  <a:schemeClr val="tx1">
                    <a:lumMod val="75000"/>
                  </a:schemeClr>
                </a:solidFill>
                <a:effectLst/>
                <a:latin typeface="Arial" panose="020B0604020202020204" pitchFamily="34" charset="0"/>
                <a:cs typeface="Arial" panose="020B0604020202020204" pitchFamily="34" charset="0"/>
              </a:rPr>
              <a:t>Emeritus Institute of Management (2022) [blog] Why Employee Engagement Is Important in Today’s Workplace: 16 Benefits. 4 Aug. Available at: </a:t>
            </a:r>
            <a:r>
              <a:rPr lang="en-GB" sz="1600" dirty="0">
                <a:solidFill>
                  <a:schemeClr val="tx1">
                    <a:lumMod val="75000"/>
                  </a:schemeClr>
                </a:solidFill>
                <a:latin typeface="Arial" panose="020B0604020202020204" pitchFamily="34" charset="0"/>
                <a:cs typeface="Arial" panose="020B0604020202020204" pitchFamily="34" charset="0"/>
              </a:rPr>
              <a:t>https://emeritus.org/blog/why-employee-engagement-is-important-benefits/</a:t>
            </a:r>
            <a:r>
              <a:rPr lang="en-GB" sz="1600" b="0" i="0" dirty="0">
                <a:solidFill>
                  <a:schemeClr val="tx1">
                    <a:lumMod val="75000"/>
                  </a:schemeClr>
                </a:solidFill>
                <a:effectLst/>
                <a:latin typeface="Arial" panose="020B0604020202020204" pitchFamily="34" charset="0"/>
                <a:cs typeface="Arial" panose="020B0604020202020204" pitchFamily="34" charset="0"/>
              </a:rPr>
              <a:t>(accessed: 27.11.2022)  </a:t>
            </a:r>
          </a:p>
          <a:p>
            <a:pPr algn="just"/>
            <a:endParaRPr lang="en-GB" sz="1600" dirty="0">
              <a:solidFill>
                <a:schemeClr val="tx1">
                  <a:lumMod val="75000"/>
                </a:schemeClr>
              </a:solidFill>
              <a:latin typeface="Arial" panose="020B0604020202020204" pitchFamily="34" charset="0"/>
              <a:cs typeface="Arial" panose="020B0604020202020204" pitchFamily="34" charset="0"/>
            </a:endParaRPr>
          </a:p>
          <a:p>
            <a:pPr algn="just"/>
            <a:r>
              <a:rPr lang="en-GB" sz="1600" b="0" i="0" dirty="0">
                <a:solidFill>
                  <a:schemeClr val="tx1">
                    <a:lumMod val="75000"/>
                  </a:schemeClr>
                </a:solidFill>
                <a:effectLst/>
                <a:latin typeface="Arial" panose="020B0604020202020204" pitchFamily="34" charset="0"/>
                <a:cs typeface="Arial" panose="020B0604020202020204" pitchFamily="34" charset="0"/>
              </a:rPr>
              <a:t>Engage for success organisation( 2021) What is employee engagement. Available at: https://engageforsuccess.org/what-is-employee-engagement/ (accessed: 27.11.2022)</a:t>
            </a:r>
          </a:p>
          <a:p>
            <a:pPr algn="just"/>
            <a:endParaRPr lang="en-GB" sz="1600" dirty="0">
              <a:solidFill>
                <a:schemeClr val="tx1">
                  <a:lumMod val="75000"/>
                </a:schemeClr>
              </a:solidFill>
              <a:latin typeface="Arial" panose="020B0604020202020204" pitchFamily="34" charset="0"/>
              <a:cs typeface="Arial" panose="020B0604020202020204" pitchFamily="34" charset="0"/>
            </a:endParaRPr>
          </a:p>
          <a:p>
            <a:pPr algn="just"/>
            <a:r>
              <a:rPr lang="en-GB" sz="1600" b="0" i="0" dirty="0">
                <a:solidFill>
                  <a:schemeClr val="tx1">
                    <a:lumMod val="75000"/>
                  </a:schemeClr>
                </a:solidFill>
                <a:effectLst/>
                <a:latin typeface="Arial" panose="020B0604020202020204" pitchFamily="34" charset="0"/>
                <a:cs typeface="Arial" panose="020B0604020202020204" pitchFamily="34" charset="0"/>
              </a:rPr>
              <a:t>Gallup.com (2022)</a:t>
            </a:r>
            <a:r>
              <a:rPr lang="en-GB" sz="1600" b="0" i="0" dirty="0">
                <a:solidFill>
                  <a:srgbClr val="333333"/>
                </a:solidFill>
                <a:effectLst/>
                <a:latin typeface="Arial" panose="020B0604020202020204" pitchFamily="34" charset="0"/>
                <a:cs typeface="Arial" panose="020B0604020202020204" pitchFamily="34" charset="0"/>
              </a:rPr>
              <a:t> 'Employee Engagement vs. Employee Satisfaction and Organizational Culture’</a:t>
            </a:r>
            <a:r>
              <a:rPr lang="en-GB" sz="1600" dirty="0">
                <a:solidFill>
                  <a:schemeClr val="tx1">
                    <a:lumMod val="75000"/>
                  </a:schemeClr>
                </a:solidFill>
                <a:latin typeface="Arial" panose="020B0604020202020204" pitchFamily="34" charset="0"/>
                <a:cs typeface="Arial" panose="020B0604020202020204" pitchFamily="34" charset="0"/>
              </a:rPr>
              <a:t>. Available at: </a:t>
            </a:r>
            <a:r>
              <a:rPr lang="en-GB" sz="1600" dirty="0">
                <a:solidFill>
                  <a:srgbClr val="333333"/>
                </a:solidFill>
                <a:latin typeface="Arial" panose="020B0604020202020204" pitchFamily="34" charset="0"/>
                <a:cs typeface="Arial" panose="020B0604020202020204" pitchFamily="34" charset="0"/>
              </a:rPr>
              <a:t>https://www.gallup.com/workplace/236366/right-culture-not-employee-satisfaction.aspx (accessed: 02.12.2022)</a:t>
            </a:r>
            <a:endParaRPr lang="en-GB" sz="1600" b="0" i="0" dirty="0">
              <a:solidFill>
                <a:schemeClr val="tx1">
                  <a:lumMod val="75000"/>
                </a:schemeClr>
              </a:solidFill>
              <a:effectLst/>
              <a:latin typeface="Arial" panose="020B0604020202020204" pitchFamily="34" charset="0"/>
              <a:cs typeface="Arial" panose="020B0604020202020204" pitchFamily="34" charset="0"/>
            </a:endParaRPr>
          </a:p>
          <a:p>
            <a:pPr algn="just"/>
            <a:endParaRPr lang="en-GB" sz="1600" dirty="0">
              <a:solidFill>
                <a:schemeClr val="tx1">
                  <a:lumMod val="75000"/>
                </a:schemeClr>
              </a:solidFill>
              <a:latin typeface="Arial" panose="020B0604020202020204" pitchFamily="34" charset="0"/>
              <a:cs typeface="Arial" panose="020B0604020202020204" pitchFamily="34" charset="0"/>
            </a:endParaRPr>
          </a:p>
          <a:p>
            <a:pPr algn="just"/>
            <a:r>
              <a:rPr lang="en-GB" sz="1600" b="0" i="0" dirty="0">
                <a:solidFill>
                  <a:schemeClr val="tx1">
                    <a:lumMod val="75000"/>
                  </a:schemeClr>
                </a:solidFill>
                <a:effectLst/>
                <a:latin typeface="Arial" panose="020B0604020202020204" pitchFamily="34" charset="0"/>
                <a:cs typeface="Arial" panose="020B0604020202020204" pitchFamily="34" charset="0"/>
              </a:rPr>
              <a:t>Haiilo, (2022) [blog] '</a:t>
            </a:r>
            <a:r>
              <a:rPr lang="en-GB" sz="1600" b="0" i="0" dirty="0">
                <a:solidFill>
                  <a:srgbClr val="333333"/>
                </a:solidFill>
                <a:effectLst/>
                <a:latin typeface="Aspira Webfont"/>
              </a:rPr>
              <a:t>8 Employee Engagement Statistics You Need to Know in 2022</a:t>
            </a:r>
            <a:r>
              <a:rPr lang="en-GB" sz="1600" b="0" i="0" dirty="0">
                <a:solidFill>
                  <a:srgbClr val="333333"/>
                </a:solidFill>
                <a:effectLst/>
                <a:latin typeface="Arial" panose="020B0604020202020204" pitchFamily="34" charset="0"/>
                <a:cs typeface="Arial" panose="020B0604020202020204" pitchFamily="34" charset="0"/>
              </a:rPr>
              <a:t>’. Available at: </a:t>
            </a:r>
            <a:r>
              <a:rPr lang="en-GB" sz="1600" b="0" i="0" dirty="0">
                <a:solidFill>
                  <a:srgbClr val="333333"/>
                </a:solidFill>
                <a:effectLst/>
                <a:latin typeface="Aspira Webfont"/>
              </a:rPr>
              <a:t>https://haiilo.com/blog/employee-engagement-8-statistics-you-need-to-know/</a:t>
            </a:r>
            <a:r>
              <a:rPr lang="en-GB" sz="1600" b="0" i="0" dirty="0">
                <a:solidFill>
                  <a:srgbClr val="333333"/>
                </a:solidFill>
                <a:effectLst/>
                <a:latin typeface="Arial" panose="020B0604020202020204" pitchFamily="34" charset="0"/>
                <a:cs typeface="Arial" panose="020B0604020202020204" pitchFamily="34" charset="0"/>
              </a:rPr>
              <a:t> (accessed:02.12.2022)</a:t>
            </a:r>
            <a:endParaRPr lang="en-GB" sz="1600" b="0" i="0" dirty="0">
              <a:solidFill>
                <a:schemeClr val="tx1">
                  <a:lumMod val="75000"/>
                </a:schemeClr>
              </a:solidFill>
              <a:effectLst/>
              <a:latin typeface="Arial" panose="020B0604020202020204" pitchFamily="34" charset="0"/>
              <a:cs typeface="Arial" panose="020B0604020202020204" pitchFamily="34" charset="0"/>
            </a:endParaRPr>
          </a:p>
          <a:p>
            <a:pPr algn="just"/>
            <a:endParaRPr lang="en-GB" sz="1600" dirty="0">
              <a:solidFill>
                <a:schemeClr val="tx1">
                  <a:lumMod val="75000"/>
                </a:schemeClr>
              </a:solidFill>
              <a:latin typeface="Arial" panose="020B0604020202020204" pitchFamily="34" charset="0"/>
              <a:cs typeface="Arial" panose="020B0604020202020204" pitchFamily="34" charset="0"/>
            </a:endParaRPr>
          </a:p>
          <a:p>
            <a:pPr algn="just"/>
            <a:r>
              <a:rPr lang="en-GB" sz="1600" b="0" i="0" dirty="0">
                <a:solidFill>
                  <a:schemeClr val="tx1">
                    <a:lumMod val="75000"/>
                  </a:schemeClr>
                </a:solidFill>
                <a:effectLst/>
                <a:latin typeface="Arial" panose="020B0604020202020204" pitchFamily="34" charset="0"/>
                <a:cs typeface="Arial" panose="020B0604020202020204" pitchFamily="34" charset="0"/>
              </a:rPr>
              <a:t>Marriott, J. and Brown, A. (1997) </a:t>
            </a:r>
            <a:r>
              <a:rPr lang="en-GB" sz="1600" b="0" i="1" dirty="0">
                <a:solidFill>
                  <a:schemeClr val="tx1">
                    <a:lumMod val="75000"/>
                  </a:schemeClr>
                </a:solidFill>
                <a:effectLst/>
                <a:latin typeface="Arial" panose="020B0604020202020204" pitchFamily="34" charset="0"/>
                <a:cs typeface="Arial" panose="020B0604020202020204" pitchFamily="34" charset="0"/>
              </a:rPr>
              <a:t>The spirit to serve. Marriott's Way</a:t>
            </a:r>
            <a:r>
              <a:rPr lang="en-GB" sz="1600" b="0" i="0" dirty="0">
                <a:solidFill>
                  <a:schemeClr val="tx1">
                    <a:lumMod val="75000"/>
                  </a:schemeClr>
                </a:solidFill>
                <a:effectLst/>
                <a:latin typeface="Arial" panose="020B0604020202020204" pitchFamily="34" charset="0"/>
                <a:cs typeface="Arial" panose="020B0604020202020204" pitchFamily="34" charset="0"/>
              </a:rPr>
              <a:t>. Snowball Publishing</a:t>
            </a:r>
          </a:p>
          <a:p>
            <a:pPr algn="just"/>
            <a:r>
              <a:rPr lang="en-GB" sz="1600" b="0" i="0" dirty="0">
                <a:solidFill>
                  <a:schemeClr val="tx1">
                    <a:lumMod val="75000"/>
                  </a:schemeClr>
                </a:solidFill>
                <a:effectLst/>
                <a:latin typeface="Arial" panose="020B0604020202020204" pitchFamily="34" charset="0"/>
                <a:cs typeface="Arial" panose="020B0604020202020204" pitchFamily="34" charset="0"/>
              </a:rPr>
              <a:t> </a:t>
            </a:r>
          </a:p>
          <a:p>
            <a:pPr algn="just"/>
            <a:endParaRPr lang="en-GB" sz="1600" dirty="0">
              <a:solidFill>
                <a:schemeClr val="tx1">
                  <a:lumMod val="75000"/>
                </a:schemeClr>
              </a:solidFill>
              <a:latin typeface="Arial" panose="020B0604020202020204" pitchFamily="34" charset="0"/>
              <a:cs typeface="Arial" panose="020B0604020202020204" pitchFamily="34" charset="0"/>
            </a:endParaRPr>
          </a:p>
          <a:p>
            <a:endParaRPr lang="en-GB" sz="1600" dirty="0">
              <a:solidFill>
                <a:schemeClr val="tx1">
                  <a:lumMod val="75000"/>
                </a:schemeClr>
              </a:solidFill>
              <a:latin typeface="Arial" panose="020B0604020202020204" pitchFamily="34" charset="0"/>
              <a:cs typeface="Arial" panose="020B0604020202020204" pitchFamily="34" charset="0"/>
            </a:endParaRPr>
          </a:p>
          <a:p>
            <a:pPr algn="just"/>
            <a:endParaRPr lang="en-GB" sz="1600" dirty="0">
              <a:solidFill>
                <a:schemeClr val="tx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53324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C2DF9E9-856D-7AC7-3C7B-4692606F980F}"/>
              </a:ext>
            </a:extLst>
          </p:cNvPr>
          <p:cNvSpPr>
            <a:spLocks noGrp="1"/>
          </p:cNvSpPr>
          <p:nvPr>
            <p:ph type="dt" sz="half" idx="10"/>
          </p:nvPr>
        </p:nvSpPr>
        <p:spPr/>
        <p:txBody>
          <a:bodyPr/>
          <a:lstStyle/>
          <a:p>
            <a:r>
              <a:rPr lang="en-US"/>
              <a:t>20XX</a:t>
            </a:r>
            <a:endParaRPr lang="en-US" dirty="0"/>
          </a:p>
        </p:txBody>
      </p:sp>
      <p:sp>
        <p:nvSpPr>
          <p:cNvPr id="3" name="Footer Placeholder 2">
            <a:extLst>
              <a:ext uri="{FF2B5EF4-FFF2-40B4-BE49-F238E27FC236}">
                <a16:creationId xmlns:a16="http://schemas.microsoft.com/office/drawing/2014/main" id="{445E08BB-4F72-11A0-31BC-817378C40421}"/>
              </a:ext>
            </a:extLst>
          </p:cNvPr>
          <p:cNvSpPr>
            <a:spLocks noGrp="1"/>
          </p:cNvSpPr>
          <p:nvPr>
            <p:ph type="ftr" sz="quarter" idx="11"/>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C4A068DF-FEC6-2976-9995-58AF0F57C730}"/>
              </a:ext>
            </a:extLst>
          </p:cNvPr>
          <p:cNvSpPr>
            <a:spLocks noGrp="1"/>
          </p:cNvSpPr>
          <p:nvPr>
            <p:ph type="sldNum" sz="quarter" idx="12"/>
          </p:nvPr>
        </p:nvSpPr>
        <p:spPr/>
        <p:txBody>
          <a:bodyPr/>
          <a:lstStyle/>
          <a:p>
            <a:fld id="{58FB4751-880F-D840-AAA9-3A15815CC996}" type="slidenum">
              <a:rPr lang="en-US" smtClean="0"/>
              <a:t>11</a:t>
            </a:fld>
            <a:endParaRPr lang="en-US" dirty="0"/>
          </a:p>
        </p:txBody>
      </p:sp>
      <p:sp>
        <p:nvSpPr>
          <p:cNvPr id="6" name="TextBox 5">
            <a:extLst>
              <a:ext uri="{FF2B5EF4-FFF2-40B4-BE49-F238E27FC236}">
                <a16:creationId xmlns:a16="http://schemas.microsoft.com/office/drawing/2014/main" id="{7B2B881C-0F07-F556-8E2F-98AB55DC0219}"/>
              </a:ext>
            </a:extLst>
          </p:cNvPr>
          <p:cNvSpPr txBox="1"/>
          <p:nvPr/>
        </p:nvSpPr>
        <p:spPr>
          <a:xfrm>
            <a:off x="431617" y="419724"/>
            <a:ext cx="11760383" cy="4031873"/>
          </a:xfrm>
          <a:prstGeom prst="rect">
            <a:avLst/>
          </a:prstGeom>
          <a:noFill/>
        </p:spPr>
        <p:txBody>
          <a:bodyPr wrap="square" rtlCol="0">
            <a:spAutoFit/>
          </a:bodyPr>
          <a:lstStyle/>
          <a:p>
            <a:r>
              <a:rPr lang="en-GB" sz="1600" b="0" i="0" dirty="0">
                <a:solidFill>
                  <a:schemeClr val="tx1">
                    <a:lumMod val="75000"/>
                  </a:schemeClr>
                </a:solidFill>
                <a:effectLst/>
                <a:latin typeface="Arial" panose="020B0604020202020204" pitchFamily="34" charset="0"/>
                <a:cs typeface="Arial" panose="020B0604020202020204" pitchFamily="34" charset="0"/>
              </a:rPr>
              <a:t>Robinson D, Perryman S, </a:t>
            </a:r>
            <a:r>
              <a:rPr lang="en-GB" sz="1600" b="0" i="0" dirty="0" err="1">
                <a:solidFill>
                  <a:schemeClr val="tx1">
                    <a:lumMod val="75000"/>
                  </a:schemeClr>
                </a:solidFill>
                <a:effectLst/>
                <a:latin typeface="Arial" panose="020B0604020202020204" pitchFamily="34" charset="0"/>
                <a:cs typeface="Arial" panose="020B0604020202020204" pitchFamily="34" charset="0"/>
              </a:rPr>
              <a:t>Hayday</a:t>
            </a:r>
            <a:r>
              <a:rPr lang="en-GB" sz="1600" b="0" i="0" dirty="0">
                <a:solidFill>
                  <a:schemeClr val="tx1">
                    <a:lumMod val="75000"/>
                  </a:schemeClr>
                </a:solidFill>
                <a:effectLst/>
                <a:latin typeface="Arial" panose="020B0604020202020204" pitchFamily="34" charset="0"/>
                <a:cs typeface="Arial" panose="020B0604020202020204" pitchFamily="34" charset="0"/>
              </a:rPr>
              <a:t> S. (2014) </a:t>
            </a:r>
            <a:r>
              <a:rPr lang="en-GB" sz="1600" b="0" i="1" dirty="0">
                <a:solidFill>
                  <a:schemeClr val="tx1">
                    <a:lumMod val="75000"/>
                  </a:schemeClr>
                </a:solidFill>
                <a:effectLst/>
                <a:latin typeface="Arial" panose="020B0604020202020204" pitchFamily="34" charset="0"/>
                <a:cs typeface="Arial" panose="020B0604020202020204" pitchFamily="34" charset="0"/>
              </a:rPr>
              <a:t>The drivers of employee engagement – Report 408</a:t>
            </a:r>
            <a:r>
              <a:rPr lang="en-GB" sz="1600" b="0" i="0" dirty="0">
                <a:solidFill>
                  <a:schemeClr val="tx1">
                    <a:lumMod val="75000"/>
                  </a:schemeClr>
                </a:solidFill>
                <a:effectLst/>
                <a:latin typeface="Arial" panose="020B0604020202020204" pitchFamily="34" charset="0"/>
                <a:cs typeface="Arial" panose="020B0604020202020204" pitchFamily="34" charset="0"/>
              </a:rPr>
              <a:t>. </a:t>
            </a:r>
            <a:r>
              <a:rPr lang="en-GB" sz="1600" dirty="0">
                <a:solidFill>
                  <a:schemeClr val="tx1">
                    <a:lumMod val="75000"/>
                  </a:schemeClr>
                </a:solidFill>
                <a:latin typeface="Arial" panose="020B0604020202020204" pitchFamily="34" charset="0"/>
                <a:cs typeface="Arial" panose="020B0604020202020204" pitchFamily="34" charset="0"/>
              </a:rPr>
              <a:t>Institute of employment studies. Available at: https://www.employment-studies.co.uk/report-summaries/report-summary-drivers-employee-engagement (accessed: 19.11.2022)</a:t>
            </a:r>
          </a:p>
          <a:p>
            <a:endParaRPr lang="en-GB" sz="1600" dirty="0">
              <a:solidFill>
                <a:schemeClr val="tx1">
                  <a:lumMod val="75000"/>
                </a:schemeClr>
              </a:solidFill>
              <a:latin typeface="Arial" panose="020B0604020202020204" pitchFamily="34" charset="0"/>
              <a:cs typeface="Arial" panose="020B0604020202020204" pitchFamily="34" charset="0"/>
            </a:endParaRPr>
          </a:p>
          <a:p>
            <a:r>
              <a:rPr lang="en-GB" sz="1600" dirty="0">
                <a:solidFill>
                  <a:schemeClr val="tx1">
                    <a:lumMod val="75000"/>
                  </a:schemeClr>
                </a:solidFill>
                <a:latin typeface="Arial" panose="020B0604020202020204" pitchFamily="34" charset="0"/>
                <a:cs typeface="Arial" panose="020B0604020202020204" pitchFamily="34" charset="0"/>
              </a:rPr>
              <a:t>Southern, M. (2022) How employee engagement boots productivity levels.  </a:t>
            </a:r>
            <a:r>
              <a:rPr lang="en-GB" sz="1600" dirty="0" err="1">
                <a:solidFill>
                  <a:schemeClr val="tx1">
                    <a:lumMod val="75000"/>
                  </a:schemeClr>
                </a:solidFill>
                <a:latin typeface="Arial" panose="020B0604020202020204" pitchFamily="34" charset="0"/>
                <a:cs typeface="Arial" panose="020B0604020202020204" pitchFamily="34" charset="0"/>
              </a:rPr>
              <a:t>Oakengage</a:t>
            </a:r>
            <a:r>
              <a:rPr lang="en-GB" sz="1600" dirty="0">
                <a:solidFill>
                  <a:schemeClr val="tx1">
                    <a:lumMod val="75000"/>
                  </a:schemeClr>
                </a:solidFill>
                <a:latin typeface="Arial" panose="020B0604020202020204" pitchFamily="34" charset="0"/>
                <a:cs typeface="Arial" panose="020B0604020202020204" pitchFamily="34" charset="0"/>
              </a:rPr>
              <a:t>, 6 May.</a:t>
            </a:r>
          </a:p>
          <a:p>
            <a:r>
              <a:rPr lang="en-GB" sz="1600" dirty="0">
                <a:solidFill>
                  <a:schemeClr val="tx1">
                    <a:lumMod val="75000"/>
                  </a:schemeClr>
                </a:solidFill>
                <a:latin typeface="Arial" panose="020B0604020202020204" pitchFamily="34" charset="0"/>
                <a:cs typeface="Arial" panose="020B0604020202020204" pitchFamily="34" charset="0"/>
              </a:rPr>
              <a:t> Available at: </a:t>
            </a:r>
            <a:r>
              <a:rPr lang="en-GB" sz="1600" dirty="0">
                <a:solidFill>
                  <a:schemeClr val="tx1">
                    <a:lumMod val="75000"/>
                  </a:schemeClr>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https://www.oak.com/blog/employee-engagement-and-productivity/#:~:text=Well%2C%20employees%20who%20are%20more,of%20the%20organisation%20in%20mind</a:t>
            </a:r>
            <a:r>
              <a:rPr lang="en-GB" sz="1600" dirty="0">
                <a:solidFill>
                  <a:schemeClr val="tx1">
                    <a:lumMod val="75000"/>
                  </a:schemeClr>
                </a:solidFill>
                <a:latin typeface="Arial" panose="020B0604020202020204" pitchFamily="34" charset="0"/>
                <a:cs typeface="Arial" panose="020B0604020202020204" pitchFamily="34" charset="0"/>
              </a:rPr>
              <a:t>.( accessed: 30.11.2022)</a:t>
            </a:r>
          </a:p>
          <a:p>
            <a:pPr algn="just"/>
            <a:endParaRPr lang="en-GB" sz="1600" b="0" i="0" dirty="0">
              <a:solidFill>
                <a:schemeClr val="tx1">
                  <a:lumMod val="75000"/>
                </a:schemeClr>
              </a:solidFill>
              <a:effectLst/>
              <a:latin typeface="Arial" panose="020B0604020202020204" pitchFamily="34" charset="0"/>
              <a:cs typeface="Arial" panose="020B0604020202020204" pitchFamily="34" charset="0"/>
            </a:endParaRPr>
          </a:p>
          <a:p>
            <a:pPr algn="just"/>
            <a:r>
              <a:rPr lang="en-GB" sz="1600" b="0" i="0" dirty="0">
                <a:solidFill>
                  <a:schemeClr val="tx1">
                    <a:lumMod val="75000"/>
                  </a:schemeClr>
                </a:solidFill>
                <a:effectLst/>
                <a:latin typeface="Arial" panose="020B0604020202020204" pitchFamily="34" charset="0"/>
                <a:cs typeface="Arial" panose="020B0604020202020204" pitchFamily="34" charset="0"/>
              </a:rPr>
              <a:t>Sturman, M.C. </a:t>
            </a:r>
            <a:r>
              <a:rPr lang="en-GB" sz="1600" b="0" i="1" dirty="0">
                <a:solidFill>
                  <a:schemeClr val="tx1">
                    <a:lumMod val="75000"/>
                  </a:schemeClr>
                </a:solidFill>
                <a:effectLst/>
                <a:latin typeface="Arial" panose="020B0604020202020204" pitchFamily="34" charset="0"/>
                <a:cs typeface="Arial" panose="020B0604020202020204" pitchFamily="34" charset="0"/>
              </a:rPr>
              <a:t>et al.</a:t>
            </a:r>
            <a:r>
              <a:rPr lang="en-GB" sz="1600" b="0" i="0" dirty="0">
                <a:solidFill>
                  <a:schemeClr val="tx1">
                    <a:lumMod val="75000"/>
                  </a:schemeClr>
                </a:solidFill>
                <a:effectLst/>
                <a:latin typeface="Arial" panose="020B0604020202020204" pitchFamily="34" charset="0"/>
                <a:cs typeface="Arial" panose="020B0604020202020204" pitchFamily="34" charset="0"/>
              </a:rPr>
              <a:t> (2011) </a:t>
            </a:r>
            <a:r>
              <a:rPr lang="en-GB" sz="1600" b="0" i="1" dirty="0">
                <a:solidFill>
                  <a:schemeClr val="tx1">
                    <a:lumMod val="75000"/>
                  </a:schemeClr>
                </a:solidFill>
                <a:effectLst/>
                <a:latin typeface="Arial" panose="020B0604020202020204" pitchFamily="34" charset="0"/>
                <a:cs typeface="Arial" panose="020B0604020202020204" pitchFamily="34" charset="0"/>
              </a:rPr>
              <a:t>The Cornell School of Hotel Administration on hospitality : cutting edge thinking and practice</a:t>
            </a:r>
            <a:r>
              <a:rPr lang="en-GB" sz="1600" b="0" i="0" dirty="0">
                <a:solidFill>
                  <a:schemeClr val="tx1">
                    <a:lumMod val="75000"/>
                  </a:schemeClr>
                </a:solidFill>
                <a:effectLst/>
                <a:latin typeface="Arial" panose="020B0604020202020204" pitchFamily="34" charset="0"/>
                <a:cs typeface="Arial" panose="020B0604020202020204" pitchFamily="34" charset="0"/>
              </a:rPr>
              <a:t>. Hoboken, N.J: Wiley.</a:t>
            </a:r>
            <a:endParaRPr lang="en-GB" sz="1600" dirty="0">
              <a:solidFill>
                <a:schemeClr val="tx1">
                  <a:lumMod val="75000"/>
                </a:schemeClr>
              </a:solidFill>
              <a:latin typeface="Arial" panose="020B0604020202020204" pitchFamily="34" charset="0"/>
              <a:cs typeface="Arial" panose="020B0604020202020204" pitchFamily="34" charset="0"/>
            </a:endParaRPr>
          </a:p>
          <a:p>
            <a:pPr algn="just"/>
            <a:endParaRPr lang="en-GB" sz="1600" dirty="0">
              <a:solidFill>
                <a:schemeClr val="tx1">
                  <a:lumMod val="75000"/>
                </a:schemeClr>
              </a:solidFill>
              <a:latin typeface="Arial" panose="020B0604020202020204" pitchFamily="34" charset="0"/>
              <a:cs typeface="Arial" panose="020B0604020202020204" pitchFamily="34" charset="0"/>
            </a:endParaRPr>
          </a:p>
          <a:p>
            <a:pPr algn="just"/>
            <a:r>
              <a:rPr lang="en-GB" sz="1600" dirty="0">
                <a:solidFill>
                  <a:schemeClr val="tx1">
                    <a:lumMod val="75000"/>
                  </a:schemeClr>
                </a:solidFill>
                <a:latin typeface="Arial" panose="020B0604020202020204" pitchFamily="34" charset="0"/>
                <a:cs typeface="Arial" panose="020B0604020202020204" pitchFamily="34" charset="0"/>
              </a:rPr>
              <a:t>Zinger, D. (2022) [blog] Zinger model. Available at: https://www. davidzinger.com/zinger-model/ (accessed:20.11.2022)</a:t>
            </a:r>
          </a:p>
          <a:p>
            <a:pPr algn="just"/>
            <a:endParaRPr lang="en-GB" sz="1600" dirty="0">
              <a:solidFill>
                <a:schemeClr val="tx1">
                  <a:lumMod val="75000"/>
                </a:schemeClr>
              </a:solidFill>
              <a:latin typeface="Arial" panose="020B0604020202020204" pitchFamily="34" charset="0"/>
              <a:cs typeface="Arial" panose="020B0604020202020204" pitchFamily="34" charset="0"/>
            </a:endParaRPr>
          </a:p>
          <a:p>
            <a:pPr algn="just"/>
            <a:endParaRPr lang="en-GB" sz="1600" dirty="0">
              <a:solidFill>
                <a:schemeClr val="tx1">
                  <a:lumMod val="75000"/>
                </a:schemeClr>
              </a:solidFill>
              <a:latin typeface="Arial" panose="020B0604020202020204" pitchFamily="34" charset="0"/>
              <a:cs typeface="Arial" panose="020B0604020202020204" pitchFamily="34" charset="0"/>
            </a:endParaRPr>
          </a:p>
          <a:p>
            <a:pPr algn="just"/>
            <a:endParaRPr lang="en-GB" sz="1600" dirty="0">
              <a:solidFill>
                <a:schemeClr val="tx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94306837"/>
      </p:ext>
    </p:extLst>
  </p:cSld>
  <p:clrMapOvr>
    <a:masterClrMapping/>
  </p:clrMapOvr>
</p:sld>
</file>

<file path=ppt/theme/theme1.xml><?xml version="1.0" encoding="utf-8"?>
<a:theme xmlns:a="http://schemas.openxmlformats.org/drawingml/2006/main" name="Office Theme">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s_Organic_Presentation_Win32_SW_v10.potx" id="{6F7A4518-677F-49D0-AD76-8F0F7DEFB1E5}" vid="{F577DF72-62B0-42B0-B34E-786789A7979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{494D95E1-2394-43B6-9943-528D01810E9D}tf11964407_win32</Template>
  <TotalTime>3997</TotalTime>
  <Words>1078</Words>
  <Application>Microsoft Office PowerPoint</Application>
  <PresentationFormat>Widescreen</PresentationFormat>
  <Paragraphs>143</Paragraphs>
  <Slides>11</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11</vt:i4>
      </vt:variant>
    </vt:vector>
  </HeadingPairs>
  <TitlesOfParts>
    <vt:vector size="23" baseType="lpstr">
      <vt:lpstr>Aharoni</vt:lpstr>
      <vt:lpstr>Algerian</vt:lpstr>
      <vt:lpstr>Amasis MT Pro Black</vt:lpstr>
      <vt:lpstr>Arial</vt:lpstr>
      <vt:lpstr>Aspira Webfont</vt:lpstr>
      <vt:lpstr>Calibri</vt:lpstr>
      <vt:lpstr>Courier New</vt:lpstr>
      <vt:lpstr>Gill Sans Nova</vt:lpstr>
      <vt:lpstr>Gill Sans Nova Light</vt:lpstr>
      <vt:lpstr>Sagona Book</vt:lpstr>
      <vt:lpstr>Source Sans Pro</vt:lpstr>
      <vt:lpstr>Office Theme</vt:lpstr>
      <vt:lpstr>Employee  engagement</vt:lpstr>
      <vt:lpstr>Introduction</vt:lpstr>
      <vt:lpstr>Importance of employee engagement</vt:lpstr>
      <vt:lpstr>Benefits of employee engagement:</vt:lpstr>
      <vt:lpstr>Statistics :</vt:lpstr>
      <vt:lpstr>PowerPoint Presentation</vt:lpstr>
      <vt:lpstr>The Zinger Theoretical Model</vt:lpstr>
      <vt:lpstr>IES model of engagement</vt:lpstr>
      <vt:lpstr>Conclusions:</vt:lpstr>
      <vt:lpstr>Reference: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Employee  engagement</dc:title>
  <dc:creator>roxana belu</dc:creator>
  <cp:lastModifiedBy>roxana belu</cp:lastModifiedBy>
  <cp:revision>2</cp:revision>
  <dcterms:created xsi:type="dcterms:W3CDTF">2022-11-26T13:08:05Z</dcterms:created>
  <dcterms:modified xsi:type="dcterms:W3CDTF">2022-12-02T22:43:17Z</dcterms:modified>
</cp:coreProperties>
</file>