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8" r:id="rId4"/>
    <p:sldId id="260" r:id="rId5"/>
    <p:sldId id="261" r:id="rId6"/>
    <p:sldId id="259" r:id="rId7"/>
    <p:sldId id="257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7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084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731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807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102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788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581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303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427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18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348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1F2A2-3ACD-4FB3-A383-40870333AFDB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740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1F2A2-3ACD-4FB3-A383-40870333AFDB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F01A0-BF5E-4791-9503-3F72EEE7C9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1500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programmes/p00547l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Crusading in the Middle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Third Crusade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953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Plan of Action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Lecture on the Third Crusade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Short extract from a debate on the Third Crusade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What makes a crusading hero?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Who is your ‘hero’?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Why have you picked them?</a:t>
            </a:r>
          </a:p>
          <a:p>
            <a:pPr marL="457200" lvl="1" indent="0">
              <a:buNone/>
            </a:pPr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20461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03" y="27974"/>
            <a:ext cx="2857500" cy="462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http://britishlibrary.typepad.co.uk/.a/6a00d8341c464853ef019102fb2da8970c-500w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954" y="3216496"/>
            <a:ext cx="4762500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richard the lionheart medieval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149" y="27974"/>
            <a:ext cx="2903589" cy="3188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56176" y="764704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Richard the </a:t>
            </a:r>
            <a:r>
              <a:rPr lang="en-GB" sz="3600" dirty="0" err="1" smtClean="0"/>
              <a:t>Lionheart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986172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http://upload.wikimedia.org/wikipedia/commons/5/53/Saladin_Gu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68560" y="2876550"/>
            <a:ext cx="8286750" cy="398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ollege.columbia.edu/core/sites/core/files/images/Saladin_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7" y="6269"/>
            <a:ext cx="3347864" cy="384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043608" y="620688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Saladin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11738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sarahwoodbury.com/wp-content/uploads/2010/10/Map-Third-Crusad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66" y="1052736"/>
            <a:ext cx="9145866" cy="4131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057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http://upload.wikimedia.org/wikipedia/commons/9/91/Philippe_Auguste_et_Richard_Ac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5938"/>
            <a:ext cx="6696744" cy="6540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308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31640" y="2996952"/>
            <a:ext cx="676518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 smtClean="0">
                <a:hlinkClick r:id="rId2"/>
              </a:rPr>
              <a:t>Debate on the Third Crusade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900544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52</Words>
  <Application>Microsoft Office PowerPoint</Application>
  <PresentationFormat>On-screen Show (4:3)</PresentationFormat>
  <Paragraphs>12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Crusading in the Middle Ages</vt:lpstr>
      <vt:lpstr>Plan of Action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Crusading in the Middle Ages</dc:title>
  <dc:creator>Administrator</dc:creator>
  <cp:lastModifiedBy>Administrator</cp:lastModifiedBy>
  <cp:revision>3</cp:revision>
  <dcterms:created xsi:type="dcterms:W3CDTF">2015-03-16T11:13:19Z</dcterms:created>
  <dcterms:modified xsi:type="dcterms:W3CDTF">2015-03-16T11:32:53Z</dcterms:modified>
</cp:coreProperties>
</file>