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F1137A-CCFC-3DBA-716E-629D2AE420E6}" v="159" dt="2026-06-12T09:01:44.7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y Carolan (2509406)" userId="S::2509406@student.uwtsd.ac.uk::64beb714-7f15-4236-a44f-108d3153645d" providerId="AD" clId="Web-{99F1137A-CCFC-3DBA-716E-629D2AE420E6}"/>
    <pc:docChg chg="addSld delSld modSld">
      <pc:chgData name="Angy Carolan (2509406)" userId="S::2509406@student.uwtsd.ac.uk::64beb714-7f15-4236-a44f-108d3153645d" providerId="AD" clId="Web-{99F1137A-CCFC-3DBA-716E-629D2AE420E6}" dt="2026-06-12T09:02:08.005" v="194"/>
      <pc:docMkLst>
        <pc:docMk/>
      </pc:docMkLst>
      <pc:sldChg chg="addSp delSp modSp mod setBg">
        <pc:chgData name="Angy Carolan (2509406)" userId="S::2509406@student.uwtsd.ac.uk::64beb714-7f15-4236-a44f-108d3153645d" providerId="AD" clId="Web-{99F1137A-CCFC-3DBA-716E-629D2AE420E6}" dt="2026-06-12T09:02:08.005" v="194"/>
        <pc:sldMkLst>
          <pc:docMk/>
          <pc:sldMk cId="109857222" sldId="256"/>
        </pc:sldMkLst>
        <pc:spChg chg="mod">
          <ac:chgData name="Angy Carolan (2509406)" userId="S::2509406@student.uwtsd.ac.uk::64beb714-7f15-4236-a44f-108d3153645d" providerId="AD" clId="Web-{99F1137A-CCFC-3DBA-716E-629D2AE420E6}" dt="2026-06-12T09:02:08.005" v="194"/>
          <ac:spMkLst>
            <pc:docMk/>
            <pc:sldMk cId="109857222" sldId="256"/>
            <ac:spMk id="2" creationId="{00000000-0000-0000-0000-000000000000}"/>
          </ac:spMkLst>
        </pc:spChg>
        <pc:spChg chg="mod">
          <ac:chgData name="Angy Carolan (2509406)" userId="S::2509406@student.uwtsd.ac.uk::64beb714-7f15-4236-a44f-108d3153645d" providerId="AD" clId="Web-{99F1137A-CCFC-3DBA-716E-629D2AE420E6}" dt="2026-06-12T09:02:08.005" v="194"/>
          <ac:spMkLst>
            <pc:docMk/>
            <pc:sldMk cId="109857222" sldId="256"/>
            <ac:spMk id="3" creationId="{00000000-0000-0000-0000-000000000000}"/>
          </ac:spMkLst>
        </pc:spChg>
        <pc:spChg chg="add del">
          <ac:chgData name="Angy Carolan (2509406)" userId="S::2509406@student.uwtsd.ac.uk::64beb714-7f15-4236-a44f-108d3153645d" providerId="AD" clId="Web-{99F1137A-CCFC-3DBA-716E-629D2AE420E6}" dt="2026-06-12T09:02:08.005" v="194"/>
          <ac:spMkLst>
            <pc:docMk/>
            <pc:sldMk cId="109857222" sldId="256"/>
            <ac:spMk id="8" creationId="{B6CDA21F-E7AF-4C75-8395-33F58D5B0E45}"/>
          </ac:spMkLst>
        </pc:spChg>
        <pc:spChg chg="add del">
          <ac:chgData name="Angy Carolan (2509406)" userId="S::2509406@student.uwtsd.ac.uk::64beb714-7f15-4236-a44f-108d3153645d" providerId="AD" clId="Web-{99F1137A-CCFC-3DBA-716E-629D2AE420E6}" dt="2026-06-12T09:02:08.005" v="194"/>
          <ac:spMkLst>
            <pc:docMk/>
            <pc:sldMk cId="109857222" sldId="256"/>
            <ac:spMk id="15" creationId="{D5B0017B-2ECA-49AF-B397-DC140825DF8D}"/>
          </ac:spMkLst>
        </pc:spChg>
        <pc:spChg chg="add del">
          <ac:chgData name="Angy Carolan (2509406)" userId="S::2509406@student.uwtsd.ac.uk::64beb714-7f15-4236-a44f-108d3153645d" providerId="AD" clId="Web-{99F1137A-CCFC-3DBA-716E-629D2AE420E6}" dt="2026-06-12T09:02:07.990" v="193"/>
          <ac:spMkLst>
            <pc:docMk/>
            <pc:sldMk cId="109857222" sldId="256"/>
            <ac:spMk id="22" creationId="{1709F1D5-B0F1-4714-A239-E5B61C161915}"/>
          </ac:spMkLst>
        </pc:spChg>
        <pc:spChg chg="add del">
          <ac:chgData name="Angy Carolan (2509406)" userId="S::2509406@student.uwtsd.ac.uk::64beb714-7f15-4236-a44f-108d3153645d" providerId="AD" clId="Web-{99F1137A-CCFC-3DBA-716E-629D2AE420E6}" dt="2026-06-12T09:02:07.990" v="193"/>
          <ac:spMkLst>
            <pc:docMk/>
            <pc:sldMk cId="109857222" sldId="256"/>
            <ac:spMk id="24" creationId="{228FB460-D3FF-4440-A020-05982A09E517}"/>
          </ac:spMkLst>
        </pc:spChg>
        <pc:spChg chg="add del">
          <ac:chgData name="Angy Carolan (2509406)" userId="S::2509406@student.uwtsd.ac.uk::64beb714-7f15-4236-a44f-108d3153645d" providerId="AD" clId="Web-{99F1137A-CCFC-3DBA-716E-629D2AE420E6}" dt="2026-06-12T09:02:07.990" v="193"/>
          <ac:spMkLst>
            <pc:docMk/>
            <pc:sldMk cId="109857222" sldId="256"/>
            <ac:spMk id="26" creationId="{14847E93-7DC1-4D4B-8829-B19AA7137C50}"/>
          </ac:spMkLst>
        </pc:spChg>
        <pc:spChg chg="add del">
          <ac:chgData name="Angy Carolan (2509406)" userId="S::2509406@student.uwtsd.ac.uk::64beb714-7f15-4236-a44f-108d3153645d" providerId="AD" clId="Web-{99F1137A-CCFC-3DBA-716E-629D2AE420E6}" dt="2026-06-12T09:02:07.990" v="193"/>
          <ac:spMkLst>
            <pc:docMk/>
            <pc:sldMk cId="109857222" sldId="256"/>
            <ac:spMk id="28" creationId="{5566D6E1-03A1-4D73-A4E0-35D74D568A04}"/>
          </ac:spMkLst>
        </pc:spChg>
        <pc:spChg chg="add del">
          <ac:chgData name="Angy Carolan (2509406)" userId="S::2509406@student.uwtsd.ac.uk::64beb714-7f15-4236-a44f-108d3153645d" providerId="AD" clId="Web-{99F1137A-CCFC-3DBA-716E-629D2AE420E6}" dt="2026-06-12T09:02:07.990" v="193"/>
          <ac:spMkLst>
            <pc:docMk/>
            <pc:sldMk cId="109857222" sldId="256"/>
            <ac:spMk id="30" creationId="{9F835A99-04AC-494A-A572-AFE8413CC938}"/>
          </ac:spMkLst>
        </pc:spChg>
        <pc:spChg chg="add del">
          <ac:chgData name="Angy Carolan (2509406)" userId="S::2509406@student.uwtsd.ac.uk::64beb714-7f15-4236-a44f-108d3153645d" providerId="AD" clId="Web-{99F1137A-CCFC-3DBA-716E-629D2AE420E6}" dt="2026-06-12T09:02:07.990" v="193"/>
          <ac:spMkLst>
            <pc:docMk/>
            <pc:sldMk cId="109857222" sldId="256"/>
            <ac:spMk id="32" creationId="{7B786209-1B0B-4CA9-9BDD-F7327066A84D}"/>
          </ac:spMkLst>
        </pc:spChg>
        <pc:spChg chg="add del">
          <ac:chgData name="Angy Carolan (2509406)" userId="S::2509406@student.uwtsd.ac.uk::64beb714-7f15-4236-a44f-108d3153645d" providerId="AD" clId="Web-{99F1137A-CCFC-3DBA-716E-629D2AE420E6}" dt="2026-06-12T09:02:07.990" v="193"/>
          <ac:spMkLst>
            <pc:docMk/>
            <pc:sldMk cId="109857222" sldId="256"/>
            <ac:spMk id="34" creationId="{2D2964BB-484D-45AE-AD66-D407D0629652}"/>
          </ac:spMkLst>
        </pc:spChg>
        <pc:spChg chg="add del">
          <ac:chgData name="Angy Carolan (2509406)" userId="S::2509406@student.uwtsd.ac.uk::64beb714-7f15-4236-a44f-108d3153645d" providerId="AD" clId="Web-{99F1137A-CCFC-3DBA-716E-629D2AE420E6}" dt="2026-06-12T09:02:07.990" v="193"/>
          <ac:spMkLst>
            <pc:docMk/>
            <pc:sldMk cId="109857222" sldId="256"/>
            <ac:spMk id="36" creationId="{6691AC69-A76E-4DAB-B565-468B6B87ACF3}"/>
          </ac:spMkLst>
        </pc:spChg>
        <pc:spChg chg="add">
          <ac:chgData name="Angy Carolan (2509406)" userId="S::2509406@student.uwtsd.ac.uk::64beb714-7f15-4236-a44f-108d3153645d" providerId="AD" clId="Web-{99F1137A-CCFC-3DBA-716E-629D2AE420E6}" dt="2026-06-12T09:02:08.005" v="194"/>
          <ac:spMkLst>
            <pc:docMk/>
            <pc:sldMk cId="109857222" sldId="256"/>
            <ac:spMk id="38" creationId="{907EF6B7-1338-4443-8C46-6A318D952DFD}"/>
          </ac:spMkLst>
        </pc:spChg>
        <pc:spChg chg="add">
          <ac:chgData name="Angy Carolan (2509406)" userId="S::2509406@student.uwtsd.ac.uk::64beb714-7f15-4236-a44f-108d3153645d" providerId="AD" clId="Web-{99F1137A-CCFC-3DBA-716E-629D2AE420E6}" dt="2026-06-12T09:02:08.005" v="194"/>
          <ac:spMkLst>
            <pc:docMk/>
            <pc:sldMk cId="109857222" sldId="256"/>
            <ac:spMk id="39" creationId="{DAAE4CDD-124C-4DCF-9584-B6033B545DD5}"/>
          </ac:spMkLst>
        </pc:spChg>
        <pc:spChg chg="add">
          <ac:chgData name="Angy Carolan (2509406)" userId="S::2509406@student.uwtsd.ac.uk::64beb714-7f15-4236-a44f-108d3153645d" providerId="AD" clId="Web-{99F1137A-CCFC-3DBA-716E-629D2AE420E6}" dt="2026-06-12T09:02:08.005" v="194"/>
          <ac:spMkLst>
            <pc:docMk/>
            <pc:sldMk cId="109857222" sldId="256"/>
            <ac:spMk id="40" creationId="{081E4A58-353D-44AE-B2FC-2A74E2E400F7}"/>
          </ac:spMkLst>
        </pc:spChg>
        <pc:grpChg chg="add del">
          <ac:chgData name="Angy Carolan (2509406)" userId="S::2509406@student.uwtsd.ac.uk::64beb714-7f15-4236-a44f-108d3153645d" providerId="AD" clId="Web-{99F1137A-CCFC-3DBA-716E-629D2AE420E6}" dt="2026-06-12T09:02:08.005" v="194"/>
          <ac:grpSpMkLst>
            <pc:docMk/>
            <pc:sldMk cId="109857222" sldId="256"/>
            <ac:grpSpMk id="10" creationId="{AE1C45F0-260A-458C-96ED-C1F6D2151219}"/>
          </ac:grpSpMkLst>
        </pc:grpChg>
        <pc:cxnChg chg="add del">
          <ac:chgData name="Angy Carolan (2509406)" userId="S::2509406@student.uwtsd.ac.uk::64beb714-7f15-4236-a44f-108d3153645d" providerId="AD" clId="Web-{99F1137A-CCFC-3DBA-716E-629D2AE420E6}" dt="2026-06-12T09:02:08.005" v="194"/>
          <ac:cxnSpMkLst>
            <pc:docMk/>
            <pc:sldMk cId="109857222" sldId="256"/>
            <ac:cxnSpMk id="17" creationId="{6CF1BAF6-AD41-4082-B212-8A1F9A2E8779}"/>
          </ac:cxnSpMkLst>
        </pc:cxnChg>
      </pc:sldChg>
      <pc:sldChg chg="new del">
        <pc:chgData name="Angy Carolan (2509406)" userId="S::2509406@student.uwtsd.ac.uk::64beb714-7f15-4236-a44f-108d3153645d" providerId="AD" clId="Web-{99F1137A-CCFC-3DBA-716E-629D2AE420E6}" dt="2026-06-12T08:46:07.850" v="48"/>
        <pc:sldMkLst>
          <pc:docMk/>
          <pc:sldMk cId="1561482667" sldId="257"/>
        </pc:sldMkLst>
      </pc:sldChg>
      <pc:sldChg chg="addSp delSp modSp new mod setBg">
        <pc:chgData name="Angy Carolan (2509406)" userId="S::2509406@student.uwtsd.ac.uk::64beb714-7f15-4236-a44f-108d3153645d" providerId="AD" clId="Web-{99F1137A-CCFC-3DBA-716E-629D2AE420E6}" dt="2026-06-12T08:55:53.650" v="151"/>
        <pc:sldMkLst>
          <pc:docMk/>
          <pc:sldMk cId="2917339928" sldId="257"/>
        </pc:sldMkLst>
        <pc:spChg chg="mod">
          <ac:chgData name="Angy Carolan (2509406)" userId="S::2509406@student.uwtsd.ac.uk::64beb714-7f15-4236-a44f-108d3153645d" providerId="AD" clId="Web-{99F1137A-CCFC-3DBA-716E-629D2AE420E6}" dt="2026-06-12T08:55:53.650" v="151"/>
          <ac:spMkLst>
            <pc:docMk/>
            <pc:sldMk cId="2917339928" sldId="257"/>
            <ac:spMk id="2" creationId="{1910D6B3-0A6B-BCE9-4AE0-26CAA09E03F7}"/>
          </ac:spMkLst>
        </pc:spChg>
        <pc:spChg chg="add del mod">
          <ac:chgData name="Angy Carolan (2509406)" userId="S::2509406@student.uwtsd.ac.uk::64beb714-7f15-4236-a44f-108d3153645d" providerId="AD" clId="Web-{99F1137A-CCFC-3DBA-716E-629D2AE420E6}" dt="2026-06-12T08:55:53.650" v="151"/>
          <ac:spMkLst>
            <pc:docMk/>
            <pc:sldMk cId="2917339928" sldId="257"/>
            <ac:spMk id="3" creationId="{80DE93EB-84EE-BA39-8A88-94F5056BDB28}"/>
          </ac:spMkLst>
        </pc:spChg>
        <pc:spChg chg="add">
          <ac:chgData name="Angy Carolan (2509406)" userId="S::2509406@student.uwtsd.ac.uk::64beb714-7f15-4236-a44f-108d3153645d" providerId="AD" clId="Web-{99F1137A-CCFC-3DBA-716E-629D2AE420E6}" dt="2026-06-12T08:55:53.650" v="151"/>
          <ac:spMkLst>
            <pc:docMk/>
            <pc:sldMk cId="2917339928" sldId="257"/>
            <ac:spMk id="9" creationId="{53B021B3-DE93-4AB7-8A18-CF5F1CED88B8}"/>
          </ac:spMkLst>
        </pc:spChg>
        <pc:spChg chg="add">
          <ac:chgData name="Angy Carolan (2509406)" userId="S::2509406@student.uwtsd.ac.uk::64beb714-7f15-4236-a44f-108d3153645d" providerId="AD" clId="Web-{99F1137A-CCFC-3DBA-716E-629D2AE420E6}" dt="2026-06-12T08:55:53.650" v="151"/>
          <ac:spMkLst>
            <pc:docMk/>
            <pc:sldMk cId="2917339928" sldId="257"/>
            <ac:spMk id="11" creationId="{52D502E5-F6B4-4D58-B4AE-FC466FF15EE8}"/>
          </ac:spMkLst>
        </pc:spChg>
        <pc:spChg chg="add">
          <ac:chgData name="Angy Carolan (2509406)" userId="S::2509406@student.uwtsd.ac.uk::64beb714-7f15-4236-a44f-108d3153645d" providerId="AD" clId="Web-{99F1137A-CCFC-3DBA-716E-629D2AE420E6}" dt="2026-06-12T08:55:53.650" v="151"/>
          <ac:spMkLst>
            <pc:docMk/>
            <pc:sldMk cId="2917339928" sldId="257"/>
            <ac:spMk id="13" creationId="{9DECDBF4-02B6-4BB4-B65B-B8107AD6A9E8}"/>
          </ac:spMkLst>
        </pc:spChg>
        <pc:graphicFrameChg chg="add del mod ord modGraphic">
          <ac:chgData name="Angy Carolan (2509406)" userId="S::2509406@student.uwtsd.ac.uk::64beb714-7f15-4236-a44f-108d3153645d" providerId="AD" clId="Web-{99F1137A-CCFC-3DBA-716E-629D2AE420E6}" dt="2026-06-12T08:46:27.523" v="51"/>
          <ac:graphicFrameMkLst>
            <pc:docMk/>
            <pc:sldMk cId="2917339928" sldId="257"/>
            <ac:graphicFrameMk id="5" creationId="{14D54CD7-4DE0-4B93-C856-D3BB678C278A}"/>
          </ac:graphicFrameMkLst>
        </pc:graphicFrameChg>
        <pc:graphicFrameChg chg="add">
          <ac:chgData name="Angy Carolan (2509406)" userId="S::2509406@student.uwtsd.ac.uk::64beb714-7f15-4236-a44f-108d3153645d" providerId="AD" clId="Web-{99F1137A-CCFC-3DBA-716E-629D2AE420E6}" dt="2026-06-12T08:55:53.650" v="151"/>
          <ac:graphicFrameMkLst>
            <pc:docMk/>
            <pc:sldMk cId="2917339928" sldId="257"/>
            <ac:graphicFrameMk id="6" creationId="{3D0EE96A-00A9-C137-956A-33FF54CE7FE5}"/>
          </ac:graphicFrameMkLst>
        </pc:graphicFrameChg>
      </pc:sldChg>
      <pc:sldChg chg="addSp modSp new mod setBg">
        <pc:chgData name="Angy Carolan (2509406)" userId="S::2509406@student.uwtsd.ac.uk::64beb714-7f15-4236-a44f-108d3153645d" providerId="AD" clId="Web-{99F1137A-CCFC-3DBA-716E-629D2AE420E6}" dt="2026-06-12T08:56:12.604" v="152"/>
        <pc:sldMkLst>
          <pc:docMk/>
          <pc:sldMk cId="4280126506" sldId="258"/>
        </pc:sldMkLst>
        <pc:spChg chg="mod">
          <ac:chgData name="Angy Carolan (2509406)" userId="S::2509406@student.uwtsd.ac.uk::64beb714-7f15-4236-a44f-108d3153645d" providerId="AD" clId="Web-{99F1137A-CCFC-3DBA-716E-629D2AE420E6}" dt="2026-06-12T08:56:12.604" v="152"/>
          <ac:spMkLst>
            <pc:docMk/>
            <pc:sldMk cId="4280126506" sldId="258"/>
            <ac:spMk id="2" creationId="{5DCA53C3-3697-F778-0B15-D98A9B3B623E}"/>
          </ac:spMkLst>
        </pc:spChg>
        <pc:spChg chg="mod">
          <ac:chgData name="Angy Carolan (2509406)" userId="S::2509406@student.uwtsd.ac.uk::64beb714-7f15-4236-a44f-108d3153645d" providerId="AD" clId="Web-{99F1137A-CCFC-3DBA-716E-629D2AE420E6}" dt="2026-06-12T08:56:12.604" v="152"/>
          <ac:spMkLst>
            <pc:docMk/>
            <pc:sldMk cId="4280126506" sldId="258"/>
            <ac:spMk id="3" creationId="{D28660C5-2BFC-4C32-EBED-48EA23C49EB1}"/>
          </ac:spMkLst>
        </pc:spChg>
        <pc:spChg chg="add">
          <ac:chgData name="Angy Carolan (2509406)" userId="S::2509406@student.uwtsd.ac.uk::64beb714-7f15-4236-a44f-108d3153645d" providerId="AD" clId="Web-{99F1137A-CCFC-3DBA-716E-629D2AE420E6}" dt="2026-06-12T08:56:12.604" v="152"/>
          <ac:spMkLst>
            <pc:docMk/>
            <pc:sldMk cId="4280126506" sldId="258"/>
            <ac:spMk id="8" creationId="{100EDD19-6802-4EC3-95CE-CFFAB042CFD6}"/>
          </ac:spMkLst>
        </pc:spChg>
        <pc:spChg chg="add">
          <ac:chgData name="Angy Carolan (2509406)" userId="S::2509406@student.uwtsd.ac.uk::64beb714-7f15-4236-a44f-108d3153645d" providerId="AD" clId="Web-{99F1137A-CCFC-3DBA-716E-629D2AE420E6}" dt="2026-06-12T08:56:12.604" v="152"/>
          <ac:spMkLst>
            <pc:docMk/>
            <pc:sldMk cId="4280126506" sldId="258"/>
            <ac:spMk id="10" creationId="{DB17E863-922E-4C26-BD64-E8FD41D28661}"/>
          </ac:spMkLst>
        </pc:spChg>
      </pc:sldChg>
      <pc:sldChg chg="addSp modSp new mod setBg">
        <pc:chgData name="Angy Carolan (2509406)" userId="S::2509406@student.uwtsd.ac.uk::64beb714-7f15-4236-a44f-108d3153645d" providerId="AD" clId="Web-{99F1137A-CCFC-3DBA-716E-629D2AE420E6}" dt="2026-06-12T08:56:33.013" v="153"/>
        <pc:sldMkLst>
          <pc:docMk/>
          <pc:sldMk cId="3297091429" sldId="259"/>
        </pc:sldMkLst>
        <pc:spChg chg="mod">
          <ac:chgData name="Angy Carolan (2509406)" userId="S::2509406@student.uwtsd.ac.uk::64beb714-7f15-4236-a44f-108d3153645d" providerId="AD" clId="Web-{99F1137A-CCFC-3DBA-716E-629D2AE420E6}" dt="2026-06-12T08:56:33.013" v="153"/>
          <ac:spMkLst>
            <pc:docMk/>
            <pc:sldMk cId="3297091429" sldId="259"/>
            <ac:spMk id="2" creationId="{56C1346B-D7B6-AFBD-97B4-DB4CF957823E}"/>
          </ac:spMkLst>
        </pc:spChg>
        <pc:spChg chg="mod">
          <ac:chgData name="Angy Carolan (2509406)" userId="S::2509406@student.uwtsd.ac.uk::64beb714-7f15-4236-a44f-108d3153645d" providerId="AD" clId="Web-{99F1137A-CCFC-3DBA-716E-629D2AE420E6}" dt="2026-06-12T08:56:33.013" v="153"/>
          <ac:spMkLst>
            <pc:docMk/>
            <pc:sldMk cId="3297091429" sldId="259"/>
            <ac:spMk id="3" creationId="{C7B9B725-909C-C0DC-9949-1FDE6CB2C7C2}"/>
          </ac:spMkLst>
        </pc:spChg>
        <pc:spChg chg="add">
          <ac:chgData name="Angy Carolan (2509406)" userId="S::2509406@student.uwtsd.ac.uk::64beb714-7f15-4236-a44f-108d3153645d" providerId="AD" clId="Web-{99F1137A-CCFC-3DBA-716E-629D2AE420E6}" dt="2026-06-12T08:56:33.013" v="153"/>
          <ac:spMkLst>
            <pc:docMk/>
            <pc:sldMk cId="3297091429" sldId="259"/>
            <ac:spMk id="8" creationId="{907EF6B7-1338-4443-8C46-6A318D952DFD}"/>
          </ac:spMkLst>
        </pc:spChg>
        <pc:spChg chg="add">
          <ac:chgData name="Angy Carolan (2509406)" userId="S::2509406@student.uwtsd.ac.uk::64beb714-7f15-4236-a44f-108d3153645d" providerId="AD" clId="Web-{99F1137A-CCFC-3DBA-716E-629D2AE420E6}" dt="2026-06-12T08:56:33.013" v="153"/>
          <ac:spMkLst>
            <pc:docMk/>
            <pc:sldMk cId="3297091429" sldId="259"/>
            <ac:spMk id="10" creationId="{DAAE4CDD-124C-4DCF-9584-B6033B545DD5}"/>
          </ac:spMkLst>
        </pc:spChg>
        <pc:spChg chg="add">
          <ac:chgData name="Angy Carolan (2509406)" userId="S::2509406@student.uwtsd.ac.uk::64beb714-7f15-4236-a44f-108d3153645d" providerId="AD" clId="Web-{99F1137A-CCFC-3DBA-716E-629D2AE420E6}" dt="2026-06-12T08:56:33.013" v="153"/>
          <ac:spMkLst>
            <pc:docMk/>
            <pc:sldMk cId="3297091429" sldId="259"/>
            <ac:spMk id="12" creationId="{081E4A58-353D-44AE-B2FC-2A74E2E400F7}"/>
          </ac:spMkLst>
        </pc:spChg>
      </pc:sldChg>
      <pc:sldChg chg="addSp delSp modSp new mod setBg">
        <pc:chgData name="Angy Carolan (2509406)" userId="S::2509406@student.uwtsd.ac.uk::64beb714-7f15-4236-a44f-108d3153645d" providerId="AD" clId="Web-{99F1137A-CCFC-3DBA-716E-629D2AE420E6}" dt="2026-06-12T08:56:44.044" v="154"/>
        <pc:sldMkLst>
          <pc:docMk/>
          <pc:sldMk cId="1798895617" sldId="260"/>
        </pc:sldMkLst>
        <pc:spChg chg="mod">
          <ac:chgData name="Angy Carolan (2509406)" userId="S::2509406@student.uwtsd.ac.uk::64beb714-7f15-4236-a44f-108d3153645d" providerId="AD" clId="Web-{99F1137A-CCFC-3DBA-716E-629D2AE420E6}" dt="2026-06-12T08:56:44.044" v="154"/>
          <ac:spMkLst>
            <pc:docMk/>
            <pc:sldMk cId="1798895617" sldId="260"/>
            <ac:spMk id="2" creationId="{73AD5A34-4812-F4F4-DDBE-E666EF7EE0E7}"/>
          </ac:spMkLst>
        </pc:spChg>
        <pc:spChg chg="del mod">
          <ac:chgData name="Angy Carolan (2509406)" userId="S::2509406@student.uwtsd.ac.uk::64beb714-7f15-4236-a44f-108d3153645d" providerId="AD" clId="Web-{99F1137A-CCFC-3DBA-716E-629D2AE420E6}" dt="2026-06-12T08:56:44.044" v="154"/>
          <ac:spMkLst>
            <pc:docMk/>
            <pc:sldMk cId="1798895617" sldId="260"/>
            <ac:spMk id="3" creationId="{4577985B-A66F-DDE9-CAEE-A8DBBE26C7C1}"/>
          </ac:spMkLst>
        </pc:spChg>
        <pc:spChg chg="add">
          <ac:chgData name="Angy Carolan (2509406)" userId="S::2509406@student.uwtsd.ac.uk::64beb714-7f15-4236-a44f-108d3153645d" providerId="AD" clId="Web-{99F1137A-CCFC-3DBA-716E-629D2AE420E6}" dt="2026-06-12T08:56:44.044" v="154"/>
          <ac:spMkLst>
            <pc:docMk/>
            <pc:sldMk cId="1798895617" sldId="260"/>
            <ac:spMk id="9" creationId="{BACC6370-2D7E-4714-9D71-7542949D7D5D}"/>
          </ac:spMkLst>
        </pc:spChg>
        <pc:spChg chg="add">
          <ac:chgData name="Angy Carolan (2509406)" userId="S::2509406@student.uwtsd.ac.uk::64beb714-7f15-4236-a44f-108d3153645d" providerId="AD" clId="Web-{99F1137A-CCFC-3DBA-716E-629D2AE420E6}" dt="2026-06-12T08:56:44.044" v="154"/>
          <ac:spMkLst>
            <pc:docMk/>
            <pc:sldMk cId="1798895617" sldId="260"/>
            <ac:spMk id="11" creationId="{F68B3F68-107C-434F-AA38-110D5EA91B85}"/>
          </ac:spMkLst>
        </pc:spChg>
        <pc:spChg chg="add">
          <ac:chgData name="Angy Carolan (2509406)" userId="S::2509406@student.uwtsd.ac.uk::64beb714-7f15-4236-a44f-108d3153645d" providerId="AD" clId="Web-{99F1137A-CCFC-3DBA-716E-629D2AE420E6}" dt="2026-06-12T08:56:44.044" v="154"/>
          <ac:spMkLst>
            <pc:docMk/>
            <pc:sldMk cId="1798895617" sldId="260"/>
            <ac:spMk id="13" creationId="{AAD0DBB9-1A4B-4391-81D4-CB19F9AB918A}"/>
          </ac:spMkLst>
        </pc:spChg>
        <pc:spChg chg="add">
          <ac:chgData name="Angy Carolan (2509406)" userId="S::2509406@student.uwtsd.ac.uk::64beb714-7f15-4236-a44f-108d3153645d" providerId="AD" clId="Web-{99F1137A-CCFC-3DBA-716E-629D2AE420E6}" dt="2026-06-12T08:56:44.044" v="154"/>
          <ac:spMkLst>
            <pc:docMk/>
            <pc:sldMk cId="1798895617" sldId="260"/>
            <ac:spMk id="15" creationId="{063BBA22-50EA-4C4D-BE05-F1CE4E63AA56}"/>
          </ac:spMkLst>
        </pc:spChg>
        <pc:graphicFrameChg chg="add">
          <ac:chgData name="Angy Carolan (2509406)" userId="S::2509406@student.uwtsd.ac.uk::64beb714-7f15-4236-a44f-108d3153645d" providerId="AD" clId="Web-{99F1137A-CCFC-3DBA-716E-629D2AE420E6}" dt="2026-06-12T08:56:44.044" v="154"/>
          <ac:graphicFrameMkLst>
            <pc:docMk/>
            <pc:sldMk cId="1798895617" sldId="260"/>
            <ac:graphicFrameMk id="5" creationId="{42A27AA3-8392-6B1E-0B17-8F2FC16A606C}"/>
          </ac:graphicFrameMkLst>
        </pc:graphicFrameChg>
      </pc:sldChg>
      <pc:sldChg chg="addSp modSp new mod setBg">
        <pc:chgData name="Angy Carolan (2509406)" userId="S::2509406@student.uwtsd.ac.uk::64beb714-7f15-4236-a44f-108d3153645d" providerId="AD" clId="Web-{99F1137A-CCFC-3DBA-716E-629D2AE420E6}" dt="2026-06-12T08:56:53.123" v="155"/>
        <pc:sldMkLst>
          <pc:docMk/>
          <pc:sldMk cId="2073354793" sldId="261"/>
        </pc:sldMkLst>
        <pc:spChg chg="mod">
          <ac:chgData name="Angy Carolan (2509406)" userId="S::2509406@student.uwtsd.ac.uk::64beb714-7f15-4236-a44f-108d3153645d" providerId="AD" clId="Web-{99F1137A-CCFC-3DBA-716E-629D2AE420E6}" dt="2026-06-12T08:56:53.123" v="155"/>
          <ac:spMkLst>
            <pc:docMk/>
            <pc:sldMk cId="2073354793" sldId="261"/>
            <ac:spMk id="2" creationId="{D971C80C-7CE3-4715-1895-E969C55356A8}"/>
          </ac:spMkLst>
        </pc:spChg>
        <pc:spChg chg="mod">
          <ac:chgData name="Angy Carolan (2509406)" userId="S::2509406@student.uwtsd.ac.uk::64beb714-7f15-4236-a44f-108d3153645d" providerId="AD" clId="Web-{99F1137A-CCFC-3DBA-716E-629D2AE420E6}" dt="2026-06-12T08:56:53.123" v="155"/>
          <ac:spMkLst>
            <pc:docMk/>
            <pc:sldMk cId="2073354793" sldId="261"/>
            <ac:spMk id="3" creationId="{89498F5C-8397-3AA6-8114-4DC7921B3750}"/>
          </ac:spMkLst>
        </pc:spChg>
        <pc:spChg chg="add">
          <ac:chgData name="Angy Carolan (2509406)" userId="S::2509406@student.uwtsd.ac.uk::64beb714-7f15-4236-a44f-108d3153645d" providerId="AD" clId="Web-{99F1137A-CCFC-3DBA-716E-629D2AE420E6}" dt="2026-06-12T08:56:53.123" v="155"/>
          <ac:spMkLst>
            <pc:docMk/>
            <pc:sldMk cId="2073354793" sldId="261"/>
            <ac:spMk id="8" creationId="{C2554CA6-288E-4202-BC52-2E5A8F0C0AED}"/>
          </ac:spMkLst>
        </pc:spChg>
        <pc:spChg chg="add">
          <ac:chgData name="Angy Carolan (2509406)" userId="S::2509406@student.uwtsd.ac.uk::64beb714-7f15-4236-a44f-108d3153645d" providerId="AD" clId="Web-{99F1137A-CCFC-3DBA-716E-629D2AE420E6}" dt="2026-06-12T08:56:53.123" v="155"/>
          <ac:spMkLst>
            <pc:docMk/>
            <pc:sldMk cId="2073354793" sldId="261"/>
            <ac:spMk id="10" creationId="{B10BB131-AC8E-4A8E-A5D1-36260F720C3B}"/>
          </ac:spMkLst>
        </pc:spChg>
        <pc:spChg chg="add">
          <ac:chgData name="Angy Carolan (2509406)" userId="S::2509406@student.uwtsd.ac.uk::64beb714-7f15-4236-a44f-108d3153645d" providerId="AD" clId="Web-{99F1137A-CCFC-3DBA-716E-629D2AE420E6}" dt="2026-06-12T08:56:53.123" v="155"/>
          <ac:spMkLst>
            <pc:docMk/>
            <pc:sldMk cId="2073354793" sldId="261"/>
            <ac:spMk id="12" creationId="{5B7778FC-632E-4DCA-A7CB-0D7731CCF970}"/>
          </ac:spMkLst>
        </pc:spChg>
        <pc:spChg chg="add">
          <ac:chgData name="Angy Carolan (2509406)" userId="S::2509406@student.uwtsd.ac.uk::64beb714-7f15-4236-a44f-108d3153645d" providerId="AD" clId="Web-{99F1137A-CCFC-3DBA-716E-629D2AE420E6}" dt="2026-06-12T08:56:53.123" v="155"/>
          <ac:spMkLst>
            <pc:docMk/>
            <pc:sldMk cId="2073354793" sldId="261"/>
            <ac:spMk id="14" creationId="{FA23A907-97FB-4A8F-880A-DD77401C4296}"/>
          </ac:spMkLst>
        </pc:spChg>
      </pc:sldChg>
      <pc:sldChg chg="addSp delSp modSp new mod setBg">
        <pc:chgData name="Angy Carolan (2509406)" userId="S::2509406@student.uwtsd.ac.uk::64beb714-7f15-4236-a44f-108d3153645d" providerId="AD" clId="Web-{99F1137A-CCFC-3DBA-716E-629D2AE420E6}" dt="2026-06-12T08:57:04.701" v="158"/>
        <pc:sldMkLst>
          <pc:docMk/>
          <pc:sldMk cId="474732535" sldId="262"/>
        </pc:sldMkLst>
        <pc:spChg chg="mod">
          <ac:chgData name="Angy Carolan (2509406)" userId="S::2509406@student.uwtsd.ac.uk::64beb714-7f15-4236-a44f-108d3153645d" providerId="AD" clId="Web-{99F1137A-CCFC-3DBA-716E-629D2AE420E6}" dt="2026-06-12T08:57:04.701" v="158"/>
          <ac:spMkLst>
            <pc:docMk/>
            <pc:sldMk cId="474732535" sldId="262"/>
            <ac:spMk id="2" creationId="{A8FE8C96-FCF3-588C-16A0-8E9B53B64ECD}"/>
          </ac:spMkLst>
        </pc:spChg>
        <pc:spChg chg="del mod">
          <ac:chgData name="Angy Carolan (2509406)" userId="S::2509406@student.uwtsd.ac.uk::64beb714-7f15-4236-a44f-108d3153645d" providerId="AD" clId="Web-{99F1137A-CCFC-3DBA-716E-629D2AE420E6}" dt="2026-06-12T08:57:04.701" v="158"/>
          <ac:spMkLst>
            <pc:docMk/>
            <pc:sldMk cId="474732535" sldId="262"/>
            <ac:spMk id="3" creationId="{467E2E38-AD1D-609C-10A1-C448A98284A0}"/>
          </ac:spMkLst>
        </pc:spChg>
        <pc:spChg chg="add del">
          <ac:chgData name="Angy Carolan (2509406)" userId="S::2509406@student.uwtsd.ac.uk::64beb714-7f15-4236-a44f-108d3153645d" providerId="AD" clId="Web-{99F1137A-CCFC-3DBA-716E-629D2AE420E6}" dt="2026-06-12T08:57:04.670" v="157"/>
          <ac:spMkLst>
            <pc:docMk/>
            <pc:sldMk cId="474732535" sldId="262"/>
            <ac:spMk id="8" creationId="{907EF6B7-1338-4443-8C46-6A318D952DFD}"/>
          </ac:spMkLst>
        </pc:spChg>
        <pc:spChg chg="add del">
          <ac:chgData name="Angy Carolan (2509406)" userId="S::2509406@student.uwtsd.ac.uk::64beb714-7f15-4236-a44f-108d3153645d" providerId="AD" clId="Web-{99F1137A-CCFC-3DBA-716E-629D2AE420E6}" dt="2026-06-12T08:57:04.670" v="157"/>
          <ac:spMkLst>
            <pc:docMk/>
            <pc:sldMk cId="474732535" sldId="262"/>
            <ac:spMk id="10" creationId="{DAAE4CDD-124C-4DCF-9584-B6033B545DD5}"/>
          </ac:spMkLst>
        </pc:spChg>
        <pc:spChg chg="add del">
          <ac:chgData name="Angy Carolan (2509406)" userId="S::2509406@student.uwtsd.ac.uk::64beb714-7f15-4236-a44f-108d3153645d" providerId="AD" clId="Web-{99F1137A-CCFC-3DBA-716E-629D2AE420E6}" dt="2026-06-12T08:57:04.670" v="157"/>
          <ac:spMkLst>
            <pc:docMk/>
            <pc:sldMk cId="474732535" sldId="262"/>
            <ac:spMk id="12" creationId="{081E4A58-353D-44AE-B2FC-2A74E2E400F7}"/>
          </ac:spMkLst>
        </pc:spChg>
        <pc:spChg chg="add">
          <ac:chgData name="Angy Carolan (2509406)" userId="S::2509406@student.uwtsd.ac.uk::64beb714-7f15-4236-a44f-108d3153645d" providerId="AD" clId="Web-{99F1137A-CCFC-3DBA-716E-629D2AE420E6}" dt="2026-06-12T08:57:04.701" v="158"/>
          <ac:spMkLst>
            <pc:docMk/>
            <pc:sldMk cId="474732535" sldId="262"/>
            <ac:spMk id="14" creationId="{B50AB553-2A96-4A92-96F2-93548E096954}"/>
          </ac:spMkLst>
        </pc:spChg>
        <pc:graphicFrameChg chg="add">
          <ac:chgData name="Angy Carolan (2509406)" userId="S::2509406@student.uwtsd.ac.uk::64beb714-7f15-4236-a44f-108d3153645d" providerId="AD" clId="Web-{99F1137A-CCFC-3DBA-716E-629D2AE420E6}" dt="2026-06-12T08:57:04.701" v="158"/>
          <ac:graphicFrameMkLst>
            <pc:docMk/>
            <pc:sldMk cId="474732535" sldId="262"/>
            <ac:graphicFrameMk id="5" creationId="{A88D3857-9ACD-8907-09D9-BBD966DCB58F}"/>
          </ac:graphicFrameMkLst>
        </pc:graphicFrameChg>
        <pc:picChg chg="add">
          <ac:chgData name="Angy Carolan (2509406)" userId="S::2509406@student.uwtsd.ac.uk::64beb714-7f15-4236-a44f-108d3153645d" providerId="AD" clId="Web-{99F1137A-CCFC-3DBA-716E-629D2AE420E6}" dt="2026-06-12T08:57:04.701" v="158"/>
          <ac:picMkLst>
            <pc:docMk/>
            <pc:sldMk cId="474732535" sldId="262"/>
            <ac:picMk id="6" creationId="{96B9DC37-1840-99D6-9554-51C30BC8E7EB}"/>
          </ac:picMkLst>
        </pc:picChg>
      </pc:sldChg>
      <pc:sldChg chg="addSp delSp modSp new mod setBg">
        <pc:chgData name="Angy Carolan (2509406)" userId="S::2509406@student.uwtsd.ac.uk::64beb714-7f15-4236-a44f-108d3153645d" providerId="AD" clId="Web-{99F1137A-CCFC-3DBA-716E-629D2AE420E6}" dt="2026-06-12T08:57:18.623" v="161"/>
        <pc:sldMkLst>
          <pc:docMk/>
          <pc:sldMk cId="3742082020" sldId="263"/>
        </pc:sldMkLst>
        <pc:spChg chg="mod">
          <ac:chgData name="Angy Carolan (2509406)" userId="S::2509406@student.uwtsd.ac.uk::64beb714-7f15-4236-a44f-108d3153645d" providerId="AD" clId="Web-{99F1137A-CCFC-3DBA-716E-629D2AE420E6}" dt="2026-06-12T08:57:18.623" v="161"/>
          <ac:spMkLst>
            <pc:docMk/>
            <pc:sldMk cId="3742082020" sldId="263"/>
            <ac:spMk id="2" creationId="{310C593A-4131-3371-7EEE-B482029E2F54}"/>
          </ac:spMkLst>
        </pc:spChg>
        <pc:spChg chg="add del mod">
          <ac:chgData name="Angy Carolan (2509406)" userId="S::2509406@student.uwtsd.ac.uk::64beb714-7f15-4236-a44f-108d3153645d" providerId="AD" clId="Web-{99F1137A-CCFC-3DBA-716E-629D2AE420E6}" dt="2026-06-12T08:57:18.623" v="161"/>
          <ac:spMkLst>
            <pc:docMk/>
            <pc:sldMk cId="3742082020" sldId="263"/>
            <ac:spMk id="3" creationId="{CDFF731E-1BA0-C94B-DDEA-CAE004A435CD}"/>
          </ac:spMkLst>
        </pc:spChg>
        <pc:spChg chg="add">
          <ac:chgData name="Angy Carolan (2509406)" userId="S::2509406@student.uwtsd.ac.uk::64beb714-7f15-4236-a44f-108d3153645d" providerId="AD" clId="Web-{99F1137A-CCFC-3DBA-716E-629D2AE420E6}" dt="2026-06-12T08:57:18.623" v="161"/>
          <ac:spMkLst>
            <pc:docMk/>
            <pc:sldMk cId="3742082020" sldId="263"/>
            <ac:spMk id="8" creationId="{907EF6B7-1338-4443-8C46-6A318D952DFD}"/>
          </ac:spMkLst>
        </pc:spChg>
        <pc:spChg chg="add del">
          <ac:chgData name="Angy Carolan (2509406)" userId="S::2509406@student.uwtsd.ac.uk::64beb714-7f15-4236-a44f-108d3153645d" providerId="AD" clId="Web-{99F1137A-CCFC-3DBA-716E-629D2AE420E6}" dt="2026-06-12T08:57:18.608" v="160"/>
          <ac:spMkLst>
            <pc:docMk/>
            <pc:sldMk cId="3742082020" sldId="263"/>
            <ac:spMk id="10" creationId="{B50AB553-2A96-4A92-96F2-93548E096954}"/>
          </ac:spMkLst>
        </pc:spChg>
        <pc:spChg chg="add">
          <ac:chgData name="Angy Carolan (2509406)" userId="S::2509406@student.uwtsd.ac.uk::64beb714-7f15-4236-a44f-108d3153645d" providerId="AD" clId="Web-{99F1137A-CCFC-3DBA-716E-629D2AE420E6}" dt="2026-06-12T08:57:18.623" v="161"/>
          <ac:spMkLst>
            <pc:docMk/>
            <pc:sldMk cId="3742082020" sldId="263"/>
            <ac:spMk id="12" creationId="{081E4A58-353D-44AE-B2FC-2A74E2E400F7}"/>
          </ac:spMkLst>
        </pc:spChg>
        <pc:spChg chg="add">
          <ac:chgData name="Angy Carolan (2509406)" userId="S::2509406@student.uwtsd.ac.uk::64beb714-7f15-4236-a44f-108d3153645d" providerId="AD" clId="Web-{99F1137A-CCFC-3DBA-716E-629D2AE420E6}" dt="2026-06-12T08:57:18.623" v="161"/>
          <ac:spMkLst>
            <pc:docMk/>
            <pc:sldMk cId="3742082020" sldId="263"/>
            <ac:spMk id="13" creationId="{DAAE4CDD-124C-4DCF-9584-B6033B545DD5}"/>
          </ac:spMkLst>
        </pc:spChg>
        <pc:spChg chg="add">
          <ac:chgData name="Angy Carolan (2509406)" userId="S::2509406@student.uwtsd.ac.uk::64beb714-7f15-4236-a44f-108d3153645d" providerId="AD" clId="Web-{99F1137A-CCFC-3DBA-716E-629D2AE420E6}" dt="2026-06-12T08:57:18.623" v="161"/>
          <ac:spMkLst>
            <pc:docMk/>
            <pc:sldMk cId="3742082020" sldId="263"/>
            <ac:spMk id="14" creationId="{CDFF731E-1BA0-C94B-DDEA-CAE004A435CD}"/>
          </ac:spMkLst>
        </pc:spChg>
        <pc:graphicFrameChg chg="add del">
          <ac:chgData name="Angy Carolan (2509406)" userId="S::2509406@student.uwtsd.ac.uk::64beb714-7f15-4236-a44f-108d3153645d" providerId="AD" clId="Web-{99F1137A-CCFC-3DBA-716E-629D2AE420E6}" dt="2026-06-12T08:57:18.608" v="160"/>
          <ac:graphicFrameMkLst>
            <pc:docMk/>
            <pc:sldMk cId="3742082020" sldId="263"/>
            <ac:graphicFrameMk id="5" creationId="{ED056CEA-125A-C9BE-2469-16AAF9C04047}"/>
          </ac:graphicFrameMkLst>
        </pc:graphicFrameChg>
        <pc:picChg chg="add del">
          <ac:chgData name="Angy Carolan (2509406)" userId="S::2509406@student.uwtsd.ac.uk::64beb714-7f15-4236-a44f-108d3153645d" providerId="AD" clId="Web-{99F1137A-CCFC-3DBA-716E-629D2AE420E6}" dt="2026-06-12T08:57:18.608" v="160"/>
          <ac:picMkLst>
            <pc:docMk/>
            <pc:sldMk cId="3742082020" sldId="263"/>
            <ac:picMk id="6" creationId="{1F9AF6AD-29C4-5117-DBC4-51D1449DD045}"/>
          </ac:picMkLst>
        </pc:picChg>
      </pc:sldChg>
      <pc:sldChg chg="addSp delSp modSp new mod setBg">
        <pc:chgData name="Angy Carolan (2509406)" userId="S::2509406@student.uwtsd.ac.uk::64beb714-7f15-4236-a44f-108d3153645d" providerId="AD" clId="Web-{99F1137A-CCFC-3DBA-716E-629D2AE420E6}" dt="2026-06-12T08:57:28.858" v="162"/>
        <pc:sldMkLst>
          <pc:docMk/>
          <pc:sldMk cId="401029255" sldId="264"/>
        </pc:sldMkLst>
        <pc:spChg chg="mod">
          <ac:chgData name="Angy Carolan (2509406)" userId="S::2509406@student.uwtsd.ac.uk::64beb714-7f15-4236-a44f-108d3153645d" providerId="AD" clId="Web-{99F1137A-CCFC-3DBA-716E-629D2AE420E6}" dt="2026-06-12T08:57:28.858" v="162"/>
          <ac:spMkLst>
            <pc:docMk/>
            <pc:sldMk cId="401029255" sldId="264"/>
            <ac:spMk id="2" creationId="{2EFEE6E2-D93E-B382-F94C-2A317FB70DB7}"/>
          </ac:spMkLst>
        </pc:spChg>
        <pc:spChg chg="del mod">
          <ac:chgData name="Angy Carolan (2509406)" userId="S::2509406@student.uwtsd.ac.uk::64beb714-7f15-4236-a44f-108d3153645d" providerId="AD" clId="Web-{99F1137A-CCFC-3DBA-716E-629D2AE420E6}" dt="2026-06-12T08:57:28.858" v="162"/>
          <ac:spMkLst>
            <pc:docMk/>
            <pc:sldMk cId="401029255" sldId="264"/>
            <ac:spMk id="3" creationId="{4FF6A963-A9A3-0CC8-8AFC-03B464A07DFF}"/>
          </ac:spMkLst>
        </pc:spChg>
        <pc:spChg chg="add">
          <ac:chgData name="Angy Carolan (2509406)" userId="S::2509406@student.uwtsd.ac.uk::64beb714-7f15-4236-a44f-108d3153645d" providerId="AD" clId="Web-{99F1137A-CCFC-3DBA-716E-629D2AE420E6}" dt="2026-06-12T08:57:28.858" v="162"/>
          <ac:spMkLst>
            <pc:docMk/>
            <pc:sldMk cId="401029255" sldId="264"/>
            <ac:spMk id="10" creationId="{B50AB553-2A96-4A92-96F2-93548E096954}"/>
          </ac:spMkLst>
        </pc:spChg>
        <pc:graphicFrameChg chg="add">
          <ac:chgData name="Angy Carolan (2509406)" userId="S::2509406@student.uwtsd.ac.uk::64beb714-7f15-4236-a44f-108d3153645d" providerId="AD" clId="Web-{99F1137A-CCFC-3DBA-716E-629D2AE420E6}" dt="2026-06-12T08:57:28.858" v="162"/>
          <ac:graphicFrameMkLst>
            <pc:docMk/>
            <pc:sldMk cId="401029255" sldId="264"/>
            <ac:graphicFrameMk id="5" creationId="{6A795830-366B-42F8-1175-2239241A6866}"/>
          </ac:graphicFrameMkLst>
        </pc:graphicFrameChg>
        <pc:picChg chg="add">
          <ac:chgData name="Angy Carolan (2509406)" userId="S::2509406@student.uwtsd.ac.uk::64beb714-7f15-4236-a44f-108d3153645d" providerId="AD" clId="Web-{99F1137A-CCFC-3DBA-716E-629D2AE420E6}" dt="2026-06-12T08:57:28.858" v="162"/>
          <ac:picMkLst>
            <pc:docMk/>
            <pc:sldMk cId="401029255" sldId="264"/>
            <ac:picMk id="6" creationId="{20E78FC2-885B-C44C-DB52-28D103CAC726}"/>
          </ac:picMkLst>
        </pc:picChg>
      </pc:sldChg>
      <pc:sldChg chg="addSp delSp modSp new mod setBg">
        <pc:chgData name="Angy Carolan (2509406)" userId="S::2509406@student.uwtsd.ac.uk::64beb714-7f15-4236-a44f-108d3153645d" providerId="AD" clId="Web-{99F1137A-CCFC-3DBA-716E-629D2AE420E6}" dt="2026-06-12T08:57:52.749" v="165"/>
        <pc:sldMkLst>
          <pc:docMk/>
          <pc:sldMk cId="930373913" sldId="265"/>
        </pc:sldMkLst>
        <pc:spChg chg="mod">
          <ac:chgData name="Angy Carolan (2509406)" userId="S::2509406@student.uwtsd.ac.uk::64beb714-7f15-4236-a44f-108d3153645d" providerId="AD" clId="Web-{99F1137A-CCFC-3DBA-716E-629D2AE420E6}" dt="2026-06-12T08:57:52.749" v="165"/>
          <ac:spMkLst>
            <pc:docMk/>
            <pc:sldMk cId="930373913" sldId="265"/>
            <ac:spMk id="2" creationId="{C1B19A70-9DAB-A6E8-0FF4-8D3B20B0FC8C}"/>
          </ac:spMkLst>
        </pc:spChg>
        <pc:spChg chg="add del mod">
          <ac:chgData name="Angy Carolan (2509406)" userId="S::2509406@student.uwtsd.ac.uk::64beb714-7f15-4236-a44f-108d3153645d" providerId="AD" clId="Web-{99F1137A-CCFC-3DBA-716E-629D2AE420E6}" dt="2026-06-12T08:57:52.749" v="165"/>
          <ac:spMkLst>
            <pc:docMk/>
            <pc:sldMk cId="930373913" sldId="265"/>
            <ac:spMk id="3" creationId="{537DB115-C52D-EFC5-42FF-A77CAE8246CB}"/>
          </ac:spMkLst>
        </pc:spChg>
        <pc:spChg chg="add">
          <ac:chgData name="Angy Carolan (2509406)" userId="S::2509406@student.uwtsd.ac.uk::64beb714-7f15-4236-a44f-108d3153645d" providerId="AD" clId="Web-{99F1137A-CCFC-3DBA-716E-629D2AE420E6}" dt="2026-06-12T08:57:52.749" v="165"/>
          <ac:spMkLst>
            <pc:docMk/>
            <pc:sldMk cId="930373913" sldId="265"/>
            <ac:spMk id="8" creationId="{C2554CA6-288E-4202-BC52-2E5A8F0C0AED}"/>
          </ac:spMkLst>
        </pc:spChg>
        <pc:spChg chg="add del">
          <ac:chgData name="Angy Carolan (2509406)" userId="S::2509406@student.uwtsd.ac.uk::64beb714-7f15-4236-a44f-108d3153645d" providerId="AD" clId="Web-{99F1137A-CCFC-3DBA-716E-629D2AE420E6}" dt="2026-06-12T08:57:52.733" v="164"/>
          <ac:spMkLst>
            <pc:docMk/>
            <pc:sldMk cId="930373913" sldId="265"/>
            <ac:spMk id="9" creationId="{BACC6370-2D7E-4714-9D71-7542949D7D5D}"/>
          </ac:spMkLst>
        </pc:spChg>
        <pc:spChg chg="add">
          <ac:chgData name="Angy Carolan (2509406)" userId="S::2509406@student.uwtsd.ac.uk::64beb714-7f15-4236-a44f-108d3153645d" providerId="AD" clId="Web-{99F1137A-CCFC-3DBA-716E-629D2AE420E6}" dt="2026-06-12T08:57:52.749" v="165"/>
          <ac:spMkLst>
            <pc:docMk/>
            <pc:sldMk cId="930373913" sldId="265"/>
            <ac:spMk id="10" creationId="{B10BB131-AC8E-4A8E-A5D1-36260F720C3B}"/>
          </ac:spMkLst>
        </pc:spChg>
        <pc:spChg chg="add del">
          <ac:chgData name="Angy Carolan (2509406)" userId="S::2509406@student.uwtsd.ac.uk::64beb714-7f15-4236-a44f-108d3153645d" providerId="AD" clId="Web-{99F1137A-CCFC-3DBA-716E-629D2AE420E6}" dt="2026-06-12T08:57:52.733" v="164"/>
          <ac:spMkLst>
            <pc:docMk/>
            <pc:sldMk cId="930373913" sldId="265"/>
            <ac:spMk id="11" creationId="{256B2C21-A230-48C0-8DF1-C46611373C44}"/>
          </ac:spMkLst>
        </pc:spChg>
        <pc:spChg chg="add">
          <ac:chgData name="Angy Carolan (2509406)" userId="S::2509406@student.uwtsd.ac.uk::64beb714-7f15-4236-a44f-108d3153645d" providerId="AD" clId="Web-{99F1137A-CCFC-3DBA-716E-629D2AE420E6}" dt="2026-06-12T08:57:52.749" v="165"/>
          <ac:spMkLst>
            <pc:docMk/>
            <pc:sldMk cId="930373913" sldId="265"/>
            <ac:spMk id="12" creationId="{5B7778FC-632E-4DCA-A7CB-0D7731CCF970}"/>
          </ac:spMkLst>
        </pc:spChg>
        <pc:spChg chg="add del">
          <ac:chgData name="Angy Carolan (2509406)" userId="S::2509406@student.uwtsd.ac.uk::64beb714-7f15-4236-a44f-108d3153645d" providerId="AD" clId="Web-{99F1137A-CCFC-3DBA-716E-629D2AE420E6}" dt="2026-06-12T08:57:52.733" v="164"/>
          <ac:spMkLst>
            <pc:docMk/>
            <pc:sldMk cId="930373913" sldId="265"/>
            <ac:spMk id="13" creationId="{3847E18C-932D-4C95-AABA-FEC7C9499AD7}"/>
          </ac:spMkLst>
        </pc:spChg>
        <pc:spChg chg="add">
          <ac:chgData name="Angy Carolan (2509406)" userId="S::2509406@student.uwtsd.ac.uk::64beb714-7f15-4236-a44f-108d3153645d" providerId="AD" clId="Web-{99F1137A-CCFC-3DBA-716E-629D2AE420E6}" dt="2026-06-12T08:57:52.749" v="165"/>
          <ac:spMkLst>
            <pc:docMk/>
            <pc:sldMk cId="930373913" sldId="265"/>
            <ac:spMk id="14" creationId="{FA23A907-97FB-4A8F-880A-DD77401C4296}"/>
          </ac:spMkLst>
        </pc:spChg>
        <pc:spChg chg="add del">
          <ac:chgData name="Angy Carolan (2509406)" userId="S::2509406@student.uwtsd.ac.uk::64beb714-7f15-4236-a44f-108d3153645d" providerId="AD" clId="Web-{99F1137A-CCFC-3DBA-716E-629D2AE420E6}" dt="2026-06-12T08:57:52.733" v="164"/>
          <ac:spMkLst>
            <pc:docMk/>
            <pc:sldMk cId="930373913" sldId="265"/>
            <ac:spMk id="15" creationId="{3150CB11-0C61-439E-910F-5787759E72A0}"/>
          </ac:spMkLst>
        </pc:spChg>
        <pc:spChg chg="add del">
          <ac:chgData name="Angy Carolan (2509406)" userId="S::2509406@student.uwtsd.ac.uk::64beb714-7f15-4236-a44f-108d3153645d" providerId="AD" clId="Web-{99F1137A-CCFC-3DBA-716E-629D2AE420E6}" dt="2026-06-12T08:57:52.733" v="164"/>
          <ac:spMkLst>
            <pc:docMk/>
            <pc:sldMk cId="930373913" sldId="265"/>
            <ac:spMk id="17" creationId="{43F8A58B-5155-44CE-A5FF-7647B47D0A7A}"/>
          </ac:spMkLst>
        </pc:spChg>
        <pc:spChg chg="add del">
          <ac:chgData name="Angy Carolan (2509406)" userId="S::2509406@student.uwtsd.ac.uk::64beb714-7f15-4236-a44f-108d3153645d" providerId="AD" clId="Web-{99F1137A-CCFC-3DBA-716E-629D2AE420E6}" dt="2026-06-12T08:57:52.733" v="164"/>
          <ac:spMkLst>
            <pc:docMk/>
            <pc:sldMk cId="930373913" sldId="265"/>
            <ac:spMk id="19" creationId="{443F2ACA-E6D6-4028-82DD-F03C262D5DE6}"/>
          </ac:spMkLst>
        </pc:spChg>
        <pc:spChg chg="add">
          <ac:chgData name="Angy Carolan (2509406)" userId="S::2509406@student.uwtsd.ac.uk::64beb714-7f15-4236-a44f-108d3153645d" providerId="AD" clId="Web-{99F1137A-CCFC-3DBA-716E-629D2AE420E6}" dt="2026-06-12T08:57:52.749" v="165"/>
          <ac:spMkLst>
            <pc:docMk/>
            <pc:sldMk cId="930373913" sldId="265"/>
            <ac:spMk id="21" creationId="{537DB115-C52D-EFC5-42FF-A77CAE8246CB}"/>
          </ac:spMkLst>
        </pc:spChg>
        <pc:graphicFrameChg chg="add del">
          <ac:chgData name="Angy Carolan (2509406)" userId="S::2509406@student.uwtsd.ac.uk::64beb714-7f15-4236-a44f-108d3153645d" providerId="AD" clId="Web-{99F1137A-CCFC-3DBA-716E-629D2AE420E6}" dt="2026-06-12T08:57:52.733" v="164"/>
          <ac:graphicFrameMkLst>
            <pc:docMk/>
            <pc:sldMk cId="930373913" sldId="265"/>
            <ac:graphicFrameMk id="5" creationId="{929F9BF2-0C95-7E0C-A2D2-FF13DE005713}"/>
          </ac:graphicFrameMkLst>
        </pc:graphicFrameChg>
      </pc:sldChg>
      <pc:sldChg chg="addSp modSp new mod setBg">
        <pc:chgData name="Angy Carolan (2509406)" userId="S::2509406@student.uwtsd.ac.uk::64beb714-7f15-4236-a44f-108d3153645d" providerId="AD" clId="Web-{99F1137A-CCFC-3DBA-716E-629D2AE420E6}" dt="2026-06-12T08:58:02.874" v="166"/>
        <pc:sldMkLst>
          <pc:docMk/>
          <pc:sldMk cId="1856019042" sldId="266"/>
        </pc:sldMkLst>
        <pc:spChg chg="mod">
          <ac:chgData name="Angy Carolan (2509406)" userId="S::2509406@student.uwtsd.ac.uk::64beb714-7f15-4236-a44f-108d3153645d" providerId="AD" clId="Web-{99F1137A-CCFC-3DBA-716E-629D2AE420E6}" dt="2026-06-12T08:58:02.874" v="166"/>
          <ac:spMkLst>
            <pc:docMk/>
            <pc:sldMk cId="1856019042" sldId="266"/>
            <ac:spMk id="2" creationId="{D847F2C1-474E-8D0D-BC67-3608B1CAA838}"/>
          </ac:spMkLst>
        </pc:spChg>
        <pc:spChg chg="mod">
          <ac:chgData name="Angy Carolan (2509406)" userId="S::2509406@student.uwtsd.ac.uk::64beb714-7f15-4236-a44f-108d3153645d" providerId="AD" clId="Web-{99F1137A-CCFC-3DBA-716E-629D2AE420E6}" dt="2026-06-12T08:58:02.874" v="166"/>
          <ac:spMkLst>
            <pc:docMk/>
            <pc:sldMk cId="1856019042" sldId="266"/>
            <ac:spMk id="3" creationId="{6E891FC2-D462-68BD-616D-9D007E1C0148}"/>
          </ac:spMkLst>
        </pc:spChg>
        <pc:spChg chg="add">
          <ac:chgData name="Angy Carolan (2509406)" userId="S::2509406@student.uwtsd.ac.uk::64beb714-7f15-4236-a44f-108d3153645d" providerId="AD" clId="Web-{99F1137A-CCFC-3DBA-716E-629D2AE420E6}" dt="2026-06-12T08:58:02.874" v="166"/>
          <ac:spMkLst>
            <pc:docMk/>
            <pc:sldMk cId="1856019042" sldId="266"/>
            <ac:spMk id="8" creationId="{907EF6B7-1338-4443-8C46-6A318D952DFD}"/>
          </ac:spMkLst>
        </pc:spChg>
        <pc:spChg chg="add">
          <ac:chgData name="Angy Carolan (2509406)" userId="S::2509406@student.uwtsd.ac.uk::64beb714-7f15-4236-a44f-108d3153645d" providerId="AD" clId="Web-{99F1137A-CCFC-3DBA-716E-629D2AE420E6}" dt="2026-06-12T08:58:02.874" v="166"/>
          <ac:spMkLst>
            <pc:docMk/>
            <pc:sldMk cId="1856019042" sldId="266"/>
            <ac:spMk id="10" creationId="{DAAE4CDD-124C-4DCF-9584-B6033B545DD5}"/>
          </ac:spMkLst>
        </pc:spChg>
        <pc:spChg chg="add">
          <ac:chgData name="Angy Carolan (2509406)" userId="S::2509406@student.uwtsd.ac.uk::64beb714-7f15-4236-a44f-108d3153645d" providerId="AD" clId="Web-{99F1137A-CCFC-3DBA-716E-629D2AE420E6}" dt="2026-06-12T08:58:02.874" v="166"/>
          <ac:spMkLst>
            <pc:docMk/>
            <pc:sldMk cId="1856019042" sldId="266"/>
            <ac:spMk id="12" creationId="{081E4A58-353D-44AE-B2FC-2A74E2E400F7}"/>
          </ac:spMkLst>
        </pc:spChg>
      </pc:sldChg>
      <pc:sldChg chg="modSp new">
        <pc:chgData name="Angy Carolan (2509406)" userId="S::2509406@student.uwtsd.ac.uk::64beb714-7f15-4236-a44f-108d3153645d" providerId="AD" clId="Web-{99F1137A-CCFC-3DBA-716E-629D2AE420E6}" dt="2026-06-12T08:55:19.852" v="149" actId="20577"/>
        <pc:sldMkLst>
          <pc:docMk/>
          <pc:sldMk cId="2553665430" sldId="267"/>
        </pc:sldMkLst>
        <pc:spChg chg="mod">
          <ac:chgData name="Angy Carolan (2509406)" userId="S::2509406@student.uwtsd.ac.uk::64beb714-7f15-4236-a44f-108d3153645d" providerId="AD" clId="Web-{99F1137A-CCFC-3DBA-716E-629D2AE420E6}" dt="2026-06-12T08:55:19.852" v="149" actId="20577"/>
          <ac:spMkLst>
            <pc:docMk/>
            <pc:sldMk cId="2553665430" sldId="267"/>
            <ac:spMk id="2" creationId="{A476B534-E0B9-2402-EB2A-0EA9DE7FD2F6}"/>
          </ac:spMkLst>
        </pc:spChg>
        <pc:spChg chg="mod">
          <ac:chgData name="Angy Carolan (2509406)" userId="S::2509406@student.uwtsd.ac.uk::64beb714-7f15-4236-a44f-108d3153645d" providerId="AD" clId="Web-{99F1137A-CCFC-3DBA-716E-629D2AE420E6}" dt="2026-06-12T08:55:12.915" v="133" actId="20577"/>
          <ac:spMkLst>
            <pc:docMk/>
            <pc:sldMk cId="2553665430" sldId="267"/>
            <ac:spMk id="3" creationId="{F951B50A-92B8-CDEF-57C4-B6C61A10C529}"/>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28639C-6DFF-475F-A5FB-7222D81172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179113F-851E-4467-816C-38BF1698AB3C}">
      <dgm:prSet/>
      <dgm:spPr/>
      <dgm:t>
        <a:bodyPr/>
        <a:lstStyle/>
        <a:p>
          <a:r>
            <a:rPr lang="en-GB"/>
            <a:t>Isaac is a four year old child who attends a Children's Centre in London. Staff have noticed that he often appears withdrawn during play, struggles to join group activities, and becomes upset when separated from his mother. His mother has experienced postnatal depression and reports that Isaac rarely plays independently and has difficulty sleeping.</a:t>
          </a:r>
          <a:endParaRPr lang="en-US"/>
        </a:p>
      </dgm:t>
    </dgm:pt>
    <dgm:pt modelId="{1C477D81-C47E-4F17-A845-80D255021347}" type="parTrans" cxnId="{998B33E8-DBE2-4563-B8DD-E69518729C8F}">
      <dgm:prSet/>
      <dgm:spPr/>
      <dgm:t>
        <a:bodyPr/>
        <a:lstStyle/>
        <a:p>
          <a:endParaRPr lang="en-US"/>
        </a:p>
      </dgm:t>
    </dgm:pt>
    <dgm:pt modelId="{3D22A789-7F17-4A6F-BF44-7D1D0853787B}" type="sibTrans" cxnId="{998B33E8-DBE2-4563-B8DD-E69518729C8F}">
      <dgm:prSet/>
      <dgm:spPr/>
      <dgm:t>
        <a:bodyPr/>
        <a:lstStyle/>
        <a:p>
          <a:endParaRPr lang="en-US"/>
        </a:p>
      </dgm:t>
    </dgm:pt>
    <dgm:pt modelId="{7B4A4F4E-7038-4FF3-A5F9-3FD776698E58}">
      <dgm:prSet/>
      <dgm:spPr/>
      <dgm:t>
        <a:bodyPr/>
        <a:lstStyle/>
        <a:p>
          <a:r>
            <a:rPr lang="en-GB"/>
            <a:t>This presentation will use Bowlby's Attachment Theory to explore how Isaac's early experiences may have influenced his emotional, social and language development. It will also consider the role of nature and nurture before proposing practical support strategies for both Isaac and his family (Bowlby, 1969).</a:t>
          </a:r>
          <a:endParaRPr lang="en-US"/>
        </a:p>
      </dgm:t>
    </dgm:pt>
    <dgm:pt modelId="{25655E49-ED89-4BC4-A572-9157B13221A6}" type="parTrans" cxnId="{287ED906-BED8-480D-A018-966D14D2E798}">
      <dgm:prSet/>
      <dgm:spPr/>
      <dgm:t>
        <a:bodyPr/>
        <a:lstStyle/>
        <a:p>
          <a:endParaRPr lang="en-US"/>
        </a:p>
      </dgm:t>
    </dgm:pt>
    <dgm:pt modelId="{2AC3FD14-67DC-49D8-A9EF-7040FBC8E45E}" type="sibTrans" cxnId="{287ED906-BED8-480D-A018-966D14D2E798}">
      <dgm:prSet/>
      <dgm:spPr/>
      <dgm:t>
        <a:bodyPr/>
        <a:lstStyle/>
        <a:p>
          <a:endParaRPr lang="en-US"/>
        </a:p>
      </dgm:t>
    </dgm:pt>
    <dgm:pt modelId="{80DA6287-ABD2-4CCC-9291-D18EBF190CAF}" type="pres">
      <dgm:prSet presAssocID="{0428639C-6DFF-475F-A5FB-7222D811724C}" presName="root" presStyleCnt="0">
        <dgm:presLayoutVars>
          <dgm:dir/>
          <dgm:resizeHandles val="exact"/>
        </dgm:presLayoutVars>
      </dgm:prSet>
      <dgm:spPr/>
    </dgm:pt>
    <dgm:pt modelId="{F916BA5E-55CA-4F4F-AFE2-1CECDD7ED845}" type="pres">
      <dgm:prSet presAssocID="{0179113F-851E-4467-816C-38BF1698AB3C}" presName="compNode" presStyleCnt="0"/>
      <dgm:spPr/>
    </dgm:pt>
    <dgm:pt modelId="{CB633A8E-119B-41D1-B889-EA8DF8CFA6E2}" type="pres">
      <dgm:prSet presAssocID="{0179113F-851E-4467-816C-38BF1698AB3C}" presName="bgRect" presStyleLbl="bgShp" presStyleIdx="0" presStyleCnt="2"/>
      <dgm:spPr/>
    </dgm:pt>
    <dgm:pt modelId="{D6B22E98-E0B3-4086-9A43-4F60CD85510C}" type="pres">
      <dgm:prSet presAssocID="{0179113F-851E-4467-816C-38BF1698AB3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ent and Child"/>
        </a:ext>
      </dgm:extLst>
    </dgm:pt>
    <dgm:pt modelId="{ED7FB6E9-7EB6-4467-982F-E9DDBE49BD7F}" type="pres">
      <dgm:prSet presAssocID="{0179113F-851E-4467-816C-38BF1698AB3C}" presName="spaceRect" presStyleCnt="0"/>
      <dgm:spPr/>
    </dgm:pt>
    <dgm:pt modelId="{61287241-ABC8-4079-9945-9790522ACB81}" type="pres">
      <dgm:prSet presAssocID="{0179113F-851E-4467-816C-38BF1698AB3C}" presName="parTx" presStyleLbl="revTx" presStyleIdx="0" presStyleCnt="2">
        <dgm:presLayoutVars>
          <dgm:chMax val="0"/>
          <dgm:chPref val="0"/>
        </dgm:presLayoutVars>
      </dgm:prSet>
      <dgm:spPr/>
    </dgm:pt>
    <dgm:pt modelId="{E41EE665-0FB8-4C3E-B8B6-C341BA96E74F}" type="pres">
      <dgm:prSet presAssocID="{3D22A789-7F17-4A6F-BF44-7D1D0853787B}" presName="sibTrans" presStyleCnt="0"/>
      <dgm:spPr/>
    </dgm:pt>
    <dgm:pt modelId="{D303F975-9FF8-4944-9FF2-B8B9A3C5604D}" type="pres">
      <dgm:prSet presAssocID="{7B4A4F4E-7038-4FF3-A5F9-3FD776698E58}" presName="compNode" presStyleCnt="0"/>
      <dgm:spPr/>
    </dgm:pt>
    <dgm:pt modelId="{B59CA0A4-B9B8-44D3-A1BC-474322F613F1}" type="pres">
      <dgm:prSet presAssocID="{7B4A4F4E-7038-4FF3-A5F9-3FD776698E58}" presName="bgRect" presStyleLbl="bgShp" presStyleIdx="1" presStyleCnt="2"/>
      <dgm:spPr/>
    </dgm:pt>
    <dgm:pt modelId="{93A04D8A-04EB-4900-B2A9-1D2F504F262A}" type="pres">
      <dgm:prSet presAssocID="{7B4A4F4E-7038-4FF3-A5F9-3FD776698E5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l"/>
        </a:ext>
      </dgm:extLst>
    </dgm:pt>
    <dgm:pt modelId="{108D40B9-99E9-4D6B-AD66-9B5BD96FE15D}" type="pres">
      <dgm:prSet presAssocID="{7B4A4F4E-7038-4FF3-A5F9-3FD776698E58}" presName="spaceRect" presStyleCnt="0"/>
      <dgm:spPr/>
    </dgm:pt>
    <dgm:pt modelId="{160D6C25-6AEA-4028-A1EA-E7852D3759EE}" type="pres">
      <dgm:prSet presAssocID="{7B4A4F4E-7038-4FF3-A5F9-3FD776698E58}" presName="parTx" presStyleLbl="revTx" presStyleIdx="1" presStyleCnt="2">
        <dgm:presLayoutVars>
          <dgm:chMax val="0"/>
          <dgm:chPref val="0"/>
        </dgm:presLayoutVars>
      </dgm:prSet>
      <dgm:spPr/>
    </dgm:pt>
  </dgm:ptLst>
  <dgm:cxnLst>
    <dgm:cxn modelId="{287ED906-BED8-480D-A018-966D14D2E798}" srcId="{0428639C-6DFF-475F-A5FB-7222D811724C}" destId="{7B4A4F4E-7038-4FF3-A5F9-3FD776698E58}" srcOrd="1" destOrd="0" parTransId="{25655E49-ED89-4BC4-A572-9157B13221A6}" sibTransId="{2AC3FD14-67DC-49D8-A9EF-7040FBC8E45E}"/>
    <dgm:cxn modelId="{275C4214-E216-435C-A585-DF817FC78D43}" type="presOf" srcId="{7B4A4F4E-7038-4FF3-A5F9-3FD776698E58}" destId="{160D6C25-6AEA-4028-A1EA-E7852D3759EE}" srcOrd="0" destOrd="0" presId="urn:microsoft.com/office/officeart/2018/2/layout/IconVerticalSolidList"/>
    <dgm:cxn modelId="{7DC4674D-225B-4A0C-80D9-C886F35BA33B}" type="presOf" srcId="{0179113F-851E-4467-816C-38BF1698AB3C}" destId="{61287241-ABC8-4079-9945-9790522ACB81}" srcOrd="0" destOrd="0" presId="urn:microsoft.com/office/officeart/2018/2/layout/IconVerticalSolidList"/>
    <dgm:cxn modelId="{ACB75E90-361E-4094-8A6D-9EAD0F82569F}" type="presOf" srcId="{0428639C-6DFF-475F-A5FB-7222D811724C}" destId="{80DA6287-ABD2-4CCC-9291-D18EBF190CAF}" srcOrd="0" destOrd="0" presId="urn:microsoft.com/office/officeart/2018/2/layout/IconVerticalSolidList"/>
    <dgm:cxn modelId="{998B33E8-DBE2-4563-B8DD-E69518729C8F}" srcId="{0428639C-6DFF-475F-A5FB-7222D811724C}" destId="{0179113F-851E-4467-816C-38BF1698AB3C}" srcOrd="0" destOrd="0" parTransId="{1C477D81-C47E-4F17-A845-80D255021347}" sibTransId="{3D22A789-7F17-4A6F-BF44-7D1D0853787B}"/>
    <dgm:cxn modelId="{DB299F4B-089C-45AF-ADA4-A1F9B46B0EF1}" type="presParOf" srcId="{80DA6287-ABD2-4CCC-9291-D18EBF190CAF}" destId="{F916BA5E-55CA-4F4F-AFE2-1CECDD7ED845}" srcOrd="0" destOrd="0" presId="urn:microsoft.com/office/officeart/2018/2/layout/IconVerticalSolidList"/>
    <dgm:cxn modelId="{6889C5B2-2501-4D51-AC7D-E5E8C91103BC}" type="presParOf" srcId="{F916BA5E-55CA-4F4F-AFE2-1CECDD7ED845}" destId="{CB633A8E-119B-41D1-B889-EA8DF8CFA6E2}" srcOrd="0" destOrd="0" presId="urn:microsoft.com/office/officeart/2018/2/layout/IconVerticalSolidList"/>
    <dgm:cxn modelId="{87627055-E140-449A-B19A-8B3AD9703C55}" type="presParOf" srcId="{F916BA5E-55CA-4F4F-AFE2-1CECDD7ED845}" destId="{D6B22E98-E0B3-4086-9A43-4F60CD85510C}" srcOrd="1" destOrd="0" presId="urn:microsoft.com/office/officeart/2018/2/layout/IconVerticalSolidList"/>
    <dgm:cxn modelId="{EBAE0551-C6D3-4A71-A92A-5A9B53158A53}" type="presParOf" srcId="{F916BA5E-55CA-4F4F-AFE2-1CECDD7ED845}" destId="{ED7FB6E9-7EB6-4467-982F-E9DDBE49BD7F}" srcOrd="2" destOrd="0" presId="urn:microsoft.com/office/officeart/2018/2/layout/IconVerticalSolidList"/>
    <dgm:cxn modelId="{F5002FDC-A8D2-4B3D-9389-6E63F19C88BD}" type="presParOf" srcId="{F916BA5E-55CA-4F4F-AFE2-1CECDD7ED845}" destId="{61287241-ABC8-4079-9945-9790522ACB81}" srcOrd="3" destOrd="0" presId="urn:microsoft.com/office/officeart/2018/2/layout/IconVerticalSolidList"/>
    <dgm:cxn modelId="{4F92EA33-C08D-40FE-AFA8-3E605E45E00E}" type="presParOf" srcId="{80DA6287-ABD2-4CCC-9291-D18EBF190CAF}" destId="{E41EE665-0FB8-4C3E-B8B6-C341BA96E74F}" srcOrd="1" destOrd="0" presId="urn:microsoft.com/office/officeart/2018/2/layout/IconVerticalSolidList"/>
    <dgm:cxn modelId="{07BA02C0-CD21-4C92-8D22-925A5F7FA944}" type="presParOf" srcId="{80DA6287-ABD2-4CCC-9291-D18EBF190CAF}" destId="{D303F975-9FF8-4944-9FF2-B8B9A3C5604D}" srcOrd="2" destOrd="0" presId="urn:microsoft.com/office/officeart/2018/2/layout/IconVerticalSolidList"/>
    <dgm:cxn modelId="{548673A4-C5E6-4563-88F2-E58B9FDB2AE8}" type="presParOf" srcId="{D303F975-9FF8-4944-9FF2-B8B9A3C5604D}" destId="{B59CA0A4-B9B8-44D3-A1BC-474322F613F1}" srcOrd="0" destOrd="0" presId="urn:microsoft.com/office/officeart/2018/2/layout/IconVerticalSolidList"/>
    <dgm:cxn modelId="{7859AB01-1140-47D2-9D3F-16DD53ADCE8E}" type="presParOf" srcId="{D303F975-9FF8-4944-9FF2-B8B9A3C5604D}" destId="{93A04D8A-04EB-4900-B2A9-1D2F504F262A}" srcOrd="1" destOrd="0" presId="urn:microsoft.com/office/officeart/2018/2/layout/IconVerticalSolidList"/>
    <dgm:cxn modelId="{8C007D25-5AD4-4DCE-8EA9-AC724AAC2C05}" type="presParOf" srcId="{D303F975-9FF8-4944-9FF2-B8B9A3C5604D}" destId="{108D40B9-99E9-4D6B-AD66-9B5BD96FE15D}" srcOrd="2" destOrd="0" presId="urn:microsoft.com/office/officeart/2018/2/layout/IconVerticalSolidList"/>
    <dgm:cxn modelId="{2C5D2103-A72D-4CFE-9FF0-0D10676A4851}" type="presParOf" srcId="{D303F975-9FF8-4944-9FF2-B8B9A3C5604D}" destId="{160D6C25-6AEA-4028-A1EA-E7852D3759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06BD1B-7058-4F41-BF07-89598D4AFA5F}"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5A0C6765-E6DF-47B4-902F-FF44DEB2C1F6}">
      <dgm:prSet/>
      <dgm:spPr/>
      <dgm:t>
        <a:bodyPr/>
        <a:lstStyle/>
        <a:p>
          <a:r>
            <a:rPr lang="en-GB"/>
            <a:t>One factor that may have influenced Isaac's development is his mother's postnatal depression. Postnatal depression can affect a parent's ability to respond consistently to a child's emotional needs, particularly when they are experiencing low mood, exhaustion or social isolation.</a:t>
          </a:r>
          <a:endParaRPr lang="en-US"/>
        </a:p>
      </dgm:t>
    </dgm:pt>
    <dgm:pt modelId="{CC626180-0774-4F1E-BCA7-41318F0DAAB6}" type="parTrans" cxnId="{97FC2246-F55B-49FC-8021-42D6204757EE}">
      <dgm:prSet/>
      <dgm:spPr/>
      <dgm:t>
        <a:bodyPr/>
        <a:lstStyle/>
        <a:p>
          <a:endParaRPr lang="en-US"/>
        </a:p>
      </dgm:t>
    </dgm:pt>
    <dgm:pt modelId="{8E6A0874-AF27-4386-9A0B-9E10EEA63429}" type="sibTrans" cxnId="{97FC2246-F55B-49FC-8021-42D6204757EE}">
      <dgm:prSet/>
      <dgm:spPr/>
      <dgm:t>
        <a:bodyPr/>
        <a:lstStyle/>
        <a:p>
          <a:endParaRPr lang="en-US"/>
        </a:p>
      </dgm:t>
    </dgm:pt>
    <dgm:pt modelId="{9A71B15D-59A1-4D31-8AE7-CC946C288EE9}">
      <dgm:prSet/>
      <dgm:spPr/>
      <dgm:t>
        <a:bodyPr/>
        <a:lstStyle/>
        <a:p>
          <a:r>
            <a:rPr lang="en-GB"/>
            <a:t>The UK's National Health Service recognises that parental mental health difficulties can affect children's emotional wellbeing and development if support is not available (NHS, 2023).</a:t>
          </a:r>
          <a:endParaRPr lang="en-US"/>
        </a:p>
      </dgm:t>
    </dgm:pt>
    <dgm:pt modelId="{543C7DFA-D2BD-43FE-90EB-DBB83D6397FC}" type="parTrans" cxnId="{B62CCA9A-9B77-4D3F-8CDC-5F464858B28E}">
      <dgm:prSet/>
      <dgm:spPr/>
      <dgm:t>
        <a:bodyPr/>
        <a:lstStyle/>
        <a:p>
          <a:endParaRPr lang="en-US"/>
        </a:p>
      </dgm:t>
    </dgm:pt>
    <dgm:pt modelId="{C6E575B3-AB26-428D-961C-7E8894969802}" type="sibTrans" cxnId="{B62CCA9A-9B77-4D3F-8CDC-5F464858B28E}">
      <dgm:prSet/>
      <dgm:spPr/>
      <dgm:t>
        <a:bodyPr/>
        <a:lstStyle/>
        <a:p>
          <a:endParaRPr lang="en-US"/>
        </a:p>
      </dgm:t>
    </dgm:pt>
    <dgm:pt modelId="{5418D7C1-4401-477E-8BB1-59CBB3528D05}">
      <dgm:prSet/>
      <dgm:spPr/>
      <dgm:t>
        <a:bodyPr/>
        <a:lstStyle/>
        <a:p>
          <a:r>
            <a:rPr lang="en-GB"/>
            <a:t>Although postnatal depression does not automatically lead to attachment difficulties, it may make it harder for a child to develop feelings of security and trust</a:t>
          </a:r>
          <a:endParaRPr lang="en-US"/>
        </a:p>
      </dgm:t>
    </dgm:pt>
    <dgm:pt modelId="{C32E8653-7962-46E1-B74F-AEF8C95808EA}" type="parTrans" cxnId="{B07A48B0-07D1-4068-B56C-41F5E6E592CB}">
      <dgm:prSet/>
      <dgm:spPr/>
      <dgm:t>
        <a:bodyPr/>
        <a:lstStyle/>
        <a:p>
          <a:endParaRPr lang="en-US"/>
        </a:p>
      </dgm:t>
    </dgm:pt>
    <dgm:pt modelId="{4E931660-8D45-4CFF-ADF9-5B0EC51D0E43}" type="sibTrans" cxnId="{B07A48B0-07D1-4068-B56C-41F5E6E592CB}">
      <dgm:prSet/>
      <dgm:spPr/>
      <dgm:t>
        <a:bodyPr/>
        <a:lstStyle/>
        <a:p>
          <a:endParaRPr lang="en-US"/>
        </a:p>
      </dgm:t>
    </dgm:pt>
    <dgm:pt modelId="{4FF12F11-3D24-4F72-88E7-ACD26E60291A}" type="pres">
      <dgm:prSet presAssocID="{F106BD1B-7058-4F41-BF07-89598D4AFA5F}" presName="Name0" presStyleCnt="0">
        <dgm:presLayoutVars>
          <dgm:dir/>
          <dgm:resizeHandles val="exact"/>
        </dgm:presLayoutVars>
      </dgm:prSet>
      <dgm:spPr/>
    </dgm:pt>
    <dgm:pt modelId="{96948F43-E796-4AAF-B443-ABFE1D7652C6}" type="pres">
      <dgm:prSet presAssocID="{5A0C6765-E6DF-47B4-902F-FF44DEB2C1F6}" presName="node" presStyleLbl="node1" presStyleIdx="0" presStyleCnt="3">
        <dgm:presLayoutVars>
          <dgm:bulletEnabled val="1"/>
        </dgm:presLayoutVars>
      </dgm:prSet>
      <dgm:spPr/>
    </dgm:pt>
    <dgm:pt modelId="{C3E1A16B-AADB-4190-925F-DE659E56F051}" type="pres">
      <dgm:prSet presAssocID="{8E6A0874-AF27-4386-9A0B-9E10EEA63429}" presName="sibTrans" presStyleLbl="sibTrans2D1" presStyleIdx="0" presStyleCnt="2"/>
      <dgm:spPr/>
    </dgm:pt>
    <dgm:pt modelId="{B504540F-23B2-4AB2-A1CE-7F62E67CF27A}" type="pres">
      <dgm:prSet presAssocID="{8E6A0874-AF27-4386-9A0B-9E10EEA63429}" presName="connectorText" presStyleLbl="sibTrans2D1" presStyleIdx="0" presStyleCnt="2"/>
      <dgm:spPr/>
    </dgm:pt>
    <dgm:pt modelId="{2B84A90E-6EA5-44B5-9B73-1D94C6C96BDB}" type="pres">
      <dgm:prSet presAssocID="{9A71B15D-59A1-4D31-8AE7-CC946C288EE9}" presName="node" presStyleLbl="node1" presStyleIdx="1" presStyleCnt="3">
        <dgm:presLayoutVars>
          <dgm:bulletEnabled val="1"/>
        </dgm:presLayoutVars>
      </dgm:prSet>
      <dgm:spPr/>
    </dgm:pt>
    <dgm:pt modelId="{22802BEB-6EDA-4E62-8B32-C1FC06643749}" type="pres">
      <dgm:prSet presAssocID="{C6E575B3-AB26-428D-961C-7E8894969802}" presName="sibTrans" presStyleLbl="sibTrans2D1" presStyleIdx="1" presStyleCnt="2"/>
      <dgm:spPr/>
    </dgm:pt>
    <dgm:pt modelId="{B78EF499-0570-46AF-8DA1-B6F7912EBB7F}" type="pres">
      <dgm:prSet presAssocID="{C6E575B3-AB26-428D-961C-7E8894969802}" presName="connectorText" presStyleLbl="sibTrans2D1" presStyleIdx="1" presStyleCnt="2"/>
      <dgm:spPr/>
    </dgm:pt>
    <dgm:pt modelId="{9522306C-5ED5-44C0-B963-582349BF172E}" type="pres">
      <dgm:prSet presAssocID="{5418D7C1-4401-477E-8BB1-59CBB3528D05}" presName="node" presStyleLbl="node1" presStyleIdx="2" presStyleCnt="3">
        <dgm:presLayoutVars>
          <dgm:bulletEnabled val="1"/>
        </dgm:presLayoutVars>
      </dgm:prSet>
      <dgm:spPr/>
    </dgm:pt>
  </dgm:ptLst>
  <dgm:cxnLst>
    <dgm:cxn modelId="{BC27C811-F6B1-4AC0-9A85-0AD8B50A715E}" type="presOf" srcId="{8E6A0874-AF27-4386-9A0B-9E10EEA63429}" destId="{B504540F-23B2-4AB2-A1CE-7F62E67CF27A}" srcOrd="1" destOrd="0" presId="urn:microsoft.com/office/officeart/2005/8/layout/process1"/>
    <dgm:cxn modelId="{A512A734-E6B3-44CB-9BBC-DCC4499F590B}" type="presOf" srcId="{9A71B15D-59A1-4D31-8AE7-CC946C288EE9}" destId="{2B84A90E-6EA5-44B5-9B73-1D94C6C96BDB}" srcOrd="0" destOrd="0" presId="urn:microsoft.com/office/officeart/2005/8/layout/process1"/>
    <dgm:cxn modelId="{97FC2246-F55B-49FC-8021-42D6204757EE}" srcId="{F106BD1B-7058-4F41-BF07-89598D4AFA5F}" destId="{5A0C6765-E6DF-47B4-902F-FF44DEB2C1F6}" srcOrd="0" destOrd="0" parTransId="{CC626180-0774-4F1E-BCA7-41318F0DAAB6}" sibTransId="{8E6A0874-AF27-4386-9A0B-9E10EEA63429}"/>
    <dgm:cxn modelId="{36047655-75F0-4874-A437-82CE261D2D29}" type="presOf" srcId="{5A0C6765-E6DF-47B4-902F-FF44DEB2C1F6}" destId="{96948F43-E796-4AAF-B443-ABFE1D7652C6}" srcOrd="0" destOrd="0" presId="urn:microsoft.com/office/officeart/2005/8/layout/process1"/>
    <dgm:cxn modelId="{D148BF7E-C8D6-4D42-BC9F-F9B3FCC4FE0B}" type="presOf" srcId="{8E6A0874-AF27-4386-9A0B-9E10EEA63429}" destId="{C3E1A16B-AADB-4190-925F-DE659E56F051}" srcOrd="0" destOrd="0" presId="urn:microsoft.com/office/officeart/2005/8/layout/process1"/>
    <dgm:cxn modelId="{0B362581-3C0A-4C78-A881-DCC0FE1AAE54}" type="presOf" srcId="{F106BD1B-7058-4F41-BF07-89598D4AFA5F}" destId="{4FF12F11-3D24-4F72-88E7-ACD26E60291A}" srcOrd="0" destOrd="0" presId="urn:microsoft.com/office/officeart/2005/8/layout/process1"/>
    <dgm:cxn modelId="{838C3489-8290-4D53-A704-C8D73F1046CB}" type="presOf" srcId="{C6E575B3-AB26-428D-961C-7E8894969802}" destId="{B78EF499-0570-46AF-8DA1-B6F7912EBB7F}" srcOrd="1" destOrd="0" presId="urn:microsoft.com/office/officeart/2005/8/layout/process1"/>
    <dgm:cxn modelId="{B62CCA9A-9B77-4D3F-8CDC-5F464858B28E}" srcId="{F106BD1B-7058-4F41-BF07-89598D4AFA5F}" destId="{9A71B15D-59A1-4D31-8AE7-CC946C288EE9}" srcOrd="1" destOrd="0" parTransId="{543C7DFA-D2BD-43FE-90EB-DBB83D6397FC}" sibTransId="{C6E575B3-AB26-428D-961C-7E8894969802}"/>
    <dgm:cxn modelId="{B07A48B0-07D1-4068-B56C-41F5E6E592CB}" srcId="{F106BD1B-7058-4F41-BF07-89598D4AFA5F}" destId="{5418D7C1-4401-477E-8BB1-59CBB3528D05}" srcOrd="2" destOrd="0" parTransId="{C32E8653-7962-46E1-B74F-AEF8C95808EA}" sibTransId="{4E931660-8D45-4CFF-ADF9-5B0EC51D0E43}"/>
    <dgm:cxn modelId="{C1E79ECC-32C5-4A91-9940-1D0501F85621}" type="presOf" srcId="{5418D7C1-4401-477E-8BB1-59CBB3528D05}" destId="{9522306C-5ED5-44C0-B963-582349BF172E}" srcOrd="0" destOrd="0" presId="urn:microsoft.com/office/officeart/2005/8/layout/process1"/>
    <dgm:cxn modelId="{40D746E7-8C84-4CBE-AE6C-1CBFBE32D8C7}" type="presOf" srcId="{C6E575B3-AB26-428D-961C-7E8894969802}" destId="{22802BEB-6EDA-4E62-8B32-C1FC06643749}" srcOrd="0" destOrd="0" presId="urn:microsoft.com/office/officeart/2005/8/layout/process1"/>
    <dgm:cxn modelId="{2A290B96-C2A5-434D-8014-B0D0F09AEDD1}" type="presParOf" srcId="{4FF12F11-3D24-4F72-88E7-ACD26E60291A}" destId="{96948F43-E796-4AAF-B443-ABFE1D7652C6}" srcOrd="0" destOrd="0" presId="urn:microsoft.com/office/officeart/2005/8/layout/process1"/>
    <dgm:cxn modelId="{F9DD8DF5-5B14-4BB7-8EF4-9183E36A9632}" type="presParOf" srcId="{4FF12F11-3D24-4F72-88E7-ACD26E60291A}" destId="{C3E1A16B-AADB-4190-925F-DE659E56F051}" srcOrd="1" destOrd="0" presId="urn:microsoft.com/office/officeart/2005/8/layout/process1"/>
    <dgm:cxn modelId="{390C9D0E-2329-494B-B044-D23278ADFE03}" type="presParOf" srcId="{C3E1A16B-AADB-4190-925F-DE659E56F051}" destId="{B504540F-23B2-4AB2-A1CE-7F62E67CF27A}" srcOrd="0" destOrd="0" presId="urn:microsoft.com/office/officeart/2005/8/layout/process1"/>
    <dgm:cxn modelId="{FF7F441E-C9F3-4ADC-99F4-5CB67C1339F1}" type="presParOf" srcId="{4FF12F11-3D24-4F72-88E7-ACD26E60291A}" destId="{2B84A90E-6EA5-44B5-9B73-1D94C6C96BDB}" srcOrd="2" destOrd="0" presId="urn:microsoft.com/office/officeart/2005/8/layout/process1"/>
    <dgm:cxn modelId="{9B317ADA-EE75-4D7A-82B9-4EE0B11C55C6}" type="presParOf" srcId="{4FF12F11-3D24-4F72-88E7-ACD26E60291A}" destId="{22802BEB-6EDA-4E62-8B32-C1FC06643749}" srcOrd="3" destOrd="0" presId="urn:microsoft.com/office/officeart/2005/8/layout/process1"/>
    <dgm:cxn modelId="{5543587A-9459-4D67-977E-28FC18EB268B}" type="presParOf" srcId="{22802BEB-6EDA-4E62-8B32-C1FC06643749}" destId="{B78EF499-0570-46AF-8DA1-B6F7912EBB7F}" srcOrd="0" destOrd="0" presId="urn:microsoft.com/office/officeart/2005/8/layout/process1"/>
    <dgm:cxn modelId="{6FBA8E99-C876-4CC3-8BC1-675FCFE6565D}" type="presParOf" srcId="{4FF12F11-3D24-4F72-88E7-ACD26E60291A}" destId="{9522306C-5ED5-44C0-B963-582349BF172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D14436-87B5-401F-8C71-9D8B69F61364}"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96E4976F-EBCB-47D5-917A-510699FA1353}">
      <dgm:prSet/>
      <dgm:spPr/>
      <dgm:t>
        <a:bodyPr/>
        <a:lstStyle/>
        <a:p>
          <a:r>
            <a:rPr lang="en-GB"/>
            <a:t>Isaac's development is likely to have been influenced by both biological and environmental factors.</a:t>
          </a:r>
          <a:endParaRPr lang="en-US"/>
        </a:p>
      </dgm:t>
    </dgm:pt>
    <dgm:pt modelId="{EEC720A4-AC57-4A6E-8B8C-C27D4102E371}" type="parTrans" cxnId="{14F2D46E-8FC9-421A-8335-72B229CD0045}">
      <dgm:prSet/>
      <dgm:spPr/>
      <dgm:t>
        <a:bodyPr/>
        <a:lstStyle/>
        <a:p>
          <a:endParaRPr lang="en-US"/>
        </a:p>
      </dgm:t>
    </dgm:pt>
    <dgm:pt modelId="{68657F68-61C9-4363-A7C2-3F023A32D599}" type="sibTrans" cxnId="{14F2D46E-8FC9-421A-8335-72B229CD0045}">
      <dgm:prSet/>
      <dgm:spPr/>
      <dgm:t>
        <a:bodyPr/>
        <a:lstStyle/>
        <a:p>
          <a:endParaRPr lang="en-US"/>
        </a:p>
      </dgm:t>
    </dgm:pt>
    <dgm:pt modelId="{5B0D3BCE-223E-45D9-A0CC-BFF579F821CE}">
      <dgm:prSet/>
      <dgm:spPr/>
      <dgm:t>
        <a:bodyPr/>
        <a:lstStyle/>
        <a:p>
          <a:r>
            <a:rPr lang="en-GB"/>
            <a:t>From a nature perspective, children are born with different temperaments. Some children are naturally more cautious or sensitive than others (Centre for Research on Children and Families, 2018).</a:t>
          </a:r>
          <a:endParaRPr lang="en-US"/>
        </a:p>
      </dgm:t>
    </dgm:pt>
    <dgm:pt modelId="{C1B25D69-695E-45D5-BD5E-1D25EF0918D2}" type="parTrans" cxnId="{92EEA416-14D7-4AF2-B3C9-34239BC97A88}">
      <dgm:prSet/>
      <dgm:spPr/>
      <dgm:t>
        <a:bodyPr/>
        <a:lstStyle/>
        <a:p>
          <a:endParaRPr lang="en-US"/>
        </a:p>
      </dgm:t>
    </dgm:pt>
    <dgm:pt modelId="{EC62BE4A-BCCD-4E9D-A19C-43A9B6596B8B}" type="sibTrans" cxnId="{92EEA416-14D7-4AF2-B3C9-34239BC97A88}">
      <dgm:prSet/>
      <dgm:spPr/>
      <dgm:t>
        <a:bodyPr/>
        <a:lstStyle/>
        <a:p>
          <a:endParaRPr lang="en-US"/>
        </a:p>
      </dgm:t>
    </dgm:pt>
    <dgm:pt modelId="{5D946216-FB9F-4493-9C7A-7F1E90DDF182}">
      <dgm:prSet/>
      <dgm:spPr/>
      <dgm:t>
        <a:bodyPr/>
        <a:lstStyle/>
        <a:p>
          <a:r>
            <a:rPr lang="en-GB"/>
            <a:t>From a nurture perspective, factors such as parental mental health, disrupted childcare, reduced social opportunities and family transitions may have shaped Isaac's experiences (Department for Education, 2024).</a:t>
          </a:r>
          <a:endParaRPr lang="en-US"/>
        </a:p>
      </dgm:t>
    </dgm:pt>
    <dgm:pt modelId="{51F02418-D1A2-4A0A-AFFB-6E4E33D95B47}" type="parTrans" cxnId="{CB17630E-9137-4918-831C-CB5F2C9246F4}">
      <dgm:prSet/>
      <dgm:spPr/>
      <dgm:t>
        <a:bodyPr/>
        <a:lstStyle/>
        <a:p>
          <a:endParaRPr lang="en-US"/>
        </a:p>
      </dgm:t>
    </dgm:pt>
    <dgm:pt modelId="{2B1C839B-54C4-4451-BBEC-B39DED9A4773}" type="sibTrans" cxnId="{CB17630E-9137-4918-831C-CB5F2C9246F4}">
      <dgm:prSet/>
      <dgm:spPr/>
      <dgm:t>
        <a:bodyPr/>
        <a:lstStyle/>
        <a:p>
          <a:endParaRPr lang="en-US"/>
        </a:p>
      </dgm:t>
    </dgm:pt>
    <dgm:pt modelId="{65D364BA-E69B-48ED-8FB3-AF58BFB867CB}">
      <dgm:prSet/>
      <dgm:spPr/>
      <dgm:t>
        <a:bodyPr/>
        <a:lstStyle/>
        <a:p>
          <a:r>
            <a:rPr lang="en-GB"/>
            <a:t>Rather than acting separately, these influences interact throughout development.</a:t>
          </a:r>
          <a:endParaRPr lang="en-US"/>
        </a:p>
      </dgm:t>
    </dgm:pt>
    <dgm:pt modelId="{405CAF26-1B2B-46EA-B529-FFFB39C33CEB}" type="parTrans" cxnId="{1149EE4B-AD4F-476B-B72C-0E6DD539DD2A}">
      <dgm:prSet/>
      <dgm:spPr/>
      <dgm:t>
        <a:bodyPr/>
        <a:lstStyle/>
        <a:p>
          <a:endParaRPr lang="en-US"/>
        </a:p>
      </dgm:t>
    </dgm:pt>
    <dgm:pt modelId="{CF0EF1FA-78A1-484E-9E7E-05B665C526E9}" type="sibTrans" cxnId="{1149EE4B-AD4F-476B-B72C-0E6DD539DD2A}">
      <dgm:prSet/>
      <dgm:spPr/>
      <dgm:t>
        <a:bodyPr/>
        <a:lstStyle/>
        <a:p>
          <a:endParaRPr lang="en-US"/>
        </a:p>
      </dgm:t>
    </dgm:pt>
    <dgm:pt modelId="{1368AA2F-E9F0-4630-B6F0-207D78970B85}" type="pres">
      <dgm:prSet presAssocID="{51D14436-87B5-401F-8C71-9D8B69F61364}" presName="Name0" presStyleCnt="0">
        <dgm:presLayoutVars>
          <dgm:dir/>
          <dgm:animLvl val="lvl"/>
          <dgm:resizeHandles val="exact"/>
        </dgm:presLayoutVars>
      </dgm:prSet>
      <dgm:spPr/>
    </dgm:pt>
    <dgm:pt modelId="{D8EDB6A4-DE5E-40AF-8A10-896966105701}" type="pres">
      <dgm:prSet presAssocID="{96E4976F-EBCB-47D5-917A-510699FA1353}" presName="linNode" presStyleCnt="0"/>
      <dgm:spPr/>
    </dgm:pt>
    <dgm:pt modelId="{6D62EDC9-2420-44D9-A370-5230AA8747CC}" type="pres">
      <dgm:prSet presAssocID="{96E4976F-EBCB-47D5-917A-510699FA1353}" presName="parentText" presStyleLbl="node1" presStyleIdx="0" presStyleCnt="4">
        <dgm:presLayoutVars>
          <dgm:chMax val="1"/>
          <dgm:bulletEnabled val="1"/>
        </dgm:presLayoutVars>
      </dgm:prSet>
      <dgm:spPr/>
    </dgm:pt>
    <dgm:pt modelId="{2EDCEE29-004B-431E-B40D-AFF0BD7B9F33}" type="pres">
      <dgm:prSet presAssocID="{68657F68-61C9-4363-A7C2-3F023A32D599}" presName="sp" presStyleCnt="0"/>
      <dgm:spPr/>
    </dgm:pt>
    <dgm:pt modelId="{2813CFB4-5105-41A3-A5CC-31F92601EB3E}" type="pres">
      <dgm:prSet presAssocID="{5B0D3BCE-223E-45D9-A0CC-BFF579F821CE}" presName="linNode" presStyleCnt="0"/>
      <dgm:spPr/>
    </dgm:pt>
    <dgm:pt modelId="{4DE2F752-D12E-47F8-9561-C4AFFC00EEE8}" type="pres">
      <dgm:prSet presAssocID="{5B0D3BCE-223E-45D9-A0CC-BFF579F821CE}" presName="parentText" presStyleLbl="node1" presStyleIdx="1" presStyleCnt="4">
        <dgm:presLayoutVars>
          <dgm:chMax val="1"/>
          <dgm:bulletEnabled val="1"/>
        </dgm:presLayoutVars>
      </dgm:prSet>
      <dgm:spPr/>
    </dgm:pt>
    <dgm:pt modelId="{7DAF8AC8-B220-499C-997F-1C43CBBD93BA}" type="pres">
      <dgm:prSet presAssocID="{EC62BE4A-BCCD-4E9D-A19C-43A9B6596B8B}" presName="sp" presStyleCnt="0"/>
      <dgm:spPr/>
    </dgm:pt>
    <dgm:pt modelId="{E86B2367-084D-4E71-B50F-704601F15700}" type="pres">
      <dgm:prSet presAssocID="{5D946216-FB9F-4493-9C7A-7F1E90DDF182}" presName="linNode" presStyleCnt="0"/>
      <dgm:spPr/>
    </dgm:pt>
    <dgm:pt modelId="{4D588D0B-4ED8-44D9-AEF1-E638932AD9BA}" type="pres">
      <dgm:prSet presAssocID="{5D946216-FB9F-4493-9C7A-7F1E90DDF182}" presName="parentText" presStyleLbl="node1" presStyleIdx="2" presStyleCnt="4">
        <dgm:presLayoutVars>
          <dgm:chMax val="1"/>
          <dgm:bulletEnabled val="1"/>
        </dgm:presLayoutVars>
      </dgm:prSet>
      <dgm:spPr/>
    </dgm:pt>
    <dgm:pt modelId="{0FCC7339-7E8B-4C61-881C-AAAC5EADF0FC}" type="pres">
      <dgm:prSet presAssocID="{2B1C839B-54C4-4451-BBEC-B39DED9A4773}" presName="sp" presStyleCnt="0"/>
      <dgm:spPr/>
    </dgm:pt>
    <dgm:pt modelId="{91488E07-E9D3-497F-AB73-8C5527E4839E}" type="pres">
      <dgm:prSet presAssocID="{65D364BA-E69B-48ED-8FB3-AF58BFB867CB}" presName="linNode" presStyleCnt="0"/>
      <dgm:spPr/>
    </dgm:pt>
    <dgm:pt modelId="{EF1135A9-AE04-42D8-ACA8-28C033DFDC22}" type="pres">
      <dgm:prSet presAssocID="{65D364BA-E69B-48ED-8FB3-AF58BFB867CB}" presName="parentText" presStyleLbl="node1" presStyleIdx="3" presStyleCnt="4">
        <dgm:presLayoutVars>
          <dgm:chMax val="1"/>
          <dgm:bulletEnabled val="1"/>
        </dgm:presLayoutVars>
      </dgm:prSet>
      <dgm:spPr/>
    </dgm:pt>
  </dgm:ptLst>
  <dgm:cxnLst>
    <dgm:cxn modelId="{CB17630E-9137-4918-831C-CB5F2C9246F4}" srcId="{51D14436-87B5-401F-8C71-9D8B69F61364}" destId="{5D946216-FB9F-4493-9C7A-7F1E90DDF182}" srcOrd="2" destOrd="0" parTransId="{51F02418-D1A2-4A0A-AFFB-6E4E33D95B47}" sibTransId="{2B1C839B-54C4-4451-BBEC-B39DED9A4773}"/>
    <dgm:cxn modelId="{92EEA416-14D7-4AF2-B3C9-34239BC97A88}" srcId="{51D14436-87B5-401F-8C71-9D8B69F61364}" destId="{5B0D3BCE-223E-45D9-A0CC-BFF579F821CE}" srcOrd="1" destOrd="0" parTransId="{C1B25D69-695E-45D5-BD5E-1D25EF0918D2}" sibTransId="{EC62BE4A-BCCD-4E9D-A19C-43A9B6596B8B}"/>
    <dgm:cxn modelId="{0B6FB745-03E5-486A-B2D4-A519C5B8CD96}" type="presOf" srcId="{65D364BA-E69B-48ED-8FB3-AF58BFB867CB}" destId="{EF1135A9-AE04-42D8-ACA8-28C033DFDC22}" srcOrd="0" destOrd="0" presId="urn:microsoft.com/office/officeart/2005/8/layout/vList5"/>
    <dgm:cxn modelId="{0D51156A-D595-4E86-B974-C23B29C0E471}" type="presOf" srcId="{96E4976F-EBCB-47D5-917A-510699FA1353}" destId="{6D62EDC9-2420-44D9-A370-5230AA8747CC}" srcOrd="0" destOrd="0" presId="urn:microsoft.com/office/officeart/2005/8/layout/vList5"/>
    <dgm:cxn modelId="{1149EE4B-AD4F-476B-B72C-0E6DD539DD2A}" srcId="{51D14436-87B5-401F-8C71-9D8B69F61364}" destId="{65D364BA-E69B-48ED-8FB3-AF58BFB867CB}" srcOrd="3" destOrd="0" parTransId="{405CAF26-1B2B-46EA-B529-FFFB39C33CEB}" sibTransId="{CF0EF1FA-78A1-484E-9E7E-05B665C526E9}"/>
    <dgm:cxn modelId="{14F2D46E-8FC9-421A-8335-72B229CD0045}" srcId="{51D14436-87B5-401F-8C71-9D8B69F61364}" destId="{96E4976F-EBCB-47D5-917A-510699FA1353}" srcOrd="0" destOrd="0" parTransId="{EEC720A4-AC57-4A6E-8B8C-C27D4102E371}" sibTransId="{68657F68-61C9-4363-A7C2-3F023A32D599}"/>
    <dgm:cxn modelId="{C6EB6C74-F531-482E-82D9-82D713838F38}" type="presOf" srcId="{5D946216-FB9F-4493-9C7A-7F1E90DDF182}" destId="{4D588D0B-4ED8-44D9-AEF1-E638932AD9BA}" srcOrd="0" destOrd="0" presId="urn:microsoft.com/office/officeart/2005/8/layout/vList5"/>
    <dgm:cxn modelId="{9531E285-C840-426C-A29D-3AFC85ACF8D6}" type="presOf" srcId="{5B0D3BCE-223E-45D9-A0CC-BFF579F821CE}" destId="{4DE2F752-D12E-47F8-9561-C4AFFC00EEE8}" srcOrd="0" destOrd="0" presId="urn:microsoft.com/office/officeart/2005/8/layout/vList5"/>
    <dgm:cxn modelId="{4F3E04C9-0256-4793-9196-682D4994D35F}" type="presOf" srcId="{51D14436-87B5-401F-8C71-9D8B69F61364}" destId="{1368AA2F-E9F0-4630-B6F0-207D78970B85}" srcOrd="0" destOrd="0" presId="urn:microsoft.com/office/officeart/2005/8/layout/vList5"/>
    <dgm:cxn modelId="{194FC169-3DC9-4F45-A58D-C3F863218EDF}" type="presParOf" srcId="{1368AA2F-E9F0-4630-B6F0-207D78970B85}" destId="{D8EDB6A4-DE5E-40AF-8A10-896966105701}" srcOrd="0" destOrd="0" presId="urn:microsoft.com/office/officeart/2005/8/layout/vList5"/>
    <dgm:cxn modelId="{8AAB9EFF-2F03-4667-BC75-EEB649A0AA87}" type="presParOf" srcId="{D8EDB6A4-DE5E-40AF-8A10-896966105701}" destId="{6D62EDC9-2420-44D9-A370-5230AA8747CC}" srcOrd="0" destOrd="0" presId="urn:microsoft.com/office/officeart/2005/8/layout/vList5"/>
    <dgm:cxn modelId="{15615765-4EDC-431C-8BB5-CEE7A02A5055}" type="presParOf" srcId="{1368AA2F-E9F0-4630-B6F0-207D78970B85}" destId="{2EDCEE29-004B-431E-B40D-AFF0BD7B9F33}" srcOrd="1" destOrd="0" presId="urn:microsoft.com/office/officeart/2005/8/layout/vList5"/>
    <dgm:cxn modelId="{0DD45FD9-D811-42B4-B142-5DB2F85A8B84}" type="presParOf" srcId="{1368AA2F-E9F0-4630-B6F0-207D78970B85}" destId="{2813CFB4-5105-41A3-A5CC-31F92601EB3E}" srcOrd="2" destOrd="0" presId="urn:microsoft.com/office/officeart/2005/8/layout/vList5"/>
    <dgm:cxn modelId="{B2216DDB-18F7-47D7-96D3-80F62FF29CBC}" type="presParOf" srcId="{2813CFB4-5105-41A3-A5CC-31F92601EB3E}" destId="{4DE2F752-D12E-47F8-9561-C4AFFC00EEE8}" srcOrd="0" destOrd="0" presId="urn:microsoft.com/office/officeart/2005/8/layout/vList5"/>
    <dgm:cxn modelId="{25D3E54F-34C6-48C1-9389-B157B65E90C5}" type="presParOf" srcId="{1368AA2F-E9F0-4630-B6F0-207D78970B85}" destId="{7DAF8AC8-B220-499C-997F-1C43CBBD93BA}" srcOrd="3" destOrd="0" presId="urn:microsoft.com/office/officeart/2005/8/layout/vList5"/>
    <dgm:cxn modelId="{74AE4F28-DC2B-4D62-99E4-F675863DC91B}" type="presParOf" srcId="{1368AA2F-E9F0-4630-B6F0-207D78970B85}" destId="{E86B2367-084D-4E71-B50F-704601F15700}" srcOrd="4" destOrd="0" presId="urn:microsoft.com/office/officeart/2005/8/layout/vList5"/>
    <dgm:cxn modelId="{6FD29FA6-9E02-4671-8922-ED07A6F1D484}" type="presParOf" srcId="{E86B2367-084D-4E71-B50F-704601F15700}" destId="{4D588D0B-4ED8-44D9-AEF1-E638932AD9BA}" srcOrd="0" destOrd="0" presId="urn:microsoft.com/office/officeart/2005/8/layout/vList5"/>
    <dgm:cxn modelId="{C12D8F7D-4808-4B7E-8549-90F5E8870E31}" type="presParOf" srcId="{1368AA2F-E9F0-4630-B6F0-207D78970B85}" destId="{0FCC7339-7E8B-4C61-881C-AAAC5EADF0FC}" srcOrd="5" destOrd="0" presId="urn:microsoft.com/office/officeart/2005/8/layout/vList5"/>
    <dgm:cxn modelId="{9A77DE36-E3DB-40E5-92BB-E100847EBE54}" type="presParOf" srcId="{1368AA2F-E9F0-4630-B6F0-207D78970B85}" destId="{91488E07-E9D3-497F-AB73-8C5527E4839E}" srcOrd="6" destOrd="0" presId="urn:microsoft.com/office/officeart/2005/8/layout/vList5"/>
    <dgm:cxn modelId="{5CCE5226-1CD2-4BF0-8CD5-FFB71977B99B}" type="presParOf" srcId="{91488E07-E9D3-497F-AB73-8C5527E4839E}" destId="{EF1135A9-AE04-42D8-ACA8-28C033DFDC2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606597-67DB-4431-84B2-25E4692CEE29}"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2A01309E-8442-4C68-AE9A-9BA8591CE549}">
      <dgm:prSet/>
      <dgm:spPr/>
      <dgm:t>
        <a:bodyPr/>
        <a:lstStyle/>
        <a:p>
          <a:r>
            <a:rPr lang="en-GB"/>
            <a:t>Alongside attachment support, interventions should address Isaac's language and social development.</a:t>
          </a:r>
          <a:endParaRPr lang="en-US"/>
        </a:p>
      </dgm:t>
    </dgm:pt>
    <dgm:pt modelId="{E2E58AFE-FD97-4139-8CBB-D2FECBE7D2EA}" type="parTrans" cxnId="{1661DFB9-1ADF-43F0-B8A1-DE858099D794}">
      <dgm:prSet/>
      <dgm:spPr/>
      <dgm:t>
        <a:bodyPr/>
        <a:lstStyle/>
        <a:p>
          <a:endParaRPr lang="en-US"/>
        </a:p>
      </dgm:t>
    </dgm:pt>
    <dgm:pt modelId="{D740F2EA-9551-472F-A7CD-64C694B7CC08}" type="sibTrans" cxnId="{1661DFB9-1ADF-43F0-B8A1-DE858099D794}">
      <dgm:prSet/>
      <dgm:spPr/>
      <dgm:t>
        <a:bodyPr/>
        <a:lstStyle/>
        <a:p>
          <a:endParaRPr lang="en-US"/>
        </a:p>
      </dgm:t>
    </dgm:pt>
    <dgm:pt modelId="{351DE7A3-68FC-411C-926B-26CA74AE8A01}">
      <dgm:prSet/>
      <dgm:spPr/>
      <dgm:t>
        <a:bodyPr/>
        <a:lstStyle/>
        <a:p>
          <a:r>
            <a:rPr lang="en-GB"/>
            <a:t>Possible approaches include:</a:t>
          </a:r>
          <a:endParaRPr lang="en-US"/>
        </a:p>
      </dgm:t>
    </dgm:pt>
    <dgm:pt modelId="{883559D9-B4F3-437E-8136-9452CAB3E926}" type="parTrans" cxnId="{9741002C-A854-4760-BCE5-109B13430F10}">
      <dgm:prSet/>
      <dgm:spPr/>
      <dgm:t>
        <a:bodyPr/>
        <a:lstStyle/>
        <a:p>
          <a:endParaRPr lang="en-US"/>
        </a:p>
      </dgm:t>
    </dgm:pt>
    <dgm:pt modelId="{9C6F0FF1-74E5-4626-A929-FD2EBB146C0B}" type="sibTrans" cxnId="{9741002C-A854-4760-BCE5-109B13430F10}">
      <dgm:prSet/>
      <dgm:spPr/>
      <dgm:t>
        <a:bodyPr/>
        <a:lstStyle/>
        <a:p>
          <a:endParaRPr lang="en-US"/>
        </a:p>
      </dgm:t>
    </dgm:pt>
    <dgm:pt modelId="{2768ADE5-6B6F-4EC2-AC11-3B274057A982}">
      <dgm:prSet/>
      <dgm:spPr/>
      <dgm:t>
        <a:bodyPr/>
        <a:lstStyle/>
        <a:p>
          <a:r>
            <a:rPr lang="en-GB"/>
            <a:t>Small-group play activities. </a:t>
          </a:r>
          <a:endParaRPr lang="en-US"/>
        </a:p>
      </dgm:t>
    </dgm:pt>
    <dgm:pt modelId="{CCD788F2-09BC-4261-822C-C22453D7C5AE}" type="parTrans" cxnId="{D348D4CA-7712-4D51-A713-F610C340B4D2}">
      <dgm:prSet/>
      <dgm:spPr/>
      <dgm:t>
        <a:bodyPr/>
        <a:lstStyle/>
        <a:p>
          <a:endParaRPr lang="en-US"/>
        </a:p>
      </dgm:t>
    </dgm:pt>
    <dgm:pt modelId="{0298CA40-3211-4440-B7F9-BE302F8A3DC1}" type="sibTrans" cxnId="{D348D4CA-7712-4D51-A713-F610C340B4D2}">
      <dgm:prSet/>
      <dgm:spPr/>
      <dgm:t>
        <a:bodyPr/>
        <a:lstStyle/>
        <a:p>
          <a:endParaRPr lang="en-US"/>
        </a:p>
      </dgm:t>
    </dgm:pt>
    <dgm:pt modelId="{9F20EC63-5AA1-4D96-AD41-D562330F12E8}">
      <dgm:prSet/>
      <dgm:spPr/>
      <dgm:t>
        <a:bodyPr/>
        <a:lstStyle/>
        <a:p>
          <a:r>
            <a:rPr lang="en-GB"/>
            <a:t>Daily storytelling sessions. </a:t>
          </a:r>
          <a:endParaRPr lang="en-US"/>
        </a:p>
      </dgm:t>
    </dgm:pt>
    <dgm:pt modelId="{36E917AD-B463-4D6F-B903-5F7AC4FAB67D}" type="parTrans" cxnId="{7B519154-7600-4927-8752-ACD3575D425D}">
      <dgm:prSet/>
      <dgm:spPr/>
      <dgm:t>
        <a:bodyPr/>
        <a:lstStyle/>
        <a:p>
          <a:endParaRPr lang="en-US"/>
        </a:p>
      </dgm:t>
    </dgm:pt>
    <dgm:pt modelId="{2405E1A4-7C82-45B5-9976-BAFB6B19D985}" type="sibTrans" cxnId="{7B519154-7600-4927-8752-ACD3575D425D}">
      <dgm:prSet/>
      <dgm:spPr/>
      <dgm:t>
        <a:bodyPr/>
        <a:lstStyle/>
        <a:p>
          <a:endParaRPr lang="en-US"/>
        </a:p>
      </dgm:t>
    </dgm:pt>
    <dgm:pt modelId="{7B13C0C1-233A-42E1-861E-BE81EE586969}">
      <dgm:prSet/>
      <dgm:spPr/>
      <dgm:t>
        <a:bodyPr/>
        <a:lstStyle/>
        <a:p>
          <a:r>
            <a:rPr lang="en-GB"/>
            <a:t>Language-rich conversations. </a:t>
          </a:r>
          <a:endParaRPr lang="en-US"/>
        </a:p>
      </dgm:t>
    </dgm:pt>
    <dgm:pt modelId="{27EB5A87-B739-4674-B3C3-54D68E6533DF}" type="parTrans" cxnId="{48E5024D-3678-427F-9D18-208E77F06B98}">
      <dgm:prSet/>
      <dgm:spPr/>
      <dgm:t>
        <a:bodyPr/>
        <a:lstStyle/>
        <a:p>
          <a:endParaRPr lang="en-US"/>
        </a:p>
      </dgm:t>
    </dgm:pt>
    <dgm:pt modelId="{D0A0D1ED-2B24-40F9-836B-44D8A07094F7}" type="sibTrans" cxnId="{48E5024D-3678-427F-9D18-208E77F06B98}">
      <dgm:prSet/>
      <dgm:spPr/>
      <dgm:t>
        <a:bodyPr/>
        <a:lstStyle/>
        <a:p>
          <a:endParaRPr lang="en-US"/>
        </a:p>
      </dgm:t>
    </dgm:pt>
    <dgm:pt modelId="{B235851F-0DDE-4510-8889-BAA37B20A48D}">
      <dgm:prSet/>
      <dgm:spPr/>
      <dgm:t>
        <a:bodyPr/>
        <a:lstStyle/>
        <a:p>
          <a:r>
            <a:rPr lang="en-GB"/>
            <a:t>Turn-taking games. </a:t>
          </a:r>
          <a:endParaRPr lang="en-US"/>
        </a:p>
      </dgm:t>
    </dgm:pt>
    <dgm:pt modelId="{DC8ACE94-3CE9-4F82-AB36-6B1DA51A3438}" type="parTrans" cxnId="{0F5AB1C5-F493-4E83-A54B-D3EEECB04986}">
      <dgm:prSet/>
      <dgm:spPr/>
      <dgm:t>
        <a:bodyPr/>
        <a:lstStyle/>
        <a:p>
          <a:endParaRPr lang="en-US"/>
        </a:p>
      </dgm:t>
    </dgm:pt>
    <dgm:pt modelId="{70C13C42-B476-4F80-BB75-2B6A7E47D9B9}" type="sibTrans" cxnId="{0F5AB1C5-F493-4E83-A54B-D3EEECB04986}">
      <dgm:prSet/>
      <dgm:spPr/>
      <dgm:t>
        <a:bodyPr/>
        <a:lstStyle/>
        <a:p>
          <a:endParaRPr lang="en-US"/>
        </a:p>
      </dgm:t>
    </dgm:pt>
    <dgm:pt modelId="{B904D683-0560-4777-9ECF-4DC11DD9107A}">
      <dgm:prSet/>
      <dgm:spPr/>
      <dgm:t>
        <a:bodyPr/>
        <a:lstStyle/>
        <a:p>
          <a:r>
            <a:rPr lang="en-GB"/>
            <a:t>Emotion cards and visual supports. </a:t>
          </a:r>
          <a:endParaRPr lang="en-US"/>
        </a:p>
      </dgm:t>
    </dgm:pt>
    <dgm:pt modelId="{1E27F470-B560-4070-A0B2-58EF14EA155A}" type="parTrans" cxnId="{E857CF3F-1441-44E0-9AD9-CC22425B0F12}">
      <dgm:prSet/>
      <dgm:spPr/>
      <dgm:t>
        <a:bodyPr/>
        <a:lstStyle/>
        <a:p>
          <a:endParaRPr lang="en-US"/>
        </a:p>
      </dgm:t>
    </dgm:pt>
    <dgm:pt modelId="{EBFD3842-234F-4167-B4A3-BFA938C3C79F}" type="sibTrans" cxnId="{E857CF3F-1441-44E0-9AD9-CC22425B0F12}">
      <dgm:prSet/>
      <dgm:spPr/>
      <dgm:t>
        <a:bodyPr/>
        <a:lstStyle/>
        <a:p>
          <a:endParaRPr lang="en-US"/>
        </a:p>
      </dgm:t>
    </dgm:pt>
    <dgm:pt modelId="{F4467DE7-12A2-4C32-9685-2F23DB2C3DD3}">
      <dgm:prSet/>
      <dgm:spPr/>
      <dgm:t>
        <a:bodyPr/>
        <a:lstStyle/>
        <a:p>
          <a:r>
            <a:rPr lang="en-GB"/>
            <a:t>The UK's Speech and Language UK organisation highlights that early communication experiences play a significant role in children's social confidence and learning outcomes (Speech and Language UK, 2024).</a:t>
          </a:r>
          <a:endParaRPr lang="en-US"/>
        </a:p>
      </dgm:t>
    </dgm:pt>
    <dgm:pt modelId="{9FDD1C80-F501-4487-8B5A-784E06D10C3F}" type="parTrans" cxnId="{E536ACCD-EA48-4E70-99BD-3E1FD4793029}">
      <dgm:prSet/>
      <dgm:spPr/>
      <dgm:t>
        <a:bodyPr/>
        <a:lstStyle/>
        <a:p>
          <a:endParaRPr lang="en-US"/>
        </a:p>
      </dgm:t>
    </dgm:pt>
    <dgm:pt modelId="{72FF679A-D4B0-444A-AA9C-0C199BBE0756}" type="sibTrans" cxnId="{E536ACCD-EA48-4E70-99BD-3E1FD4793029}">
      <dgm:prSet/>
      <dgm:spPr/>
      <dgm:t>
        <a:bodyPr/>
        <a:lstStyle/>
        <a:p>
          <a:endParaRPr lang="en-US"/>
        </a:p>
      </dgm:t>
    </dgm:pt>
    <dgm:pt modelId="{B15023A1-149D-4170-A735-81C6B64E297E}">
      <dgm:prSet/>
      <dgm:spPr/>
      <dgm:t>
        <a:bodyPr/>
        <a:lstStyle/>
        <a:p>
          <a:r>
            <a:rPr lang="en-GB"/>
            <a:t>Multi-agency working between early years practitioners, health visitors, speech and language therapists and mental health services would provide more holistic support (National Children's Bureau, 2023).</a:t>
          </a:r>
          <a:endParaRPr lang="en-US"/>
        </a:p>
      </dgm:t>
    </dgm:pt>
    <dgm:pt modelId="{3BF04260-9F76-47A0-A42A-5E95EFC69C34}" type="parTrans" cxnId="{596C10C4-6E0C-4C63-A1B4-C0C3162E96E5}">
      <dgm:prSet/>
      <dgm:spPr/>
      <dgm:t>
        <a:bodyPr/>
        <a:lstStyle/>
        <a:p>
          <a:endParaRPr lang="en-US"/>
        </a:p>
      </dgm:t>
    </dgm:pt>
    <dgm:pt modelId="{0CB22F4D-429B-4AB3-A43A-F84EFA571007}" type="sibTrans" cxnId="{596C10C4-6E0C-4C63-A1B4-C0C3162E96E5}">
      <dgm:prSet/>
      <dgm:spPr/>
      <dgm:t>
        <a:bodyPr/>
        <a:lstStyle/>
        <a:p>
          <a:endParaRPr lang="en-US"/>
        </a:p>
      </dgm:t>
    </dgm:pt>
    <dgm:pt modelId="{27B55D3F-EABD-477E-A92F-7E893B2FEF10}" type="pres">
      <dgm:prSet presAssocID="{AA606597-67DB-4431-84B2-25E4692CEE29}" presName="Name0" presStyleCnt="0">
        <dgm:presLayoutVars>
          <dgm:dir/>
          <dgm:resizeHandles val="exact"/>
        </dgm:presLayoutVars>
      </dgm:prSet>
      <dgm:spPr/>
    </dgm:pt>
    <dgm:pt modelId="{63427C55-7CE2-4D03-BBC5-8FDC2CDEC1A2}" type="pres">
      <dgm:prSet presAssocID="{2A01309E-8442-4C68-AE9A-9BA8591CE549}" presName="node" presStyleLbl="node1" presStyleIdx="0" presStyleCnt="9">
        <dgm:presLayoutVars>
          <dgm:bulletEnabled val="1"/>
        </dgm:presLayoutVars>
      </dgm:prSet>
      <dgm:spPr/>
    </dgm:pt>
    <dgm:pt modelId="{6D33E334-13B6-46DF-BDD5-2622DDF7E343}" type="pres">
      <dgm:prSet presAssocID="{D740F2EA-9551-472F-A7CD-64C694B7CC08}" presName="sibTrans" presStyleLbl="sibTrans1D1" presStyleIdx="0" presStyleCnt="8"/>
      <dgm:spPr/>
    </dgm:pt>
    <dgm:pt modelId="{29B96267-682A-404B-9C17-0B3B6AFF5A0D}" type="pres">
      <dgm:prSet presAssocID="{D740F2EA-9551-472F-A7CD-64C694B7CC08}" presName="connectorText" presStyleLbl="sibTrans1D1" presStyleIdx="0" presStyleCnt="8"/>
      <dgm:spPr/>
    </dgm:pt>
    <dgm:pt modelId="{3B60A367-5E77-43BA-84A5-D01116F5524E}" type="pres">
      <dgm:prSet presAssocID="{351DE7A3-68FC-411C-926B-26CA74AE8A01}" presName="node" presStyleLbl="node1" presStyleIdx="1" presStyleCnt="9">
        <dgm:presLayoutVars>
          <dgm:bulletEnabled val="1"/>
        </dgm:presLayoutVars>
      </dgm:prSet>
      <dgm:spPr/>
    </dgm:pt>
    <dgm:pt modelId="{42353078-A8A4-4C68-8F29-274807862CC7}" type="pres">
      <dgm:prSet presAssocID="{9C6F0FF1-74E5-4626-A929-FD2EBB146C0B}" presName="sibTrans" presStyleLbl="sibTrans1D1" presStyleIdx="1" presStyleCnt="8"/>
      <dgm:spPr/>
    </dgm:pt>
    <dgm:pt modelId="{F5702918-B887-41B7-A298-C53409F07899}" type="pres">
      <dgm:prSet presAssocID="{9C6F0FF1-74E5-4626-A929-FD2EBB146C0B}" presName="connectorText" presStyleLbl="sibTrans1D1" presStyleIdx="1" presStyleCnt="8"/>
      <dgm:spPr/>
    </dgm:pt>
    <dgm:pt modelId="{9A87BBDB-4C7E-486B-9D4C-F5476B17B726}" type="pres">
      <dgm:prSet presAssocID="{2768ADE5-6B6F-4EC2-AC11-3B274057A982}" presName="node" presStyleLbl="node1" presStyleIdx="2" presStyleCnt="9">
        <dgm:presLayoutVars>
          <dgm:bulletEnabled val="1"/>
        </dgm:presLayoutVars>
      </dgm:prSet>
      <dgm:spPr/>
    </dgm:pt>
    <dgm:pt modelId="{7CC907B5-C398-4862-BD1F-E4A966E500EF}" type="pres">
      <dgm:prSet presAssocID="{0298CA40-3211-4440-B7F9-BE302F8A3DC1}" presName="sibTrans" presStyleLbl="sibTrans1D1" presStyleIdx="2" presStyleCnt="8"/>
      <dgm:spPr/>
    </dgm:pt>
    <dgm:pt modelId="{46043332-CBF9-4C27-8BC5-A4F62CFEAC45}" type="pres">
      <dgm:prSet presAssocID="{0298CA40-3211-4440-B7F9-BE302F8A3DC1}" presName="connectorText" presStyleLbl="sibTrans1D1" presStyleIdx="2" presStyleCnt="8"/>
      <dgm:spPr/>
    </dgm:pt>
    <dgm:pt modelId="{3F903A0B-79AA-442C-BC48-3CCE9E330F12}" type="pres">
      <dgm:prSet presAssocID="{9F20EC63-5AA1-4D96-AD41-D562330F12E8}" presName="node" presStyleLbl="node1" presStyleIdx="3" presStyleCnt="9">
        <dgm:presLayoutVars>
          <dgm:bulletEnabled val="1"/>
        </dgm:presLayoutVars>
      </dgm:prSet>
      <dgm:spPr/>
    </dgm:pt>
    <dgm:pt modelId="{25FA7C5C-8076-4808-AED6-6287560D4DE0}" type="pres">
      <dgm:prSet presAssocID="{2405E1A4-7C82-45B5-9976-BAFB6B19D985}" presName="sibTrans" presStyleLbl="sibTrans1D1" presStyleIdx="3" presStyleCnt="8"/>
      <dgm:spPr/>
    </dgm:pt>
    <dgm:pt modelId="{0BA0993D-FA79-4C4E-9C0E-5922B451B7EF}" type="pres">
      <dgm:prSet presAssocID="{2405E1A4-7C82-45B5-9976-BAFB6B19D985}" presName="connectorText" presStyleLbl="sibTrans1D1" presStyleIdx="3" presStyleCnt="8"/>
      <dgm:spPr/>
    </dgm:pt>
    <dgm:pt modelId="{DC1C2E1A-CE0D-489F-AAA7-5BDEA2CF04A2}" type="pres">
      <dgm:prSet presAssocID="{7B13C0C1-233A-42E1-861E-BE81EE586969}" presName="node" presStyleLbl="node1" presStyleIdx="4" presStyleCnt="9">
        <dgm:presLayoutVars>
          <dgm:bulletEnabled val="1"/>
        </dgm:presLayoutVars>
      </dgm:prSet>
      <dgm:spPr/>
    </dgm:pt>
    <dgm:pt modelId="{2EBB5BF1-373E-4202-8362-C69A7E75F684}" type="pres">
      <dgm:prSet presAssocID="{D0A0D1ED-2B24-40F9-836B-44D8A07094F7}" presName="sibTrans" presStyleLbl="sibTrans1D1" presStyleIdx="4" presStyleCnt="8"/>
      <dgm:spPr/>
    </dgm:pt>
    <dgm:pt modelId="{89B27C9E-D14F-423D-B7AE-93C9D71B3DCB}" type="pres">
      <dgm:prSet presAssocID="{D0A0D1ED-2B24-40F9-836B-44D8A07094F7}" presName="connectorText" presStyleLbl="sibTrans1D1" presStyleIdx="4" presStyleCnt="8"/>
      <dgm:spPr/>
    </dgm:pt>
    <dgm:pt modelId="{10988636-2A8F-4AD7-BB52-9D6C7C7206F8}" type="pres">
      <dgm:prSet presAssocID="{B235851F-0DDE-4510-8889-BAA37B20A48D}" presName="node" presStyleLbl="node1" presStyleIdx="5" presStyleCnt="9">
        <dgm:presLayoutVars>
          <dgm:bulletEnabled val="1"/>
        </dgm:presLayoutVars>
      </dgm:prSet>
      <dgm:spPr/>
    </dgm:pt>
    <dgm:pt modelId="{F72D464D-8D3E-43E3-B367-37D7D17944EE}" type="pres">
      <dgm:prSet presAssocID="{70C13C42-B476-4F80-BB75-2B6A7E47D9B9}" presName="sibTrans" presStyleLbl="sibTrans1D1" presStyleIdx="5" presStyleCnt="8"/>
      <dgm:spPr/>
    </dgm:pt>
    <dgm:pt modelId="{3AD53F5C-9D19-4A2B-894E-183DE71FBD62}" type="pres">
      <dgm:prSet presAssocID="{70C13C42-B476-4F80-BB75-2B6A7E47D9B9}" presName="connectorText" presStyleLbl="sibTrans1D1" presStyleIdx="5" presStyleCnt="8"/>
      <dgm:spPr/>
    </dgm:pt>
    <dgm:pt modelId="{56CE64C4-535D-40D8-9748-175EB622712D}" type="pres">
      <dgm:prSet presAssocID="{B904D683-0560-4777-9ECF-4DC11DD9107A}" presName="node" presStyleLbl="node1" presStyleIdx="6" presStyleCnt="9">
        <dgm:presLayoutVars>
          <dgm:bulletEnabled val="1"/>
        </dgm:presLayoutVars>
      </dgm:prSet>
      <dgm:spPr/>
    </dgm:pt>
    <dgm:pt modelId="{CC58596D-9B88-4387-8B11-08F1A76DB92C}" type="pres">
      <dgm:prSet presAssocID="{EBFD3842-234F-4167-B4A3-BFA938C3C79F}" presName="sibTrans" presStyleLbl="sibTrans1D1" presStyleIdx="6" presStyleCnt="8"/>
      <dgm:spPr/>
    </dgm:pt>
    <dgm:pt modelId="{D87F895A-ADAF-43C4-9AB1-108ECAFDB9DC}" type="pres">
      <dgm:prSet presAssocID="{EBFD3842-234F-4167-B4A3-BFA938C3C79F}" presName="connectorText" presStyleLbl="sibTrans1D1" presStyleIdx="6" presStyleCnt="8"/>
      <dgm:spPr/>
    </dgm:pt>
    <dgm:pt modelId="{80A459C4-3188-410F-881C-8B1573E4655B}" type="pres">
      <dgm:prSet presAssocID="{F4467DE7-12A2-4C32-9685-2F23DB2C3DD3}" presName="node" presStyleLbl="node1" presStyleIdx="7" presStyleCnt="9">
        <dgm:presLayoutVars>
          <dgm:bulletEnabled val="1"/>
        </dgm:presLayoutVars>
      </dgm:prSet>
      <dgm:spPr/>
    </dgm:pt>
    <dgm:pt modelId="{B23082E7-5E13-43AB-A701-4CA3901278B6}" type="pres">
      <dgm:prSet presAssocID="{72FF679A-D4B0-444A-AA9C-0C199BBE0756}" presName="sibTrans" presStyleLbl="sibTrans1D1" presStyleIdx="7" presStyleCnt="8"/>
      <dgm:spPr/>
    </dgm:pt>
    <dgm:pt modelId="{7745D24F-9288-4C29-9DB1-2BE4A2745101}" type="pres">
      <dgm:prSet presAssocID="{72FF679A-D4B0-444A-AA9C-0C199BBE0756}" presName="connectorText" presStyleLbl="sibTrans1D1" presStyleIdx="7" presStyleCnt="8"/>
      <dgm:spPr/>
    </dgm:pt>
    <dgm:pt modelId="{7BE95962-88FF-42AE-B551-6309CDA576C1}" type="pres">
      <dgm:prSet presAssocID="{B15023A1-149D-4170-A735-81C6B64E297E}" presName="node" presStyleLbl="node1" presStyleIdx="8" presStyleCnt="9">
        <dgm:presLayoutVars>
          <dgm:bulletEnabled val="1"/>
        </dgm:presLayoutVars>
      </dgm:prSet>
      <dgm:spPr/>
    </dgm:pt>
  </dgm:ptLst>
  <dgm:cxnLst>
    <dgm:cxn modelId="{24CEAC02-B66E-49DE-9849-98C21A89B8A0}" type="presOf" srcId="{EBFD3842-234F-4167-B4A3-BFA938C3C79F}" destId="{D87F895A-ADAF-43C4-9AB1-108ECAFDB9DC}" srcOrd="1" destOrd="0" presId="urn:microsoft.com/office/officeart/2016/7/layout/RepeatingBendingProcessNew"/>
    <dgm:cxn modelId="{9741002C-A854-4760-BCE5-109B13430F10}" srcId="{AA606597-67DB-4431-84B2-25E4692CEE29}" destId="{351DE7A3-68FC-411C-926B-26CA74AE8A01}" srcOrd="1" destOrd="0" parTransId="{883559D9-B4F3-437E-8136-9452CAB3E926}" sibTransId="{9C6F0FF1-74E5-4626-A929-FD2EBB146C0B}"/>
    <dgm:cxn modelId="{6AE1AD2E-FB38-4A46-996F-303568063D7A}" type="presOf" srcId="{70C13C42-B476-4F80-BB75-2B6A7E47D9B9}" destId="{3AD53F5C-9D19-4A2B-894E-183DE71FBD62}" srcOrd="1" destOrd="0" presId="urn:microsoft.com/office/officeart/2016/7/layout/RepeatingBendingProcessNew"/>
    <dgm:cxn modelId="{A78DE53D-D958-4923-8719-B925970DDE0F}" type="presOf" srcId="{72FF679A-D4B0-444A-AA9C-0C199BBE0756}" destId="{7745D24F-9288-4C29-9DB1-2BE4A2745101}" srcOrd="1" destOrd="0" presId="urn:microsoft.com/office/officeart/2016/7/layout/RepeatingBendingProcessNew"/>
    <dgm:cxn modelId="{E857CF3F-1441-44E0-9AD9-CC22425B0F12}" srcId="{AA606597-67DB-4431-84B2-25E4692CEE29}" destId="{B904D683-0560-4777-9ECF-4DC11DD9107A}" srcOrd="6" destOrd="0" parTransId="{1E27F470-B560-4070-A0B2-58EF14EA155A}" sibTransId="{EBFD3842-234F-4167-B4A3-BFA938C3C79F}"/>
    <dgm:cxn modelId="{341F8A40-8183-420D-A6D9-634C4313A14D}" type="presOf" srcId="{2405E1A4-7C82-45B5-9976-BAFB6B19D985}" destId="{0BA0993D-FA79-4C4E-9C0E-5922B451B7EF}" srcOrd="1" destOrd="0" presId="urn:microsoft.com/office/officeart/2016/7/layout/RepeatingBendingProcessNew"/>
    <dgm:cxn modelId="{3A74A25F-A811-49AC-94AF-F0E6DF44C304}" type="presOf" srcId="{0298CA40-3211-4440-B7F9-BE302F8A3DC1}" destId="{7CC907B5-C398-4862-BD1F-E4A966E500EF}" srcOrd="0" destOrd="0" presId="urn:microsoft.com/office/officeart/2016/7/layout/RepeatingBendingProcessNew"/>
    <dgm:cxn modelId="{48E5024D-3678-427F-9D18-208E77F06B98}" srcId="{AA606597-67DB-4431-84B2-25E4692CEE29}" destId="{7B13C0C1-233A-42E1-861E-BE81EE586969}" srcOrd="4" destOrd="0" parTransId="{27EB5A87-B739-4674-B3C3-54D68E6533DF}" sibTransId="{D0A0D1ED-2B24-40F9-836B-44D8A07094F7}"/>
    <dgm:cxn modelId="{B375A951-42D3-4E97-945C-E8FC80CA39C3}" type="presOf" srcId="{D740F2EA-9551-472F-A7CD-64C694B7CC08}" destId="{29B96267-682A-404B-9C17-0B3B6AFF5A0D}" srcOrd="1" destOrd="0" presId="urn:microsoft.com/office/officeart/2016/7/layout/RepeatingBendingProcessNew"/>
    <dgm:cxn modelId="{7E1FF873-6137-4CE2-8E4A-A6150C19BDC3}" type="presOf" srcId="{B904D683-0560-4777-9ECF-4DC11DD9107A}" destId="{56CE64C4-535D-40D8-9748-175EB622712D}" srcOrd="0" destOrd="0" presId="urn:microsoft.com/office/officeart/2016/7/layout/RepeatingBendingProcessNew"/>
    <dgm:cxn modelId="{7B519154-7600-4927-8752-ACD3575D425D}" srcId="{AA606597-67DB-4431-84B2-25E4692CEE29}" destId="{9F20EC63-5AA1-4D96-AD41-D562330F12E8}" srcOrd="3" destOrd="0" parTransId="{36E917AD-B463-4D6F-B903-5F7AC4FAB67D}" sibTransId="{2405E1A4-7C82-45B5-9976-BAFB6B19D985}"/>
    <dgm:cxn modelId="{2064DA55-A6C3-453A-9C38-142A3A4538DE}" type="presOf" srcId="{D0A0D1ED-2B24-40F9-836B-44D8A07094F7}" destId="{2EBB5BF1-373E-4202-8362-C69A7E75F684}" srcOrd="0" destOrd="0" presId="urn:microsoft.com/office/officeart/2016/7/layout/RepeatingBendingProcessNew"/>
    <dgm:cxn modelId="{3FDAC47A-D3BF-4D30-A7DC-3E44C7B49670}" type="presOf" srcId="{7B13C0C1-233A-42E1-861E-BE81EE586969}" destId="{DC1C2E1A-CE0D-489F-AAA7-5BDEA2CF04A2}" srcOrd="0" destOrd="0" presId="urn:microsoft.com/office/officeart/2016/7/layout/RepeatingBendingProcessNew"/>
    <dgm:cxn modelId="{49A3FB7B-6002-4B6C-8FE6-89E614AA318E}" type="presOf" srcId="{B235851F-0DDE-4510-8889-BAA37B20A48D}" destId="{10988636-2A8F-4AD7-BB52-9D6C7C7206F8}" srcOrd="0" destOrd="0" presId="urn:microsoft.com/office/officeart/2016/7/layout/RepeatingBendingProcessNew"/>
    <dgm:cxn modelId="{ABD27C7F-769F-4B7E-AAEA-F3C1F6EE757D}" type="presOf" srcId="{2405E1A4-7C82-45B5-9976-BAFB6B19D985}" destId="{25FA7C5C-8076-4808-AED6-6287560D4DE0}" srcOrd="0" destOrd="0" presId="urn:microsoft.com/office/officeart/2016/7/layout/RepeatingBendingProcessNew"/>
    <dgm:cxn modelId="{6600DA86-385B-4E5A-8481-CD98CEC3868D}" type="presOf" srcId="{351DE7A3-68FC-411C-926B-26CA74AE8A01}" destId="{3B60A367-5E77-43BA-84A5-D01116F5524E}" srcOrd="0" destOrd="0" presId="urn:microsoft.com/office/officeart/2016/7/layout/RepeatingBendingProcessNew"/>
    <dgm:cxn modelId="{10AF5789-54E8-49C6-AC99-3789308850A9}" type="presOf" srcId="{D0A0D1ED-2B24-40F9-836B-44D8A07094F7}" destId="{89B27C9E-D14F-423D-B7AE-93C9D71B3DCB}" srcOrd="1" destOrd="0" presId="urn:microsoft.com/office/officeart/2016/7/layout/RepeatingBendingProcessNew"/>
    <dgm:cxn modelId="{39C4898D-F33F-4DD4-9225-2C1C82465E9E}" type="presOf" srcId="{0298CA40-3211-4440-B7F9-BE302F8A3DC1}" destId="{46043332-CBF9-4C27-8BC5-A4F62CFEAC45}" srcOrd="1" destOrd="0" presId="urn:microsoft.com/office/officeart/2016/7/layout/RepeatingBendingProcessNew"/>
    <dgm:cxn modelId="{734C8391-F79F-4ACE-B002-389C750EFF44}" type="presOf" srcId="{2768ADE5-6B6F-4EC2-AC11-3B274057A982}" destId="{9A87BBDB-4C7E-486B-9D4C-F5476B17B726}" srcOrd="0" destOrd="0" presId="urn:microsoft.com/office/officeart/2016/7/layout/RepeatingBendingProcessNew"/>
    <dgm:cxn modelId="{A4854297-AC0C-4BC3-BF9B-C97BAB1144C7}" type="presOf" srcId="{70C13C42-B476-4F80-BB75-2B6A7E47D9B9}" destId="{F72D464D-8D3E-43E3-B367-37D7D17944EE}" srcOrd="0" destOrd="0" presId="urn:microsoft.com/office/officeart/2016/7/layout/RepeatingBendingProcessNew"/>
    <dgm:cxn modelId="{4B0D9BA3-8DA9-400E-A00F-F4976A599246}" type="presOf" srcId="{D740F2EA-9551-472F-A7CD-64C694B7CC08}" destId="{6D33E334-13B6-46DF-BDD5-2622DDF7E343}" srcOrd="0" destOrd="0" presId="urn:microsoft.com/office/officeart/2016/7/layout/RepeatingBendingProcessNew"/>
    <dgm:cxn modelId="{6C1DB1B3-F198-4847-BCBF-4D86BE34994F}" type="presOf" srcId="{2A01309E-8442-4C68-AE9A-9BA8591CE549}" destId="{63427C55-7CE2-4D03-BBC5-8FDC2CDEC1A2}" srcOrd="0" destOrd="0" presId="urn:microsoft.com/office/officeart/2016/7/layout/RepeatingBendingProcessNew"/>
    <dgm:cxn modelId="{1661DFB9-1ADF-43F0-B8A1-DE858099D794}" srcId="{AA606597-67DB-4431-84B2-25E4692CEE29}" destId="{2A01309E-8442-4C68-AE9A-9BA8591CE549}" srcOrd="0" destOrd="0" parTransId="{E2E58AFE-FD97-4139-8CBB-D2FECBE7D2EA}" sibTransId="{D740F2EA-9551-472F-A7CD-64C694B7CC08}"/>
    <dgm:cxn modelId="{6705E5BA-398F-4685-A12D-B827869CC8FD}" type="presOf" srcId="{9F20EC63-5AA1-4D96-AD41-D562330F12E8}" destId="{3F903A0B-79AA-442C-BC48-3CCE9E330F12}" srcOrd="0" destOrd="0" presId="urn:microsoft.com/office/officeart/2016/7/layout/RepeatingBendingProcessNew"/>
    <dgm:cxn modelId="{A7D8C3BC-E161-440B-B596-8CA8993BF235}" type="presOf" srcId="{9C6F0FF1-74E5-4626-A929-FD2EBB146C0B}" destId="{F5702918-B887-41B7-A298-C53409F07899}" srcOrd="1" destOrd="0" presId="urn:microsoft.com/office/officeart/2016/7/layout/RepeatingBendingProcessNew"/>
    <dgm:cxn modelId="{596C10C4-6E0C-4C63-A1B4-C0C3162E96E5}" srcId="{AA606597-67DB-4431-84B2-25E4692CEE29}" destId="{B15023A1-149D-4170-A735-81C6B64E297E}" srcOrd="8" destOrd="0" parTransId="{3BF04260-9F76-47A0-A42A-5E95EFC69C34}" sibTransId="{0CB22F4D-429B-4AB3-A43A-F84EFA571007}"/>
    <dgm:cxn modelId="{EF7C98C5-F1CB-468D-819D-FEA4DFFB6D62}" type="presOf" srcId="{EBFD3842-234F-4167-B4A3-BFA938C3C79F}" destId="{CC58596D-9B88-4387-8B11-08F1A76DB92C}" srcOrd="0" destOrd="0" presId="urn:microsoft.com/office/officeart/2016/7/layout/RepeatingBendingProcessNew"/>
    <dgm:cxn modelId="{0F5AB1C5-F493-4E83-A54B-D3EEECB04986}" srcId="{AA606597-67DB-4431-84B2-25E4692CEE29}" destId="{B235851F-0DDE-4510-8889-BAA37B20A48D}" srcOrd="5" destOrd="0" parTransId="{DC8ACE94-3CE9-4F82-AB36-6B1DA51A3438}" sibTransId="{70C13C42-B476-4F80-BB75-2B6A7E47D9B9}"/>
    <dgm:cxn modelId="{D348D4CA-7712-4D51-A713-F610C340B4D2}" srcId="{AA606597-67DB-4431-84B2-25E4692CEE29}" destId="{2768ADE5-6B6F-4EC2-AC11-3B274057A982}" srcOrd="2" destOrd="0" parTransId="{CCD788F2-09BC-4261-822C-C22453D7C5AE}" sibTransId="{0298CA40-3211-4440-B7F9-BE302F8A3DC1}"/>
    <dgm:cxn modelId="{E536ACCD-EA48-4E70-99BD-3E1FD4793029}" srcId="{AA606597-67DB-4431-84B2-25E4692CEE29}" destId="{F4467DE7-12A2-4C32-9685-2F23DB2C3DD3}" srcOrd="7" destOrd="0" parTransId="{9FDD1C80-F501-4487-8B5A-784E06D10C3F}" sibTransId="{72FF679A-D4B0-444A-AA9C-0C199BBE0756}"/>
    <dgm:cxn modelId="{E7FE8EDA-D948-46A7-BE92-EC4540BDACD7}" type="presOf" srcId="{9C6F0FF1-74E5-4626-A929-FD2EBB146C0B}" destId="{42353078-A8A4-4C68-8F29-274807862CC7}" srcOrd="0" destOrd="0" presId="urn:microsoft.com/office/officeart/2016/7/layout/RepeatingBendingProcessNew"/>
    <dgm:cxn modelId="{ABB0AADD-C2E7-49E1-A685-1C183AB8157F}" type="presOf" srcId="{B15023A1-149D-4170-A735-81C6B64E297E}" destId="{7BE95962-88FF-42AE-B551-6309CDA576C1}" srcOrd="0" destOrd="0" presId="urn:microsoft.com/office/officeart/2016/7/layout/RepeatingBendingProcessNew"/>
    <dgm:cxn modelId="{7395EFED-D5C0-4188-B793-89D0D413CE92}" type="presOf" srcId="{AA606597-67DB-4431-84B2-25E4692CEE29}" destId="{27B55D3F-EABD-477E-A92F-7E893B2FEF10}" srcOrd="0" destOrd="0" presId="urn:microsoft.com/office/officeart/2016/7/layout/RepeatingBendingProcessNew"/>
    <dgm:cxn modelId="{7B30D4F7-4AA0-4D0B-A554-F275C1C95F8C}" type="presOf" srcId="{72FF679A-D4B0-444A-AA9C-0C199BBE0756}" destId="{B23082E7-5E13-43AB-A701-4CA3901278B6}" srcOrd="0" destOrd="0" presId="urn:microsoft.com/office/officeart/2016/7/layout/RepeatingBendingProcessNew"/>
    <dgm:cxn modelId="{365890F8-22AC-4DAB-8509-CE2E0C435D0C}" type="presOf" srcId="{F4467DE7-12A2-4C32-9685-2F23DB2C3DD3}" destId="{80A459C4-3188-410F-881C-8B1573E4655B}" srcOrd="0" destOrd="0" presId="urn:microsoft.com/office/officeart/2016/7/layout/RepeatingBendingProcessNew"/>
    <dgm:cxn modelId="{9517EAD8-3739-4555-A69A-AF4A44AD1C5D}" type="presParOf" srcId="{27B55D3F-EABD-477E-A92F-7E893B2FEF10}" destId="{63427C55-7CE2-4D03-BBC5-8FDC2CDEC1A2}" srcOrd="0" destOrd="0" presId="urn:microsoft.com/office/officeart/2016/7/layout/RepeatingBendingProcessNew"/>
    <dgm:cxn modelId="{19BB747B-A004-4492-A20D-85A43641E910}" type="presParOf" srcId="{27B55D3F-EABD-477E-A92F-7E893B2FEF10}" destId="{6D33E334-13B6-46DF-BDD5-2622DDF7E343}" srcOrd="1" destOrd="0" presId="urn:microsoft.com/office/officeart/2016/7/layout/RepeatingBendingProcessNew"/>
    <dgm:cxn modelId="{F886A56C-D695-4603-BA12-53B30BABB459}" type="presParOf" srcId="{6D33E334-13B6-46DF-BDD5-2622DDF7E343}" destId="{29B96267-682A-404B-9C17-0B3B6AFF5A0D}" srcOrd="0" destOrd="0" presId="urn:microsoft.com/office/officeart/2016/7/layout/RepeatingBendingProcessNew"/>
    <dgm:cxn modelId="{755A9942-0B2B-4BC6-A589-0A5029AB1F2B}" type="presParOf" srcId="{27B55D3F-EABD-477E-A92F-7E893B2FEF10}" destId="{3B60A367-5E77-43BA-84A5-D01116F5524E}" srcOrd="2" destOrd="0" presId="urn:microsoft.com/office/officeart/2016/7/layout/RepeatingBendingProcessNew"/>
    <dgm:cxn modelId="{0636539C-B01E-45B0-8EE5-F42C70E87E26}" type="presParOf" srcId="{27B55D3F-EABD-477E-A92F-7E893B2FEF10}" destId="{42353078-A8A4-4C68-8F29-274807862CC7}" srcOrd="3" destOrd="0" presId="urn:microsoft.com/office/officeart/2016/7/layout/RepeatingBendingProcessNew"/>
    <dgm:cxn modelId="{B0E739BC-C5B5-46EE-A14E-83E553106610}" type="presParOf" srcId="{42353078-A8A4-4C68-8F29-274807862CC7}" destId="{F5702918-B887-41B7-A298-C53409F07899}" srcOrd="0" destOrd="0" presId="urn:microsoft.com/office/officeart/2016/7/layout/RepeatingBendingProcessNew"/>
    <dgm:cxn modelId="{DE8A59F4-3316-4016-89A1-DE1F4C7ADEF8}" type="presParOf" srcId="{27B55D3F-EABD-477E-A92F-7E893B2FEF10}" destId="{9A87BBDB-4C7E-486B-9D4C-F5476B17B726}" srcOrd="4" destOrd="0" presId="urn:microsoft.com/office/officeart/2016/7/layout/RepeatingBendingProcessNew"/>
    <dgm:cxn modelId="{5C31394B-A141-4134-B2B6-128A81729964}" type="presParOf" srcId="{27B55D3F-EABD-477E-A92F-7E893B2FEF10}" destId="{7CC907B5-C398-4862-BD1F-E4A966E500EF}" srcOrd="5" destOrd="0" presId="urn:microsoft.com/office/officeart/2016/7/layout/RepeatingBendingProcessNew"/>
    <dgm:cxn modelId="{4E187F4F-3929-41EA-99C6-E5A59FA62B9D}" type="presParOf" srcId="{7CC907B5-C398-4862-BD1F-E4A966E500EF}" destId="{46043332-CBF9-4C27-8BC5-A4F62CFEAC45}" srcOrd="0" destOrd="0" presId="urn:microsoft.com/office/officeart/2016/7/layout/RepeatingBendingProcessNew"/>
    <dgm:cxn modelId="{6F7E9F9F-F98B-4915-AC7F-B3513076289E}" type="presParOf" srcId="{27B55D3F-EABD-477E-A92F-7E893B2FEF10}" destId="{3F903A0B-79AA-442C-BC48-3CCE9E330F12}" srcOrd="6" destOrd="0" presId="urn:microsoft.com/office/officeart/2016/7/layout/RepeatingBendingProcessNew"/>
    <dgm:cxn modelId="{3B7E22AD-7066-419C-8AEE-B9EC2AD90119}" type="presParOf" srcId="{27B55D3F-EABD-477E-A92F-7E893B2FEF10}" destId="{25FA7C5C-8076-4808-AED6-6287560D4DE0}" srcOrd="7" destOrd="0" presId="urn:microsoft.com/office/officeart/2016/7/layout/RepeatingBendingProcessNew"/>
    <dgm:cxn modelId="{1FAA1CA5-8380-408D-BE53-847F7B03A77C}" type="presParOf" srcId="{25FA7C5C-8076-4808-AED6-6287560D4DE0}" destId="{0BA0993D-FA79-4C4E-9C0E-5922B451B7EF}" srcOrd="0" destOrd="0" presId="urn:microsoft.com/office/officeart/2016/7/layout/RepeatingBendingProcessNew"/>
    <dgm:cxn modelId="{9896B89B-B78A-4B80-9423-FB31CD93BA24}" type="presParOf" srcId="{27B55D3F-EABD-477E-A92F-7E893B2FEF10}" destId="{DC1C2E1A-CE0D-489F-AAA7-5BDEA2CF04A2}" srcOrd="8" destOrd="0" presId="urn:microsoft.com/office/officeart/2016/7/layout/RepeatingBendingProcessNew"/>
    <dgm:cxn modelId="{6A08FACE-2679-480E-A885-CA8AC2AD2440}" type="presParOf" srcId="{27B55D3F-EABD-477E-A92F-7E893B2FEF10}" destId="{2EBB5BF1-373E-4202-8362-C69A7E75F684}" srcOrd="9" destOrd="0" presId="urn:microsoft.com/office/officeart/2016/7/layout/RepeatingBendingProcessNew"/>
    <dgm:cxn modelId="{83B8BB23-1275-4389-A407-5AD3572126AF}" type="presParOf" srcId="{2EBB5BF1-373E-4202-8362-C69A7E75F684}" destId="{89B27C9E-D14F-423D-B7AE-93C9D71B3DCB}" srcOrd="0" destOrd="0" presId="urn:microsoft.com/office/officeart/2016/7/layout/RepeatingBendingProcessNew"/>
    <dgm:cxn modelId="{342763D3-359A-43A8-8671-116A94778754}" type="presParOf" srcId="{27B55D3F-EABD-477E-A92F-7E893B2FEF10}" destId="{10988636-2A8F-4AD7-BB52-9D6C7C7206F8}" srcOrd="10" destOrd="0" presId="urn:microsoft.com/office/officeart/2016/7/layout/RepeatingBendingProcessNew"/>
    <dgm:cxn modelId="{E14B32FB-3B50-488A-96E0-FDDD4D54948B}" type="presParOf" srcId="{27B55D3F-EABD-477E-A92F-7E893B2FEF10}" destId="{F72D464D-8D3E-43E3-B367-37D7D17944EE}" srcOrd="11" destOrd="0" presId="urn:microsoft.com/office/officeart/2016/7/layout/RepeatingBendingProcessNew"/>
    <dgm:cxn modelId="{DF1B17CB-4BAF-4ACD-9DF7-99D4E9D8D277}" type="presParOf" srcId="{F72D464D-8D3E-43E3-B367-37D7D17944EE}" destId="{3AD53F5C-9D19-4A2B-894E-183DE71FBD62}" srcOrd="0" destOrd="0" presId="urn:microsoft.com/office/officeart/2016/7/layout/RepeatingBendingProcessNew"/>
    <dgm:cxn modelId="{FEC2C5A3-3E3A-46E4-8838-3707ACFD9D43}" type="presParOf" srcId="{27B55D3F-EABD-477E-A92F-7E893B2FEF10}" destId="{56CE64C4-535D-40D8-9748-175EB622712D}" srcOrd="12" destOrd="0" presId="urn:microsoft.com/office/officeart/2016/7/layout/RepeatingBendingProcessNew"/>
    <dgm:cxn modelId="{6A9A7D54-7DD1-4EB0-A5E6-3E060262A9CD}" type="presParOf" srcId="{27B55D3F-EABD-477E-A92F-7E893B2FEF10}" destId="{CC58596D-9B88-4387-8B11-08F1A76DB92C}" srcOrd="13" destOrd="0" presId="urn:microsoft.com/office/officeart/2016/7/layout/RepeatingBendingProcessNew"/>
    <dgm:cxn modelId="{8EFA62F4-3531-43AE-B7D1-9EBCD5524A54}" type="presParOf" srcId="{CC58596D-9B88-4387-8B11-08F1A76DB92C}" destId="{D87F895A-ADAF-43C4-9AB1-108ECAFDB9DC}" srcOrd="0" destOrd="0" presId="urn:microsoft.com/office/officeart/2016/7/layout/RepeatingBendingProcessNew"/>
    <dgm:cxn modelId="{4DC1A440-4231-436B-AE19-09BC921F8F12}" type="presParOf" srcId="{27B55D3F-EABD-477E-A92F-7E893B2FEF10}" destId="{80A459C4-3188-410F-881C-8B1573E4655B}" srcOrd="14" destOrd="0" presId="urn:microsoft.com/office/officeart/2016/7/layout/RepeatingBendingProcessNew"/>
    <dgm:cxn modelId="{2297B700-083C-406B-85B4-D36AB3B2AFE8}" type="presParOf" srcId="{27B55D3F-EABD-477E-A92F-7E893B2FEF10}" destId="{B23082E7-5E13-43AB-A701-4CA3901278B6}" srcOrd="15" destOrd="0" presId="urn:microsoft.com/office/officeart/2016/7/layout/RepeatingBendingProcessNew"/>
    <dgm:cxn modelId="{8E0E3CED-611E-495A-8083-3F8AA2367633}" type="presParOf" srcId="{B23082E7-5E13-43AB-A701-4CA3901278B6}" destId="{7745D24F-9288-4C29-9DB1-2BE4A2745101}" srcOrd="0" destOrd="0" presId="urn:microsoft.com/office/officeart/2016/7/layout/RepeatingBendingProcessNew"/>
    <dgm:cxn modelId="{D2E86B8C-9336-4DE3-8B02-A6DFF7BC89C8}" type="presParOf" srcId="{27B55D3F-EABD-477E-A92F-7E893B2FEF10}" destId="{7BE95962-88FF-42AE-B551-6309CDA576C1}"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33A8E-119B-41D1-B889-EA8DF8CFA6E2}">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22E98-E0B3-4086-9A43-4F60CD85510C}">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287241-ABC8-4079-9945-9790522ACB81}">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755650">
            <a:lnSpc>
              <a:spcPct val="90000"/>
            </a:lnSpc>
            <a:spcBef>
              <a:spcPct val="0"/>
            </a:spcBef>
            <a:spcAft>
              <a:spcPct val="35000"/>
            </a:spcAft>
            <a:buNone/>
          </a:pPr>
          <a:r>
            <a:rPr lang="en-GB" sz="1700" kern="1200"/>
            <a:t>Isaac is a four year old child who attends a Children's Centre in London. Staff have noticed that he often appears withdrawn during play, struggles to join group activities, and becomes upset when separated from his mother. His mother has experienced postnatal depression and reports that Isaac rarely plays independently and has difficulty sleeping.</a:t>
          </a:r>
          <a:endParaRPr lang="en-US" sz="1700" kern="1200"/>
        </a:p>
      </dsp:txBody>
      <dsp:txXfrm>
        <a:off x="1509882" y="708097"/>
        <a:ext cx="9005717" cy="1307257"/>
      </dsp:txXfrm>
    </dsp:sp>
    <dsp:sp modelId="{B59CA0A4-B9B8-44D3-A1BC-474322F613F1}">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04D8A-04EB-4900-B2A9-1D2F504F262A}">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D6C25-6AEA-4028-A1EA-E7852D3759EE}">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755650">
            <a:lnSpc>
              <a:spcPct val="90000"/>
            </a:lnSpc>
            <a:spcBef>
              <a:spcPct val="0"/>
            </a:spcBef>
            <a:spcAft>
              <a:spcPct val="35000"/>
            </a:spcAft>
            <a:buNone/>
          </a:pPr>
          <a:r>
            <a:rPr lang="en-GB" sz="1700" kern="1200"/>
            <a:t>This presentation will use Bowlby's Attachment Theory to explore how Isaac's early experiences may have influenced his emotional, social and language development. It will also consider the role of nature and nurture before proposing practical support strategies for both Isaac and his family (Bowlby, 1969).</a:t>
          </a:r>
          <a:endParaRPr lang="en-US" sz="1700" kern="1200"/>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48F43-E796-4AAF-B443-ABFE1D7652C6}">
      <dsp:nvSpPr>
        <dsp:cNvPr id="0" name=""/>
        <dsp:cNvSpPr/>
      </dsp:nvSpPr>
      <dsp:spPr>
        <a:xfrm>
          <a:off x="9604" y="306707"/>
          <a:ext cx="2870689" cy="35793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factor that may have influenced Isaac's development is his mother's postnatal depression. Postnatal depression can affect a parent's ability to respond consistently to a child's emotional needs, particularly when they are experiencing low mood, exhaustion or social isolation.</a:t>
          </a:r>
          <a:endParaRPr lang="en-US" sz="1800" kern="1200"/>
        </a:p>
      </dsp:txBody>
      <dsp:txXfrm>
        <a:off x="93684" y="390787"/>
        <a:ext cx="2702529" cy="3411230"/>
      </dsp:txXfrm>
    </dsp:sp>
    <dsp:sp modelId="{C3E1A16B-AADB-4190-925F-DE659E56F051}">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67362" y="1882823"/>
        <a:ext cx="426010" cy="427158"/>
      </dsp:txXfrm>
    </dsp:sp>
    <dsp:sp modelId="{2B84A90E-6EA5-44B5-9B73-1D94C6C96BDB}">
      <dsp:nvSpPr>
        <dsp:cNvPr id="0" name=""/>
        <dsp:cNvSpPr/>
      </dsp:nvSpPr>
      <dsp:spPr>
        <a:xfrm>
          <a:off x="4028569" y="306707"/>
          <a:ext cx="2870689" cy="35793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UK's National Health Service recognises that parental mental health difficulties can affect children's emotional wellbeing and development if support is not available (NHS, 2023).</a:t>
          </a:r>
          <a:endParaRPr lang="en-US" sz="1800" kern="1200"/>
        </a:p>
      </dsp:txBody>
      <dsp:txXfrm>
        <a:off x="4112649" y="390787"/>
        <a:ext cx="2702529" cy="3411230"/>
      </dsp:txXfrm>
    </dsp:sp>
    <dsp:sp modelId="{22802BEB-6EDA-4E62-8B32-C1FC06643749}">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86328" y="1882823"/>
        <a:ext cx="426010" cy="427158"/>
      </dsp:txXfrm>
    </dsp:sp>
    <dsp:sp modelId="{9522306C-5ED5-44C0-B963-582349BF172E}">
      <dsp:nvSpPr>
        <dsp:cNvPr id="0" name=""/>
        <dsp:cNvSpPr/>
      </dsp:nvSpPr>
      <dsp:spPr>
        <a:xfrm>
          <a:off x="8047535" y="306707"/>
          <a:ext cx="2870689" cy="357939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Although postnatal depression does not automatically lead to attachment difficulties, it may make it harder for a child to develop feelings of security and trust</a:t>
          </a:r>
          <a:endParaRPr lang="en-US" sz="1800" kern="1200"/>
        </a:p>
      </dsp:txBody>
      <dsp:txXfrm>
        <a:off x="8131615" y="390787"/>
        <a:ext cx="2702529" cy="3411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2EDC9-2420-44D9-A370-5230AA8747CC}">
      <dsp:nvSpPr>
        <dsp:cNvPr id="0" name=""/>
        <dsp:cNvSpPr/>
      </dsp:nvSpPr>
      <dsp:spPr>
        <a:xfrm>
          <a:off x="3364992" y="2177"/>
          <a:ext cx="3785616" cy="10474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Isaac's development is likely to have been influenced by both biological and environmental factors.</a:t>
          </a:r>
          <a:endParaRPr lang="en-US" sz="1200" kern="1200"/>
        </a:p>
      </dsp:txBody>
      <dsp:txXfrm>
        <a:off x="3416125" y="53310"/>
        <a:ext cx="3683350" cy="945199"/>
      </dsp:txXfrm>
    </dsp:sp>
    <dsp:sp modelId="{4DE2F752-D12E-47F8-9561-C4AFFC00EEE8}">
      <dsp:nvSpPr>
        <dsp:cNvPr id="0" name=""/>
        <dsp:cNvSpPr/>
      </dsp:nvSpPr>
      <dsp:spPr>
        <a:xfrm>
          <a:off x="3364992" y="1102016"/>
          <a:ext cx="3785616" cy="1047465"/>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From a nature perspective, children are born with different temperaments. Some children are naturally more cautious or sensitive than others (Centre for Research on Children and Families, 2018).</a:t>
          </a:r>
          <a:endParaRPr lang="en-US" sz="1200" kern="1200"/>
        </a:p>
      </dsp:txBody>
      <dsp:txXfrm>
        <a:off x="3416125" y="1153149"/>
        <a:ext cx="3683350" cy="945199"/>
      </dsp:txXfrm>
    </dsp:sp>
    <dsp:sp modelId="{4D588D0B-4ED8-44D9-AEF1-E638932AD9BA}">
      <dsp:nvSpPr>
        <dsp:cNvPr id="0" name=""/>
        <dsp:cNvSpPr/>
      </dsp:nvSpPr>
      <dsp:spPr>
        <a:xfrm>
          <a:off x="3364992" y="2201855"/>
          <a:ext cx="3785616" cy="1047465"/>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From a nurture perspective, factors such as parental mental health, disrupted childcare, reduced social opportunities and family transitions may have shaped Isaac's experiences (Department for Education, 2024).</a:t>
          </a:r>
          <a:endParaRPr lang="en-US" sz="1200" kern="1200"/>
        </a:p>
      </dsp:txBody>
      <dsp:txXfrm>
        <a:off x="3416125" y="2252988"/>
        <a:ext cx="3683350" cy="945199"/>
      </dsp:txXfrm>
    </dsp:sp>
    <dsp:sp modelId="{EF1135A9-AE04-42D8-ACA8-28C033DFDC22}">
      <dsp:nvSpPr>
        <dsp:cNvPr id="0" name=""/>
        <dsp:cNvSpPr/>
      </dsp:nvSpPr>
      <dsp:spPr>
        <a:xfrm>
          <a:off x="3364992" y="3301694"/>
          <a:ext cx="3785616" cy="104746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Rather than acting separately, these influences interact throughout development.</a:t>
          </a:r>
          <a:endParaRPr lang="en-US" sz="1200" kern="1200"/>
        </a:p>
      </dsp:txBody>
      <dsp:txXfrm>
        <a:off x="3416125" y="3352827"/>
        <a:ext cx="3683350" cy="9451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3E334-13B6-46DF-BDD5-2622DDF7E343}">
      <dsp:nvSpPr>
        <dsp:cNvPr id="0" name=""/>
        <dsp:cNvSpPr/>
      </dsp:nvSpPr>
      <dsp:spPr>
        <a:xfrm>
          <a:off x="2672229" y="535503"/>
          <a:ext cx="411234" cy="91440"/>
        </a:xfrm>
        <a:custGeom>
          <a:avLst/>
          <a:gdLst/>
          <a:ahLst/>
          <a:cxnLst/>
          <a:rect l="0" t="0" r="0" b="0"/>
          <a:pathLst>
            <a:path>
              <a:moveTo>
                <a:pt x="0" y="45720"/>
              </a:moveTo>
              <a:lnTo>
                <a:pt x="41123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801" y="579012"/>
        <a:ext cx="22091" cy="4422"/>
      </dsp:txXfrm>
    </dsp:sp>
    <dsp:sp modelId="{63427C55-7CE2-4D03-BBC5-8FDC2CDEC1A2}">
      <dsp:nvSpPr>
        <dsp:cNvPr id="0" name=""/>
        <dsp:cNvSpPr/>
      </dsp:nvSpPr>
      <dsp:spPr>
        <a:xfrm>
          <a:off x="753011" y="4917"/>
          <a:ext cx="1921018" cy="115261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Alongside attachment support, interventions should address Isaac's language and social development.</a:t>
          </a:r>
          <a:endParaRPr lang="en-US" sz="1200" kern="1200"/>
        </a:p>
      </dsp:txBody>
      <dsp:txXfrm>
        <a:off x="753011" y="4917"/>
        <a:ext cx="1921018" cy="1152611"/>
      </dsp:txXfrm>
    </dsp:sp>
    <dsp:sp modelId="{42353078-A8A4-4C68-8F29-274807862CC7}">
      <dsp:nvSpPr>
        <dsp:cNvPr id="0" name=""/>
        <dsp:cNvSpPr/>
      </dsp:nvSpPr>
      <dsp:spPr>
        <a:xfrm>
          <a:off x="5035082" y="535503"/>
          <a:ext cx="411234" cy="91440"/>
        </a:xfrm>
        <a:custGeom>
          <a:avLst/>
          <a:gdLst/>
          <a:ahLst/>
          <a:cxnLst/>
          <a:rect l="0" t="0" r="0" b="0"/>
          <a:pathLst>
            <a:path>
              <a:moveTo>
                <a:pt x="0" y="45720"/>
              </a:moveTo>
              <a:lnTo>
                <a:pt x="411234" y="45720"/>
              </a:lnTo>
            </a:path>
          </a:pathLst>
        </a:custGeom>
        <a:noFill/>
        <a:ln w="12700" cap="flat" cmpd="sng" algn="ctr">
          <a:solidFill>
            <a:schemeClr val="accent2">
              <a:hueOff val="920516"/>
              <a:satOff val="-2642"/>
              <a:lumOff val="-42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54" y="579012"/>
        <a:ext cx="22091" cy="4422"/>
      </dsp:txXfrm>
    </dsp:sp>
    <dsp:sp modelId="{3B60A367-5E77-43BA-84A5-D01116F5524E}">
      <dsp:nvSpPr>
        <dsp:cNvPr id="0" name=""/>
        <dsp:cNvSpPr/>
      </dsp:nvSpPr>
      <dsp:spPr>
        <a:xfrm>
          <a:off x="3115864" y="4917"/>
          <a:ext cx="1921018" cy="1152611"/>
        </a:xfrm>
        <a:prstGeom prst="rect">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Possible approaches include:</a:t>
          </a:r>
          <a:endParaRPr lang="en-US" sz="1200" kern="1200"/>
        </a:p>
      </dsp:txBody>
      <dsp:txXfrm>
        <a:off x="3115864" y="4917"/>
        <a:ext cx="1921018" cy="1152611"/>
      </dsp:txXfrm>
    </dsp:sp>
    <dsp:sp modelId="{7CC907B5-C398-4862-BD1F-E4A966E500EF}">
      <dsp:nvSpPr>
        <dsp:cNvPr id="0" name=""/>
        <dsp:cNvSpPr/>
      </dsp:nvSpPr>
      <dsp:spPr>
        <a:xfrm>
          <a:off x="7397935" y="535503"/>
          <a:ext cx="411234" cy="91440"/>
        </a:xfrm>
        <a:custGeom>
          <a:avLst/>
          <a:gdLst/>
          <a:ahLst/>
          <a:cxnLst/>
          <a:rect l="0" t="0" r="0" b="0"/>
          <a:pathLst>
            <a:path>
              <a:moveTo>
                <a:pt x="0" y="45720"/>
              </a:moveTo>
              <a:lnTo>
                <a:pt x="411234" y="45720"/>
              </a:lnTo>
            </a:path>
          </a:pathLst>
        </a:custGeom>
        <a:noFill/>
        <a:ln w="12700" cap="flat" cmpd="sng" algn="ctr">
          <a:solidFill>
            <a:schemeClr val="accent2">
              <a:hueOff val="1841033"/>
              <a:satOff val="-5284"/>
              <a:lumOff val="-8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2507" y="579012"/>
        <a:ext cx="22091" cy="4422"/>
      </dsp:txXfrm>
    </dsp:sp>
    <dsp:sp modelId="{9A87BBDB-4C7E-486B-9D4C-F5476B17B726}">
      <dsp:nvSpPr>
        <dsp:cNvPr id="0" name=""/>
        <dsp:cNvSpPr/>
      </dsp:nvSpPr>
      <dsp:spPr>
        <a:xfrm>
          <a:off x="5478717" y="4917"/>
          <a:ext cx="1921018" cy="1152611"/>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Small-group play activities. </a:t>
          </a:r>
          <a:endParaRPr lang="en-US" sz="1200" kern="1200"/>
        </a:p>
      </dsp:txBody>
      <dsp:txXfrm>
        <a:off x="5478717" y="4917"/>
        <a:ext cx="1921018" cy="1152611"/>
      </dsp:txXfrm>
    </dsp:sp>
    <dsp:sp modelId="{25FA7C5C-8076-4808-AED6-6287560D4DE0}">
      <dsp:nvSpPr>
        <dsp:cNvPr id="0" name=""/>
        <dsp:cNvSpPr/>
      </dsp:nvSpPr>
      <dsp:spPr>
        <a:xfrm>
          <a:off x="1713520" y="1155729"/>
          <a:ext cx="7088559" cy="411234"/>
        </a:xfrm>
        <a:custGeom>
          <a:avLst/>
          <a:gdLst/>
          <a:ahLst/>
          <a:cxnLst/>
          <a:rect l="0" t="0" r="0" b="0"/>
          <a:pathLst>
            <a:path>
              <a:moveTo>
                <a:pt x="7088559" y="0"/>
              </a:moveTo>
              <a:lnTo>
                <a:pt x="7088559" y="222717"/>
              </a:lnTo>
              <a:lnTo>
                <a:pt x="0" y="222717"/>
              </a:lnTo>
              <a:lnTo>
                <a:pt x="0" y="411234"/>
              </a:lnTo>
            </a:path>
          </a:pathLst>
        </a:custGeom>
        <a:noFill/>
        <a:ln w="12700" cap="flat" cmpd="sng" algn="ctr">
          <a:solidFill>
            <a:schemeClr val="accent2">
              <a:hueOff val="2761549"/>
              <a:satOff val="-7926"/>
              <a:lumOff val="-126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242" y="1359134"/>
        <a:ext cx="355115" cy="4422"/>
      </dsp:txXfrm>
    </dsp:sp>
    <dsp:sp modelId="{3F903A0B-79AA-442C-BC48-3CCE9E330F12}">
      <dsp:nvSpPr>
        <dsp:cNvPr id="0" name=""/>
        <dsp:cNvSpPr/>
      </dsp:nvSpPr>
      <dsp:spPr>
        <a:xfrm>
          <a:off x="7841570" y="4917"/>
          <a:ext cx="1921018" cy="1152611"/>
        </a:xfrm>
        <a:prstGeom prst="rect">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Daily storytelling sessions. </a:t>
          </a:r>
          <a:endParaRPr lang="en-US" sz="1200" kern="1200"/>
        </a:p>
      </dsp:txBody>
      <dsp:txXfrm>
        <a:off x="7841570" y="4917"/>
        <a:ext cx="1921018" cy="1152611"/>
      </dsp:txXfrm>
    </dsp:sp>
    <dsp:sp modelId="{2EBB5BF1-373E-4202-8362-C69A7E75F684}">
      <dsp:nvSpPr>
        <dsp:cNvPr id="0" name=""/>
        <dsp:cNvSpPr/>
      </dsp:nvSpPr>
      <dsp:spPr>
        <a:xfrm>
          <a:off x="2672229" y="2129949"/>
          <a:ext cx="411234" cy="91440"/>
        </a:xfrm>
        <a:custGeom>
          <a:avLst/>
          <a:gdLst/>
          <a:ahLst/>
          <a:cxnLst/>
          <a:rect l="0" t="0" r="0" b="0"/>
          <a:pathLst>
            <a:path>
              <a:moveTo>
                <a:pt x="0" y="45720"/>
              </a:moveTo>
              <a:lnTo>
                <a:pt x="411234" y="45720"/>
              </a:lnTo>
            </a:path>
          </a:pathLst>
        </a:custGeom>
        <a:noFill/>
        <a:ln w="12700" cap="flat" cmpd="sng" algn="ctr">
          <a:solidFill>
            <a:schemeClr val="accent2">
              <a:hueOff val="3682065"/>
              <a:satOff val="-10567"/>
              <a:lumOff val="-16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801" y="2173457"/>
        <a:ext cx="22091" cy="4422"/>
      </dsp:txXfrm>
    </dsp:sp>
    <dsp:sp modelId="{DC1C2E1A-CE0D-489F-AAA7-5BDEA2CF04A2}">
      <dsp:nvSpPr>
        <dsp:cNvPr id="0" name=""/>
        <dsp:cNvSpPr/>
      </dsp:nvSpPr>
      <dsp:spPr>
        <a:xfrm>
          <a:off x="753011" y="1599363"/>
          <a:ext cx="1921018" cy="1152611"/>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Language-rich conversations. </a:t>
          </a:r>
          <a:endParaRPr lang="en-US" sz="1200" kern="1200"/>
        </a:p>
      </dsp:txBody>
      <dsp:txXfrm>
        <a:off x="753011" y="1599363"/>
        <a:ext cx="1921018" cy="1152611"/>
      </dsp:txXfrm>
    </dsp:sp>
    <dsp:sp modelId="{F72D464D-8D3E-43E3-B367-37D7D17944EE}">
      <dsp:nvSpPr>
        <dsp:cNvPr id="0" name=""/>
        <dsp:cNvSpPr/>
      </dsp:nvSpPr>
      <dsp:spPr>
        <a:xfrm>
          <a:off x="5035082" y="2129949"/>
          <a:ext cx="411234" cy="91440"/>
        </a:xfrm>
        <a:custGeom>
          <a:avLst/>
          <a:gdLst/>
          <a:ahLst/>
          <a:cxnLst/>
          <a:rect l="0" t="0" r="0" b="0"/>
          <a:pathLst>
            <a:path>
              <a:moveTo>
                <a:pt x="0" y="45720"/>
              </a:moveTo>
              <a:lnTo>
                <a:pt x="411234" y="45720"/>
              </a:lnTo>
            </a:path>
          </a:pathLst>
        </a:custGeom>
        <a:noFill/>
        <a:ln w="12700" cap="flat" cmpd="sng" algn="ctr">
          <a:solidFill>
            <a:schemeClr val="accent2">
              <a:hueOff val="4602581"/>
              <a:satOff val="-13209"/>
              <a:lumOff val="-211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54" y="2173457"/>
        <a:ext cx="22091" cy="4422"/>
      </dsp:txXfrm>
    </dsp:sp>
    <dsp:sp modelId="{10988636-2A8F-4AD7-BB52-9D6C7C7206F8}">
      <dsp:nvSpPr>
        <dsp:cNvPr id="0" name=""/>
        <dsp:cNvSpPr/>
      </dsp:nvSpPr>
      <dsp:spPr>
        <a:xfrm>
          <a:off x="3115864" y="1599363"/>
          <a:ext cx="1921018" cy="1152611"/>
        </a:xfrm>
        <a:prstGeom prst="rect">
          <a:avLst/>
        </a:prstGeom>
        <a:solidFill>
          <a:schemeClr val="accent2">
            <a:hueOff val="4027259"/>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Turn-taking games. </a:t>
          </a:r>
          <a:endParaRPr lang="en-US" sz="1200" kern="1200"/>
        </a:p>
      </dsp:txBody>
      <dsp:txXfrm>
        <a:off x="3115864" y="1599363"/>
        <a:ext cx="1921018" cy="1152611"/>
      </dsp:txXfrm>
    </dsp:sp>
    <dsp:sp modelId="{CC58596D-9B88-4387-8B11-08F1A76DB92C}">
      <dsp:nvSpPr>
        <dsp:cNvPr id="0" name=""/>
        <dsp:cNvSpPr/>
      </dsp:nvSpPr>
      <dsp:spPr>
        <a:xfrm>
          <a:off x="7397935" y="2129949"/>
          <a:ext cx="411234" cy="91440"/>
        </a:xfrm>
        <a:custGeom>
          <a:avLst/>
          <a:gdLst/>
          <a:ahLst/>
          <a:cxnLst/>
          <a:rect l="0" t="0" r="0" b="0"/>
          <a:pathLst>
            <a:path>
              <a:moveTo>
                <a:pt x="0" y="45720"/>
              </a:moveTo>
              <a:lnTo>
                <a:pt x="411234" y="45720"/>
              </a:lnTo>
            </a:path>
          </a:pathLst>
        </a:custGeom>
        <a:noFill/>
        <a:ln w="12700" cap="flat" cmpd="sng" algn="ctr">
          <a:solidFill>
            <a:schemeClr val="accent2">
              <a:hueOff val="5523098"/>
              <a:satOff val="-15851"/>
              <a:lumOff val="-25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2507" y="2173457"/>
        <a:ext cx="22091" cy="4422"/>
      </dsp:txXfrm>
    </dsp:sp>
    <dsp:sp modelId="{56CE64C4-535D-40D8-9748-175EB622712D}">
      <dsp:nvSpPr>
        <dsp:cNvPr id="0" name=""/>
        <dsp:cNvSpPr/>
      </dsp:nvSpPr>
      <dsp:spPr>
        <a:xfrm>
          <a:off x="5478717" y="1599363"/>
          <a:ext cx="1921018" cy="1152611"/>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Emotion cards and visual supports. </a:t>
          </a:r>
          <a:endParaRPr lang="en-US" sz="1200" kern="1200"/>
        </a:p>
      </dsp:txBody>
      <dsp:txXfrm>
        <a:off x="5478717" y="1599363"/>
        <a:ext cx="1921018" cy="1152611"/>
      </dsp:txXfrm>
    </dsp:sp>
    <dsp:sp modelId="{B23082E7-5E13-43AB-A701-4CA3901278B6}">
      <dsp:nvSpPr>
        <dsp:cNvPr id="0" name=""/>
        <dsp:cNvSpPr/>
      </dsp:nvSpPr>
      <dsp:spPr>
        <a:xfrm>
          <a:off x="1713520" y="2750174"/>
          <a:ext cx="7088559" cy="411234"/>
        </a:xfrm>
        <a:custGeom>
          <a:avLst/>
          <a:gdLst/>
          <a:ahLst/>
          <a:cxnLst/>
          <a:rect l="0" t="0" r="0" b="0"/>
          <a:pathLst>
            <a:path>
              <a:moveTo>
                <a:pt x="7088559" y="0"/>
              </a:moveTo>
              <a:lnTo>
                <a:pt x="7088559" y="222717"/>
              </a:lnTo>
              <a:lnTo>
                <a:pt x="0" y="222717"/>
              </a:lnTo>
              <a:lnTo>
                <a:pt x="0" y="411234"/>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242" y="2953580"/>
        <a:ext cx="355115" cy="4422"/>
      </dsp:txXfrm>
    </dsp:sp>
    <dsp:sp modelId="{80A459C4-3188-410F-881C-8B1573E4655B}">
      <dsp:nvSpPr>
        <dsp:cNvPr id="0" name=""/>
        <dsp:cNvSpPr/>
      </dsp:nvSpPr>
      <dsp:spPr>
        <a:xfrm>
          <a:off x="7841570" y="1599363"/>
          <a:ext cx="1921018" cy="1152611"/>
        </a:xfrm>
        <a:prstGeom prst="rect">
          <a:avLst/>
        </a:prstGeom>
        <a:solidFill>
          <a:schemeClr val="accent2">
            <a:hueOff val="5638162"/>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The UK's Speech and Language UK organisation highlights that early communication experiences play a significant role in children's social confidence and learning outcomes (Speech and Language UK, 2024).</a:t>
          </a:r>
          <a:endParaRPr lang="en-US" sz="1200" kern="1200"/>
        </a:p>
      </dsp:txBody>
      <dsp:txXfrm>
        <a:off x="7841570" y="1599363"/>
        <a:ext cx="1921018" cy="1152611"/>
      </dsp:txXfrm>
    </dsp:sp>
    <dsp:sp modelId="{7BE95962-88FF-42AE-B551-6309CDA576C1}">
      <dsp:nvSpPr>
        <dsp:cNvPr id="0" name=""/>
        <dsp:cNvSpPr/>
      </dsp:nvSpPr>
      <dsp:spPr>
        <a:xfrm>
          <a:off x="753011" y="3193808"/>
          <a:ext cx="1921018" cy="1152611"/>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Multi-agency working between early years practitioners, health visitors, speech and language therapists and mental health services would provide more holistic support (National Children's Bureau, 2023).</a:t>
          </a:r>
          <a:endParaRPr lang="en-US" sz="1200" kern="1200"/>
        </a:p>
      </dsp:txBody>
      <dsp:txXfrm>
        <a:off x="753011" y="3193808"/>
        <a:ext cx="1921018" cy="1152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Introduction Page</a:t>
            </a: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a:t>Student-Angy Carolan</a:t>
            </a:r>
          </a:p>
          <a:p>
            <a:pPr indent="-228600" algn="l">
              <a:buFont typeface="Arial" panose="020B0604020202020204" pitchFamily="34" charset="0"/>
              <a:buChar char="•"/>
            </a:pPr>
            <a:r>
              <a:rPr lang="en-US"/>
              <a:t>Student Number- 2509406</a:t>
            </a:r>
          </a:p>
          <a:p>
            <a:pPr indent="-228600" algn="l">
              <a:buFont typeface="Arial" panose="020B0604020202020204" pitchFamily="34" charset="0"/>
              <a:buChar char="•"/>
            </a:pPr>
            <a:r>
              <a:rPr lang="en-US"/>
              <a:t>Module-Psychology In Health &amp; Social Care</a:t>
            </a:r>
          </a:p>
          <a:p>
            <a:pPr indent="-228600" algn="l">
              <a:buFont typeface="Arial" panose="020B0604020202020204" pitchFamily="34" charset="0"/>
              <a:buChar char="•"/>
            </a:pPr>
            <a:r>
              <a:rPr lang="en-US"/>
              <a:t>Module Code- LCHS4010</a:t>
            </a:r>
          </a:p>
          <a:p>
            <a:pPr indent="-228600" algn="l">
              <a:buFont typeface="Arial" panose="020B0604020202020204" pitchFamily="34" charset="0"/>
              <a:buChar char="•"/>
            </a:pPr>
            <a:r>
              <a:rPr lang="en-US"/>
              <a:t>Lecturer- Rizwan Nadim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0D6B3-0A6B-BCE9-4AE0-26CAA09E03F7}"/>
              </a:ext>
            </a:extLst>
          </p:cNvPr>
          <p:cNvSpPr>
            <a:spLocks noGrp="1"/>
          </p:cNvSpPr>
          <p:nvPr>
            <p:ph type="title"/>
          </p:nvPr>
        </p:nvSpPr>
        <p:spPr>
          <a:xfrm>
            <a:off x="841248" y="256032"/>
            <a:ext cx="10506456" cy="1014984"/>
          </a:xfrm>
        </p:spPr>
        <p:txBody>
          <a:bodyPr anchor="b">
            <a:normAutofit/>
          </a:bodyPr>
          <a:lstStyle/>
          <a:p>
            <a:r>
              <a:rPr lang="en-GB" sz="3100">
                <a:ea typeface="+mj-lt"/>
                <a:cs typeface="+mj-lt"/>
              </a:rPr>
              <a:t>Understanding Isaac's Development Through Bowlby's Attachment Theory</a:t>
            </a:r>
            <a:endParaRPr lang="en-US"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3D0EE96A-00A9-C137-956A-33FF54CE7FE5}"/>
              </a:ext>
            </a:extLst>
          </p:cNvPr>
          <p:cNvGraphicFramePr>
            <a:graphicFrameLocks noGrp="1"/>
          </p:cNvGraphicFramePr>
          <p:nvPr>
            <p:ph idx="1"/>
            <p:extLst>
              <p:ext uri="{D42A27DB-BD31-4B8C-83A1-F6EECF244321}">
                <p14:modId xmlns:p14="http://schemas.microsoft.com/office/powerpoint/2010/main" val="194278384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7339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A53C3-3697-F778-0B15-D98A9B3B623E}"/>
              </a:ext>
            </a:extLst>
          </p:cNvPr>
          <p:cNvSpPr>
            <a:spLocks noGrp="1"/>
          </p:cNvSpPr>
          <p:nvPr>
            <p:ph type="title"/>
          </p:nvPr>
        </p:nvSpPr>
        <p:spPr>
          <a:xfrm>
            <a:off x="838200" y="365125"/>
            <a:ext cx="10515600" cy="1325563"/>
          </a:xfrm>
        </p:spPr>
        <p:txBody>
          <a:bodyPr>
            <a:normAutofit/>
          </a:bodyPr>
          <a:lstStyle/>
          <a:p>
            <a:r>
              <a:rPr lang="en-GB" sz="5400">
                <a:ea typeface="+mj-lt"/>
                <a:cs typeface="+mj-lt"/>
              </a:rPr>
              <a:t>Bowlby's Attachment Theory</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8660C5-2BFC-4C32-EBED-48EA23C49EB1}"/>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a:ea typeface="+mn-lt"/>
                <a:cs typeface="+mn-lt"/>
              </a:rPr>
              <a:t>Bowlby (1969) argued that children have a biological need to form close emotional relationships with their main caregiver. These early relationships help children feel safe and provide a secure base from which they can explore the world around them.</a:t>
            </a:r>
            <a:endParaRPr lang="en-GB" sz="2200"/>
          </a:p>
          <a:p>
            <a:r>
              <a:rPr lang="en-GB" sz="2200">
                <a:ea typeface="+mn-lt"/>
                <a:cs typeface="+mn-lt"/>
              </a:rPr>
              <a:t>According to Bowlby, when caregivers are consistently responsive to a child's needs, secure attachment is more likely to develop. Children who experience inconsistent care or emotional unavailability may develop insecure attachment patterns, which can affect confidence, relationships and emotional wellbeing later in life (Bowlby, 1969).</a:t>
            </a:r>
            <a:endParaRPr lang="en-GB" sz="2200"/>
          </a:p>
          <a:p>
            <a:endParaRPr lang="en-GB" sz="2200"/>
          </a:p>
        </p:txBody>
      </p:sp>
    </p:spTree>
    <p:extLst>
      <p:ext uri="{BB962C8B-B14F-4D97-AF65-F5344CB8AC3E}">
        <p14:creationId xmlns:p14="http://schemas.microsoft.com/office/powerpoint/2010/main" val="4280126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1346B-D7B6-AFBD-97B4-DB4CF957823E}"/>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Why Attachment Theory is Relevant to Isaac</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B9B725-909C-C0DC-9949-1FDE6CB2C7C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ea typeface="+mn-lt"/>
                <a:cs typeface="+mn-lt"/>
              </a:rPr>
              <a:t>Attachment Theory is particularly useful for understanding Isaac because many of the difficulties he is experiencing are connected to relationships and emotional security.</a:t>
            </a:r>
            <a:endParaRPr lang="en-GB" sz="2600"/>
          </a:p>
          <a:p>
            <a:r>
              <a:rPr lang="en-GB" sz="2600">
                <a:ea typeface="+mn-lt"/>
                <a:cs typeface="+mn-lt"/>
              </a:rPr>
              <a:t>Isaac's distress when separated from his mother, his reluctance to engage with peers and his dependence on adults may suggest that he lacks confidence in unfamiliar situations. Research by the UK's National Society for the Prevention of Cruelty to Children highlights that secure attachments are strongly linked to positive emotional development and resilience in young children (NSPCC, 2024).</a:t>
            </a:r>
            <a:endParaRPr lang="en-GB" sz="2600"/>
          </a:p>
          <a:p>
            <a:endParaRPr lang="en-GB" sz="2600"/>
          </a:p>
        </p:txBody>
      </p:sp>
    </p:spTree>
    <p:extLst>
      <p:ext uri="{BB962C8B-B14F-4D97-AF65-F5344CB8AC3E}">
        <p14:creationId xmlns:p14="http://schemas.microsoft.com/office/powerpoint/2010/main" val="3297091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AD5A34-4812-F4F4-DDBE-E666EF7EE0E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Aptos"/>
              </a:rPr>
              <a:t>The Impact of Maternal Mental Health</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42A27AA3-8392-6B1E-0B17-8F2FC16A606C}"/>
              </a:ext>
            </a:extLst>
          </p:cNvPr>
          <p:cNvGraphicFramePr>
            <a:graphicFrameLocks noGrp="1"/>
          </p:cNvGraphicFramePr>
          <p:nvPr>
            <p:ph idx="1"/>
            <p:extLst>
              <p:ext uri="{D42A27DB-BD31-4B8C-83A1-F6EECF244321}">
                <p14:modId xmlns:p14="http://schemas.microsoft.com/office/powerpoint/2010/main" val="17073422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8895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1C80C-7CE3-4715-1895-E969C55356A8}"/>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mj-lt"/>
                <a:cs typeface="+mj-lt"/>
              </a:rPr>
              <a:t>Disrupted Childcare and Social Development</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498F5C-8397-3AA6-8114-4DC7921B375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1800">
                <a:ea typeface="+mn-lt"/>
                <a:cs typeface="+mn-lt"/>
              </a:rPr>
              <a:t>Isaac has experienced several changes in childcare arrangements during the last two years. Bowlby believed that consistency in caregiving helps children develop a sense of security.</a:t>
            </a:r>
            <a:endParaRPr lang="en-GB" sz="1800"/>
          </a:p>
          <a:p>
            <a:r>
              <a:rPr lang="en-GB" sz="1800">
                <a:ea typeface="+mn-lt"/>
                <a:cs typeface="+mn-lt"/>
              </a:rPr>
              <a:t>Frequent changes in caregivers may have made it difficult for Isaac to form trusting relationships and feel confident in unfamiliar environments. The UK's Early Intervention Foundation suggests that stable and supportive relationships are among the strongest protective factors for young children's development (Early Intervention Foundation, 2023).</a:t>
            </a:r>
            <a:endParaRPr lang="en-GB" sz="1800"/>
          </a:p>
          <a:p>
            <a:r>
              <a:rPr lang="en-GB" sz="1800">
                <a:ea typeface="+mn-lt"/>
                <a:cs typeface="+mn-lt"/>
              </a:rPr>
              <a:t>This may partly explain why Isaac finds it difficult to join group activities and interact with peers.</a:t>
            </a:r>
            <a:endParaRPr lang="en-GB" sz="1800"/>
          </a:p>
          <a:p>
            <a:endParaRPr lang="en-GB" sz="1800"/>
          </a:p>
        </p:txBody>
      </p:sp>
    </p:spTree>
    <p:extLst>
      <p:ext uri="{BB962C8B-B14F-4D97-AF65-F5344CB8AC3E}">
        <p14:creationId xmlns:p14="http://schemas.microsoft.com/office/powerpoint/2010/main" val="2073354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6B9DC37-1840-99D6-9554-51C30BC8E7EB}"/>
              </a:ext>
            </a:extLst>
          </p:cNvPr>
          <p:cNvPicPr>
            <a:picLocks noChangeAspect="1"/>
          </p:cNvPicPr>
          <p:nvPr/>
        </p:nvPicPr>
        <p:blipFill>
          <a:blip r:embed="rId2">
            <a:duotone>
              <a:schemeClr val="bg2">
                <a:shade val="45000"/>
                <a:satMod val="135000"/>
              </a:schemeClr>
              <a:prstClr val="white"/>
            </a:duotone>
          </a:blip>
          <a:srcRect t="8138" r="9085" b="6643"/>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E8C96-FCF3-588C-16A0-8E9B53B64ECD}"/>
              </a:ext>
            </a:extLst>
          </p:cNvPr>
          <p:cNvSpPr>
            <a:spLocks noGrp="1"/>
          </p:cNvSpPr>
          <p:nvPr>
            <p:ph type="title"/>
          </p:nvPr>
        </p:nvSpPr>
        <p:spPr>
          <a:xfrm>
            <a:off x="838200" y="365125"/>
            <a:ext cx="10515600" cy="1325563"/>
          </a:xfrm>
        </p:spPr>
        <p:txBody>
          <a:bodyPr>
            <a:normAutofit/>
          </a:bodyPr>
          <a:lstStyle/>
          <a:p>
            <a:r>
              <a:rPr lang="en-GB">
                <a:latin typeface="Aptos"/>
              </a:rPr>
              <a:t>Nature and Nurture</a:t>
            </a:r>
            <a:endParaRPr lang="en-US"/>
          </a:p>
        </p:txBody>
      </p:sp>
      <p:graphicFrame>
        <p:nvGraphicFramePr>
          <p:cNvPr id="5" name="Content Placeholder 2">
            <a:extLst>
              <a:ext uri="{FF2B5EF4-FFF2-40B4-BE49-F238E27FC236}">
                <a16:creationId xmlns:a16="http://schemas.microsoft.com/office/drawing/2014/main" id="{A88D3857-9ACD-8907-09D9-BBD966DCB58F}"/>
              </a:ext>
            </a:extLst>
          </p:cNvPr>
          <p:cNvGraphicFramePr>
            <a:graphicFrameLocks noGrp="1"/>
          </p:cNvGraphicFramePr>
          <p:nvPr>
            <p:ph idx="1"/>
            <p:extLst>
              <p:ext uri="{D42A27DB-BD31-4B8C-83A1-F6EECF244321}">
                <p14:modId xmlns:p14="http://schemas.microsoft.com/office/powerpoint/2010/main" val="3331385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4732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C593A-4131-3371-7EEE-B482029E2F54}"/>
              </a:ext>
            </a:extLst>
          </p:cNvPr>
          <p:cNvSpPr>
            <a:spLocks noGrp="1"/>
          </p:cNvSpPr>
          <p:nvPr>
            <p:ph type="title"/>
          </p:nvPr>
        </p:nvSpPr>
        <p:spPr>
          <a:xfrm>
            <a:off x="686834" y="1153572"/>
            <a:ext cx="3200400" cy="4461163"/>
          </a:xfrm>
        </p:spPr>
        <p:txBody>
          <a:bodyPr>
            <a:normAutofit/>
          </a:bodyPr>
          <a:lstStyle/>
          <a:p>
            <a:r>
              <a:rPr lang="en-GB">
                <a:solidFill>
                  <a:srgbClr val="FFFFFF"/>
                </a:solidFill>
              </a:rPr>
              <a:t>Support Plan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CDFF731E-1BA0-C94B-DDEA-CAE004A435C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ea typeface="+mn-lt"/>
                <a:cs typeface="+mn-lt"/>
              </a:rPr>
              <a:t>To support Isaac effectively, an attachment-informed approach should be adopted within the Children's Centre.</a:t>
            </a:r>
            <a:endParaRPr lang="en-GB" sz="2400"/>
          </a:p>
          <a:p>
            <a:r>
              <a:rPr lang="en-GB" sz="2400">
                <a:ea typeface="+mn-lt"/>
                <a:cs typeface="+mn-lt"/>
              </a:rPr>
              <a:t>Strategies could include:</a:t>
            </a:r>
            <a:endParaRPr lang="en-GB" sz="2400"/>
          </a:p>
          <a:p>
            <a:r>
              <a:rPr lang="en-GB" sz="2400">
                <a:ea typeface="+mn-lt"/>
                <a:cs typeface="+mn-lt"/>
              </a:rPr>
              <a:t>Allocating a consistent key worker. </a:t>
            </a:r>
            <a:endParaRPr lang="en-GB" sz="2400"/>
          </a:p>
          <a:p>
            <a:r>
              <a:rPr lang="en-GB" sz="2400">
                <a:ea typeface="+mn-lt"/>
                <a:cs typeface="+mn-lt"/>
              </a:rPr>
              <a:t>Establishing predictable routines. </a:t>
            </a:r>
            <a:endParaRPr lang="en-GB" sz="2400"/>
          </a:p>
          <a:p>
            <a:r>
              <a:rPr lang="en-GB" sz="2400">
                <a:ea typeface="+mn-lt"/>
                <a:cs typeface="+mn-lt"/>
              </a:rPr>
              <a:t>Using gradual separation techniques. </a:t>
            </a:r>
            <a:endParaRPr lang="en-GB" sz="2400"/>
          </a:p>
          <a:p>
            <a:r>
              <a:rPr lang="en-GB" sz="2400">
                <a:ea typeface="+mn-lt"/>
                <a:cs typeface="+mn-lt"/>
              </a:rPr>
              <a:t>Providing regular emotional reassurance. </a:t>
            </a:r>
            <a:endParaRPr lang="en-GB" sz="2400"/>
          </a:p>
          <a:p>
            <a:r>
              <a:rPr lang="en-GB" sz="2400">
                <a:ea typeface="+mn-lt"/>
                <a:cs typeface="+mn-lt"/>
              </a:rPr>
              <a:t>The UK's Early Years Foundation Stage framework emphasises the importance of warm, responsive relationships and consistent caregiving in promoting children's emotional security (Department for Education, 2024).</a:t>
            </a:r>
            <a:endParaRPr lang="en-GB" sz="2400"/>
          </a:p>
          <a:p>
            <a:endParaRPr lang="en-GB" sz="2400"/>
          </a:p>
        </p:txBody>
      </p:sp>
    </p:spTree>
    <p:extLst>
      <p:ext uri="{BB962C8B-B14F-4D97-AF65-F5344CB8AC3E}">
        <p14:creationId xmlns:p14="http://schemas.microsoft.com/office/powerpoint/2010/main" val="3742082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0E78FC2-885B-C44C-DB52-28D103CAC726}"/>
              </a:ext>
            </a:extLst>
          </p:cNvPr>
          <p:cNvPicPr>
            <a:picLocks noChangeAspect="1"/>
          </p:cNvPicPr>
          <p:nvPr/>
        </p:nvPicPr>
        <p:blipFill>
          <a:blip r:embed="rId2">
            <a:duotone>
              <a:schemeClr val="bg2">
                <a:shade val="45000"/>
                <a:satMod val="135000"/>
              </a:schemeClr>
              <a:prstClr val="white"/>
            </a:duotone>
          </a:blip>
          <a:srcRect t="14593" r="9085" b="867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EE6E2-D93E-B382-F94C-2A317FB70DB7}"/>
              </a:ext>
            </a:extLst>
          </p:cNvPr>
          <p:cNvSpPr>
            <a:spLocks noGrp="1"/>
          </p:cNvSpPr>
          <p:nvPr>
            <p:ph type="title"/>
          </p:nvPr>
        </p:nvSpPr>
        <p:spPr>
          <a:xfrm>
            <a:off x="838200" y="365125"/>
            <a:ext cx="10515600" cy="1325563"/>
          </a:xfrm>
        </p:spPr>
        <p:txBody>
          <a:bodyPr>
            <a:normAutofit/>
          </a:bodyPr>
          <a:lstStyle/>
          <a:p>
            <a:r>
              <a:rPr lang="en-GB">
                <a:ea typeface="+mj-lt"/>
                <a:cs typeface="+mj-lt"/>
              </a:rPr>
              <a:t>Supporting Communication and Emotional Wellbeing</a:t>
            </a:r>
            <a:endParaRPr lang="en-US"/>
          </a:p>
        </p:txBody>
      </p:sp>
      <p:graphicFrame>
        <p:nvGraphicFramePr>
          <p:cNvPr id="5" name="Content Placeholder 2">
            <a:extLst>
              <a:ext uri="{FF2B5EF4-FFF2-40B4-BE49-F238E27FC236}">
                <a16:creationId xmlns:a16="http://schemas.microsoft.com/office/drawing/2014/main" id="{6A795830-366B-42F8-1175-2239241A6866}"/>
              </a:ext>
            </a:extLst>
          </p:cNvPr>
          <p:cNvGraphicFramePr>
            <a:graphicFrameLocks noGrp="1"/>
          </p:cNvGraphicFramePr>
          <p:nvPr>
            <p:ph idx="1"/>
            <p:extLst>
              <p:ext uri="{D42A27DB-BD31-4B8C-83A1-F6EECF244321}">
                <p14:modId xmlns:p14="http://schemas.microsoft.com/office/powerpoint/2010/main" val="3730493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029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B19A70-9DAB-A6E8-0FF4-8D3B20B0FC8C}"/>
              </a:ext>
            </a:extLst>
          </p:cNvPr>
          <p:cNvSpPr>
            <a:spLocks noGrp="1"/>
          </p:cNvSpPr>
          <p:nvPr>
            <p:ph type="title"/>
          </p:nvPr>
        </p:nvSpPr>
        <p:spPr>
          <a:xfrm>
            <a:off x="1171074" y="1396686"/>
            <a:ext cx="3240506" cy="4064628"/>
          </a:xfrm>
        </p:spPr>
        <p:txBody>
          <a:bodyPr>
            <a:normAutofit/>
          </a:bodyPr>
          <a:lstStyle/>
          <a:p>
            <a:r>
              <a:rPr lang="en-GB">
                <a:solidFill>
                  <a:srgbClr val="FFFFFF"/>
                </a:solidFill>
              </a:rPr>
              <a:t>Critical Evaluation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537DB115-C52D-EFC5-42FF-A77CAE8246CB}"/>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1500">
                <a:ea typeface="+mn-lt"/>
                <a:cs typeface="+mn-lt"/>
              </a:rPr>
              <a:t>A major strength of Bowlby's theory is that it provides a clear explanation of how early relationships influence later development. It has significantly shaped modern early years practice and safeguarding approaches (British Psychological Society, 2023).</a:t>
            </a:r>
            <a:endParaRPr lang="en-GB" sz="1500"/>
          </a:p>
          <a:p>
            <a:r>
              <a:rPr lang="en-GB" sz="1500">
                <a:ea typeface="+mn-lt"/>
                <a:cs typeface="+mn-lt"/>
              </a:rPr>
              <a:t>However, the theory has also been criticised. Some researchers argue that Bowlby placed too much emphasis on the mother-child relationship and did not fully consider the role of fathers, extended family members or wider cultural influences (Open University, 2022).</a:t>
            </a:r>
            <a:endParaRPr lang="en-GB" sz="1500"/>
          </a:p>
          <a:p>
            <a:r>
              <a:rPr lang="en-GB" sz="1500">
                <a:ea typeface="+mn-lt"/>
                <a:cs typeface="+mn-lt"/>
              </a:rPr>
              <a:t>In a diverse city such as London, many children are raised by multiple caregivers, and secure attachment can develop through several important relationships rather than one primary attachment figure.</a:t>
            </a:r>
            <a:endParaRPr lang="en-GB" sz="1500"/>
          </a:p>
          <a:p>
            <a:r>
              <a:rPr lang="en-GB" sz="1500">
                <a:ea typeface="+mn-lt"/>
                <a:cs typeface="+mn-lt"/>
              </a:rPr>
              <a:t>Therefore, Bowlby's theory should be used alongside a broader understanding of family diversity and social context.</a:t>
            </a:r>
            <a:endParaRPr lang="en-GB" sz="1500"/>
          </a:p>
          <a:p>
            <a:endParaRPr lang="en-GB" sz="1500"/>
          </a:p>
        </p:txBody>
      </p:sp>
    </p:spTree>
    <p:extLst>
      <p:ext uri="{BB962C8B-B14F-4D97-AF65-F5344CB8AC3E}">
        <p14:creationId xmlns:p14="http://schemas.microsoft.com/office/powerpoint/2010/main" val="93037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7F2C1-474E-8D0D-BC67-3608B1CAA838}"/>
              </a:ext>
            </a:extLst>
          </p:cNvPr>
          <p:cNvSpPr>
            <a:spLocks noGrp="1"/>
          </p:cNvSpPr>
          <p:nvPr>
            <p:ph type="title"/>
          </p:nvPr>
        </p:nvSpPr>
        <p:spPr>
          <a:xfrm>
            <a:off x="686834" y="1153572"/>
            <a:ext cx="3200400" cy="4461163"/>
          </a:xfrm>
        </p:spPr>
        <p:txBody>
          <a:bodyPr>
            <a:normAutofit/>
          </a:bodyPr>
          <a:lstStyle/>
          <a:p>
            <a:r>
              <a:rPr lang="en-GB">
                <a:solidFill>
                  <a:srgbClr val="FFFFFF"/>
                </a:solidFill>
              </a:rPr>
              <a:t>Overall Findings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91FC2-D462-68BD-616D-9D007E1C014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ea typeface="+mn-lt"/>
                <a:cs typeface="+mn-lt"/>
              </a:rPr>
              <a:t>Bowlby's Attachment Theory provides a useful framework for understanding Isaac's emotional and social difficulties. His mother's postnatal depression, disrupted childcare experiences and limited social opportunities may have contributed to feelings of insecurity and anxiety.</a:t>
            </a:r>
          </a:p>
          <a:p>
            <a:r>
              <a:rPr lang="en-GB" sz="2600">
                <a:ea typeface="+mn-lt"/>
                <a:cs typeface="+mn-lt"/>
              </a:rPr>
              <a:t>By implementing attachment-based interventions, supporting communication development and working collaboratively with other professionals, practitioners can help Isaac develop confidence, resilience and stronger relationships.</a:t>
            </a:r>
          </a:p>
          <a:p>
            <a:endParaRPr lang="en-GB" sz="2600"/>
          </a:p>
        </p:txBody>
      </p:sp>
    </p:spTree>
    <p:extLst>
      <p:ext uri="{BB962C8B-B14F-4D97-AF65-F5344CB8AC3E}">
        <p14:creationId xmlns:p14="http://schemas.microsoft.com/office/powerpoint/2010/main" val="1856019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6B534-E0B9-2402-EB2A-0EA9DE7FD2F6}"/>
              </a:ext>
            </a:extLst>
          </p:cNvPr>
          <p:cNvSpPr>
            <a:spLocks noGrp="1"/>
          </p:cNvSpPr>
          <p:nvPr>
            <p:ph type="title"/>
          </p:nvPr>
        </p:nvSpPr>
        <p:spPr/>
        <p:txBody>
          <a:bodyPr/>
          <a:lstStyle/>
          <a:p>
            <a:r>
              <a:rPr lang="en-GB"/>
              <a:t>Harvard Reference List</a:t>
            </a:r>
          </a:p>
        </p:txBody>
      </p:sp>
      <p:sp>
        <p:nvSpPr>
          <p:cNvPr id="3" name="Content Placeholder 2">
            <a:extLst>
              <a:ext uri="{FF2B5EF4-FFF2-40B4-BE49-F238E27FC236}">
                <a16:creationId xmlns:a16="http://schemas.microsoft.com/office/drawing/2014/main" id="{F951B50A-92B8-CDEF-57C4-B6C61A10C529}"/>
              </a:ext>
            </a:extLst>
          </p:cNvPr>
          <p:cNvSpPr>
            <a:spLocks noGrp="1"/>
          </p:cNvSpPr>
          <p:nvPr>
            <p:ph idx="1"/>
          </p:nvPr>
        </p:nvSpPr>
        <p:spPr/>
        <p:txBody>
          <a:bodyPr vert="horz" lIns="91440" tIns="45720" rIns="91440" bIns="45720" rtlCol="0" anchor="t">
            <a:normAutofit fontScale="62500" lnSpcReduction="20000"/>
          </a:bodyPr>
          <a:lstStyle/>
          <a:p>
            <a:r>
              <a:rPr lang="en-GB">
                <a:ea typeface="+mn-lt"/>
                <a:cs typeface="+mn-lt"/>
              </a:rPr>
              <a:t>British Psychological Society (2023) </a:t>
            </a:r>
            <a:r>
              <a:rPr lang="en-GB" i="1">
                <a:ea typeface="+mn-lt"/>
                <a:cs typeface="+mn-lt"/>
              </a:rPr>
              <a:t>Attachment and child development</a:t>
            </a:r>
            <a:r>
              <a:rPr lang="en-GB">
                <a:ea typeface="+mn-lt"/>
                <a:cs typeface="+mn-lt"/>
              </a:rPr>
              <a:t>. Leicester: BPS.</a:t>
            </a:r>
            <a:endParaRPr lang="en-GB"/>
          </a:p>
          <a:p>
            <a:r>
              <a:rPr lang="en-GB">
                <a:ea typeface="+mn-lt"/>
                <a:cs typeface="+mn-lt"/>
              </a:rPr>
              <a:t>Bowlby, J. (1969) </a:t>
            </a:r>
            <a:r>
              <a:rPr lang="en-GB" i="1">
                <a:ea typeface="+mn-lt"/>
                <a:cs typeface="+mn-lt"/>
              </a:rPr>
              <a:t>Attachment and loss: Volume 1. Attachment</a:t>
            </a:r>
            <a:r>
              <a:rPr lang="en-GB">
                <a:ea typeface="+mn-lt"/>
                <a:cs typeface="+mn-lt"/>
              </a:rPr>
              <a:t>. London: Hogarth Press.</a:t>
            </a:r>
            <a:endParaRPr lang="en-GB"/>
          </a:p>
          <a:p>
            <a:r>
              <a:rPr lang="en-GB">
                <a:ea typeface="+mn-lt"/>
                <a:cs typeface="+mn-lt"/>
              </a:rPr>
              <a:t>Centre for Research on Children and Families (2018) </a:t>
            </a:r>
            <a:r>
              <a:rPr lang="en-GB" i="1">
                <a:ea typeface="+mn-lt"/>
                <a:cs typeface="+mn-lt"/>
              </a:rPr>
              <a:t>Understanding temperament in early childhood</a:t>
            </a:r>
            <a:r>
              <a:rPr lang="en-GB">
                <a:ea typeface="+mn-lt"/>
                <a:cs typeface="+mn-lt"/>
              </a:rPr>
              <a:t>. Coventry: University of Warwick.</a:t>
            </a:r>
            <a:endParaRPr lang="en-GB"/>
          </a:p>
          <a:p>
            <a:r>
              <a:rPr lang="en-GB" dirty="0">
                <a:ea typeface="+mn-lt"/>
                <a:cs typeface="+mn-lt"/>
              </a:rPr>
              <a:t>Department for Education (2024) </a:t>
            </a:r>
            <a:r>
              <a:rPr lang="en-GB" i="1" dirty="0">
                <a:ea typeface="+mn-lt"/>
                <a:cs typeface="+mn-lt"/>
              </a:rPr>
              <a:t>Statutory framework for the early years foundation stage</a:t>
            </a:r>
            <a:r>
              <a:rPr lang="en-GB" dirty="0">
                <a:ea typeface="+mn-lt"/>
                <a:cs typeface="+mn-lt"/>
              </a:rPr>
              <a:t>. London: DfE.</a:t>
            </a:r>
            <a:endParaRPr lang="en-GB" dirty="0"/>
          </a:p>
          <a:p>
            <a:r>
              <a:rPr lang="en-GB">
                <a:ea typeface="+mn-lt"/>
                <a:cs typeface="+mn-lt"/>
              </a:rPr>
              <a:t>Early Intervention Foundation (2023) </a:t>
            </a:r>
            <a:r>
              <a:rPr lang="en-GB" i="1">
                <a:ea typeface="+mn-lt"/>
                <a:cs typeface="+mn-lt"/>
              </a:rPr>
              <a:t>The importance of early relationships</a:t>
            </a:r>
            <a:r>
              <a:rPr lang="en-GB">
                <a:ea typeface="+mn-lt"/>
                <a:cs typeface="+mn-lt"/>
              </a:rPr>
              <a:t>. London: EIF.</a:t>
            </a:r>
            <a:endParaRPr lang="en-GB"/>
          </a:p>
          <a:p>
            <a:r>
              <a:rPr lang="en-GB">
                <a:ea typeface="+mn-lt"/>
                <a:cs typeface="+mn-lt"/>
              </a:rPr>
              <a:t>National Children's Bureau (2023) </a:t>
            </a:r>
            <a:r>
              <a:rPr lang="en-GB" i="1">
                <a:ea typeface="+mn-lt"/>
                <a:cs typeface="+mn-lt"/>
              </a:rPr>
              <a:t>Working together to improve outcomes for children</a:t>
            </a:r>
            <a:r>
              <a:rPr lang="en-GB">
                <a:ea typeface="+mn-lt"/>
                <a:cs typeface="+mn-lt"/>
              </a:rPr>
              <a:t>. London: NCB.</a:t>
            </a:r>
            <a:endParaRPr lang="en-GB"/>
          </a:p>
          <a:p>
            <a:r>
              <a:rPr lang="en-GB">
                <a:ea typeface="+mn-lt"/>
                <a:cs typeface="+mn-lt"/>
              </a:rPr>
              <a:t>NHS (2023) </a:t>
            </a:r>
            <a:r>
              <a:rPr lang="en-GB" i="1">
                <a:ea typeface="+mn-lt"/>
                <a:cs typeface="+mn-lt"/>
              </a:rPr>
              <a:t>Postnatal depression</a:t>
            </a:r>
            <a:r>
              <a:rPr lang="en-GB">
                <a:ea typeface="+mn-lt"/>
                <a:cs typeface="+mn-lt"/>
              </a:rPr>
              <a:t>. London: NHS England.</a:t>
            </a:r>
            <a:endParaRPr lang="en-GB"/>
          </a:p>
          <a:p>
            <a:r>
              <a:rPr lang="en-GB">
                <a:ea typeface="+mn-lt"/>
                <a:cs typeface="+mn-lt"/>
              </a:rPr>
              <a:t>NSPCC (2024) </a:t>
            </a:r>
            <a:r>
              <a:rPr lang="en-GB" i="1">
                <a:ea typeface="+mn-lt"/>
                <a:cs typeface="+mn-lt"/>
              </a:rPr>
              <a:t>Attachment and child development</a:t>
            </a:r>
            <a:r>
              <a:rPr lang="en-GB">
                <a:ea typeface="+mn-lt"/>
                <a:cs typeface="+mn-lt"/>
              </a:rPr>
              <a:t>. London: NSPCC.</a:t>
            </a:r>
            <a:endParaRPr lang="en-GB"/>
          </a:p>
          <a:p>
            <a:r>
              <a:rPr lang="en-GB">
                <a:ea typeface="+mn-lt"/>
                <a:cs typeface="+mn-lt"/>
              </a:rPr>
              <a:t>Open University (2022) </a:t>
            </a:r>
            <a:r>
              <a:rPr lang="en-GB" i="1">
                <a:ea typeface="+mn-lt"/>
                <a:cs typeface="+mn-lt"/>
              </a:rPr>
              <a:t>Child development and attachment theory</a:t>
            </a:r>
            <a:r>
              <a:rPr lang="en-GB">
                <a:ea typeface="+mn-lt"/>
                <a:cs typeface="+mn-lt"/>
              </a:rPr>
              <a:t>. Milton Keynes: The Open University.</a:t>
            </a:r>
            <a:endParaRPr lang="en-GB"/>
          </a:p>
          <a:p>
            <a:r>
              <a:rPr lang="en-GB" dirty="0">
                <a:ea typeface="+mn-lt"/>
                <a:cs typeface="+mn-lt"/>
              </a:rPr>
              <a:t>Speech and Language UK (2024) </a:t>
            </a:r>
            <a:r>
              <a:rPr lang="en-GB" i="1" dirty="0">
                <a:ea typeface="+mn-lt"/>
                <a:cs typeface="+mn-lt"/>
              </a:rPr>
              <a:t>Supporting speech, language and communication in the early years</a:t>
            </a:r>
            <a:r>
              <a:rPr lang="en-GB" dirty="0">
                <a:ea typeface="+mn-lt"/>
                <a:cs typeface="+mn-lt"/>
              </a:rPr>
              <a:t>. London: Speech and Language UK.</a:t>
            </a:r>
            <a:endParaRPr lang="en-GB" dirty="0"/>
          </a:p>
          <a:p>
            <a:endParaRPr lang="en-GB" dirty="0"/>
          </a:p>
        </p:txBody>
      </p:sp>
    </p:spTree>
    <p:extLst>
      <p:ext uri="{BB962C8B-B14F-4D97-AF65-F5344CB8AC3E}">
        <p14:creationId xmlns:p14="http://schemas.microsoft.com/office/powerpoint/2010/main" val="2553665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Introduction Page</vt:lpstr>
      <vt:lpstr>Understanding Isaac's Development Through Bowlby's Attachment Theory</vt:lpstr>
      <vt:lpstr>Bowlby's Attachment Theory</vt:lpstr>
      <vt:lpstr>Why Attachment Theory is Relevant to Isaac</vt:lpstr>
      <vt:lpstr>The Impact of Maternal Mental Health</vt:lpstr>
      <vt:lpstr>Disrupted Childcare and Social Development</vt:lpstr>
      <vt:lpstr>Nature and Nurture</vt:lpstr>
      <vt:lpstr>Support Plan</vt:lpstr>
      <vt:lpstr>Supporting Communication and Emotional Wellbeing</vt:lpstr>
      <vt:lpstr>Critical Evaluation</vt:lpstr>
      <vt:lpstr>Overall Findings</vt:lpstr>
      <vt:lpstr>Harvard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87</cp:revision>
  <dcterms:created xsi:type="dcterms:W3CDTF">2026-06-12T08:44:21Z</dcterms:created>
  <dcterms:modified xsi:type="dcterms:W3CDTF">2026-06-12T09:02:14Z</dcterms:modified>
</cp:coreProperties>
</file>