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6" r:id="rId2"/>
  </p:sldMasterIdLst>
  <p:notesMasterIdLst>
    <p:notesMasterId r:id="rId25"/>
  </p:notesMasterIdLst>
  <p:handoutMasterIdLst>
    <p:handoutMasterId r:id="rId26"/>
  </p:handoutMasterIdLst>
  <p:sldIdLst>
    <p:sldId id="415" r:id="rId3"/>
    <p:sldId id="440" r:id="rId4"/>
    <p:sldId id="433" r:id="rId5"/>
    <p:sldId id="449" r:id="rId6"/>
    <p:sldId id="450" r:id="rId7"/>
    <p:sldId id="451" r:id="rId8"/>
    <p:sldId id="453" r:id="rId9"/>
    <p:sldId id="454" r:id="rId10"/>
    <p:sldId id="455" r:id="rId11"/>
    <p:sldId id="265" r:id="rId12"/>
    <p:sldId id="266" r:id="rId13"/>
    <p:sldId id="456" r:id="rId14"/>
    <p:sldId id="295" r:id="rId15"/>
    <p:sldId id="287" r:id="rId16"/>
    <p:sldId id="457" r:id="rId17"/>
    <p:sldId id="423" r:id="rId18"/>
    <p:sldId id="425" r:id="rId19"/>
    <p:sldId id="426" r:id="rId20"/>
    <p:sldId id="427" r:id="rId21"/>
    <p:sldId id="428" r:id="rId22"/>
    <p:sldId id="429" r:id="rId23"/>
    <p:sldId id="452" r:id="rId2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586"/>
  </p:normalViewPr>
  <p:slideViewPr>
    <p:cSldViewPr>
      <p:cViewPr varScale="1">
        <p:scale>
          <a:sx n="109" d="100"/>
          <a:sy n="109" d="100"/>
        </p:scale>
        <p:origin x="1720" y="1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diagrams/_rels/data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6.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7B647B-FF04-4B25-BD2D-1973EC6A91FC}"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GB"/>
        </a:p>
      </dgm:t>
    </dgm:pt>
    <dgm:pt modelId="{074BA150-3EAE-4B26-AC2B-B7989C0CC3E7}">
      <dgm:prSet phldrT="[Text]"/>
      <dgm:spPr>
        <a:xfrm>
          <a:off x="967671" y="639"/>
          <a:ext cx="2948452" cy="1769071"/>
        </a:xfrm>
        <a:prstGeom prst="rect">
          <a:avLst/>
        </a:prstGeom>
      </dgm:spPr>
      <dgm:t>
        <a:bodyPr/>
        <a:lstStyle/>
        <a:p>
          <a:pPr>
            <a:buNone/>
          </a:pPr>
          <a:r>
            <a:rPr lang="en-GB" dirty="0">
              <a:latin typeface="Neue Haas Grotesk Text Pro"/>
              <a:ea typeface="+mn-ea"/>
              <a:cs typeface="+mn-cs"/>
            </a:rPr>
            <a:t>How it happens</a:t>
          </a:r>
        </a:p>
        <a:p>
          <a:pPr>
            <a:buNone/>
          </a:pPr>
          <a:r>
            <a:rPr lang="en-GB" dirty="0">
              <a:latin typeface="Neue Haas Grotesk Text Pro"/>
              <a:ea typeface="+mn-ea"/>
              <a:cs typeface="+mn-cs"/>
            </a:rPr>
            <a:t>Planned</a:t>
          </a:r>
        </a:p>
        <a:p>
          <a:pPr>
            <a:buNone/>
          </a:pPr>
          <a:r>
            <a:rPr lang="en-GB" dirty="0">
              <a:latin typeface="Neue Haas Grotesk Text Pro"/>
              <a:ea typeface="+mn-ea"/>
              <a:cs typeface="+mn-cs"/>
            </a:rPr>
            <a:t>Emergent</a:t>
          </a:r>
        </a:p>
        <a:p>
          <a:pPr>
            <a:buNone/>
          </a:pPr>
          <a:r>
            <a:rPr lang="en-GB" dirty="0">
              <a:latin typeface="Neue Haas Grotesk Text Pro"/>
              <a:ea typeface="+mn-ea"/>
              <a:cs typeface="+mn-cs"/>
            </a:rPr>
            <a:t>Contingency</a:t>
          </a:r>
        </a:p>
      </dgm:t>
    </dgm:pt>
    <dgm:pt modelId="{B34FE9B6-257B-427D-98C4-C40D1487EE85}" type="parTrans" cxnId="{D82E02F0-6A34-4F2B-8012-81A165E91C91}">
      <dgm:prSet/>
      <dgm:spPr/>
      <dgm:t>
        <a:bodyPr/>
        <a:lstStyle/>
        <a:p>
          <a:endParaRPr lang="en-GB"/>
        </a:p>
      </dgm:t>
    </dgm:pt>
    <dgm:pt modelId="{91A77FB4-F6AB-47F2-80E2-72FD2C7305DC}" type="sibTrans" cxnId="{D82E02F0-6A34-4F2B-8012-81A165E91C91}">
      <dgm:prSet/>
      <dgm:spPr/>
      <dgm:t>
        <a:bodyPr/>
        <a:lstStyle/>
        <a:p>
          <a:endParaRPr lang="en-GB"/>
        </a:p>
      </dgm:t>
    </dgm:pt>
    <dgm:pt modelId="{A6C07A31-AD80-4CD9-A251-60DC6E978F27}">
      <dgm:prSet phldrT="[Text]"/>
      <dgm:spPr>
        <a:xfrm>
          <a:off x="4210969" y="639"/>
          <a:ext cx="2948452" cy="1769071"/>
        </a:xfrm>
        <a:prstGeom prst="rect">
          <a:avLst/>
        </a:prstGeom>
      </dgm:spPr>
      <dgm:t>
        <a:bodyPr/>
        <a:lstStyle/>
        <a:p>
          <a:pPr>
            <a:buNone/>
          </a:pPr>
          <a:r>
            <a:rPr lang="en-GB">
              <a:latin typeface="Neue Haas Grotesk Text Pro"/>
              <a:ea typeface="+mn-ea"/>
              <a:cs typeface="+mn-cs"/>
            </a:rPr>
            <a:t>Magnitude</a:t>
          </a:r>
        </a:p>
        <a:p>
          <a:pPr>
            <a:buNone/>
          </a:pPr>
          <a:r>
            <a:rPr lang="en-GB">
              <a:latin typeface="Neue Haas Grotesk Text Pro"/>
              <a:ea typeface="+mn-ea"/>
              <a:cs typeface="+mn-cs"/>
            </a:rPr>
            <a:t>Incremental</a:t>
          </a:r>
        </a:p>
        <a:p>
          <a:pPr>
            <a:buNone/>
          </a:pPr>
          <a:r>
            <a:rPr lang="en-GB">
              <a:latin typeface="Neue Haas Grotesk Text Pro"/>
              <a:ea typeface="+mn-ea"/>
              <a:cs typeface="+mn-cs"/>
            </a:rPr>
            <a:t>Transformational</a:t>
          </a:r>
          <a:endParaRPr lang="en-GB" dirty="0">
            <a:latin typeface="Neue Haas Grotesk Text Pro"/>
            <a:ea typeface="+mn-ea"/>
            <a:cs typeface="+mn-cs"/>
          </a:endParaRPr>
        </a:p>
      </dgm:t>
    </dgm:pt>
    <dgm:pt modelId="{AC27E15E-D38E-4C8F-BE4D-B997DA4196CF}" type="parTrans" cxnId="{E1114218-4002-4693-971A-F3C5C377FAC7}">
      <dgm:prSet/>
      <dgm:spPr/>
      <dgm:t>
        <a:bodyPr/>
        <a:lstStyle/>
        <a:p>
          <a:endParaRPr lang="en-GB"/>
        </a:p>
      </dgm:t>
    </dgm:pt>
    <dgm:pt modelId="{2C32E2C3-0552-41D1-B0F4-9070D5D979DE}" type="sibTrans" cxnId="{E1114218-4002-4693-971A-F3C5C377FAC7}">
      <dgm:prSet/>
      <dgm:spPr/>
      <dgm:t>
        <a:bodyPr/>
        <a:lstStyle/>
        <a:p>
          <a:endParaRPr lang="en-GB"/>
        </a:p>
      </dgm:t>
    </dgm:pt>
    <dgm:pt modelId="{D2793C49-708A-4DEF-B516-C9FCF945C9E3}">
      <dgm:prSet phldrT="[Text]"/>
      <dgm:spPr>
        <a:xfrm>
          <a:off x="967671" y="2064556"/>
          <a:ext cx="2948452" cy="1769071"/>
        </a:xfrm>
        <a:prstGeom prst="rect">
          <a:avLst/>
        </a:prstGeom>
      </dgm:spPr>
      <dgm:t>
        <a:bodyPr/>
        <a:lstStyle/>
        <a:p>
          <a:pPr>
            <a:buNone/>
          </a:pPr>
          <a:r>
            <a:rPr lang="en-GB">
              <a:latin typeface="Neue Haas Grotesk Text Pro"/>
              <a:ea typeface="+mn-ea"/>
              <a:cs typeface="+mn-cs"/>
            </a:rPr>
            <a:t>Focus</a:t>
          </a:r>
        </a:p>
        <a:p>
          <a:pPr>
            <a:buNone/>
          </a:pPr>
          <a:r>
            <a:rPr lang="en-GB">
              <a:latin typeface="Neue Haas Grotesk Text Pro"/>
              <a:ea typeface="+mn-ea"/>
              <a:cs typeface="+mn-cs"/>
            </a:rPr>
            <a:t>Strategic</a:t>
          </a:r>
        </a:p>
        <a:p>
          <a:pPr>
            <a:buNone/>
          </a:pPr>
          <a:r>
            <a:rPr lang="en-GB">
              <a:latin typeface="Neue Haas Grotesk Text Pro"/>
              <a:ea typeface="+mn-ea"/>
              <a:cs typeface="+mn-cs"/>
            </a:rPr>
            <a:t>Operational</a:t>
          </a:r>
          <a:endParaRPr lang="en-GB" dirty="0">
            <a:latin typeface="Neue Haas Grotesk Text Pro"/>
            <a:ea typeface="+mn-ea"/>
            <a:cs typeface="+mn-cs"/>
          </a:endParaRPr>
        </a:p>
      </dgm:t>
    </dgm:pt>
    <dgm:pt modelId="{64B59F7A-E5C1-445B-A253-8D3AB33EFC80}" type="parTrans" cxnId="{1C83141E-9A7B-428C-AFE0-C24E2BC6FC7D}">
      <dgm:prSet/>
      <dgm:spPr/>
      <dgm:t>
        <a:bodyPr/>
        <a:lstStyle/>
        <a:p>
          <a:endParaRPr lang="en-GB"/>
        </a:p>
      </dgm:t>
    </dgm:pt>
    <dgm:pt modelId="{7CD0BD30-58EB-42ED-A477-3D1E81F3FA8B}" type="sibTrans" cxnId="{1C83141E-9A7B-428C-AFE0-C24E2BC6FC7D}">
      <dgm:prSet/>
      <dgm:spPr/>
      <dgm:t>
        <a:bodyPr/>
        <a:lstStyle/>
        <a:p>
          <a:endParaRPr lang="en-GB"/>
        </a:p>
      </dgm:t>
    </dgm:pt>
    <dgm:pt modelId="{106780A1-60BB-4BC6-AFB4-CC297241D324}">
      <dgm:prSet phldrT="[Text]"/>
      <dgm:spPr>
        <a:xfrm>
          <a:off x="4210969" y="2064556"/>
          <a:ext cx="2948452" cy="1769071"/>
        </a:xfrm>
        <a:prstGeom prst="rect">
          <a:avLst/>
        </a:prstGeom>
      </dgm:spPr>
      <dgm:t>
        <a:bodyPr/>
        <a:lstStyle/>
        <a:p>
          <a:pPr>
            <a:buNone/>
          </a:pPr>
          <a:r>
            <a:rPr lang="en-GB">
              <a:latin typeface="Neue Haas Grotesk Text Pro"/>
              <a:ea typeface="+mn-ea"/>
              <a:cs typeface="+mn-cs"/>
            </a:rPr>
            <a:t>Level</a:t>
          </a:r>
        </a:p>
        <a:p>
          <a:pPr>
            <a:buNone/>
          </a:pPr>
          <a:r>
            <a:rPr lang="en-GB">
              <a:latin typeface="Neue Haas Grotesk Text Pro"/>
              <a:ea typeface="+mn-ea"/>
              <a:cs typeface="+mn-cs"/>
            </a:rPr>
            <a:t>Individual</a:t>
          </a:r>
        </a:p>
        <a:p>
          <a:pPr>
            <a:buNone/>
          </a:pPr>
          <a:r>
            <a:rPr lang="en-GB">
              <a:latin typeface="Neue Haas Grotesk Text Pro"/>
              <a:ea typeface="+mn-ea"/>
              <a:cs typeface="+mn-cs"/>
            </a:rPr>
            <a:t>Team</a:t>
          </a:r>
        </a:p>
        <a:p>
          <a:pPr>
            <a:buNone/>
          </a:pPr>
          <a:r>
            <a:rPr lang="en-GB">
              <a:latin typeface="Neue Haas Grotesk Text Pro"/>
              <a:ea typeface="+mn-ea"/>
              <a:cs typeface="+mn-cs"/>
            </a:rPr>
            <a:t>Organisation</a:t>
          </a:r>
          <a:endParaRPr lang="en-GB" dirty="0">
            <a:latin typeface="Neue Haas Grotesk Text Pro"/>
            <a:ea typeface="+mn-ea"/>
            <a:cs typeface="+mn-cs"/>
          </a:endParaRPr>
        </a:p>
      </dgm:t>
    </dgm:pt>
    <dgm:pt modelId="{37418EF5-87E2-4E69-ABEB-1847E2B7F143}" type="parTrans" cxnId="{32F7A5C8-9F11-44A0-97AB-37A1EDD96FAF}">
      <dgm:prSet/>
      <dgm:spPr/>
      <dgm:t>
        <a:bodyPr/>
        <a:lstStyle/>
        <a:p>
          <a:endParaRPr lang="en-GB"/>
        </a:p>
      </dgm:t>
    </dgm:pt>
    <dgm:pt modelId="{2F7E4A76-A6ED-4442-988F-AF77C5F9FBF3}" type="sibTrans" cxnId="{32F7A5C8-9F11-44A0-97AB-37A1EDD96FAF}">
      <dgm:prSet/>
      <dgm:spPr/>
      <dgm:t>
        <a:bodyPr/>
        <a:lstStyle/>
        <a:p>
          <a:endParaRPr lang="en-GB"/>
        </a:p>
      </dgm:t>
    </dgm:pt>
    <dgm:pt modelId="{833D0D18-7D2C-4B7F-A435-B278D468CEC7}" type="pres">
      <dgm:prSet presAssocID="{F87B647B-FF04-4B25-BD2D-1973EC6A91FC}" presName="diagram" presStyleCnt="0">
        <dgm:presLayoutVars>
          <dgm:dir/>
          <dgm:resizeHandles val="exact"/>
        </dgm:presLayoutVars>
      </dgm:prSet>
      <dgm:spPr/>
    </dgm:pt>
    <dgm:pt modelId="{5A944294-C6FA-49F6-B1F1-CA3020A35DAB}" type="pres">
      <dgm:prSet presAssocID="{074BA150-3EAE-4B26-AC2B-B7989C0CC3E7}" presName="node" presStyleLbl="node1" presStyleIdx="0" presStyleCnt="4">
        <dgm:presLayoutVars>
          <dgm:bulletEnabled val="1"/>
        </dgm:presLayoutVars>
      </dgm:prSet>
      <dgm:spPr/>
    </dgm:pt>
    <dgm:pt modelId="{06FD9542-1F28-48FB-B080-20CAD178A773}" type="pres">
      <dgm:prSet presAssocID="{91A77FB4-F6AB-47F2-80E2-72FD2C7305DC}" presName="sibTrans" presStyleCnt="0"/>
      <dgm:spPr/>
    </dgm:pt>
    <dgm:pt modelId="{76A1560D-A803-4443-988A-CF8A0E26405C}" type="pres">
      <dgm:prSet presAssocID="{A6C07A31-AD80-4CD9-A251-60DC6E978F27}" presName="node" presStyleLbl="node1" presStyleIdx="1" presStyleCnt="4">
        <dgm:presLayoutVars>
          <dgm:bulletEnabled val="1"/>
        </dgm:presLayoutVars>
      </dgm:prSet>
      <dgm:spPr/>
    </dgm:pt>
    <dgm:pt modelId="{D8BB0E94-254E-465B-9366-61B3D7229825}" type="pres">
      <dgm:prSet presAssocID="{2C32E2C3-0552-41D1-B0F4-9070D5D979DE}" presName="sibTrans" presStyleCnt="0"/>
      <dgm:spPr/>
    </dgm:pt>
    <dgm:pt modelId="{1D48B83D-A710-48D7-8DA6-CE959E07E690}" type="pres">
      <dgm:prSet presAssocID="{D2793C49-708A-4DEF-B516-C9FCF945C9E3}" presName="node" presStyleLbl="node1" presStyleIdx="2" presStyleCnt="4">
        <dgm:presLayoutVars>
          <dgm:bulletEnabled val="1"/>
        </dgm:presLayoutVars>
      </dgm:prSet>
      <dgm:spPr/>
    </dgm:pt>
    <dgm:pt modelId="{7959019E-2D73-4933-AC04-B8022A37567C}" type="pres">
      <dgm:prSet presAssocID="{7CD0BD30-58EB-42ED-A477-3D1E81F3FA8B}" presName="sibTrans" presStyleCnt="0"/>
      <dgm:spPr/>
    </dgm:pt>
    <dgm:pt modelId="{66600F7A-AE55-48F7-8AD1-F2C456C13AF6}" type="pres">
      <dgm:prSet presAssocID="{106780A1-60BB-4BC6-AFB4-CC297241D324}" presName="node" presStyleLbl="node1" presStyleIdx="3" presStyleCnt="4">
        <dgm:presLayoutVars>
          <dgm:bulletEnabled val="1"/>
        </dgm:presLayoutVars>
      </dgm:prSet>
      <dgm:spPr/>
    </dgm:pt>
  </dgm:ptLst>
  <dgm:cxnLst>
    <dgm:cxn modelId="{8A7AD406-E8FF-4D32-8445-55627A46816E}" type="presOf" srcId="{F87B647B-FF04-4B25-BD2D-1973EC6A91FC}" destId="{833D0D18-7D2C-4B7F-A435-B278D468CEC7}" srcOrd="0" destOrd="0" presId="urn:microsoft.com/office/officeart/2005/8/layout/default"/>
    <dgm:cxn modelId="{E1114218-4002-4693-971A-F3C5C377FAC7}" srcId="{F87B647B-FF04-4B25-BD2D-1973EC6A91FC}" destId="{A6C07A31-AD80-4CD9-A251-60DC6E978F27}" srcOrd="1" destOrd="0" parTransId="{AC27E15E-D38E-4C8F-BE4D-B997DA4196CF}" sibTransId="{2C32E2C3-0552-41D1-B0F4-9070D5D979DE}"/>
    <dgm:cxn modelId="{1C83141E-9A7B-428C-AFE0-C24E2BC6FC7D}" srcId="{F87B647B-FF04-4B25-BD2D-1973EC6A91FC}" destId="{D2793C49-708A-4DEF-B516-C9FCF945C9E3}" srcOrd="2" destOrd="0" parTransId="{64B59F7A-E5C1-445B-A253-8D3AB33EFC80}" sibTransId="{7CD0BD30-58EB-42ED-A477-3D1E81F3FA8B}"/>
    <dgm:cxn modelId="{67ECDC37-26B5-4484-9B0E-7815DD4FB2E4}" type="presOf" srcId="{D2793C49-708A-4DEF-B516-C9FCF945C9E3}" destId="{1D48B83D-A710-48D7-8DA6-CE959E07E690}" srcOrd="0" destOrd="0" presId="urn:microsoft.com/office/officeart/2005/8/layout/default"/>
    <dgm:cxn modelId="{A03FA77F-E6D8-44C8-A984-AA215494848E}" type="presOf" srcId="{074BA150-3EAE-4B26-AC2B-B7989C0CC3E7}" destId="{5A944294-C6FA-49F6-B1F1-CA3020A35DAB}" srcOrd="0" destOrd="0" presId="urn:microsoft.com/office/officeart/2005/8/layout/default"/>
    <dgm:cxn modelId="{2379A383-0762-40E9-B431-7091065C51B6}" type="presOf" srcId="{A6C07A31-AD80-4CD9-A251-60DC6E978F27}" destId="{76A1560D-A803-4443-988A-CF8A0E26405C}" srcOrd="0" destOrd="0" presId="urn:microsoft.com/office/officeart/2005/8/layout/default"/>
    <dgm:cxn modelId="{32F7A5C8-9F11-44A0-97AB-37A1EDD96FAF}" srcId="{F87B647B-FF04-4B25-BD2D-1973EC6A91FC}" destId="{106780A1-60BB-4BC6-AFB4-CC297241D324}" srcOrd="3" destOrd="0" parTransId="{37418EF5-87E2-4E69-ABEB-1847E2B7F143}" sibTransId="{2F7E4A76-A6ED-4442-988F-AF77C5F9FBF3}"/>
    <dgm:cxn modelId="{7D30A8DC-7941-40FC-B91E-8E8C2DAE6C57}" type="presOf" srcId="{106780A1-60BB-4BC6-AFB4-CC297241D324}" destId="{66600F7A-AE55-48F7-8AD1-F2C456C13AF6}" srcOrd="0" destOrd="0" presId="urn:microsoft.com/office/officeart/2005/8/layout/default"/>
    <dgm:cxn modelId="{D82E02F0-6A34-4F2B-8012-81A165E91C91}" srcId="{F87B647B-FF04-4B25-BD2D-1973EC6A91FC}" destId="{074BA150-3EAE-4B26-AC2B-B7989C0CC3E7}" srcOrd="0" destOrd="0" parTransId="{B34FE9B6-257B-427D-98C4-C40D1487EE85}" sibTransId="{91A77FB4-F6AB-47F2-80E2-72FD2C7305DC}"/>
    <dgm:cxn modelId="{48772AFA-F5C9-4DF6-BBB4-262971152845}" type="presParOf" srcId="{833D0D18-7D2C-4B7F-A435-B278D468CEC7}" destId="{5A944294-C6FA-49F6-B1F1-CA3020A35DAB}" srcOrd="0" destOrd="0" presId="urn:microsoft.com/office/officeart/2005/8/layout/default"/>
    <dgm:cxn modelId="{ED8C057D-C333-43B1-BC55-C8F28A5FBDE3}" type="presParOf" srcId="{833D0D18-7D2C-4B7F-A435-B278D468CEC7}" destId="{06FD9542-1F28-48FB-B080-20CAD178A773}" srcOrd="1" destOrd="0" presId="urn:microsoft.com/office/officeart/2005/8/layout/default"/>
    <dgm:cxn modelId="{9E8E1DC9-BB0C-463E-AF2F-73C6B71E546D}" type="presParOf" srcId="{833D0D18-7D2C-4B7F-A435-B278D468CEC7}" destId="{76A1560D-A803-4443-988A-CF8A0E26405C}" srcOrd="2" destOrd="0" presId="urn:microsoft.com/office/officeart/2005/8/layout/default"/>
    <dgm:cxn modelId="{92EB04D2-5186-4D6F-BA3C-08D193E32C1C}" type="presParOf" srcId="{833D0D18-7D2C-4B7F-A435-B278D468CEC7}" destId="{D8BB0E94-254E-465B-9366-61B3D7229825}" srcOrd="3" destOrd="0" presId="urn:microsoft.com/office/officeart/2005/8/layout/default"/>
    <dgm:cxn modelId="{7AB6E4DF-27ED-4D94-8B8F-6FF6C03947B5}" type="presParOf" srcId="{833D0D18-7D2C-4B7F-A435-B278D468CEC7}" destId="{1D48B83D-A710-48D7-8DA6-CE959E07E690}" srcOrd="4" destOrd="0" presId="urn:microsoft.com/office/officeart/2005/8/layout/default"/>
    <dgm:cxn modelId="{70E5B91E-875E-4A8F-B218-753E32186296}" type="presParOf" srcId="{833D0D18-7D2C-4B7F-A435-B278D468CEC7}" destId="{7959019E-2D73-4933-AC04-B8022A37567C}" srcOrd="5" destOrd="0" presId="urn:microsoft.com/office/officeart/2005/8/layout/default"/>
    <dgm:cxn modelId="{2071C758-33DE-4B8C-B5FE-E1BAE1FFA267}" type="presParOf" srcId="{833D0D18-7D2C-4B7F-A435-B278D468CEC7}" destId="{66600F7A-AE55-48F7-8AD1-F2C456C13AF6}"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21E1E161-5F52-4CB5-ABB3-48BE6D224C06}"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D8CE447-2A44-405D-80CA-F41D7518B963}">
      <dgm:prSet/>
      <dgm:spPr/>
      <dgm:t>
        <a:bodyPr/>
        <a:lstStyle/>
        <a:p>
          <a:r>
            <a:rPr lang="en-US" dirty="0"/>
            <a:t>What roles did leaders play in the change process?</a:t>
          </a:r>
        </a:p>
      </dgm:t>
    </dgm:pt>
    <dgm:pt modelId="{B93B7FC3-6582-4A03-8692-108E94F9A9CE}" type="parTrans" cxnId="{C17973D1-68B6-4354-8674-AA0D6F678BD0}">
      <dgm:prSet/>
      <dgm:spPr/>
      <dgm:t>
        <a:bodyPr/>
        <a:lstStyle/>
        <a:p>
          <a:endParaRPr lang="en-US"/>
        </a:p>
      </dgm:t>
    </dgm:pt>
    <dgm:pt modelId="{34A0CE37-5071-4074-AB19-4A57EDA1235A}" type="sibTrans" cxnId="{C17973D1-68B6-4354-8674-AA0D6F678BD0}">
      <dgm:prSet/>
      <dgm:spPr/>
      <dgm:t>
        <a:bodyPr/>
        <a:lstStyle/>
        <a:p>
          <a:endParaRPr lang="en-US"/>
        </a:p>
      </dgm:t>
    </dgm:pt>
    <dgm:pt modelId="{FACF1D79-E837-4FE0-968C-4AC9BC83547A}">
      <dgm:prSet/>
      <dgm:spPr/>
      <dgm:t>
        <a:bodyPr/>
        <a:lstStyle/>
        <a:p>
          <a:r>
            <a:rPr lang="en-US" dirty="0"/>
            <a:t>How did leaders adapt their style and focus to suit different phases of change? (</a:t>
          </a:r>
          <a:r>
            <a:rPr lang="en-GB" dirty="0"/>
            <a:t>Autocratic, </a:t>
          </a:r>
          <a:r>
            <a:rPr lang="en-US" dirty="0"/>
            <a:t>Democratic, </a:t>
          </a:r>
          <a:r>
            <a:rPr lang="en-US" dirty="0">
              <a:solidFill>
                <a:srgbClr val="FFFFFF"/>
              </a:solidFill>
            </a:rPr>
            <a:t>Laissez-Faire)</a:t>
          </a:r>
          <a:endParaRPr lang="en-US" dirty="0"/>
        </a:p>
      </dgm:t>
    </dgm:pt>
    <dgm:pt modelId="{6782D82E-CE48-4B53-8C5B-4F2E8AB765BE}" type="parTrans" cxnId="{098E0CF9-5A56-42D1-A7D1-7DA400F7B95C}">
      <dgm:prSet/>
      <dgm:spPr/>
      <dgm:t>
        <a:bodyPr/>
        <a:lstStyle/>
        <a:p>
          <a:endParaRPr lang="en-US"/>
        </a:p>
      </dgm:t>
    </dgm:pt>
    <dgm:pt modelId="{31C47140-2D68-49A1-8892-286AE2888239}" type="sibTrans" cxnId="{098E0CF9-5A56-42D1-A7D1-7DA400F7B95C}">
      <dgm:prSet/>
      <dgm:spPr/>
      <dgm:t>
        <a:bodyPr/>
        <a:lstStyle/>
        <a:p>
          <a:endParaRPr lang="en-US"/>
        </a:p>
      </dgm:t>
    </dgm:pt>
    <dgm:pt modelId="{A61B443B-F48F-4E0A-8FBA-A8C04FD4C511}" type="pres">
      <dgm:prSet presAssocID="{21E1E161-5F52-4CB5-ABB3-48BE6D224C06}" presName="linear" presStyleCnt="0">
        <dgm:presLayoutVars>
          <dgm:animLvl val="lvl"/>
          <dgm:resizeHandles val="exact"/>
        </dgm:presLayoutVars>
      </dgm:prSet>
      <dgm:spPr/>
    </dgm:pt>
    <dgm:pt modelId="{E31BCCEE-1BF5-4C07-8000-514588B20D78}" type="pres">
      <dgm:prSet presAssocID="{5D8CE447-2A44-405D-80CA-F41D7518B963}" presName="parentText" presStyleLbl="node1" presStyleIdx="0" presStyleCnt="2">
        <dgm:presLayoutVars>
          <dgm:chMax val="0"/>
          <dgm:bulletEnabled val="1"/>
        </dgm:presLayoutVars>
      </dgm:prSet>
      <dgm:spPr/>
    </dgm:pt>
    <dgm:pt modelId="{E2ABDDDC-96F0-4249-9861-8DC6777F9EF8}" type="pres">
      <dgm:prSet presAssocID="{34A0CE37-5071-4074-AB19-4A57EDA1235A}" presName="spacer" presStyleCnt="0"/>
      <dgm:spPr/>
    </dgm:pt>
    <dgm:pt modelId="{5890450B-6729-4847-BE4C-ED6149B9B9FF}" type="pres">
      <dgm:prSet presAssocID="{FACF1D79-E837-4FE0-968C-4AC9BC83547A}" presName="parentText" presStyleLbl="node1" presStyleIdx="1" presStyleCnt="2" custLinFactNeighborY="16166">
        <dgm:presLayoutVars>
          <dgm:chMax val="0"/>
          <dgm:bulletEnabled val="1"/>
        </dgm:presLayoutVars>
      </dgm:prSet>
      <dgm:spPr/>
    </dgm:pt>
  </dgm:ptLst>
  <dgm:cxnLst>
    <dgm:cxn modelId="{7433B36D-4AA6-4B8B-BAB6-C9B790D32787}" type="presOf" srcId="{21E1E161-5F52-4CB5-ABB3-48BE6D224C06}" destId="{A61B443B-F48F-4E0A-8FBA-A8C04FD4C511}" srcOrd="0" destOrd="0" presId="urn:microsoft.com/office/officeart/2005/8/layout/vList2"/>
    <dgm:cxn modelId="{484B7570-CB48-4A6D-8526-D59B07061244}" type="presOf" srcId="{5D8CE447-2A44-405D-80CA-F41D7518B963}" destId="{E31BCCEE-1BF5-4C07-8000-514588B20D78}" srcOrd="0" destOrd="0" presId="urn:microsoft.com/office/officeart/2005/8/layout/vList2"/>
    <dgm:cxn modelId="{C17973D1-68B6-4354-8674-AA0D6F678BD0}" srcId="{21E1E161-5F52-4CB5-ABB3-48BE6D224C06}" destId="{5D8CE447-2A44-405D-80CA-F41D7518B963}" srcOrd="0" destOrd="0" parTransId="{B93B7FC3-6582-4A03-8692-108E94F9A9CE}" sibTransId="{34A0CE37-5071-4074-AB19-4A57EDA1235A}"/>
    <dgm:cxn modelId="{40546DE6-CBDC-433D-BF02-9ED6784F0D9F}" type="presOf" srcId="{FACF1D79-E837-4FE0-968C-4AC9BC83547A}" destId="{5890450B-6729-4847-BE4C-ED6149B9B9FF}" srcOrd="0" destOrd="0" presId="urn:microsoft.com/office/officeart/2005/8/layout/vList2"/>
    <dgm:cxn modelId="{098E0CF9-5A56-42D1-A7D1-7DA400F7B95C}" srcId="{21E1E161-5F52-4CB5-ABB3-48BE6D224C06}" destId="{FACF1D79-E837-4FE0-968C-4AC9BC83547A}" srcOrd="1" destOrd="0" parTransId="{6782D82E-CE48-4B53-8C5B-4F2E8AB765BE}" sibTransId="{31C47140-2D68-49A1-8892-286AE2888239}"/>
    <dgm:cxn modelId="{BB68D8D8-203D-4FA2-B744-F9C44BB4EDB0}" type="presParOf" srcId="{A61B443B-F48F-4E0A-8FBA-A8C04FD4C511}" destId="{E31BCCEE-1BF5-4C07-8000-514588B20D78}" srcOrd="0" destOrd="0" presId="urn:microsoft.com/office/officeart/2005/8/layout/vList2"/>
    <dgm:cxn modelId="{FD1D5324-A6F8-4D9F-B15C-D66375E5AAF7}" type="presParOf" srcId="{A61B443B-F48F-4E0A-8FBA-A8C04FD4C511}" destId="{E2ABDDDC-96F0-4249-9861-8DC6777F9EF8}" srcOrd="1" destOrd="0" presId="urn:microsoft.com/office/officeart/2005/8/layout/vList2"/>
    <dgm:cxn modelId="{D0DF4785-BDAF-479A-B9F8-34F43439C64D}" type="presParOf" srcId="{A61B443B-F48F-4E0A-8FBA-A8C04FD4C511}" destId="{5890450B-6729-4847-BE4C-ED6149B9B9F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AED3EBB-B9A9-44F2-BBEC-BA41FEE0F8FC}" type="doc">
      <dgm:prSet loTypeId="urn:microsoft.com/office/officeart/2011/layout/HexagonRadial" loCatId="cycle" qsTypeId="urn:microsoft.com/office/officeart/2005/8/quickstyle/simple3" qsCatId="simple" csTypeId="urn:microsoft.com/office/officeart/2005/8/colors/colorful2" csCatId="colorful" phldr="1"/>
      <dgm:spPr/>
      <dgm:t>
        <a:bodyPr/>
        <a:lstStyle/>
        <a:p>
          <a:endParaRPr lang="en-GB"/>
        </a:p>
      </dgm:t>
    </dgm:pt>
    <dgm:pt modelId="{8660E202-5F0D-4DEB-9DC8-C0BBCA6ED527}">
      <dgm:prSet phldrT="[Text]"/>
      <dgm:spPr/>
      <dgm:t>
        <a:bodyPr/>
        <a:lstStyle/>
        <a:p>
          <a:r>
            <a:rPr lang="en-GB" b="1"/>
            <a:t>The Paradigm</a:t>
          </a:r>
        </a:p>
      </dgm:t>
    </dgm:pt>
    <dgm:pt modelId="{8E7AC8B8-529B-49C7-A639-AB3742A2FBE3}" type="parTrans" cxnId="{1A28B99F-644A-4E4B-B81C-CA3FC35F2422}">
      <dgm:prSet/>
      <dgm:spPr/>
      <dgm:t>
        <a:bodyPr/>
        <a:lstStyle/>
        <a:p>
          <a:endParaRPr lang="en-GB" sz="2400" b="1"/>
        </a:p>
      </dgm:t>
    </dgm:pt>
    <dgm:pt modelId="{8F4B44E7-12E9-47E0-9146-F5C6FD7730D1}" type="sibTrans" cxnId="{1A28B99F-644A-4E4B-B81C-CA3FC35F2422}">
      <dgm:prSet/>
      <dgm:spPr/>
      <dgm:t>
        <a:bodyPr/>
        <a:lstStyle/>
        <a:p>
          <a:endParaRPr lang="en-GB" b="1"/>
        </a:p>
      </dgm:t>
    </dgm:pt>
    <dgm:pt modelId="{70EBAB1B-0D39-41DF-B5A6-CA5892919BA6}">
      <dgm:prSet phldrT="[Text]"/>
      <dgm:spPr/>
      <dgm:t>
        <a:bodyPr/>
        <a:lstStyle/>
        <a:p>
          <a:r>
            <a:rPr lang="en-GB" b="1"/>
            <a:t>stories</a:t>
          </a:r>
        </a:p>
      </dgm:t>
    </dgm:pt>
    <dgm:pt modelId="{86A392F4-B366-48DD-A026-A217074938AC}" type="parTrans" cxnId="{E89948BB-8878-492E-B894-414EBD597053}">
      <dgm:prSet/>
      <dgm:spPr/>
      <dgm:t>
        <a:bodyPr/>
        <a:lstStyle/>
        <a:p>
          <a:endParaRPr lang="en-GB" sz="2400" b="1"/>
        </a:p>
      </dgm:t>
    </dgm:pt>
    <dgm:pt modelId="{6E29E700-749D-45E2-B954-266FF73F2FDD}" type="sibTrans" cxnId="{E89948BB-8878-492E-B894-414EBD597053}">
      <dgm:prSet/>
      <dgm:spPr/>
      <dgm:t>
        <a:bodyPr/>
        <a:lstStyle/>
        <a:p>
          <a:endParaRPr lang="en-GB" b="1"/>
        </a:p>
      </dgm:t>
    </dgm:pt>
    <dgm:pt modelId="{C630A4C9-87C9-40BF-A933-FC0EF2581063}">
      <dgm:prSet phldrT="[Text]"/>
      <dgm:spPr/>
      <dgm:t>
        <a:bodyPr/>
        <a:lstStyle/>
        <a:p>
          <a:r>
            <a:rPr lang="en-GB" b="1"/>
            <a:t>symbols</a:t>
          </a:r>
        </a:p>
      </dgm:t>
    </dgm:pt>
    <dgm:pt modelId="{0208FB56-F455-480F-AE10-D0B4DEAF072C}" type="parTrans" cxnId="{D6E8E54F-57FC-493B-84A0-887BB67617D8}">
      <dgm:prSet/>
      <dgm:spPr/>
      <dgm:t>
        <a:bodyPr/>
        <a:lstStyle/>
        <a:p>
          <a:endParaRPr lang="en-GB" sz="2400" b="1"/>
        </a:p>
      </dgm:t>
    </dgm:pt>
    <dgm:pt modelId="{2463C9E7-5B70-426F-BB9F-312C1D5D821B}" type="sibTrans" cxnId="{D6E8E54F-57FC-493B-84A0-887BB67617D8}">
      <dgm:prSet/>
      <dgm:spPr/>
      <dgm:t>
        <a:bodyPr/>
        <a:lstStyle/>
        <a:p>
          <a:endParaRPr lang="en-GB" b="1"/>
        </a:p>
      </dgm:t>
    </dgm:pt>
    <dgm:pt modelId="{2285742F-FDC4-473A-AAEE-C51B01362DBF}">
      <dgm:prSet phldrT="[Text]"/>
      <dgm:spPr/>
      <dgm:t>
        <a:bodyPr/>
        <a:lstStyle/>
        <a:p>
          <a:r>
            <a:rPr lang="en-GB" b="1"/>
            <a:t>Power structures</a:t>
          </a:r>
        </a:p>
      </dgm:t>
    </dgm:pt>
    <dgm:pt modelId="{AAF05CDD-7C7A-461A-93E1-4D82BE4FE402}" type="parTrans" cxnId="{626C5B16-A581-40E0-AE3E-6D679ADF711B}">
      <dgm:prSet/>
      <dgm:spPr/>
      <dgm:t>
        <a:bodyPr/>
        <a:lstStyle/>
        <a:p>
          <a:endParaRPr lang="en-GB" sz="2400" b="1"/>
        </a:p>
      </dgm:t>
    </dgm:pt>
    <dgm:pt modelId="{E4B9DF92-5B69-43D9-9E99-9421AAFE1FD2}" type="sibTrans" cxnId="{626C5B16-A581-40E0-AE3E-6D679ADF711B}">
      <dgm:prSet/>
      <dgm:spPr/>
      <dgm:t>
        <a:bodyPr/>
        <a:lstStyle/>
        <a:p>
          <a:endParaRPr lang="en-GB" b="1"/>
        </a:p>
      </dgm:t>
    </dgm:pt>
    <dgm:pt modelId="{BA6F2B7D-9604-421C-B1C6-F52A230686EC}">
      <dgm:prSet phldrT="[Text]"/>
      <dgm:spPr/>
      <dgm:t>
        <a:bodyPr/>
        <a:lstStyle/>
        <a:p>
          <a:r>
            <a:rPr lang="en-GB" b="1"/>
            <a:t>Organisational structures</a:t>
          </a:r>
        </a:p>
      </dgm:t>
    </dgm:pt>
    <dgm:pt modelId="{9DA9A36E-FCC4-49BF-95B9-6190FD55891D}" type="parTrans" cxnId="{4F2672AF-16BC-4B3D-A11A-D6770E39BC4A}">
      <dgm:prSet/>
      <dgm:spPr/>
      <dgm:t>
        <a:bodyPr/>
        <a:lstStyle/>
        <a:p>
          <a:endParaRPr lang="en-GB" sz="2400" b="1"/>
        </a:p>
      </dgm:t>
    </dgm:pt>
    <dgm:pt modelId="{5463A911-D440-4F4C-8FDE-91DCD3D84935}" type="sibTrans" cxnId="{4F2672AF-16BC-4B3D-A11A-D6770E39BC4A}">
      <dgm:prSet/>
      <dgm:spPr/>
      <dgm:t>
        <a:bodyPr/>
        <a:lstStyle/>
        <a:p>
          <a:endParaRPr lang="en-GB" b="1"/>
        </a:p>
      </dgm:t>
    </dgm:pt>
    <dgm:pt modelId="{24CCF8EF-E4A1-4852-BB6E-CFA6DB17C1D7}">
      <dgm:prSet phldrT="[Text]"/>
      <dgm:spPr/>
      <dgm:t>
        <a:bodyPr/>
        <a:lstStyle/>
        <a:p>
          <a:r>
            <a:rPr lang="en-GB" b="1"/>
            <a:t>Rituals &amp; routines</a:t>
          </a:r>
        </a:p>
      </dgm:t>
    </dgm:pt>
    <dgm:pt modelId="{4816952C-4F72-41E0-8F0A-B5D007B8DE07}" type="parTrans" cxnId="{8011D5ED-7D09-4679-A1D9-1F32C7C70C10}">
      <dgm:prSet/>
      <dgm:spPr/>
      <dgm:t>
        <a:bodyPr/>
        <a:lstStyle/>
        <a:p>
          <a:endParaRPr lang="en-GB" sz="2400" b="1"/>
        </a:p>
      </dgm:t>
    </dgm:pt>
    <dgm:pt modelId="{23E0385E-57D1-4062-BE57-19F889765C1E}" type="sibTrans" cxnId="{8011D5ED-7D09-4679-A1D9-1F32C7C70C10}">
      <dgm:prSet/>
      <dgm:spPr/>
      <dgm:t>
        <a:bodyPr/>
        <a:lstStyle/>
        <a:p>
          <a:endParaRPr lang="en-GB" b="1"/>
        </a:p>
      </dgm:t>
    </dgm:pt>
    <dgm:pt modelId="{26E6F4AD-71CF-461E-97C5-F33B43B2379A}">
      <dgm:prSet phldrT="[Text]"/>
      <dgm:spPr/>
      <dgm:t>
        <a:bodyPr/>
        <a:lstStyle/>
        <a:p>
          <a:endParaRPr lang="en-GB" b="1"/>
        </a:p>
      </dgm:t>
    </dgm:pt>
    <dgm:pt modelId="{B3B5D3AE-A9A9-4AED-A2CE-638C0C2EB12E}" type="parTrans" cxnId="{02BD4372-7670-4BE0-AE14-029723DF6531}">
      <dgm:prSet/>
      <dgm:spPr/>
      <dgm:t>
        <a:bodyPr/>
        <a:lstStyle/>
        <a:p>
          <a:endParaRPr lang="en-GB" sz="2400" b="1"/>
        </a:p>
      </dgm:t>
    </dgm:pt>
    <dgm:pt modelId="{84404B2C-7D32-4A49-A625-0824A56E4EDB}" type="sibTrans" cxnId="{02BD4372-7670-4BE0-AE14-029723DF6531}">
      <dgm:prSet/>
      <dgm:spPr/>
      <dgm:t>
        <a:bodyPr/>
        <a:lstStyle/>
        <a:p>
          <a:endParaRPr lang="en-GB" b="1"/>
        </a:p>
      </dgm:t>
    </dgm:pt>
    <dgm:pt modelId="{055EC430-79B9-4545-A909-BDB3631EBA00}">
      <dgm:prSet phldrT="[Text]"/>
      <dgm:spPr/>
      <dgm:t>
        <a:bodyPr/>
        <a:lstStyle/>
        <a:p>
          <a:r>
            <a:rPr lang="en-GB" b="1" dirty="0"/>
            <a:t>Control systems</a:t>
          </a:r>
        </a:p>
      </dgm:t>
    </dgm:pt>
    <dgm:pt modelId="{12C10030-A5D6-40F8-9BF4-5B958CB4D000}" type="parTrans" cxnId="{D72FD80B-5BD9-47F5-9B9A-94DFC80E1816}">
      <dgm:prSet/>
      <dgm:spPr/>
      <dgm:t>
        <a:bodyPr/>
        <a:lstStyle/>
        <a:p>
          <a:endParaRPr lang="en-GB" sz="2400" b="1"/>
        </a:p>
      </dgm:t>
    </dgm:pt>
    <dgm:pt modelId="{83CC710B-A7D5-420E-A2DF-FDB06759BC1B}" type="sibTrans" cxnId="{D72FD80B-5BD9-47F5-9B9A-94DFC80E1816}">
      <dgm:prSet/>
      <dgm:spPr/>
      <dgm:t>
        <a:bodyPr/>
        <a:lstStyle/>
        <a:p>
          <a:endParaRPr lang="en-GB" b="1"/>
        </a:p>
      </dgm:t>
    </dgm:pt>
    <dgm:pt modelId="{51FFAB43-D76E-49D2-ADE2-946EE01B2E38}" type="pres">
      <dgm:prSet presAssocID="{0AED3EBB-B9A9-44F2-BBEC-BA41FEE0F8FC}" presName="Name0" presStyleCnt="0">
        <dgm:presLayoutVars>
          <dgm:chMax val="1"/>
          <dgm:chPref val="1"/>
          <dgm:dir/>
          <dgm:animOne val="branch"/>
          <dgm:animLvl val="lvl"/>
        </dgm:presLayoutVars>
      </dgm:prSet>
      <dgm:spPr/>
    </dgm:pt>
    <dgm:pt modelId="{795752A0-8549-4409-B9ED-8CAA94046706}" type="pres">
      <dgm:prSet presAssocID="{8660E202-5F0D-4DEB-9DC8-C0BBCA6ED527}" presName="Parent" presStyleLbl="node0" presStyleIdx="0" presStyleCnt="1">
        <dgm:presLayoutVars>
          <dgm:chMax val="6"/>
          <dgm:chPref val="6"/>
        </dgm:presLayoutVars>
      </dgm:prSet>
      <dgm:spPr/>
    </dgm:pt>
    <dgm:pt modelId="{BB279499-3E06-4D01-9D4A-F97837531B05}" type="pres">
      <dgm:prSet presAssocID="{70EBAB1B-0D39-41DF-B5A6-CA5892919BA6}" presName="Accent1" presStyleCnt="0"/>
      <dgm:spPr/>
    </dgm:pt>
    <dgm:pt modelId="{6E16345D-8274-4B1A-A6E5-2BB81B1BB48A}" type="pres">
      <dgm:prSet presAssocID="{70EBAB1B-0D39-41DF-B5A6-CA5892919BA6}" presName="Accent" presStyleLbl="bgShp" presStyleIdx="0" presStyleCnt="6"/>
      <dgm:spPr/>
    </dgm:pt>
    <dgm:pt modelId="{493546B9-F7D2-484F-B591-15988EF6B044}" type="pres">
      <dgm:prSet presAssocID="{70EBAB1B-0D39-41DF-B5A6-CA5892919BA6}" presName="Child1" presStyleLbl="node1" presStyleIdx="0" presStyleCnt="6">
        <dgm:presLayoutVars>
          <dgm:chMax val="0"/>
          <dgm:chPref val="0"/>
          <dgm:bulletEnabled val="1"/>
        </dgm:presLayoutVars>
      </dgm:prSet>
      <dgm:spPr/>
    </dgm:pt>
    <dgm:pt modelId="{3CA7CB24-73F0-4154-A7C0-6BD2209FFB72}" type="pres">
      <dgm:prSet presAssocID="{C630A4C9-87C9-40BF-A933-FC0EF2581063}" presName="Accent2" presStyleCnt="0"/>
      <dgm:spPr/>
    </dgm:pt>
    <dgm:pt modelId="{E05BBB62-5376-4202-A7F3-C2780B95E57F}" type="pres">
      <dgm:prSet presAssocID="{C630A4C9-87C9-40BF-A933-FC0EF2581063}" presName="Accent" presStyleLbl="bgShp" presStyleIdx="1" presStyleCnt="6"/>
      <dgm:spPr/>
    </dgm:pt>
    <dgm:pt modelId="{BDF300E7-5485-428F-B5AA-5A185483449D}" type="pres">
      <dgm:prSet presAssocID="{C630A4C9-87C9-40BF-A933-FC0EF2581063}" presName="Child2" presStyleLbl="node1" presStyleIdx="1" presStyleCnt="6">
        <dgm:presLayoutVars>
          <dgm:chMax val="0"/>
          <dgm:chPref val="0"/>
          <dgm:bulletEnabled val="1"/>
        </dgm:presLayoutVars>
      </dgm:prSet>
      <dgm:spPr/>
    </dgm:pt>
    <dgm:pt modelId="{E5E6F8B8-E666-4BA9-9C41-B6D364BFFB20}" type="pres">
      <dgm:prSet presAssocID="{2285742F-FDC4-473A-AAEE-C51B01362DBF}" presName="Accent3" presStyleCnt="0"/>
      <dgm:spPr/>
    </dgm:pt>
    <dgm:pt modelId="{6E5314F4-8E3E-4D99-8E04-586C2A48F1FE}" type="pres">
      <dgm:prSet presAssocID="{2285742F-FDC4-473A-AAEE-C51B01362DBF}" presName="Accent" presStyleLbl="bgShp" presStyleIdx="2" presStyleCnt="6"/>
      <dgm:spPr/>
    </dgm:pt>
    <dgm:pt modelId="{ECC5F9E4-186D-4116-A1F4-0AFBEAA07E4F}" type="pres">
      <dgm:prSet presAssocID="{2285742F-FDC4-473A-AAEE-C51B01362DBF}" presName="Child3" presStyleLbl="node1" presStyleIdx="2" presStyleCnt="6">
        <dgm:presLayoutVars>
          <dgm:chMax val="0"/>
          <dgm:chPref val="0"/>
          <dgm:bulletEnabled val="1"/>
        </dgm:presLayoutVars>
      </dgm:prSet>
      <dgm:spPr/>
    </dgm:pt>
    <dgm:pt modelId="{69D12917-8CDF-4B59-AC5D-E9A2C88F58E9}" type="pres">
      <dgm:prSet presAssocID="{BA6F2B7D-9604-421C-B1C6-F52A230686EC}" presName="Accent4" presStyleCnt="0"/>
      <dgm:spPr/>
    </dgm:pt>
    <dgm:pt modelId="{E381E2DF-EAB7-49EB-95E0-1C16834735E3}" type="pres">
      <dgm:prSet presAssocID="{BA6F2B7D-9604-421C-B1C6-F52A230686EC}" presName="Accent" presStyleLbl="bgShp" presStyleIdx="3" presStyleCnt="6"/>
      <dgm:spPr/>
    </dgm:pt>
    <dgm:pt modelId="{21698BA0-10FA-48F0-84F8-142E88DDB869}" type="pres">
      <dgm:prSet presAssocID="{BA6F2B7D-9604-421C-B1C6-F52A230686EC}" presName="Child4" presStyleLbl="node1" presStyleIdx="3" presStyleCnt="6">
        <dgm:presLayoutVars>
          <dgm:chMax val="0"/>
          <dgm:chPref val="0"/>
          <dgm:bulletEnabled val="1"/>
        </dgm:presLayoutVars>
      </dgm:prSet>
      <dgm:spPr/>
    </dgm:pt>
    <dgm:pt modelId="{01E8E4E5-9CAA-4FEF-BD75-A04B891022B5}" type="pres">
      <dgm:prSet presAssocID="{055EC430-79B9-4545-A909-BDB3631EBA00}" presName="Accent5" presStyleCnt="0"/>
      <dgm:spPr/>
    </dgm:pt>
    <dgm:pt modelId="{348E0A32-650F-4948-8A13-F1AAAAECBE7F}" type="pres">
      <dgm:prSet presAssocID="{055EC430-79B9-4545-A909-BDB3631EBA00}" presName="Accent" presStyleLbl="bgShp" presStyleIdx="4" presStyleCnt="6"/>
      <dgm:spPr/>
    </dgm:pt>
    <dgm:pt modelId="{135D53E3-6422-4733-A8C3-8AEF62C82D68}" type="pres">
      <dgm:prSet presAssocID="{055EC430-79B9-4545-A909-BDB3631EBA00}" presName="Child5" presStyleLbl="node1" presStyleIdx="4" presStyleCnt="6">
        <dgm:presLayoutVars>
          <dgm:chMax val="0"/>
          <dgm:chPref val="0"/>
          <dgm:bulletEnabled val="1"/>
        </dgm:presLayoutVars>
      </dgm:prSet>
      <dgm:spPr/>
    </dgm:pt>
    <dgm:pt modelId="{AA9CC156-6E29-42D8-973A-052BED8518E3}" type="pres">
      <dgm:prSet presAssocID="{24CCF8EF-E4A1-4852-BB6E-CFA6DB17C1D7}" presName="Accent6" presStyleCnt="0"/>
      <dgm:spPr/>
    </dgm:pt>
    <dgm:pt modelId="{4A7E683D-4849-49A6-8B69-0C4C27B5CED9}" type="pres">
      <dgm:prSet presAssocID="{24CCF8EF-E4A1-4852-BB6E-CFA6DB17C1D7}" presName="Accent" presStyleLbl="bgShp" presStyleIdx="5" presStyleCnt="6"/>
      <dgm:spPr/>
    </dgm:pt>
    <dgm:pt modelId="{B4F178C0-F16B-4B50-B31B-6593178D1CAC}" type="pres">
      <dgm:prSet presAssocID="{24CCF8EF-E4A1-4852-BB6E-CFA6DB17C1D7}" presName="Child6" presStyleLbl="node1" presStyleIdx="5" presStyleCnt="6">
        <dgm:presLayoutVars>
          <dgm:chMax val="0"/>
          <dgm:chPref val="0"/>
          <dgm:bulletEnabled val="1"/>
        </dgm:presLayoutVars>
      </dgm:prSet>
      <dgm:spPr/>
    </dgm:pt>
  </dgm:ptLst>
  <dgm:cxnLst>
    <dgm:cxn modelId="{D72FD80B-5BD9-47F5-9B9A-94DFC80E1816}" srcId="{8660E202-5F0D-4DEB-9DC8-C0BBCA6ED527}" destId="{055EC430-79B9-4545-A909-BDB3631EBA00}" srcOrd="4" destOrd="0" parTransId="{12C10030-A5D6-40F8-9BF4-5B958CB4D000}" sibTransId="{83CC710B-A7D5-420E-A2DF-FDB06759BC1B}"/>
    <dgm:cxn modelId="{626C5B16-A581-40E0-AE3E-6D679ADF711B}" srcId="{8660E202-5F0D-4DEB-9DC8-C0BBCA6ED527}" destId="{2285742F-FDC4-473A-AAEE-C51B01362DBF}" srcOrd="2" destOrd="0" parTransId="{AAF05CDD-7C7A-461A-93E1-4D82BE4FE402}" sibTransId="{E4B9DF92-5B69-43D9-9E99-9421AAFE1FD2}"/>
    <dgm:cxn modelId="{E53CC416-0343-4875-BD08-F156BDBEA2D9}" type="presOf" srcId="{055EC430-79B9-4545-A909-BDB3631EBA00}" destId="{135D53E3-6422-4733-A8C3-8AEF62C82D68}" srcOrd="0" destOrd="0" presId="urn:microsoft.com/office/officeart/2011/layout/HexagonRadial"/>
    <dgm:cxn modelId="{D6E8E54F-57FC-493B-84A0-887BB67617D8}" srcId="{8660E202-5F0D-4DEB-9DC8-C0BBCA6ED527}" destId="{C630A4C9-87C9-40BF-A933-FC0EF2581063}" srcOrd="1" destOrd="0" parTransId="{0208FB56-F455-480F-AE10-D0B4DEAF072C}" sibTransId="{2463C9E7-5B70-426F-BB9F-312C1D5D821B}"/>
    <dgm:cxn modelId="{EDBA9A62-BB6D-443D-B6D7-4375264B1C15}" type="presOf" srcId="{C630A4C9-87C9-40BF-A933-FC0EF2581063}" destId="{BDF300E7-5485-428F-B5AA-5A185483449D}" srcOrd="0" destOrd="0" presId="urn:microsoft.com/office/officeart/2011/layout/HexagonRadial"/>
    <dgm:cxn modelId="{E0B7A464-F73A-4E2E-A570-E28434240A14}" type="presOf" srcId="{BA6F2B7D-9604-421C-B1C6-F52A230686EC}" destId="{21698BA0-10FA-48F0-84F8-142E88DDB869}" srcOrd="0" destOrd="0" presId="urn:microsoft.com/office/officeart/2011/layout/HexagonRadial"/>
    <dgm:cxn modelId="{96215D68-1603-4DF4-9F9A-A35B0FAA5553}" type="presOf" srcId="{24CCF8EF-E4A1-4852-BB6E-CFA6DB17C1D7}" destId="{B4F178C0-F16B-4B50-B31B-6593178D1CAC}" srcOrd="0" destOrd="0" presId="urn:microsoft.com/office/officeart/2011/layout/HexagonRadial"/>
    <dgm:cxn modelId="{2146536A-7435-4695-A590-18551CE1F4EF}" type="presOf" srcId="{2285742F-FDC4-473A-AAEE-C51B01362DBF}" destId="{ECC5F9E4-186D-4116-A1F4-0AFBEAA07E4F}" srcOrd="0" destOrd="0" presId="urn:microsoft.com/office/officeart/2011/layout/HexagonRadial"/>
    <dgm:cxn modelId="{02BD4372-7670-4BE0-AE14-029723DF6531}" srcId="{0AED3EBB-B9A9-44F2-BBEC-BA41FEE0F8FC}" destId="{26E6F4AD-71CF-461E-97C5-F33B43B2379A}" srcOrd="1" destOrd="0" parTransId="{B3B5D3AE-A9A9-4AED-A2CE-638C0C2EB12E}" sibTransId="{84404B2C-7D32-4A49-A625-0824A56E4EDB}"/>
    <dgm:cxn modelId="{375AD486-08C7-4C88-A03D-89DC20D5D7C2}" type="presOf" srcId="{70EBAB1B-0D39-41DF-B5A6-CA5892919BA6}" destId="{493546B9-F7D2-484F-B591-15988EF6B044}" srcOrd="0" destOrd="0" presId="urn:microsoft.com/office/officeart/2011/layout/HexagonRadial"/>
    <dgm:cxn modelId="{ED390B94-13C9-4081-9FE8-7D5A2B9AC799}" type="presOf" srcId="{0AED3EBB-B9A9-44F2-BBEC-BA41FEE0F8FC}" destId="{51FFAB43-D76E-49D2-ADE2-946EE01B2E38}" srcOrd="0" destOrd="0" presId="urn:microsoft.com/office/officeart/2011/layout/HexagonRadial"/>
    <dgm:cxn modelId="{1A28B99F-644A-4E4B-B81C-CA3FC35F2422}" srcId="{0AED3EBB-B9A9-44F2-BBEC-BA41FEE0F8FC}" destId="{8660E202-5F0D-4DEB-9DC8-C0BBCA6ED527}" srcOrd="0" destOrd="0" parTransId="{8E7AC8B8-529B-49C7-A639-AB3742A2FBE3}" sibTransId="{8F4B44E7-12E9-47E0-9146-F5C6FD7730D1}"/>
    <dgm:cxn modelId="{4F2672AF-16BC-4B3D-A11A-D6770E39BC4A}" srcId="{8660E202-5F0D-4DEB-9DC8-C0BBCA6ED527}" destId="{BA6F2B7D-9604-421C-B1C6-F52A230686EC}" srcOrd="3" destOrd="0" parTransId="{9DA9A36E-FCC4-49BF-95B9-6190FD55891D}" sibTransId="{5463A911-D440-4F4C-8FDE-91DCD3D84935}"/>
    <dgm:cxn modelId="{3E8F2DB0-4CC3-40C3-8A87-E96AD0919821}" type="presOf" srcId="{8660E202-5F0D-4DEB-9DC8-C0BBCA6ED527}" destId="{795752A0-8549-4409-B9ED-8CAA94046706}" srcOrd="0" destOrd="0" presId="urn:microsoft.com/office/officeart/2011/layout/HexagonRadial"/>
    <dgm:cxn modelId="{E89948BB-8878-492E-B894-414EBD597053}" srcId="{8660E202-5F0D-4DEB-9DC8-C0BBCA6ED527}" destId="{70EBAB1B-0D39-41DF-B5A6-CA5892919BA6}" srcOrd="0" destOrd="0" parTransId="{86A392F4-B366-48DD-A026-A217074938AC}" sibTransId="{6E29E700-749D-45E2-B954-266FF73F2FDD}"/>
    <dgm:cxn modelId="{8011D5ED-7D09-4679-A1D9-1F32C7C70C10}" srcId="{8660E202-5F0D-4DEB-9DC8-C0BBCA6ED527}" destId="{24CCF8EF-E4A1-4852-BB6E-CFA6DB17C1D7}" srcOrd="5" destOrd="0" parTransId="{4816952C-4F72-41E0-8F0A-B5D007B8DE07}" sibTransId="{23E0385E-57D1-4062-BE57-19F889765C1E}"/>
    <dgm:cxn modelId="{3AE3D188-04E3-4566-A60B-829FEA1B9E66}" type="presParOf" srcId="{51FFAB43-D76E-49D2-ADE2-946EE01B2E38}" destId="{795752A0-8549-4409-B9ED-8CAA94046706}" srcOrd="0" destOrd="0" presId="urn:microsoft.com/office/officeart/2011/layout/HexagonRadial"/>
    <dgm:cxn modelId="{8804DBC7-DB0B-4F57-AA22-26B0015C49CE}" type="presParOf" srcId="{51FFAB43-D76E-49D2-ADE2-946EE01B2E38}" destId="{BB279499-3E06-4D01-9D4A-F97837531B05}" srcOrd="1" destOrd="0" presId="urn:microsoft.com/office/officeart/2011/layout/HexagonRadial"/>
    <dgm:cxn modelId="{16485FDB-FAA3-407C-A7D3-74B7901553AE}" type="presParOf" srcId="{BB279499-3E06-4D01-9D4A-F97837531B05}" destId="{6E16345D-8274-4B1A-A6E5-2BB81B1BB48A}" srcOrd="0" destOrd="0" presId="urn:microsoft.com/office/officeart/2011/layout/HexagonRadial"/>
    <dgm:cxn modelId="{90F37C25-0633-4916-B65A-0D04BFC07BF1}" type="presParOf" srcId="{51FFAB43-D76E-49D2-ADE2-946EE01B2E38}" destId="{493546B9-F7D2-484F-B591-15988EF6B044}" srcOrd="2" destOrd="0" presId="urn:microsoft.com/office/officeart/2011/layout/HexagonRadial"/>
    <dgm:cxn modelId="{77C4FE2C-9AD0-4193-8F2E-64263B66F113}" type="presParOf" srcId="{51FFAB43-D76E-49D2-ADE2-946EE01B2E38}" destId="{3CA7CB24-73F0-4154-A7C0-6BD2209FFB72}" srcOrd="3" destOrd="0" presId="urn:microsoft.com/office/officeart/2011/layout/HexagonRadial"/>
    <dgm:cxn modelId="{659A7540-C4A2-42C9-A18A-B9B107F7747E}" type="presParOf" srcId="{3CA7CB24-73F0-4154-A7C0-6BD2209FFB72}" destId="{E05BBB62-5376-4202-A7F3-C2780B95E57F}" srcOrd="0" destOrd="0" presId="urn:microsoft.com/office/officeart/2011/layout/HexagonRadial"/>
    <dgm:cxn modelId="{0BAFD16D-3379-4FC7-A767-5B9ED65F36C9}" type="presParOf" srcId="{51FFAB43-D76E-49D2-ADE2-946EE01B2E38}" destId="{BDF300E7-5485-428F-B5AA-5A185483449D}" srcOrd="4" destOrd="0" presId="urn:microsoft.com/office/officeart/2011/layout/HexagonRadial"/>
    <dgm:cxn modelId="{8C597840-6A90-42F8-A647-B471D7C3A7D2}" type="presParOf" srcId="{51FFAB43-D76E-49D2-ADE2-946EE01B2E38}" destId="{E5E6F8B8-E666-4BA9-9C41-B6D364BFFB20}" srcOrd="5" destOrd="0" presId="urn:microsoft.com/office/officeart/2011/layout/HexagonRadial"/>
    <dgm:cxn modelId="{2BD14CEC-B1B3-47B6-A060-488C50D66AAB}" type="presParOf" srcId="{E5E6F8B8-E666-4BA9-9C41-B6D364BFFB20}" destId="{6E5314F4-8E3E-4D99-8E04-586C2A48F1FE}" srcOrd="0" destOrd="0" presId="urn:microsoft.com/office/officeart/2011/layout/HexagonRadial"/>
    <dgm:cxn modelId="{1E565E7A-6D19-48A8-9456-C6CD93C7E532}" type="presParOf" srcId="{51FFAB43-D76E-49D2-ADE2-946EE01B2E38}" destId="{ECC5F9E4-186D-4116-A1F4-0AFBEAA07E4F}" srcOrd="6" destOrd="0" presId="urn:microsoft.com/office/officeart/2011/layout/HexagonRadial"/>
    <dgm:cxn modelId="{CA3BF44F-99ED-460F-BEE5-EA3A1B3172CE}" type="presParOf" srcId="{51FFAB43-D76E-49D2-ADE2-946EE01B2E38}" destId="{69D12917-8CDF-4B59-AC5D-E9A2C88F58E9}" srcOrd="7" destOrd="0" presId="urn:microsoft.com/office/officeart/2011/layout/HexagonRadial"/>
    <dgm:cxn modelId="{3F45ED21-BC1D-4FC1-AEA2-3F575E4AD84C}" type="presParOf" srcId="{69D12917-8CDF-4B59-AC5D-E9A2C88F58E9}" destId="{E381E2DF-EAB7-49EB-95E0-1C16834735E3}" srcOrd="0" destOrd="0" presId="urn:microsoft.com/office/officeart/2011/layout/HexagonRadial"/>
    <dgm:cxn modelId="{A3CE8F08-A844-4A53-83C3-12F2914AFFED}" type="presParOf" srcId="{51FFAB43-D76E-49D2-ADE2-946EE01B2E38}" destId="{21698BA0-10FA-48F0-84F8-142E88DDB869}" srcOrd="8" destOrd="0" presId="urn:microsoft.com/office/officeart/2011/layout/HexagonRadial"/>
    <dgm:cxn modelId="{F8B72FD1-1155-4362-9A5C-74D79ED8E7AF}" type="presParOf" srcId="{51FFAB43-D76E-49D2-ADE2-946EE01B2E38}" destId="{01E8E4E5-9CAA-4FEF-BD75-A04B891022B5}" srcOrd="9" destOrd="0" presId="urn:microsoft.com/office/officeart/2011/layout/HexagonRadial"/>
    <dgm:cxn modelId="{EBEDEDBB-AB10-45AE-B920-B53538516F2A}" type="presParOf" srcId="{01E8E4E5-9CAA-4FEF-BD75-A04B891022B5}" destId="{348E0A32-650F-4948-8A13-F1AAAAECBE7F}" srcOrd="0" destOrd="0" presId="urn:microsoft.com/office/officeart/2011/layout/HexagonRadial"/>
    <dgm:cxn modelId="{F89117C9-9809-4650-8264-D1552D9EE3F7}" type="presParOf" srcId="{51FFAB43-D76E-49D2-ADE2-946EE01B2E38}" destId="{135D53E3-6422-4733-A8C3-8AEF62C82D68}" srcOrd="10" destOrd="0" presId="urn:microsoft.com/office/officeart/2011/layout/HexagonRadial"/>
    <dgm:cxn modelId="{4E44BCC5-C633-429E-99D5-B852382CB32F}" type="presParOf" srcId="{51FFAB43-D76E-49D2-ADE2-946EE01B2E38}" destId="{AA9CC156-6E29-42D8-973A-052BED8518E3}" srcOrd="11" destOrd="0" presId="urn:microsoft.com/office/officeart/2011/layout/HexagonRadial"/>
    <dgm:cxn modelId="{2C1CAE25-C97C-4BDD-B094-8DA56516EC36}" type="presParOf" srcId="{AA9CC156-6E29-42D8-973A-052BED8518E3}" destId="{4A7E683D-4849-49A6-8B69-0C4C27B5CED9}" srcOrd="0" destOrd="0" presId="urn:microsoft.com/office/officeart/2011/layout/HexagonRadial"/>
    <dgm:cxn modelId="{FFDADBB4-11E0-4181-B694-0301A8D9F562}" type="presParOf" srcId="{51FFAB43-D76E-49D2-ADE2-946EE01B2E38}" destId="{B4F178C0-F16B-4B50-B31B-6593178D1CAC}"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56D0CA4-563B-45EE-A89A-2CEB3E3DD30B}"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DAA98999-F031-4F4A-81E8-DFF3C374D6E8}">
      <dgm:prSet/>
      <dgm:spPr/>
      <dgm:t>
        <a:bodyPr/>
        <a:lstStyle/>
        <a:p>
          <a:pPr>
            <a:defRPr cap="all"/>
          </a:pPr>
          <a:r>
            <a:rPr lang="en-GB"/>
            <a:t>Based on research findings and linking it with relevant academic theories – conclude the effectiveness of change management process</a:t>
          </a:r>
          <a:endParaRPr lang="en-US"/>
        </a:p>
      </dgm:t>
    </dgm:pt>
    <dgm:pt modelId="{CD82C3E5-91FB-49C2-9C7A-781969B25D62}" type="parTrans" cxnId="{CD3D7A62-9DB1-47F4-B88E-0F02DEE42CD2}">
      <dgm:prSet/>
      <dgm:spPr/>
      <dgm:t>
        <a:bodyPr/>
        <a:lstStyle/>
        <a:p>
          <a:endParaRPr lang="en-US"/>
        </a:p>
      </dgm:t>
    </dgm:pt>
    <dgm:pt modelId="{5B72E7B4-9A8B-471A-B510-BBD8913DDFD4}" type="sibTrans" cxnId="{CD3D7A62-9DB1-47F4-B88E-0F02DEE42CD2}">
      <dgm:prSet/>
      <dgm:spPr/>
      <dgm:t>
        <a:bodyPr/>
        <a:lstStyle/>
        <a:p>
          <a:endParaRPr lang="en-US"/>
        </a:p>
      </dgm:t>
    </dgm:pt>
    <dgm:pt modelId="{4BD13FB0-E5AD-44BF-BEBB-3C9A25AF8D51}">
      <dgm:prSet/>
      <dgm:spPr/>
      <dgm:t>
        <a:bodyPr/>
        <a:lstStyle/>
        <a:p>
          <a:pPr>
            <a:defRPr cap="all"/>
          </a:pPr>
          <a:r>
            <a:rPr lang="en-GB"/>
            <a:t>Recommendations for future change management processes </a:t>
          </a:r>
          <a:endParaRPr lang="en-US"/>
        </a:p>
      </dgm:t>
    </dgm:pt>
    <dgm:pt modelId="{520101EC-6D0E-4764-A04C-6E03122FEFEC}" type="parTrans" cxnId="{4906D719-948F-4AA3-B83F-0F9FD53642CF}">
      <dgm:prSet/>
      <dgm:spPr/>
      <dgm:t>
        <a:bodyPr/>
        <a:lstStyle/>
        <a:p>
          <a:endParaRPr lang="en-US"/>
        </a:p>
      </dgm:t>
    </dgm:pt>
    <dgm:pt modelId="{CA467ECA-72DB-4FD8-9B23-2A0EC9AA733D}" type="sibTrans" cxnId="{4906D719-948F-4AA3-B83F-0F9FD53642CF}">
      <dgm:prSet/>
      <dgm:spPr/>
      <dgm:t>
        <a:bodyPr/>
        <a:lstStyle/>
        <a:p>
          <a:endParaRPr lang="en-US"/>
        </a:p>
      </dgm:t>
    </dgm:pt>
    <dgm:pt modelId="{B6E68199-CAE1-4F61-873A-F2C334FE7781}" type="pres">
      <dgm:prSet presAssocID="{B56D0CA4-563B-45EE-A89A-2CEB3E3DD30B}" presName="root" presStyleCnt="0">
        <dgm:presLayoutVars>
          <dgm:dir/>
          <dgm:resizeHandles val="exact"/>
        </dgm:presLayoutVars>
      </dgm:prSet>
      <dgm:spPr/>
    </dgm:pt>
    <dgm:pt modelId="{3136ECCA-4E36-44C2-A2E8-8F400C196868}" type="pres">
      <dgm:prSet presAssocID="{DAA98999-F031-4F4A-81E8-DFF3C374D6E8}" presName="compNode" presStyleCnt="0"/>
      <dgm:spPr/>
    </dgm:pt>
    <dgm:pt modelId="{1C57DCAE-7B13-4A77-A455-859C0898F919}" type="pres">
      <dgm:prSet presAssocID="{DAA98999-F031-4F4A-81E8-DFF3C374D6E8}" presName="iconBgRect" presStyleLbl="bgShp" presStyleIdx="0" presStyleCnt="2"/>
      <dgm:spPr/>
    </dgm:pt>
    <dgm:pt modelId="{DCB1498E-CDBF-49BB-9B64-4674BD0F9F49}" type="pres">
      <dgm:prSet presAssocID="{DAA98999-F031-4F4A-81E8-DFF3C374D6E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66329D9E-1674-4E50-835C-D85AFE99D794}" type="pres">
      <dgm:prSet presAssocID="{DAA98999-F031-4F4A-81E8-DFF3C374D6E8}" presName="spaceRect" presStyleCnt="0"/>
      <dgm:spPr/>
    </dgm:pt>
    <dgm:pt modelId="{FC642861-E9D0-483F-890E-3BBE48AEEE11}" type="pres">
      <dgm:prSet presAssocID="{DAA98999-F031-4F4A-81E8-DFF3C374D6E8}" presName="textRect" presStyleLbl="revTx" presStyleIdx="0" presStyleCnt="2">
        <dgm:presLayoutVars>
          <dgm:chMax val="1"/>
          <dgm:chPref val="1"/>
        </dgm:presLayoutVars>
      </dgm:prSet>
      <dgm:spPr/>
    </dgm:pt>
    <dgm:pt modelId="{3B2EC791-3AA6-4995-9CE4-A75BD704C18C}" type="pres">
      <dgm:prSet presAssocID="{5B72E7B4-9A8B-471A-B510-BBD8913DDFD4}" presName="sibTrans" presStyleCnt="0"/>
      <dgm:spPr/>
    </dgm:pt>
    <dgm:pt modelId="{61A7F50D-D935-4B5E-9A4D-8676421BDB34}" type="pres">
      <dgm:prSet presAssocID="{4BD13FB0-E5AD-44BF-BEBB-3C9A25AF8D51}" presName="compNode" presStyleCnt="0"/>
      <dgm:spPr/>
    </dgm:pt>
    <dgm:pt modelId="{6B40B9BE-75BE-4EDA-9749-6B66DEC73C16}" type="pres">
      <dgm:prSet presAssocID="{4BD13FB0-E5AD-44BF-BEBB-3C9A25AF8D51}" presName="iconBgRect" presStyleLbl="bgShp" presStyleIdx="1" presStyleCnt="2"/>
      <dgm:spPr/>
    </dgm:pt>
    <dgm:pt modelId="{894E150D-E695-4A17-B78E-DA79837A29A6}" type="pres">
      <dgm:prSet presAssocID="{4BD13FB0-E5AD-44BF-BEBB-3C9A25AF8D5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 List"/>
        </a:ext>
      </dgm:extLst>
    </dgm:pt>
    <dgm:pt modelId="{DE69969D-6FD4-471B-B6A5-AE20AF969918}" type="pres">
      <dgm:prSet presAssocID="{4BD13FB0-E5AD-44BF-BEBB-3C9A25AF8D51}" presName="spaceRect" presStyleCnt="0"/>
      <dgm:spPr/>
    </dgm:pt>
    <dgm:pt modelId="{140366D5-F16D-44C9-BB36-E4EE05777502}" type="pres">
      <dgm:prSet presAssocID="{4BD13FB0-E5AD-44BF-BEBB-3C9A25AF8D51}" presName="textRect" presStyleLbl="revTx" presStyleIdx="1" presStyleCnt="2">
        <dgm:presLayoutVars>
          <dgm:chMax val="1"/>
          <dgm:chPref val="1"/>
        </dgm:presLayoutVars>
      </dgm:prSet>
      <dgm:spPr/>
    </dgm:pt>
  </dgm:ptLst>
  <dgm:cxnLst>
    <dgm:cxn modelId="{2AAC2B12-C493-4E5A-915E-51DA979918EB}" type="presOf" srcId="{DAA98999-F031-4F4A-81E8-DFF3C374D6E8}" destId="{FC642861-E9D0-483F-890E-3BBE48AEEE11}" srcOrd="0" destOrd="0" presId="urn:microsoft.com/office/officeart/2018/5/layout/IconCircleLabelList"/>
    <dgm:cxn modelId="{4906D719-948F-4AA3-B83F-0F9FD53642CF}" srcId="{B56D0CA4-563B-45EE-A89A-2CEB3E3DD30B}" destId="{4BD13FB0-E5AD-44BF-BEBB-3C9A25AF8D51}" srcOrd="1" destOrd="0" parTransId="{520101EC-6D0E-4764-A04C-6E03122FEFEC}" sibTransId="{CA467ECA-72DB-4FD8-9B23-2A0EC9AA733D}"/>
    <dgm:cxn modelId="{BA882A34-ADB7-41D7-AEB2-CEBA2E611C90}" type="presOf" srcId="{B56D0CA4-563B-45EE-A89A-2CEB3E3DD30B}" destId="{B6E68199-CAE1-4F61-873A-F2C334FE7781}" srcOrd="0" destOrd="0" presId="urn:microsoft.com/office/officeart/2018/5/layout/IconCircleLabelList"/>
    <dgm:cxn modelId="{CD3D7A62-9DB1-47F4-B88E-0F02DEE42CD2}" srcId="{B56D0CA4-563B-45EE-A89A-2CEB3E3DD30B}" destId="{DAA98999-F031-4F4A-81E8-DFF3C374D6E8}" srcOrd="0" destOrd="0" parTransId="{CD82C3E5-91FB-49C2-9C7A-781969B25D62}" sibTransId="{5B72E7B4-9A8B-471A-B510-BBD8913DDFD4}"/>
    <dgm:cxn modelId="{FA3C6FEF-567E-4873-B4DB-BCD5DE813B72}" type="presOf" srcId="{4BD13FB0-E5AD-44BF-BEBB-3C9A25AF8D51}" destId="{140366D5-F16D-44C9-BB36-E4EE05777502}" srcOrd="0" destOrd="0" presId="urn:microsoft.com/office/officeart/2018/5/layout/IconCircleLabelList"/>
    <dgm:cxn modelId="{ADFD093F-F6EB-4902-A506-15B534E0F741}" type="presParOf" srcId="{B6E68199-CAE1-4F61-873A-F2C334FE7781}" destId="{3136ECCA-4E36-44C2-A2E8-8F400C196868}" srcOrd="0" destOrd="0" presId="urn:microsoft.com/office/officeart/2018/5/layout/IconCircleLabelList"/>
    <dgm:cxn modelId="{B2CA7EE8-3852-49E0-AA4A-661DB2D27039}" type="presParOf" srcId="{3136ECCA-4E36-44C2-A2E8-8F400C196868}" destId="{1C57DCAE-7B13-4A77-A455-859C0898F919}" srcOrd="0" destOrd="0" presId="urn:microsoft.com/office/officeart/2018/5/layout/IconCircleLabelList"/>
    <dgm:cxn modelId="{8AD31557-7EC6-4E65-AAAE-828380D28448}" type="presParOf" srcId="{3136ECCA-4E36-44C2-A2E8-8F400C196868}" destId="{DCB1498E-CDBF-49BB-9B64-4674BD0F9F49}" srcOrd="1" destOrd="0" presId="urn:microsoft.com/office/officeart/2018/5/layout/IconCircleLabelList"/>
    <dgm:cxn modelId="{1840B447-00E7-4E5C-A10B-240A3903EF1B}" type="presParOf" srcId="{3136ECCA-4E36-44C2-A2E8-8F400C196868}" destId="{66329D9E-1674-4E50-835C-D85AFE99D794}" srcOrd="2" destOrd="0" presId="urn:microsoft.com/office/officeart/2018/5/layout/IconCircleLabelList"/>
    <dgm:cxn modelId="{82ECD14B-0FF0-420E-988E-9FE83E9E89B5}" type="presParOf" srcId="{3136ECCA-4E36-44C2-A2E8-8F400C196868}" destId="{FC642861-E9D0-483F-890E-3BBE48AEEE11}" srcOrd="3" destOrd="0" presId="urn:microsoft.com/office/officeart/2018/5/layout/IconCircleLabelList"/>
    <dgm:cxn modelId="{0C0EC7DE-13F6-48EC-9149-9910A85E3CE4}" type="presParOf" srcId="{B6E68199-CAE1-4F61-873A-F2C334FE7781}" destId="{3B2EC791-3AA6-4995-9CE4-A75BD704C18C}" srcOrd="1" destOrd="0" presId="urn:microsoft.com/office/officeart/2018/5/layout/IconCircleLabelList"/>
    <dgm:cxn modelId="{DEC72313-4BFF-4273-B6ED-D69DD5D19B57}" type="presParOf" srcId="{B6E68199-CAE1-4F61-873A-F2C334FE7781}" destId="{61A7F50D-D935-4B5E-9A4D-8676421BDB34}" srcOrd="2" destOrd="0" presId="urn:microsoft.com/office/officeart/2018/5/layout/IconCircleLabelList"/>
    <dgm:cxn modelId="{CF6FC007-974D-4414-BB47-290AFD58AB42}" type="presParOf" srcId="{61A7F50D-D935-4B5E-9A4D-8676421BDB34}" destId="{6B40B9BE-75BE-4EDA-9749-6B66DEC73C16}" srcOrd="0" destOrd="0" presId="urn:microsoft.com/office/officeart/2018/5/layout/IconCircleLabelList"/>
    <dgm:cxn modelId="{8852EEAB-1825-4AC7-B2AB-6C694296FBFF}" type="presParOf" srcId="{61A7F50D-D935-4B5E-9A4D-8676421BDB34}" destId="{894E150D-E695-4A17-B78E-DA79837A29A6}" srcOrd="1" destOrd="0" presId="urn:microsoft.com/office/officeart/2018/5/layout/IconCircleLabelList"/>
    <dgm:cxn modelId="{EE94D91C-AC6D-419B-8588-4A5C2291BA32}" type="presParOf" srcId="{61A7F50D-D935-4B5E-9A4D-8676421BDB34}" destId="{DE69969D-6FD4-471B-B6A5-AE20AF969918}" srcOrd="2" destOrd="0" presId="urn:microsoft.com/office/officeart/2018/5/layout/IconCircleLabelList"/>
    <dgm:cxn modelId="{1C9D3707-46FC-48DE-80D0-63AA2C1564BF}" type="presParOf" srcId="{61A7F50D-D935-4B5E-9A4D-8676421BDB34}" destId="{140366D5-F16D-44C9-BB36-E4EE05777502}"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944294-C6FA-49F6-B1F1-CA3020A35DAB}">
      <dsp:nvSpPr>
        <dsp:cNvPr id="0" name=""/>
        <dsp:cNvSpPr/>
      </dsp:nvSpPr>
      <dsp:spPr>
        <a:xfrm>
          <a:off x="994677" y="42"/>
          <a:ext cx="2819863" cy="1691918"/>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latin typeface="Neue Haas Grotesk Text Pro"/>
              <a:ea typeface="+mn-ea"/>
              <a:cs typeface="+mn-cs"/>
            </a:rPr>
            <a:t>How it happens</a:t>
          </a:r>
        </a:p>
        <a:p>
          <a:pPr marL="0" lvl="0" indent="0" algn="ctr" defTabSz="933450">
            <a:lnSpc>
              <a:spcPct val="90000"/>
            </a:lnSpc>
            <a:spcBef>
              <a:spcPct val="0"/>
            </a:spcBef>
            <a:spcAft>
              <a:spcPct val="35000"/>
            </a:spcAft>
            <a:buNone/>
          </a:pPr>
          <a:r>
            <a:rPr lang="en-GB" sz="2100" kern="1200" dirty="0">
              <a:latin typeface="Neue Haas Grotesk Text Pro"/>
              <a:ea typeface="+mn-ea"/>
              <a:cs typeface="+mn-cs"/>
            </a:rPr>
            <a:t>Planned</a:t>
          </a:r>
        </a:p>
        <a:p>
          <a:pPr marL="0" lvl="0" indent="0" algn="ctr" defTabSz="933450">
            <a:lnSpc>
              <a:spcPct val="90000"/>
            </a:lnSpc>
            <a:spcBef>
              <a:spcPct val="0"/>
            </a:spcBef>
            <a:spcAft>
              <a:spcPct val="35000"/>
            </a:spcAft>
            <a:buNone/>
          </a:pPr>
          <a:r>
            <a:rPr lang="en-GB" sz="2100" kern="1200" dirty="0">
              <a:latin typeface="Neue Haas Grotesk Text Pro"/>
              <a:ea typeface="+mn-ea"/>
              <a:cs typeface="+mn-cs"/>
            </a:rPr>
            <a:t>Emergent</a:t>
          </a:r>
        </a:p>
        <a:p>
          <a:pPr marL="0" lvl="0" indent="0" algn="ctr" defTabSz="933450">
            <a:lnSpc>
              <a:spcPct val="90000"/>
            </a:lnSpc>
            <a:spcBef>
              <a:spcPct val="0"/>
            </a:spcBef>
            <a:spcAft>
              <a:spcPct val="35000"/>
            </a:spcAft>
            <a:buNone/>
          </a:pPr>
          <a:r>
            <a:rPr lang="en-GB" sz="2100" kern="1200" dirty="0">
              <a:latin typeface="Neue Haas Grotesk Text Pro"/>
              <a:ea typeface="+mn-ea"/>
              <a:cs typeface="+mn-cs"/>
            </a:rPr>
            <a:t>Contingency</a:t>
          </a:r>
        </a:p>
      </dsp:txBody>
      <dsp:txXfrm>
        <a:off x="994677" y="42"/>
        <a:ext cx="2819863" cy="1691918"/>
      </dsp:txXfrm>
    </dsp:sp>
    <dsp:sp modelId="{76A1560D-A803-4443-988A-CF8A0E26405C}">
      <dsp:nvSpPr>
        <dsp:cNvPr id="0" name=""/>
        <dsp:cNvSpPr/>
      </dsp:nvSpPr>
      <dsp:spPr>
        <a:xfrm>
          <a:off x="4096527" y="42"/>
          <a:ext cx="2819863" cy="1691918"/>
        </a:xfrm>
        <a:prstGeom prst="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latin typeface="Neue Haas Grotesk Text Pro"/>
              <a:ea typeface="+mn-ea"/>
              <a:cs typeface="+mn-cs"/>
            </a:rPr>
            <a:t>Magnitude</a:t>
          </a:r>
        </a:p>
        <a:p>
          <a:pPr marL="0" lvl="0" indent="0" algn="ctr" defTabSz="933450">
            <a:lnSpc>
              <a:spcPct val="90000"/>
            </a:lnSpc>
            <a:spcBef>
              <a:spcPct val="0"/>
            </a:spcBef>
            <a:spcAft>
              <a:spcPct val="35000"/>
            </a:spcAft>
            <a:buNone/>
          </a:pPr>
          <a:r>
            <a:rPr lang="en-GB" sz="2100" kern="1200">
              <a:latin typeface="Neue Haas Grotesk Text Pro"/>
              <a:ea typeface="+mn-ea"/>
              <a:cs typeface="+mn-cs"/>
            </a:rPr>
            <a:t>Incremental</a:t>
          </a:r>
        </a:p>
        <a:p>
          <a:pPr marL="0" lvl="0" indent="0" algn="ctr" defTabSz="933450">
            <a:lnSpc>
              <a:spcPct val="90000"/>
            </a:lnSpc>
            <a:spcBef>
              <a:spcPct val="0"/>
            </a:spcBef>
            <a:spcAft>
              <a:spcPct val="35000"/>
            </a:spcAft>
            <a:buNone/>
          </a:pPr>
          <a:r>
            <a:rPr lang="en-GB" sz="2100" kern="1200">
              <a:latin typeface="Neue Haas Grotesk Text Pro"/>
              <a:ea typeface="+mn-ea"/>
              <a:cs typeface="+mn-cs"/>
            </a:rPr>
            <a:t>Transformational</a:t>
          </a:r>
          <a:endParaRPr lang="en-GB" sz="2100" kern="1200" dirty="0">
            <a:latin typeface="Neue Haas Grotesk Text Pro"/>
            <a:ea typeface="+mn-ea"/>
            <a:cs typeface="+mn-cs"/>
          </a:endParaRPr>
        </a:p>
      </dsp:txBody>
      <dsp:txXfrm>
        <a:off x="4096527" y="42"/>
        <a:ext cx="2819863" cy="1691918"/>
      </dsp:txXfrm>
    </dsp:sp>
    <dsp:sp modelId="{1D48B83D-A710-48D7-8DA6-CE959E07E690}">
      <dsp:nvSpPr>
        <dsp:cNvPr id="0" name=""/>
        <dsp:cNvSpPr/>
      </dsp:nvSpPr>
      <dsp:spPr>
        <a:xfrm>
          <a:off x="994677" y="1973946"/>
          <a:ext cx="2819863" cy="1691918"/>
        </a:xfrm>
        <a:prstGeom prst="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latin typeface="Neue Haas Grotesk Text Pro"/>
              <a:ea typeface="+mn-ea"/>
              <a:cs typeface="+mn-cs"/>
            </a:rPr>
            <a:t>Focus</a:t>
          </a:r>
        </a:p>
        <a:p>
          <a:pPr marL="0" lvl="0" indent="0" algn="ctr" defTabSz="933450">
            <a:lnSpc>
              <a:spcPct val="90000"/>
            </a:lnSpc>
            <a:spcBef>
              <a:spcPct val="0"/>
            </a:spcBef>
            <a:spcAft>
              <a:spcPct val="35000"/>
            </a:spcAft>
            <a:buNone/>
          </a:pPr>
          <a:r>
            <a:rPr lang="en-GB" sz="2100" kern="1200">
              <a:latin typeface="Neue Haas Grotesk Text Pro"/>
              <a:ea typeface="+mn-ea"/>
              <a:cs typeface="+mn-cs"/>
            </a:rPr>
            <a:t>Strategic</a:t>
          </a:r>
        </a:p>
        <a:p>
          <a:pPr marL="0" lvl="0" indent="0" algn="ctr" defTabSz="933450">
            <a:lnSpc>
              <a:spcPct val="90000"/>
            </a:lnSpc>
            <a:spcBef>
              <a:spcPct val="0"/>
            </a:spcBef>
            <a:spcAft>
              <a:spcPct val="35000"/>
            </a:spcAft>
            <a:buNone/>
          </a:pPr>
          <a:r>
            <a:rPr lang="en-GB" sz="2100" kern="1200">
              <a:latin typeface="Neue Haas Grotesk Text Pro"/>
              <a:ea typeface="+mn-ea"/>
              <a:cs typeface="+mn-cs"/>
            </a:rPr>
            <a:t>Operational</a:t>
          </a:r>
          <a:endParaRPr lang="en-GB" sz="2100" kern="1200" dirty="0">
            <a:latin typeface="Neue Haas Grotesk Text Pro"/>
            <a:ea typeface="+mn-ea"/>
            <a:cs typeface="+mn-cs"/>
          </a:endParaRPr>
        </a:p>
      </dsp:txBody>
      <dsp:txXfrm>
        <a:off x="994677" y="1973946"/>
        <a:ext cx="2819863" cy="1691918"/>
      </dsp:txXfrm>
    </dsp:sp>
    <dsp:sp modelId="{66600F7A-AE55-48F7-8AD1-F2C456C13AF6}">
      <dsp:nvSpPr>
        <dsp:cNvPr id="0" name=""/>
        <dsp:cNvSpPr/>
      </dsp:nvSpPr>
      <dsp:spPr>
        <a:xfrm>
          <a:off x="4096527" y="1973946"/>
          <a:ext cx="2819863" cy="1691918"/>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latin typeface="Neue Haas Grotesk Text Pro"/>
              <a:ea typeface="+mn-ea"/>
              <a:cs typeface="+mn-cs"/>
            </a:rPr>
            <a:t>Level</a:t>
          </a:r>
        </a:p>
        <a:p>
          <a:pPr marL="0" lvl="0" indent="0" algn="ctr" defTabSz="933450">
            <a:lnSpc>
              <a:spcPct val="90000"/>
            </a:lnSpc>
            <a:spcBef>
              <a:spcPct val="0"/>
            </a:spcBef>
            <a:spcAft>
              <a:spcPct val="35000"/>
            </a:spcAft>
            <a:buNone/>
          </a:pPr>
          <a:r>
            <a:rPr lang="en-GB" sz="2100" kern="1200">
              <a:latin typeface="Neue Haas Grotesk Text Pro"/>
              <a:ea typeface="+mn-ea"/>
              <a:cs typeface="+mn-cs"/>
            </a:rPr>
            <a:t>Individual</a:t>
          </a:r>
        </a:p>
        <a:p>
          <a:pPr marL="0" lvl="0" indent="0" algn="ctr" defTabSz="933450">
            <a:lnSpc>
              <a:spcPct val="90000"/>
            </a:lnSpc>
            <a:spcBef>
              <a:spcPct val="0"/>
            </a:spcBef>
            <a:spcAft>
              <a:spcPct val="35000"/>
            </a:spcAft>
            <a:buNone/>
          </a:pPr>
          <a:r>
            <a:rPr lang="en-GB" sz="2100" kern="1200">
              <a:latin typeface="Neue Haas Grotesk Text Pro"/>
              <a:ea typeface="+mn-ea"/>
              <a:cs typeface="+mn-cs"/>
            </a:rPr>
            <a:t>Team</a:t>
          </a:r>
        </a:p>
        <a:p>
          <a:pPr marL="0" lvl="0" indent="0" algn="ctr" defTabSz="933450">
            <a:lnSpc>
              <a:spcPct val="90000"/>
            </a:lnSpc>
            <a:spcBef>
              <a:spcPct val="0"/>
            </a:spcBef>
            <a:spcAft>
              <a:spcPct val="35000"/>
            </a:spcAft>
            <a:buNone/>
          </a:pPr>
          <a:r>
            <a:rPr lang="en-GB" sz="2100" kern="1200">
              <a:latin typeface="Neue Haas Grotesk Text Pro"/>
              <a:ea typeface="+mn-ea"/>
              <a:cs typeface="+mn-cs"/>
            </a:rPr>
            <a:t>Organisation</a:t>
          </a:r>
          <a:endParaRPr lang="en-GB" sz="2100" kern="1200" dirty="0">
            <a:latin typeface="Neue Haas Grotesk Text Pro"/>
            <a:ea typeface="+mn-ea"/>
            <a:cs typeface="+mn-cs"/>
          </a:endParaRPr>
        </a:p>
      </dsp:txBody>
      <dsp:txXfrm>
        <a:off x="4096527" y="1973946"/>
        <a:ext cx="2819863" cy="16919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1BCCEE-1BF5-4C07-8000-514588B20D78}">
      <dsp:nvSpPr>
        <dsp:cNvPr id="0" name=""/>
        <dsp:cNvSpPr/>
      </dsp:nvSpPr>
      <dsp:spPr>
        <a:xfrm>
          <a:off x="0" y="224169"/>
          <a:ext cx="1512168" cy="140224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t>What roles did leaders play in the change process?</a:t>
          </a:r>
        </a:p>
      </dsp:txBody>
      <dsp:txXfrm>
        <a:off x="68452" y="292621"/>
        <a:ext cx="1375264" cy="1265340"/>
      </dsp:txXfrm>
    </dsp:sp>
    <dsp:sp modelId="{5890450B-6729-4847-BE4C-ED6149B9B9FF}">
      <dsp:nvSpPr>
        <dsp:cNvPr id="0" name=""/>
        <dsp:cNvSpPr/>
      </dsp:nvSpPr>
      <dsp:spPr>
        <a:xfrm>
          <a:off x="0" y="1666561"/>
          <a:ext cx="1512168" cy="1402244"/>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t>How did leaders adapt their style and focus to suit different phases of change? (</a:t>
          </a:r>
          <a:r>
            <a:rPr lang="en-GB" sz="1200" kern="1200" dirty="0"/>
            <a:t>Autocratic, </a:t>
          </a:r>
          <a:r>
            <a:rPr lang="en-US" sz="1200" kern="1200" dirty="0"/>
            <a:t>Democratic, </a:t>
          </a:r>
          <a:r>
            <a:rPr lang="en-US" sz="1200" kern="1200" dirty="0">
              <a:solidFill>
                <a:srgbClr val="FFFFFF"/>
              </a:solidFill>
            </a:rPr>
            <a:t>Laissez-Faire)</a:t>
          </a:r>
          <a:endParaRPr lang="en-US" sz="1200" kern="1200" dirty="0"/>
        </a:p>
      </dsp:txBody>
      <dsp:txXfrm>
        <a:off x="68452" y="1735013"/>
        <a:ext cx="1375264" cy="12653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5752A0-8549-4409-B9ED-8CAA94046706}">
      <dsp:nvSpPr>
        <dsp:cNvPr id="0" name=""/>
        <dsp:cNvSpPr/>
      </dsp:nvSpPr>
      <dsp:spPr>
        <a:xfrm>
          <a:off x="1109692" y="1129465"/>
          <a:ext cx="1435599" cy="1241851"/>
        </a:xfrm>
        <a:prstGeom prst="hexagon">
          <a:avLst>
            <a:gd name="adj" fmla="val 28570"/>
            <a:gd name="vf" fmla="val 1154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b="1" kern="1200"/>
            <a:t>The Paradigm</a:t>
          </a:r>
        </a:p>
      </dsp:txBody>
      <dsp:txXfrm>
        <a:off x="1347591" y="1335257"/>
        <a:ext cx="959801" cy="830267"/>
      </dsp:txXfrm>
    </dsp:sp>
    <dsp:sp modelId="{E05BBB62-5376-4202-A7F3-C2780B95E57F}">
      <dsp:nvSpPr>
        <dsp:cNvPr id="0" name=""/>
        <dsp:cNvSpPr/>
      </dsp:nvSpPr>
      <dsp:spPr>
        <a:xfrm>
          <a:off x="2008653" y="535323"/>
          <a:ext cx="541647" cy="466701"/>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493546B9-F7D2-484F-B591-15988EF6B044}">
      <dsp:nvSpPr>
        <dsp:cNvPr id="0" name=""/>
        <dsp:cNvSpPr/>
      </dsp:nvSpPr>
      <dsp:spPr>
        <a:xfrm>
          <a:off x="1241931" y="0"/>
          <a:ext cx="1176463" cy="1017779"/>
        </a:xfrm>
        <a:prstGeom prst="hexagon">
          <a:avLst>
            <a:gd name="adj" fmla="val 28570"/>
            <a:gd name="vf" fmla="val 11547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b="1" kern="1200"/>
            <a:t>stories</a:t>
          </a:r>
        </a:p>
      </dsp:txBody>
      <dsp:txXfrm>
        <a:off x="1436896" y="168668"/>
        <a:ext cx="786533" cy="680443"/>
      </dsp:txXfrm>
    </dsp:sp>
    <dsp:sp modelId="{6E5314F4-8E3E-4D99-8E04-586C2A48F1FE}">
      <dsp:nvSpPr>
        <dsp:cNvPr id="0" name=""/>
        <dsp:cNvSpPr/>
      </dsp:nvSpPr>
      <dsp:spPr>
        <a:xfrm>
          <a:off x="2640798" y="1407805"/>
          <a:ext cx="541647" cy="466701"/>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BDF300E7-5485-428F-B5AA-5A185483449D}">
      <dsp:nvSpPr>
        <dsp:cNvPr id="0" name=""/>
        <dsp:cNvSpPr/>
      </dsp:nvSpPr>
      <dsp:spPr>
        <a:xfrm>
          <a:off x="2320885" y="626002"/>
          <a:ext cx="1176463" cy="1017779"/>
        </a:xfrm>
        <a:prstGeom prst="hexagon">
          <a:avLst>
            <a:gd name="adj" fmla="val 28570"/>
            <a:gd name="vf" fmla="val 115470"/>
          </a:avLst>
        </a:prstGeom>
        <a:gradFill rotWithShape="0">
          <a:gsLst>
            <a:gs pos="0">
              <a:schemeClr val="accent2">
                <a:hueOff val="-291073"/>
                <a:satOff val="-16786"/>
                <a:lumOff val="1726"/>
                <a:alphaOff val="0"/>
                <a:lumMod val="110000"/>
                <a:satMod val="105000"/>
                <a:tint val="67000"/>
              </a:schemeClr>
            </a:gs>
            <a:gs pos="50000">
              <a:schemeClr val="accent2">
                <a:hueOff val="-291073"/>
                <a:satOff val="-16786"/>
                <a:lumOff val="1726"/>
                <a:alphaOff val="0"/>
                <a:lumMod val="105000"/>
                <a:satMod val="103000"/>
                <a:tint val="73000"/>
              </a:schemeClr>
            </a:gs>
            <a:gs pos="100000">
              <a:schemeClr val="accent2">
                <a:hueOff val="-291073"/>
                <a:satOff val="-16786"/>
                <a:lumOff val="172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b="1" kern="1200"/>
            <a:t>symbols</a:t>
          </a:r>
        </a:p>
      </dsp:txBody>
      <dsp:txXfrm>
        <a:off x="2515850" y="794670"/>
        <a:ext cx="786533" cy="680443"/>
      </dsp:txXfrm>
    </dsp:sp>
    <dsp:sp modelId="{E381E2DF-EAB7-49EB-95E0-1C16834735E3}">
      <dsp:nvSpPr>
        <dsp:cNvPr id="0" name=""/>
        <dsp:cNvSpPr/>
      </dsp:nvSpPr>
      <dsp:spPr>
        <a:xfrm>
          <a:off x="2201669" y="2392674"/>
          <a:ext cx="541647" cy="466701"/>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ECC5F9E4-186D-4116-A1F4-0AFBEAA07E4F}">
      <dsp:nvSpPr>
        <dsp:cNvPr id="0" name=""/>
        <dsp:cNvSpPr/>
      </dsp:nvSpPr>
      <dsp:spPr>
        <a:xfrm>
          <a:off x="2320885" y="1856650"/>
          <a:ext cx="1176463" cy="1017779"/>
        </a:xfrm>
        <a:prstGeom prst="hexagon">
          <a:avLst>
            <a:gd name="adj" fmla="val 28570"/>
            <a:gd name="vf" fmla="val 115470"/>
          </a:avLst>
        </a:prstGeom>
        <a:gradFill rotWithShape="0">
          <a:gsLst>
            <a:gs pos="0">
              <a:schemeClr val="accent2">
                <a:hueOff val="-582145"/>
                <a:satOff val="-33571"/>
                <a:lumOff val="3451"/>
                <a:alphaOff val="0"/>
                <a:lumMod val="110000"/>
                <a:satMod val="105000"/>
                <a:tint val="67000"/>
              </a:schemeClr>
            </a:gs>
            <a:gs pos="50000">
              <a:schemeClr val="accent2">
                <a:hueOff val="-582145"/>
                <a:satOff val="-33571"/>
                <a:lumOff val="3451"/>
                <a:alphaOff val="0"/>
                <a:lumMod val="105000"/>
                <a:satMod val="103000"/>
                <a:tint val="73000"/>
              </a:schemeClr>
            </a:gs>
            <a:gs pos="100000">
              <a:schemeClr val="accent2">
                <a:hueOff val="-582145"/>
                <a:satOff val="-33571"/>
                <a:lumOff val="345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b="1" kern="1200"/>
            <a:t>Power structures</a:t>
          </a:r>
        </a:p>
      </dsp:txBody>
      <dsp:txXfrm>
        <a:off x="2515850" y="2025318"/>
        <a:ext cx="786533" cy="680443"/>
      </dsp:txXfrm>
    </dsp:sp>
    <dsp:sp modelId="{348E0A32-650F-4948-8A13-F1AAAAECBE7F}">
      <dsp:nvSpPr>
        <dsp:cNvPr id="0" name=""/>
        <dsp:cNvSpPr/>
      </dsp:nvSpPr>
      <dsp:spPr>
        <a:xfrm>
          <a:off x="1112363" y="2494907"/>
          <a:ext cx="541647" cy="466701"/>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21698BA0-10FA-48F0-84F8-142E88DDB869}">
      <dsp:nvSpPr>
        <dsp:cNvPr id="0" name=""/>
        <dsp:cNvSpPr/>
      </dsp:nvSpPr>
      <dsp:spPr>
        <a:xfrm>
          <a:off x="1241931" y="2483353"/>
          <a:ext cx="1176463" cy="1017779"/>
        </a:xfrm>
        <a:prstGeom prst="hexagon">
          <a:avLst>
            <a:gd name="adj" fmla="val 28570"/>
            <a:gd name="vf" fmla="val 115470"/>
          </a:avLst>
        </a:prstGeom>
        <a:gradFill rotWithShape="0">
          <a:gsLst>
            <a:gs pos="0">
              <a:schemeClr val="accent2">
                <a:hueOff val="-873218"/>
                <a:satOff val="-50357"/>
                <a:lumOff val="5177"/>
                <a:alphaOff val="0"/>
                <a:lumMod val="110000"/>
                <a:satMod val="105000"/>
                <a:tint val="67000"/>
              </a:schemeClr>
            </a:gs>
            <a:gs pos="50000">
              <a:schemeClr val="accent2">
                <a:hueOff val="-873218"/>
                <a:satOff val="-50357"/>
                <a:lumOff val="5177"/>
                <a:alphaOff val="0"/>
                <a:lumMod val="105000"/>
                <a:satMod val="103000"/>
                <a:tint val="73000"/>
              </a:schemeClr>
            </a:gs>
            <a:gs pos="100000">
              <a:schemeClr val="accent2">
                <a:hueOff val="-873218"/>
                <a:satOff val="-50357"/>
                <a:lumOff val="517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b="1" kern="1200"/>
            <a:t>Organisational structures</a:t>
          </a:r>
        </a:p>
      </dsp:txBody>
      <dsp:txXfrm>
        <a:off x="1436896" y="2652021"/>
        <a:ext cx="786533" cy="680443"/>
      </dsp:txXfrm>
    </dsp:sp>
    <dsp:sp modelId="{4A7E683D-4849-49A6-8B69-0C4C27B5CED9}">
      <dsp:nvSpPr>
        <dsp:cNvPr id="0" name=""/>
        <dsp:cNvSpPr/>
      </dsp:nvSpPr>
      <dsp:spPr>
        <a:xfrm>
          <a:off x="469866" y="1622775"/>
          <a:ext cx="541647" cy="466701"/>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135D53E3-6422-4733-A8C3-8AEF62C82D68}">
      <dsp:nvSpPr>
        <dsp:cNvPr id="0" name=""/>
        <dsp:cNvSpPr/>
      </dsp:nvSpPr>
      <dsp:spPr>
        <a:xfrm>
          <a:off x="157968" y="1857351"/>
          <a:ext cx="1176463" cy="1017779"/>
        </a:xfrm>
        <a:prstGeom prst="hexagon">
          <a:avLst>
            <a:gd name="adj" fmla="val 28570"/>
            <a:gd name="vf" fmla="val 115470"/>
          </a:avLst>
        </a:prstGeom>
        <a:gradFill rotWithShape="0">
          <a:gsLst>
            <a:gs pos="0">
              <a:schemeClr val="accent2">
                <a:hueOff val="-1164290"/>
                <a:satOff val="-67142"/>
                <a:lumOff val="6902"/>
                <a:alphaOff val="0"/>
                <a:lumMod val="110000"/>
                <a:satMod val="105000"/>
                <a:tint val="67000"/>
              </a:schemeClr>
            </a:gs>
            <a:gs pos="50000">
              <a:schemeClr val="accent2">
                <a:hueOff val="-1164290"/>
                <a:satOff val="-67142"/>
                <a:lumOff val="6902"/>
                <a:alphaOff val="0"/>
                <a:lumMod val="105000"/>
                <a:satMod val="103000"/>
                <a:tint val="73000"/>
              </a:schemeClr>
            </a:gs>
            <a:gs pos="100000">
              <a:schemeClr val="accent2">
                <a:hueOff val="-1164290"/>
                <a:satOff val="-67142"/>
                <a:lumOff val="690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b="1" kern="1200" dirty="0"/>
            <a:t>Control systems</a:t>
          </a:r>
        </a:p>
      </dsp:txBody>
      <dsp:txXfrm>
        <a:off x="352933" y="2026019"/>
        <a:ext cx="786533" cy="680443"/>
      </dsp:txXfrm>
    </dsp:sp>
    <dsp:sp modelId="{B4F178C0-F16B-4B50-B31B-6593178D1CAC}">
      <dsp:nvSpPr>
        <dsp:cNvPr id="0" name=""/>
        <dsp:cNvSpPr/>
      </dsp:nvSpPr>
      <dsp:spPr>
        <a:xfrm>
          <a:off x="157968" y="624602"/>
          <a:ext cx="1176463" cy="1017779"/>
        </a:xfrm>
        <a:prstGeom prst="hexagon">
          <a:avLst>
            <a:gd name="adj" fmla="val 28570"/>
            <a:gd name="vf" fmla="val 115470"/>
          </a:avLst>
        </a:prstGeom>
        <a:gradFill rotWithShape="0">
          <a:gsLst>
            <a:gs pos="0">
              <a:schemeClr val="accent2">
                <a:hueOff val="-1455363"/>
                <a:satOff val="-83928"/>
                <a:lumOff val="8628"/>
                <a:alphaOff val="0"/>
                <a:lumMod val="110000"/>
                <a:satMod val="105000"/>
                <a:tint val="67000"/>
              </a:schemeClr>
            </a:gs>
            <a:gs pos="50000">
              <a:schemeClr val="accent2">
                <a:hueOff val="-1455363"/>
                <a:satOff val="-83928"/>
                <a:lumOff val="8628"/>
                <a:alphaOff val="0"/>
                <a:lumMod val="105000"/>
                <a:satMod val="103000"/>
                <a:tint val="73000"/>
              </a:schemeClr>
            </a:gs>
            <a:gs pos="100000">
              <a:schemeClr val="accent2">
                <a:hueOff val="-1455363"/>
                <a:satOff val="-83928"/>
                <a:lumOff val="862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b="1" kern="1200"/>
            <a:t>Rituals &amp; routines</a:t>
          </a:r>
        </a:p>
      </dsp:txBody>
      <dsp:txXfrm>
        <a:off x="352933" y="793270"/>
        <a:ext cx="786533" cy="6804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57DCAE-7B13-4A77-A455-859C0898F919}">
      <dsp:nvSpPr>
        <dsp:cNvPr id="0" name=""/>
        <dsp:cNvSpPr/>
      </dsp:nvSpPr>
      <dsp:spPr>
        <a:xfrm>
          <a:off x="730349" y="375668"/>
          <a:ext cx="2196000" cy="2196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B1498E-CDBF-49BB-9B64-4674BD0F9F49}">
      <dsp:nvSpPr>
        <dsp:cNvPr id="0" name=""/>
        <dsp:cNvSpPr/>
      </dsp:nvSpPr>
      <dsp:spPr>
        <a:xfrm>
          <a:off x="1198349" y="843669"/>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C642861-E9D0-483F-890E-3BBE48AEEE11}">
      <dsp:nvSpPr>
        <dsp:cNvPr id="0" name=""/>
        <dsp:cNvSpPr/>
      </dsp:nvSpPr>
      <dsp:spPr>
        <a:xfrm>
          <a:off x="28349" y="3255669"/>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a:t>Based on research findings and linking it with relevant academic theories – conclude the effectiveness of change management process</a:t>
          </a:r>
          <a:endParaRPr lang="en-US" sz="1200" kern="1200"/>
        </a:p>
      </dsp:txBody>
      <dsp:txXfrm>
        <a:off x="28349" y="3255669"/>
        <a:ext cx="3600000" cy="720000"/>
      </dsp:txXfrm>
    </dsp:sp>
    <dsp:sp modelId="{6B40B9BE-75BE-4EDA-9749-6B66DEC73C16}">
      <dsp:nvSpPr>
        <dsp:cNvPr id="0" name=""/>
        <dsp:cNvSpPr/>
      </dsp:nvSpPr>
      <dsp:spPr>
        <a:xfrm>
          <a:off x="4960350" y="375668"/>
          <a:ext cx="2196000" cy="2196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4E150D-E695-4A17-B78E-DA79837A29A6}">
      <dsp:nvSpPr>
        <dsp:cNvPr id="0" name=""/>
        <dsp:cNvSpPr/>
      </dsp:nvSpPr>
      <dsp:spPr>
        <a:xfrm>
          <a:off x="5428350" y="843669"/>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0366D5-F16D-44C9-BB36-E4EE05777502}">
      <dsp:nvSpPr>
        <dsp:cNvPr id="0" name=""/>
        <dsp:cNvSpPr/>
      </dsp:nvSpPr>
      <dsp:spPr>
        <a:xfrm>
          <a:off x="4258350" y="3255669"/>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a:t>Recommendations for future change management processes </a:t>
          </a:r>
          <a:endParaRPr lang="en-US" sz="1200" kern="1200"/>
        </a:p>
      </dsp:txBody>
      <dsp:txXfrm>
        <a:off x="4258350" y="3255669"/>
        <a:ext cx="360000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79E4C1A-E0A4-46FC-A875-91ABCCAAF1B6}" type="datetimeFigureOut">
              <a:rPr lang="en-GB" smtClean="0"/>
              <a:t>13/03/2023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BD17DDE7-D24A-4AC7-8168-1AB080EFD172}" type="slidenum">
              <a:rPr lang="en-GB" smtClean="0"/>
              <a:t>‹#›</a:t>
            </a:fld>
            <a:endParaRPr lang="en-GB"/>
          </a:p>
        </p:txBody>
      </p:sp>
    </p:spTree>
    <p:extLst>
      <p:ext uri="{BB962C8B-B14F-4D97-AF65-F5344CB8AC3E}">
        <p14:creationId xmlns:p14="http://schemas.microsoft.com/office/powerpoint/2010/main" val="1907271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1A0CED93-86DE-4F6B-BC05-01200F69190E}" type="datetimeFigureOut">
              <a:rPr lang="en-GB" smtClean="0"/>
              <a:t>13/03/2023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6596FE4C-1F61-40FA-8876-D786B4EF4A48}" type="slidenum">
              <a:rPr lang="en-GB" smtClean="0"/>
              <a:t>‹#›</a:t>
            </a:fld>
            <a:endParaRPr lang="en-GB"/>
          </a:p>
        </p:txBody>
      </p:sp>
    </p:spTree>
    <p:extLst>
      <p:ext uri="{BB962C8B-B14F-4D97-AF65-F5344CB8AC3E}">
        <p14:creationId xmlns:p14="http://schemas.microsoft.com/office/powerpoint/2010/main" val="2494886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BECD038-388C-4FF3-BF55-55E904C3EF79}"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17095250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Jerry Johnson's Cultural web explores 6 elements of cultural web which leaders can use to bring about change the paradigm / pattern of working environment.</a:t>
            </a:r>
          </a:p>
          <a:p>
            <a:pPr marL="228600" indent="-228600">
              <a:buAutoNum type="arabicPeriod"/>
            </a:pPr>
            <a:r>
              <a:rPr lang="en-GB" dirty="0"/>
              <a:t>Stories – history /past events /stories that set a reputation of the organisation and people talk about inside and outside the organisation  and to bring about a change leaders can create new stories and myths to bring about  a change</a:t>
            </a:r>
          </a:p>
          <a:p>
            <a:pPr marL="228600" indent="-228600">
              <a:buAutoNum type="arabicPeriod"/>
            </a:pPr>
            <a:r>
              <a:rPr lang="en-GB" dirty="0"/>
              <a:t>Rituals &amp; routine – daily behaviours the acceptable behaviour and determines what is expected to happen in given situation and what management expect</a:t>
            </a:r>
          </a:p>
          <a:p>
            <a:pPr marL="228600" indent="-228600">
              <a:buAutoNum type="arabicPeriod"/>
            </a:pPr>
            <a:r>
              <a:rPr lang="en-GB" dirty="0"/>
              <a:t>Symbols – visible representation of the company logos/ offices</a:t>
            </a:r>
          </a:p>
          <a:p>
            <a:pPr marL="228600" indent="-228600">
              <a:buAutoNum type="arabicPeriod"/>
            </a:pPr>
            <a:r>
              <a:rPr lang="en-GB" dirty="0"/>
              <a:t>Organisational structure – not just who is who but who is valued</a:t>
            </a:r>
          </a:p>
          <a:p>
            <a:pPr marL="228600" indent="-228600">
              <a:buAutoNum type="arabicPeriod"/>
            </a:pPr>
            <a:r>
              <a:rPr lang="en-GB" dirty="0"/>
              <a:t>Control systems- </a:t>
            </a:r>
            <a:r>
              <a:rPr lang="en-GB" dirty="0" err="1"/>
              <a:t>i.e</a:t>
            </a:r>
            <a:r>
              <a:rPr lang="en-GB" dirty="0"/>
              <a:t> financial systems, reporting system – the way in which people are measured, the way in which rewards are distributed so to </a:t>
            </a:r>
            <a:r>
              <a:rPr lang="en-GB" dirty="0" err="1"/>
              <a:t>aling</a:t>
            </a:r>
            <a:r>
              <a:rPr lang="en-GB" dirty="0"/>
              <a:t> with the change objectives will enable the change to occur smoothly</a:t>
            </a:r>
          </a:p>
          <a:p>
            <a:pPr marL="228600" indent="-228600">
              <a:buAutoNum type="arabicPeriod"/>
            </a:pPr>
            <a:r>
              <a:rPr lang="en-GB" dirty="0"/>
              <a:t>Power – who are the key decision maker, influencers </a:t>
            </a:r>
          </a:p>
        </p:txBody>
      </p:sp>
      <p:sp>
        <p:nvSpPr>
          <p:cNvPr id="4" name="Slide Number Placeholder 3"/>
          <p:cNvSpPr>
            <a:spLocks noGrp="1"/>
          </p:cNvSpPr>
          <p:nvPr>
            <p:ph type="sldNum" sz="quarter" idx="5"/>
          </p:nvPr>
        </p:nvSpPr>
        <p:spPr/>
        <p:txBody>
          <a:bodyPr/>
          <a:lstStyle/>
          <a:p>
            <a:fld id="{AF506D28-DE8B-40CD-99A1-D5C3DF76B895}" type="slidenum">
              <a:rPr lang="en-GB" smtClean="0"/>
              <a:t>13</a:t>
            </a:fld>
            <a:endParaRPr lang="en-GB"/>
          </a:p>
        </p:txBody>
      </p:sp>
    </p:spTree>
    <p:extLst>
      <p:ext uri="{BB962C8B-B14F-4D97-AF65-F5344CB8AC3E}">
        <p14:creationId xmlns:p14="http://schemas.microsoft.com/office/powerpoint/2010/main" val="34278393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Cultural change can be approached by using </a:t>
            </a:r>
            <a:r>
              <a:rPr lang="en-GB" dirty="0" err="1"/>
              <a:t>Mckinsey’s</a:t>
            </a:r>
            <a:r>
              <a:rPr lang="en-GB" dirty="0"/>
              <a:t> 7 S Model – by shaping the 7 S and their interactions. It is a useful way of assessing the infrastructure of the organisation and how to maintain effective performance.</a:t>
            </a:r>
          </a:p>
          <a:p>
            <a:r>
              <a:rPr lang="en-GB" dirty="0"/>
              <a:t>Staff – important categories of people within organisation (looking at their potential/ retention and maximising their potential)</a:t>
            </a:r>
          </a:p>
          <a:p>
            <a:r>
              <a:rPr lang="en-GB" dirty="0"/>
              <a:t>Skills – distinct capabilities and experiences of key people </a:t>
            </a:r>
          </a:p>
          <a:p>
            <a:r>
              <a:rPr lang="en-GB" dirty="0"/>
              <a:t>Systems – Processes (IT/ HR/ Management Systems)</a:t>
            </a:r>
          </a:p>
          <a:p>
            <a:r>
              <a:rPr lang="en-GB" dirty="0"/>
              <a:t>Style – Management style and culture</a:t>
            </a:r>
          </a:p>
          <a:p>
            <a:r>
              <a:rPr lang="en-GB" dirty="0"/>
              <a:t>Strategy – organisational goals, plans use of resources</a:t>
            </a:r>
          </a:p>
          <a:p>
            <a:r>
              <a:rPr lang="en-GB" dirty="0"/>
              <a:t>Structure – Roles, responsibilities accountability</a:t>
            </a:r>
          </a:p>
          <a:p>
            <a:r>
              <a:rPr lang="en-GB" dirty="0"/>
              <a:t>Shared values</a:t>
            </a:r>
            <a:r>
              <a:rPr lang="en-GB" baseline="0" dirty="0"/>
              <a:t> – guiding principles</a:t>
            </a:r>
          </a:p>
          <a:p>
            <a:r>
              <a:rPr lang="en-GB" baseline="0" dirty="0"/>
              <a:t>Strategy, structure and systems – are most tangible hence people concentrate on these when managing change. These are also interconnected and when changing these.. It will effect other aspects as well. Using the 7s – we can identify the right structures that will enable the change to be moved forward.</a:t>
            </a:r>
          </a:p>
          <a:p>
            <a:r>
              <a:rPr lang="en-GB" baseline="0" dirty="0"/>
              <a:t>The 7 S can be used to diagnose the current internal state and what needs to be done to get to desired future state.</a:t>
            </a:r>
            <a:endParaRPr lang="en-GB" dirty="0"/>
          </a:p>
        </p:txBody>
      </p:sp>
      <p:sp>
        <p:nvSpPr>
          <p:cNvPr id="4" name="Slide Number Placeholder 3"/>
          <p:cNvSpPr>
            <a:spLocks noGrp="1"/>
          </p:cNvSpPr>
          <p:nvPr>
            <p:ph type="sldNum" sz="quarter" idx="10"/>
          </p:nvPr>
        </p:nvSpPr>
        <p:spPr/>
        <p:txBody>
          <a:bodyPr/>
          <a:lstStyle/>
          <a:p>
            <a:fld id="{AF506D28-DE8B-40CD-99A1-D5C3DF76B895}" type="slidenum">
              <a:rPr lang="en-GB" smtClean="0"/>
              <a:t>14</a:t>
            </a:fld>
            <a:endParaRPr lang="en-GB"/>
          </a:p>
        </p:txBody>
      </p:sp>
    </p:spTree>
    <p:extLst>
      <p:ext uri="{BB962C8B-B14F-4D97-AF65-F5344CB8AC3E}">
        <p14:creationId xmlns:p14="http://schemas.microsoft.com/office/powerpoint/2010/main" val="6270261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EBDB21F-054D-4602-AE64-0B4ADFE145DA}" type="datetimeFigureOut">
              <a:rPr lang="en-GB" smtClean="0">
                <a:solidFill>
                  <a:prstClr val="black">
                    <a:tint val="75000"/>
                  </a:prstClr>
                </a:solidFill>
              </a:rPr>
              <a:pPr/>
              <a:t>13/03/2023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E4A3806-26F8-43D9-8D20-ED1C7FFA808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09711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BDB21F-054D-4602-AE64-0B4ADFE145DA}" type="datetimeFigureOut">
              <a:rPr lang="en-GB" smtClean="0">
                <a:solidFill>
                  <a:prstClr val="black">
                    <a:tint val="75000"/>
                  </a:prstClr>
                </a:solidFill>
              </a:rPr>
              <a:pPr/>
              <a:t>13/03/2023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E4A3806-26F8-43D9-8D20-ED1C7FFA808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70758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BDB21F-054D-4602-AE64-0B4ADFE145DA}" type="datetimeFigureOut">
              <a:rPr lang="en-GB" smtClean="0">
                <a:solidFill>
                  <a:prstClr val="black">
                    <a:tint val="75000"/>
                  </a:prstClr>
                </a:solidFill>
              </a:rPr>
              <a:pPr/>
              <a:t>13/03/2023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E4A3806-26F8-43D9-8D20-ED1C7FFA808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68142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EBDB21F-054D-4602-AE64-0B4ADFE145DA}" type="datetimeFigureOut">
              <a:rPr lang="en-GB" smtClean="0">
                <a:solidFill>
                  <a:prstClr val="black">
                    <a:tint val="75000"/>
                  </a:prstClr>
                </a:solidFill>
              </a:rPr>
              <a:pPr/>
              <a:t>13/03/2023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E4A3806-26F8-43D9-8D20-ED1C7FFA808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12143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EBDB21F-054D-4602-AE64-0B4ADFE145DA}" type="datetimeFigureOut">
              <a:rPr lang="en-GB" smtClean="0">
                <a:solidFill>
                  <a:prstClr val="black">
                    <a:tint val="75000"/>
                  </a:prstClr>
                </a:solidFill>
              </a:rPr>
              <a:pPr/>
              <a:t>13/03/2023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3E4A3806-26F8-43D9-8D20-ED1C7FFA808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52742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EBDB21F-054D-4602-AE64-0B4ADFE145DA}" type="datetimeFigureOut">
              <a:rPr lang="en-GB" smtClean="0">
                <a:solidFill>
                  <a:prstClr val="black">
                    <a:tint val="75000"/>
                  </a:prstClr>
                </a:solidFill>
              </a:rPr>
              <a:pPr/>
              <a:t>13/03/2023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3E4A3806-26F8-43D9-8D20-ED1C7FFA808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2865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BDB21F-054D-4602-AE64-0B4ADFE145DA}" type="datetimeFigureOut">
              <a:rPr lang="en-GB" smtClean="0">
                <a:solidFill>
                  <a:prstClr val="black">
                    <a:tint val="75000"/>
                  </a:prstClr>
                </a:solidFill>
              </a:rPr>
              <a:pPr/>
              <a:t>13/03/2023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3E4A3806-26F8-43D9-8D20-ED1C7FFA808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660130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BDB21F-054D-4602-AE64-0B4ADFE145DA}" type="datetimeFigureOut">
              <a:rPr lang="en-GB" smtClean="0">
                <a:solidFill>
                  <a:prstClr val="black">
                    <a:tint val="75000"/>
                  </a:prstClr>
                </a:solidFill>
              </a:rPr>
              <a:pPr/>
              <a:t>13/03/2023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E4A3806-26F8-43D9-8D20-ED1C7FFA808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04961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BDB21F-054D-4602-AE64-0B4ADFE145DA}" type="datetimeFigureOut">
              <a:rPr lang="en-GB" smtClean="0">
                <a:solidFill>
                  <a:prstClr val="black">
                    <a:tint val="75000"/>
                  </a:prstClr>
                </a:solidFill>
              </a:rPr>
              <a:pPr/>
              <a:t>13/03/2023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E4A3806-26F8-43D9-8D20-ED1C7FFA808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38110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BDB21F-054D-4602-AE64-0B4ADFE145DA}" type="datetimeFigureOut">
              <a:rPr lang="en-GB" smtClean="0">
                <a:solidFill>
                  <a:prstClr val="black">
                    <a:tint val="75000"/>
                  </a:prstClr>
                </a:solidFill>
              </a:rPr>
              <a:pPr/>
              <a:t>13/03/2023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E4A3806-26F8-43D9-8D20-ED1C7FFA808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64189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BDB21F-054D-4602-AE64-0B4ADFE145DA}" type="datetimeFigureOut">
              <a:rPr lang="en-GB" smtClean="0">
                <a:solidFill>
                  <a:prstClr val="black">
                    <a:tint val="75000"/>
                  </a:prstClr>
                </a:solidFill>
              </a:rPr>
              <a:pPr/>
              <a:t>13/03/2023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E4A3806-26F8-43D9-8D20-ED1C7FFA808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07603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24D3C-E51C-4C71-B7E7-D9A026342BBE}"/>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8B9795AA-466B-4A03-A5CD-53B06E41FCFA}"/>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2C83954-3E5E-44FE-8014-CBF35E13F73F}"/>
              </a:ext>
            </a:extLst>
          </p:cNvPr>
          <p:cNvSpPr>
            <a:spLocks noGrp="1"/>
          </p:cNvSpPr>
          <p:nvPr>
            <p:ph type="dt" sz="half" idx="10"/>
          </p:nvPr>
        </p:nvSpPr>
        <p:spPr/>
        <p:txBody>
          <a:bodyPr/>
          <a:lstStyle/>
          <a:p>
            <a:pPr>
              <a:defRPr/>
            </a:pPr>
            <a:fld id="{959EC2F7-514F-4674-8E6C-3069E0FCDA2B}" type="datetimeFigureOut">
              <a:rPr lang="en-GB" smtClean="0"/>
              <a:pPr>
                <a:defRPr/>
              </a:pPr>
              <a:t>13/03/2023</a:t>
            </a:fld>
            <a:endParaRPr lang="en-GB"/>
          </a:p>
        </p:txBody>
      </p:sp>
      <p:sp>
        <p:nvSpPr>
          <p:cNvPr id="5" name="Footer Placeholder 4">
            <a:extLst>
              <a:ext uri="{FF2B5EF4-FFF2-40B4-BE49-F238E27FC236}">
                <a16:creationId xmlns:a16="http://schemas.microsoft.com/office/drawing/2014/main" id="{3CDA456B-0993-4D51-9F42-DFEF52CD6160}"/>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FAA36B64-99AB-4DBA-93BF-0B8D9CA78F7B}"/>
              </a:ext>
            </a:extLst>
          </p:cNvPr>
          <p:cNvSpPr>
            <a:spLocks noGrp="1"/>
          </p:cNvSpPr>
          <p:nvPr>
            <p:ph type="sldNum" sz="quarter" idx="12"/>
          </p:nvPr>
        </p:nvSpPr>
        <p:spPr/>
        <p:txBody>
          <a:bodyPr/>
          <a:lstStyle/>
          <a:p>
            <a:fld id="{B72C3FE1-E0C8-4164-9701-7BF887991A42}" type="slidenum">
              <a:rPr lang="en-GB" altLang="en-US" smtClean="0"/>
              <a:pPr/>
              <a:t>‹#›</a:t>
            </a:fld>
            <a:endParaRPr lang="en-GB" altLang="en-US"/>
          </a:p>
        </p:txBody>
      </p:sp>
    </p:spTree>
    <p:extLst>
      <p:ext uri="{BB962C8B-B14F-4D97-AF65-F5344CB8AC3E}">
        <p14:creationId xmlns:p14="http://schemas.microsoft.com/office/powerpoint/2010/main" val="5375427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4F6DB-BFDE-4E22-AF37-F626299D28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5BB58A1-B7C7-4A50-B042-FF88ABAB427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6B956D-ED58-4A58-8629-AFFACDD36A1C}"/>
              </a:ext>
            </a:extLst>
          </p:cNvPr>
          <p:cNvSpPr>
            <a:spLocks noGrp="1"/>
          </p:cNvSpPr>
          <p:nvPr>
            <p:ph type="dt" sz="half" idx="10"/>
          </p:nvPr>
        </p:nvSpPr>
        <p:spPr/>
        <p:txBody>
          <a:bodyPr/>
          <a:lstStyle/>
          <a:p>
            <a:pPr>
              <a:defRPr/>
            </a:pPr>
            <a:fld id="{8832179A-4FC2-4FEA-A33B-0306D6AB2F76}" type="datetimeFigureOut">
              <a:rPr lang="en-GB" smtClean="0"/>
              <a:pPr>
                <a:defRPr/>
              </a:pPr>
              <a:t>13/03/2023</a:t>
            </a:fld>
            <a:endParaRPr lang="en-GB"/>
          </a:p>
        </p:txBody>
      </p:sp>
      <p:sp>
        <p:nvSpPr>
          <p:cNvPr id="5" name="Footer Placeholder 4">
            <a:extLst>
              <a:ext uri="{FF2B5EF4-FFF2-40B4-BE49-F238E27FC236}">
                <a16:creationId xmlns:a16="http://schemas.microsoft.com/office/drawing/2014/main" id="{2E7CDC27-AFFA-40D5-BE99-5F3052A78621}"/>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CD1EE08F-E445-40AF-B58B-73D2775403F4}"/>
              </a:ext>
            </a:extLst>
          </p:cNvPr>
          <p:cNvSpPr>
            <a:spLocks noGrp="1"/>
          </p:cNvSpPr>
          <p:nvPr>
            <p:ph type="sldNum" sz="quarter" idx="12"/>
          </p:nvPr>
        </p:nvSpPr>
        <p:spPr/>
        <p:txBody>
          <a:bodyPr/>
          <a:lstStyle/>
          <a:p>
            <a:fld id="{29A9DC1C-4FA3-4B2E-8849-744643CC878F}" type="slidenum">
              <a:rPr lang="en-GB" altLang="en-US" smtClean="0"/>
              <a:pPr/>
              <a:t>‹#›</a:t>
            </a:fld>
            <a:endParaRPr lang="en-GB" altLang="en-US"/>
          </a:p>
        </p:txBody>
      </p:sp>
    </p:spTree>
    <p:extLst>
      <p:ext uri="{BB962C8B-B14F-4D97-AF65-F5344CB8AC3E}">
        <p14:creationId xmlns:p14="http://schemas.microsoft.com/office/powerpoint/2010/main" val="17676571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3756D-C905-4BFC-965A-F4A343D24E23}"/>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2F865F8-6C40-4B36-ACDE-52C78A33EC06}"/>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B8F94F-F4BC-433C-9FBB-C7B5229B332C}"/>
              </a:ext>
            </a:extLst>
          </p:cNvPr>
          <p:cNvSpPr>
            <a:spLocks noGrp="1"/>
          </p:cNvSpPr>
          <p:nvPr>
            <p:ph type="dt" sz="half" idx="10"/>
          </p:nvPr>
        </p:nvSpPr>
        <p:spPr/>
        <p:txBody>
          <a:bodyPr/>
          <a:lstStyle/>
          <a:p>
            <a:pPr>
              <a:defRPr/>
            </a:pPr>
            <a:fld id="{4D895858-369D-4255-968C-F9C476BA5448}" type="datetimeFigureOut">
              <a:rPr lang="en-GB" smtClean="0"/>
              <a:pPr>
                <a:defRPr/>
              </a:pPr>
              <a:t>13/03/2023</a:t>
            </a:fld>
            <a:endParaRPr lang="en-GB"/>
          </a:p>
        </p:txBody>
      </p:sp>
      <p:sp>
        <p:nvSpPr>
          <p:cNvPr id="5" name="Footer Placeholder 4">
            <a:extLst>
              <a:ext uri="{FF2B5EF4-FFF2-40B4-BE49-F238E27FC236}">
                <a16:creationId xmlns:a16="http://schemas.microsoft.com/office/drawing/2014/main" id="{31AD9694-A256-40D3-8182-E05A517375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72D79C-95CF-49F6-BD2C-6AFE26B975E4}"/>
              </a:ext>
            </a:extLst>
          </p:cNvPr>
          <p:cNvSpPr>
            <a:spLocks noGrp="1"/>
          </p:cNvSpPr>
          <p:nvPr>
            <p:ph type="sldNum" sz="quarter" idx="12"/>
          </p:nvPr>
        </p:nvSpPr>
        <p:spPr/>
        <p:txBody>
          <a:bodyPr/>
          <a:lstStyle/>
          <a:p>
            <a:fld id="{34F23A21-662F-48A2-96F8-C857A42761A0}" type="slidenum">
              <a:rPr lang="en-GB" altLang="en-US" smtClean="0"/>
              <a:pPr/>
              <a:t>‹#›</a:t>
            </a:fld>
            <a:endParaRPr lang="en-GB" altLang="en-US"/>
          </a:p>
        </p:txBody>
      </p:sp>
    </p:spTree>
    <p:extLst>
      <p:ext uri="{BB962C8B-B14F-4D97-AF65-F5344CB8AC3E}">
        <p14:creationId xmlns:p14="http://schemas.microsoft.com/office/powerpoint/2010/main" val="26138108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68A5A-007C-4C17-A444-BB8C8DC8028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8C7FB4D-9543-412F-B3E8-4E3C9BD98010}"/>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A86EFBC-B508-4154-BF7C-35731B5809FC}"/>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EDAE546-65B4-4014-B85F-7227026B3464}"/>
              </a:ext>
            </a:extLst>
          </p:cNvPr>
          <p:cNvSpPr>
            <a:spLocks noGrp="1"/>
          </p:cNvSpPr>
          <p:nvPr>
            <p:ph type="dt" sz="half" idx="10"/>
          </p:nvPr>
        </p:nvSpPr>
        <p:spPr/>
        <p:txBody>
          <a:bodyPr/>
          <a:lstStyle/>
          <a:p>
            <a:pPr>
              <a:defRPr/>
            </a:pPr>
            <a:fld id="{69BC4567-2D5B-4D2C-807F-D34C6FD6B04D}" type="datetimeFigureOut">
              <a:rPr lang="en-GB" smtClean="0"/>
              <a:pPr>
                <a:defRPr/>
              </a:pPr>
              <a:t>13/03/2023</a:t>
            </a:fld>
            <a:endParaRPr lang="en-GB"/>
          </a:p>
        </p:txBody>
      </p:sp>
      <p:sp>
        <p:nvSpPr>
          <p:cNvPr id="6" name="Footer Placeholder 5">
            <a:extLst>
              <a:ext uri="{FF2B5EF4-FFF2-40B4-BE49-F238E27FC236}">
                <a16:creationId xmlns:a16="http://schemas.microsoft.com/office/drawing/2014/main" id="{91520536-BE3E-4CA5-A9C3-A60961877C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B30830-7C8C-404D-A0C6-4B5E6C3BC08C}"/>
              </a:ext>
            </a:extLst>
          </p:cNvPr>
          <p:cNvSpPr>
            <a:spLocks noGrp="1"/>
          </p:cNvSpPr>
          <p:nvPr>
            <p:ph type="sldNum" sz="quarter" idx="12"/>
          </p:nvPr>
        </p:nvSpPr>
        <p:spPr/>
        <p:txBody>
          <a:bodyPr/>
          <a:lstStyle/>
          <a:p>
            <a:fld id="{F9F0B65E-3CE4-43ED-95F0-F556CDA0C717}" type="slidenum">
              <a:rPr lang="en-GB" altLang="en-US" smtClean="0"/>
              <a:pPr/>
              <a:t>‹#›</a:t>
            </a:fld>
            <a:endParaRPr lang="en-GB" altLang="en-US"/>
          </a:p>
        </p:txBody>
      </p:sp>
    </p:spTree>
    <p:extLst>
      <p:ext uri="{BB962C8B-B14F-4D97-AF65-F5344CB8AC3E}">
        <p14:creationId xmlns:p14="http://schemas.microsoft.com/office/powerpoint/2010/main" val="29765188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329A2-8C8F-4659-81FF-E0C71A407828}"/>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EF9DAE5-C82A-4D53-9F03-AAC296684D1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9783B4C-2615-4898-BAD3-C9FD054D8261}"/>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83208D7-CF41-4162-AF59-BC739DF158D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94088CC-CC44-49BA-90F1-4077A9B58DE1}"/>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5EB00B0-C05C-4C6F-8956-ABA0CA3948C1}"/>
              </a:ext>
            </a:extLst>
          </p:cNvPr>
          <p:cNvSpPr>
            <a:spLocks noGrp="1"/>
          </p:cNvSpPr>
          <p:nvPr>
            <p:ph type="dt" sz="half" idx="10"/>
          </p:nvPr>
        </p:nvSpPr>
        <p:spPr/>
        <p:txBody>
          <a:bodyPr/>
          <a:lstStyle/>
          <a:p>
            <a:pPr>
              <a:defRPr/>
            </a:pPr>
            <a:fld id="{92E675C7-E22B-4E8D-8DD4-94CF9EB69D2D}" type="datetimeFigureOut">
              <a:rPr lang="en-GB" smtClean="0"/>
              <a:pPr>
                <a:defRPr/>
              </a:pPr>
              <a:t>13/03/2023</a:t>
            </a:fld>
            <a:endParaRPr lang="en-GB"/>
          </a:p>
        </p:txBody>
      </p:sp>
      <p:sp>
        <p:nvSpPr>
          <p:cNvPr id="8" name="Footer Placeholder 7">
            <a:extLst>
              <a:ext uri="{FF2B5EF4-FFF2-40B4-BE49-F238E27FC236}">
                <a16:creationId xmlns:a16="http://schemas.microsoft.com/office/drawing/2014/main" id="{B96ABA48-40AC-4B0D-BC1F-D23A2E9ABA7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0AFF7EC-CF2F-41E9-90DB-BDDF7D1D38D7}"/>
              </a:ext>
            </a:extLst>
          </p:cNvPr>
          <p:cNvSpPr>
            <a:spLocks noGrp="1"/>
          </p:cNvSpPr>
          <p:nvPr>
            <p:ph type="sldNum" sz="quarter" idx="12"/>
          </p:nvPr>
        </p:nvSpPr>
        <p:spPr/>
        <p:txBody>
          <a:bodyPr/>
          <a:lstStyle/>
          <a:p>
            <a:fld id="{36A07995-BBD7-4DF4-99D3-299A171705AE}" type="slidenum">
              <a:rPr lang="en-GB" altLang="en-US" smtClean="0"/>
              <a:pPr/>
              <a:t>‹#›</a:t>
            </a:fld>
            <a:endParaRPr lang="en-GB" altLang="en-US"/>
          </a:p>
        </p:txBody>
      </p:sp>
    </p:spTree>
    <p:extLst>
      <p:ext uri="{BB962C8B-B14F-4D97-AF65-F5344CB8AC3E}">
        <p14:creationId xmlns:p14="http://schemas.microsoft.com/office/powerpoint/2010/main" val="36560145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F295E-D6CA-4126-B3F7-85729CDE07E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6650E1-F087-4468-9B2B-CFD10B86B380}"/>
              </a:ext>
            </a:extLst>
          </p:cNvPr>
          <p:cNvSpPr>
            <a:spLocks noGrp="1"/>
          </p:cNvSpPr>
          <p:nvPr>
            <p:ph type="dt" sz="half" idx="10"/>
          </p:nvPr>
        </p:nvSpPr>
        <p:spPr/>
        <p:txBody>
          <a:bodyPr/>
          <a:lstStyle/>
          <a:p>
            <a:pPr>
              <a:defRPr/>
            </a:pPr>
            <a:fld id="{4494B7EF-FC13-4EAC-8278-AE16B96257F0}" type="datetimeFigureOut">
              <a:rPr lang="en-GB" smtClean="0"/>
              <a:pPr>
                <a:defRPr/>
              </a:pPr>
              <a:t>13/03/2023</a:t>
            </a:fld>
            <a:endParaRPr lang="en-GB"/>
          </a:p>
        </p:txBody>
      </p:sp>
      <p:sp>
        <p:nvSpPr>
          <p:cNvPr id="4" name="Footer Placeholder 3">
            <a:extLst>
              <a:ext uri="{FF2B5EF4-FFF2-40B4-BE49-F238E27FC236}">
                <a16:creationId xmlns:a16="http://schemas.microsoft.com/office/drawing/2014/main" id="{12729CD1-E8C0-44CB-819A-EC1D6EECAF5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7CBC3B4-7101-4350-A1A4-CBE4C14A52F8}"/>
              </a:ext>
            </a:extLst>
          </p:cNvPr>
          <p:cNvSpPr>
            <a:spLocks noGrp="1"/>
          </p:cNvSpPr>
          <p:nvPr>
            <p:ph type="sldNum" sz="quarter" idx="12"/>
          </p:nvPr>
        </p:nvSpPr>
        <p:spPr/>
        <p:txBody>
          <a:bodyPr/>
          <a:lstStyle/>
          <a:p>
            <a:fld id="{9C9F0920-85E4-48D5-B2CA-532B0D5B41ED}" type="slidenum">
              <a:rPr lang="en-GB" altLang="en-US" smtClean="0"/>
              <a:pPr/>
              <a:t>‹#›</a:t>
            </a:fld>
            <a:endParaRPr lang="en-GB" altLang="en-US"/>
          </a:p>
        </p:txBody>
      </p:sp>
    </p:spTree>
    <p:extLst>
      <p:ext uri="{BB962C8B-B14F-4D97-AF65-F5344CB8AC3E}">
        <p14:creationId xmlns:p14="http://schemas.microsoft.com/office/powerpoint/2010/main" val="188474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17ABAA9-4AD6-49C2-BB51-DA4CD2FD2B7A}"/>
              </a:ext>
            </a:extLst>
          </p:cNvPr>
          <p:cNvSpPr>
            <a:spLocks noGrp="1"/>
          </p:cNvSpPr>
          <p:nvPr>
            <p:ph type="dt" sz="half" idx="10"/>
          </p:nvPr>
        </p:nvSpPr>
        <p:spPr/>
        <p:txBody>
          <a:bodyPr/>
          <a:lstStyle/>
          <a:p>
            <a:pPr>
              <a:defRPr/>
            </a:pPr>
            <a:fld id="{E407E491-1F98-442B-B959-351FA8D0EB34}" type="datetimeFigureOut">
              <a:rPr lang="en-GB" smtClean="0"/>
              <a:pPr>
                <a:defRPr/>
              </a:pPr>
              <a:t>13/03/2023</a:t>
            </a:fld>
            <a:endParaRPr lang="en-GB"/>
          </a:p>
        </p:txBody>
      </p:sp>
      <p:sp>
        <p:nvSpPr>
          <p:cNvPr id="3" name="Footer Placeholder 2">
            <a:extLst>
              <a:ext uri="{FF2B5EF4-FFF2-40B4-BE49-F238E27FC236}">
                <a16:creationId xmlns:a16="http://schemas.microsoft.com/office/drawing/2014/main" id="{08D8C4C4-AA98-4701-968A-652B2CEF238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8D373FD-3824-4763-9BA9-02DB9FC660EF}"/>
              </a:ext>
            </a:extLst>
          </p:cNvPr>
          <p:cNvSpPr>
            <a:spLocks noGrp="1"/>
          </p:cNvSpPr>
          <p:nvPr>
            <p:ph type="sldNum" sz="quarter" idx="12"/>
          </p:nvPr>
        </p:nvSpPr>
        <p:spPr/>
        <p:txBody>
          <a:bodyPr/>
          <a:lstStyle/>
          <a:p>
            <a:fld id="{8B2E4DD5-5943-4361-859C-F14C5D20F949}" type="slidenum">
              <a:rPr lang="en-GB" altLang="en-US" smtClean="0"/>
              <a:pPr/>
              <a:t>‹#›</a:t>
            </a:fld>
            <a:endParaRPr lang="en-GB" altLang="en-US"/>
          </a:p>
        </p:txBody>
      </p:sp>
    </p:spTree>
    <p:extLst>
      <p:ext uri="{BB962C8B-B14F-4D97-AF65-F5344CB8AC3E}">
        <p14:creationId xmlns:p14="http://schemas.microsoft.com/office/powerpoint/2010/main" val="3748242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1B0C8-5018-4E49-9323-59AB0258DB01}"/>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05C447C-1061-4BDC-BCD8-4188644D9BAB}"/>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9E97799-4934-4E9E-A3B1-DEF1E489C26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52F4960-6ADC-4C8E-9145-CAFEF44C4E01}"/>
              </a:ext>
            </a:extLst>
          </p:cNvPr>
          <p:cNvSpPr>
            <a:spLocks noGrp="1"/>
          </p:cNvSpPr>
          <p:nvPr>
            <p:ph type="dt" sz="half" idx="10"/>
          </p:nvPr>
        </p:nvSpPr>
        <p:spPr/>
        <p:txBody>
          <a:bodyPr/>
          <a:lstStyle/>
          <a:p>
            <a:pPr>
              <a:defRPr/>
            </a:pPr>
            <a:fld id="{E47D202F-81B1-4E67-9C13-53489E48A778}" type="datetimeFigureOut">
              <a:rPr lang="en-GB" smtClean="0"/>
              <a:pPr>
                <a:defRPr/>
              </a:pPr>
              <a:t>13/03/2023</a:t>
            </a:fld>
            <a:endParaRPr lang="en-GB"/>
          </a:p>
        </p:txBody>
      </p:sp>
      <p:sp>
        <p:nvSpPr>
          <p:cNvPr id="6" name="Footer Placeholder 5">
            <a:extLst>
              <a:ext uri="{FF2B5EF4-FFF2-40B4-BE49-F238E27FC236}">
                <a16:creationId xmlns:a16="http://schemas.microsoft.com/office/drawing/2014/main" id="{80643C6D-15FF-4035-97AF-0BC5B411C5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23D7C18-F3B4-454A-B3DC-A977E1A03B28}"/>
              </a:ext>
            </a:extLst>
          </p:cNvPr>
          <p:cNvSpPr>
            <a:spLocks noGrp="1"/>
          </p:cNvSpPr>
          <p:nvPr>
            <p:ph type="sldNum" sz="quarter" idx="12"/>
          </p:nvPr>
        </p:nvSpPr>
        <p:spPr/>
        <p:txBody>
          <a:bodyPr/>
          <a:lstStyle/>
          <a:p>
            <a:fld id="{27A9834E-A6D0-4941-BDBF-069ADC6D3E9A}" type="slidenum">
              <a:rPr lang="en-GB" altLang="en-US" smtClean="0"/>
              <a:pPr/>
              <a:t>‹#›</a:t>
            </a:fld>
            <a:endParaRPr lang="en-GB" altLang="en-US"/>
          </a:p>
        </p:txBody>
      </p:sp>
    </p:spTree>
    <p:extLst>
      <p:ext uri="{BB962C8B-B14F-4D97-AF65-F5344CB8AC3E}">
        <p14:creationId xmlns:p14="http://schemas.microsoft.com/office/powerpoint/2010/main" val="11493841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E26FD-9F8F-498B-97A7-E2585E85A1C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9582ABF-A767-40BE-8028-DAC3323343DD}"/>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8AD38800-098D-415D-BBFD-5613B9C0375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E745264-191C-48F0-B2FE-01AD964EFCC4}"/>
              </a:ext>
            </a:extLst>
          </p:cNvPr>
          <p:cNvSpPr>
            <a:spLocks noGrp="1"/>
          </p:cNvSpPr>
          <p:nvPr>
            <p:ph type="dt" sz="half" idx="10"/>
          </p:nvPr>
        </p:nvSpPr>
        <p:spPr/>
        <p:txBody>
          <a:bodyPr/>
          <a:lstStyle/>
          <a:p>
            <a:pPr>
              <a:defRPr/>
            </a:pPr>
            <a:fld id="{3804D5A4-0687-486F-969D-EA7899DC2F4E}" type="datetimeFigureOut">
              <a:rPr lang="en-GB" smtClean="0"/>
              <a:pPr>
                <a:defRPr/>
              </a:pPr>
              <a:t>13/03/2023</a:t>
            </a:fld>
            <a:endParaRPr lang="en-GB"/>
          </a:p>
        </p:txBody>
      </p:sp>
      <p:sp>
        <p:nvSpPr>
          <p:cNvPr id="6" name="Footer Placeholder 5">
            <a:extLst>
              <a:ext uri="{FF2B5EF4-FFF2-40B4-BE49-F238E27FC236}">
                <a16:creationId xmlns:a16="http://schemas.microsoft.com/office/drawing/2014/main" id="{FB52AA92-F4F8-4285-951A-D6B54DD21F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156494-F60F-48F8-9823-EB34077866D5}"/>
              </a:ext>
            </a:extLst>
          </p:cNvPr>
          <p:cNvSpPr>
            <a:spLocks noGrp="1"/>
          </p:cNvSpPr>
          <p:nvPr>
            <p:ph type="sldNum" sz="quarter" idx="12"/>
          </p:nvPr>
        </p:nvSpPr>
        <p:spPr/>
        <p:txBody>
          <a:bodyPr/>
          <a:lstStyle/>
          <a:p>
            <a:fld id="{2EC0F5C8-D781-4012-AF7A-71AC12483A5C}" type="slidenum">
              <a:rPr lang="en-GB" altLang="en-US" smtClean="0"/>
              <a:pPr/>
              <a:t>‹#›</a:t>
            </a:fld>
            <a:endParaRPr lang="en-GB" altLang="en-US"/>
          </a:p>
        </p:txBody>
      </p:sp>
    </p:spTree>
    <p:extLst>
      <p:ext uri="{BB962C8B-B14F-4D97-AF65-F5344CB8AC3E}">
        <p14:creationId xmlns:p14="http://schemas.microsoft.com/office/powerpoint/2010/main" val="17654874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1D857B-2D65-4D2B-B7E7-2D882E8167B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B3DAAD-5B2F-4953-A43C-A867E4B2DA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B15B6F-D958-4598-B734-AA3FD547A6F2}"/>
              </a:ext>
            </a:extLst>
          </p:cNvPr>
          <p:cNvSpPr>
            <a:spLocks noGrp="1"/>
          </p:cNvSpPr>
          <p:nvPr>
            <p:ph type="dt" sz="half" idx="10"/>
          </p:nvPr>
        </p:nvSpPr>
        <p:spPr/>
        <p:txBody>
          <a:bodyPr/>
          <a:lstStyle/>
          <a:p>
            <a:pPr>
              <a:defRPr/>
            </a:pPr>
            <a:fld id="{8269CF20-B2D9-4840-99E0-E95901BCAA0B}" type="datetimeFigureOut">
              <a:rPr lang="en-GB" smtClean="0"/>
              <a:pPr>
                <a:defRPr/>
              </a:pPr>
              <a:t>13/03/2023</a:t>
            </a:fld>
            <a:endParaRPr lang="en-GB"/>
          </a:p>
        </p:txBody>
      </p:sp>
      <p:sp>
        <p:nvSpPr>
          <p:cNvPr id="5" name="Footer Placeholder 4">
            <a:extLst>
              <a:ext uri="{FF2B5EF4-FFF2-40B4-BE49-F238E27FC236}">
                <a16:creationId xmlns:a16="http://schemas.microsoft.com/office/drawing/2014/main" id="{9DC723E2-FF88-42D8-A9DF-2889D81544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983D53-009B-468A-9770-D2B17E68062C}"/>
              </a:ext>
            </a:extLst>
          </p:cNvPr>
          <p:cNvSpPr>
            <a:spLocks noGrp="1"/>
          </p:cNvSpPr>
          <p:nvPr>
            <p:ph type="sldNum" sz="quarter" idx="12"/>
          </p:nvPr>
        </p:nvSpPr>
        <p:spPr/>
        <p:txBody>
          <a:bodyPr/>
          <a:lstStyle/>
          <a:p>
            <a:fld id="{E8AE4597-7059-4008-B0DD-7F90E850D576}" type="slidenum">
              <a:rPr lang="en-GB" altLang="en-US" smtClean="0"/>
              <a:pPr/>
              <a:t>‹#›</a:t>
            </a:fld>
            <a:endParaRPr lang="en-GB" altLang="en-US"/>
          </a:p>
        </p:txBody>
      </p:sp>
    </p:spTree>
    <p:extLst>
      <p:ext uri="{BB962C8B-B14F-4D97-AF65-F5344CB8AC3E}">
        <p14:creationId xmlns:p14="http://schemas.microsoft.com/office/powerpoint/2010/main" val="37395905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D0E2B04-60C3-4761-B2FE-F7E6F7060470}"/>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4EEB29-6293-484E-9376-E7D736A03BE0}"/>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FEFA93-379D-4A7D-8868-F48FAA3D1CA0}"/>
              </a:ext>
            </a:extLst>
          </p:cNvPr>
          <p:cNvSpPr>
            <a:spLocks noGrp="1"/>
          </p:cNvSpPr>
          <p:nvPr>
            <p:ph type="dt" sz="half" idx="10"/>
          </p:nvPr>
        </p:nvSpPr>
        <p:spPr/>
        <p:txBody>
          <a:bodyPr/>
          <a:lstStyle/>
          <a:p>
            <a:pPr>
              <a:defRPr/>
            </a:pPr>
            <a:fld id="{87FE6320-2C3D-4A96-B085-F67AD7BBE6F6}" type="datetimeFigureOut">
              <a:rPr lang="en-GB" smtClean="0"/>
              <a:pPr>
                <a:defRPr/>
              </a:pPr>
              <a:t>13/03/2023</a:t>
            </a:fld>
            <a:endParaRPr lang="en-GB"/>
          </a:p>
        </p:txBody>
      </p:sp>
      <p:sp>
        <p:nvSpPr>
          <p:cNvPr id="5" name="Footer Placeholder 4">
            <a:extLst>
              <a:ext uri="{FF2B5EF4-FFF2-40B4-BE49-F238E27FC236}">
                <a16:creationId xmlns:a16="http://schemas.microsoft.com/office/drawing/2014/main" id="{9B29237E-F5C6-4C21-BF08-941EFA35F5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3F6D06-6DFB-4A26-BF87-B5873C2F6B9B}"/>
              </a:ext>
            </a:extLst>
          </p:cNvPr>
          <p:cNvSpPr>
            <a:spLocks noGrp="1"/>
          </p:cNvSpPr>
          <p:nvPr>
            <p:ph type="sldNum" sz="quarter" idx="12"/>
          </p:nvPr>
        </p:nvSpPr>
        <p:spPr/>
        <p:txBody>
          <a:bodyPr/>
          <a:lstStyle/>
          <a:p>
            <a:fld id="{2E043B7C-0FA7-4B48-8170-F22D9A53B7D9}" type="slidenum">
              <a:rPr lang="en-GB" altLang="en-US" smtClean="0"/>
              <a:pPr/>
              <a:t>‹#›</a:t>
            </a:fld>
            <a:endParaRPr lang="en-GB" altLang="en-US"/>
          </a:p>
        </p:txBody>
      </p:sp>
    </p:spTree>
    <p:extLst>
      <p:ext uri="{BB962C8B-B14F-4D97-AF65-F5344CB8AC3E}">
        <p14:creationId xmlns:p14="http://schemas.microsoft.com/office/powerpoint/2010/main" val="3543198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BDB21F-054D-4602-AE64-0B4ADFE145DA}" type="datetimeFigureOut">
              <a:rPr lang="en-GB" smtClean="0">
                <a:solidFill>
                  <a:prstClr val="black">
                    <a:tint val="75000"/>
                  </a:prstClr>
                </a:solidFill>
                <a:cs typeface="Arial" charset="0"/>
              </a:rPr>
              <a:pPr/>
              <a:t>13/03/2023</a:t>
            </a:fld>
            <a:endParaRPr lang="en-GB">
              <a:solidFill>
                <a:prstClr val="black">
                  <a:tint val="75000"/>
                </a:prstClr>
              </a:solidFill>
              <a:cs typeface="Arial"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cs typeface="Arial"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4A3806-26F8-43D9-8D20-ED1C7FFA8082}" type="slidenum">
              <a:rPr lang="en-GB" smtClean="0">
                <a:solidFill>
                  <a:prstClr val="black">
                    <a:tint val="75000"/>
                  </a:prstClr>
                </a:solidFill>
                <a:cs typeface="Arial" charset="0"/>
              </a:rPr>
              <a:pPr/>
              <a:t>‹#›</a:t>
            </a:fld>
            <a:endParaRPr lang="en-GB">
              <a:solidFill>
                <a:prstClr val="black">
                  <a:tint val="75000"/>
                </a:prstClr>
              </a:solidFill>
              <a:cs typeface="Arial" charset="0"/>
            </a:endParaRPr>
          </a:p>
        </p:txBody>
      </p:sp>
    </p:spTree>
    <p:extLst>
      <p:ext uri="{BB962C8B-B14F-4D97-AF65-F5344CB8AC3E}">
        <p14:creationId xmlns:p14="http://schemas.microsoft.com/office/powerpoint/2010/main" val="25471815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A72B8E-4B73-4065-9D35-55CB4FB2042C}"/>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C857174-9B19-4493-8187-7F583F1CF8D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19C558-DCCB-452E-9FDE-2DED09D3956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18F416BA-490F-4451-8C02-BF9EAA5F5B45}" type="datetimeFigureOut">
              <a:rPr lang="en-GB" smtClean="0"/>
              <a:pPr>
                <a:defRPr/>
              </a:pPr>
              <a:t>13/03/2023</a:t>
            </a:fld>
            <a:endParaRPr lang="en-GB" dirty="0"/>
          </a:p>
        </p:txBody>
      </p:sp>
      <p:sp>
        <p:nvSpPr>
          <p:cNvPr id="5" name="Footer Placeholder 4">
            <a:extLst>
              <a:ext uri="{FF2B5EF4-FFF2-40B4-BE49-F238E27FC236}">
                <a16:creationId xmlns:a16="http://schemas.microsoft.com/office/drawing/2014/main" id="{F73B5D57-4302-4653-B9D2-F0FA6D6B92DA}"/>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646F6E5-695B-4253-9AA2-6C1DC8836595}"/>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BFEEF75-6AF6-4970-9E1C-3DAF687A43E7}" type="slidenum">
              <a:rPr lang="en-GB" altLang="en-US" smtClean="0"/>
              <a:pPr/>
              <a:t>‹#›</a:t>
            </a:fld>
            <a:endParaRPr lang="en-GB" altLang="en-US"/>
          </a:p>
        </p:txBody>
      </p:sp>
    </p:spTree>
    <p:extLst>
      <p:ext uri="{BB962C8B-B14F-4D97-AF65-F5344CB8AC3E}">
        <p14:creationId xmlns:p14="http://schemas.microsoft.com/office/powerpoint/2010/main" val="257623458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5" name="Rectangle 1034">
            <a:extLst>
              <a:ext uri="{FF2B5EF4-FFF2-40B4-BE49-F238E27FC236}">
                <a16:creationId xmlns:a16="http://schemas.microsoft.com/office/drawing/2014/main" id="{42AC59C3-83C3-4034-BB94-10236DACC0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615" y="476777"/>
            <a:ext cx="2898287" cy="3480257"/>
          </a:xfrm>
          <a:prstGeom prst="rect">
            <a:avLst/>
          </a:prstGeom>
          <a:solidFill>
            <a:srgbClr val="7F7F7F">
              <a:alpha val="24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37" name="Rectangle 1036">
            <a:extLst>
              <a:ext uri="{FF2B5EF4-FFF2-40B4-BE49-F238E27FC236}">
                <a16:creationId xmlns:a16="http://schemas.microsoft.com/office/drawing/2014/main" id="{CBD3CA6B-6DC5-4402-A8F7-AC4EC7F441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615" y="4118658"/>
            <a:ext cx="2898287" cy="2278771"/>
          </a:xfrm>
          <a:prstGeom prst="rect">
            <a:avLst/>
          </a:prstGeom>
          <a:solidFill>
            <a:srgbClr val="7F7F7F">
              <a:alpha val="24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39" name="Rectangle 1038">
            <a:extLst>
              <a:ext uri="{FF2B5EF4-FFF2-40B4-BE49-F238E27FC236}">
                <a16:creationId xmlns:a16="http://schemas.microsoft.com/office/drawing/2014/main" id="{5A92BC41-5AE1-432E-87C7-12BF9E03D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76061" y="476778"/>
            <a:ext cx="5409337" cy="5920653"/>
          </a:xfrm>
          <a:prstGeom prst="rect">
            <a:avLst/>
          </a:prstGeom>
          <a:solidFill>
            <a:srgbClr val="3A4D5C">
              <a:alpha val="9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3856121" y="760490"/>
            <a:ext cx="4467265" cy="3129827"/>
          </a:xfrm>
        </p:spPr>
        <p:txBody>
          <a:bodyPr>
            <a:normAutofit/>
          </a:bodyPr>
          <a:lstStyle/>
          <a:p>
            <a:pPr>
              <a:lnSpc>
                <a:spcPct val="90000"/>
              </a:lnSpc>
            </a:pPr>
            <a:br>
              <a:rPr lang="en-GB" sz="3600" b="1" dirty="0">
                <a:solidFill>
                  <a:srgbClr val="FFFFFF"/>
                </a:solidFill>
              </a:rPr>
            </a:br>
            <a:br>
              <a:rPr lang="en-GB" sz="3600" b="1" dirty="0">
                <a:solidFill>
                  <a:srgbClr val="FFFFFF"/>
                </a:solidFill>
              </a:rPr>
            </a:br>
            <a:br>
              <a:rPr lang="en-GB" sz="3600" b="1" dirty="0">
                <a:solidFill>
                  <a:srgbClr val="FFFFFF"/>
                </a:solidFill>
              </a:rPr>
            </a:br>
            <a:r>
              <a:rPr lang="en-GB" sz="3600" b="1" dirty="0">
                <a:solidFill>
                  <a:srgbClr val="FFFFFF"/>
                </a:solidFill>
              </a:rPr>
              <a:t> MBA Change </a:t>
            </a:r>
            <a:r>
              <a:rPr lang="en-GB" sz="3600" b="1">
                <a:solidFill>
                  <a:srgbClr val="FFFFFF"/>
                </a:solidFill>
              </a:rPr>
              <a:t>module 2023</a:t>
            </a:r>
            <a:br>
              <a:rPr lang="en-GB" sz="3600" b="1" dirty="0">
                <a:solidFill>
                  <a:srgbClr val="FFFFFF"/>
                </a:solidFill>
              </a:rPr>
            </a:br>
            <a:r>
              <a:rPr lang="en-GB" sz="3600" dirty="0">
                <a:solidFill>
                  <a:srgbClr val="FFFFFF"/>
                </a:solidFill>
              </a:rPr>
              <a:t> </a:t>
            </a:r>
          </a:p>
        </p:txBody>
      </p:sp>
      <p:sp>
        <p:nvSpPr>
          <p:cNvPr id="3" name="Subtitle 2"/>
          <p:cNvSpPr>
            <a:spLocks noGrp="1"/>
          </p:cNvSpPr>
          <p:nvPr>
            <p:ph type="subTitle" idx="1"/>
          </p:nvPr>
        </p:nvSpPr>
        <p:spPr>
          <a:xfrm>
            <a:off x="3856121" y="4173604"/>
            <a:ext cx="4467265" cy="1923891"/>
          </a:xfrm>
        </p:spPr>
        <p:txBody>
          <a:bodyPr>
            <a:normAutofit fontScale="92500" lnSpcReduction="20000"/>
          </a:bodyPr>
          <a:lstStyle/>
          <a:p>
            <a:pPr algn="l">
              <a:lnSpc>
                <a:spcPct val="90000"/>
              </a:lnSpc>
            </a:pPr>
            <a:endParaRPr lang="en-GB" sz="1300" b="1" dirty="0">
              <a:solidFill>
                <a:srgbClr val="FFFFFF"/>
              </a:solidFill>
            </a:endParaRPr>
          </a:p>
          <a:p>
            <a:pPr algn="l">
              <a:lnSpc>
                <a:spcPct val="90000"/>
              </a:lnSpc>
            </a:pPr>
            <a:endParaRPr lang="en-GB" sz="1300" b="1" dirty="0">
              <a:solidFill>
                <a:srgbClr val="FFFFFF"/>
              </a:solidFill>
            </a:endParaRPr>
          </a:p>
          <a:p>
            <a:pPr algn="l">
              <a:lnSpc>
                <a:spcPct val="90000"/>
              </a:lnSpc>
            </a:pPr>
            <a:endParaRPr lang="en-GB" sz="1300" b="1" dirty="0">
              <a:solidFill>
                <a:srgbClr val="FFFFFF"/>
              </a:solidFill>
            </a:endParaRPr>
          </a:p>
          <a:p>
            <a:pPr>
              <a:lnSpc>
                <a:spcPct val="90000"/>
              </a:lnSpc>
            </a:pPr>
            <a:r>
              <a:rPr lang="en-GB" sz="2800" b="1" dirty="0">
                <a:solidFill>
                  <a:srgbClr val="FFFFFF"/>
                </a:solidFill>
              </a:rPr>
              <a:t>Producing the Report:</a:t>
            </a:r>
          </a:p>
          <a:p>
            <a:pPr>
              <a:lnSpc>
                <a:spcPct val="90000"/>
              </a:lnSpc>
            </a:pPr>
            <a:r>
              <a:rPr lang="en-GB" sz="2800" b="1" dirty="0">
                <a:solidFill>
                  <a:srgbClr val="FFFFFF"/>
                </a:solidFill>
              </a:rPr>
              <a:t>Key Considerations</a:t>
            </a:r>
          </a:p>
          <a:p>
            <a:pPr algn="l">
              <a:lnSpc>
                <a:spcPct val="90000"/>
              </a:lnSpc>
            </a:pPr>
            <a:endParaRPr lang="en-GB" sz="1300" b="1" dirty="0">
              <a:solidFill>
                <a:srgbClr val="FFFFFF"/>
              </a:solidFill>
            </a:endParaRPr>
          </a:p>
          <a:p>
            <a:pPr algn="l">
              <a:lnSpc>
                <a:spcPct val="90000"/>
              </a:lnSpc>
            </a:pPr>
            <a:r>
              <a:rPr lang="en-GB" sz="1300" b="1" dirty="0">
                <a:solidFill>
                  <a:srgbClr val="FFFFFF"/>
                </a:solidFill>
              </a:rPr>
              <a:t> </a:t>
            </a:r>
          </a:p>
          <a:p>
            <a:pPr algn="l">
              <a:lnSpc>
                <a:spcPct val="90000"/>
              </a:lnSpc>
            </a:pPr>
            <a:r>
              <a:rPr lang="en-GB" sz="1300" b="1" dirty="0">
                <a:solidFill>
                  <a:srgbClr val="FFFFFF"/>
                </a:solidFill>
              </a:rPr>
              <a:t> </a:t>
            </a:r>
          </a:p>
        </p:txBody>
      </p:sp>
      <p:pic>
        <p:nvPicPr>
          <p:cNvPr id="11" name="Picture 10" descr="consultancy.jpg"/>
          <p:cNvPicPr>
            <a:picLocks noChangeAspect="1"/>
          </p:cNvPicPr>
          <p:nvPr/>
        </p:nvPicPr>
        <p:blipFill>
          <a:blip r:embed="rId3" cstate="print"/>
          <a:stretch>
            <a:fillRect/>
          </a:stretch>
        </p:blipFill>
        <p:spPr>
          <a:xfrm>
            <a:off x="512582" y="919540"/>
            <a:ext cx="2594728" cy="2594728"/>
          </a:xfrm>
          <a:prstGeom prst="rect">
            <a:avLst/>
          </a:prstGeom>
        </p:spPr>
      </p:pic>
      <p:cxnSp>
        <p:nvCxnSpPr>
          <p:cNvPr id="1041" name="Straight Connector 1040">
            <a:extLst>
              <a:ext uri="{FF2B5EF4-FFF2-40B4-BE49-F238E27FC236}">
                <a16:creationId xmlns:a16="http://schemas.microsoft.com/office/drawing/2014/main" id="{DC0E1208-0B30-4396-AE7C-AEBFFAEE66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65608" y="4020397"/>
            <a:ext cx="2743200" cy="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8" name="Picture 7" descr="Text&#10;&#10;Description automatically generat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4774" y="4826669"/>
            <a:ext cx="2594728" cy="862747"/>
          </a:xfrm>
          <a:prstGeom prst="rect">
            <a:avLst/>
          </a:prstGeom>
        </p:spPr>
      </p:pic>
      <p:sp>
        <p:nvSpPr>
          <p:cNvPr id="1028" name="AutoShape 4" descr="data:image/jpeg;base64,/9j/4AAQSkZJRgABAQAAAQABAAD/2wCEAAkGBxQTEhUUEBQVFBQUGBcXFhcYGBcWFRUUFxgYFxUYFRQYHCggGBsmGxQVITIhJSkrLi4uGB8zODMtNygtLisBCgoKDg0OGxAQGy0kICUsLCssLywsLCwsLCwsLC4sLC0sLiwsLCwsLTIsLC0tLC4sLC8sLCwsLCwtLSwsLCwsLP/AABEIALsBDQMBEQACEQEDEQH/xAAcAAABBAMBAAAAAAAAAAAAAAAABAUGBwECAwj/xABLEAACAQIEAgcFAwgFCgcAAAABAgMAEQQFEiExQQYHEyJRYYEycZGhsQgUwSNCUmJygpLRFTNToqMkJUNzsrPCw/DxNGNkg5PS0//EABsBAQACAwEBAAAAAAAAAAAAAAABAgMEBQYH/8QANxEAAgECBAMFBwMDBQEAAAAAAAECAxEEEiExQVFhBRNxgZEGIjKhscHwFNHhI0JiFlNysvFS/9oADAMBAAIRAxEAPwB3++nzr0Xdo8f3zNhjz51HdonvmdEzOquiXWIFUObedUdEyxxI44fNvOsEqBswxI7YXNB41rzom5TxCHfD4wGteUGjchVTFQNYrGVMzQkKAKAKAKAKAKAKAKAKAKAKAKAKAKAKAKAKAKAKAKAKAKAKAKAKArdcB5V2+8PMqibjL/Ko70nuQOWjwp3o7hHJ8qHhVlWKvDI4vlZHAkVZVk9zG8O1saASp51PuSI/qQFuEzoqbNcVinh09jPTxbjuSbLs5B51o1KDR06OKTHyGYMNq1XFo6EZJnSqlgoAoAoAoAoAoAoAoAoAoAoAoAoAoAoAoAoAoAoAoAoAoAoAoCLLh66GY5KgbjD1XMWUDcYeozE92Z+7Uzk92YOEpnI7o5vgR4VZVCroiPEZSDyrLGs0YJ4ZMa5cqdDeMkeXKs6rRl8Rqyw8oaxFeX548ZAlBHnyrHUw6mrxM1HFypu0yYYDHrINjXNqU3FnapVozWgsrEZgoAoAoAoAoAoAoAoAoAoAoAoAoAoAoAoAoAoAoAoAoAoAoBmWOtq5pKJ0EdVuWym4jqLk5TYR1FybGezpcnKHZUzDKYMNMxGQ5PhQasplXTQgxeVKw3FZoVmjXqYZSQz/AHWXDtqjuV/R/lWznhVVpGl3dSg7w2JPkucLMLcGHEHjWhXoOm+h1cNio1VbiOta5thQBQBQBQBQBQBQBQBQDfjs5iiOl2JbmALke/kKz08NUqK6WhqVsbRpPLJ69DngekOHlbQkq9oNtDd1/RW9r0vUVMPUhrJGSliaVX4X+46VhM4UAUAUAUAUAUAUAUAUAUA3hazXNexuFqLk2NwtRcmxsFqLk2M6aXJsZ01AsZ00uTYNFLixqY6m5FjjLhgasp2KSgmMmPyYg64jpcc+R8j41tU66ayy2NGrhWnnhoxyyXNe07kg0yrxHiPEeNYK9HL70djZw2Jz+5LSSHatc3AoAoAoAoAoAoAoAoCDdKotE7Hk4Dfgfmprs4OWakumh5vtGnlrt89ft9hj6OrDicVGo9oNrPiNHeN/DcAetZcRPJSb8vUrhaUp1orhv6Fl4jMoU9uWNfeyg/C9cWNKctk/Q9FKtTj8UkvMx/ScVgQ4IO4IuQQeG4rm1e0sNSk4ylqtHo3qvBE95HmcmzdOQY+n8zWnPt3DrZSfkvu0R3iMZfncMzFUazi/dYWbbjbk3oTXQw+MpV/hevJ7kQrwm7J6iebNmuQAAL+815+v23iM7UEkr+L+v2DqHE5i5/O+grRn2ni5bzfkkvsVzs06L5lNIzpNZgourWs3G1jbY/8AXGvQ9mYypWbhPWy34mPD1JybUiRV1zbCgCgCgEoWshhsbAVBJsBQk2AqCTNqEhUAzagC1CTNqAxagMMlTchobMxyvXZkOl13VhxB/lWenWy6PY1a2HzarRrZijLMaXBVxpkT2h4+DL5GsdWnl1WzMtCq5rLLSS3/AHF1YjOFAFABNANU/SPDJxlB/ZDN/sithYWs/wC01JY6gv7vTX6CQ9M8HZvyu6gnSVZWawvZNQAYnwBq36Ote1gsdRcW7kbxvWdb+rw1/NpLfIKfrWzHs7nL5Gs+0uUfmLE6WzOisAialVrAE2uAeJP4VkWBpre7NSfada7SshnxuLeRizkseZ8By4bAVtQhGCtHQ0Z1J1JZpO7G+RquVEkr1JKRMcLJZFHgqj5CvkOMV8RUf+UvqzvQfurwNpMUFFzwFa6g3oS5paseOjcEbEzKOF1HvNiflb413+xMPK8qsuGi+r+3zM1BRfvob8ZMO0fSdtRt8a42KUXXm47Xf1Mcpas49tWDKRmHrInTUxXwH1rudgp95O/JfU2KVm9B2OIFemMwCcUB0D0BtQHACrmM2AqCTIFAZoSZqAZoSZoAoAoAoAoAtQCPF4S5Dps68D4+KnyNZITto9jDUp3eaO6O+Hm1C9rHgRzUjiDVJRyuxlhLMrnWqlgoDSb2T7j9KlblZbMqObhXpDyMdjjh8dEx0SKVADXOk8lJFj4kiw99VldLQywgsyu9COYqshZEzwEyqqFl1jQLC5AvYWvbe3ltWKSb2djFFpSvJXHLE48NC5DWQoF7FUIVJLqdRYDTxUkEktvateNNqa53vdvdfnkbkqqlTdnpa2VLRPTW+3C61uRqWSts0xFNJUosS6ObYe4V8jxCvWm/8n9TrReiMmWsNicxlJrDSDZfAbC/uq15Wtd28dCVKysg7aq2GYO2pYZjOXYx4tW4N7W9L8fjW9hcY8NmcVdu25NKo6dxQM0mv3SCfAja3pwrLT7VxEZXk01yt+xk/UVL6DzhsbcAna44eFelo1VVpxmuKubsXmSY4Q4ishYVpLQG4FWKGRQkzQGagGaEmaAKAKAKAKAKAKgkKA5MljqH73mOR94+npVr3VijVndHWqlwoBBiM1hGpTIuoAi17G45DxNZo0Kmjys1p4qjrHMrlZYuMrswKnwIIPwNd5NPVHmcrjpJWG2aFirMBdVtqPhq2X6UckmkzJGLabXAbxgJZTpijdzwsFPGxa1+A2BNHOMVdsywhKTtFXNcHncnaRJZQoKqQRfVbbvX93CrNaFMiWpOZpWkURPL35FDJGI17JLjWguCNDEW3ANtW9aaSi86jouN9XwfibN3NZJS1a0VtFxXg/BeJGoFDtY8OJ5G1YO18VPC4WVSn8WiXmzWpRUpaiiXLIyNiw9b/WvL0faXFwVpqMvK300+RsujAk6YNGVFWwYiDgWLASEKWYHukXYW077iuV+nhOKt8Tyc7+9u3fS1+Wpu5U0kunzE2HwwYKdW7hiq7XZg2nSCSATz+QrFTw6lFNvV3sudna2rS/NCkY3S13OyYNTpuxGsxKNI2BkjVgTc+J3/AA4VkjhoStd2vlSt1infX5llBO3W3zRr92QBC7kFgjGwJ7rcbADl478DtULDU1GLlLez8n5cPPjoRlikrvkaz4UBXO+pCCRe4CHRpIOmz31+IIuNuNVnh0oy5rrw0tw136NaaBxsn+chDhS0jaUUkgE32tYe+qUsNOq7QV2Y4Zpu0UKIcQYnu6kHhuKx1sNUStKLXkXUnTl7yHETm9ztevWYOk6VCEHukjqR2Q4YbEVslhyim2oBzFWKGaEmagGaEmaAKAKAKAKAKAKgkKAKAKAwBQGaAr7HYaRZmvG+zlr6WsRqv7VrV3adSDgkmtuZ5epRqRqNuL3fB8zniM9JJJXbUxFrBlQhgAGINmDPqv4iqrDWW/D56f8AhleMbe3F+mvjrd38RJN0pIvaIW1E21kLYszHuhfaIcgt5Dbao/Sdfl+aabGRY18I/Pq+m+u40YrpU2pGES/k2uo1vbSY1iZWAI1XCe1xF6usKrNX3/e5P6ttp226vlYaEyoa45FNgLMVNzva40n3nnWzc03PdEoweZjRaR+97CrHEGxDJa2kTGwVbG3M2rWnTea6XXV6X8PxGxSqrLaT6aL3rcr/AIzhnZhhc9nG8TAp3GYktHInaBrMLoykBSPPyrRxmFqY3DOlmWut+F0+nNFqqhCXupr9mr+VthmxWeEewo97bn0ANh865+E9maaV8RK75LRLz3fyK97yQ+NmEhAXW1ltYXtbT7PDw5eFeRdSdlFvRfbb+DL3krWua4jOHW7PKw5XLEbHlWal+orTy07tvkT3st7iKHPUYgLLc3FhdhuBZbX8BsLVsVey8dSjmnB2Wu97W8Hw+RXP1Fi4twAAzAA3A1GwPiByNaClJKyb9WTnfM2hlZmVSSdTC+53JNrnzqspOzu+oi22l1Jlk+A0az42Hwv/ADrqdh+9GcvBHVoU8txRPFXeNgbcTDQHCGSxtQDnDLtQEkFWKhUAzQkzQGaAKAKAKAKAKgkKAKAKAKADQADQHOf2W9x+lTHdFZ/CypJuFekPIxOmZFREdhyt7/KoQje5E8VV0Z0OqP3F/ZH0qpTiKcoxpRnvM8KFCzFNIkfTwSNjbSx1Hny57Viqxulpd9dvFmejJpv3mlbhu+iEWc5hC6IIYijKW1uzF5HHFSziwJJZ793bSu9tqmnCabcnf6L88S05QaSirc3u3+fsMEkm9ZyiRKu0r5PFaIvcbc+j1Rj9VgfqPxrv+ztVQxTi/wC5NLxWv0TIbG3KMJeQHknePpw+dvga9R2riVQwk5cWrLxen8kXJJ2lfObFrnbBS2kQ+DKfgQarNe6y0H7y8Sxskm1ox8Gt8gfxrrdhxy0p/wDL7I7dCWZXFMqV2zMN+ISgGvEJY0B2gl2oCY1YqZFQDNCTIoAoAoAoAoDSKZWvoYNY2NiDYjiDbgd+FAb1BIUAx4zpTBHiVwzatZKqTYaVZ7aQTe+9xwHOgHygCgG3G59h4pBHLKqubbb7X4XIFl9aA6PmcUcnZSSIrm2lSQCQ3D53HwqWVXIVT+y3uP0pHdCXwsqpmjI9l/4x/wDSvRWlzXp/J5ROPJ+v8CKeZXXQvfPiLWUjxbgPdx8qjMntqSouL97QRLk195JD7lAAHqdz8vdVlmLd4uCNo4l2DarDbYgHbbmK81V9onCcod3s2vi5O3Iuox4nDMYEC6k1bcdRB4+BAFbfZ3bX6ut3ThbRu977FpRjbQ4YTLRIoZmIvewAB4G25J8qy9o9sU8FNU3FttXKpN7CyLo3AbapZgbjgiW+bVzX7Txbsqb16o2IQhxuY+/QcjP/APHH/wDrVP8ATM1p3i9GY70+b9F+5wxuJjKkR6yTt3kVRb3h2rYwfYEqFeNWVRPK72S/kq3Hhf0/liPCOUvYXv8Ah/3rqdpYBY2koZrWd1x4W20K3F8GLU+3qXw0gP8AG7LauC/ZqrwqL0f7ssnHj9P5O64qIb6pNt/6tb/7yqv2arf7kfRkpwvu/T+Sf9X+KWSCQrq2kI7yhT7CcLMay0ez5YJZJNO+unp9jr4GScHbn9kSGUVlN0QzrQDZikoBIjWoCdVYqZqAZoSUb0k6aYyLOmRZZBHHPHGIQDoaMlAR2du+WDEg7ncW5VBJedSQU51pdbM+CxZwuCWMmIL2ryKW77AMFQBgLBSL35k+FQSSXqq6w/6UR0lRI8REAWVSdMiHbWqndRfYi5tcb70IHPrRxU0eWzthr6rAMw4pET+VYG+1lvvyoSU30E6UPlZmldD2TYcSCI9ztiXRIWjJ5d9rsAe6G42FAWt1YdYQzVZrw9jJAUuA2tGV9Wkg2BBuhuPdvuQAJbmuaQ4ZO0xEixJe12NrsbkAeJsDsPCgKqzjGQz45MdGxOFBLyG7BycNpLlEO4BHZgDa5DcKAs3IekOGxilsLKJNNtQ3DLe9tSMARex99jQDmTbc7AUB5+lzCTMMaQhRXxDkLqbuLZbKC9t+6oHDfkN6Af8ApNiUlx3a4eQTRQ9n2zKb6eyVncL+ldYmsRtq2uKlJu9uBDkla/EkOL62cFpIVJ2JFvZQDceJeidncNXViE4ed5fb7icl/Ob9rwFdlKdfWatHlxficBunhtKbzS58F4dSRZHlfaq1tYVLAaF1m5v+bqBNgLm1zV6lRUUor5sx0qLruU5X8lfV9NPkN7yi5sbi5seFxyNjwrYRqta6HILXzHEv+tP/AJS+rNpLQTZxh3ZFEY1d5iwHHgAu3Pi9dr2fxOGoTm6slFuyV9ra319Czi2tDbIIHCsJFK97a/Hcb7VT2ixNCtUpulJSsne3jp9yYRaHfRYE+AvXApa1IrqvqZLWIqsVfWGadzcRVAuOOHySRrXVl1ozxd0kS6Rq0oRxYgHbjtascq0Vx42fQyKlJ8N1ddeiOeLyySKwlQoWFwG2a3mvEetTGpGfwu5WcJQ+JWNcLh9TqPE1M5qCvLYrGMpvLFXZZXQiNUjdARq16rfq6VF/iK4uLrRqzTjyO5gaM6UGp73+yH6QVqm6JJhQDdiFoBrlG9ATyrFTNQCL9Pem8WVxo8sbyNKWVFTSLlQCdTMdhuOAPHhQkrjDXzFZM+1JE+CSb/J7alMuHUy4fU+xIIkGrgSQLWvtBI8dHeu+CRZPvsX3do0LgqxkSVgVARRp1BiW4biwJJ2oCh88xs2JlbFYgXadmOrSFVmWwIUDba6igJ51DHss3CS3RpMO2kEHv61SVLe9BqB8B50BbmEx2JfN8xiiKukeGgCJIzCITMCyXsDYNqfUQL7DjQDf1pdGIZsDh4zHFFP/AFURQbI4hlkSGIkAlGkjVALfnCwvtQEE6kcRDgGfE5g5w64oGHDM5Ijk7MhpyRyseyAc7e0L3oCSdemewyYbCLBLHIHleQFGV1IRNJ7ykjjMKAhOWYtzhY0BNvu+atbx/JC3zjagJB1CZnbGzw8pYdfrE4A+UrfCgLi6Uws+CxSISGaCZVI4hjGwBHnc0B5TXF3FAKMLmjR6tDGzqVblcEeHkf8Arerwnlb8GvUpUhmXmn6MsvqMyaOd58TMofsCixX4K5BZ2I4EgaLHlv6ULk56Z55h5MI6xOHYlCtla2zi/etbhfnXRwlCpCqnJaa/Q5eNxFKdJxi7vT6kfidIsCSSdbd4I6JbU1lVogwD+ySQ6kjut67LvKt06P68PJ6mqlGFDr1S35q+u3FabjOkFwN7Xtvyrzf+oa1LETjUSlHM0uDVnbfj1/EYO6TQ7vk0imwXX5rci9r8SByF64FajVc27Xu29NtdTadGS03OkmVSKSCjHSLkgErp33vbhsfgaxVKFWDaaemvQl0pLgdVy2S3sNe4FrHVuCdlte1lNUdGpb4XytZ32vt5FlSlyM/cmK+y1iCL2NvA71SKqRamovR32dtCcja2GyLo7xDNv5C1j53r0lX2sq392klzu2/srGusJzY0tBYkHiCR8K9jRqKrTjUWzSfqrmm9HYkWVCSOJPu8miUlmaKQFVlXbToD9x7WO4sd6w1MspPOrrmuHjbVfQ3KTlGK7t2euj0v4X0flqR/Gzpr1aQms30qGKjYX4kkC/nzraimla9zUbzNtKwpVGifvAqw2IIIIv5Vq4pKdFtPqbODk6eISa6Eu6Dd+SR7+yoAHjqNz8NPzFcQ9CS2SgEstAN84oBsmG9ATrTU3IsGmgsUT9pPE3mwcY3KpM9v2igB/wAM/OoJIJ0c6UdhluY4XVZsQIezH79pvilh6UBEnJ2vz3Hny/A0BZvRDI4c5w4wUP5CXBKjxyMdRl7aT/LGkUC1gNGhRa1t2N7gDtmOPZp8A8eDeKLDYqPCYXGBjaaKCQJpl7tmJAYgggf1gANjYB36ddMp8szXGfdgnaTvhnYuupWhjw+kJa4O7sxuCD3OO5oCL5V0rmzDPMJLiWOg4iPRFqJjjOyjQDw71jfjQDt9o7MNWNghFrQw6j+1KxuP4Y0+NAVjlU+h9VlNg2zGwN1K+p72wHMUBOMl6wYsPFAgy+KSSCKSISNK/eWW5lLIFt3ize4MQONAPXUHlbS444gDTHh4nTa+7yHuqSRY90tzv3V9QPQGIlCKzNwUFj7gLmgPGmYY/tZJJbBTI7yaV2VdbFtIA5C9qAkfWLk8GDxEUWGMhBw8Ukmtgx7R7k2sBtbSfXlQFj/Z9xCHCY1AT2gcMw5aGjshHndHv7hUx3REtmMuSSQa74kkRhG2AJLMRpUAAjgW1cR7Nejq57e5vc83RUL+/tYcuk2d9qI0V45FUA60WRGYjUBrR/YI1ObLcd6/gBhoUst2016fYzYirnsrp9dfnfbiII850qBouQLXv4eVvxri1vZulVqynnazNu1lxMSqWRMUzCUixa677FVINxYgi3C3KvHTxNaLcG72vwXgbqqSaOwzGTmw58hzDD/mNVHjKr4/Lx/dlu8l+fnUVpmUh46SDxFtjckngfFiafr6nT08evN38TIqkhWM1soZlJZdTMdrMdLAC3h3jWzRxzqTpwa1btfg29Fpy1u/xl3VsrvgMmBzNXv2lla97k7H18a2+0fZzE0Xmo3qJ7//AFfw4rw/k06WKhL4tBBgsMskhI7zBw4jP+lTVdlU/pW/NPH5V7WlGVHDwpvhFK/JpW9DTglOba3ve3NX28egrx890lUzmcSMCikPqjIa5ZgwshtdbKTe/lV6cPeTUbW3219N+eperU92Sc813pvpr125aDVGIlsZfH5VsPY1VdtDfjekkskwmZiWVtSA8Fs2pVA4W5V5y7tY9ZZXuI4OkDyw4Y+wY4k4AKTIwBkfuWALH5AVBJaPV3jHxGGZpmZykpQEm506Ebc892NASZsGp8fjQHJssjPG/wAaA5NkkR5H4mgHKgCgPOnXtj9GbgkatOE0AeHaCZQfQyX9KAqegFvbyTLDDq1BCyxrsNGtgx71uBYk7nbfhQE16kcaYsdK4NrYTEE+5Qr/AFQUBGejWGxeLngwuFdy2vVGpciONluxksdhbvEkC/HiTagJ39oGU/f4FbSXXCprZRbUxeS+1yQNrgEm2qgIJ0Jb/OWCP/qsP/vkoB866py2c4q/5vZKPICGPh63PrQEZyTKJcQ0nZKxEUcksjAXCJGjOSx5A6be8jjQHbC5LJJhJsWo/JwPEjf+7r3B8iqD98UBcX2cMsHZ4nE9o9y/YmP/AEdlVXDkc275A8Bfx2AuTFQh0ZDwdSp9zCx+tAeKsVC0bNG/tIWRvepIPzFAWF1jZQ0+aYOCM9/E4fBrc7gMw7O58gFvQDx1AymPEY+BxZ+xuV53iZlYehkFTHdEPYaThpAN1Nelzo873bOR1DlU3RGVmrs1jsfgalNXGVloxR7CvkNeX9SXi/qbsVoKooYhZn9r+XCsGeon7pkUYLWW45ZjIskmtBsQp95tcn529K2MfXhVrOcFwXrx/byM02pO6E88dka/6LfSseCd8VSX+cf+yKVFaEvBkXSLhy8/D4V9dbOAiS4KJ2RYw0EmneM9xh46XRwHG/BgLg8dtxozcVLM01fff5W08mdKmpSioJxdttn5NPXwa8xmx8xkcsyqrcDpBsSNrm5Nz53rbpwUI2Ro1ajnLM0k+g3Y7LllG97i9jcjfztxFWkrxaK06mSSZEDh5QzqV70al3FwdKC1zsf1gfWvPSg4PLLc9VTqRqRzRd0aYzGRnT2SlQI0DX5yBQJGG/Atciqly9egGVnD4GJXFne8jjwL7gHzC6R6UBIqAKAKAKAKAoH7QuSOs4xRjBikWOMSXJYSjVePSGAA0jVcqb77jYUBUwyyT7ucTb8kJBDf/wAwqXsP3V+YoBZgcvVYkxEu8btiYrcAJI4EePceLSr/AA0BwyTOZMKZTFpvLDJA2oE2SUaWK2Is1uBoBw6vcx+75lhJeAEyKx8EkPZv/dc0BcvXjk8Us+XDsl14jErC8oFnKXVQhbmO+Tv4UBS/SGJ8FmUwi/Jvh8SzREWIXRJqiIBuOAU2PrQCPGZ1LM0z4hu2knC6nfdgyFdLA+IVSnuY0Bc3U7aTIcwjCqG/yhbgAFg2HXTqPM3LD3UA0dXOX9t0dzRLXOpnA84o45Ft53WgHv7NWJvDjI/0ZIn/AI1Yf8ugLklkCqWY2CgknwA3JoDyt0UyuLNc6KMHXDzy4iUgEB1j/KSKCdwN9Cm3jQFkZ5lyp0qy5FHdGHUqDvYRpiAu5/1YoDh0AwATpFmoHAJPYf62WN/xqVuQ9iUzZCLcK31WNJ0hvn6OA8qyKuUdEbcR0XHIWPltWSNcxuiWKuWrYDSNgOQr55WwjlOUubZud2jX+iIyblFJHC4vb0NUhhJrYr3UXujEuAsTYW/65Vr4jCTU2rffzJcbCXMYLQyE7AIxJ8gL/hU4GjOOKpO204/VFKsb05LoyBRZ1AeLFf2lYfO1q+snAdGfIWw4mNvZdD6j6VFyjhLkKQlCpkJQgqjN8eWnla9ruw2/RB0gfACuBWlmqSfU9Zh4KFKMVyQiM1YzMeoeimPE+Dw8o/PijJ8m0gMPQgj0oB1oAoAoAoAoCoftJYtRgsNET33n1geKxxurH4yp8aAhGd5eIui2DNrNNjDKfE3SdAf4USgEOe4EL0dy+RbDXicQzeLMSyA+iwgfCgIv0d6Nz4ztzAtxh4XmkJvbSguFFhu7WsBzsfCgGhTbcbEUB6cz7MFxGEybFyr3mxeDe368qMpt5BmDe5aArzr96JLh51xsbMRipG7QG2lGVE0hfHVaQ0BVgwjdkZbdwOEJ/WYMwHwU/CgPQH2eMs/zfiHZrrPKVC8gEQAm/idRFv1R40Bw+zyv5DH4aRf6uYBvPUrIw/wvnQCPqDw/YY/MsNcsIyF1cj2UsiDfzufnQFudJpVTB4lnIVRDKSTwA0GgKY6l8FBHmcaqw7QZcrte4LzTOkp0346YpFXbw8jQEm6fhlz/ACh47Bm1ISeBS5Dj36ZGt5kUAgyXGJhelWMWZwi4iMKhYhQ0jiB1UE8Se8AOZoC3MSgZbVZaMh6oQthBV8xTKbPlalRyNY+9kpMZELDHWk6SLWAJRU0uAsaul6x1KWd3ZDQizXD3hlHijj4qarSw6VWL6r6opKPusrqXIB4V6hVjSdIRS9HR4VdVijpHEZO6+wzr7ifpVu9RV0jopxKcH1ftKD9LGpzoxuhF7pfngVdnYMc8qtxDEn97vfRq49VWm0jsUneCM5tgJcM6pMNLNGkg3vdJBcfA3B81PvrG1YyHpPqyw4TKsGFJOqFZDc370t5GA8gzkAchagJPQBQBQBQBQHnf7R2LLY+CLkkAYftSSOD8kWgHrrjwowuRZfhWt2iNCD744HEhH7zD40BBenGICZZlGGB3WGbEMP8AXykof7snxoC6epvowuFyxNajtMWO1k8dLj8mvohBtyLNQFJdVmA/z3h4nAOiSUEHcExxyHh71oD0B1g5GuJiwsfAJi4GGk6bBQwNrcLKT8KAjn2h8NqytW/s8RG3oVkT/iHwoCm8py/tMkx0n9jicK/oRLF9Zh8KAuX7PM4bK2A4piJFPqsbfRqAV9U2VGB8eS5cyz9pqIAvcyb2HC9+FAHQnLiubZjOrFUmO8eldLMrFQ+obg+1tz7Q34UBL+lOA7fB4mEcZYZUHvZCAfiRQEDyDoOXGEhxT3XCp2iSR6opixVU09srakAAAspHsjysBJ+kOTCXG4OSwJw5JUtvpuRqIJ3vZePkKA0TIEkzJ55EVtIBW4Bs6qiq2/McRQEp01NyDBSlwFqaA3tVLAxalgFqjKDSWPUCPEEfGiVnchob/wCh1tud/lWbvmV7tDc+AHhWbOY8hwfLh4VOcjIcmym4vbbxttVu8K92UX03y8yZzJh12MsuHiHkZI4Vvb96tao7yubFNWiTb7QOShFwmJQWA1YdvG28kX0l+NVe5ZFl9Wzg5VgtJuPu8Y9QoDfMGoJJLQBQBQBQBQFDZ/gzi+lkaKyyLE0JYEEKghTtWQ/pElTbldvI0Ar+0lhyTgWYkRgzKxAJ03MV289uV+VAVdl+HbMMxw8AZnRniw6H2SMNHZAdN+6ezUsbc7+NAeuyVReSqo9AoH8hQHl/qkxHaZ/BJw1viHt4aoZj+NAeks2ju0R5K4b4W/C9ARvrnwnaZPigOKhHH7kiFv7oagKs6s8EJMizgML9wt6xRtIvzAoB3+zdjT2eOi5L2Ui+8iRW/wBlPhQFsZNB2UUluN7+ttvnQB0dwQTWfGw+v86AeSKA0WEC1uW3pQGTGLg8xQAsYBJ8aA3oDFAFCAoSZoDFQDBoDUPU2IOBiq9yLGhhpciwqw62W1Ve5ZHnLPpSvSpbgf8AjcKPLSeyUetiKgksL7Q0LNlaFeCYmNm/Z0SKP7zLQCzqGlLZRGCbhZJgvkNZa3xYn1oCw6AKAKAKAKArvpNgjHmaYnc27N9tjpHdZQfMA/xUA39fcgXBxTA3HfjT9qUKQf4Uc+lAQT7PGT9rmDzkXXDRGx8JJe4v9ztaA9F4iIOjK3BgVPuIsaA8v9RWH1ZxAf7NZm/wmT/joD03iIrm9AMHWBKi5fi3lBKdhIpA3PeUqLeHeYb8uNAVl1OwCTI80jW/aOJ1PhZsNZPnr+VANX2dMXbG4iL+0w5PqjqPo5+FAX+I9iPGgOuHW16A7UAUAUAUAUAUAUAUAUAUAUBrahBjTQBpqbg5YmdY0Z5GCIgLMzEKqqNySTsBQHnLoeIsd0mMhfVGcTNPEbHviPW8NtttlVt+S2qCS1+vJb5NiPJoT/jIPxoDl1ESRnKIhGys6vL2oHFXMjEBh46NB9aAsOgCgCgCgCgGbpBgtZVrcLg/UfjQFJ9dfSCSdosvjhbThirvIQe85TuheQUI/E8T4W3Asrqf6MJgsEdEgmadtbOAABZQAmxN9J1c+JNATs0B58+z/hEizPFJKbTxxPGq246ZFEpvyI0rt5nwoD0CVoCH9auAxEuXyrhZUiBB7bUpLPFzRGHsk+7fxG9AMPUTk5w+HxIbdWkXc2sSE7wt6j40Ay9UmVGHN8a0aRjDuJuyIJ1CPtgY1jvvp02uD4DwoC57UBlRQG1AFAFAFAFAFAFAFAFAFAFAFAYoAoQcsVhkkRo5VV0cFWVgGVlPEEHYigIlk3RmPDYoPCgRQzAADgrXAHzHwoSPfSvAifDtGwuGK3HuIP4UAn6F9HYcHCVgQIZG1PYWuw7o9AB8zQEgoAoAoAoAoDhixcWoCG9PMjWWFXCDXGwu1u92ZBBF+Y1aT8aA26syY1kgPC/aL691/op9TQE2c7GgK56uMII8TKzKC8iE6yO9fUCw1frXuf2RQFj0AkzY/kZPNGHqRb8aAYOjOF7OGcDa4v8A3SPwoDj0PysJKz24JYepH4A0BL7UAUBmgCgCgCgCgCgCgCgCgCgCgCgMUBkUAUByMe96A2lW4oAiWwtQG9AFAFAFAFAc5FoDnLCGUqeDAg+47UBGsog7KZT+6fXb62+FASqW+k242NvfyoCMZDhNMynyP0NASqgE2PW6EeJH8/woBHDFZHH6Vh9b0ApyyAKD5n6f9zQCygCgCgCgCgCgCgCgCgCgCgCgCgCgCgCgCgMUAGgM0AUAUAUAUAUBg0BigGnGoA5t7/W1AO6nYUA1YIflB6/Q0A7UByxHKgONqA7QcKA60AUAUAUAUAUAUAUAUAUAUAUAUAUAUAUAUAUAUAUAUAUAU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solidFill>
                <a:prstClr val="black"/>
              </a:solidFill>
              <a:cs typeface="Arial" charset="0"/>
            </a:endParaRPr>
          </a:p>
        </p:txBody>
      </p:sp>
      <p:sp>
        <p:nvSpPr>
          <p:cNvPr id="1030" name="AutoShape 6" descr="data:image/jpeg;base64,/9j/4AAQSkZJRgABAQAAAQABAAD/2wCEAAkGBxQTEhUUEBQVFBQUGBcXFhcYGBcWFRUUFxgYFxUYFRQYHCggGBsmGxQVITIhJSkrLi4uGB8zODMtNygtLisBCgoKDg0OGxAQGy0kICUsLCssLywsLCwsLCwsLC4sLC0sLiwsLCwsLTIsLC0tLC4sLC8sLCwsLCwtLSwsLCwsLP/AABEIALsBDQMBEQACEQEDEQH/xAAcAAABBAMBAAAAAAAAAAAAAAAABAUGBwECAwj/xABLEAACAQIEAgcFAwgFCgcAAAABAgMAEQQFEiExQQYHEyJRYYEycZGhsQgUwSNCUmJygpLRFTNToqMkJUNzsrPCw/DxNGNkg5PS0//EABsBAQACAwEBAAAAAAAAAAAAAAABAgMEBQYH/8QANxEAAgECBAMFBwMDBQEAAAAAAAECAxEEEiExQVFhBRNxgZEGIjKhscHwFNHhI0JiFlNysvFS/9oADAMBAAIRAxEAPwB3++nzr0Xdo8f3zNhjz51HdonvmdEzOquiXWIFUObedUdEyxxI44fNvOsEqBswxI7YXNB41rzom5TxCHfD4wGteUGjchVTFQNYrGVMzQkKAKAKAKAKAKAKAKAKAKAKAKAKAKAKAKAKAKAKAKAKAKAKAKAKArdcB5V2+8PMqibjL/Ko70nuQOWjwp3o7hHJ8qHhVlWKvDI4vlZHAkVZVk9zG8O1saASp51PuSI/qQFuEzoqbNcVinh09jPTxbjuSbLs5B51o1KDR06OKTHyGYMNq1XFo6EZJnSqlgoAoAoAoAoAoAoAoAoAoAoAoAoAoAoAoAoAoAoAoAoAoAoAoCLLh66GY5KgbjD1XMWUDcYeozE92Z+7Uzk92YOEpnI7o5vgR4VZVCroiPEZSDyrLGs0YJ4ZMa5cqdDeMkeXKs6rRl8Rqyw8oaxFeX548ZAlBHnyrHUw6mrxM1HFypu0yYYDHrINjXNqU3FnapVozWgsrEZgoAoAoAoAoAoAoAoAoAoAoAoAoAoAoAoAoAoAoAoAoAoAoBmWOtq5pKJ0EdVuWym4jqLk5TYR1FybGezpcnKHZUzDKYMNMxGQ5PhQasplXTQgxeVKw3FZoVmjXqYZSQz/AHWXDtqjuV/R/lWznhVVpGl3dSg7w2JPkucLMLcGHEHjWhXoOm+h1cNio1VbiOta5thQBQBQBQBQBQBQBQBQDfjs5iiOl2JbmALke/kKz08NUqK6WhqVsbRpPLJ69DngekOHlbQkq9oNtDd1/RW9r0vUVMPUhrJGSliaVX4X+46VhM4UAUAUAUAUAUAUAUAUAUA3hazXNexuFqLk2NwtRcmxsFqLk2M6aXJsZ01AsZ00uTYNFLixqY6m5FjjLhgasp2KSgmMmPyYg64jpcc+R8j41tU66ayy2NGrhWnnhoxyyXNe07kg0yrxHiPEeNYK9HL70djZw2Jz+5LSSHatc3AoAoAoAoAoAoAoAoCDdKotE7Hk4Dfgfmprs4OWakumh5vtGnlrt89ft9hj6OrDicVGo9oNrPiNHeN/DcAetZcRPJSb8vUrhaUp1orhv6Fl4jMoU9uWNfeyg/C9cWNKctk/Q9FKtTj8UkvMx/ScVgQ4IO4IuQQeG4rm1e0sNSk4ylqtHo3qvBE95HmcmzdOQY+n8zWnPt3DrZSfkvu0R3iMZfncMzFUazi/dYWbbjbk3oTXQw+MpV/hevJ7kQrwm7J6iebNmuQAAL+815+v23iM7UEkr+L+v2DqHE5i5/O+grRn2ni5bzfkkvsVzs06L5lNIzpNZgourWs3G1jbY/8AXGvQ9mYypWbhPWy34mPD1JybUiRV1zbCgCgCgEoWshhsbAVBJsBQk2AqCTNqEhUAzagC1CTNqAxagMMlTchobMxyvXZkOl13VhxB/lWenWy6PY1a2HzarRrZijLMaXBVxpkT2h4+DL5GsdWnl1WzMtCq5rLLSS3/AHF1YjOFAFABNANU/SPDJxlB/ZDN/sithYWs/wC01JY6gv7vTX6CQ9M8HZvyu6gnSVZWawvZNQAYnwBq36Ote1gsdRcW7kbxvWdb+rw1/NpLfIKfrWzHs7nL5Gs+0uUfmLE6WzOisAialVrAE2uAeJP4VkWBpre7NSfada7SshnxuLeRizkseZ8By4bAVtQhGCtHQ0Z1J1JZpO7G+RquVEkr1JKRMcLJZFHgqj5CvkOMV8RUf+UvqzvQfurwNpMUFFzwFa6g3oS5paseOjcEbEzKOF1HvNiflb413+xMPK8qsuGi+r+3zM1BRfvob8ZMO0fSdtRt8a42KUXXm47Xf1Mcpas49tWDKRmHrInTUxXwH1rudgp95O/JfU2KVm9B2OIFemMwCcUB0D0BtQHACrmM2AqCTIFAZoSZqAZoSZoAoAoAoAoAtQCPF4S5Dps68D4+KnyNZITto9jDUp3eaO6O+Hm1C9rHgRzUjiDVJRyuxlhLMrnWqlgoDSb2T7j9KlblZbMqObhXpDyMdjjh8dEx0SKVADXOk8lJFj4kiw99VldLQywgsyu9COYqshZEzwEyqqFl1jQLC5AvYWvbe3ltWKSb2djFFpSvJXHLE48NC5DWQoF7FUIVJLqdRYDTxUkEktvateNNqa53vdvdfnkbkqqlTdnpa2VLRPTW+3C61uRqWSts0xFNJUosS6ObYe4V8jxCvWm/8n9TrReiMmWsNicxlJrDSDZfAbC/uq15Wtd28dCVKysg7aq2GYO2pYZjOXYx4tW4N7W9L8fjW9hcY8NmcVdu25NKo6dxQM0mv3SCfAja3pwrLT7VxEZXk01yt+xk/UVL6DzhsbcAna44eFelo1VVpxmuKubsXmSY4Q4ishYVpLQG4FWKGRQkzQGagGaEmaAKAKAKAKAKAKgkKA5MljqH73mOR94+npVr3VijVndHWqlwoBBiM1hGpTIuoAi17G45DxNZo0Kmjys1p4qjrHMrlZYuMrswKnwIIPwNd5NPVHmcrjpJWG2aFirMBdVtqPhq2X6UckmkzJGLabXAbxgJZTpijdzwsFPGxa1+A2BNHOMVdsywhKTtFXNcHncnaRJZQoKqQRfVbbvX93CrNaFMiWpOZpWkURPL35FDJGI17JLjWguCNDEW3ANtW9aaSi86jouN9XwfibN3NZJS1a0VtFxXg/BeJGoFDtY8OJ5G1YO18VPC4WVSn8WiXmzWpRUpaiiXLIyNiw9b/WvL0faXFwVpqMvK300+RsujAk6YNGVFWwYiDgWLASEKWYHukXYW077iuV+nhOKt8Tyc7+9u3fS1+Wpu5U0kunzE2HwwYKdW7hiq7XZg2nSCSATz+QrFTw6lFNvV3sudna2rS/NCkY3S13OyYNTpuxGsxKNI2BkjVgTc+J3/AA4VkjhoStd2vlSt1infX5llBO3W3zRr92QBC7kFgjGwJ7rcbADl478DtULDU1GLlLez8n5cPPjoRlikrvkaz4UBXO+pCCRe4CHRpIOmz31+IIuNuNVnh0oy5rrw0tw136NaaBxsn+chDhS0jaUUkgE32tYe+qUsNOq7QV2Y4Zpu0UKIcQYnu6kHhuKx1sNUStKLXkXUnTl7yHETm9ztevWYOk6VCEHukjqR2Q4YbEVslhyim2oBzFWKGaEmagGaEmaAKAKAKAKAKAKgkKAKAKAwBQGaAr7HYaRZmvG+zlr6WsRqv7VrV3adSDgkmtuZ5epRqRqNuL3fB8zniM9JJJXbUxFrBlQhgAGINmDPqv4iqrDWW/D56f8AhleMbe3F+mvjrd38RJN0pIvaIW1E21kLYszHuhfaIcgt5Dbao/Sdfl+aabGRY18I/Pq+m+u40YrpU2pGES/k2uo1vbSY1iZWAI1XCe1xF6usKrNX3/e5P6ttp226vlYaEyoa45FNgLMVNzva40n3nnWzc03PdEoweZjRaR+97CrHEGxDJa2kTGwVbG3M2rWnTea6XXV6X8PxGxSqrLaT6aL3rcr/AIzhnZhhc9nG8TAp3GYktHInaBrMLoykBSPPyrRxmFqY3DOlmWut+F0+nNFqqhCXupr9mr+VthmxWeEewo97bn0ANh865+E9maaV8RK75LRLz3fyK97yQ+NmEhAXW1ltYXtbT7PDw5eFeRdSdlFvRfbb+DL3krWua4jOHW7PKw5XLEbHlWal+orTy07tvkT3st7iKHPUYgLLc3FhdhuBZbX8BsLVsVey8dSjmnB2Wu97W8Hw+RXP1Fi4twAAzAA3A1GwPiByNaClJKyb9WTnfM2hlZmVSSdTC+53JNrnzqspOzu+oi22l1Jlk+A0az42Hwv/ADrqdh+9GcvBHVoU8txRPFXeNgbcTDQHCGSxtQDnDLtQEkFWKhUAzQkzQGaAKAKAKAKAKgkKAKAKAKADQADQHOf2W9x+lTHdFZ/CypJuFekPIxOmZFREdhyt7/KoQje5E8VV0Z0OqP3F/ZH0qpTiKcoxpRnvM8KFCzFNIkfTwSNjbSx1Hny57Viqxulpd9dvFmejJpv3mlbhu+iEWc5hC6IIYijKW1uzF5HHFSziwJJZ793bSu9tqmnCabcnf6L88S05QaSirc3u3+fsMEkm9ZyiRKu0r5PFaIvcbc+j1Rj9VgfqPxrv+ztVQxTi/wC5NLxWv0TIbG3KMJeQHknePpw+dvga9R2riVQwk5cWrLxen8kXJJ2lfObFrnbBS2kQ+DKfgQarNe6y0H7y8Sxskm1ox8Gt8gfxrrdhxy0p/wDL7I7dCWZXFMqV2zMN+ISgGvEJY0B2gl2oCY1YqZFQDNCTIoAoAoAoAoDSKZWvoYNY2NiDYjiDbgd+FAb1BIUAx4zpTBHiVwzatZKqTYaVZ7aQTe+9xwHOgHygCgG3G59h4pBHLKqubbb7X4XIFl9aA6PmcUcnZSSIrm2lSQCQ3D53HwqWVXIVT+y3uP0pHdCXwsqpmjI9l/4x/wDSvRWlzXp/J5ROPJ+v8CKeZXXQvfPiLWUjxbgPdx8qjMntqSouL97QRLk195JD7lAAHqdz8vdVlmLd4uCNo4l2DarDbYgHbbmK81V9onCcod3s2vi5O3Iuox4nDMYEC6k1bcdRB4+BAFbfZ3bX6ut3ThbRu977FpRjbQ4YTLRIoZmIvewAB4G25J8qy9o9sU8FNU3FttXKpN7CyLo3AbapZgbjgiW+bVzX7Txbsqb16o2IQhxuY+/QcjP/APHH/wDrVP8ATM1p3i9GY70+b9F+5wxuJjKkR6yTt3kVRb3h2rYwfYEqFeNWVRPK72S/kq3Hhf0/liPCOUvYXv8Ah/3rqdpYBY2koZrWd1x4W20K3F8GLU+3qXw0gP8AG7LauC/ZqrwqL0f7ssnHj9P5O64qIb6pNt/6tb/7yqv2arf7kfRkpwvu/T+Sf9X+KWSCQrq2kI7yhT7CcLMay0ez5YJZJNO+unp9jr4GScHbn9kSGUVlN0QzrQDZikoBIjWoCdVYqZqAZoSUb0k6aYyLOmRZZBHHPHGIQDoaMlAR2du+WDEg7ncW5VBJedSQU51pdbM+CxZwuCWMmIL2ryKW77AMFQBgLBSL35k+FQSSXqq6w/6UR0lRI8REAWVSdMiHbWqndRfYi5tcb70IHPrRxU0eWzthr6rAMw4pET+VYG+1lvvyoSU30E6UPlZmldD2TYcSCI9ztiXRIWjJ5d9rsAe6G42FAWt1YdYQzVZrw9jJAUuA2tGV9Wkg2BBuhuPdvuQAJbmuaQ4ZO0xEixJe12NrsbkAeJsDsPCgKqzjGQz45MdGxOFBLyG7BycNpLlEO4BHZgDa5DcKAs3IekOGxilsLKJNNtQ3DLe9tSMARex99jQDmTbc7AUB5+lzCTMMaQhRXxDkLqbuLZbKC9t+6oHDfkN6Af8ApNiUlx3a4eQTRQ9n2zKb6eyVncL+ldYmsRtq2uKlJu9uBDkla/EkOL62cFpIVJ2JFvZQDceJeidncNXViE4ed5fb7icl/Ob9rwFdlKdfWatHlxficBunhtKbzS58F4dSRZHlfaq1tYVLAaF1m5v+bqBNgLm1zV6lRUUor5sx0qLruU5X8lfV9NPkN7yi5sbi5seFxyNjwrYRqta6HILXzHEv+tP/AJS+rNpLQTZxh3ZFEY1d5iwHHgAu3Pi9dr2fxOGoTm6slFuyV9ra319Czi2tDbIIHCsJFK97a/Hcb7VT2ixNCtUpulJSsne3jp9yYRaHfRYE+AvXApa1IrqvqZLWIqsVfWGadzcRVAuOOHySRrXVl1ozxd0kS6Rq0oRxYgHbjtascq0Vx42fQyKlJ8N1ddeiOeLyySKwlQoWFwG2a3mvEetTGpGfwu5WcJQ+JWNcLh9TqPE1M5qCvLYrGMpvLFXZZXQiNUjdARq16rfq6VF/iK4uLrRqzTjyO5gaM6UGp73+yH6QVqm6JJhQDdiFoBrlG9ATyrFTNQCL9Pem8WVxo8sbyNKWVFTSLlQCdTMdhuOAPHhQkrjDXzFZM+1JE+CSb/J7alMuHUy4fU+xIIkGrgSQLWvtBI8dHeu+CRZPvsX3do0LgqxkSVgVARRp1BiW4biwJJ2oCh88xs2JlbFYgXadmOrSFVmWwIUDba6igJ51DHss3CS3RpMO2kEHv61SVLe9BqB8B50BbmEx2JfN8xiiKukeGgCJIzCITMCyXsDYNqfUQL7DjQDf1pdGIZsDh4zHFFP/AFURQbI4hlkSGIkAlGkjVALfnCwvtQEE6kcRDgGfE5g5w64oGHDM5Ijk7MhpyRyseyAc7e0L3oCSdemewyYbCLBLHIHleQFGV1IRNJ7ykjjMKAhOWYtzhY0BNvu+atbx/JC3zjagJB1CZnbGzw8pYdfrE4A+UrfCgLi6Uws+CxSISGaCZVI4hjGwBHnc0B5TXF3FAKMLmjR6tDGzqVblcEeHkf8Arerwnlb8GvUpUhmXmn6MsvqMyaOd58TMofsCixX4K5BZ2I4EgaLHlv6ULk56Z55h5MI6xOHYlCtla2zi/etbhfnXRwlCpCqnJaa/Q5eNxFKdJxi7vT6kfidIsCSSdbd4I6JbU1lVogwD+ySQ6kjut67LvKt06P68PJ6mqlGFDr1S35q+u3FabjOkFwN7Xtvyrzf+oa1LETjUSlHM0uDVnbfj1/EYO6TQ7vk0imwXX5rci9r8SByF64FajVc27Xu29NtdTadGS03OkmVSKSCjHSLkgErp33vbhsfgaxVKFWDaaemvQl0pLgdVy2S3sNe4FrHVuCdlte1lNUdGpb4XytZ32vt5FlSlyM/cmK+y1iCL2NvA71SKqRamovR32dtCcja2GyLo7xDNv5C1j53r0lX2sq392klzu2/srGusJzY0tBYkHiCR8K9jRqKrTjUWzSfqrmm9HYkWVCSOJPu8miUlmaKQFVlXbToD9x7WO4sd6w1MspPOrrmuHjbVfQ3KTlGK7t2euj0v4X0flqR/Gzpr1aQms30qGKjYX4kkC/nzraimla9zUbzNtKwpVGifvAqw2IIIIv5Vq4pKdFtPqbODk6eISa6Eu6Dd+SR7+yoAHjqNz8NPzFcQ9CS2SgEstAN84oBsmG9ATrTU3IsGmgsUT9pPE3mwcY3KpM9v2igB/wAM/OoJIJ0c6UdhluY4XVZsQIezH79pvilh6UBEnJ2vz3Hny/A0BZvRDI4c5w4wUP5CXBKjxyMdRl7aT/LGkUC1gNGhRa1t2N7gDtmOPZp8A8eDeKLDYqPCYXGBjaaKCQJpl7tmJAYgggf1gANjYB36ddMp8szXGfdgnaTvhnYuupWhjw+kJa4O7sxuCD3OO5oCL5V0rmzDPMJLiWOg4iPRFqJjjOyjQDw71jfjQDt9o7MNWNghFrQw6j+1KxuP4Y0+NAVjlU+h9VlNg2zGwN1K+p72wHMUBOMl6wYsPFAgy+KSSCKSISNK/eWW5lLIFt3ize4MQONAPXUHlbS444gDTHh4nTa+7yHuqSRY90tzv3V9QPQGIlCKzNwUFj7gLmgPGmYY/tZJJbBTI7yaV2VdbFtIA5C9qAkfWLk8GDxEUWGMhBw8Ukmtgx7R7k2sBtbSfXlQFj/Z9xCHCY1AT2gcMw5aGjshHndHv7hUx3REtmMuSSQa74kkRhG2AJLMRpUAAjgW1cR7Nejq57e5vc83RUL+/tYcuk2d9qI0V45FUA60WRGYjUBrR/YI1ObLcd6/gBhoUst2016fYzYirnsrp9dfnfbiII850qBouQLXv4eVvxri1vZulVqynnazNu1lxMSqWRMUzCUixa677FVINxYgi3C3KvHTxNaLcG72vwXgbqqSaOwzGTmw58hzDD/mNVHjKr4/Lx/dlu8l+fnUVpmUh46SDxFtjckngfFiafr6nT08evN38TIqkhWM1soZlJZdTMdrMdLAC3h3jWzRxzqTpwa1btfg29Fpy1u/xl3VsrvgMmBzNXv2lla97k7H18a2+0fZzE0Xmo3qJ7//AFfw4rw/k06WKhL4tBBgsMskhI7zBw4jP+lTVdlU/pW/NPH5V7WlGVHDwpvhFK/JpW9DTglOba3ve3NX28egrx890lUzmcSMCikPqjIa5ZgwshtdbKTe/lV6cPeTUbW3219N+eperU92Sc813pvpr125aDVGIlsZfH5VsPY1VdtDfjekkskwmZiWVtSA8Fs2pVA4W5V5y7tY9ZZXuI4OkDyw4Y+wY4k4AKTIwBkfuWALH5AVBJaPV3jHxGGZpmZykpQEm506Ebc892NASZsGp8fjQHJssjPG/wAaA5NkkR5H4mgHKgCgPOnXtj9GbgkatOE0AeHaCZQfQyX9KAqegFvbyTLDDq1BCyxrsNGtgx71uBYk7nbfhQE16kcaYsdK4NrYTEE+5Qr/AFQUBGejWGxeLngwuFdy2vVGpciONluxksdhbvEkC/HiTagJ39oGU/f4FbSXXCprZRbUxeS+1yQNrgEm2qgIJ0Jb/OWCP/qsP/vkoB866py2c4q/5vZKPICGPh63PrQEZyTKJcQ0nZKxEUcksjAXCJGjOSx5A6be8jjQHbC5LJJhJsWo/JwPEjf+7r3B8iqD98UBcX2cMsHZ4nE9o9y/YmP/AEdlVXDkc275A8Bfx2AuTFQh0ZDwdSp9zCx+tAeKsVC0bNG/tIWRvepIPzFAWF1jZQ0+aYOCM9/E4fBrc7gMw7O58gFvQDx1AymPEY+BxZ+xuV53iZlYehkFTHdEPYaThpAN1Nelzo873bOR1DlU3RGVmrs1jsfgalNXGVloxR7CvkNeX9SXi/qbsVoKooYhZn9r+XCsGeon7pkUYLWW45ZjIskmtBsQp95tcn529K2MfXhVrOcFwXrx/byM02pO6E88dka/6LfSseCd8VSX+cf+yKVFaEvBkXSLhy8/D4V9dbOAiS4KJ2RYw0EmneM9xh46XRwHG/BgLg8dtxozcVLM01fff5W08mdKmpSioJxdttn5NPXwa8xmx8xkcsyqrcDpBsSNrm5Nz53rbpwUI2Ro1ajnLM0k+g3Y7LllG97i9jcjfztxFWkrxaK06mSSZEDh5QzqV70al3FwdKC1zsf1gfWvPSg4PLLc9VTqRqRzRd0aYzGRnT2SlQI0DX5yBQJGG/Atciqly9egGVnD4GJXFne8jjwL7gHzC6R6UBIqAKAKAKAKAoH7QuSOs4xRjBikWOMSXJYSjVePSGAA0jVcqb77jYUBUwyyT7ucTb8kJBDf/wAwqXsP3V+YoBZgcvVYkxEu8btiYrcAJI4EePceLSr/AA0BwyTOZMKZTFpvLDJA2oE2SUaWK2Is1uBoBw6vcx+75lhJeAEyKx8EkPZv/dc0BcvXjk8Us+XDsl14jErC8oFnKXVQhbmO+Tv4UBS/SGJ8FmUwi/Jvh8SzREWIXRJqiIBuOAU2PrQCPGZ1LM0z4hu2knC6nfdgyFdLA+IVSnuY0Bc3U7aTIcwjCqG/yhbgAFg2HXTqPM3LD3UA0dXOX9t0dzRLXOpnA84o45Ft53WgHv7NWJvDjI/0ZIn/AI1Yf8ugLklkCqWY2CgknwA3JoDyt0UyuLNc6KMHXDzy4iUgEB1j/KSKCdwN9Cm3jQFkZ5lyp0qy5FHdGHUqDvYRpiAu5/1YoDh0AwATpFmoHAJPYf62WN/xqVuQ9iUzZCLcK31WNJ0hvn6OA8qyKuUdEbcR0XHIWPltWSNcxuiWKuWrYDSNgOQr55WwjlOUubZud2jX+iIyblFJHC4vb0NUhhJrYr3UXujEuAsTYW/65Vr4jCTU2rffzJcbCXMYLQyE7AIxJ8gL/hU4GjOOKpO204/VFKsb05LoyBRZ1AeLFf2lYfO1q+snAdGfIWw4mNvZdD6j6VFyjhLkKQlCpkJQgqjN8eWnla9ruw2/RB0gfACuBWlmqSfU9Zh4KFKMVyQiM1YzMeoeimPE+Dw8o/PijJ8m0gMPQgj0oB1oAoAoAoAoCoftJYtRgsNET33n1geKxxurH4yp8aAhGd5eIui2DNrNNjDKfE3SdAf4USgEOe4EL0dy+RbDXicQzeLMSyA+iwgfCgIv0d6Nz4ztzAtxh4XmkJvbSguFFhu7WsBzsfCgGhTbcbEUB6cz7MFxGEybFyr3mxeDe368qMpt5BmDe5aArzr96JLh51xsbMRipG7QG2lGVE0hfHVaQ0BVgwjdkZbdwOEJ/WYMwHwU/CgPQH2eMs/zfiHZrrPKVC8gEQAm/idRFv1R40Bw+zyv5DH4aRf6uYBvPUrIw/wvnQCPqDw/YY/MsNcsIyF1cj2UsiDfzufnQFudJpVTB4lnIVRDKSTwA0GgKY6l8FBHmcaqw7QZcrte4LzTOkp0346YpFXbw8jQEm6fhlz/ACh47Bm1ISeBS5Dj36ZGt5kUAgyXGJhelWMWZwi4iMKhYhQ0jiB1UE8Se8AOZoC3MSgZbVZaMh6oQthBV8xTKbPlalRyNY+9kpMZELDHWk6SLWAJRU0uAsaul6x1KWd3ZDQizXD3hlHijj4qarSw6VWL6r6opKPusrqXIB4V6hVjSdIRS9HR4VdVijpHEZO6+wzr7ifpVu9RV0jopxKcH1ftKD9LGpzoxuhF7pfngVdnYMc8qtxDEn97vfRq49VWm0jsUneCM5tgJcM6pMNLNGkg3vdJBcfA3B81PvrG1YyHpPqyw4TKsGFJOqFZDc370t5GA8gzkAchagJPQBQBQBQBQHnf7R2LLY+CLkkAYftSSOD8kWgHrrjwowuRZfhWt2iNCD744HEhH7zD40BBenGICZZlGGB3WGbEMP8AXykof7snxoC6epvowuFyxNajtMWO1k8dLj8mvohBtyLNQFJdVmA/z3h4nAOiSUEHcExxyHh71oD0B1g5GuJiwsfAJi4GGk6bBQwNrcLKT8KAjn2h8NqytW/s8RG3oVkT/iHwoCm8py/tMkx0n9jicK/oRLF9Zh8KAuX7PM4bK2A4piJFPqsbfRqAV9U2VGB8eS5cyz9pqIAvcyb2HC9+FAHQnLiubZjOrFUmO8eldLMrFQ+obg+1tz7Q34UBL+lOA7fB4mEcZYZUHvZCAfiRQEDyDoOXGEhxT3XCp2iSR6opixVU09srakAAAspHsjysBJ+kOTCXG4OSwJw5JUtvpuRqIJ3vZePkKA0TIEkzJ55EVtIBW4Bs6qiq2/McRQEp01NyDBSlwFqaA3tVLAxalgFqjKDSWPUCPEEfGiVnchob/wCh1tud/lWbvmV7tDc+AHhWbOY8hwfLh4VOcjIcmym4vbbxttVu8K92UX03y8yZzJh12MsuHiHkZI4Vvb96tao7yubFNWiTb7QOShFwmJQWA1YdvG28kX0l+NVe5ZFl9Wzg5VgtJuPu8Y9QoDfMGoJJLQBQBQBQBQFDZ/gzi+lkaKyyLE0JYEEKghTtWQ/pElTbldvI0Ar+0lhyTgWYkRgzKxAJ03MV289uV+VAVdl+HbMMxw8AZnRniw6H2SMNHZAdN+6ezUsbc7+NAeuyVReSqo9AoH8hQHl/qkxHaZ/BJw1viHt4aoZj+NAeks2ju0R5K4b4W/C9ARvrnwnaZPigOKhHH7kiFv7oagKs6s8EJMizgML9wt6xRtIvzAoB3+zdjT2eOi5L2Ui+8iRW/wBlPhQFsZNB2UUluN7+ttvnQB0dwQTWfGw+v86AeSKA0WEC1uW3pQGTGLg8xQAsYBJ8aA3oDFAFCAoSZoDFQDBoDUPU2IOBiq9yLGhhpciwqw62W1Ve5ZHnLPpSvSpbgf8AjcKPLSeyUetiKgksL7Q0LNlaFeCYmNm/Z0SKP7zLQCzqGlLZRGCbhZJgvkNZa3xYn1oCw6AKAKAKAKArvpNgjHmaYnc27N9tjpHdZQfMA/xUA39fcgXBxTA3HfjT9qUKQf4Uc+lAQT7PGT9rmDzkXXDRGx8JJe4v9ztaA9F4iIOjK3BgVPuIsaA8v9RWH1ZxAf7NZm/wmT/joD03iIrm9AMHWBKi5fi3lBKdhIpA3PeUqLeHeYb8uNAVl1OwCTI80jW/aOJ1PhZsNZPnr+VANX2dMXbG4iL+0w5PqjqPo5+FAX+I9iPGgOuHW16A7UAUAUAUAUAUAUAUAUAUAUBrahBjTQBpqbg5YmdY0Z5GCIgLMzEKqqNySTsBQHnLoeIsd0mMhfVGcTNPEbHviPW8NtttlVt+S2qCS1+vJb5NiPJoT/jIPxoDl1ESRnKIhGys6vL2oHFXMjEBh46NB9aAsOgCgCgCgCgGbpBgtZVrcLg/UfjQFJ9dfSCSdosvjhbThirvIQe85TuheQUI/E8T4W3Asrqf6MJgsEdEgmadtbOAABZQAmxN9J1c+JNATs0B58+z/hEizPFJKbTxxPGq246ZFEpvyI0rt5nwoD0CVoCH9auAxEuXyrhZUiBB7bUpLPFzRGHsk+7fxG9AMPUTk5w+HxIbdWkXc2sSE7wt6j40Ay9UmVGHN8a0aRjDuJuyIJ1CPtgY1jvvp02uD4DwoC57UBlRQG1AFAFAFAFAFAFAFAFAFAFAFAYoAoQcsVhkkRo5VV0cFWVgGVlPEEHYigIlk3RmPDYoPCgRQzAADgrXAHzHwoSPfSvAifDtGwuGK3HuIP4UAn6F9HYcHCVgQIZG1PYWuw7o9AB8zQEgoAoAoAoAoDhixcWoCG9PMjWWFXCDXGwu1u92ZBBF+Y1aT8aA26syY1kgPC/aL691/op9TQE2c7GgK56uMII8TKzKC8iE6yO9fUCw1frXuf2RQFj0AkzY/kZPNGHqRb8aAYOjOF7OGcDa4v8A3SPwoDj0PysJKz24JYepH4A0BL7UAUBmgCgCgCgCgCgCgCgCgCgCgCgMUBkUAUByMe96A2lW4oAiWwtQG9AFAFAFAFAc5FoDnLCGUqeDAg+47UBGsog7KZT+6fXb62+FASqW+k242NvfyoCMZDhNMynyP0NASqgE2PW6EeJH8/woBHDFZHH6Vh9b0ApyyAKD5n6f9zQCygCgCgCgCgCgCgCgCgCgCgCgCgCgCgCgCgMUAGgM0AUAUAUAUAUBg0BigGnGoA5t7/W1AO6nYUA1YIflB6/Q0A7UByxHKgONqA7QcKA60AUAUAUAUAUAUAUAUAUAUAUAUAUAUAUAUAUAUAUAUAUAU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solidFill>
                <a:prstClr val="black"/>
              </a:solidFill>
              <a:cs typeface="Arial" charset="0"/>
            </a:endParaRPr>
          </a:p>
        </p:txBody>
      </p:sp>
    </p:spTree>
    <p:extLst>
      <p:ext uri="{BB962C8B-B14F-4D97-AF65-F5344CB8AC3E}">
        <p14:creationId xmlns:p14="http://schemas.microsoft.com/office/powerpoint/2010/main" val="86858972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9" name="Rectangle 23558">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561" name="Freeform: Shape 23560">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3312871"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sp>
      <p:sp useBgFill="1">
        <p:nvSpPr>
          <p:cNvPr id="23563" name="Freeform: Shape 23562">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3204588"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23565" name="Freeform: Shape 23564">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3312871"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342900" y="723406"/>
            <a:ext cx="2425514" cy="3826728"/>
          </a:xfrm>
        </p:spPr>
        <p:txBody>
          <a:bodyPr vert="horz" lIns="91440" tIns="45720" rIns="91440" bIns="45720" rtlCol="0" anchor="b">
            <a:normAutofit/>
          </a:bodyPr>
          <a:lstStyle/>
          <a:p>
            <a:pPr>
              <a:lnSpc>
                <a:spcPct val="90000"/>
              </a:lnSpc>
            </a:pPr>
            <a:r>
              <a:rPr lang="en-US" sz="4300" b="1" kern="1200">
                <a:solidFill>
                  <a:schemeClr val="tx1"/>
                </a:solidFill>
                <a:latin typeface="+mj-lt"/>
                <a:ea typeface="+mj-ea"/>
                <a:cs typeface="+mj-cs"/>
              </a:rPr>
              <a:t>Preparing your </a:t>
            </a:r>
            <a:br>
              <a:rPr lang="en-US" sz="4300" b="1" kern="1200">
                <a:solidFill>
                  <a:schemeClr val="tx1"/>
                </a:solidFill>
                <a:latin typeface="+mj-lt"/>
                <a:ea typeface="+mj-ea"/>
                <a:cs typeface="+mj-cs"/>
              </a:rPr>
            </a:br>
            <a:r>
              <a:rPr lang="en-US" sz="4300" b="1" kern="1200">
                <a:solidFill>
                  <a:schemeClr val="tx1"/>
                </a:solidFill>
                <a:latin typeface="+mj-lt"/>
                <a:ea typeface="+mj-ea"/>
                <a:cs typeface="+mj-cs"/>
              </a:rPr>
              <a:t>report</a:t>
            </a:r>
          </a:p>
        </p:txBody>
      </p:sp>
      <p:pic>
        <p:nvPicPr>
          <p:cNvPr id="2355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687188" y="949193"/>
            <a:ext cx="4973506" cy="4959614"/>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6590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840699" y="687480"/>
            <a:ext cx="5605629" cy="994172"/>
          </a:xfrm>
        </p:spPr>
        <p:txBody>
          <a:bodyPr>
            <a:normAutofit/>
          </a:bodyPr>
          <a:lstStyle/>
          <a:p>
            <a:pPr eaLnBrk="1" fontAlgn="auto" hangingPunct="1">
              <a:spcAft>
                <a:spcPts val="0"/>
              </a:spcAft>
              <a:defRPr/>
            </a:pPr>
            <a:r>
              <a:rPr lang="en-GB" sz="3850" b="1">
                <a:latin typeface="+mn-lt"/>
                <a:cs typeface="Arial" pitchFamily="34" charset="0"/>
              </a:rPr>
              <a:t>Reminder – key points</a:t>
            </a:r>
          </a:p>
        </p:txBody>
      </p:sp>
      <p:sp>
        <p:nvSpPr>
          <p:cNvPr id="11266" name="Rectangle 3"/>
          <p:cNvSpPr>
            <a:spLocks noGrp="1" noChangeArrowheads="1"/>
          </p:cNvSpPr>
          <p:nvPr>
            <p:ph idx="1"/>
          </p:nvPr>
        </p:nvSpPr>
        <p:spPr>
          <a:xfrm>
            <a:off x="852321" y="2227943"/>
            <a:ext cx="5033221" cy="3788227"/>
          </a:xfrm>
        </p:spPr>
        <p:txBody>
          <a:bodyPr anchor="ctr">
            <a:normAutofit/>
          </a:bodyPr>
          <a:lstStyle/>
          <a:p>
            <a:pPr marL="900113" indent="-457200" eaLnBrk="1" hangingPunct="1">
              <a:lnSpc>
                <a:spcPct val="90000"/>
              </a:lnSpc>
              <a:buFont typeface="Wingdings" pitchFamily="2" charset="2"/>
              <a:buChar char="Ø"/>
            </a:pPr>
            <a:endParaRPr lang="en-GB" altLang="en-US" sz="1600" b="1" dirty="0">
              <a:cs typeface="Arial" charset="0"/>
            </a:endParaRPr>
          </a:p>
          <a:p>
            <a:pPr marL="900113" indent="-457200">
              <a:lnSpc>
                <a:spcPct val="90000"/>
              </a:lnSpc>
              <a:buFont typeface="Wingdings" pitchFamily="2" charset="2"/>
              <a:buChar char="Ø"/>
            </a:pPr>
            <a:r>
              <a:rPr lang="en-GB" altLang="en-US" sz="1600" dirty="0">
                <a:cs typeface="Arial" charset="0"/>
              </a:rPr>
              <a:t>Review the assignment brief </a:t>
            </a:r>
            <a:r>
              <a:rPr lang="en-GB" altLang="en-US" sz="1600" u="sng" dirty="0">
                <a:cs typeface="Arial" charset="0"/>
              </a:rPr>
              <a:t>in detail: </a:t>
            </a:r>
            <a:r>
              <a:rPr lang="en-GB" altLang="en-US" sz="1600" dirty="0">
                <a:cs typeface="Arial" charset="0"/>
              </a:rPr>
              <a:t>make sure you understand what is required</a:t>
            </a:r>
            <a:endParaRPr lang="en-GB" altLang="en-US" sz="1600" u="sng" dirty="0">
              <a:cs typeface="Arial" charset="0"/>
            </a:endParaRPr>
          </a:p>
          <a:p>
            <a:pPr marL="900113" indent="-457200" eaLnBrk="1" hangingPunct="1">
              <a:lnSpc>
                <a:spcPct val="90000"/>
              </a:lnSpc>
              <a:buFont typeface="Wingdings" pitchFamily="2" charset="2"/>
              <a:buChar char="Ø"/>
            </a:pPr>
            <a:r>
              <a:rPr lang="en-GB" altLang="en-US" sz="1600" dirty="0">
                <a:cs typeface="Arial" charset="0"/>
              </a:rPr>
              <a:t>Review and incorporate the presentation feedback</a:t>
            </a:r>
          </a:p>
          <a:p>
            <a:pPr marL="900113" indent="-457200" eaLnBrk="1" hangingPunct="1">
              <a:lnSpc>
                <a:spcPct val="90000"/>
              </a:lnSpc>
              <a:buFont typeface="Wingdings" pitchFamily="2" charset="2"/>
              <a:buChar char="Ø"/>
            </a:pPr>
            <a:r>
              <a:rPr lang="en-GB" altLang="en-US" sz="1600" dirty="0">
                <a:cs typeface="Arial" charset="0"/>
              </a:rPr>
              <a:t>Ensure that your material is well organised and presented</a:t>
            </a:r>
          </a:p>
          <a:p>
            <a:pPr marL="900113" indent="-457200" eaLnBrk="1" hangingPunct="1">
              <a:lnSpc>
                <a:spcPct val="90000"/>
              </a:lnSpc>
              <a:buFont typeface="Wingdings" pitchFamily="2" charset="2"/>
              <a:buChar char="Ø"/>
            </a:pPr>
            <a:r>
              <a:rPr lang="en-GB" altLang="en-US" sz="1600" dirty="0">
                <a:cs typeface="Arial" charset="0"/>
              </a:rPr>
              <a:t>Take advantage of the pre-submission draft opportunity and 1-2-1 tutorial session – book via email</a:t>
            </a:r>
          </a:p>
          <a:p>
            <a:pPr marL="900113" indent="-457200" eaLnBrk="1" hangingPunct="1">
              <a:lnSpc>
                <a:spcPct val="90000"/>
              </a:lnSpc>
              <a:buFont typeface="Wingdings" pitchFamily="2" charset="2"/>
              <a:buChar char="Ø"/>
            </a:pPr>
            <a:r>
              <a:rPr lang="en-GB" altLang="en-US" sz="1600" dirty="0">
                <a:cs typeface="Arial" charset="0"/>
              </a:rPr>
              <a:t>Proof read your final draft before submission</a:t>
            </a:r>
          </a:p>
          <a:p>
            <a:pPr marL="900113" indent="-457200" eaLnBrk="1" hangingPunct="1">
              <a:lnSpc>
                <a:spcPct val="90000"/>
              </a:lnSpc>
              <a:buFont typeface="Wingdings" pitchFamily="2" charset="2"/>
              <a:buChar char="Ø"/>
            </a:pPr>
            <a:r>
              <a:rPr lang="en-GB" altLang="en-US" sz="1600" dirty="0">
                <a:cs typeface="Arial" charset="0"/>
              </a:rPr>
              <a:t>Ensure submission on time  – don’t be late – 1</a:t>
            </a:r>
            <a:r>
              <a:rPr lang="en-GB" altLang="en-US" sz="1600" baseline="30000" dirty="0">
                <a:cs typeface="Arial" charset="0"/>
              </a:rPr>
              <a:t>st</a:t>
            </a:r>
            <a:r>
              <a:rPr lang="en-GB" altLang="en-US" sz="1600" dirty="0">
                <a:cs typeface="Arial" charset="0"/>
              </a:rPr>
              <a:t> July 11:59pm.</a:t>
            </a:r>
          </a:p>
          <a:p>
            <a:pPr marL="442913" indent="0" eaLnBrk="1" hangingPunct="1">
              <a:lnSpc>
                <a:spcPct val="90000"/>
              </a:lnSpc>
              <a:buNone/>
            </a:pPr>
            <a:endParaRPr lang="en-GB" altLang="en-US" sz="1600" b="1" dirty="0">
              <a:cs typeface="Arial" charset="0"/>
            </a:endParaRPr>
          </a:p>
        </p:txBody>
      </p:sp>
      <p:sp>
        <p:nvSpPr>
          <p:cNvPr id="11273" name="Rectangle 11272">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275" name="Oval 11274">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1270" name="Graphic 11269" descr="Presentation with Checklist">
            <a:extLst>
              <a:ext uri="{FF2B5EF4-FFF2-40B4-BE49-F238E27FC236}">
                <a16:creationId xmlns:a16="http://schemas.microsoft.com/office/drawing/2014/main" id="{B2BC3E78-F608-C8DE-2F68-073FE0BB54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24964" y="2865141"/>
            <a:ext cx="1143455" cy="1143455"/>
          </a:xfrm>
          <a:prstGeom prst="rect">
            <a:avLst/>
          </a:prstGeom>
        </p:spPr>
      </p:pic>
      <p:pic>
        <p:nvPicPr>
          <p:cNvPr id="2050" name="Picture 2" descr="C:\Users\Mike 3\AppData\Local\Microsoft\Windows\Temporary Internet Files\Content.IE5\O1U9RVSN\green_tick[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03174" y="5818063"/>
            <a:ext cx="1042942" cy="1039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909029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266">
                                            <p:txEl>
                                              <p:pRg st="2" end="2"/>
                                            </p:txEl>
                                          </p:spTgt>
                                        </p:tgtEl>
                                        <p:attrNameLst>
                                          <p:attrName>style.visibility</p:attrName>
                                        </p:attrNameLst>
                                      </p:cBhvr>
                                      <p:to>
                                        <p:strVal val="visible"/>
                                      </p:to>
                                    </p:set>
                                    <p:animEffect transition="in" filter="fade">
                                      <p:cBhvr>
                                        <p:cTn id="7" dur="1000"/>
                                        <p:tgtEl>
                                          <p:spTgt spid="11266">
                                            <p:txEl>
                                              <p:pRg st="2" end="2"/>
                                            </p:txEl>
                                          </p:spTgt>
                                        </p:tgtEl>
                                      </p:cBhvr>
                                    </p:animEffect>
                                    <p:anim calcmode="lin" valueType="num">
                                      <p:cBhvr>
                                        <p:cTn id="8" dur="1000" fill="hold"/>
                                        <p:tgtEl>
                                          <p:spTgt spid="11266">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126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266">
                                            <p:txEl>
                                              <p:pRg st="1" end="1"/>
                                            </p:txEl>
                                          </p:spTgt>
                                        </p:tgtEl>
                                        <p:attrNameLst>
                                          <p:attrName>style.visibility</p:attrName>
                                        </p:attrNameLst>
                                      </p:cBhvr>
                                      <p:to>
                                        <p:strVal val="visible"/>
                                      </p:to>
                                    </p:set>
                                    <p:animEffect transition="in" filter="fade">
                                      <p:cBhvr>
                                        <p:cTn id="14" dur="1000"/>
                                        <p:tgtEl>
                                          <p:spTgt spid="11266">
                                            <p:txEl>
                                              <p:pRg st="1" end="1"/>
                                            </p:txEl>
                                          </p:spTgt>
                                        </p:tgtEl>
                                      </p:cBhvr>
                                    </p:animEffect>
                                    <p:anim calcmode="lin" valueType="num">
                                      <p:cBhvr>
                                        <p:cTn id="15" dur="1000" fill="hold"/>
                                        <p:tgtEl>
                                          <p:spTgt spid="1126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126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1266">
                                            <p:txEl>
                                              <p:pRg st="3" end="3"/>
                                            </p:txEl>
                                          </p:spTgt>
                                        </p:tgtEl>
                                        <p:attrNameLst>
                                          <p:attrName>style.visibility</p:attrName>
                                        </p:attrNameLst>
                                      </p:cBhvr>
                                      <p:to>
                                        <p:strVal val="visible"/>
                                      </p:to>
                                    </p:set>
                                    <p:animEffect transition="in" filter="fade">
                                      <p:cBhvr>
                                        <p:cTn id="21" dur="1000"/>
                                        <p:tgtEl>
                                          <p:spTgt spid="11266">
                                            <p:txEl>
                                              <p:pRg st="3" end="3"/>
                                            </p:txEl>
                                          </p:spTgt>
                                        </p:tgtEl>
                                      </p:cBhvr>
                                    </p:animEffect>
                                    <p:anim calcmode="lin" valueType="num">
                                      <p:cBhvr>
                                        <p:cTn id="22" dur="1000" fill="hold"/>
                                        <p:tgtEl>
                                          <p:spTgt spid="11266">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126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266">
                                            <p:txEl>
                                              <p:pRg st="4" end="4"/>
                                            </p:txEl>
                                          </p:spTgt>
                                        </p:tgtEl>
                                        <p:attrNameLst>
                                          <p:attrName>style.visibility</p:attrName>
                                        </p:attrNameLst>
                                      </p:cBhvr>
                                      <p:to>
                                        <p:strVal val="visible"/>
                                      </p:to>
                                    </p:set>
                                    <p:animEffect transition="in" filter="fade">
                                      <p:cBhvr>
                                        <p:cTn id="28" dur="1000"/>
                                        <p:tgtEl>
                                          <p:spTgt spid="11266">
                                            <p:txEl>
                                              <p:pRg st="4" end="4"/>
                                            </p:txEl>
                                          </p:spTgt>
                                        </p:tgtEl>
                                      </p:cBhvr>
                                    </p:animEffect>
                                    <p:anim calcmode="lin" valueType="num">
                                      <p:cBhvr>
                                        <p:cTn id="29" dur="1000" fill="hold"/>
                                        <p:tgtEl>
                                          <p:spTgt spid="11266">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126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1266">
                                            <p:txEl>
                                              <p:pRg st="5" end="5"/>
                                            </p:txEl>
                                          </p:spTgt>
                                        </p:tgtEl>
                                        <p:attrNameLst>
                                          <p:attrName>style.visibility</p:attrName>
                                        </p:attrNameLst>
                                      </p:cBhvr>
                                      <p:to>
                                        <p:strVal val="visible"/>
                                      </p:to>
                                    </p:set>
                                    <p:animEffect transition="in" filter="fade">
                                      <p:cBhvr>
                                        <p:cTn id="35" dur="1000"/>
                                        <p:tgtEl>
                                          <p:spTgt spid="11266">
                                            <p:txEl>
                                              <p:pRg st="5" end="5"/>
                                            </p:txEl>
                                          </p:spTgt>
                                        </p:tgtEl>
                                      </p:cBhvr>
                                    </p:animEffect>
                                    <p:anim calcmode="lin" valueType="num">
                                      <p:cBhvr>
                                        <p:cTn id="36" dur="1000" fill="hold"/>
                                        <p:tgtEl>
                                          <p:spTgt spid="11266">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126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1266">
                                            <p:txEl>
                                              <p:pRg st="6" end="6"/>
                                            </p:txEl>
                                          </p:spTgt>
                                        </p:tgtEl>
                                        <p:attrNameLst>
                                          <p:attrName>style.visibility</p:attrName>
                                        </p:attrNameLst>
                                      </p:cBhvr>
                                      <p:to>
                                        <p:strVal val="visible"/>
                                      </p:to>
                                    </p:set>
                                    <p:animEffect transition="in" filter="fade">
                                      <p:cBhvr>
                                        <p:cTn id="42" dur="1000"/>
                                        <p:tgtEl>
                                          <p:spTgt spid="11266">
                                            <p:txEl>
                                              <p:pRg st="6" end="6"/>
                                            </p:txEl>
                                          </p:spTgt>
                                        </p:tgtEl>
                                      </p:cBhvr>
                                    </p:animEffect>
                                    <p:anim calcmode="lin" valueType="num">
                                      <p:cBhvr>
                                        <p:cTn id="43" dur="1000" fill="hold"/>
                                        <p:tgtEl>
                                          <p:spTgt spid="11266">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126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365125"/>
            <a:ext cx="7886700" cy="1325563"/>
          </a:xfrm>
        </p:spPr>
        <p:txBody>
          <a:bodyPr>
            <a:normAutofit/>
          </a:bodyPr>
          <a:lstStyle/>
          <a:p>
            <a:r>
              <a:rPr lang="en-GB" sz="4700"/>
              <a:t>Assignment brief - Report</a:t>
            </a:r>
          </a:p>
        </p:txBody>
      </p:sp>
      <p:sp>
        <p:nvSpPr>
          <p:cNvPr id="19"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 name="connsiteX0" fmla="*/ 0 w 8140446"/>
              <a:gd name="connsiteY0" fmla="*/ 0 h 18288"/>
              <a:gd name="connsiteX1" fmla="*/ 596966 w 8140446"/>
              <a:gd name="connsiteY1" fmla="*/ 0 h 18288"/>
              <a:gd name="connsiteX2" fmla="*/ 1031123 w 8140446"/>
              <a:gd name="connsiteY2" fmla="*/ 0 h 18288"/>
              <a:gd name="connsiteX3" fmla="*/ 1872303 w 8140446"/>
              <a:gd name="connsiteY3" fmla="*/ 0 h 18288"/>
              <a:gd name="connsiteX4" fmla="*/ 2469269 w 8140446"/>
              <a:gd name="connsiteY4" fmla="*/ 0 h 18288"/>
              <a:gd name="connsiteX5" fmla="*/ 3066235 w 8140446"/>
              <a:gd name="connsiteY5" fmla="*/ 0 h 18288"/>
              <a:gd name="connsiteX6" fmla="*/ 3907414 w 8140446"/>
              <a:gd name="connsiteY6" fmla="*/ 0 h 18288"/>
              <a:gd name="connsiteX7" fmla="*/ 4422976 w 8140446"/>
              <a:gd name="connsiteY7" fmla="*/ 0 h 18288"/>
              <a:gd name="connsiteX8" fmla="*/ 5264155 w 8140446"/>
              <a:gd name="connsiteY8" fmla="*/ 0 h 18288"/>
              <a:gd name="connsiteX9" fmla="*/ 6105335 w 8140446"/>
              <a:gd name="connsiteY9" fmla="*/ 0 h 18288"/>
              <a:gd name="connsiteX10" fmla="*/ 6783705 w 8140446"/>
              <a:gd name="connsiteY10" fmla="*/ 0 h 18288"/>
              <a:gd name="connsiteX11" fmla="*/ 8140446 w 8140446"/>
              <a:gd name="connsiteY11" fmla="*/ 0 h 18288"/>
              <a:gd name="connsiteX12" fmla="*/ 8140446 w 8140446"/>
              <a:gd name="connsiteY12" fmla="*/ 18288 h 18288"/>
              <a:gd name="connsiteX13" fmla="*/ 7706289 w 8140446"/>
              <a:gd name="connsiteY13" fmla="*/ 18288 h 18288"/>
              <a:gd name="connsiteX14" fmla="*/ 6865109 w 8140446"/>
              <a:gd name="connsiteY14" fmla="*/ 18288 h 18288"/>
              <a:gd name="connsiteX15" fmla="*/ 6349548 w 8140446"/>
              <a:gd name="connsiteY15" fmla="*/ 18288 h 18288"/>
              <a:gd name="connsiteX16" fmla="*/ 5671177 w 8140446"/>
              <a:gd name="connsiteY16" fmla="*/ 18288 h 18288"/>
              <a:gd name="connsiteX17" fmla="*/ 4829998 w 8140446"/>
              <a:gd name="connsiteY17" fmla="*/ 18288 h 18288"/>
              <a:gd name="connsiteX18" fmla="*/ 4151627 w 8140446"/>
              <a:gd name="connsiteY18" fmla="*/ 18288 h 18288"/>
              <a:gd name="connsiteX19" fmla="*/ 3717470 w 8140446"/>
              <a:gd name="connsiteY19" fmla="*/ 18288 h 18288"/>
              <a:gd name="connsiteX20" fmla="*/ 3201909 w 8140446"/>
              <a:gd name="connsiteY20" fmla="*/ 18288 h 18288"/>
              <a:gd name="connsiteX21" fmla="*/ 2360729 w 8140446"/>
              <a:gd name="connsiteY21" fmla="*/ 18288 h 18288"/>
              <a:gd name="connsiteX22" fmla="*/ 1682359 w 8140446"/>
              <a:gd name="connsiteY22" fmla="*/ 18288 h 18288"/>
              <a:gd name="connsiteX23" fmla="*/ 1166797 w 8140446"/>
              <a:gd name="connsiteY23" fmla="*/ 18288 h 18288"/>
              <a:gd name="connsiteX24" fmla="*/ 0 w 8140446"/>
              <a:gd name="connsiteY24" fmla="*/ 18288 h 18288"/>
              <a:gd name="connsiteX25" fmla="*/ 0 w 8140446"/>
              <a:gd name="connsiteY2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140446" h="18288" fill="none" extrusionOk="0">
                <a:moveTo>
                  <a:pt x="0" y="0"/>
                </a:moveTo>
                <a:cubicBezTo>
                  <a:pt x="87427" y="6231"/>
                  <a:pt x="309612" y="-26324"/>
                  <a:pt x="434157" y="0"/>
                </a:cubicBezTo>
                <a:cubicBezTo>
                  <a:pt x="536972" y="29330"/>
                  <a:pt x="959392" y="28619"/>
                  <a:pt x="1193932" y="0"/>
                </a:cubicBezTo>
                <a:cubicBezTo>
                  <a:pt x="1446097" y="13819"/>
                  <a:pt x="1471680" y="7203"/>
                  <a:pt x="1628089" y="0"/>
                </a:cubicBezTo>
                <a:cubicBezTo>
                  <a:pt x="1817415" y="4047"/>
                  <a:pt x="1949536" y="-59324"/>
                  <a:pt x="2225055" y="0"/>
                </a:cubicBezTo>
                <a:cubicBezTo>
                  <a:pt x="2520490" y="18365"/>
                  <a:pt x="2717469" y="18707"/>
                  <a:pt x="3066235" y="0"/>
                </a:cubicBezTo>
                <a:cubicBezTo>
                  <a:pt x="3437075" y="3751"/>
                  <a:pt x="3408347" y="31644"/>
                  <a:pt x="3744605" y="0"/>
                </a:cubicBezTo>
                <a:cubicBezTo>
                  <a:pt x="4097249" y="-11527"/>
                  <a:pt x="4249699" y="-32555"/>
                  <a:pt x="4504380" y="0"/>
                </a:cubicBezTo>
                <a:cubicBezTo>
                  <a:pt x="4737570" y="17980"/>
                  <a:pt x="4877497" y="1006"/>
                  <a:pt x="5101346" y="0"/>
                </a:cubicBezTo>
                <a:cubicBezTo>
                  <a:pt x="5359305" y="-15330"/>
                  <a:pt x="5447195" y="7257"/>
                  <a:pt x="5779717" y="0"/>
                </a:cubicBezTo>
                <a:cubicBezTo>
                  <a:pt x="6090019" y="-17621"/>
                  <a:pt x="6273151" y="4279"/>
                  <a:pt x="6620896" y="0"/>
                </a:cubicBezTo>
                <a:cubicBezTo>
                  <a:pt x="6968586" y="34056"/>
                  <a:pt x="6990073" y="23587"/>
                  <a:pt x="7136458" y="0"/>
                </a:cubicBezTo>
                <a:cubicBezTo>
                  <a:pt x="7320575" y="20480"/>
                  <a:pt x="7847401" y="-6173"/>
                  <a:pt x="8140446" y="0"/>
                </a:cubicBezTo>
                <a:cubicBezTo>
                  <a:pt x="8139878" y="7862"/>
                  <a:pt x="8140227" y="13269"/>
                  <a:pt x="8140446" y="18288"/>
                </a:cubicBezTo>
                <a:cubicBezTo>
                  <a:pt x="7908069" y="-20636"/>
                  <a:pt x="7683037" y="21977"/>
                  <a:pt x="7543480" y="18288"/>
                </a:cubicBezTo>
                <a:cubicBezTo>
                  <a:pt x="7393752" y="10050"/>
                  <a:pt x="7221032" y="-3229"/>
                  <a:pt x="7109323" y="18288"/>
                </a:cubicBezTo>
                <a:cubicBezTo>
                  <a:pt x="7015297" y="22483"/>
                  <a:pt x="6599332" y="40899"/>
                  <a:pt x="6430952" y="18288"/>
                </a:cubicBezTo>
                <a:cubicBezTo>
                  <a:pt x="6292915" y="-34150"/>
                  <a:pt x="6142305" y="21507"/>
                  <a:pt x="5915391" y="18288"/>
                </a:cubicBezTo>
                <a:cubicBezTo>
                  <a:pt x="5682725" y="47843"/>
                  <a:pt x="5440566" y="31420"/>
                  <a:pt x="5237020" y="18288"/>
                </a:cubicBezTo>
                <a:cubicBezTo>
                  <a:pt x="5046456" y="10577"/>
                  <a:pt x="4706449" y="51976"/>
                  <a:pt x="4558650" y="18288"/>
                </a:cubicBezTo>
                <a:cubicBezTo>
                  <a:pt x="4361396" y="-987"/>
                  <a:pt x="4145362" y="-22303"/>
                  <a:pt x="3880279" y="18288"/>
                </a:cubicBezTo>
                <a:cubicBezTo>
                  <a:pt x="3610716" y="25411"/>
                  <a:pt x="3472690" y="4008"/>
                  <a:pt x="3201909" y="18288"/>
                </a:cubicBezTo>
                <a:cubicBezTo>
                  <a:pt x="2913595" y="35097"/>
                  <a:pt x="2753317" y="-1149"/>
                  <a:pt x="2604943" y="18288"/>
                </a:cubicBezTo>
                <a:cubicBezTo>
                  <a:pt x="2450130" y="36989"/>
                  <a:pt x="1974183" y="40159"/>
                  <a:pt x="1845168" y="18288"/>
                </a:cubicBezTo>
                <a:cubicBezTo>
                  <a:pt x="1677929" y="220"/>
                  <a:pt x="1378098" y="-772"/>
                  <a:pt x="1166797" y="18288"/>
                </a:cubicBezTo>
                <a:cubicBezTo>
                  <a:pt x="921150" y="53277"/>
                  <a:pt x="327457" y="47297"/>
                  <a:pt x="0" y="18288"/>
                </a:cubicBezTo>
                <a:cubicBezTo>
                  <a:pt x="-589" y="13471"/>
                  <a:pt x="-474" y="7409"/>
                  <a:pt x="0" y="0"/>
                </a:cubicBezTo>
                <a:close/>
              </a:path>
              <a:path w="8140446" h="18288" stroke="0" extrusionOk="0">
                <a:moveTo>
                  <a:pt x="0" y="0"/>
                </a:moveTo>
                <a:cubicBezTo>
                  <a:pt x="136968" y="-25482"/>
                  <a:pt x="379786" y="11224"/>
                  <a:pt x="596966" y="0"/>
                </a:cubicBezTo>
                <a:cubicBezTo>
                  <a:pt x="815878" y="-21223"/>
                  <a:pt x="832062" y="11868"/>
                  <a:pt x="1031123" y="0"/>
                </a:cubicBezTo>
                <a:cubicBezTo>
                  <a:pt x="1256800" y="-30738"/>
                  <a:pt x="1658090" y="-20345"/>
                  <a:pt x="1872303" y="0"/>
                </a:cubicBezTo>
                <a:cubicBezTo>
                  <a:pt x="2115604" y="28431"/>
                  <a:pt x="2277865" y="-40642"/>
                  <a:pt x="2469269" y="0"/>
                </a:cubicBezTo>
                <a:cubicBezTo>
                  <a:pt x="2679731" y="25919"/>
                  <a:pt x="2788602" y="-6498"/>
                  <a:pt x="3066235" y="0"/>
                </a:cubicBezTo>
                <a:cubicBezTo>
                  <a:pt x="3325663" y="-14487"/>
                  <a:pt x="3706561" y="67517"/>
                  <a:pt x="3907414" y="0"/>
                </a:cubicBezTo>
                <a:cubicBezTo>
                  <a:pt x="4127229" y="-37113"/>
                  <a:pt x="4179037" y="-8167"/>
                  <a:pt x="4422976" y="0"/>
                </a:cubicBezTo>
                <a:cubicBezTo>
                  <a:pt x="4683575" y="-28486"/>
                  <a:pt x="5055803" y="-13799"/>
                  <a:pt x="5264155" y="0"/>
                </a:cubicBezTo>
                <a:cubicBezTo>
                  <a:pt x="5513566" y="14315"/>
                  <a:pt x="5735215" y="2768"/>
                  <a:pt x="6105335" y="0"/>
                </a:cubicBezTo>
                <a:cubicBezTo>
                  <a:pt x="6510913" y="-12587"/>
                  <a:pt x="6456171" y="3247"/>
                  <a:pt x="6783705" y="0"/>
                </a:cubicBezTo>
                <a:cubicBezTo>
                  <a:pt x="7057099" y="-15461"/>
                  <a:pt x="7592067" y="5384"/>
                  <a:pt x="8140446" y="0"/>
                </a:cubicBezTo>
                <a:cubicBezTo>
                  <a:pt x="8140452" y="8597"/>
                  <a:pt x="8141122" y="9732"/>
                  <a:pt x="8140446" y="18288"/>
                </a:cubicBezTo>
                <a:cubicBezTo>
                  <a:pt x="7961834" y="8406"/>
                  <a:pt x="7874097" y="10350"/>
                  <a:pt x="7706289" y="18288"/>
                </a:cubicBezTo>
                <a:cubicBezTo>
                  <a:pt x="7582508" y="-14920"/>
                  <a:pt x="7179551" y="-33111"/>
                  <a:pt x="6865109" y="18288"/>
                </a:cubicBezTo>
                <a:cubicBezTo>
                  <a:pt x="6583382" y="24117"/>
                  <a:pt x="6525821" y="36696"/>
                  <a:pt x="6349548" y="18288"/>
                </a:cubicBezTo>
                <a:cubicBezTo>
                  <a:pt x="6209953" y="10881"/>
                  <a:pt x="5959707" y="-47828"/>
                  <a:pt x="5671177" y="18288"/>
                </a:cubicBezTo>
                <a:cubicBezTo>
                  <a:pt x="5387744" y="29809"/>
                  <a:pt x="5228514" y="101507"/>
                  <a:pt x="4829998" y="18288"/>
                </a:cubicBezTo>
                <a:cubicBezTo>
                  <a:pt x="4415646" y="-28596"/>
                  <a:pt x="4343809" y="28954"/>
                  <a:pt x="4151627" y="18288"/>
                </a:cubicBezTo>
                <a:cubicBezTo>
                  <a:pt x="3950673" y="-9796"/>
                  <a:pt x="3879947" y="41143"/>
                  <a:pt x="3717470" y="18288"/>
                </a:cubicBezTo>
                <a:cubicBezTo>
                  <a:pt x="3558660" y="10110"/>
                  <a:pt x="3468854" y="29375"/>
                  <a:pt x="3201909" y="18288"/>
                </a:cubicBezTo>
                <a:cubicBezTo>
                  <a:pt x="2965673" y="10505"/>
                  <a:pt x="2568327" y="22116"/>
                  <a:pt x="2360729" y="18288"/>
                </a:cubicBezTo>
                <a:cubicBezTo>
                  <a:pt x="2171885" y="49144"/>
                  <a:pt x="1923258" y="16020"/>
                  <a:pt x="1682359" y="18288"/>
                </a:cubicBezTo>
                <a:cubicBezTo>
                  <a:pt x="1430698" y="-2378"/>
                  <a:pt x="1324229" y="-1751"/>
                  <a:pt x="1166797" y="18288"/>
                </a:cubicBezTo>
                <a:cubicBezTo>
                  <a:pt x="1001390" y="41795"/>
                  <a:pt x="324313" y="57964"/>
                  <a:pt x="0" y="18288"/>
                </a:cubicBezTo>
                <a:cubicBezTo>
                  <a:pt x="285" y="13135"/>
                  <a:pt x="532" y="5956"/>
                  <a:pt x="0" y="0"/>
                </a:cubicBezTo>
                <a:close/>
              </a:path>
              <a:path w="8140446" h="18288" fill="none" stroke="0" extrusionOk="0">
                <a:moveTo>
                  <a:pt x="0" y="0"/>
                </a:moveTo>
                <a:cubicBezTo>
                  <a:pt x="69532" y="-6557"/>
                  <a:pt x="264219" y="3919"/>
                  <a:pt x="434157" y="0"/>
                </a:cubicBezTo>
                <a:cubicBezTo>
                  <a:pt x="600013" y="9090"/>
                  <a:pt x="921449" y="-13478"/>
                  <a:pt x="1193932" y="0"/>
                </a:cubicBezTo>
                <a:cubicBezTo>
                  <a:pt x="1443592" y="14844"/>
                  <a:pt x="1471188" y="10722"/>
                  <a:pt x="1628089" y="0"/>
                </a:cubicBezTo>
                <a:cubicBezTo>
                  <a:pt x="1750006" y="-24149"/>
                  <a:pt x="1967480" y="-14904"/>
                  <a:pt x="2225055" y="0"/>
                </a:cubicBezTo>
                <a:cubicBezTo>
                  <a:pt x="2503918" y="19247"/>
                  <a:pt x="2709263" y="-16351"/>
                  <a:pt x="3066235" y="0"/>
                </a:cubicBezTo>
                <a:cubicBezTo>
                  <a:pt x="3429723" y="-1627"/>
                  <a:pt x="3399401" y="30976"/>
                  <a:pt x="3744605" y="0"/>
                </a:cubicBezTo>
                <a:cubicBezTo>
                  <a:pt x="4081920" y="-40602"/>
                  <a:pt x="4258272" y="-2441"/>
                  <a:pt x="4504380" y="0"/>
                </a:cubicBezTo>
                <a:cubicBezTo>
                  <a:pt x="4760039" y="21121"/>
                  <a:pt x="4866555" y="-1351"/>
                  <a:pt x="5101346" y="0"/>
                </a:cubicBezTo>
                <a:cubicBezTo>
                  <a:pt x="5336279" y="1859"/>
                  <a:pt x="5465100" y="30801"/>
                  <a:pt x="5779717" y="0"/>
                </a:cubicBezTo>
                <a:cubicBezTo>
                  <a:pt x="6117018" y="-2879"/>
                  <a:pt x="6273497" y="-5002"/>
                  <a:pt x="6620896" y="0"/>
                </a:cubicBezTo>
                <a:cubicBezTo>
                  <a:pt x="6972306" y="38666"/>
                  <a:pt x="6992056" y="28334"/>
                  <a:pt x="7136458" y="0"/>
                </a:cubicBezTo>
                <a:cubicBezTo>
                  <a:pt x="7325567" y="-61201"/>
                  <a:pt x="7766555" y="-88399"/>
                  <a:pt x="8140446" y="0"/>
                </a:cubicBezTo>
                <a:cubicBezTo>
                  <a:pt x="8140031" y="7748"/>
                  <a:pt x="8139515" y="13015"/>
                  <a:pt x="8140446" y="18288"/>
                </a:cubicBezTo>
                <a:cubicBezTo>
                  <a:pt x="7892673" y="-4012"/>
                  <a:pt x="7668025" y="650"/>
                  <a:pt x="7543480" y="18288"/>
                </a:cubicBezTo>
                <a:cubicBezTo>
                  <a:pt x="7406710" y="-3467"/>
                  <a:pt x="7207646" y="8893"/>
                  <a:pt x="7109323" y="18288"/>
                </a:cubicBezTo>
                <a:cubicBezTo>
                  <a:pt x="6993037" y="49011"/>
                  <a:pt x="6598723" y="59405"/>
                  <a:pt x="6430952" y="18288"/>
                </a:cubicBezTo>
                <a:cubicBezTo>
                  <a:pt x="6284771" y="15315"/>
                  <a:pt x="6162730" y="20350"/>
                  <a:pt x="5915391" y="18288"/>
                </a:cubicBezTo>
                <a:cubicBezTo>
                  <a:pt x="5684668" y="13603"/>
                  <a:pt x="5422852" y="53618"/>
                  <a:pt x="5237020" y="18288"/>
                </a:cubicBezTo>
                <a:cubicBezTo>
                  <a:pt x="5035482" y="26296"/>
                  <a:pt x="4719808" y="55145"/>
                  <a:pt x="4558650" y="18288"/>
                </a:cubicBezTo>
                <a:cubicBezTo>
                  <a:pt x="4375169" y="-35587"/>
                  <a:pt x="4137553" y="12086"/>
                  <a:pt x="3880279" y="18288"/>
                </a:cubicBezTo>
                <a:cubicBezTo>
                  <a:pt x="3624533" y="32648"/>
                  <a:pt x="3467387" y="6480"/>
                  <a:pt x="3201909" y="18288"/>
                </a:cubicBezTo>
                <a:cubicBezTo>
                  <a:pt x="2918126" y="73342"/>
                  <a:pt x="2717830" y="-17156"/>
                  <a:pt x="2604943" y="18288"/>
                </a:cubicBezTo>
                <a:cubicBezTo>
                  <a:pt x="2496133" y="44525"/>
                  <a:pt x="2003915" y="18254"/>
                  <a:pt x="1845168" y="18288"/>
                </a:cubicBezTo>
                <a:cubicBezTo>
                  <a:pt x="1694518" y="14989"/>
                  <a:pt x="1344959" y="44188"/>
                  <a:pt x="1166797" y="18288"/>
                </a:cubicBezTo>
                <a:cubicBezTo>
                  <a:pt x="935925" y="69451"/>
                  <a:pt x="319712" y="-63972"/>
                  <a:pt x="0" y="18288"/>
                </a:cubicBezTo>
                <a:cubicBezTo>
                  <a:pt x="1307" y="12414"/>
                  <a:pt x="-32" y="574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1219033472">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28650" y="1929384"/>
            <a:ext cx="7886700" cy="4251960"/>
          </a:xfrm>
        </p:spPr>
        <p:txBody>
          <a:bodyPr>
            <a:normAutofit/>
          </a:bodyPr>
          <a:lstStyle/>
          <a:p>
            <a:pPr lvl="0">
              <a:lnSpc>
                <a:spcPct val="90000"/>
              </a:lnSpc>
              <a:buFont typeface="+mj-lt"/>
              <a:buAutoNum type="alphaLcParenR"/>
            </a:pPr>
            <a:r>
              <a:rPr lang="en-GB" sz="1600" b="1">
                <a:latin typeface="Arial"/>
                <a:ea typeface="Times New Roman"/>
              </a:rPr>
              <a:t>REPORT: ANALYSIS/EVALUATION/CRITIQUE  </a:t>
            </a:r>
            <a:endParaRPr lang="en-GB" sz="1600">
              <a:latin typeface="Times New Roman"/>
              <a:ea typeface="Times New Roman"/>
            </a:endParaRPr>
          </a:p>
          <a:p>
            <a:pPr lvl="0">
              <a:lnSpc>
                <a:spcPct val="90000"/>
              </a:lnSpc>
              <a:buFont typeface="Symbol"/>
              <a:buChar char=""/>
            </a:pPr>
            <a:r>
              <a:rPr lang="en-GB" sz="1600">
                <a:latin typeface="Arial"/>
                <a:ea typeface="Times New Roman"/>
              </a:rPr>
              <a:t>The specific objectives of the module should be met with clear aims and objectives that are fully addressed throughout the assignment.  The discursive content of the assignment should be supported by pertinent facts and figures. There should be a critical focus on analysis and evaluation based on effective critique of business practice using theoretical concepts and ideas on change management. </a:t>
            </a:r>
            <a:endParaRPr lang="en-GB" sz="1600">
              <a:latin typeface="Times New Roman"/>
              <a:ea typeface="Times New Roman"/>
            </a:endParaRPr>
          </a:p>
          <a:p>
            <a:pPr marL="114300" indent="0">
              <a:lnSpc>
                <a:spcPct val="90000"/>
              </a:lnSpc>
              <a:spcAft>
                <a:spcPts val="0"/>
              </a:spcAft>
              <a:buNone/>
            </a:pPr>
            <a:r>
              <a:rPr lang="en-GB" sz="1600">
                <a:latin typeface="Arial"/>
                <a:ea typeface="Times New Roman"/>
              </a:rPr>
              <a:t> </a:t>
            </a:r>
            <a:endParaRPr lang="en-GB" sz="1600">
              <a:latin typeface="Times New Roman"/>
              <a:ea typeface="Times New Roman"/>
            </a:endParaRPr>
          </a:p>
          <a:p>
            <a:pPr lvl="0">
              <a:lnSpc>
                <a:spcPct val="90000"/>
              </a:lnSpc>
              <a:buFont typeface="Symbol"/>
              <a:buChar char=""/>
            </a:pPr>
            <a:r>
              <a:rPr lang="en-GB" sz="1600">
                <a:latin typeface="Arial"/>
                <a:ea typeface="Times New Roman"/>
              </a:rPr>
              <a:t>Build on the work undertaken for the presentation.  Link theory with practice and present evidence to support conclusions reached. The conclusion should be informative and cogently structured.  Recommendations should be relevant in relation to the information and analysis produced in the main body of the assignment. </a:t>
            </a:r>
            <a:endParaRPr lang="en-GB" sz="1600">
              <a:latin typeface="Times New Roman"/>
              <a:ea typeface="Times New Roman"/>
            </a:endParaRPr>
          </a:p>
          <a:p>
            <a:pPr marL="457200">
              <a:lnSpc>
                <a:spcPct val="90000"/>
              </a:lnSpc>
              <a:spcAft>
                <a:spcPts val="0"/>
              </a:spcAft>
            </a:pPr>
            <a:endParaRPr lang="en-GB" sz="1600">
              <a:latin typeface="Times New Roman"/>
              <a:ea typeface="Times New Roman"/>
            </a:endParaRPr>
          </a:p>
          <a:p>
            <a:pPr lvl="0">
              <a:lnSpc>
                <a:spcPct val="90000"/>
              </a:lnSpc>
              <a:buFont typeface="Symbol"/>
              <a:buChar char=""/>
            </a:pPr>
            <a:r>
              <a:rPr lang="en-GB" sz="1600" b="1">
                <a:latin typeface="Arial"/>
                <a:ea typeface="Times New Roman"/>
              </a:rPr>
              <a:t>The assignment content should be evaluative, analytical, have a strong business case, strategic focus and customer orientation so as to re-enforce the business case for change.</a:t>
            </a:r>
            <a:endParaRPr lang="en-GB" sz="1600">
              <a:latin typeface="Times New Roman"/>
              <a:ea typeface="Times New Roman"/>
            </a:endParaRPr>
          </a:p>
          <a:p>
            <a:pPr>
              <a:lnSpc>
                <a:spcPct val="90000"/>
              </a:lnSpc>
            </a:pPr>
            <a:endParaRPr lang="en-GB" sz="1600"/>
          </a:p>
        </p:txBody>
      </p:sp>
    </p:spTree>
    <p:extLst>
      <p:ext uri="{BB962C8B-B14F-4D97-AF65-F5344CB8AC3E}">
        <p14:creationId xmlns:p14="http://schemas.microsoft.com/office/powerpoint/2010/main" val="3959512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429917F3-0560-4C6F-B265-458B218C4B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953691" y="662400"/>
            <a:ext cx="7541790" cy="1325563"/>
          </a:xfrm>
        </p:spPr>
        <p:txBody>
          <a:bodyPr anchor="t">
            <a:normAutofit/>
          </a:bodyPr>
          <a:lstStyle/>
          <a:p>
            <a:r>
              <a:rPr lang="en-GB" dirty="0"/>
              <a:t>Report</a:t>
            </a:r>
          </a:p>
        </p:txBody>
      </p:sp>
      <p:grpSp>
        <p:nvGrpSpPr>
          <p:cNvPr id="26" name="Group 25">
            <a:extLst>
              <a:ext uri="{FF2B5EF4-FFF2-40B4-BE49-F238E27FC236}">
                <a16:creationId xmlns:a16="http://schemas.microsoft.com/office/drawing/2014/main" id="{AA39BAE7-7EB8-4E22-BCBB-F00F514DB7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64368" cy="6858000"/>
            <a:chOff x="0" y="0"/>
            <a:chExt cx="885825" cy="6858000"/>
          </a:xfrm>
        </p:grpSpPr>
        <p:sp>
          <p:nvSpPr>
            <p:cNvPr id="31" name="Freeform 6">
              <a:extLst>
                <a:ext uri="{FF2B5EF4-FFF2-40B4-BE49-F238E27FC236}">
                  <a16:creationId xmlns:a16="http://schemas.microsoft.com/office/drawing/2014/main" id="{CE476A00-9FF6-4B98-9E5C-7A22D8F59C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rgbClr val="FFFFFF"/>
            </a:solidFill>
            <a:ln w="0">
              <a:noFill/>
              <a:prstDash val="solid"/>
              <a:round/>
              <a:headEnd/>
              <a:tailEnd/>
            </a:ln>
          </p:spPr>
        </p:sp>
        <p:sp>
          <p:nvSpPr>
            <p:cNvPr id="28" name="Freeform 6">
              <a:extLst>
                <a:ext uri="{FF2B5EF4-FFF2-40B4-BE49-F238E27FC236}">
                  <a16:creationId xmlns:a16="http://schemas.microsoft.com/office/drawing/2014/main" id="{8F0632CB-5E59-4727-9C88-4537512D56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25000"/>
              </a:schemeClr>
            </a:solidFill>
            <a:ln w="0">
              <a:noFill/>
              <a:prstDash val="solid"/>
              <a:round/>
              <a:headEnd/>
              <a:tailEnd/>
            </a:ln>
          </p:spPr>
        </p:sp>
      </p:grpSp>
      <p:sp>
        <p:nvSpPr>
          <p:cNvPr id="32" name="Content Placeholder 2"/>
          <p:cNvSpPr>
            <a:spLocks noGrp="1"/>
          </p:cNvSpPr>
          <p:nvPr>
            <p:ph idx="1"/>
          </p:nvPr>
        </p:nvSpPr>
        <p:spPr>
          <a:xfrm>
            <a:off x="938758" y="2286001"/>
            <a:ext cx="7566834" cy="3909599"/>
          </a:xfrm>
        </p:spPr>
        <p:txBody>
          <a:bodyPr>
            <a:normAutofit/>
          </a:bodyPr>
          <a:lstStyle/>
          <a:p>
            <a:pPr lvl="0">
              <a:buFont typeface="Symbol"/>
              <a:buChar char=""/>
            </a:pPr>
            <a:r>
              <a:rPr lang="en-GB" sz="1700" b="1">
                <a:solidFill>
                  <a:schemeClr val="tx1">
                    <a:alpha val="60000"/>
                  </a:schemeClr>
                </a:solidFill>
                <a:latin typeface="Arial"/>
                <a:ea typeface="Times New Roman"/>
              </a:rPr>
              <a:t>Your analysis and evaluation should make reference to theoretical models, ideas and concepts, focusing on organisational development, the socio-psychology of resistance to change and sustaining organisational effectiveness.</a:t>
            </a:r>
          </a:p>
          <a:p>
            <a:pPr marL="0" lvl="0" indent="0">
              <a:buNone/>
            </a:pPr>
            <a:endParaRPr lang="en-GB" sz="1700">
              <a:solidFill>
                <a:schemeClr val="tx1">
                  <a:alpha val="60000"/>
                </a:schemeClr>
              </a:solidFill>
              <a:latin typeface="Times New Roman"/>
              <a:ea typeface="Times New Roman"/>
            </a:endParaRPr>
          </a:p>
          <a:p>
            <a:pPr lvl="0">
              <a:buFont typeface="Symbol"/>
              <a:buChar char=""/>
            </a:pPr>
            <a:r>
              <a:rPr lang="en-GB" sz="1700">
                <a:solidFill>
                  <a:schemeClr val="tx1">
                    <a:alpha val="60000"/>
                  </a:schemeClr>
                </a:solidFill>
                <a:latin typeface="Arial"/>
                <a:ea typeface="Times New Roman"/>
              </a:rPr>
              <a:t>Utilise a variety of data sources, which might include primary data, to inform the reader and support your analysis, conclusions and recommendations.</a:t>
            </a:r>
            <a:endParaRPr lang="en-GB" sz="1700">
              <a:solidFill>
                <a:schemeClr val="tx1">
                  <a:alpha val="60000"/>
                </a:schemeClr>
              </a:solidFill>
              <a:latin typeface="Times New Roman"/>
              <a:ea typeface="Times New Roman"/>
            </a:endParaRPr>
          </a:p>
          <a:p>
            <a:pPr marL="0" indent="0">
              <a:buNone/>
            </a:pPr>
            <a:endParaRPr lang="en-GB" sz="1700">
              <a:solidFill>
                <a:schemeClr val="tx1">
                  <a:alpha val="60000"/>
                </a:schemeClr>
              </a:solidFill>
            </a:endParaRPr>
          </a:p>
          <a:p>
            <a:pPr marL="0" indent="0">
              <a:buNone/>
            </a:pPr>
            <a:endParaRPr lang="en-GB" sz="1700">
              <a:solidFill>
                <a:schemeClr val="tx1">
                  <a:alpha val="60000"/>
                </a:schemeClr>
              </a:solidFill>
            </a:endParaRPr>
          </a:p>
        </p:txBody>
      </p:sp>
    </p:spTree>
    <p:extLst>
      <p:ext uri="{BB962C8B-B14F-4D97-AF65-F5344CB8AC3E}">
        <p14:creationId xmlns:p14="http://schemas.microsoft.com/office/powerpoint/2010/main" val="2091951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82600" y="321734"/>
            <a:ext cx="8178799" cy="1135737"/>
          </a:xfrm>
        </p:spPr>
        <p:txBody>
          <a:bodyPr>
            <a:normAutofit/>
          </a:bodyPr>
          <a:lstStyle/>
          <a:p>
            <a:r>
              <a:rPr lang="en-GB" sz="3100" dirty="0"/>
              <a:t>Report</a:t>
            </a:r>
          </a:p>
        </p:txBody>
      </p:sp>
      <p:sp>
        <p:nvSpPr>
          <p:cNvPr id="3" name="Content Placeholder 2"/>
          <p:cNvSpPr>
            <a:spLocks noGrp="1"/>
          </p:cNvSpPr>
          <p:nvPr>
            <p:ph idx="1"/>
          </p:nvPr>
        </p:nvSpPr>
        <p:spPr>
          <a:xfrm>
            <a:off x="482600" y="1782981"/>
            <a:ext cx="8178799" cy="4393982"/>
          </a:xfrm>
        </p:spPr>
        <p:txBody>
          <a:bodyPr>
            <a:normAutofit/>
          </a:bodyPr>
          <a:lstStyle/>
          <a:p>
            <a:pPr marL="114300" indent="0">
              <a:lnSpc>
                <a:spcPct val="90000"/>
              </a:lnSpc>
              <a:spcAft>
                <a:spcPts val="0"/>
              </a:spcAft>
              <a:buNone/>
            </a:pPr>
            <a:r>
              <a:rPr lang="en-GB" sz="1400" dirty="0">
                <a:latin typeface="Arial"/>
                <a:ea typeface="Times New Roman"/>
              </a:rPr>
              <a:t>Please note the following when completing your report:</a:t>
            </a:r>
            <a:endParaRPr lang="en-GB" sz="1400" dirty="0">
              <a:latin typeface="Times New Roman"/>
              <a:ea typeface="Times New Roman"/>
            </a:endParaRPr>
          </a:p>
          <a:p>
            <a:pPr lvl="0">
              <a:lnSpc>
                <a:spcPct val="90000"/>
              </a:lnSpc>
              <a:buFont typeface="+mj-lt"/>
              <a:buAutoNum type="arabicPeriod"/>
            </a:pPr>
            <a:r>
              <a:rPr lang="en-GB" sz="1400" b="1" dirty="0">
                <a:latin typeface="Arial"/>
                <a:ea typeface="Times New Roman"/>
                <a:cs typeface="Times New Roman"/>
              </a:rPr>
              <a:t>Writing:</a:t>
            </a:r>
            <a:r>
              <a:rPr lang="en-GB" sz="1400" dirty="0">
                <a:latin typeface="Arial"/>
                <a:ea typeface="Times New Roman"/>
                <a:cs typeface="Times New Roman"/>
              </a:rPr>
              <a:t> Written in English in an appropriate business/academic style</a:t>
            </a:r>
            <a:endParaRPr lang="en-GB" sz="1400" dirty="0">
              <a:latin typeface="Times New Roman"/>
              <a:ea typeface="Times New Roman"/>
              <a:cs typeface="Times New Roman"/>
            </a:endParaRPr>
          </a:p>
          <a:p>
            <a:pPr lvl="0">
              <a:lnSpc>
                <a:spcPct val="90000"/>
              </a:lnSpc>
              <a:buFont typeface="+mj-lt"/>
              <a:buAutoNum type="arabicPeriod"/>
            </a:pPr>
            <a:r>
              <a:rPr lang="en-GB" sz="1400" b="1" dirty="0">
                <a:latin typeface="Arial"/>
                <a:ea typeface="Times New Roman"/>
                <a:cs typeface="Times New Roman"/>
              </a:rPr>
              <a:t>Focus:</a:t>
            </a:r>
            <a:r>
              <a:rPr lang="en-GB" sz="1400" dirty="0">
                <a:latin typeface="Arial"/>
                <a:ea typeface="Times New Roman"/>
                <a:cs typeface="Times New Roman"/>
              </a:rPr>
              <a:t> Focus only on the tasks set in the assignment.</a:t>
            </a:r>
            <a:endParaRPr lang="en-GB" sz="1400" dirty="0">
              <a:latin typeface="Times New Roman"/>
              <a:ea typeface="Times New Roman"/>
              <a:cs typeface="Times New Roman"/>
            </a:endParaRPr>
          </a:p>
          <a:p>
            <a:pPr lvl="0">
              <a:lnSpc>
                <a:spcPct val="90000"/>
              </a:lnSpc>
              <a:buFont typeface="+mj-lt"/>
              <a:buAutoNum type="arabicPeriod"/>
            </a:pPr>
            <a:r>
              <a:rPr lang="en-GB" sz="1400" b="1" dirty="0">
                <a:latin typeface="Arial"/>
                <a:ea typeface="Times New Roman"/>
                <a:cs typeface="Times New Roman"/>
              </a:rPr>
              <a:t>Length:</a:t>
            </a:r>
            <a:r>
              <a:rPr lang="en-GB" sz="1400" dirty="0">
                <a:latin typeface="Arial"/>
                <a:ea typeface="Times New Roman"/>
                <a:cs typeface="Times New Roman"/>
              </a:rPr>
              <a:t> see brief </a:t>
            </a:r>
            <a:endParaRPr lang="en-GB" sz="1400" dirty="0">
              <a:latin typeface="Times New Roman"/>
              <a:ea typeface="Times New Roman"/>
              <a:cs typeface="Times New Roman"/>
            </a:endParaRPr>
          </a:p>
          <a:p>
            <a:pPr lvl="0">
              <a:lnSpc>
                <a:spcPct val="90000"/>
              </a:lnSpc>
              <a:buFont typeface="+mj-lt"/>
              <a:buAutoNum type="arabicPeriod"/>
            </a:pPr>
            <a:r>
              <a:rPr lang="en-GB" sz="1400" b="1" dirty="0">
                <a:latin typeface="Arial"/>
                <a:ea typeface="Times New Roman"/>
                <a:cs typeface="Times New Roman"/>
              </a:rPr>
              <a:t>Formatting:</a:t>
            </a:r>
            <a:r>
              <a:rPr lang="en-GB" sz="1400" dirty="0">
                <a:latin typeface="Arial"/>
                <a:ea typeface="Times New Roman"/>
                <a:cs typeface="Times New Roman"/>
              </a:rPr>
              <a:t> Typed on A4 paper in Times New Roman or Arial font 12 with at least 2.5 centimetre space at each edge, double spaced and pages numbered.</a:t>
            </a:r>
            <a:endParaRPr lang="en-GB" sz="1400" dirty="0">
              <a:latin typeface="Times New Roman"/>
              <a:ea typeface="Times New Roman"/>
              <a:cs typeface="Times New Roman"/>
            </a:endParaRPr>
          </a:p>
          <a:p>
            <a:pPr lvl="0">
              <a:lnSpc>
                <a:spcPct val="90000"/>
              </a:lnSpc>
              <a:buFont typeface="+mj-lt"/>
              <a:buAutoNum type="arabicPeriod"/>
            </a:pPr>
            <a:r>
              <a:rPr lang="en-GB" sz="1400" b="1" dirty="0">
                <a:latin typeface="Arial"/>
                <a:ea typeface="Times New Roman"/>
                <a:cs typeface="Times New Roman"/>
              </a:rPr>
              <a:t>Document format:</a:t>
            </a:r>
            <a:r>
              <a:rPr lang="en-GB" sz="1400" dirty="0">
                <a:latin typeface="Arial"/>
                <a:ea typeface="Times New Roman"/>
                <a:cs typeface="Times New Roman"/>
              </a:rPr>
              <a:t> In business report format, with a clear title, course, and name or ID number on a cover sheet and including a bibliography using Harvard referencing throughout.</a:t>
            </a:r>
            <a:endParaRPr lang="en-GB" sz="1400" dirty="0">
              <a:latin typeface="Times New Roman"/>
              <a:ea typeface="Times New Roman"/>
              <a:cs typeface="Times New Roman"/>
            </a:endParaRPr>
          </a:p>
          <a:p>
            <a:pPr lvl="0">
              <a:lnSpc>
                <a:spcPct val="90000"/>
              </a:lnSpc>
              <a:buFont typeface="+mj-lt"/>
              <a:buAutoNum type="arabicPeriod"/>
            </a:pPr>
            <a:r>
              <a:rPr lang="en-GB" sz="1400" b="1" dirty="0">
                <a:latin typeface="Arial"/>
                <a:ea typeface="Times New Roman"/>
                <a:cs typeface="Times New Roman"/>
              </a:rPr>
              <a:t>Research:</a:t>
            </a:r>
            <a:r>
              <a:rPr lang="en-GB" sz="1400" dirty="0">
                <a:latin typeface="Arial"/>
                <a:ea typeface="Times New Roman"/>
                <a:cs typeface="Times New Roman"/>
              </a:rPr>
              <a:t> Research should use reliable and relevant sources of information e.g. academic books and journals that have been peer reviewed. The research should be extensive. </a:t>
            </a:r>
            <a:endParaRPr lang="en-GB" sz="1400" dirty="0">
              <a:latin typeface="Times New Roman"/>
              <a:ea typeface="Times New Roman"/>
              <a:cs typeface="Times New Roman"/>
            </a:endParaRPr>
          </a:p>
          <a:p>
            <a:pPr marL="457200">
              <a:lnSpc>
                <a:spcPct val="90000"/>
              </a:lnSpc>
              <a:spcAft>
                <a:spcPts val="0"/>
              </a:spcAft>
            </a:pPr>
            <a:endParaRPr lang="en-GB" sz="1400" dirty="0">
              <a:latin typeface="Times New Roman"/>
              <a:ea typeface="Times New Roman"/>
            </a:endParaRPr>
          </a:p>
          <a:p>
            <a:pPr marL="114300" indent="0">
              <a:lnSpc>
                <a:spcPct val="90000"/>
              </a:lnSpc>
              <a:spcAft>
                <a:spcPts val="0"/>
              </a:spcAft>
              <a:buNone/>
            </a:pPr>
            <a:r>
              <a:rPr lang="en-GB" sz="1400" dirty="0">
                <a:latin typeface="Arial"/>
                <a:ea typeface="Times New Roman"/>
              </a:rPr>
              <a:t> </a:t>
            </a:r>
            <a:endParaRPr lang="en-GB" sz="1400" dirty="0">
              <a:latin typeface="Times New Roman"/>
              <a:ea typeface="Times New Roman"/>
            </a:endParaRPr>
          </a:p>
          <a:p>
            <a:pPr>
              <a:lnSpc>
                <a:spcPct val="90000"/>
              </a:lnSpc>
            </a:pPr>
            <a:r>
              <a:rPr lang="en-GB" sz="1400" b="1" dirty="0">
                <a:latin typeface="Arial"/>
                <a:ea typeface="Times New Roman"/>
              </a:rPr>
              <a:t>The use of a range of information sources is expected – academic books, peer reviewed journal articles, professional articles, press releases and newspaper articles, reliable statistics, company annual reports and other company information.</a:t>
            </a:r>
            <a:endParaRPr lang="en-GB" sz="1400" dirty="0"/>
          </a:p>
        </p:txBody>
      </p:sp>
      <p:sp>
        <p:nvSpPr>
          <p:cNvPr id="19" name="Rectangle 18">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08801" y="2200695"/>
            <a:ext cx="645368" cy="48402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00197" y="1502156"/>
            <a:ext cx="2532832" cy="954774"/>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28518" y="5230015"/>
            <a:ext cx="2017580" cy="760545"/>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Rectangle 24">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60240" y="5789405"/>
            <a:ext cx="485578" cy="364184"/>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243808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91EB7E-799D-4019-BD45-DA864A686982}"/>
              </a:ext>
            </a:extLst>
          </p:cNvPr>
          <p:cNvSpPr>
            <a:spLocks noGrp="1"/>
          </p:cNvSpPr>
          <p:nvPr>
            <p:ph type="title"/>
          </p:nvPr>
        </p:nvSpPr>
        <p:spPr>
          <a:xfrm>
            <a:off x="628650" y="365125"/>
            <a:ext cx="7886700" cy="1325563"/>
          </a:xfrm>
        </p:spPr>
        <p:txBody>
          <a:bodyPr>
            <a:normAutofit/>
          </a:bodyPr>
          <a:lstStyle/>
          <a:p>
            <a:r>
              <a:rPr lang="en-GB" sz="4700" dirty="0"/>
              <a:t>Assessment Brief</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 name="connsiteX0" fmla="*/ 0 w 8140446"/>
              <a:gd name="connsiteY0" fmla="*/ 0 h 18288"/>
              <a:gd name="connsiteX1" fmla="*/ 596966 w 8140446"/>
              <a:gd name="connsiteY1" fmla="*/ 0 h 18288"/>
              <a:gd name="connsiteX2" fmla="*/ 1031123 w 8140446"/>
              <a:gd name="connsiteY2" fmla="*/ 0 h 18288"/>
              <a:gd name="connsiteX3" fmla="*/ 1872303 w 8140446"/>
              <a:gd name="connsiteY3" fmla="*/ 0 h 18288"/>
              <a:gd name="connsiteX4" fmla="*/ 2469269 w 8140446"/>
              <a:gd name="connsiteY4" fmla="*/ 0 h 18288"/>
              <a:gd name="connsiteX5" fmla="*/ 3066235 w 8140446"/>
              <a:gd name="connsiteY5" fmla="*/ 0 h 18288"/>
              <a:gd name="connsiteX6" fmla="*/ 3907414 w 8140446"/>
              <a:gd name="connsiteY6" fmla="*/ 0 h 18288"/>
              <a:gd name="connsiteX7" fmla="*/ 4422976 w 8140446"/>
              <a:gd name="connsiteY7" fmla="*/ 0 h 18288"/>
              <a:gd name="connsiteX8" fmla="*/ 5264155 w 8140446"/>
              <a:gd name="connsiteY8" fmla="*/ 0 h 18288"/>
              <a:gd name="connsiteX9" fmla="*/ 6105335 w 8140446"/>
              <a:gd name="connsiteY9" fmla="*/ 0 h 18288"/>
              <a:gd name="connsiteX10" fmla="*/ 6783705 w 8140446"/>
              <a:gd name="connsiteY10" fmla="*/ 0 h 18288"/>
              <a:gd name="connsiteX11" fmla="*/ 8140446 w 8140446"/>
              <a:gd name="connsiteY11" fmla="*/ 0 h 18288"/>
              <a:gd name="connsiteX12" fmla="*/ 8140446 w 8140446"/>
              <a:gd name="connsiteY12" fmla="*/ 18288 h 18288"/>
              <a:gd name="connsiteX13" fmla="*/ 7706289 w 8140446"/>
              <a:gd name="connsiteY13" fmla="*/ 18288 h 18288"/>
              <a:gd name="connsiteX14" fmla="*/ 6865109 w 8140446"/>
              <a:gd name="connsiteY14" fmla="*/ 18288 h 18288"/>
              <a:gd name="connsiteX15" fmla="*/ 6349548 w 8140446"/>
              <a:gd name="connsiteY15" fmla="*/ 18288 h 18288"/>
              <a:gd name="connsiteX16" fmla="*/ 5671177 w 8140446"/>
              <a:gd name="connsiteY16" fmla="*/ 18288 h 18288"/>
              <a:gd name="connsiteX17" fmla="*/ 4829998 w 8140446"/>
              <a:gd name="connsiteY17" fmla="*/ 18288 h 18288"/>
              <a:gd name="connsiteX18" fmla="*/ 4151627 w 8140446"/>
              <a:gd name="connsiteY18" fmla="*/ 18288 h 18288"/>
              <a:gd name="connsiteX19" fmla="*/ 3717470 w 8140446"/>
              <a:gd name="connsiteY19" fmla="*/ 18288 h 18288"/>
              <a:gd name="connsiteX20" fmla="*/ 3201909 w 8140446"/>
              <a:gd name="connsiteY20" fmla="*/ 18288 h 18288"/>
              <a:gd name="connsiteX21" fmla="*/ 2360729 w 8140446"/>
              <a:gd name="connsiteY21" fmla="*/ 18288 h 18288"/>
              <a:gd name="connsiteX22" fmla="*/ 1682359 w 8140446"/>
              <a:gd name="connsiteY22" fmla="*/ 18288 h 18288"/>
              <a:gd name="connsiteX23" fmla="*/ 1166797 w 8140446"/>
              <a:gd name="connsiteY23" fmla="*/ 18288 h 18288"/>
              <a:gd name="connsiteX24" fmla="*/ 0 w 8140446"/>
              <a:gd name="connsiteY24" fmla="*/ 18288 h 18288"/>
              <a:gd name="connsiteX25" fmla="*/ 0 w 8140446"/>
              <a:gd name="connsiteY2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140446" h="18288" fill="none" extrusionOk="0">
                <a:moveTo>
                  <a:pt x="0" y="0"/>
                </a:moveTo>
                <a:cubicBezTo>
                  <a:pt x="87427" y="6231"/>
                  <a:pt x="309612" y="-26324"/>
                  <a:pt x="434157" y="0"/>
                </a:cubicBezTo>
                <a:cubicBezTo>
                  <a:pt x="536972" y="29330"/>
                  <a:pt x="959392" y="28619"/>
                  <a:pt x="1193932" y="0"/>
                </a:cubicBezTo>
                <a:cubicBezTo>
                  <a:pt x="1446097" y="13819"/>
                  <a:pt x="1471680" y="7203"/>
                  <a:pt x="1628089" y="0"/>
                </a:cubicBezTo>
                <a:cubicBezTo>
                  <a:pt x="1817415" y="4047"/>
                  <a:pt x="1949536" y="-59324"/>
                  <a:pt x="2225055" y="0"/>
                </a:cubicBezTo>
                <a:cubicBezTo>
                  <a:pt x="2520490" y="18365"/>
                  <a:pt x="2717469" y="18707"/>
                  <a:pt x="3066235" y="0"/>
                </a:cubicBezTo>
                <a:cubicBezTo>
                  <a:pt x="3437075" y="3751"/>
                  <a:pt x="3408347" y="31644"/>
                  <a:pt x="3744605" y="0"/>
                </a:cubicBezTo>
                <a:cubicBezTo>
                  <a:pt x="4097249" y="-11527"/>
                  <a:pt x="4249699" y="-32555"/>
                  <a:pt x="4504380" y="0"/>
                </a:cubicBezTo>
                <a:cubicBezTo>
                  <a:pt x="4737570" y="17980"/>
                  <a:pt x="4877497" y="1006"/>
                  <a:pt x="5101346" y="0"/>
                </a:cubicBezTo>
                <a:cubicBezTo>
                  <a:pt x="5359305" y="-15330"/>
                  <a:pt x="5447195" y="7257"/>
                  <a:pt x="5779717" y="0"/>
                </a:cubicBezTo>
                <a:cubicBezTo>
                  <a:pt x="6090019" y="-17621"/>
                  <a:pt x="6273151" y="4279"/>
                  <a:pt x="6620896" y="0"/>
                </a:cubicBezTo>
                <a:cubicBezTo>
                  <a:pt x="6968586" y="34056"/>
                  <a:pt x="6990073" y="23587"/>
                  <a:pt x="7136458" y="0"/>
                </a:cubicBezTo>
                <a:cubicBezTo>
                  <a:pt x="7320575" y="20480"/>
                  <a:pt x="7847401" y="-6173"/>
                  <a:pt x="8140446" y="0"/>
                </a:cubicBezTo>
                <a:cubicBezTo>
                  <a:pt x="8139878" y="7862"/>
                  <a:pt x="8140227" y="13269"/>
                  <a:pt x="8140446" y="18288"/>
                </a:cubicBezTo>
                <a:cubicBezTo>
                  <a:pt x="7908069" y="-20636"/>
                  <a:pt x="7683037" y="21977"/>
                  <a:pt x="7543480" y="18288"/>
                </a:cubicBezTo>
                <a:cubicBezTo>
                  <a:pt x="7393752" y="10050"/>
                  <a:pt x="7221032" y="-3229"/>
                  <a:pt x="7109323" y="18288"/>
                </a:cubicBezTo>
                <a:cubicBezTo>
                  <a:pt x="7015297" y="22483"/>
                  <a:pt x="6599332" y="40899"/>
                  <a:pt x="6430952" y="18288"/>
                </a:cubicBezTo>
                <a:cubicBezTo>
                  <a:pt x="6292915" y="-34150"/>
                  <a:pt x="6142305" y="21507"/>
                  <a:pt x="5915391" y="18288"/>
                </a:cubicBezTo>
                <a:cubicBezTo>
                  <a:pt x="5682725" y="47843"/>
                  <a:pt x="5440566" y="31420"/>
                  <a:pt x="5237020" y="18288"/>
                </a:cubicBezTo>
                <a:cubicBezTo>
                  <a:pt x="5046456" y="10577"/>
                  <a:pt x="4706449" y="51976"/>
                  <a:pt x="4558650" y="18288"/>
                </a:cubicBezTo>
                <a:cubicBezTo>
                  <a:pt x="4361396" y="-987"/>
                  <a:pt x="4145362" y="-22303"/>
                  <a:pt x="3880279" y="18288"/>
                </a:cubicBezTo>
                <a:cubicBezTo>
                  <a:pt x="3610716" y="25411"/>
                  <a:pt x="3472690" y="4008"/>
                  <a:pt x="3201909" y="18288"/>
                </a:cubicBezTo>
                <a:cubicBezTo>
                  <a:pt x="2913595" y="35097"/>
                  <a:pt x="2753317" y="-1149"/>
                  <a:pt x="2604943" y="18288"/>
                </a:cubicBezTo>
                <a:cubicBezTo>
                  <a:pt x="2450130" y="36989"/>
                  <a:pt x="1974183" y="40159"/>
                  <a:pt x="1845168" y="18288"/>
                </a:cubicBezTo>
                <a:cubicBezTo>
                  <a:pt x="1677929" y="220"/>
                  <a:pt x="1378098" y="-772"/>
                  <a:pt x="1166797" y="18288"/>
                </a:cubicBezTo>
                <a:cubicBezTo>
                  <a:pt x="921150" y="53277"/>
                  <a:pt x="327457" y="47297"/>
                  <a:pt x="0" y="18288"/>
                </a:cubicBezTo>
                <a:cubicBezTo>
                  <a:pt x="-589" y="13471"/>
                  <a:pt x="-474" y="7409"/>
                  <a:pt x="0" y="0"/>
                </a:cubicBezTo>
                <a:close/>
              </a:path>
              <a:path w="8140446" h="18288" stroke="0" extrusionOk="0">
                <a:moveTo>
                  <a:pt x="0" y="0"/>
                </a:moveTo>
                <a:cubicBezTo>
                  <a:pt x="136968" y="-25482"/>
                  <a:pt x="379786" y="11224"/>
                  <a:pt x="596966" y="0"/>
                </a:cubicBezTo>
                <a:cubicBezTo>
                  <a:pt x="815878" y="-21223"/>
                  <a:pt x="832062" y="11868"/>
                  <a:pt x="1031123" y="0"/>
                </a:cubicBezTo>
                <a:cubicBezTo>
                  <a:pt x="1256800" y="-30738"/>
                  <a:pt x="1658090" y="-20345"/>
                  <a:pt x="1872303" y="0"/>
                </a:cubicBezTo>
                <a:cubicBezTo>
                  <a:pt x="2115604" y="28431"/>
                  <a:pt x="2277865" y="-40642"/>
                  <a:pt x="2469269" y="0"/>
                </a:cubicBezTo>
                <a:cubicBezTo>
                  <a:pt x="2679731" y="25919"/>
                  <a:pt x="2788602" y="-6498"/>
                  <a:pt x="3066235" y="0"/>
                </a:cubicBezTo>
                <a:cubicBezTo>
                  <a:pt x="3325663" y="-14487"/>
                  <a:pt x="3706561" y="67517"/>
                  <a:pt x="3907414" y="0"/>
                </a:cubicBezTo>
                <a:cubicBezTo>
                  <a:pt x="4127229" y="-37113"/>
                  <a:pt x="4179037" y="-8167"/>
                  <a:pt x="4422976" y="0"/>
                </a:cubicBezTo>
                <a:cubicBezTo>
                  <a:pt x="4683575" y="-28486"/>
                  <a:pt x="5055803" y="-13799"/>
                  <a:pt x="5264155" y="0"/>
                </a:cubicBezTo>
                <a:cubicBezTo>
                  <a:pt x="5513566" y="14315"/>
                  <a:pt x="5735215" y="2768"/>
                  <a:pt x="6105335" y="0"/>
                </a:cubicBezTo>
                <a:cubicBezTo>
                  <a:pt x="6510913" y="-12587"/>
                  <a:pt x="6456171" y="3247"/>
                  <a:pt x="6783705" y="0"/>
                </a:cubicBezTo>
                <a:cubicBezTo>
                  <a:pt x="7057099" y="-15461"/>
                  <a:pt x="7592067" y="5384"/>
                  <a:pt x="8140446" y="0"/>
                </a:cubicBezTo>
                <a:cubicBezTo>
                  <a:pt x="8140452" y="8597"/>
                  <a:pt x="8141122" y="9732"/>
                  <a:pt x="8140446" y="18288"/>
                </a:cubicBezTo>
                <a:cubicBezTo>
                  <a:pt x="7961834" y="8406"/>
                  <a:pt x="7874097" y="10350"/>
                  <a:pt x="7706289" y="18288"/>
                </a:cubicBezTo>
                <a:cubicBezTo>
                  <a:pt x="7582508" y="-14920"/>
                  <a:pt x="7179551" y="-33111"/>
                  <a:pt x="6865109" y="18288"/>
                </a:cubicBezTo>
                <a:cubicBezTo>
                  <a:pt x="6583382" y="24117"/>
                  <a:pt x="6525821" y="36696"/>
                  <a:pt x="6349548" y="18288"/>
                </a:cubicBezTo>
                <a:cubicBezTo>
                  <a:pt x="6209953" y="10881"/>
                  <a:pt x="5959707" y="-47828"/>
                  <a:pt x="5671177" y="18288"/>
                </a:cubicBezTo>
                <a:cubicBezTo>
                  <a:pt x="5387744" y="29809"/>
                  <a:pt x="5228514" y="101507"/>
                  <a:pt x="4829998" y="18288"/>
                </a:cubicBezTo>
                <a:cubicBezTo>
                  <a:pt x="4415646" y="-28596"/>
                  <a:pt x="4343809" y="28954"/>
                  <a:pt x="4151627" y="18288"/>
                </a:cubicBezTo>
                <a:cubicBezTo>
                  <a:pt x="3950673" y="-9796"/>
                  <a:pt x="3879947" y="41143"/>
                  <a:pt x="3717470" y="18288"/>
                </a:cubicBezTo>
                <a:cubicBezTo>
                  <a:pt x="3558660" y="10110"/>
                  <a:pt x="3468854" y="29375"/>
                  <a:pt x="3201909" y="18288"/>
                </a:cubicBezTo>
                <a:cubicBezTo>
                  <a:pt x="2965673" y="10505"/>
                  <a:pt x="2568327" y="22116"/>
                  <a:pt x="2360729" y="18288"/>
                </a:cubicBezTo>
                <a:cubicBezTo>
                  <a:pt x="2171885" y="49144"/>
                  <a:pt x="1923258" y="16020"/>
                  <a:pt x="1682359" y="18288"/>
                </a:cubicBezTo>
                <a:cubicBezTo>
                  <a:pt x="1430698" y="-2378"/>
                  <a:pt x="1324229" y="-1751"/>
                  <a:pt x="1166797" y="18288"/>
                </a:cubicBezTo>
                <a:cubicBezTo>
                  <a:pt x="1001390" y="41795"/>
                  <a:pt x="324313" y="57964"/>
                  <a:pt x="0" y="18288"/>
                </a:cubicBezTo>
                <a:cubicBezTo>
                  <a:pt x="285" y="13135"/>
                  <a:pt x="532" y="5956"/>
                  <a:pt x="0" y="0"/>
                </a:cubicBezTo>
                <a:close/>
              </a:path>
              <a:path w="8140446" h="18288" fill="none" stroke="0" extrusionOk="0">
                <a:moveTo>
                  <a:pt x="0" y="0"/>
                </a:moveTo>
                <a:cubicBezTo>
                  <a:pt x="69532" y="-6557"/>
                  <a:pt x="264219" y="3919"/>
                  <a:pt x="434157" y="0"/>
                </a:cubicBezTo>
                <a:cubicBezTo>
                  <a:pt x="600013" y="9090"/>
                  <a:pt x="921449" y="-13478"/>
                  <a:pt x="1193932" y="0"/>
                </a:cubicBezTo>
                <a:cubicBezTo>
                  <a:pt x="1443592" y="14844"/>
                  <a:pt x="1471188" y="10722"/>
                  <a:pt x="1628089" y="0"/>
                </a:cubicBezTo>
                <a:cubicBezTo>
                  <a:pt x="1750006" y="-24149"/>
                  <a:pt x="1967480" y="-14904"/>
                  <a:pt x="2225055" y="0"/>
                </a:cubicBezTo>
                <a:cubicBezTo>
                  <a:pt x="2503918" y="19247"/>
                  <a:pt x="2709263" y="-16351"/>
                  <a:pt x="3066235" y="0"/>
                </a:cubicBezTo>
                <a:cubicBezTo>
                  <a:pt x="3429723" y="-1627"/>
                  <a:pt x="3399401" y="30976"/>
                  <a:pt x="3744605" y="0"/>
                </a:cubicBezTo>
                <a:cubicBezTo>
                  <a:pt x="4081920" y="-40602"/>
                  <a:pt x="4258272" y="-2441"/>
                  <a:pt x="4504380" y="0"/>
                </a:cubicBezTo>
                <a:cubicBezTo>
                  <a:pt x="4760039" y="21121"/>
                  <a:pt x="4866555" y="-1351"/>
                  <a:pt x="5101346" y="0"/>
                </a:cubicBezTo>
                <a:cubicBezTo>
                  <a:pt x="5336279" y="1859"/>
                  <a:pt x="5465100" y="30801"/>
                  <a:pt x="5779717" y="0"/>
                </a:cubicBezTo>
                <a:cubicBezTo>
                  <a:pt x="6117018" y="-2879"/>
                  <a:pt x="6273497" y="-5002"/>
                  <a:pt x="6620896" y="0"/>
                </a:cubicBezTo>
                <a:cubicBezTo>
                  <a:pt x="6972306" y="38666"/>
                  <a:pt x="6992056" y="28334"/>
                  <a:pt x="7136458" y="0"/>
                </a:cubicBezTo>
                <a:cubicBezTo>
                  <a:pt x="7325567" y="-61201"/>
                  <a:pt x="7766555" y="-88399"/>
                  <a:pt x="8140446" y="0"/>
                </a:cubicBezTo>
                <a:cubicBezTo>
                  <a:pt x="8140031" y="7748"/>
                  <a:pt x="8139515" y="13015"/>
                  <a:pt x="8140446" y="18288"/>
                </a:cubicBezTo>
                <a:cubicBezTo>
                  <a:pt x="7892673" y="-4012"/>
                  <a:pt x="7668025" y="650"/>
                  <a:pt x="7543480" y="18288"/>
                </a:cubicBezTo>
                <a:cubicBezTo>
                  <a:pt x="7406710" y="-3467"/>
                  <a:pt x="7207646" y="8893"/>
                  <a:pt x="7109323" y="18288"/>
                </a:cubicBezTo>
                <a:cubicBezTo>
                  <a:pt x="6993037" y="49011"/>
                  <a:pt x="6598723" y="59405"/>
                  <a:pt x="6430952" y="18288"/>
                </a:cubicBezTo>
                <a:cubicBezTo>
                  <a:pt x="6284771" y="15315"/>
                  <a:pt x="6162730" y="20350"/>
                  <a:pt x="5915391" y="18288"/>
                </a:cubicBezTo>
                <a:cubicBezTo>
                  <a:pt x="5684668" y="13603"/>
                  <a:pt x="5422852" y="53618"/>
                  <a:pt x="5237020" y="18288"/>
                </a:cubicBezTo>
                <a:cubicBezTo>
                  <a:pt x="5035482" y="26296"/>
                  <a:pt x="4719808" y="55145"/>
                  <a:pt x="4558650" y="18288"/>
                </a:cubicBezTo>
                <a:cubicBezTo>
                  <a:pt x="4375169" y="-35587"/>
                  <a:pt x="4137553" y="12086"/>
                  <a:pt x="3880279" y="18288"/>
                </a:cubicBezTo>
                <a:cubicBezTo>
                  <a:pt x="3624533" y="32648"/>
                  <a:pt x="3467387" y="6480"/>
                  <a:pt x="3201909" y="18288"/>
                </a:cubicBezTo>
                <a:cubicBezTo>
                  <a:pt x="2918126" y="73342"/>
                  <a:pt x="2717830" y="-17156"/>
                  <a:pt x="2604943" y="18288"/>
                </a:cubicBezTo>
                <a:cubicBezTo>
                  <a:pt x="2496133" y="44525"/>
                  <a:pt x="2003915" y="18254"/>
                  <a:pt x="1845168" y="18288"/>
                </a:cubicBezTo>
                <a:cubicBezTo>
                  <a:pt x="1694518" y="14989"/>
                  <a:pt x="1344959" y="44188"/>
                  <a:pt x="1166797" y="18288"/>
                </a:cubicBezTo>
                <a:cubicBezTo>
                  <a:pt x="935925" y="69451"/>
                  <a:pt x="319712" y="-63972"/>
                  <a:pt x="0" y="18288"/>
                </a:cubicBezTo>
                <a:cubicBezTo>
                  <a:pt x="1307" y="12414"/>
                  <a:pt x="-32" y="574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1219033472">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CD273DF-64C8-46B6-894F-01F6EA321080}"/>
              </a:ext>
            </a:extLst>
          </p:cNvPr>
          <p:cNvSpPr>
            <a:spLocks noGrp="1"/>
          </p:cNvSpPr>
          <p:nvPr>
            <p:ph idx="1"/>
          </p:nvPr>
        </p:nvSpPr>
        <p:spPr>
          <a:xfrm>
            <a:off x="628650" y="1929384"/>
            <a:ext cx="7886700" cy="4251960"/>
          </a:xfrm>
        </p:spPr>
        <p:txBody>
          <a:bodyPr>
            <a:normAutofit/>
          </a:bodyPr>
          <a:lstStyle/>
          <a:p>
            <a:pPr marL="114300" indent="0">
              <a:lnSpc>
                <a:spcPct val="90000"/>
              </a:lnSpc>
              <a:buNone/>
            </a:pPr>
            <a:r>
              <a:rPr lang="en-GB" sz="1200" dirty="0">
                <a:effectLst/>
                <a:latin typeface="Arial" panose="020B0604020202020204" pitchFamily="34" charset="0"/>
                <a:ea typeface="Times New Roman" panose="02020603050405020304" pitchFamily="18" charset="0"/>
              </a:rPr>
              <a:t>A 3500 written </a:t>
            </a:r>
            <a:r>
              <a:rPr lang="en-GB" sz="1200" i="1" dirty="0">
                <a:effectLst/>
                <a:latin typeface="Arial" panose="020B0604020202020204" pitchFamily="34" charset="0"/>
                <a:ea typeface="Times New Roman" panose="02020603050405020304" pitchFamily="18" charset="0"/>
              </a:rPr>
              <a:t>report</a:t>
            </a:r>
            <a:r>
              <a:rPr lang="en-GB" sz="1200" dirty="0">
                <a:effectLst/>
                <a:latin typeface="Arial" panose="020B0604020202020204" pitchFamily="34" charset="0"/>
                <a:ea typeface="Times New Roman" panose="02020603050405020304" pitchFamily="18" charset="0"/>
              </a:rPr>
              <a:t> addressing the question and application of change management theories to illuminate the case study analysis.</a:t>
            </a:r>
            <a:endParaRPr lang="en-GB" sz="1200" dirty="0">
              <a:effectLst/>
              <a:latin typeface="Times New Roman" panose="02020603050405020304" pitchFamily="18" charset="0"/>
              <a:ea typeface="Times New Roman" panose="02020603050405020304" pitchFamily="18" charset="0"/>
            </a:endParaRPr>
          </a:p>
          <a:p>
            <a:pPr marL="114300" indent="0">
              <a:lnSpc>
                <a:spcPct val="90000"/>
              </a:lnSpc>
              <a:buNone/>
            </a:pPr>
            <a:r>
              <a:rPr lang="en-GB" sz="1200" dirty="0">
                <a:effectLst/>
                <a:latin typeface="Arial" panose="020B0604020202020204" pitchFamily="34"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pPr marL="114300" indent="0">
              <a:lnSpc>
                <a:spcPct val="90000"/>
              </a:lnSpc>
              <a:buNone/>
            </a:pPr>
            <a:r>
              <a:rPr lang="en-GB" sz="1200" u="sng" dirty="0">
                <a:effectLst/>
                <a:latin typeface="Arial" panose="020B0604020202020204" pitchFamily="34" charset="0"/>
                <a:ea typeface="Times New Roman" panose="02020603050405020304" pitchFamily="18" charset="0"/>
              </a:rPr>
              <a:t>Task:</a:t>
            </a:r>
            <a:endParaRPr lang="en-GB" sz="1200" dirty="0">
              <a:effectLst/>
              <a:latin typeface="Times New Roman" panose="02020603050405020304" pitchFamily="18" charset="0"/>
              <a:ea typeface="Times New Roman" panose="02020603050405020304" pitchFamily="18" charset="0"/>
            </a:endParaRPr>
          </a:p>
          <a:p>
            <a:pPr marL="457200">
              <a:lnSpc>
                <a:spcPct val="90000"/>
              </a:lnSpc>
            </a:pPr>
            <a:endParaRPr lang="en-GB" sz="1200" dirty="0">
              <a:effectLst/>
              <a:latin typeface="Arial" panose="020B0604020202020204" pitchFamily="34" charset="0"/>
              <a:ea typeface="Times New Roman" panose="02020603050405020304" pitchFamily="18" charset="0"/>
            </a:endParaRPr>
          </a:p>
          <a:p>
            <a:pPr marL="114300" indent="0">
              <a:lnSpc>
                <a:spcPct val="90000"/>
              </a:lnSpc>
              <a:buNone/>
            </a:pPr>
            <a:r>
              <a:rPr lang="en-GB" sz="1200" dirty="0">
                <a:effectLst/>
                <a:latin typeface="Arial" panose="020B0604020202020204" pitchFamily="34" charset="0"/>
                <a:ea typeface="Times New Roman" panose="02020603050405020304" pitchFamily="18" charset="0"/>
              </a:rPr>
              <a:t>Acting as a nominated change agent, advise the default case study </a:t>
            </a:r>
            <a:r>
              <a:rPr lang="en-GB" sz="1200" u="sng" dirty="0">
                <a:effectLst/>
                <a:latin typeface="Arial" panose="020B0604020202020204" pitchFamily="34" charset="0"/>
                <a:ea typeface="Times New Roman" panose="02020603050405020304" pitchFamily="18" charset="0"/>
              </a:rPr>
              <a:t>or</a:t>
            </a:r>
            <a:r>
              <a:rPr lang="en-GB" sz="1200" dirty="0">
                <a:effectLst/>
                <a:latin typeface="Arial" panose="020B0604020202020204" pitchFamily="34" charset="0"/>
                <a:ea typeface="Times New Roman" panose="02020603050405020304" pitchFamily="18" charset="0"/>
              </a:rPr>
              <a:t> an organisation of your choice which has undertaken a large or incremental change programme using a suitable change management framework.  Be mindful of all aspects of change and identify and explore key theme in your report in particular the possible impact on future business post pandemic and Brexit.  </a:t>
            </a:r>
            <a:endParaRPr lang="en-GB" sz="1200" dirty="0">
              <a:latin typeface="Times New Roman" panose="02020603050405020304" pitchFamily="18" charset="0"/>
              <a:ea typeface="Times New Roman" panose="02020603050405020304" pitchFamily="18" charset="0"/>
            </a:endParaRPr>
          </a:p>
          <a:p>
            <a:pPr marL="114300" indent="0">
              <a:lnSpc>
                <a:spcPct val="90000"/>
              </a:lnSpc>
              <a:buNone/>
            </a:pPr>
            <a:endParaRPr lang="en-GB" sz="1200" dirty="0">
              <a:effectLst/>
              <a:latin typeface="Times New Roman" panose="02020603050405020304" pitchFamily="18" charset="0"/>
              <a:ea typeface="Times New Roman" panose="02020603050405020304" pitchFamily="18" charset="0"/>
            </a:endParaRPr>
          </a:p>
          <a:p>
            <a:pPr marL="342900" lvl="0" indent="-342900">
              <a:lnSpc>
                <a:spcPct val="90000"/>
              </a:lnSpc>
              <a:buFont typeface="Symbol" panose="05050102010706020507" pitchFamily="18" charset="2"/>
              <a:buChar char=""/>
            </a:pPr>
            <a:r>
              <a:rPr lang="en-GB" sz="1200" dirty="0">
                <a:effectLst/>
                <a:latin typeface="Arial" panose="020B0604020202020204" pitchFamily="34" charset="0"/>
                <a:ea typeface="Times New Roman" panose="02020603050405020304" pitchFamily="18" charset="0"/>
              </a:rPr>
              <a:t>Give a brief introduction and background to the organisation and the reason for change</a:t>
            </a:r>
            <a:endParaRPr lang="en-GB" sz="1200" dirty="0">
              <a:effectLst/>
              <a:latin typeface="Times New Roman" panose="02020603050405020304" pitchFamily="18" charset="0"/>
              <a:ea typeface="Times New Roman" panose="02020603050405020304" pitchFamily="18" charset="0"/>
            </a:endParaRPr>
          </a:p>
          <a:p>
            <a:pPr marL="342900" lvl="0" indent="-342900">
              <a:lnSpc>
                <a:spcPct val="90000"/>
              </a:lnSpc>
              <a:buFont typeface="Symbol" panose="05050102010706020507" pitchFamily="18" charset="2"/>
              <a:buChar char=""/>
            </a:pPr>
            <a:r>
              <a:rPr lang="en-GB" sz="1200" dirty="0">
                <a:effectLst/>
                <a:latin typeface="Arial" panose="020B0604020202020204" pitchFamily="34" charset="0"/>
                <a:ea typeface="Times New Roman" panose="02020603050405020304" pitchFamily="18" charset="0"/>
              </a:rPr>
              <a:t>Critically appraise the key change management models – planned and emergent change</a:t>
            </a:r>
            <a:endParaRPr lang="en-GB" sz="1200" dirty="0">
              <a:effectLst/>
              <a:latin typeface="Times New Roman" panose="02020603050405020304" pitchFamily="18" charset="0"/>
              <a:ea typeface="Times New Roman" panose="02020603050405020304" pitchFamily="18" charset="0"/>
            </a:endParaRPr>
          </a:p>
          <a:p>
            <a:pPr marL="342900" lvl="0" indent="-342900">
              <a:lnSpc>
                <a:spcPct val="90000"/>
              </a:lnSpc>
              <a:spcAft>
                <a:spcPts val="800"/>
              </a:spcAft>
              <a:buFont typeface="Symbol" panose="05050102010706020507" pitchFamily="18" charset="2"/>
              <a:buChar char=""/>
            </a:pPr>
            <a:r>
              <a:rPr lang="en-GB" sz="1200" dirty="0">
                <a:effectLst/>
                <a:latin typeface="Arial" panose="020B0604020202020204" pitchFamily="34" charset="0"/>
                <a:ea typeface="Times New Roman" panose="02020603050405020304" pitchFamily="18" charset="0"/>
              </a:rPr>
              <a:t>Outline how the models can be utilised when considering incremental (small scale) or a large scale change programme</a:t>
            </a:r>
            <a:endParaRPr lang="en-GB" sz="1200" dirty="0">
              <a:effectLst/>
              <a:latin typeface="Times New Roman" panose="02020603050405020304" pitchFamily="18" charset="0"/>
              <a:ea typeface="Times New Roman" panose="02020603050405020304" pitchFamily="18" charset="0"/>
            </a:endParaRPr>
          </a:p>
          <a:p>
            <a:pPr marL="342900" lvl="0" indent="-342900">
              <a:lnSpc>
                <a:spcPct val="90000"/>
              </a:lnSpc>
              <a:spcAft>
                <a:spcPts val="800"/>
              </a:spcAft>
              <a:buFont typeface="Symbol" panose="05050102010706020507" pitchFamily="18" charset="2"/>
              <a:buChar char=""/>
            </a:pPr>
            <a:r>
              <a:rPr lang="en-GB" sz="1200" dirty="0">
                <a:effectLst/>
                <a:latin typeface="Arial" panose="020B0604020202020204" pitchFamily="34" charset="0"/>
                <a:ea typeface="Times New Roman" panose="02020603050405020304" pitchFamily="18" charset="0"/>
              </a:rPr>
              <a:t>Consider the driver factors for change (Culture, Leadership, Power, Digitalisation, competition  etc)</a:t>
            </a:r>
            <a:endParaRPr lang="en-GB" sz="1200" dirty="0">
              <a:effectLst/>
              <a:latin typeface="Times New Roman" panose="02020603050405020304" pitchFamily="18" charset="0"/>
              <a:ea typeface="Times New Roman" panose="02020603050405020304" pitchFamily="18" charset="0"/>
            </a:endParaRPr>
          </a:p>
          <a:p>
            <a:pPr marL="342900" lvl="0" indent="-342900">
              <a:lnSpc>
                <a:spcPct val="90000"/>
              </a:lnSpc>
              <a:buFont typeface="Symbol" panose="05050102010706020507" pitchFamily="18" charset="2"/>
              <a:buChar char=""/>
            </a:pPr>
            <a:r>
              <a:rPr lang="en-GB" sz="1200" dirty="0">
                <a:effectLst/>
                <a:latin typeface="Arial" panose="020B0604020202020204" pitchFamily="34" charset="0"/>
                <a:ea typeface="Times New Roman" panose="02020603050405020304" pitchFamily="18" charset="0"/>
              </a:rPr>
              <a:t>Consider how you would identify and deal with resistance factors to the change</a:t>
            </a:r>
            <a:endParaRPr lang="en-GB" sz="1200" dirty="0">
              <a:effectLst/>
              <a:latin typeface="Times New Roman" panose="02020603050405020304" pitchFamily="18" charset="0"/>
              <a:ea typeface="Times New Roman" panose="02020603050405020304" pitchFamily="18" charset="0"/>
            </a:endParaRPr>
          </a:p>
          <a:p>
            <a:pPr marL="342900" lvl="0" indent="-342900">
              <a:lnSpc>
                <a:spcPct val="90000"/>
              </a:lnSpc>
              <a:buFont typeface="Symbol" panose="05050102010706020507" pitchFamily="18" charset="2"/>
              <a:buChar char=""/>
            </a:pPr>
            <a:r>
              <a:rPr lang="en-GB" sz="1200" dirty="0">
                <a:effectLst/>
                <a:latin typeface="Arial" panose="020B0604020202020204" pitchFamily="34" charset="0"/>
                <a:ea typeface="Times New Roman" panose="02020603050405020304" pitchFamily="18" charset="0"/>
              </a:rPr>
              <a:t>Clarify how you would know when the change programme has been completed and how you might assess its effectiveness</a:t>
            </a:r>
            <a:endParaRPr lang="en-GB" sz="1200" dirty="0">
              <a:effectLst/>
              <a:latin typeface="Times New Roman" panose="02020603050405020304" pitchFamily="18" charset="0"/>
              <a:ea typeface="Times New Roman" panose="02020603050405020304" pitchFamily="18" charset="0"/>
            </a:endParaRPr>
          </a:p>
          <a:p>
            <a:pPr>
              <a:lnSpc>
                <a:spcPct val="90000"/>
              </a:lnSpc>
            </a:pPr>
            <a:endParaRPr lang="en-GB" sz="1200" dirty="0"/>
          </a:p>
        </p:txBody>
      </p:sp>
    </p:spTree>
    <p:extLst>
      <p:ext uri="{BB962C8B-B14F-4D97-AF65-F5344CB8AC3E}">
        <p14:creationId xmlns:p14="http://schemas.microsoft.com/office/powerpoint/2010/main" val="3208625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9D398-0768-476C-99B6-7A7500F6ABBD}"/>
              </a:ext>
            </a:extLst>
          </p:cNvPr>
          <p:cNvSpPr>
            <a:spLocks noGrp="1"/>
          </p:cNvSpPr>
          <p:nvPr>
            <p:ph type="title"/>
          </p:nvPr>
        </p:nvSpPr>
        <p:spPr/>
        <p:txBody>
          <a:bodyPr/>
          <a:lstStyle/>
          <a:p>
            <a:r>
              <a:rPr lang="en-GB" dirty="0"/>
              <a:t>Use Relevant models/ theories </a:t>
            </a:r>
          </a:p>
        </p:txBody>
      </p:sp>
      <p:sp>
        <p:nvSpPr>
          <p:cNvPr id="3" name="Content Placeholder 2">
            <a:extLst>
              <a:ext uri="{FF2B5EF4-FFF2-40B4-BE49-F238E27FC236}">
                <a16:creationId xmlns:a16="http://schemas.microsoft.com/office/drawing/2014/main" id="{4D91F47B-4081-4D60-84EB-D7E9F143A94A}"/>
              </a:ext>
            </a:extLst>
          </p:cNvPr>
          <p:cNvSpPr>
            <a:spLocks noGrp="1"/>
          </p:cNvSpPr>
          <p:nvPr>
            <p:ph idx="1"/>
          </p:nvPr>
        </p:nvSpPr>
        <p:spPr/>
        <p:txBody>
          <a:bodyPr/>
          <a:lstStyle/>
          <a:p>
            <a:pPr marL="0" indent="0">
              <a:buNone/>
            </a:pPr>
            <a:r>
              <a:rPr lang="en-GB" dirty="0"/>
              <a:t>Discuss typologies of change applicable to your organisation and explain?</a:t>
            </a:r>
          </a:p>
        </p:txBody>
      </p:sp>
      <p:graphicFrame>
        <p:nvGraphicFramePr>
          <p:cNvPr id="4" name="Content Placeholder 5">
            <a:extLst>
              <a:ext uri="{FF2B5EF4-FFF2-40B4-BE49-F238E27FC236}">
                <a16:creationId xmlns:a16="http://schemas.microsoft.com/office/drawing/2014/main" id="{5F93047A-C6A6-44D7-80DE-3FD3F84A2A64}"/>
              </a:ext>
            </a:extLst>
          </p:cNvPr>
          <p:cNvGraphicFramePr>
            <a:graphicFrameLocks/>
          </p:cNvGraphicFramePr>
          <p:nvPr>
            <p:extLst>
              <p:ext uri="{D42A27DB-BD31-4B8C-83A1-F6EECF244321}">
                <p14:modId xmlns:p14="http://schemas.microsoft.com/office/powerpoint/2010/main" val="4246545966"/>
              </p:ext>
            </p:extLst>
          </p:nvPr>
        </p:nvGraphicFramePr>
        <p:xfrm>
          <a:off x="899592" y="2924944"/>
          <a:ext cx="7911069" cy="3665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71139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8">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0">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3312871"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sp>
      <p:sp useBgFill="1">
        <p:nvSpPr>
          <p:cNvPr id="13" name="Freeform: Shape 12">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3204588"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15" name="Freeform: Shape 14">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3312871"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E618359-CC34-4857-A1BE-6AC4F11C583B}"/>
              </a:ext>
            </a:extLst>
          </p:cNvPr>
          <p:cNvSpPr>
            <a:spLocks noGrp="1"/>
          </p:cNvSpPr>
          <p:nvPr>
            <p:ph type="title"/>
          </p:nvPr>
        </p:nvSpPr>
        <p:spPr>
          <a:xfrm>
            <a:off x="342900" y="723406"/>
            <a:ext cx="2425514" cy="3826728"/>
          </a:xfrm>
        </p:spPr>
        <p:txBody>
          <a:bodyPr vert="horz" lIns="91440" tIns="45720" rIns="91440" bIns="45720" rtlCol="0" anchor="b">
            <a:normAutofit/>
          </a:bodyPr>
          <a:lstStyle/>
          <a:p>
            <a:pPr>
              <a:lnSpc>
                <a:spcPct val="90000"/>
              </a:lnSpc>
            </a:pPr>
            <a:r>
              <a:rPr lang="en-US" sz="4800" kern="1200">
                <a:solidFill>
                  <a:schemeClr val="tx1"/>
                </a:solidFill>
                <a:latin typeface="+mj-lt"/>
                <a:ea typeface="+mj-ea"/>
                <a:cs typeface="+mj-cs"/>
              </a:rPr>
              <a:t>Consider triggers of Change </a:t>
            </a:r>
          </a:p>
        </p:txBody>
      </p:sp>
      <p:sp>
        <p:nvSpPr>
          <p:cNvPr id="3" name="Content Placeholder 2">
            <a:extLst>
              <a:ext uri="{FF2B5EF4-FFF2-40B4-BE49-F238E27FC236}">
                <a16:creationId xmlns:a16="http://schemas.microsoft.com/office/drawing/2014/main" id="{C907982F-2BFE-4B08-8CB1-7A9EC2F8BC0A}"/>
              </a:ext>
            </a:extLst>
          </p:cNvPr>
          <p:cNvSpPr>
            <a:spLocks noGrp="1"/>
          </p:cNvSpPr>
          <p:nvPr>
            <p:ph idx="1"/>
          </p:nvPr>
        </p:nvSpPr>
        <p:spPr>
          <a:xfrm>
            <a:off x="343840" y="4778734"/>
            <a:ext cx="2415688" cy="1452160"/>
          </a:xfrm>
        </p:spPr>
        <p:txBody>
          <a:bodyPr vert="horz" lIns="91440" tIns="45720" rIns="91440" bIns="45720" rtlCol="0" anchor="t">
            <a:normAutofit/>
          </a:bodyPr>
          <a:lstStyle/>
          <a:p>
            <a:pPr marL="0" indent="0" algn="ctr">
              <a:lnSpc>
                <a:spcPct val="90000"/>
              </a:lnSpc>
              <a:spcBef>
                <a:spcPts val="1000"/>
              </a:spcBef>
              <a:buNone/>
            </a:pPr>
            <a:r>
              <a:rPr lang="en-US" sz="1700" kern="1200" dirty="0">
                <a:solidFill>
                  <a:schemeClr val="tx1">
                    <a:alpha val="60000"/>
                  </a:schemeClr>
                </a:solidFill>
                <a:latin typeface="+mn-lt"/>
                <a:ea typeface="+mn-ea"/>
                <a:cs typeface="+mn-cs"/>
              </a:rPr>
              <a:t>External / Internal (refer to PESTLE)</a:t>
            </a:r>
          </a:p>
        </p:txBody>
      </p:sp>
      <p:pic>
        <p:nvPicPr>
          <p:cNvPr id="4" name="Picture 3" descr="Diagram, sunburst chart&#10;&#10;Description automatically generated">
            <a:extLst>
              <a:ext uri="{FF2B5EF4-FFF2-40B4-BE49-F238E27FC236}">
                <a16:creationId xmlns:a16="http://schemas.microsoft.com/office/drawing/2014/main" id="{5CEDBECD-014D-496B-9B45-335CFE6C0A62}"/>
              </a:ext>
            </a:extLst>
          </p:cNvPr>
          <p:cNvPicPr>
            <a:picLocks noChangeAspect="1"/>
          </p:cNvPicPr>
          <p:nvPr/>
        </p:nvPicPr>
        <p:blipFill>
          <a:blip r:embed="rId2"/>
          <a:stretch>
            <a:fillRect/>
          </a:stretch>
        </p:blipFill>
        <p:spPr>
          <a:xfrm>
            <a:off x="3687188" y="1147404"/>
            <a:ext cx="4973506" cy="4563191"/>
          </a:xfrm>
          <a:prstGeom prst="rect">
            <a:avLst/>
          </a:prstGeom>
        </p:spPr>
      </p:pic>
    </p:spTree>
    <p:extLst>
      <p:ext uri="{BB962C8B-B14F-4D97-AF65-F5344CB8AC3E}">
        <p14:creationId xmlns:p14="http://schemas.microsoft.com/office/powerpoint/2010/main" val="2482890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5357" y="3204781"/>
            <a:ext cx="3027251" cy="1790700"/>
          </a:xfrm>
        </p:spPr>
        <p:txBody>
          <a:bodyPr vert="horz" lIns="68580" tIns="34290" rIns="68580" bIns="34290" rtlCol="0" anchor="t">
            <a:normAutofit/>
          </a:bodyPr>
          <a:lstStyle/>
          <a:p>
            <a:r>
              <a:rPr lang="en-US" sz="4050"/>
              <a:t>Kurt Lewin’s Force Field Analysis</a:t>
            </a:r>
          </a:p>
        </p:txBody>
      </p:sp>
      <p:pic>
        <p:nvPicPr>
          <p:cNvPr id="4" name="Picture 3"/>
          <p:cNvPicPr>
            <a:picLocks noChangeAspect="1"/>
          </p:cNvPicPr>
          <p:nvPr/>
        </p:nvPicPr>
        <p:blipFill rotWithShape="1">
          <a:blip r:embed="rId2"/>
          <a:srcRect l="7267" r="12211"/>
          <a:stretch/>
        </p:blipFill>
        <p:spPr>
          <a:xfrm>
            <a:off x="4441869" y="1357297"/>
            <a:ext cx="4152001" cy="4099343"/>
          </a:xfrm>
          <a:prstGeom prst="rect">
            <a:avLst/>
          </a:prstGeom>
        </p:spPr>
      </p:pic>
    </p:spTree>
    <p:extLst>
      <p:ext uri="{BB962C8B-B14F-4D97-AF65-F5344CB8AC3E}">
        <p14:creationId xmlns:p14="http://schemas.microsoft.com/office/powerpoint/2010/main" val="2548963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3799" y="1251737"/>
            <a:ext cx="3212237" cy="900271"/>
          </a:xfrm>
        </p:spPr>
        <p:txBody>
          <a:bodyPr anchor="b">
            <a:normAutofit/>
          </a:bodyPr>
          <a:lstStyle/>
          <a:p>
            <a:r>
              <a:rPr lang="en-GB" sz="2700"/>
              <a:t>Stakeholders Analysis/ Mapping</a:t>
            </a:r>
          </a:p>
        </p:txBody>
      </p:sp>
      <p:sp>
        <p:nvSpPr>
          <p:cNvPr id="3" name="Content Placeholder 2"/>
          <p:cNvSpPr>
            <a:spLocks noGrp="1"/>
          </p:cNvSpPr>
          <p:nvPr>
            <p:ph idx="1"/>
          </p:nvPr>
        </p:nvSpPr>
        <p:spPr>
          <a:xfrm>
            <a:off x="483800" y="2380576"/>
            <a:ext cx="3212238" cy="2633957"/>
          </a:xfrm>
        </p:spPr>
        <p:txBody>
          <a:bodyPr anchor="ctr">
            <a:normAutofit/>
          </a:bodyPr>
          <a:lstStyle/>
          <a:p>
            <a:pPr marL="0" indent="0">
              <a:buNone/>
            </a:pPr>
            <a:r>
              <a:rPr lang="en-GB" sz="1350"/>
              <a:t>Using this technique to address possible resistance to change as well as identifying and strengthening support for change</a:t>
            </a:r>
          </a:p>
        </p:txBody>
      </p:sp>
      <p:pic>
        <p:nvPicPr>
          <p:cNvPr id="5" name="Picture 4"/>
          <p:cNvPicPr>
            <a:picLocks noChangeAspect="1"/>
          </p:cNvPicPr>
          <p:nvPr/>
        </p:nvPicPr>
        <p:blipFill>
          <a:blip r:embed="rId2"/>
          <a:stretch>
            <a:fillRect/>
          </a:stretch>
        </p:blipFill>
        <p:spPr>
          <a:xfrm>
            <a:off x="4490803" y="1421113"/>
            <a:ext cx="4221014" cy="3841122"/>
          </a:xfrm>
          <a:prstGeom prst="rect">
            <a:avLst/>
          </a:prstGeom>
        </p:spPr>
      </p:pic>
      <p:sp>
        <p:nvSpPr>
          <p:cNvPr id="4" name="AutoShape 6" descr="What is Stakeholder Analysis?"/>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en-GB" sz="1350">
              <a:solidFill>
                <a:prstClr val="black"/>
              </a:solidFill>
              <a:latin typeface="Calibri" panose="020F0502020204030204"/>
            </a:endParaRPr>
          </a:p>
        </p:txBody>
      </p:sp>
    </p:spTree>
    <p:extLst>
      <p:ext uri="{BB962C8B-B14F-4D97-AF65-F5344CB8AC3E}">
        <p14:creationId xmlns:p14="http://schemas.microsoft.com/office/powerpoint/2010/main" val="16569521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83F5D-1B44-400C-A8D6-91222299FAFB}"/>
              </a:ext>
            </a:extLst>
          </p:cNvPr>
          <p:cNvSpPr>
            <a:spLocks noGrp="1"/>
          </p:cNvSpPr>
          <p:nvPr>
            <p:ph type="title"/>
          </p:nvPr>
        </p:nvSpPr>
        <p:spPr>
          <a:xfrm>
            <a:off x="899592" y="475091"/>
            <a:ext cx="7886700" cy="1325563"/>
          </a:xfrm>
        </p:spPr>
        <p:txBody>
          <a:bodyPr/>
          <a:lstStyle/>
          <a:p>
            <a:r>
              <a:rPr lang="en-GB" dirty="0"/>
              <a:t>Explore key themes and Critically analyse:</a:t>
            </a:r>
          </a:p>
        </p:txBody>
      </p:sp>
      <p:sp>
        <p:nvSpPr>
          <p:cNvPr id="3" name="Content Placeholder 2">
            <a:extLst>
              <a:ext uri="{FF2B5EF4-FFF2-40B4-BE49-F238E27FC236}">
                <a16:creationId xmlns:a16="http://schemas.microsoft.com/office/drawing/2014/main" id="{A606ED65-C651-45FB-86A6-8EAD0A56B86F}"/>
              </a:ext>
            </a:extLst>
          </p:cNvPr>
          <p:cNvSpPr>
            <a:spLocks noGrp="1"/>
          </p:cNvSpPr>
          <p:nvPr>
            <p:ph idx="1"/>
          </p:nvPr>
        </p:nvSpPr>
        <p:spPr>
          <a:xfrm>
            <a:off x="539552" y="1628800"/>
            <a:ext cx="6048672" cy="4351338"/>
          </a:xfrm>
        </p:spPr>
        <p:txBody>
          <a:bodyPr/>
          <a:lstStyle/>
          <a:p>
            <a:r>
              <a:rPr lang="en-GB" dirty="0"/>
              <a:t>Consider the driver factors for change (Culture, Digitalisation, competition  etc)</a:t>
            </a:r>
          </a:p>
          <a:p>
            <a:r>
              <a:rPr lang="en-GB" dirty="0"/>
              <a:t>Using the Stake holders analysis identify Powerful stakeholders and blockers</a:t>
            </a:r>
          </a:p>
          <a:p>
            <a:r>
              <a:rPr lang="en-GB" dirty="0"/>
              <a:t>How was leadership used to drive change and overcome residence (leadership styles)?</a:t>
            </a:r>
          </a:p>
          <a:p>
            <a:r>
              <a:rPr lang="en-GB" dirty="0"/>
              <a:t>Approaches to Change adopted (Behavioural, Cognitive, Psychodynamic  (</a:t>
            </a:r>
            <a:r>
              <a:rPr lang="en-GB" b="1" dirty="0"/>
              <a:t>Kubler Ross)</a:t>
            </a:r>
            <a:r>
              <a:rPr lang="en-GB" dirty="0"/>
              <a:t>, Humanistic Psychology Approaches and explore limitations) </a:t>
            </a:r>
          </a:p>
        </p:txBody>
      </p:sp>
      <p:graphicFrame>
        <p:nvGraphicFramePr>
          <p:cNvPr id="7" name="Content Placeholder 2">
            <a:extLst>
              <a:ext uri="{FF2B5EF4-FFF2-40B4-BE49-F238E27FC236}">
                <a16:creationId xmlns:a16="http://schemas.microsoft.com/office/drawing/2014/main" id="{DB71D2DA-9CC2-4496-8419-7F30FB31EBBC}"/>
              </a:ext>
            </a:extLst>
          </p:cNvPr>
          <p:cNvGraphicFramePr>
            <a:graphicFrameLocks/>
          </p:cNvGraphicFramePr>
          <p:nvPr>
            <p:extLst>
              <p:ext uri="{D42A27DB-BD31-4B8C-83A1-F6EECF244321}">
                <p14:modId xmlns:p14="http://schemas.microsoft.com/office/powerpoint/2010/main" val="2478988065"/>
              </p:ext>
            </p:extLst>
          </p:nvPr>
        </p:nvGraphicFramePr>
        <p:xfrm>
          <a:off x="6605017" y="1484784"/>
          <a:ext cx="1512168" cy="32873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36111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graphicEl>
                                              <a:dgm id="{E31BCCEE-1BF5-4C07-8000-514588B20D78}"/>
                                            </p:graphicEl>
                                          </p:spTgt>
                                        </p:tgtEl>
                                        <p:attrNameLst>
                                          <p:attrName>style.visibility</p:attrName>
                                        </p:attrNameLst>
                                      </p:cBhvr>
                                      <p:to>
                                        <p:strVal val="visible"/>
                                      </p:to>
                                    </p:set>
                                    <p:anim calcmode="lin" valueType="num">
                                      <p:cBhvr additive="base">
                                        <p:cTn id="7" dur="500" fill="hold"/>
                                        <p:tgtEl>
                                          <p:spTgt spid="7">
                                            <p:graphicEl>
                                              <a:dgm id="{E31BCCEE-1BF5-4C07-8000-514588B20D78}"/>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graphicEl>
                                              <a:dgm id="{E31BCCEE-1BF5-4C07-8000-514588B20D78}"/>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graphicEl>
                                              <a:dgm id="{5890450B-6729-4847-BE4C-ED6149B9B9FF}"/>
                                            </p:graphicEl>
                                          </p:spTgt>
                                        </p:tgtEl>
                                        <p:attrNameLst>
                                          <p:attrName>style.visibility</p:attrName>
                                        </p:attrNameLst>
                                      </p:cBhvr>
                                      <p:to>
                                        <p:strVal val="visible"/>
                                      </p:to>
                                    </p:set>
                                    <p:anim calcmode="lin" valueType="num">
                                      <p:cBhvr additive="base">
                                        <p:cTn id="13" dur="500" fill="hold"/>
                                        <p:tgtEl>
                                          <p:spTgt spid="7">
                                            <p:graphicEl>
                                              <a:dgm id="{5890450B-6729-4847-BE4C-ED6149B9B9FF}"/>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graphicEl>
                                              <a:dgm id="{5890450B-6729-4847-BE4C-ED6149B9B9FF}"/>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202F8-AF0C-4C43-8318-27D36330D6E5}"/>
              </a:ext>
            </a:extLst>
          </p:cNvPr>
          <p:cNvSpPr>
            <a:spLocks noGrp="1"/>
          </p:cNvSpPr>
          <p:nvPr>
            <p:ph type="title"/>
          </p:nvPr>
        </p:nvSpPr>
        <p:spPr>
          <a:xfrm>
            <a:off x="1763688" y="977042"/>
            <a:ext cx="1440160" cy="781969"/>
          </a:xfrm>
        </p:spPr>
        <p:txBody>
          <a:bodyPr>
            <a:normAutofit fontScale="90000"/>
          </a:bodyPr>
          <a:lstStyle/>
          <a:p>
            <a:pPr algn="ctr"/>
            <a:r>
              <a:rPr lang="en-GB" dirty="0"/>
              <a:t>Cultural Web</a:t>
            </a:r>
          </a:p>
        </p:txBody>
      </p:sp>
      <p:graphicFrame>
        <p:nvGraphicFramePr>
          <p:cNvPr id="5" name="Content Placeholder 4">
            <a:extLst>
              <a:ext uri="{FF2B5EF4-FFF2-40B4-BE49-F238E27FC236}">
                <a16:creationId xmlns:a16="http://schemas.microsoft.com/office/drawing/2014/main" id="{325D6132-6FA7-4018-9482-D489D1A186F0}"/>
              </a:ext>
            </a:extLst>
          </p:cNvPr>
          <p:cNvGraphicFramePr>
            <a:graphicFrameLocks noGrp="1"/>
          </p:cNvGraphicFramePr>
          <p:nvPr>
            <p:ph idx="1"/>
            <p:extLst>
              <p:ext uri="{D42A27DB-BD31-4B8C-83A1-F6EECF244321}">
                <p14:modId xmlns:p14="http://schemas.microsoft.com/office/powerpoint/2010/main" val="2559955325"/>
              </p:ext>
            </p:extLst>
          </p:nvPr>
        </p:nvGraphicFramePr>
        <p:xfrm>
          <a:off x="628650" y="1988840"/>
          <a:ext cx="3655318" cy="3501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C143E83D-BC89-4515-8392-309D09438B8D}"/>
              </a:ext>
            </a:extLst>
          </p:cNvPr>
          <p:cNvPicPr>
            <a:picLocks noChangeAspect="1"/>
          </p:cNvPicPr>
          <p:nvPr/>
        </p:nvPicPr>
        <p:blipFill>
          <a:blip r:embed="rId8"/>
          <a:stretch>
            <a:fillRect/>
          </a:stretch>
        </p:blipFill>
        <p:spPr>
          <a:xfrm>
            <a:off x="4716016" y="1690689"/>
            <a:ext cx="4120286" cy="3958024"/>
          </a:xfrm>
          <a:prstGeom prst="rect">
            <a:avLst/>
          </a:prstGeom>
        </p:spPr>
      </p:pic>
    </p:spTree>
    <p:extLst>
      <p:ext uri="{BB962C8B-B14F-4D97-AF65-F5344CB8AC3E}">
        <p14:creationId xmlns:p14="http://schemas.microsoft.com/office/powerpoint/2010/main" val="4953611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7" name="Rectangle 1030">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9160" y="457200"/>
            <a:ext cx="8182230" cy="1368614"/>
          </a:xfrm>
        </p:spPr>
        <p:txBody>
          <a:bodyPr vert="horz" lIns="91440" tIns="45720" rIns="91440" bIns="45720" rtlCol="0" anchor="ctr">
            <a:normAutofit fontScale="90000"/>
          </a:bodyPr>
          <a:lstStyle/>
          <a:p>
            <a:pPr algn="ctr" defTabSz="914400"/>
            <a:r>
              <a:rPr lang="en-US" sz="5700" dirty="0"/>
              <a:t>Implement Change model on </a:t>
            </a:r>
            <a:r>
              <a:rPr lang="en-US" sz="5700" dirty="0" err="1"/>
              <a:t>organisational</a:t>
            </a:r>
            <a:r>
              <a:rPr lang="en-US" sz="5700" dirty="0"/>
              <a:t> change(s)</a:t>
            </a:r>
          </a:p>
        </p:txBody>
      </p:sp>
      <p:sp>
        <p:nvSpPr>
          <p:cNvPr id="1038"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37560" y="1850683"/>
            <a:ext cx="2468880" cy="18288"/>
          </a:xfrm>
          <a:custGeom>
            <a:avLst/>
            <a:gdLst>
              <a:gd name="connsiteX0" fmla="*/ 0 w 2468880"/>
              <a:gd name="connsiteY0" fmla="*/ 0 h 18288"/>
              <a:gd name="connsiteX1" fmla="*/ 592531 w 2468880"/>
              <a:gd name="connsiteY1" fmla="*/ 0 h 18288"/>
              <a:gd name="connsiteX2" fmla="*/ 1160374 w 2468880"/>
              <a:gd name="connsiteY2" fmla="*/ 0 h 18288"/>
              <a:gd name="connsiteX3" fmla="*/ 1728216 w 2468880"/>
              <a:gd name="connsiteY3" fmla="*/ 0 h 18288"/>
              <a:gd name="connsiteX4" fmla="*/ 2468880 w 2468880"/>
              <a:gd name="connsiteY4" fmla="*/ 0 h 18288"/>
              <a:gd name="connsiteX5" fmla="*/ 2468880 w 2468880"/>
              <a:gd name="connsiteY5" fmla="*/ 18288 h 18288"/>
              <a:gd name="connsiteX6" fmla="*/ 1802282 w 2468880"/>
              <a:gd name="connsiteY6" fmla="*/ 18288 h 18288"/>
              <a:gd name="connsiteX7" fmla="*/ 1209751 w 2468880"/>
              <a:gd name="connsiteY7" fmla="*/ 18288 h 18288"/>
              <a:gd name="connsiteX8" fmla="*/ 641909 w 2468880"/>
              <a:gd name="connsiteY8" fmla="*/ 18288 h 18288"/>
              <a:gd name="connsiteX9" fmla="*/ 0 w 2468880"/>
              <a:gd name="connsiteY9" fmla="*/ 18288 h 18288"/>
              <a:gd name="connsiteX10" fmla="*/ 0 w 2468880"/>
              <a:gd name="connsiteY10" fmla="*/ 0 h 18288"/>
              <a:gd name="connsiteX0" fmla="*/ 0 w 2468880"/>
              <a:gd name="connsiteY0" fmla="*/ 0 h 18288"/>
              <a:gd name="connsiteX1" fmla="*/ 567842 w 2468880"/>
              <a:gd name="connsiteY1" fmla="*/ 0 h 18288"/>
              <a:gd name="connsiteX2" fmla="*/ 1234440 w 2468880"/>
              <a:gd name="connsiteY2" fmla="*/ 0 h 18288"/>
              <a:gd name="connsiteX3" fmla="*/ 1777594 w 2468880"/>
              <a:gd name="connsiteY3" fmla="*/ 0 h 18288"/>
              <a:gd name="connsiteX4" fmla="*/ 2468880 w 2468880"/>
              <a:gd name="connsiteY4" fmla="*/ 0 h 18288"/>
              <a:gd name="connsiteX5" fmla="*/ 2468880 w 2468880"/>
              <a:gd name="connsiteY5" fmla="*/ 18288 h 18288"/>
              <a:gd name="connsiteX6" fmla="*/ 1876349 w 2468880"/>
              <a:gd name="connsiteY6" fmla="*/ 18288 h 18288"/>
              <a:gd name="connsiteX7" fmla="*/ 1209751 w 2468880"/>
              <a:gd name="connsiteY7" fmla="*/ 18288 h 18288"/>
              <a:gd name="connsiteX8" fmla="*/ 617220 w 2468880"/>
              <a:gd name="connsiteY8" fmla="*/ 18288 h 18288"/>
              <a:gd name="connsiteX9" fmla="*/ 0 w 2468880"/>
              <a:gd name="connsiteY9" fmla="*/ 18288 h 18288"/>
              <a:gd name="connsiteX10" fmla="*/ 0 w 2468880"/>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68880" h="18288" fill="none" extrusionOk="0">
                <a:moveTo>
                  <a:pt x="0" y="0"/>
                </a:moveTo>
                <a:cubicBezTo>
                  <a:pt x="172691" y="-12357"/>
                  <a:pt x="387089" y="31321"/>
                  <a:pt x="592531" y="0"/>
                </a:cubicBezTo>
                <a:cubicBezTo>
                  <a:pt x="767979" y="-23244"/>
                  <a:pt x="871733" y="8472"/>
                  <a:pt x="1160374" y="0"/>
                </a:cubicBezTo>
                <a:cubicBezTo>
                  <a:pt x="1449601" y="-3911"/>
                  <a:pt x="1607266" y="19376"/>
                  <a:pt x="1728216" y="0"/>
                </a:cubicBezTo>
                <a:cubicBezTo>
                  <a:pt x="1818829" y="-58888"/>
                  <a:pt x="2275430" y="-9413"/>
                  <a:pt x="2468880" y="0"/>
                </a:cubicBezTo>
                <a:cubicBezTo>
                  <a:pt x="2467145" y="5314"/>
                  <a:pt x="2470816" y="12013"/>
                  <a:pt x="2468880" y="18288"/>
                </a:cubicBezTo>
                <a:cubicBezTo>
                  <a:pt x="2232442" y="-3319"/>
                  <a:pt x="2078773" y="23053"/>
                  <a:pt x="1802282" y="18288"/>
                </a:cubicBezTo>
                <a:cubicBezTo>
                  <a:pt x="1540683" y="32618"/>
                  <a:pt x="1384233" y="17358"/>
                  <a:pt x="1209751" y="18288"/>
                </a:cubicBezTo>
                <a:cubicBezTo>
                  <a:pt x="1038679" y="-28357"/>
                  <a:pt x="820616" y="4958"/>
                  <a:pt x="641909" y="18288"/>
                </a:cubicBezTo>
                <a:cubicBezTo>
                  <a:pt x="423595" y="12488"/>
                  <a:pt x="155068" y="41456"/>
                  <a:pt x="0" y="18288"/>
                </a:cubicBezTo>
                <a:cubicBezTo>
                  <a:pt x="898" y="13406"/>
                  <a:pt x="19" y="4120"/>
                  <a:pt x="0" y="0"/>
                </a:cubicBezTo>
                <a:close/>
              </a:path>
              <a:path w="2468880" h="18288" stroke="0" extrusionOk="0">
                <a:moveTo>
                  <a:pt x="0" y="0"/>
                </a:moveTo>
                <a:cubicBezTo>
                  <a:pt x="201127" y="34474"/>
                  <a:pt x="321325" y="11273"/>
                  <a:pt x="567842" y="0"/>
                </a:cubicBezTo>
                <a:cubicBezTo>
                  <a:pt x="816255" y="-37660"/>
                  <a:pt x="940209" y="-838"/>
                  <a:pt x="1234440" y="0"/>
                </a:cubicBezTo>
                <a:cubicBezTo>
                  <a:pt x="1509789" y="16874"/>
                  <a:pt x="1664509" y="5689"/>
                  <a:pt x="1777594" y="0"/>
                </a:cubicBezTo>
                <a:cubicBezTo>
                  <a:pt x="1845726" y="-6548"/>
                  <a:pt x="2193196" y="19370"/>
                  <a:pt x="2468880" y="0"/>
                </a:cubicBezTo>
                <a:cubicBezTo>
                  <a:pt x="2468174" y="8377"/>
                  <a:pt x="2470272" y="13210"/>
                  <a:pt x="2468880" y="18288"/>
                </a:cubicBezTo>
                <a:cubicBezTo>
                  <a:pt x="2271382" y="44380"/>
                  <a:pt x="1978656" y="31741"/>
                  <a:pt x="1876349" y="18288"/>
                </a:cubicBezTo>
                <a:cubicBezTo>
                  <a:pt x="1751977" y="-6016"/>
                  <a:pt x="1388067" y="3222"/>
                  <a:pt x="1209751" y="18288"/>
                </a:cubicBezTo>
                <a:cubicBezTo>
                  <a:pt x="1065802" y="31061"/>
                  <a:pt x="753821" y="-1004"/>
                  <a:pt x="617220" y="18288"/>
                </a:cubicBezTo>
                <a:cubicBezTo>
                  <a:pt x="481425" y="28412"/>
                  <a:pt x="248319" y="-391"/>
                  <a:pt x="0" y="18288"/>
                </a:cubicBezTo>
                <a:cubicBezTo>
                  <a:pt x="-445" y="10205"/>
                  <a:pt x="-140" y="6087"/>
                  <a:pt x="0" y="0"/>
                </a:cubicBezTo>
                <a:close/>
              </a:path>
              <a:path w="2468880" h="18288" fill="none" stroke="0" extrusionOk="0">
                <a:moveTo>
                  <a:pt x="0" y="0"/>
                </a:moveTo>
                <a:cubicBezTo>
                  <a:pt x="191987" y="-31891"/>
                  <a:pt x="414837" y="25678"/>
                  <a:pt x="592531" y="0"/>
                </a:cubicBezTo>
                <a:cubicBezTo>
                  <a:pt x="785000" y="-43603"/>
                  <a:pt x="868560" y="12415"/>
                  <a:pt x="1160374" y="0"/>
                </a:cubicBezTo>
                <a:cubicBezTo>
                  <a:pt x="1441409" y="-18672"/>
                  <a:pt x="1600372" y="47113"/>
                  <a:pt x="1728216" y="0"/>
                </a:cubicBezTo>
                <a:cubicBezTo>
                  <a:pt x="1847110" y="23792"/>
                  <a:pt x="2233557" y="23802"/>
                  <a:pt x="2468880" y="0"/>
                </a:cubicBezTo>
                <a:cubicBezTo>
                  <a:pt x="2467752" y="4917"/>
                  <a:pt x="2468978" y="13565"/>
                  <a:pt x="2468880" y="18288"/>
                </a:cubicBezTo>
                <a:cubicBezTo>
                  <a:pt x="2265563" y="-17971"/>
                  <a:pt x="2033349" y="16262"/>
                  <a:pt x="1802282" y="18288"/>
                </a:cubicBezTo>
                <a:cubicBezTo>
                  <a:pt x="1512355" y="31573"/>
                  <a:pt x="1367809" y="29302"/>
                  <a:pt x="1209751" y="18288"/>
                </a:cubicBezTo>
                <a:cubicBezTo>
                  <a:pt x="1060405" y="26129"/>
                  <a:pt x="875661" y="10838"/>
                  <a:pt x="641909" y="18288"/>
                </a:cubicBezTo>
                <a:cubicBezTo>
                  <a:pt x="461670" y="14581"/>
                  <a:pt x="162829" y="18463"/>
                  <a:pt x="0" y="18288"/>
                </a:cubicBezTo>
                <a:cubicBezTo>
                  <a:pt x="913" y="12991"/>
                  <a:pt x="-1021" y="455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2863741219">
                  <a:custGeom>
                    <a:avLst/>
                    <a:gdLst>
                      <a:gd name="connsiteX0" fmla="*/ 0 w 2468880"/>
                      <a:gd name="connsiteY0" fmla="*/ 0 h 18288"/>
                      <a:gd name="connsiteX1" fmla="*/ 592531 w 2468880"/>
                      <a:gd name="connsiteY1" fmla="*/ 0 h 18288"/>
                      <a:gd name="connsiteX2" fmla="*/ 1160374 w 2468880"/>
                      <a:gd name="connsiteY2" fmla="*/ 0 h 18288"/>
                      <a:gd name="connsiteX3" fmla="*/ 1728216 w 2468880"/>
                      <a:gd name="connsiteY3" fmla="*/ 0 h 18288"/>
                      <a:gd name="connsiteX4" fmla="*/ 2468880 w 2468880"/>
                      <a:gd name="connsiteY4" fmla="*/ 0 h 18288"/>
                      <a:gd name="connsiteX5" fmla="*/ 2468880 w 2468880"/>
                      <a:gd name="connsiteY5" fmla="*/ 18288 h 18288"/>
                      <a:gd name="connsiteX6" fmla="*/ 1802282 w 2468880"/>
                      <a:gd name="connsiteY6" fmla="*/ 18288 h 18288"/>
                      <a:gd name="connsiteX7" fmla="*/ 1209751 w 2468880"/>
                      <a:gd name="connsiteY7" fmla="*/ 18288 h 18288"/>
                      <a:gd name="connsiteX8" fmla="*/ 641909 w 2468880"/>
                      <a:gd name="connsiteY8" fmla="*/ 18288 h 18288"/>
                      <a:gd name="connsiteX9" fmla="*/ 0 w 2468880"/>
                      <a:gd name="connsiteY9" fmla="*/ 18288 h 18288"/>
                      <a:gd name="connsiteX10" fmla="*/ 0 w 2468880"/>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68880" h="18288" fill="none" extrusionOk="0">
                        <a:moveTo>
                          <a:pt x="0" y="0"/>
                        </a:moveTo>
                        <a:cubicBezTo>
                          <a:pt x="171523" y="-1510"/>
                          <a:pt x="416079" y="20036"/>
                          <a:pt x="592531" y="0"/>
                        </a:cubicBezTo>
                        <a:cubicBezTo>
                          <a:pt x="768983" y="-20036"/>
                          <a:pt x="878305" y="13110"/>
                          <a:pt x="1160374" y="0"/>
                        </a:cubicBezTo>
                        <a:cubicBezTo>
                          <a:pt x="1442443" y="-13110"/>
                          <a:pt x="1612108" y="24695"/>
                          <a:pt x="1728216" y="0"/>
                        </a:cubicBezTo>
                        <a:cubicBezTo>
                          <a:pt x="1844324" y="-24695"/>
                          <a:pt x="2271040" y="20667"/>
                          <a:pt x="2468880" y="0"/>
                        </a:cubicBezTo>
                        <a:cubicBezTo>
                          <a:pt x="2468302" y="4771"/>
                          <a:pt x="2469633" y="12323"/>
                          <a:pt x="2468880" y="18288"/>
                        </a:cubicBezTo>
                        <a:cubicBezTo>
                          <a:pt x="2229297" y="-14659"/>
                          <a:pt x="2066775" y="30253"/>
                          <a:pt x="1802282" y="18288"/>
                        </a:cubicBezTo>
                        <a:cubicBezTo>
                          <a:pt x="1537789" y="6323"/>
                          <a:pt x="1379930" y="22266"/>
                          <a:pt x="1209751" y="18288"/>
                        </a:cubicBezTo>
                        <a:cubicBezTo>
                          <a:pt x="1039572" y="14310"/>
                          <a:pt x="837025" y="12850"/>
                          <a:pt x="641909" y="18288"/>
                        </a:cubicBezTo>
                        <a:cubicBezTo>
                          <a:pt x="446793" y="23726"/>
                          <a:pt x="170561" y="18472"/>
                          <a:pt x="0" y="18288"/>
                        </a:cubicBezTo>
                        <a:cubicBezTo>
                          <a:pt x="841" y="12879"/>
                          <a:pt x="-726" y="3977"/>
                          <a:pt x="0" y="0"/>
                        </a:cubicBezTo>
                        <a:close/>
                      </a:path>
                      <a:path w="2468880" h="18288" stroke="0" extrusionOk="0">
                        <a:moveTo>
                          <a:pt x="0" y="0"/>
                        </a:moveTo>
                        <a:cubicBezTo>
                          <a:pt x="190931" y="24910"/>
                          <a:pt x="333688" y="11559"/>
                          <a:pt x="567842" y="0"/>
                        </a:cubicBezTo>
                        <a:cubicBezTo>
                          <a:pt x="801996" y="-11559"/>
                          <a:pt x="939971" y="-5677"/>
                          <a:pt x="1234440" y="0"/>
                        </a:cubicBezTo>
                        <a:cubicBezTo>
                          <a:pt x="1528909" y="5677"/>
                          <a:pt x="1658539" y="5184"/>
                          <a:pt x="1777594" y="0"/>
                        </a:cubicBezTo>
                        <a:cubicBezTo>
                          <a:pt x="1896649" y="-5184"/>
                          <a:pt x="2186164" y="23915"/>
                          <a:pt x="2468880" y="0"/>
                        </a:cubicBezTo>
                        <a:cubicBezTo>
                          <a:pt x="2468266" y="8857"/>
                          <a:pt x="2469384" y="13619"/>
                          <a:pt x="2468880" y="18288"/>
                        </a:cubicBezTo>
                        <a:cubicBezTo>
                          <a:pt x="2271330" y="36599"/>
                          <a:pt x="2001027" y="31554"/>
                          <a:pt x="1876349" y="18288"/>
                        </a:cubicBezTo>
                        <a:cubicBezTo>
                          <a:pt x="1751671" y="5022"/>
                          <a:pt x="1364652" y="15063"/>
                          <a:pt x="1209751" y="18288"/>
                        </a:cubicBezTo>
                        <a:cubicBezTo>
                          <a:pt x="1054850" y="21513"/>
                          <a:pt x="748438" y="20074"/>
                          <a:pt x="617220" y="18288"/>
                        </a:cubicBezTo>
                        <a:cubicBezTo>
                          <a:pt x="486002" y="16502"/>
                          <a:pt x="237432" y="27200"/>
                          <a:pt x="0" y="18288"/>
                        </a:cubicBezTo>
                        <a:cubicBezTo>
                          <a:pt x="-487" y="10816"/>
                          <a:pt x="-839" y="6058"/>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ee the source image">
            <a:extLst>
              <a:ext uri="{FF2B5EF4-FFF2-40B4-BE49-F238E27FC236}">
                <a16:creationId xmlns:a16="http://schemas.microsoft.com/office/drawing/2014/main" id="{51B5B153-45CC-4628-8ABA-0148F8E7CAF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40030" y="2866453"/>
            <a:ext cx="4210812" cy="315810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See the source image">
            <a:extLst>
              <a:ext uri="{FF2B5EF4-FFF2-40B4-BE49-F238E27FC236}">
                <a16:creationId xmlns:a16="http://schemas.microsoft.com/office/drawing/2014/main" id="{19974457-53FD-4878-9CFF-A06F714694A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690872" y="3145419"/>
            <a:ext cx="4210812" cy="260017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00700929-7A58-45FB-9CD0-50C655621A21}"/>
              </a:ext>
            </a:extLst>
          </p:cNvPr>
          <p:cNvSpPr/>
          <p:nvPr/>
        </p:nvSpPr>
        <p:spPr>
          <a:xfrm>
            <a:off x="5572142" y="2653807"/>
            <a:ext cx="2448272" cy="39547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Kotter’s 8 step model</a:t>
            </a:r>
          </a:p>
        </p:txBody>
      </p:sp>
    </p:spTree>
    <p:extLst>
      <p:ext uri="{BB962C8B-B14F-4D97-AF65-F5344CB8AC3E}">
        <p14:creationId xmlns:p14="http://schemas.microsoft.com/office/powerpoint/2010/main" val="40043574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6F1E0F8-D133-47A5-8B40-62D64F6A40C1}"/>
              </a:ext>
            </a:extLst>
          </p:cNvPr>
          <p:cNvSpPr>
            <a:spLocks noGrp="1"/>
          </p:cNvSpPr>
          <p:nvPr>
            <p:ph type="title"/>
          </p:nvPr>
        </p:nvSpPr>
        <p:spPr>
          <a:xfrm>
            <a:off x="482600" y="321734"/>
            <a:ext cx="8178799" cy="1135737"/>
          </a:xfrm>
        </p:spPr>
        <p:txBody>
          <a:bodyPr>
            <a:normAutofit/>
          </a:bodyPr>
          <a:lstStyle/>
          <a:p>
            <a:r>
              <a:rPr lang="en-GB" sz="3100"/>
              <a:t>Evaluate success of change</a:t>
            </a:r>
          </a:p>
        </p:txBody>
      </p:sp>
      <p:sp>
        <p:nvSpPr>
          <p:cNvPr id="11" name="Rectangle 1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08801" y="2200695"/>
            <a:ext cx="645368" cy="48402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00197" y="1502156"/>
            <a:ext cx="2532832" cy="954774"/>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28518" y="5230015"/>
            <a:ext cx="2017580" cy="760545"/>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60240" y="5789405"/>
            <a:ext cx="485578" cy="364184"/>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2A96A7F6-63B9-D2D8-D26E-E9256E68D397}"/>
              </a:ext>
            </a:extLst>
          </p:cNvPr>
          <p:cNvGraphicFramePr>
            <a:graphicFrameLocks noGrp="1"/>
          </p:cNvGraphicFramePr>
          <p:nvPr>
            <p:ph idx="1"/>
            <p:extLst>
              <p:ext uri="{D42A27DB-BD31-4B8C-83A1-F6EECF244321}">
                <p14:modId xmlns:p14="http://schemas.microsoft.com/office/powerpoint/2010/main" val="3302525930"/>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98184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868346"/>
          </a:xfrm>
        </p:spPr>
        <p:txBody>
          <a:bodyPr>
            <a:normAutofit/>
          </a:bodyPr>
          <a:lstStyle/>
          <a:p>
            <a:pPr algn="l"/>
            <a:r>
              <a:rPr lang="en-GB" sz="2800" dirty="0">
                <a:solidFill>
                  <a:srgbClr val="6600FF"/>
                </a:solidFill>
                <a:effectLst/>
                <a:cs typeface="Arial" pitchFamily="34" charset="0"/>
              </a:rPr>
              <a:t>Conventions </a:t>
            </a:r>
          </a:p>
        </p:txBody>
      </p:sp>
      <p:sp>
        <p:nvSpPr>
          <p:cNvPr id="2" name="Content Placeholder 1"/>
          <p:cNvSpPr>
            <a:spLocks noGrp="1"/>
          </p:cNvSpPr>
          <p:nvPr>
            <p:ph idx="1"/>
          </p:nvPr>
        </p:nvSpPr>
        <p:spPr>
          <a:xfrm>
            <a:off x="428596" y="928670"/>
            <a:ext cx="8229600" cy="5286412"/>
          </a:xfrm>
        </p:spPr>
        <p:txBody>
          <a:bodyPr>
            <a:normAutofit fontScale="92500"/>
          </a:bodyPr>
          <a:lstStyle/>
          <a:p>
            <a:pPr marL="174625" indent="-65088">
              <a:buNone/>
              <a:tabLst>
                <a:tab pos="174625" algn="l"/>
              </a:tabLst>
            </a:pPr>
            <a:r>
              <a:rPr lang="en-GB" sz="2400" dirty="0">
                <a:cs typeface="Arial" pitchFamily="34" charset="0"/>
              </a:rPr>
              <a:t>Writers should adhere to various conventions when writing up research:</a:t>
            </a:r>
          </a:p>
          <a:p>
            <a:pPr marL="711200" indent="-601663">
              <a:buSzPct val="100000"/>
              <a:buFont typeface="Wingdings" pitchFamily="2" charset="2"/>
              <a:buChar char="ü"/>
              <a:tabLst>
                <a:tab pos="711200" algn="l"/>
              </a:tabLst>
            </a:pPr>
            <a:r>
              <a:rPr lang="en-GB" sz="2400" b="1" i="1" dirty="0">
                <a:solidFill>
                  <a:srgbClr val="FF0000"/>
                </a:solidFill>
                <a:cs typeface="Arial" pitchFamily="34" charset="0"/>
              </a:rPr>
              <a:t>Referencing</a:t>
            </a:r>
            <a:r>
              <a:rPr lang="en-GB" sz="2400" dirty="0">
                <a:cs typeface="Arial" pitchFamily="34" charset="0"/>
              </a:rPr>
              <a:t>  follow the Harvard referencing system, sources are also needed for work place reports where relevant (see university guide on referencing/library)</a:t>
            </a:r>
          </a:p>
          <a:p>
            <a:pPr marL="711200" indent="-601663">
              <a:buSzPct val="100000"/>
              <a:buFont typeface="Wingdings" pitchFamily="2" charset="2"/>
              <a:buChar char="ü"/>
              <a:tabLst>
                <a:tab pos="711200" algn="l"/>
              </a:tabLst>
            </a:pPr>
            <a:r>
              <a:rPr lang="en-GB" sz="2400" b="1" i="1" dirty="0">
                <a:solidFill>
                  <a:srgbClr val="FF0000"/>
                </a:solidFill>
                <a:cs typeface="Arial" pitchFamily="34" charset="0"/>
              </a:rPr>
              <a:t>Layout of document  &amp; order of material </a:t>
            </a:r>
            <a:r>
              <a:rPr lang="en-GB" sz="2400" dirty="0">
                <a:cs typeface="Arial" pitchFamily="34" charset="0"/>
              </a:rPr>
              <a:t>– follow guidelines; a conventional report format should be followed</a:t>
            </a:r>
          </a:p>
          <a:p>
            <a:pPr marL="711200" indent="-601663">
              <a:buSzPct val="100000"/>
              <a:buFont typeface="Wingdings" pitchFamily="2" charset="2"/>
              <a:buChar char="ü"/>
              <a:tabLst>
                <a:tab pos="711200" algn="l"/>
              </a:tabLst>
            </a:pPr>
            <a:r>
              <a:rPr lang="en-GB" sz="2400" b="1" i="1" dirty="0">
                <a:solidFill>
                  <a:srgbClr val="FF0000"/>
                </a:solidFill>
                <a:cs typeface="Arial" pitchFamily="34" charset="0"/>
              </a:rPr>
              <a:t>Writing style - </a:t>
            </a:r>
            <a:r>
              <a:rPr lang="en-GB" sz="2400" dirty="0">
                <a:cs typeface="Arial" pitchFamily="34" charset="0"/>
              </a:rPr>
              <a:t>use the third person, past tense &amp; correct  grammar &amp; spelling.  Check work manually e.g. to avoid their/there, an/at &amp; ensure work makes sense!</a:t>
            </a:r>
          </a:p>
          <a:p>
            <a:pPr marL="711200" indent="-601663">
              <a:buSzPct val="100000"/>
              <a:buFont typeface="Wingdings" pitchFamily="2" charset="2"/>
              <a:buChar char="ü"/>
              <a:tabLst>
                <a:tab pos="711200" algn="l"/>
              </a:tabLst>
            </a:pPr>
            <a:r>
              <a:rPr lang="en-GB" sz="2400" b="1" i="1" dirty="0">
                <a:solidFill>
                  <a:srgbClr val="FF0000"/>
                </a:solidFill>
                <a:cs typeface="Arial" pitchFamily="34" charset="0"/>
              </a:rPr>
              <a:t>Presentational issues </a:t>
            </a:r>
            <a:r>
              <a:rPr lang="en-GB" sz="2400" dirty="0">
                <a:cs typeface="Arial" pitchFamily="34" charset="0"/>
              </a:rPr>
              <a:t>– link sections logically, use headings/subheadings, consider page layout, main sections numbered, sub sections point numbered, adopt a consistent style for graphs &amp; charts </a:t>
            </a:r>
            <a:endParaRPr lang="en-GB" sz="2400" dirty="0">
              <a:solidFill>
                <a:srgbClr val="FF0000"/>
              </a:solidFill>
              <a:cs typeface="Arial" pitchFamily="34" charset="0"/>
            </a:endParaRPr>
          </a:p>
          <a:p>
            <a:pPr marL="711200" indent="-601663">
              <a:buFont typeface="Wingdings" pitchFamily="2" charset="2"/>
              <a:buChar char="ü"/>
              <a:tabLst>
                <a:tab pos="711200" algn="l"/>
              </a:tabLst>
            </a:pPr>
            <a:endParaRPr lang="en-GB" sz="2200" b="1" i="1" dirty="0">
              <a:solidFill>
                <a:srgbClr val="FF0000"/>
              </a:solidFill>
              <a:latin typeface="Arial" pitchFamily="34" charset="0"/>
              <a:cs typeface="Arial" pitchFamily="34" charset="0"/>
            </a:endParaRPr>
          </a:p>
          <a:p>
            <a:pPr marL="711200" indent="-601663">
              <a:buFont typeface="Wingdings" pitchFamily="2" charset="2"/>
              <a:buChar char="ü"/>
              <a:tabLst>
                <a:tab pos="711200" algn="l"/>
              </a:tabLst>
            </a:pPr>
            <a:endParaRPr lang="en-GB" sz="2400" b="1" i="1" dirty="0">
              <a:solidFill>
                <a:srgbClr val="FF0000"/>
              </a:solidFill>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fld id="{97503B6A-4DA5-4756-B58A-8B28CBAE0F46}" type="slidenum">
              <a:rPr lang="en-GB" smtClean="0">
                <a:solidFill>
                  <a:prstClr val="black"/>
                </a:solidFill>
              </a:rPr>
              <a:pPr/>
              <a:t>16</a:t>
            </a:fld>
            <a:endParaRPr lang="en-GB">
              <a:solidFill>
                <a:prstClr val="black"/>
              </a:solidFill>
            </a:endParaRPr>
          </a:p>
        </p:txBody>
      </p:sp>
    </p:spTree>
    <p:extLst>
      <p:ext uri="{BB962C8B-B14F-4D97-AF65-F5344CB8AC3E}">
        <p14:creationId xmlns:p14="http://schemas.microsoft.com/office/powerpoint/2010/main" val="253500976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blinds(horizontal)">
                                      <p:cBhvr>
                                        <p:cTn id="13" dur="500"/>
                                        <p:tgtEl>
                                          <p:spTgt spid="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blinds(horizontal)">
                                      <p:cBhvr>
                                        <p:cTn id="18" dur="500"/>
                                        <p:tgtEl>
                                          <p:spTgt spid="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blinds(horizontal)">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blinds(horizontal)">
                                      <p:cBhvr>
                                        <p:cTn id="28" dur="500"/>
                                        <p:tgtEl>
                                          <p:spTgt spid="2">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Effect transition="in" filter="blinds(horizontal)">
                                      <p:cBhvr>
                                        <p:cTn id="3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95" name="Rectangle 1229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p:cNvSpPr>
            <a:spLocks noGrp="1"/>
          </p:cNvSpPr>
          <p:nvPr>
            <p:ph type="title"/>
          </p:nvPr>
        </p:nvSpPr>
        <p:spPr>
          <a:xfrm>
            <a:off x="429369" y="238539"/>
            <a:ext cx="8263890" cy="1434415"/>
          </a:xfrm>
        </p:spPr>
        <p:txBody>
          <a:bodyPr anchor="b">
            <a:normAutofit/>
          </a:bodyPr>
          <a:lstStyle/>
          <a:p>
            <a:r>
              <a:rPr lang="en-GB" sz="4700" b="1">
                <a:effectLst/>
                <a:latin typeface="+mn-lt"/>
                <a:cs typeface="Arial" pitchFamily="34" charset="0"/>
              </a:rPr>
              <a:t>Report structure </a:t>
            </a:r>
          </a:p>
        </p:txBody>
      </p:sp>
      <p:sp>
        <p:nvSpPr>
          <p:cNvPr id="1229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 name="connsiteX0" fmla="*/ 0 w 8229600"/>
              <a:gd name="connsiteY0" fmla="*/ 0 h 18288"/>
              <a:gd name="connsiteX1" fmla="*/ 521208 w 8229600"/>
              <a:gd name="connsiteY1" fmla="*/ 0 h 18288"/>
              <a:gd name="connsiteX2" fmla="*/ 960120 w 8229600"/>
              <a:gd name="connsiteY2" fmla="*/ 0 h 18288"/>
              <a:gd name="connsiteX3" fmla="*/ 1481328 w 8229600"/>
              <a:gd name="connsiteY3" fmla="*/ 0 h 18288"/>
              <a:gd name="connsiteX4" fmla="*/ 2167128 w 8229600"/>
              <a:gd name="connsiteY4" fmla="*/ 0 h 18288"/>
              <a:gd name="connsiteX5" fmla="*/ 2935224 w 8229600"/>
              <a:gd name="connsiteY5" fmla="*/ 0 h 18288"/>
              <a:gd name="connsiteX6" fmla="*/ 3785616 w 8229600"/>
              <a:gd name="connsiteY6" fmla="*/ 0 h 18288"/>
              <a:gd name="connsiteX7" fmla="*/ 4636008 w 8229600"/>
              <a:gd name="connsiteY7" fmla="*/ 0 h 18288"/>
              <a:gd name="connsiteX8" fmla="*/ 5239512 w 8229600"/>
              <a:gd name="connsiteY8" fmla="*/ 0 h 18288"/>
              <a:gd name="connsiteX9" fmla="*/ 6007608 w 8229600"/>
              <a:gd name="connsiteY9" fmla="*/ 0 h 18288"/>
              <a:gd name="connsiteX10" fmla="*/ 6693408 w 8229600"/>
              <a:gd name="connsiteY10" fmla="*/ 0 h 18288"/>
              <a:gd name="connsiteX11" fmla="*/ 7296912 w 8229600"/>
              <a:gd name="connsiteY11" fmla="*/ 0 h 18288"/>
              <a:gd name="connsiteX12" fmla="*/ 8229600 w 8229600"/>
              <a:gd name="connsiteY12" fmla="*/ 0 h 18288"/>
              <a:gd name="connsiteX13" fmla="*/ 8229600 w 8229600"/>
              <a:gd name="connsiteY13" fmla="*/ 18288 h 18288"/>
              <a:gd name="connsiteX14" fmla="*/ 7626096 w 8229600"/>
              <a:gd name="connsiteY14" fmla="*/ 18288 h 18288"/>
              <a:gd name="connsiteX15" fmla="*/ 7022592 w 8229600"/>
              <a:gd name="connsiteY15" fmla="*/ 18288 h 18288"/>
              <a:gd name="connsiteX16" fmla="*/ 6172200 w 8229600"/>
              <a:gd name="connsiteY16" fmla="*/ 18288 h 18288"/>
              <a:gd name="connsiteX17" fmla="*/ 5650992 w 8229600"/>
              <a:gd name="connsiteY17" fmla="*/ 18288 h 18288"/>
              <a:gd name="connsiteX18" fmla="*/ 4882896 w 8229600"/>
              <a:gd name="connsiteY18" fmla="*/ 18288 h 18288"/>
              <a:gd name="connsiteX19" fmla="*/ 4443984 w 8229600"/>
              <a:gd name="connsiteY19" fmla="*/ 18288 h 18288"/>
              <a:gd name="connsiteX20" fmla="*/ 3758184 w 8229600"/>
              <a:gd name="connsiteY20" fmla="*/ 18288 h 18288"/>
              <a:gd name="connsiteX21" fmla="*/ 3236976 w 8229600"/>
              <a:gd name="connsiteY21" fmla="*/ 18288 h 18288"/>
              <a:gd name="connsiteX22" fmla="*/ 2386584 w 8229600"/>
              <a:gd name="connsiteY22" fmla="*/ 18288 h 18288"/>
              <a:gd name="connsiteX23" fmla="*/ 1947672 w 8229600"/>
              <a:gd name="connsiteY23" fmla="*/ 18288 h 18288"/>
              <a:gd name="connsiteX24" fmla="*/ 1261872 w 8229600"/>
              <a:gd name="connsiteY24" fmla="*/ 18288 h 18288"/>
              <a:gd name="connsiteX25" fmla="*/ 822960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15278" y="6969"/>
                  <a:pt x="340572" y="21894"/>
                  <a:pt x="521208" y="0"/>
                </a:cubicBezTo>
                <a:cubicBezTo>
                  <a:pt x="745939" y="29643"/>
                  <a:pt x="1127486" y="-40512"/>
                  <a:pt x="1371600" y="0"/>
                </a:cubicBezTo>
                <a:cubicBezTo>
                  <a:pt x="1567490" y="28416"/>
                  <a:pt x="1945702" y="13075"/>
                  <a:pt x="2221992" y="0"/>
                </a:cubicBezTo>
                <a:cubicBezTo>
                  <a:pt x="2446218" y="-17340"/>
                  <a:pt x="2853686" y="-7924"/>
                  <a:pt x="3072384" y="0"/>
                </a:cubicBezTo>
                <a:cubicBezTo>
                  <a:pt x="3286960" y="20656"/>
                  <a:pt x="3324417" y="20174"/>
                  <a:pt x="3511296" y="0"/>
                </a:cubicBezTo>
                <a:cubicBezTo>
                  <a:pt x="3710690" y="-39182"/>
                  <a:pt x="3945457" y="-64074"/>
                  <a:pt x="4114800" y="0"/>
                </a:cubicBezTo>
                <a:cubicBezTo>
                  <a:pt x="4336079" y="28138"/>
                  <a:pt x="4420759" y="12117"/>
                  <a:pt x="4553712" y="0"/>
                </a:cubicBezTo>
                <a:cubicBezTo>
                  <a:pt x="4688252" y="-2224"/>
                  <a:pt x="5047430" y="19664"/>
                  <a:pt x="5239512" y="0"/>
                </a:cubicBezTo>
                <a:cubicBezTo>
                  <a:pt x="5424392" y="-49610"/>
                  <a:pt x="5708717" y="13540"/>
                  <a:pt x="5843016" y="0"/>
                </a:cubicBezTo>
                <a:cubicBezTo>
                  <a:pt x="6005788" y="32949"/>
                  <a:pt x="6198255" y="37080"/>
                  <a:pt x="6611112" y="0"/>
                </a:cubicBezTo>
                <a:cubicBezTo>
                  <a:pt x="6954152" y="635"/>
                  <a:pt x="7244390" y="18057"/>
                  <a:pt x="7461504" y="0"/>
                </a:cubicBezTo>
                <a:cubicBezTo>
                  <a:pt x="7693790" y="9882"/>
                  <a:pt x="7984486" y="17646"/>
                  <a:pt x="8229600" y="0"/>
                </a:cubicBezTo>
                <a:cubicBezTo>
                  <a:pt x="8228428" y="6016"/>
                  <a:pt x="8229853" y="9684"/>
                  <a:pt x="8229600" y="18288"/>
                </a:cubicBezTo>
                <a:cubicBezTo>
                  <a:pt x="7945777" y="19945"/>
                  <a:pt x="7812308" y="-8511"/>
                  <a:pt x="7461504" y="18288"/>
                </a:cubicBezTo>
                <a:cubicBezTo>
                  <a:pt x="7129391" y="53185"/>
                  <a:pt x="7087333" y="41906"/>
                  <a:pt x="6940296" y="18288"/>
                </a:cubicBezTo>
                <a:cubicBezTo>
                  <a:pt x="6810862" y="-23020"/>
                  <a:pt x="6701312" y="19361"/>
                  <a:pt x="6419088" y="18288"/>
                </a:cubicBezTo>
                <a:cubicBezTo>
                  <a:pt x="6152777" y="18855"/>
                  <a:pt x="5868611" y="48802"/>
                  <a:pt x="5650992" y="18288"/>
                </a:cubicBezTo>
                <a:cubicBezTo>
                  <a:pt x="5439747" y="15250"/>
                  <a:pt x="5334901" y="-1044"/>
                  <a:pt x="5129784" y="18288"/>
                </a:cubicBezTo>
                <a:cubicBezTo>
                  <a:pt x="4955906" y="40458"/>
                  <a:pt x="4793216" y="33888"/>
                  <a:pt x="4690872" y="18288"/>
                </a:cubicBezTo>
                <a:cubicBezTo>
                  <a:pt x="4552374" y="31087"/>
                  <a:pt x="4318742" y="6248"/>
                  <a:pt x="4087368" y="18288"/>
                </a:cubicBezTo>
                <a:cubicBezTo>
                  <a:pt x="3849418" y="32625"/>
                  <a:pt x="3751577" y="29688"/>
                  <a:pt x="3401568" y="18288"/>
                </a:cubicBezTo>
                <a:cubicBezTo>
                  <a:pt x="3067953" y="20409"/>
                  <a:pt x="3012425" y="26879"/>
                  <a:pt x="2798064" y="18288"/>
                </a:cubicBezTo>
                <a:cubicBezTo>
                  <a:pt x="2565154" y="16520"/>
                  <a:pt x="2426719" y="-31794"/>
                  <a:pt x="2276856" y="18288"/>
                </a:cubicBezTo>
                <a:cubicBezTo>
                  <a:pt x="2090980" y="4382"/>
                  <a:pt x="1702030" y="-8180"/>
                  <a:pt x="1426464" y="18288"/>
                </a:cubicBezTo>
                <a:cubicBezTo>
                  <a:pt x="1104481" y="69643"/>
                  <a:pt x="985013" y="-7690"/>
                  <a:pt x="740664" y="18288"/>
                </a:cubicBezTo>
                <a:cubicBezTo>
                  <a:pt x="507391" y="41643"/>
                  <a:pt x="191740" y="-11654"/>
                  <a:pt x="0" y="18288"/>
                </a:cubicBezTo>
                <a:cubicBezTo>
                  <a:pt x="714" y="9707"/>
                  <a:pt x="1025" y="3120"/>
                  <a:pt x="0" y="0"/>
                </a:cubicBezTo>
                <a:close/>
              </a:path>
              <a:path w="8229600" h="18288" stroke="0" extrusionOk="0">
                <a:moveTo>
                  <a:pt x="0" y="0"/>
                </a:moveTo>
                <a:cubicBezTo>
                  <a:pt x="270709" y="-27213"/>
                  <a:pt x="397128" y="23656"/>
                  <a:pt x="521208" y="0"/>
                </a:cubicBezTo>
                <a:cubicBezTo>
                  <a:pt x="631319" y="-5947"/>
                  <a:pt x="842157" y="28261"/>
                  <a:pt x="960120" y="0"/>
                </a:cubicBezTo>
                <a:cubicBezTo>
                  <a:pt x="1077930" y="6549"/>
                  <a:pt x="1318669" y="-15893"/>
                  <a:pt x="1481328" y="0"/>
                </a:cubicBezTo>
                <a:cubicBezTo>
                  <a:pt x="1659104" y="-21090"/>
                  <a:pt x="1870243" y="69945"/>
                  <a:pt x="2167128" y="0"/>
                </a:cubicBezTo>
                <a:cubicBezTo>
                  <a:pt x="2460684" y="-5519"/>
                  <a:pt x="2753885" y="-62993"/>
                  <a:pt x="2935224" y="0"/>
                </a:cubicBezTo>
                <a:cubicBezTo>
                  <a:pt x="3115119" y="56580"/>
                  <a:pt x="3535280" y="40687"/>
                  <a:pt x="3785616" y="0"/>
                </a:cubicBezTo>
                <a:cubicBezTo>
                  <a:pt x="4057881" y="25645"/>
                  <a:pt x="4308335" y="-2666"/>
                  <a:pt x="4636008" y="0"/>
                </a:cubicBezTo>
                <a:cubicBezTo>
                  <a:pt x="4987152" y="19805"/>
                  <a:pt x="5025979" y="14149"/>
                  <a:pt x="5239512" y="0"/>
                </a:cubicBezTo>
                <a:cubicBezTo>
                  <a:pt x="5437586" y="211"/>
                  <a:pt x="5752721" y="5618"/>
                  <a:pt x="6007608" y="0"/>
                </a:cubicBezTo>
                <a:cubicBezTo>
                  <a:pt x="6280137" y="-5132"/>
                  <a:pt x="6386079" y="-21510"/>
                  <a:pt x="6693408" y="0"/>
                </a:cubicBezTo>
                <a:cubicBezTo>
                  <a:pt x="6986580" y="4991"/>
                  <a:pt x="7015252" y="-18088"/>
                  <a:pt x="7296912" y="0"/>
                </a:cubicBezTo>
                <a:cubicBezTo>
                  <a:pt x="7569796" y="10390"/>
                  <a:pt x="7895472" y="71473"/>
                  <a:pt x="8229600" y="0"/>
                </a:cubicBezTo>
                <a:cubicBezTo>
                  <a:pt x="8230227" y="7450"/>
                  <a:pt x="8228885" y="11999"/>
                  <a:pt x="8229600" y="18288"/>
                </a:cubicBezTo>
                <a:cubicBezTo>
                  <a:pt x="8094333" y="-5252"/>
                  <a:pt x="7850928" y="37448"/>
                  <a:pt x="7626096" y="18288"/>
                </a:cubicBezTo>
                <a:cubicBezTo>
                  <a:pt x="7448378" y="-569"/>
                  <a:pt x="7315174" y="-1844"/>
                  <a:pt x="7022592" y="18288"/>
                </a:cubicBezTo>
                <a:cubicBezTo>
                  <a:pt x="6686163" y="50499"/>
                  <a:pt x="6352629" y="23510"/>
                  <a:pt x="6172200" y="18288"/>
                </a:cubicBezTo>
                <a:cubicBezTo>
                  <a:pt x="6015590" y="42345"/>
                  <a:pt x="5770309" y="21278"/>
                  <a:pt x="5650992" y="18288"/>
                </a:cubicBezTo>
                <a:cubicBezTo>
                  <a:pt x="5483975" y="12092"/>
                  <a:pt x="5165324" y="68948"/>
                  <a:pt x="4882896" y="18288"/>
                </a:cubicBezTo>
                <a:cubicBezTo>
                  <a:pt x="4568934" y="7053"/>
                  <a:pt x="4556334" y="27676"/>
                  <a:pt x="4443984" y="18288"/>
                </a:cubicBezTo>
                <a:cubicBezTo>
                  <a:pt x="4320775" y="10576"/>
                  <a:pt x="4034988" y="-3490"/>
                  <a:pt x="3758184" y="18288"/>
                </a:cubicBezTo>
                <a:cubicBezTo>
                  <a:pt x="3445155" y="-998"/>
                  <a:pt x="3367892" y="13824"/>
                  <a:pt x="3236976" y="18288"/>
                </a:cubicBezTo>
                <a:cubicBezTo>
                  <a:pt x="3093796" y="26408"/>
                  <a:pt x="2635824" y="24132"/>
                  <a:pt x="2386584" y="18288"/>
                </a:cubicBezTo>
                <a:cubicBezTo>
                  <a:pt x="2139815" y="-3297"/>
                  <a:pt x="2105958" y="25945"/>
                  <a:pt x="1947672" y="18288"/>
                </a:cubicBezTo>
                <a:cubicBezTo>
                  <a:pt x="1801011" y="-19911"/>
                  <a:pt x="1533636" y="14646"/>
                  <a:pt x="1261872" y="18288"/>
                </a:cubicBezTo>
                <a:cubicBezTo>
                  <a:pt x="989528" y="32227"/>
                  <a:pt x="1025848" y="14685"/>
                  <a:pt x="822960" y="18288"/>
                </a:cubicBezTo>
                <a:cubicBezTo>
                  <a:pt x="653456" y="20956"/>
                  <a:pt x="304027" y="8001"/>
                  <a:pt x="0" y="18288"/>
                </a:cubicBezTo>
                <a:cubicBezTo>
                  <a:pt x="-27" y="11611"/>
                  <a:pt x="-1713" y="5475"/>
                  <a:pt x="0" y="0"/>
                </a:cubicBezTo>
                <a:close/>
              </a:path>
              <a:path w="8229600" h="18288" fill="none" stroke="0" extrusionOk="0">
                <a:moveTo>
                  <a:pt x="0" y="0"/>
                </a:moveTo>
                <a:cubicBezTo>
                  <a:pt x="205130" y="6064"/>
                  <a:pt x="324007" y="6684"/>
                  <a:pt x="521208" y="0"/>
                </a:cubicBezTo>
                <a:cubicBezTo>
                  <a:pt x="695888" y="-14632"/>
                  <a:pt x="1101879" y="6017"/>
                  <a:pt x="1371600" y="0"/>
                </a:cubicBezTo>
                <a:cubicBezTo>
                  <a:pt x="1622968" y="4691"/>
                  <a:pt x="1936552" y="-7433"/>
                  <a:pt x="2221992" y="0"/>
                </a:cubicBezTo>
                <a:cubicBezTo>
                  <a:pt x="2498663" y="51226"/>
                  <a:pt x="2885875" y="-8757"/>
                  <a:pt x="3072384" y="0"/>
                </a:cubicBezTo>
                <a:cubicBezTo>
                  <a:pt x="3288944" y="24235"/>
                  <a:pt x="3331110" y="5443"/>
                  <a:pt x="3511296" y="0"/>
                </a:cubicBezTo>
                <a:cubicBezTo>
                  <a:pt x="3687973" y="-19690"/>
                  <a:pt x="3901025" y="-20092"/>
                  <a:pt x="4114800" y="0"/>
                </a:cubicBezTo>
                <a:cubicBezTo>
                  <a:pt x="4336102" y="32988"/>
                  <a:pt x="4416982" y="-5831"/>
                  <a:pt x="4553712" y="0"/>
                </a:cubicBezTo>
                <a:cubicBezTo>
                  <a:pt x="4674310" y="-5056"/>
                  <a:pt x="5080160" y="-12181"/>
                  <a:pt x="5239512" y="0"/>
                </a:cubicBezTo>
                <a:cubicBezTo>
                  <a:pt x="5419031" y="-38513"/>
                  <a:pt x="5691629" y="2226"/>
                  <a:pt x="5843016" y="0"/>
                </a:cubicBezTo>
                <a:cubicBezTo>
                  <a:pt x="5978317" y="-40553"/>
                  <a:pt x="6314754" y="9782"/>
                  <a:pt x="6611112" y="0"/>
                </a:cubicBezTo>
                <a:cubicBezTo>
                  <a:pt x="6973004" y="-17646"/>
                  <a:pt x="7175490" y="18489"/>
                  <a:pt x="7461504" y="0"/>
                </a:cubicBezTo>
                <a:cubicBezTo>
                  <a:pt x="7746737" y="-34159"/>
                  <a:pt x="7962178" y="39853"/>
                  <a:pt x="8229600" y="0"/>
                </a:cubicBezTo>
                <a:cubicBezTo>
                  <a:pt x="8228796" y="5852"/>
                  <a:pt x="8229698" y="10429"/>
                  <a:pt x="8229600" y="18288"/>
                </a:cubicBezTo>
                <a:cubicBezTo>
                  <a:pt x="7944174" y="-29104"/>
                  <a:pt x="7795646" y="-34405"/>
                  <a:pt x="7461504" y="18288"/>
                </a:cubicBezTo>
                <a:cubicBezTo>
                  <a:pt x="7129776" y="51087"/>
                  <a:pt x="7082769" y="31446"/>
                  <a:pt x="6940296" y="18288"/>
                </a:cubicBezTo>
                <a:cubicBezTo>
                  <a:pt x="6799665" y="-15875"/>
                  <a:pt x="6652769" y="31783"/>
                  <a:pt x="6419088" y="18288"/>
                </a:cubicBezTo>
                <a:cubicBezTo>
                  <a:pt x="6143970" y="52275"/>
                  <a:pt x="5863165" y="-16531"/>
                  <a:pt x="5650992" y="18288"/>
                </a:cubicBezTo>
                <a:cubicBezTo>
                  <a:pt x="5419172" y="40606"/>
                  <a:pt x="5309448" y="-405"/>
                  <a:pt x="5129784" y="18288"/>
                </a:cubicBezTo>
                <a:cubicBezTo>
                  <a:pt x="4947928" y="26023"/>
                  <a:pt x="4795021" y="5860"/>
                  <a:pt x="4690872" y="18288"/>
                </a:cubicBezTo>
                <a:cubicBezTo>
                  <a:pt x="4564358" y="-9579"/>
                  <a:pt x="4295485" y="-25280"/>
                  <a:pt x="4087368" y="18288"/>
                </a:cubicBezTo>
                <a:cubicBezTo>
                  <a:pt x="3871704" y="40406"/>
                  <a:pt x="3732927" y="-10898"/>
                  <a:pt x="3401568" y="18288"/>
                </a:cubicBezTo>
                <a:cubicBezTo>
                  <a:pt x="3075889" y="19660"/>
                  <a:pt x="3025898" y="44400"/>
                  <a:pt x="2798064" y="18288"/>
                </a:cubicBezTo>
                <a:cubicBezTo>
                  <a:pt x="2581856" y="-20869"/>
                  <a:pt x="2428311" y="-4900"/>
                  <a:pt x="2276856" y="18288"/>
                </a:cubicBezTo>
                <a:cubicBezTo>
                  <a:pt x="2098246" y="53283"/>
                  <a:pt x="1737531" y="55959"/>
                  <a:pt x="1426464" y="18288"/>
                </a:cubicBezTo>
                <a:cubicBezTo>
                  <a:pt x="1104708" y="26489"/>
                  <a:pt x="1006595" y="15928"/>
                  <a:pt x="740664" y="18288"/>
                </a:cubicBezTo>
                <a:cubicBezTo>
                  <a:pt x="480378" y="33084"/>
                  <a:pt x="202592" y="-12357"/>
                  <a:pt x="0" y="18288"/>
                </a:cubicBezTo>
                <a:cubicBezTo>
                  <a:pt x="888" y="9601"/>
                  <a:pt x="860" y="4150"/>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p:cNvSpPr>
            <a:spLocks noGrp="1"/>
          </p:cNvSpPr>
          <p:nvPr>
            <p:ph idx="1"/>
          </p:nvPr>
        </p:nvSpPr>
        <p:spPr>
          <a:xfrm>
            <a:off x="429369" y="2071316"/>
            <a:ext cx="5035164" cy="4119172"/>
          </a:xfrm>
        </p:spPr>
        <p:txBody>
          <a:bodyPr anchor="t">
            <a:normAutofit/>
          </a:bodyPr>
          <a:lstStyle/>
          <a:p>
            <a:pPr marL="0" indent="0">
              <a:lnSpc>
                <a:spcPct val="90000"/>
              </a:lnSpc>
              <a:buNone/>
            </a:pPr>
            <a:r>
              <a:rPr lang="en-GB" sz="1600" b="1" i="1">
                <a:cs typeface="Arial" pitchFamily="34" charset="0"/>
              </a:rPr>
              <a:t>“ A report is a statement of the results of an investigation or of any matter on which definite information is required”</a:t>
            </a:r>
          </a:p>
          <a:p>
            <a:pPr marL="0" indent="0">
              <a:lnSpc>
                <a:spcPct val="90000"/>
              </a:lnSpc>
              <a:buNone/>
            </a:pPr>
            <a:r>
              <a:rPr lang="en-GB" sz="1600">
                <a:cs typeface="Arial" pitchFamily="34" charset="0"/>
              </a:rPr>
              <a:t>				          (Oxford English Dictionary)</a:t>
            </a:r>
          </a:p>
          <a:p>
            <a:pPr marL="0" indent="0">
              <a:lnSpc>
                <a:spcPct val="90000"/>
              </a:lnSpc>
              <a:buNone/>
            </a:pPr>
            <a:endParaRPr lang="en-GB" sz="1600" b="1" i="1">
              <a:cs typeface="Arial" pitchFamily="34" charset="0"/>
            </a:endParaRPr>
          </a:p>
          <a:p>
            <a:pPr marL="0" indent="0">
              <a:lnSpc>
                <a:spcPct val="90000"/>
              </a:lnSpc>
              <a:buNone/>
            </a:pPr>
            <a:r>
              <a:rPr lang="en-GB" sz="1600" b="1" i="1">
                <a:cs typeface="Arial" pitchFamily="34" charset="0"/>
              </a:rPr>
              <a:t>All reports have a similar format or structure </a:t>
            </a:r>
          </a:p>
          <a:p>
            <a:pPr marL="0" indent="0">
              <a:lnSpc>
                <a:spcPct val="90000"/>
              </a:lnSpc>
              <a:buNone/>
            </a:pPr>
            <a:endParaRPr lang="en-GB" sz="1600">
              <a:cs typeface="Arial" pitchFamily="34" charset="0"/>
            </a:endParaRPr>
          </a:p>
          <a:p>
            <a:pPr marL="0" indent="0">
              <a:lnSpc>
                <a:spcPct val="90000"/>
              </a:lnSpc>
              <a:buNone/>
            </a:pPr>
            <a:r>
              <a:rPr lang="en-GB" sz="1600">
                <a:cs typeface="Arial" pitchFamily="34" charset="0"/>
              </a:rPr>
              <a:t>Although  the structure may vary slightly depending on the intended audience and complexity of the material there will be:</a:t>
            </a:r>
          </a:p>
          <a:p>
            <a:pPr marL="0" indent="0">
              <a:lnSpc>
                <a:spcPct val="90000"/>
              </a:lnSpc>
              <a:buFont typeface="Wingdings" pitchFamily="2" charset="2"/>
              <a:buChar char="q"/>
            </a:pPr>
            <a:endParaRPr lang="en-GB" sz="1600">
              <a:cs typeface="Arial" pitchFamily="34" charset="0"/>
            </a:endParaRPr>
          </a:p>
          <a:p>
            <a:pPr marL="711200" lvl="1" indent="-711200">
              <a:lnSpc>
                <a:spcPct val="90000"/>
              </a:lnSpc>
              <a:buFont typeface="+mj-lt"/>
              <a:buAutoNum type="alphaLcPeriod"/>
            </a:pPr>
            <a:r>
              <a:rPr lang="en-GB" sz="1600">
                <a:cs typeface="Arial" pitchFamily="34" charset="0"/>
              </a:rPr>
              <a:t>a  preliminary section</a:t>
            </a:r>
          </a:p>
          <a:p>
            <a:pPr marL="711200" lvl="1" indent="-711200">
              <a:lnSpc>
                <a:spcPct val="90000"/>
              </a:lnSpc>
              <a:buFont typeface="+mj-lt"/>
              <a:buAutoNum type="alphaLcPeriod"/>
            </a:pPr>
            <a:r>
              <a:rPr lang="en-GB" sz="1600">
                <a:cs typeface="Arial" pitchFamily="34" charset="0"/>
              </a:rPr>
              <a:t>the main text</a:t>
            </a:r>
          </a:p>
          <a:p>
            <a:pPr marL="711200" lvl="1" indent="-711200">
              <a:lnSpc>
                <a:spcPct val="90000"/>
              </a:lnSpc>
              <a:buFont typeface="+mj-lt"/>
              <a:buAutoNum type="alphaLcPeriod"/>
            </a:pPr>
            <a:r>
              <a:rPr lang="en-GB" sz="1600">
                <a:cs typeface="Arial" pitchFamily="34" charset="0"/>
              </a:rPr>
              <a:t>the end matter </a:t>
            </a:r>
          </a:p>
        </p:txBody>
      </p:sp>
      <p:pic>
        <p:nvPicPr>
          <p:cNvPr id="12290" name="Picture 2" descr="C:\Users\Mike 3\AppData\Local\Microsoft\Windows\Temporary Internet Files\Content.IE5\O1U9RVSN\primary-template-expensereport[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3591" r="14253" b="-3"/>
          <a:stretch/>
        </p:blipFill>
        <p:spPr bwMode="auto">
          <a:xfrm>
            <a:off x="5756743" y="2093976"/>
            <a:ext cx="2955798" cy="4096512"/>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p:ph type="ftr" sz="quarter" idx="11"/>
          </p:nvPr>
        </p:nvSpPr>
        <p:spPr>
          <a:xfrm>
            <a:off x="3028950" y="6356350"/>
            <a:ext cx="3086100" cy="365125"/>
          </a:xfrm>
        </p:spPr>
        <p:txBody>
          <a:bodyPr>
            <a:normAutofit/>
          </a:bodyPr>
          <a:lstStyle/>
          <a:p>
            <a:endParaRPr lang="en-GB"/>
          </a:p>
        </p:txBody>
      </p:sp>
      <p:sp>
        <p:nvSpPr>
          <p:cNvPr id="4" name="Slide Number Placeholder 3"/>
          <p:cNvSpPr>
            <a:spLocks noGrp="1"/>
          </p:cNvSpPr>
          <p:nvPr>
            <p:ph type="sldNum" sz="quarter" idx="12"/>
          </p:nvPr>
        </p:nvSpPr>
        <p:spPr>
          <a:xfrm>
            <a:off x="6457950" y="6356350"/>
            <a:ext cx="2057400" cy="365125"/>
          </a:xfrm>
        </p:spPr>
        <p:txBody>
          <a:bodyPr>
            <a:normAutofit/>
          </a:bodyPr>
          <a:lstStyle/>
          <a:p>
            <a:pPr>
              <a:spcAft>
                <a:spcPts val="600"/>
              </a:spcAft>
            </a:pPr>
            <a:fld id="{97503B6A-4DA5-4756-B58A-8B28CBAE0F46}" type="slidenum">
              <a:rPr lang="en-GB" smtClean="0"/>
              <a:pPr>
                <a:spcAft>
                  <a:spcPts val="600"/>
                </a:spcAft>
              </a:pPr>
              <a:t>17</a:t>
            </a:fld>
            <a:endParaRPr lang="en-GB"/>
          </a:p>
        </p:txBody>
      </p:sp>
    </p:spTree>
    <p:extLst>
      <p:ext uri="{BB962C8B-B14F-4D97-AF65-F5344CB8AC3E}">
        <p14:creationId xmlns:p14="http://schemas.microsoft.com/office/powerpoint/2010/main" val="9352234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anim calcmode="lin" valueType="num">
                                      <p:cBhvr additive="base">
                                        <p:cTn id="35" dur="5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
                                            <p:txEl>
                                              <p:pRg st="7" end="7"/>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anim calcmode="lin" valueType="num">
                                      <p:cBhvr additive="base">
                                        <p:cTn id="39" dur="5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txEl>
                                              <p:pRg st="8" end="8"/>
                                            </p:tx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txEl>
                                              <p:pRg st="9" end="9"/>
                                            </p:txEl>
                                          </p:spTgt>
                                        </p:tgtEl>
                                        <p:attrNameLst>
                                          <p:attrName>style.visibility</p:attrName>
                                        </p:attrNameLst>
                                      </p:cBhvr>
                                      <p:to>
                                        <p:strVal val="visible"/>
                                      </p:to>
                                    </p:set>
                                    <p:anim calcmode="lin" valueType="num">
                                      <p:cBhvr additive="base">
                                        <p:cTn id="43" dur="5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19" name="Rectangle 1331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p:cNvSpPr>
            <a:spLocks noGrp="1"/>
          </p:cNvSpPr>
          <p:nvPr>
            <p:ph type="title"/>
          </p:nvPr>
        </p:nvSpPr>
        <p:spPr>
          <a:xfrm>
            <a:off x="429369" y="238539"/>
            <a:ext cx="8263890" cy="1434415"/>
          </a:xfrm>
        </p:spPr>
        <p:txBody>
          <a:bodyPr anchor="b">
            <a:normAutofit/>
          </a:bodyPr>
          <a:lstStyle/>
          <a:p>
            <a:pPr>
              <a:lnSpc>
                <a:spcPct val="90000"/>
              </a:lnSpc>
            </a:pPr>
            <a:r>
              <a:rPr lang="en-GB" sz="4700" b="1">
                <a:effectLst/>
                <a:latin typeface="+mn-lt"/>
                <a:cs typeface="Arial" pitchFamily="34" charset="0"/>
              </a:rPr>
              <a:t>A.   Preliminary section will contain:</a:t>
            </a:r>
          </a:p>
        </p:txBody>
      </p:sp>
      <p:sp>
        <p:nvSpPr>
          <p:cNvPr id="1332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 name="connsiteX0" fmla="*/ 0 w 8229600"/>
              <a:gd name="connsiteY0" fmla="*/ 0 h 18288"/>
              <a:gd name="connsiteX1" fmla="*/ 521208 w 8229600"/>
              <a:gd name="connsiteY1" fmla="*/ 0 h 18288"/>
              <a:gd name="connsiteX2" fmla="*/ 960120 w 8229600"/>
              <a:gd name="connsiteY2" fmla="*/ 0 h 18288"/>
              <a:gd name="connsiteX3" fmla="*/ 1481328 w 8229600"/>
              <a:gd name="connsiteY3" fmla="*/ 0 h 18288"/>
              <a:gd name="connsiteX4" fmla="*/ 2167128 w 8229600"/>
              <a:gd name="connsiteY4" fmla="*/ 0 h 18288"/>
              <a:gd name="connsiteX5" fmla="*/ 2935224 w 8229600"/>
              <a:gd name="connsiteY5" fmla="*/ 0 h 18288"/>
              <a:gd name="connsiteX6" fmla="*/ 3785616 w 8229600"/>
              <a:gd name="connsiteY6" fmla="*/ 0 h 18288"/>
              <a:gd name="connsiteX7" fmla="*/ 4636008 w 8229600"/>
              <a:gd name="connsiteY7" fmla="*/ 0 h 18288"/>
              <a:gd name="connsiteX8" fmla="*/ 5239512 w 8229600"/>
              <a:gd name="connsiteY8" fmla="*/ 0 h 18288"/>
              <a:gd name="connsiteX9" fmla="*/ 6007608 w 8229600"/>
              <a:gd name="connsiteY9" fmla="*/ 0 h 18288"/>
              <a:gd name="connsiteX10" fmla="*/ 6693408 w 8229600"/>
              <a:gd name="connsiteY10" fmla="*/ 0 h 18288"/>
              <a:gd name="connsiteX11" fmla="*/ 7296912 w 8229600"/>
              <a:gd name="connsiteY11" fmla="*/ 0 h 18288"/>
              <a:gd name="connsiteX12" fmla="*/ 8229600 w 8229600"/>
              <a:gd name="connsiteY12" fmla="*/ 0 h 18288"/>
              <a:gd name="connsiteX13" fmla="*/ 8229600 w 8229600"/>
              <a:gd name="connsiteY13" fmla="*/ 18288 h 18288"/>
              <a:gd name="connsiteX14" fmla="*/ 7626096 w 8229600"/>
              <a:gd name="connsiteY14" fmla="*/ 18288 h 18288"/>
              <a:gd name="connsiteX15" fmla="*/ 7022592 w 8229600"/>
              <a:gd name="connsiteY15" fmla="*/ 18288 h 18288"/>
              <a:gd name="connsiteX16" fmla="*/ 6172200 w 8229600"/>
              <a:gd name="connsiteY16" fmla="*/ 18288 h 18288"/>
              <a:gd name="connsiteX17" fmla="*/ 5650992 w 8229600"/>
              <a:gd name="connsiteY17" fmla="*/ 18288 h 18288"/>
              <a:gd name="connsiteX18" fmla="*/ 4882896 w 8229600"/>
              <a:gd name="connsiteY18" fmla="*/ 18288 h 18288"/>
              <a:gd name="connsiteX19" fmla="*/ 4443984 w 8229600"/>
              <a:gd name="connsiteY19" fmla="*/ 18288 h 18288"/>
              <a:gd name="connsiteX20" fmla="*/ 3758184 w 8229600"/>
              <a:gd name="connsiteY20" fmla="*/ 18288 h 18288"/>
              <a:gd name="connsiteX21" fmla="*/ 3236976 w 8229600"/>
              <a:gd name="connsiteY21" fmla="*/ 18288 h 18288"/>
              <a:gd name="connsiteX22" fmla="*/ 2386584 w 8229600"/>
              <a:gd name="connsiteY22" fmla="*/ 18288 h 18288"/>
              <a:gd name="connsiteX23" fmla="*/ 1947672 w 8229600"/>
              <a:gd name="connsiteY23" fmla="*/ 18288 h 18288"/>
              <a:gd name="connsiteX24" fmla="*/ 1261872 w 8229600"/>
              <a:gd name="connsiteY24" fmla="*/ 18288 h 18288"/>
              <a:gd name="connsiteX25" fmla="*/ 822960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15278" y="6969"/>
                  <a:pt x="340572" y="21894"/>
                  <a:pt x="521208" y="0"/>
                </a:cubicBezTo>
                <a:cubicBezTo>
                  <a:pt x="745939" y="29643"/>
                  <a:pt x="1127486" y="-40512"/>
                  <a:pt x="1371600" y="0"/>
                </a:cubicBezTo>
                <a:cubicBezTo>
                  <a:pt x="1567490" y="28416"/>
                  <a:pt x="1945702" y="13075"/>
                  <a:pt x="2221992" y="0"/>
                </a:cubicBezTo>
                <a:cubicBezTo>
                  <a:pt x="2446218" y="-17340"/>
                  <a:pt x="2853686" y="-7924"/>
                  <a:pt x="3072384" y="0"/>
                </a:cubicBezTo>
                <a:cubicBezTo>
                  <a:pt x="3286960" y="20656"/>
                  <a:pt x="3324417" y="20174"/>
                  <a:pt x="3511296" y="0"/>
                </a:cubicBezTo>
                <a:cubicBezTo>
                  <a:pt x="3710690" y="-39182"/>
                  <a:pt x="3945457" y="-64074"/>
                  <a:pt x="4114800" y="0"/>
                </a:cubicBezTo>
                <a:cubicBezTo>
                  <a:pt x="4336079" y="28138"/>
                  <a:pt x="4420759" y="12117"/>
                  <a:pt x="4553712" y="0"/>
                </a:cubicBezTo>
                <a:cubicBezTo>
                  <a:pt x="4688252" y="-2224"/>
                  <a:pt x="5047430" y="19664"/>
                  <a:pt x="5239512" y="0"/>
                </a:cubicBezTo>
                <a:cubicBezTo>
                  <a:pt x="5424392" y="-49610"/>
                  <a:pt x="5708717" y="13540"/>
                  <a:pt x="5843016" y="0"/>
                </a:cubicBezTo>
                <a:cubicBezTo>
                  <a:pt x="6005788" y="32949"/>
                  <a:pt x="6198255" y="37080"/>
                  <a:pt x="6611112" y="0"/>
                </a:cubicBezTo>
                <a:cubicBezTo>
                  <a:pt x="6954152" y="635"/>
                  <a:pt x="7244390" y="18057"/>
                  <a:pt x="7461504" y="0"/>
                </a:cubicBezTo>
                <a:cubicBezTo>
                  <a:pt x="7693790" y="9882"/>
                  <a:pt x="7984486" y="17646"/>
                  <a:pt x="8229600" y="0"/>
                </a:cubicBezTo>
                <a:cubicBezTo>
                  <a:pt x="8228428" y="6016"/>
                  <a:pt x="8229853" y="9684"/>
                  <a:pt x="8229600" y="18288"/>
                </a:cubicBezTo>
                <a:cubicBezTo>
                  <a:pt x="7945777" y="19945"/>
                  <a:pt x="7812308" y="-8511"/>
                  <a:pt x="7461504" y="18288"/>
                </a:cubicBezTo>
                <a:cubicBezTo>
                  <a:pt x="7129391" y="53185"/>
                  <a:pt x="7087333" y="41906"/>
                  <a:pt x="6940296" y="18288"/>
                </a:cubicBezTo>
                <a:cubicBezTo>
                  <a:pt x="6810862" y="-23020"/>
                  <a:pt x="6701312" y="19361"/>
                  <a:pt x="6419088" y="18288"/>
                </a:cubicBezTo>
                <a:cubicBezTo>
                  <a:pt x="6152777" y="18855"/>
                  <a:pt x="5868611" y="48802"/>
                  <a:pt x="5650992" y="18288"/>
                </a:cubicBezTo>
                <a:cubicBezTo>
                  <a:pt x="5439747" y="15250"/>
                  <a:pt x="5334901" y="-1044"/>
                  <a:pt x="5129784" y="18288"/>
                </a:cubicBezTo>
                <a:cubicBezTo>
                  <a:pt x="4955906" y="40458"/>
                  <a:pt x="4793216" y="33888"/>
                  <a:pt x="4690872" y="18288"/>
                </a:cubicBezTo>
                <a:cubicBezTo>
                  <a:pt x="4552374" y="31087"/>
                  <a:pt x="4318742" y="6248"/>
                  <a:pt x="4087368" y="18288"/>
                </a:cubicBezTo>
                <a:cubicBezTo>
                  <a:pt x="3849418" y="32625"/>
                  <a:pt x="3751577" y="29688"/>
                  <a:pt x="3401568" y="18288"/>
                </a:cubicBezTo>
                <a:cubicBezTo>
                  <a:pt x="3067953" y="20409"/>
                  <a:pt x="3012425" y="26879"/>
                  <a:pt x="2798064" y="18288"/>
                </a:cubicBezTo>
                <a:cubicBezTo>
                  <a:pt x="2565154" y="16520"/>
                  <a:pt x="2426719" y="-31794"/>
                  <a:pt x="2276856" y="18288"/>
                </a:cubicBezTo>
                <a:cubicBezTo>
                  <a:pt x="2090980" y="4382"/>
                  <a:pt x="1702030" y="-8180"/>
                  <a:pt x="1426464" y="18288"/>
                </a:cubicBezTo>
                <a:cubicBezTo>
                  <a:pt x="1104481" y="69643"/>
                  <a:pt x="985013" y="-7690"/>
                  <a:pt x="740664" y="18288"/>
                </a:cubicBezTo>
                <a:cubicBezTo>
                  <a:pt x="507391" y="41643"/>
                  <a:pt x="191740" y="-11654"/>
                  <a:pt x="0" y="18288"/>
                </a:cubicBezTo>
                <a:cubicBezTo>
                  <a:pt x="714" y="9707"/>
                  <a:pt x="1025" y="3120"/>
                  <a:pt x="0" y="0"/>
                </a:cubicBezTo>
                <a:close/>
              </a:path>
              <a:path w="8229600" h="18288" stroke="0" extrusionOk="0">
                <a:moveTo>
                  <a:pt x="0" y="0"/>
                </a:moveTo>
                <a:cubicBezTo>
                  <a:pt x="270709" y="-27213"/>
                  <a:pt x="397128" y="23656"/>
                  <a:pt x="521208" y="0"/>
                </a:cubicBezTo>
                <a:cubicBezTo>
                  <a:pt x="631319" y="-5947"/>
                  <a:pt x="842157" y="28261"/>
                  <a:pt x="960120" y="0"/>
                </a:cubicBezTo>
                <a:cubicBezTo>
                  <a:pt x="1077930" y="6549"/>
                  <a:pt x="1318669" y="-15893"/>
                  <a:pt x="1481328" y="0"/>
                </a:cubicBezTo>
                <a:cubicBezTo>
                  <a:pt x="1659104" y="-21090"/>
                  <a:pt x="1870243" y="69945"/>
                  <a:pt x="2167128" y="0"/>
                </a:cubicBezTo>
                <a:cubicBezTo>
                  <a:pt x="2460684" y="-5519"/>
                  <a:pt x="2753885" y="-62993"/>
                  <a:pt x="2935224" y="0"/>
                </a:cubicBezTo>
                <a:cubicBezTo>
                  <a:pt x="3115119" y="56580"/>
                  <a:pt x="3535280" y="40687"/>
                  <a:pt x="3785616" y="0"/>
                </a:cubicBezTo>
                <a:cubicBezTo>
                  <a:pt x="4057881" y="25645"/>
                  <a:pt x="4308335" y="-2666"/>
                  <a:pt x="4636008" y="0"/>
                </a:cubicBezTo>
                <a:cubicBezTo>
                  <a:pt x="4987152" y="19805"/>
                  <a:pt x="5025979" y="14149"/>
                  <a:pt x="5239512" y="0"/>
                </a:cubicBezTo>
                <a:cubicBezTo>
                  <a:pt x="5437586" y="211"/>
                  <a:pt x="5752721" y="5618"/>
                  <a:pt x="6007608" y="0"/>
                </a:cubicBezTo>
                <a:cubicBezTo>
                  <a:pt x="6280137" y="-5132"/>
                  <a:pt x="6386079" y="-21510"/>
                  <a:pt x="6693408" y="0"/>
                </a:cubicBezTo>
                <a:cubicBezTo>
                  <a:pt x="6986580" y="4991"/>
                  <a:pt x="7015252" y="-18088"/>
                  <a:pt x="7296912" y="0"/>
                </a:cubicBezTo>
                <a:cubicBezTo>
                  <a:pt x="7569796" y="10390"/>
                  <a:pt x="7895472" y="71473"/>
                  <a:pt x="8229600" y="0"/>
                </a:cubicBezTo>
                <a:cubicBezTo>
                  <a:pt x="8230227" y="7450"/>
                  <a:pt x="8228885" y="11999"/>
                  <a:pt x="8229600" y="18288"/>
                </a:cubicBezTo>
                <a:cubicBezTo>
                  <a:pt x="8094333" y="-5252"/>
                  <a:pt x="7850928" y="37448"/>
                  <a:pt x="7626096" y="18288"/>
                </a:cubicBezTo>
                <a:cubicBezTo>
                  <a:pt x="7448378" y="-569"/>
                  <a:pt x="7315174" y="-1844"/>
                  <a:pt x="7022592" y="18288"/>
                </a:cubicBezTo>
                <a:cubicBezTo>
                  <a:pt x="6686163" y="50499"/>
                  <a:pt x="6352629" y="23510"/>
                  <a:pt x="6172200" y="18288"/>
                </a:cubicBezTo>
                <a:cubicBezTo>
                  <a:pt x="6015590" y="42345"/>
                  <a:pt x="5770309" y="21278"/>
                  <a:pt x="5650992" y="18288"/>
                </a:cubicBezTo>
                <a:cubicBezTo>
                  <a:pt x="5483975" y="12092"/>
                  <a:pt x="5165324" y="68948"/>
                  <a:pt x="4882896" y="18288"/>
                </a:cubicBezTo>
                <a:cubicBezTo>
                  <a:pt x="4568934" y="7053"/>
                  <a:pt x="4556334" y="27676"/>
                  <a:pt x="4443984" y="18288"/>
                </a:cubicBezTo>
                <a:cubicBezTo>
                  <a:pt x="4320775" y="10576"/>
                  <a:pt x="4034988" y="-3490"/>
                  <a:pt x="3758184" y="18288"/>
                </a:cubicBezTo>
                <a:cubicBezTo>
                  <a:pt x="3445155" y="-998"/>
                  <a:pt x="3367892" y="13824"/>
                  <a:pt x="3236976" y="18288"/>
                </a:cubicBezTo>
                <a:cubicBezTo>
                  <a:pt x="3093796" y="26408"/>
                  <a:pt x="2635824" y="24132"/>
                  <a:pt x="2386584" y="18288"/>
                </a:cubicBezTo>
                <a:cubicBezTo>
                  <a:pt x="2139815" y="-3297"/>
                  <a:pt x="2105958" y="25945"/>
                  <a:pt x="1947672" y="18288"/>
                </a:cubicBezTo>
                <a:cubicBezTo>
                  <a:pt x="1801011" y="-19911"/>
                  <a:pt x="1533636" y="14646"/>
                  <a:pt x="1261872" y="18288"/>
                </a:cubicBezTo>
                <a:cubicBezTo>
                  <a:pt x="989528" y="32227"/>
                  <a:pt x="1025848" y="14685"/>
                  <a:pt x="822960" y="18288"/>
                </a:cubicBezTo>
                <a:cubicBezTo>
                  <a:pt x="653456" y="20956"/>
                  <a:pt x="304027" y="8001"/>
                  <a:pt x="0" y="18288"/>
                </a:cubicBezTo>
                <a:cubicBezTo>
                  <a:pt x="-27" y="11611"/>
                  <a:pt x="-1713" y="5475"/>
                  <a:pt x="0" y="0"/>
                </a:cubicBezTo>
                <a:close/>
              </a:path>
              <a:path w="8229600" h="18288" fill="none" stroke="0" extrusionOk="0">
                <a:moveTo>
                  <a:pt x="0" y="0"/>
                </a:moveTo>
                <a:cubicBezTo>
                  <a:pt x="205130" y="6064"/>
                  <a:pt x="324007" y="6684"/>
                  <a:pt x="521208" y="0"/>
                </a:cubicBezTo>
                <a:cubicBezTo>
                  <a:pt x="695888" y="-14632"/>
                  <a:pt x="1101879" y="6017"/>
                  <a:pt x="1371600" y="0"/>
                </a:cubicBezTo>
                <a:cubicBezTo>
                  <a:pt x="1622968" y="4691"/>
                  <a:pt x="1936552" y="-7433"/>
                  <a:pt x="2221992" y="0"/>
                </a:cubicBezTo>
                <a:cubicBezTo>
                  <a:pt x="2498663" y="51226"/>
                  <a:pt x="2885875" y="-8757"/>
                  <a:pt x="3072384" y="0"/>
                </a:cubicBezTo>
                <a:cubicBezTo>
                  <a:pt x="3288944" y="24235"/>
                  <a:pt x="3331110" y="5443"/>
                  <a:pt x="3511296" y="0"/>
                </a:cubicBezTo>
                <a:cubicBezTo>
                  <a:pt x="3687973" y="-19690"/>
                  <a:pt x="3901025" y="-20092"/>
                  <a:pt x="4114800" y="0"/>
                </a:cubicBezTo>
                <a:cubicBezTo>
                  <a:pt x="4336102" y="32988"/>
                  <a:pt x="4416982" y="-5831"/>
                  <a:pt x="4553712" y="0"/>
                </a:cubicBezTo>
                <a:cubicBezTo>
                  <a:pt x="4674310" y="-5056"/>
                  <a:pt x="5080160" y="-12181"/>
                  <a:pt x="5239512" y="0"/>
                </a:cubicBezTo>
                <a:cubicBezTo>
                  <a:pt x="5419031" y="-38513"/>
                  <a:pt x="5691629" y="2226"/>
                  <a:pt x="5843016" y="0"/>
                </a:cubicBezTo>
                <a:cubicBezTo>
                  <a:pt x="5978317" y="-40553"/>
                  <a:pt x="6314754" y="9782"/>
                  <a:pt x="6611112" y="0"/>
                </a:cubicBezTo>
                <a:cubicBezTo>
                  <a:pt x="6973004" y="-17646"/>
                  <a:pt x="7175490" y="18489"/>
                  <a:pt x="7461504" y="0"/>
                </a:cubicBezTo>
                <a:cubicBezTo>
                  <a:pt x="7746737" y="-34159"/>
                  <a:pt x="7962178" y="39853"/>
                  <a:pt x="8229600" y="0"/>
                </a:cubicBezTo>
                <a:cubicBezTo>
                  <a:pt x="8228796" y="5852"/>
                  <a:pt x="8229698" y="10429"/>
                  <a:pt x="8229600" y="18288"/>
                </a:cubicBezTo>
                <a:cubicBezTo>
                  <a:pt x="7944174" y="-29104"/>
                  <a:pt x="7795646" y="-34405"/>
                  <a:pt x="7461504" y="18288"/>
                </a:cubicBezTo>
                <a:cubicBezTo>
                  <a:pt x="7129776" y="51087"/>
                  <a:pt x="7082769" y="31446"/>
                  <a:pt x="6940296" y="18288"/>
                </a:cubicBezTo>
                <a:cubicBezTo>
                  <a:pt x="6799665" y="-15875"/>
                  <a:pt x="6652769" y="31783"/>
                  <a:pt x="6419088" y="18288"/>
                </a:cubicBezTo>
                <a:cubicBezTo>
                  <a:pt x="6143970" y="52275"/>
                  <a:pt x="5863165" y="-16531"/>
                  <a:pt x="5650992" y="18288"/>
                </a:cubicBezTo>
                <a:cubicBezTo>
                  <a:pt x="5419172" y="40606"/>
                  <a:pt x="5309448" y="-405"/>
                  <a:pt x="5129784" y="18288"/>
                </a:cubicBezTo>
                <a:cubicBezTo>
                  <a:pt x="4947928" y="26023"/>
                  <a:pt x="4795021" y="5860"/>
                  <a:pt x="4690872" y="18288"/>
                </a:cubicBezTo>
                <a:cubicBezTo>
                  <a:pt x="4564358" y="-9579"/>
                  <a:pt x="4295485" y="-25280"/>
                  <a:pt x="4087368" y="18288"/>
                </a:cubicBezTo>
                <a:cubicBezTo>
                  <a:pt x="3871704" y="40406"/>
                  <a:pt x="3732927" y="-10898"/>
                  <a:pt x="3401568" y="18288"/>
                </a:cubicBezTo>
                <a:cubicBezTo>
                  <a:pt x="3075889" y="19660"/>
                  <a:pt x="3025898" y="44400"/>
                  <a:pt x="2798064" y="18288"/>
                </a:cubicBezTo>
                <a:cubicBezTo>
                  <a:pt x="2581856" y="-20869"/>
                  <a:pt x="2428311" y="-4900"/>
                  <a:pt x="2276856" y="18288"/>
                </a:cubicBezTo>
                <a:cubicBezTo>
                  <a:pt x="2098246" y="53283"/>
                  <a:pt x="1737531" y="55959"/>
                  <a:pt x="1426464" y="18288"/>
                </a:cubicBezTo>
                <a:cubicBezTo>
                  <a:pt x="1104708" y="26489"/>
                  <a:pt x="1006595" y="15928"/>
                  <a:pt x="740664" y="18288"/>
                </a:cubicBezTo>
                <a:cubicBezTo>
                  <a:pt x="480378" y="33084"/>
                  <a:pt x="202592" y="-12357"/>
                  <a:pt x="0" y="18288"/>
                </a:cubicBezTo>
                <a:cubicBezTo>
                  <a:pt x="888" y="9601"/>
                  <a:pt x="860" y="4150"/>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p:cNvSpPr>
            <a:spLocks noGrp="1"/>
          </p:cNvSpPr>
          <p:nvPr>
            <p:ph idx="1"/>
          </p:nvPr>
        </p:nvSpPr>
        <p:spPr>
          <a:xfrm>
            <a:off x="429369" y="2071316"/>
            <a:ext cx="5035164" cy="4119172"/>
          </a:xfrm>
        </p:spPr>
        <p:txBody>
          <a:bodyPr anchor="t">
            <a:normAutofit/>
          </a:bodyPr>
          <a:lstStyle/>
          <a:p>
            <a:pPr marL="723900" indent="-450850">
              <a:lnSpc>
                <a:spcPct val="90000"/>
              </a:lnSpc>
              <a:buFont typeface="+mj-lt"/>
              <a:buAutoNum type="alphaLcPeriod"/>
            </a:pPr>
            <a:r>
              <a:rPr lang="en-GB" sz="1600" b="1" i="1" dirty="0">
                <a:latin typeface="Arial" pitchFamily="34" charset="0"/>
                <a:cs typeface="Arial" pitchFamily="34" charset="0"/>
              </a:rPr>
              <a:t>Title  page  </a:t>
            </a:r>
            <a:r>
              <a:rPr lang="en-GB" sz="1600" dirty="0">
                <a:latin typeface="Arial" pitchFamily="34" charset="0"/>
                <a:cs typeface="Arial" pitchFamily="34" charset="0"/>
              </a:rPr>
              <a:t>containing report title, author’s name, date, P number, classification e.g. private/confidential</a:t>
            </a:r>
            <a:endParaRPr lang="en-GB" sz="1600" b="1" i="1" dirty="0">
              <a:latin typeface="Arial" pitchFamily="34" charset="0"/>
              <a:cs typeface="Arial" pitchFamily="34" charset="0"/>
            </a:endParaRPr>
          </a:p>
          <a:p>
            <a:pPr marL="723900" indent="-450850">
              <a:lnSpc>
                <a:spcPct val="90000"/>
              </a:lnSpc>
              <a:buFont typeface="+mj-lt"/>
              <a:buAutoNum type="alphaLcPeriod"/>
            </a:pPr>
            <a:endParaRPr lang="en-GB" sz="1600" b="1" i="1" dirty="0">
              <a:latin typeface="Arial" pitchFamily="34" charset="0"/>
              <a:cs typeface="Arial" pitchFamily="34" charset="0"/>
            </a:endParaRPr>
          </a:p>
          <a:p>
            <a:pPr marL="273050" indent="0">
              <a:lnSpc>
                <a:spcPct val="90000"/>
              </a:lnSpc>
              <a:buNone/>
            </a:pPr>
            <a:r>
              <a:rPr lang="en-GB" sz="1600" b="1" i="1" dirty="0">
                <a:latin typeface="Arial" pitchFamily="34" charset="0"/>
                <a:cs typeface="Arial" pitchFamily="34" charset="0"/>
              </a:rPr>
              <a:t>b.	Executive summary  </a:t>
            </a:r>
            <a:r>
              <a:rPr lang="en-GB" sz="1600" dirty="0">
                <a:latin typeface="Arial" pitchFamily="34" charset="0"/>
                <a:cs typeface="Arial" pitchFamily="34" charset="0"/>
              </a:rPr>
              <a:t>i.e. synopsis of research  &amp; findings – 	last thing to be written.  Should be short, sharp, to the point  &amp; 	contain main details of the WHOLE report.</a:t>
            </a:r>
          </a:p>
          <a:p>
            <a:pPr marL="723900" indent="-450850">
              <a:lnSpc>
                <a:spcPct val="90000"/>
              </a:lnSpc>
              <a:buFont typeface="+mj-lt"/>
              <a:buAutoNum type="alphaLcPeriod"/>
            </a:pPr>
            <a:endParaRPr lang="en-GB" sz="1600" dirty="0">
              <a:latin typeface="Arial" pitchFamily="34" charset="0"/>
              <a:cs typeface="Arial" pitchFamily="34" charset="0"/>
            </a:endParaRPr>
          </a:p>
          <a:p>
            <a:pPr marL="273050" indent="0">
              <a:lnSpc>
                <a:spcPct val="90000"/>
              </a:lnSpc>
              <a:buNone/>
            </a:pPr>
            <a:endParaRPr lang="en-GB" sz="1600" dirty="0">
              <a:latin typeface="Arial" pitchFamily="34" charset="0"/>
              <a:cs typeface="Arial" pitchFamily="34" charset="0"/>
            </a:endParaRPr>
          </a:p>
          <a:p>
            <a:pPr marL="273050" indent="0">
              <a:lnSpc>
                <a:spcPct val="90000"/>
              </a:lnSpc>
              <a:buNone/>
            </a:pPr>
            <a:r>
              <a:rPr lang="en-GB" sz="1600" b="1" i="1" dirty="0">
                <a:latin typeface="Arial" pitchFamily="34" charset="0"/>
                <a:cs typeface="Arial" pitchFamily="34" charset="0"/>
              </a:rPr>
              <a:t>c. 	Contents page </a:t>
            </a:r>
            <a:r>
              <a:rPr lang="en-GB" sz="1600" dirty="0">
                <a:latin typeface="Arial" pitchFamily="34" charset="0"/>
                <a:cs typeface="Arial" pitchFamily="34" charset="0"/>
              </a:rPr>
              <a:t> - lists each section with page numbers, may 	also list sub-sections </a:t>
            </a:r>
          </a:p>
          <a:p>
            <a:pPr marL="723900" indent="-450850">
              <a:lnSpc>
                <a:spcPct val="90000"/>
              </a:lnSpc>
              <a:buFont typeface="+mj-lt"/>
              <a:buAutoNum type="alphaLcPeriod"/>
            </a:pPr>
            <a:endParaRPr lang="en-GB" sz="1600" b="1" i="1" dirty="0">
              <a:latin typeface="Arial" pitchFamily="34" charset="0"/>
              <a:cs typeface="Arial" pitchFamily="34" charset="0"/>
            </a:endParaRPr>
          </a:p>
          <a:p>
            <a:pPr marL="273050" indent="0">
              <a:lnSpc>
                <a:spcPct val="90000"/>
              </a:lnSpc>
              <a:buNone/>
            </a:pPr>
            <a:r>
              <a:rPr lang="en-GB" sz="1600" b="1" i="1" dirty="0">
                <a:latin typeface="Arial" pitchFamily="34" charset="0"/>
                <a:cs typeface="Arial" pitchFamily="34" charset="0"/>
              </a:rPr>
              <a:t>d.	List of tables and figures  - </a:t>
            </a:r>
            <a:r>
              <a:rPr lang="en-GB" sz="1600" dirty="0">
                <a:latin typeface="Arial" pitchFamily="34" charset="0"/>
                <a:cs typeface="Arial" pitchFamily="34" charset="0"/>
              </a:rPr>
              <a:t>with locations</a:t>
            </a:r>
          </a:p>
          <a:p>
            <a:pPr marL="723900" indent="-450850">
              <a:lnSpc>
                <a:spcPct val="90000"/>
              </a:lnSpc>
              <a:buFont typeface="+mj-lt"/>
              <a:buAutoNum type="alphaLcPeriod"/>
            </a:pPr>
            <a:endParaRPr lang="en-GB" sz="1600" dirty="0">
              <a:latin typeface="Arial" pitchFamily="34" charset="0"/>
              <a:cs typeface="Arial" pitchFamily="34" charset="0"/>
            </a:endParaRPr>
          </a:p>
          <a:p>
            <a:pPr marL="273050" indent="0">
              <a:lnSpc>
                <a:spcPct val="90000"/>
              </a:lnSpc>
              <a:buNone/>
            </a:pPr>
            <a:r>
              <a:rPr lang="en-GB" sz="1600" dirty="0">
                <a:latin typeface="Arial" pitchFamily="34" charset="0"/>
                <a:cs typeface="Arial" pitchFamily="34" charset="0"/>
              </a:rPr>
              <a:t> </a:t>
            </a:r>
            <a:endParaRPr lang="en-GB" sz="1600" b="1" i="1" dirty="0">
              <a:latin typeface="Arial" pitchFamily="34" charset="0"/>
              <a:cs typeface="Arial" pitchFamily="34" charset="0"/>
            </a:endParaRPr>
          </a:p>
          <a:p>
            <a:pPr marL="0" indent="0">
              <a:lnSpc>
                <a:spcPct val="90000"/>
              </a:lnSpc>
              <a:buNone/>
            </a:pPr>
            <a:endParaRPr lang="en-GB" sz="1600" dirty="0">
              <a:latin typeface="Arial" pitchFamily="34" charset="0"/>
              <a:cs typeface="Arial" pitchFamily="34" charset="0"/>
            </a:endParaRPr>
          </a:p>
          <a:p>
            <a:pPr marL="0" indent="0">
              <a:lnSpc>
                <a:spcPct val="90000"/>
              </a:lnSpc>
              <a:buNone/>
            </a:pPr>
            <a:endParaRPr lang="en-GB" sz="1600" dirty="0">
              <a:latin typeface="Arial" pitchFamily="34" charset="0"/>
              <a:cs typeface="Arial" pitchFamily="34" charset="0"/>
            </a:endParaRPr>
          </a:p>
          <a:p>
            <a:pPr marL="0" indent="0">
              <a:lnSpc>
                <a:spcPct val="90000"/>
              </a:lnSpc>
              <a:buNone/>
            </a:pPr>
            <a:endParaRPr lang="en-GB" sz="1600" dirty="0">
              <a:latin typeface="Arial" pitchFamily="34" charset="0"/>
              <a:cs typeface="Arial" pitchFamily="34" charset="0"/>
            </a:endParaRPr>
          </a:p>
          <a:p>
            <a:pPr marL="0" indent="0">
              <a:lnSpc>
                <a:spcPct val="90000"/>
              </a:lnSpc>
              <a:buNone/>
            </a:pPr>
            <a:endParaRPr lang="en-GB" sz="1600" b="1" i="1" dirty="0">
              <a:latin typeface="Arial" pitchFamily="34" charset="0"/>
              <a:cs typeface="Arial" pitchFamily="34" charset="0"/>
            </a:endParaRPr>
          </a:p>
          <a:p>
            <a:pPr marL="0" indent="0">
              <a:lnSpc>
                <a:spcPct val="90000"/>
              </a:lnSpc>
              <a:buNone/>
            </a:pPr>
            <a:endParaRPr lang="en-GB" sz="1600" b="1" i="1" dirty="0">
              <a:latin typeface="Arial" pitchFamily="34" charset="0"/>
              <a:cs typeface="Arial" pitchFamily="34" charset="0"/>
            </a:endParaRPr>
          </a:p>
          <a:p>
            <a:pPr marL="681228" indent="-571500">
              <a:lnSpc>
                <a:spcPct val="90000"/>
              </a:lnSpc>
              <a:buFont typeface="+mj-lt"/>
              <a:buAutoNum type="romanUcPeriod"/>
            </a:pPr>
            <a:endParaRPr lang="en-GB" sz="1600" dirty="0">
              <a:latin typeface="Arial" pitchFamily="34" charset="0"/>
              <a:cs typeface="Arial" pitchFamily="34" charset="0"/>
            </a:endParaRPr>
          </a:p>
        </p:txBody>
      </p:sp>
      <p:pic>
        <p:nvPicPr>
          <p:cNvPr id="13314" name="Picture 2" descr="C:\Users\Mike 3\AppData\Local\Microsoft\Windows\Temporary Internet Files\Content.IE5\J9TMKGE9\checklist[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5525" r="8633" b="-3"/>
          <a:stretch/>
        </p:blipFill>
        <p:spPr bwMode="auto">
          <a:xfrm>
            <a:off x="5756743" y="2093976"/>
            <a:ext cx="2955798" cy="4096512"/>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a:xfrm>
            <a:off x="6457950" y="6356350"/>
            <a:ext cx="2057400" cy="365125"/>
          </a:xfrm>
        </p:spPr>
        <p:txBody>
          <a:bodyPr>
            <a:normAutofit/>
          </a:bodyPr>
          <a:lstStyle/>
          <a:p>
            <a:pPr>
              <a:spcAft>
                <a:spcPts val="600"/>
              </a:spcAft>
            </a:pPr>
            <a:fld id="{97503B6A-4DA5-4756-B58A-8B28CBAE0F46}" type="slidenum">
              <a:rPr lang="en-GB" smtClean="0"/>
              <a:pPr>
                <a:spcAft>
                  <a:spcPts val="600"/>
                </a:spcAft>
              </a:pPr>
              <a:t>18</a:t>
            </a:fld>
            <a:endParaRPr lang="en-GB"/>
          </a:p>
        </p:txBody>
      </p:sp>
    </p:spTree>
    <p:extLst>
      <p:ext uri="{BB962C8B-B14F-4D97-AF65-F5344CB8AC3E}">
        <p14:creationId xmlns:p14="http://schemas.microsoft.com/office/powerpoint/2010/main" val="5227199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9"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9" fill="hold" grpId="0" nodeType="click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additive="base">
                                        <p:cTn id="18"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2">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9" fill="hold" grpId="0" nodeType="clickEffect">
                                  <p:stCondLst>
                                    <p:cond delay="0"/>
                                  </p:stCondLst>
                                  <p:childTnLst>
                                    <p:set>
                                      <p:cBhvr>
                                        <p:cTn id="23" dur="1" fill="hold">
                                          <p:stCondLst>
                                            <p:cond delay="0"/>
                                          </p:stCondLst>
                                        </p:cTn>
                                        <p:tgtEl>
                                          <p:spTgt spid="2">
                                            <p:txEl>
                                              <p:pRg st="5" end="5"/>
                                            </p:txEl>
                                          </p:spTgt>
                                        </p:tgtEl>
                                        <p:attrNameLst>
                                          <p:attrName>style.visibility</p:attrName>
                                        </p:attrNameLst>
                                      </p:cBhvr>
                                      <p:to>
                                        <p:strVal val="visible"/>
                                      </p:to>
                                    </p:set>
                                    <p:anim calcmode="lin" valueType="num">
                                      <p:cBhvr additive="base">
                                        <p:cTn id="24" dur="5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2">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9" fill="hold" grpId="0" nodeType="clickEffect">
                                  <p:stCondLst>
                                    <p:cond delay="0"/>
                                  </p:stCondLst>
                                  <p:childTnLst>
                                    <p:set>
                                      <p:cBhvr>
                                        <p:cTn id="29" dur="1" fill="hold">
                                          <p:stCondLst>
                                            <p:cond delay="0"/>
                                          </p:stCondLst>
                                        </p:cTn>
                                        <p:tgtEl>
                                          <p:spTgt spid="2">
                                            <p:txEl>
                                              <p:pRg st="7" end="7"/>
                                            </p:txEl>
                                          </p:spTgt>
                                        </p:tgtEl>
                                        <p:attrNameLst>
                                          <p:attrName>style.visibility</p:attrName>
                                        </p:attrNameLst>
                                      </p:cBhvr>
                                      <p:to>
                                        <p:strVal val="visible"/>
                                      </p:to>
                                    </p:set>
                                    <p:anim calcmode="lin" valueType="num">
                                      <p:cBhvr additive="base">
                                        <p:cTn id="30" dur="5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2">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9" fill="hold" grpId="0" nodeType="clickEffect">
                                  <p:stCondLst>
                                    <p:cond delay="0"/>
                                  </p:stCondLst>
                                  <p:childTnLst>
                                    <p:set>
                                      <p:cBhvr>
                                        <p:cTn id="35" dur="1" fill="hold">
                                          <p:stCondLst>
                                            <p:cond delay="0"/>
                                          </p:stCondLst>
                                        </p:cTn>
                                        <p:tgtEl>
                                          <p:spTgt spid="2">
                                            <p:txEl>
                                              <p:pRg st="9" end="9"/>
                                            </p:txEl>
                                          </p:spTgt>
                                        </p:tgtEl>
                                        <p:attrNameLst>
                                          <p:attrName>style.visibility</p:attrName>
                                        </p:attrNameLst>
                                      </p:cBhvr>
                                      <p:to>
                                        <p:strVal val="visible"/>
                                      </p:to>
                                    </p:set>
                                    <p:anim calcmode="lin" valueType="num">
                                      <p:cBhvr additive="base">
                                        <p:cTn id="36" dur="5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2">
                                            <p:txEl>
                                              <p:pRg st="9" end="9"/>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43" name="Rectangle 1434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a:xfrm>
            <a:off x="482600" y="321734"/>
            <a:ext cx="8178799" cy="1135737"/>
          </a:xfrm>
        </p:spPr>
        <p:txBody>
          <a:bodyPr>
            <a:normAutofit/>
          </a:bodyPr>
          <a:lstStyle/>
          <a:p>
            <a:r>
              <a:rPr lang="en-GB" sz="3100" b="1">
                <a:effectLst/>
                <a:latin typeface="+mn-lt"/>
                <a:cs typeface="Arial" pitchFamily="34" charset="0"/>
              </a:rPr>
              <a:t>B.  Main text (body of the work) will contain:</a:t>
            </a:r>
          </a:p>
        </p:txBody>
      </p:sp>
      <p:sp>
        <p:nvSpPr>
          <p:cNvPr id="2" name="Content Placeholder 1"/>
          <p:cNvSpPr>
            <a:spLocks noGrp="1"/>
          </p:cNvSpPr>
          <p:nvPr>
            <p:ph idx="1"/>
          </p:nvPr>
        </p:nvSpPr>
        <p:spPr>
          <a:xfrm>
            <a:off x="482600" y="1782981"/>
            <a:ext cx="8178799" cy="4393982"/>
          </a:xfrm>
        </p:spPr>
        <p:txBody>
          <a:bodyPr>
            <a:normAutofit/>
          </a:bodyPr>
          <a:lstStyle/>
          <a:p>
            <a:pPr marL="457200" indent="-457200">
              <a:lnSpc>
                <a:spcPct val="90000"/>
              </a:lnSpc>
              <a:buNone/>
            </a:pPr>
            <a:r>
              <a:rPr lang="en-GB" sz="1400" b="1" i="1" dirty="0">
                <a:cs typeface="Arial" pitchFamily="34" charset="0"/>
              </a:rPr>
              <a:t>a.	Introduction -  </a:t>
            </a:r>
            <a:endParaRPr lang="en-GB" sz="1400" dirty="0">
              <a:cs typeface="Arial" pitchFamily="34" charset="0"/>
            </a:endParaRPr>
          </a:p>
          <a:p>
            <a:pPr marL="228600" indent="-228600">
              <a:lnSpc>
                <a:spcPct val="90000"/>
              </a:lnSpc>
              <a:buFont typeface="+mj-lt"/>
              <a:buAutoNum type="alphaLcPeriod"/>
            </a:pPr>
            <a:endParaRPr lang="en-GB" sz="1400" dirty="0">
              <a:cs typeface="Arial" pitchFamily="34" charset="0"/>
            </a:endParaRPr>
          </a:p>
          <a:p>
            <a:pPr marL="457200" indent="-282575">
              <a:lnSpc>
                <a:spcPct val="90000"/>
              </a:lnSpc>
              <a:buFont typeface="Courier New" pitchFamily="49" charset="0"/>
              <a:buChar char="o"/>
            </a:pPr>
            <a:r>
              <a:rPr lang="en-GB" sz="1400" b="1" dirty="0">
                <a:cs typeface="Arial" pitchFamily="34" charset="0"/>
              </a:rPr>
              <a:t>Brief context –</a:t>
            </a:r>
            <a:r>
              <a:rPr lang="en-GB" sz="1400" dirty="0">
                <a:cs typeface="Arial" pitchFamily="34" charset="0"/>
              </a:rPr>
              <a:t>  situational details,  statement of change scenario researched,  how information was collected </a:t>
            </a:r>
          </a:p>
          <a:p>
            <a:pPr marL="363538" indent="-363538">
              <a:lnSpc>
                <a:spcPct val="90000"/>
              </a:lnSpc>
              <a:buFont typeface="+mj-lt"/>
              <a:buAutoNum type="alphaLcPeriod"/>
            </a:pPr>
            <a:endParaRPr lang="en-GB" sz="1400" i="1" dirty="0">
              <a:cs typeface="Arial" pitchFamily="34" charset="0"/>
            </a:endParaRPr>
          </a:p>
          <a:p>
            <a:pPr marL="0" indent="0">
              <a:lnSpc>
                <a:spcPct val="90000"/>
              </a:lnSpc>
              <a:buNone/>
            </a:pPr>
            <a:endParaRPr lang="en-GB" sz="1400" dirty="0">
              <a:cs typeface="Arial" pitchFamily="34" charset="0"/>
            </a:endParaRPr>
          </a:p>
          <a:p>
            <a:pPr marL="0" indent="0">
              <a:lnSpc>
                <a:spcPct val="90000"/>
              </a:lnSpc>
              <a:buNone/>
            </a:pPr>
            <a:r>
              <a:rPr lang="en-GB" sz="1400" b="1" i="1" dirty="0">
                <a:cs typeface="Arial" pitchFamily="34" charset="0"/>
              </a:rPr>
              <a:t>b.   	Research Methods</a:t>
            </a:r>
            <a:r>
              <a:rPr lang="en-GB" sz="1400" dirty="0">
                <a:cs typeface="Arial" pitchFamily="34" charset="0"/>
              </a:rPr>
              <a:t> -  What form did the research take?  	Primary/secondary research;  Data collection methods e.g. 	questionnaires/interviews/focus 	groups/observation/other.  Measurements, selection, analysis?</a:t>
            </a:r>
          </a:p>
          <a:p>
            <a:pPr marL="1371600" indent="-1371600">
              <a:lnSpc>
                <a:spcPct val="90000"/>
              </a:lnSpc>
              <a:buAutoNum type="alphaLcPeriod" startAt="2"/>
            </a:pPr>
            <a:endParaRPr lang="en-GB" sz="1400" dirty="0">
              <a:cs typeface="Arial" pitchFamily="34" charset="0"/>
            </a:endParaRPr>
          </a:p>
          <a:p>
            <a:pPr marL="0" indent="0">
              <a:lnSpc>
                <a:spcPct val="90000"/>
              </a:lnSpc>
              <a:buNone/>
            </a:pPr>
            <a:r>
              <a:rPr lang="en-GB" sz="1400" dirty="0">
                <a:cs typeface="Arial" pitchFamily="34" charset="0"/>
              </a:rPr>
              <a:t>	Scoping Presentation was what you planned to do</a:t>
            </a:r>
            <a:r>
              <a:rPr lang="en-GB" sz="1400" i="1" dirty="0">
                <a:cs typeface="Arial" pitchFamily="34" charset="0"/>
              </a:rPr>
              <a:t>.  Update    	here with what you actually did</a:t>
            </a:r>
            <a:endParaRPr lang="en-GB" sz="1400" b="1" u="sng" dirty="0">
              <a:cs typeface="Arial" pitchFamily="34" charset="0"/>
            </a:endParaRPr>
          </a:p>
          <a:p>
            <a:pPr marL="457200" indent="-457200">
              <a:lnSpc>
                <a:spcPct val="90000"/>
              </a:lnSpc>
              <a:buFont typeface="+mj-lt"/>
              <a:buAutoNum type="alphaLcPeriod"/>
            </a:pPr>
            <a:endParaRPr lang="en-GB" sz="1400" dirty="0">
              <a:cs typeface="Arial" pitchFamily="34" charset="0"/>
            </a:endParaRPr>
          </a:p>
          <a:p>
            <a:pPr marL="0" indent="0">
              <a:lnSpc>
                <a:spcPct val="90000"/>
              </a:lnSpc>
              <a:buNone/>
            </a:pPr>
            <a:r>
              <a:rPr lang="en-GB" sz="1400" b="1" i="1" dirty="0">
                <a:cs typeface="Arial" pitchFamily="34" charset="0"/>
              </a:rPr>
              <a:t>c.	Findings – </a:t>
            </a:r>
            <a:r>
              <a:rPr lang="en-GB" sz="1400" dirty="0">
                <a:cs typeface="Arial" pitchFamily="34" charset="0"/>
              </a:rPr>
              <a:t>present the data &amp; show what the research has 	uncovered plainly &amp; simply.  Use graphs, pie &amp; bar charts, 	diagrams but be selective, don’t cloud the issue</a:t>
            </a:r>
          </a:p>
          <a:p>
            <a:pPr marL="0" indent="0">
              <a:lnSpc>
                <a:spcPct val="90000"/>
              </a:lnSpc>
              <a:buNone/>
            </a:pPr>
            <a:endParaRPr lang="en-GB" sz="1400" dirty="0">
              <a:cs typeface="Arial" pitchFamily="34" charset="0"/>
            </a:endParaRPr>
          </a:p>
          <a:p>
            <a:pPr marL="457200" indent="-457200">
              <a:lnSpc>
                <a:spcPct val="90000"/>
              </a:lnSpc>
              <a:buNone/>
            </a:pPr>
            <a:r>
              <a:rPr lang="en-GB" sz="1400" dirty="0">
                <a:latin typeface="Arial" pitchFamily="34" charset="0"/>
                <a:cs typeface="Arial" pitchFamily="34" charset="0"/>
              </a:rPr>
              <a:t> </a:t>
            </a:r>
            <a:endParaRPr lang="en-GB" sz="1400" b="1" i="1" dirty="0">
              <a:latin typeface="Arial" pitchFamily="34" charset="0"/>
              <a:cs typeface="Arial" pitchFamily="34" charset="0"/>
            </a:endParaRPr>
          </a:p>
          <a:p>
            <a:pPr marL="0" indent="0">
              <a:lnSpc>
                <a:spcPct val="90000"/>
              </a:lnSpc>
              <a:buNone/>
            </a:pPr>
            <a:endParaRPr lang="en-GB" sz="1400" dirty="0">
              <a:latin typeface="Arial" pitchFamily="34" charset="0"/>
              <a:cs typeface="Arial" pitchFamily="34" charset="0"/>
            </a:endParaRPr>
          </a:p>
          <a:p>
            <a:pPr marL="0" indent="0">
              <a:lnSpc>
                <a:spcPct val="90000"/>
              </a:lnSpc>
              <a:buNone/>
            </a:pPr>
            <a:r>
              <a:rPr lang="en-GB" sz="1400" b="1" i="1" dirty="0">
                <a:latin typeface="Arial" pitchFamily="34" charset="0"/>
                <a:cs typeface="Arial" pitchFamily="34" charset="0"/>
              </a:rPr>
              <a:t> </a:t>
            </a:r>
          </a:p>
          <a:p>
            <a:pPr marL="363538" indent="-363538">
              <a:lnSpc>
                <a:spcPct val="90000"/>
              </a:lnSpc>
              <a:buNone/>
            </a:pPr>
            <a:endParaRPr lang="en-GB" sz="1400" i="1" dirty="0">
              <a:latin typeface="Arial" pitchFamily="34" charset="0"/>
              <a:cs typeface="Arial" pitchFamily="34" charset="0"/>
            </a:endParaRPr>
          </a:p>
          <a:p>
            <a:pPr marL="0" indent="0">
              <a:lnSpc>
                <a:spcPct val="90000"/>
              </a:lnSpc>
              <a:buNone/>
            </a:pPr>
            <a:endParaRPr lang="en-GB" sz="1400" dirty="0">
              <a:latin typeface="Arial" pitchFamily="34" charset="0"/>
              <a:cs typeface="Arial" pitchFamily="34" charset="0"/>
            </a:endParaRPr>
          </a:p>
          <a:p>
            <a:pPr marL="0" indent="0">
              <a:lnSpc>
                <a:spcPct val="90000"/>
              </a:lnSpc>
              <a:buNone/>
            </a:pPr>
            <a:endParaRPr lang="en-GB" sz="1400" dirty="0">
              <a:latin typeface="Arial" pitchFamily="34" charset="0"/>
              <a:cs typeface="Arial" pitchFamily="34" charset="0"/>
            </a:endParaRPr>
          </a:p>
          <a:p>
            <a:pPr marL="0" indent="0">
              <a:lnSpc>
                <a:spcPct val="90000"/>
              </a:lnSpc>
              <a:buNone/>
            </a:pPr>
            <a:endParaRPr lang="en-GB" sz="1400" b="1" i="1" dirty="0">
              <a:latin typeface="Arial" pitchFamily="34" charset="0"/>
              <a:cs typeface="Arial" pitchFamily="34" charset="0"/>
            </a:endParaRPr>
          </a:p>
          <a:p>
            <a:pPr marL="0" indent="0">
              <a:lnSpc>
                <a:spcPct val="90000"/>
              </a:lnSpc>
              <a:buNone/>
            </a:pPr>
            <a:endParaRPr lang="en-GB" sz="1400" b="1" i="1" dirty="0">
              <a:latin typeface="Arial" pitchFamily="34" charset="0"/>
              <a:cs typeface="Arial" pitchFamily="34" charset="0"/>
            </a:endParaRPr>
          </a:p>
          <a:p>
            <a:pPr marL="681228" indent="-571500">
              <a:lnSpc>
                <a:spcPct val="90000"/>
              </a:lnSpc>
              <a:buFont typeface="+mj-lt"/>
              <a:buAutoNum type="romanUcPeriod"/>
            </a:pPr>
            <a:endParaRPr lang="en-GB" sz="1400" dirty="0">
              <a:latin typeface="Arial" pitchFamily="34" charset="0"/>
              <a:cs typeface="Arial" pitchFamily="34" charset="0"/>
            </a:endParaRPr>
          </a:p>
        </p:txBody>
      </p:sp>
      <p:sp>
        <p:nvSpPr>
          <p:cNvPr id="14345" name="Rectangle 1434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08801" y="2200695"/>
            <a:ext cx="645368" cy="48402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7" name="Isosceles Triangle 14346">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00197" y="1502156"/>
            <a:ext cx="2532832" cy="954774"/>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9" name="Isosceles Triangle 1434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28518" y="5230015"/>
            <a:ext cx="2017580" cy="760545"/>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351" name="Rectangle 1435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60240" y="5789405"/>
            <a:ext cx="485578" cy="364184"/>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Slide Number Placeholder 3"/>
          <p:cNvSpPr>
            <a:spLocks noGrp="1"/>
          </p:cNvSpPr>
          <p:nvPr>
            <p:ph type="sldNum" sz="quarter" idx="12"/>
          </p:nvPr>
        </p:nvSpPr>
        <p:spPr>
          <a:xfrm>
            <a:off x="6603999" y="6356350"/>
            <a:ext cx="2057400" cy="365125"/>
          </a:xfrm>
        </p:spPr>
        <p:txBody>
          <a:bodyPr>
            <a:normAutofit/>
          </a:bodyPr>
          <a:lstStyle/>
          <a:p>
            <a:pPr>
              <a:spcAft>
                <a:spcPts val="600"/>
              </a:spcAft>
            </a:pPr>
            <a:fld id="{97503B6A-4DA5-4756-B58A-8B28CBAE0F46}" type="slidenum">
              <a:rPr lang="en-GB" smtClean="0"/>
              <a:pPr>
                <a:spcAft>
                  <a:spcPts val="600"/>
                </a:spcAft>
              </a:pPr>
              <a:t>19</a:t>
            </a:fld>
            <a:endParaRPr lang="en-GB"/>
          </a:p>
        </p:txBody>
      </p:sp>
      <p:pic>
        <p:nvPicPr>
          <p:cNvPr id="14338" name="Picture 2" descr="C:\Users\Mike 3\AppData\Local\Microsoft\Windows\Temporary Internet Files\Content.IE5\4W3A1H95\checklist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4328" y="260648"/>
            <a:ext cx="1422648" cy="94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97079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9"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9" fill="hold" grpId="0" nodeType="click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additive="base">
                                        <p:cTn id="18"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2">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9" fill="hold" grpId="0" nodeType="clickEffect">
                                  <p:stCondLst>
                                    <p:cond delay="0"/>
                                  </p:stCondLst>
                                  <p:childTnLst>
                                    <p:set>
                                      <p:cBhvr>
                                        <p:cTn id="23" dur="1" fill="hold">
                                          <p:stCondLst>
                                            <p:cond delay="0"/>
                                          </p:stCondLst>
                                        </p:cTn>
                                        <p:tgtEl>
                                          <p:spTgt spid="2">
                                            <p:txEl>
                                              <p:pRg st="5" end="5"/>
                                            </p:txEl>
                                          </p:spTgt>
                                        </p:tgtEl>
                                        <p:attrNameLst>
                                          <p:attrName>style.visibility</p:attrName>
                                        </p:attrNameLst>
                                      </p:cBhvr>
                                      <p:to>
                                        <p:strVal val="visible"/>
                                      </p:to>
                                    </p:set>
                                    <p:anim calcmode="lin" valueType="num">
                                      <p:cBhvr additive="base">
                                        <p:cTn id="24" dur="5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2">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9" fill="hold" grpId="0" nodeType="clickEffect">
                                  <p:stCondLst>
                                    <p:cond delay="0"/>
                                  </p:stCondLst>
                                  <p:childTnLst>
                                    <p:set>
                                      <p:cBhvr>
                                        <p:cTn id="29" dur="1" fill="hold">
                                          <p:stCondLst>
                                            <p:cond delay="0"/>
                                          </p:stCondLst>
                                        </p:cTn>
                                        <p:tgtEl>
                                          <p:spTgt spid="2">
                                            <p:txEl>
                                              <p:pRg st="7" end="7"/>
                                            </p:txEl>
                                          </p:spTgt>
                                        </p:tgtEl>
                                        <p:attrNameLst>
                                          <p:attrName>style.visibility</p:attrName>
                                        </p:attrNameLst>
                                      </p:cBhvr>
                                      <p:to>
                                        <p:strVal val="visible"/>
                                      </p:to>
                                    </p:set>
                                    <p:anim calcmode="lin" valueType="num">
                                      <p:cBhvr additive="base">
                                        <p:cTn id="30" dur="5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2">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9" fill="hold" grpId="0" nodeType="clickEffect">
                                  <p:stCondLst>
                                    <p:cond delay="0"/>
                                  </p:stCondLst>
                                  <p:childTnLst>
                                    <p:set>
                                      <p:cBhvr>
                                        <p:cTn id="35" dur="1" fill="hold">
                                          <p:stCondLst>
                                            <p:cond delay="0"/>
                                          </p:stCondLst>
                                        </p:cTn>
                                        <p:tgtEl>
                                          <p:spTgt spid="2">
                                            <p:txEl>
                                              <p:pRg st="9" end="9"/>
                                            </p:txEl>
                                          </p:spTgt>
                                        </p:tgtEl>
                                        <p:attrNameLst>
                                          <p:attrName>style.visibility</p:attrName>
                                        </p:attrNameLst>
                                      </p:cBhvr>
                                      <p:to>
                                        <p:strVal val="visible"/>
                                      </p:to>
                                    </p:set>
                                    <p:anim calcmode="lin" valueType="num">
                                      <p:cBhvr additive="base">
                                        <p:cTn id="36" dur="5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2">
                                            <p:txEl>
                                              <p:pRg st="9" end="9"/>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a:xfrm>
            <a:off x="482600" y="321734"/>
            <a:ext cx="8178799" cy="1135737"/>
          </a:xfrm>
        </p:spPr>
        <p:txBody>
          <a:bodyPr>
            <a:normAutofit/>
          </a:bodyPr>
          <a:lstStyle/>
          <a:p>
            <a:r>
              <a:rPr lang="en-GB" sz="3100" b="1">
                <a:cs typeface="Arial" pitchFamily="34" charset="0"/>
              </a:rPr>
              <a:t>B.  Main text (body of the work) will contain:</a:t>
            </a:r>
            <a:endParaRPr lang="en-GB" sz="3100"/>
          </a:p>
        </p:txBody>
      </p:sp>
      <p:sp>
        <p:nvSpPr>
          <p:cNvPr id="2" name="Content Placeholder 1"/>
          <p:cNvSpPr>
            <a:spLocks noGrp="1"/>
          </p:cNvSpPr>
          <p:nvPr>
            <p:ph idx="1"/>
          </p:nvPr>
        </p:nvSpPr>
        <p:spPr>
          <a:xfrm>
            <a:off x="482600" y="1782981"/>
            <a:ext cx="8178799" cy="4393982"/>
          </a:xfrm>
        </p:spPr>
        <p:txBody>
          <a:bodyPr>
            <a:normAutofit/>
          </a:bodyPr>
          <a:lstStyle/>
          <a:p>
            <a:pPr marL="566738" indent="-457200">
              <a:buAutoNum type="alphaLcPeriod" startAt="4"/>
            </a:pPr>
            <a:r>
              <a:rPr lang="en-GB" sz="1700" b="1" i="1">
                <a:cs typeface="Arial" pitchFamily="34" charset="0"/>
              </a:rPr>
              <a:t>Discussion &amp; analysis – </a:t>
            </a:r>
            <a:r>
              <a:rPr lang="en-GB" sz="1700">
                <a:cs typeface="Arial" pitchFamily="34" charset="0"/>
              </a:rPr>
              <a:t>findings are scrutinised, discussed, analysed  &amp; interpreted.   Theory, application, example, analysis.  ‘Rolling application of theory’ rather than ‘blocking’ sections of theory separately to the analysis.  Apply don’t repeat theory.  Introduce concept briefly then apply it with researched examples.  This is an applied case study so your organisation’s change scenario needs to be the focal point throughout. This should occupy the majority of the report as it is the key section.</a:t>
            </a:r>
          </a:p>
          <a:p>
            <a:pPr marL="109538" indent="0">
              <a:buNone/>
            </a:pPr>
            <a:r>
              <a:rPr lang="en-GB" sz="1700">
                <a:cs typeface="Arial" pitchFamily="34" charset="0"/>
              </a:rPr>
              <a:t>  </a:t>
            </a:r>
          </a:p>
          <a:p>
            <a:pPr marL="566738" indent="-457200">
              <a:buNone/>
            </a:pPr>
            <a:r>
              <a:rPr lang="en-GB" sz="1700" b="1" i="1">
                <a:cs typeface="Arial" pitchFamily="34" charset="0"/>
              </a:rPr>
              <a:t>e.	Conclusions  -  </a:t>
            </a:r>
            <a:r>
              <a:rPr lang="en-GB" sz="1700">
                <a:cs typeface="Arial" pitchFamily="34" charset="0"/>
              </a:rPr>
              <a:t>draws together the threads of the research &amp; arrives at conclusions.   If the case has been reasoned effectively then the readers should already be following your train of thought.  Address the task set directly and summarise your arguments – no new information here.  Make sense of the report.</a:t>
            </a:r>
          </a:p>
          <a:p>
            <a:pPr marL="109538" indent="0">
              <a:buNone/>
            </a:pPr>
            <a:r>
              <a:rPr lang="en-GB" sz="1700">
                <a:cs typeface="Arial" pitchFamily="34" charset="0"/>
              </a:rPr>
              <a:t>       	</a:t>
            </a:r>
            <a:r>
              <a:rPr lang="en-GB" sz="1700" b="1">
                <a:cs typeface="Arial" pitchFamily="34" charset="0"/>
              </a:rPr>
              <a:t>  </a:t>
            </a:r>
            <a:endParaRPr lang="en-GB" sz="1700">
              <a:cs typeface="Arial" pitchFamily="34" charset="0"/>
            </a:endParaRPr>
          </a:p>
          <a:p>
            <a:pPr marL="566738" indent="-457200">
              <a:buNone/>
            </a:pPr>
            <a:r>
              <a:rPr lang="en-GB" sz="1700" b="1" i="1">
                <a:cs typeface="Arial" pitchFamily="34" charset="0"/>
              </a:rPr>
              <a:t>g.    Recommendations  - </a:t>
            </a:r>
            <a:r>
              <a:rPr lang="en-GB" sz="1700">
                <a:cs typeface="Arial" pitchFamily="34" charset="0"/>
              </a:rPr>
              <a:t>should be brief points only &amp; relate to the main conclusions.  Should include recommendations/guidelines for moving forward </a:t>
            </a:r>
            <a:r>
              <a:rPr lang="en-GB" sz="1700" b="1" i="1">
                <a:cs typeface="Arial" pitchFamily="34" charset="0"/>
              </a:rPr>
              <a:t> </a:t>
            </a:r>
            <a:endParaRPr lang="en-GB" sz="1700" b="1" i="1"/>
          </a:p>
        </p:txBody>
      </p:sp>
      <p:sp>
        <p:nvSpPr>
          <p:cNvPr id="12" name="Rectangle 1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08801" y="2200695"/>
            <a:ext cx="645368" cy="48402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00197" y="1502156"/>
            <a:ext cx="2532832" cy="954774"/>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28518" y="5230015"/>
            <a:ext cx="2017580" cy="760545"/>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60240" y="5789405"/>
            <a:ext cx="485578" cy="364184"/>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Slide Number Placeholder 3"/>
          <p:cNvSpPr>
            <a:spLocks noGrp="1"/>
          </p:cNvSpPr>
          <p:nvPr>
            <p:ph type="sldNum" sz="quarter" idx="12"/>
          </p:nvPr>
        </p:nvSpPr>
        <p:spPr>
          <a:xfrm>
            <a:off x="6603999" y="6356350"/>
            <a:ext cx="2057400" cy="365125"/>
          </a:xfrm>
        </p:spPr>
        <p:txBody>
          <a:bodyPr>
            <a:normAutofit/>
          </a:bodyPr>
          <a:lstStyle/>
          <a:p>
            <a:pPr>
              <a:spcAft>
                <a:spcPts val="600"/>
              </a:spcAft>
            </a:pPr>
            <a:fld id="{97503B6A-4DA5-4756-B58A-8B28CBAE0F46}" type="slidenum">
              <a:rPr lang="en-GB" smtClean="0"/>
              <a:pPr>
                <a:spcAft>
                  <a:spcPts val="600"/>
                </a:spcAft>
              </a:pPr>
              <a:t>20</a:t>
            </a:fld>
            <a:endParaRPr lang="en-GB"/>
          </a:p>
        </p:txBody>
      </p:sp>
    </p:spTree>
    <p:extLst>
      <p:ext uri="{BB962C8B-B14F-4D97-AF65-F5344CB8AC3E}">
        <p14:creationId xmlns:p14="http://schemas.microsoft.com/office/powerpoint/2010/main" val="19972329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9"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9"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2">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9" fill="hold" grpId="0" nodeType="clickEffect">
                                  <p:stCondLst>
                                    <p:cond delay="0"/>
                                  </p:stCondLst>
                                  <p:childTnLst>
                                    <p:set>
                                      <p:cBhvr>
                                        <p:cTn id="23" dur="1" fill="hold">
                                          <p:stCondLst>
                                            <p:cond delay="0"/>
                                          </p:stCondLst>
                                        </p:cTn>
                                        <p:tgtEl>
                                          <p:spTgt spid="2">
                                            <p:txEl>
                                              <p:pRg st="2" end="2"/>
                                            </p:txEl>
                                          </p:spTgt>
                                        </p:tgtEl>
                                        <p:attrNameLst>
                                          <p:attrName>style.visibility</p:attrName>
                                        </p:attrNameLst>
                                      </p:cBhvr>
                                      <p:to>
                                        <p:strVal val="visible"/>
                                      </p:to>
                                    </p:set>
                                    <p:anim calcmode="lin" valueType="num">
                                      <p:cBhvr additive="base">
                                        <p:cTn id="24"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2">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9" fill="hold" grpId="0" nodeType="clickEffect">
                                  <p:stCondLst>
                                    <p:cond delay="0"/>
                                  </p:stCondLst>
                                  <p:childTnLst>
                                    <p:set>
                                      <p:cBhvr>
                                        <p:cTn id="29" dur="1" fill="hold">
                                          <p:stCondLst>
                                            <p:cond delay="0"/>
                                          </p:stCondLst>
                                        </p:cTn>
                                        <p:tgtEl>
                                          <p:spTgt spid="2">
                                            <p:txEl>
                                              <p:pRg st="3" end="3"/>
                                            </p:txEl>
                                          </p:spTgt>
                                        </p:tgtEl>
                                        <p:attrNameLst>
                                          <p:attrName>style.visibility</p:attrName>
                                        </p:attrNameLst>
                                      </p:cBhvr>
                                      <p:to>
                                        <p:strVal val="visible"/>
                                      </p:to>
                                    </p:set>
                                    <p:anim calcmode="lin" valueType="num">
                                      <p:cBhvr additive="base">
                                        <p:cTn id="30"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2">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9" fill="hold" grpId="0" nodeType="clickEffect">
                                  <p:stCondLst>
                                    <p:cond delay="0"/>
                                  </p:stCondLst>
                                  <p:childTnLst>
                                    <p:set>
                                      <p:cBhvr>
                                        <p:cTn id="35" dur="1" fill="hold">
                                          <p:stCondLst>
                                            <p:cond delay="0"/>
                                          </p:stCondLst>
                                        </p:cTn>
                                        <p:tgtEl>
                                          <p:spTgt spid="2">
                                            <p:txEl>
                                              <p:pRg st="4" end="4"/>
                                            </p:txEl>
                                          </p:spTgt>
                                        </p:tgtEl>
                                        <p:attrNameLst>
                                          <p:attrName>style.visibility</p:attrName>
                                        </p:attrNameLst>
                                      </p:cBhvr>
                                      <p:to>
                                        <p:strVal val="visible"/>
                                      </p:to>
                                    </p:set>
                                    <p:anim calcmode="lin" valueType="num">
                                      <p:cBhvr additive="base">
                                        <p:cTn id="36" dur="5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2">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Books stacked on a table">
            <a:extLst>
              <a:ext uri="{FF2B5EF4-FFF2-40B4-BE49-F238E27FC236}">
                <a16:creationId xmlns:a16="http://schemas.microsoft.com/office/drawing/2014/main" id="{68681ED0-460E-E530-8C3E-FE2363599894}"/>
              </a:ext>
            </a:extLst>
          </p:cNvPr>
          <p:cNvPicPr>
            <a:picLocks noChangeAspect="1"/>
          </p:cNvPicPr>
          <p:nvPr/>
        </p:nvPicPr>
        <p:blipFill rotWithShape="1">
          <a:blip r:embed="rId2">
            <a:alphaModFix amt="35000"/>
          </a:blip>
          <a:srcRect l="6477" r="4490" b="-1"/>
          <a:stretch/>
        </p:blipFill>
        <p:spPr>
          <a:xfrm>
            <a:off x="-3182" y="10"/>
            <a:ext cx="9147182" cy="6857990"/>
          </a:xfrm>
          <a:prstGeom prst="rect">
            <a:avLst/>
          </a:prstGeom>
        </p:spPr>
      </p:pic>
      <p:sp>
        <p:nvSpPr>
          <p:cNvPr id="5" name="Title 4"/>
          <p:cNvSpPr>
            <a:spLocks noGrp="1"/>
          </p:cNvSpPr>
          <p:nvPr>
            <p:ph type="title"/>
          </p:nvPr>
        </p:nvSpPr>
        <p:spPr>
          <a:xfrm>
            <a:off x="482600" y="321734"/>
            <a:ext cx="8178799" cy="1135737"/>
          </a:xfrm>
        </p:spPr>
        <p:txBody>
          <a:bodyPr>
            <a:normAutofit/>
          </a:bodyPr>
          <a:lstStyle/>
          <a:p>
            <a:r>
              <a:rPr lang="en-GB" sz="3100" b="1">
                <a:effectLst/>
                <a:latin typeface="+mn-lt"/>
                <a:cs typeface="Arial" pitchFamily="34" charset="0"/>
              </a:rPr>
              <a:t>C.   The Final Section will contain:</a:t>
            </a:r>
            <a:endParaRPr lang="en-GB" sz="3100" b="1">
              <a:latin typeface="+mn-lt"/>
            </a:endParaRPr>
          </a:p>
        </p:txBody>
      </p:sp>
      <p:sp>
        <p:nvSpPr>
          <p:cNvPr id="2" name="Content Placeholder 1"/>
          <p:cNvSpPr>
            <a:spLocks noGrp="1"/>
          </p:cNvSpPr>
          <p:nvPr>
            <p:ph idx="1"/>
          </p:nvPr>
        </p:nvSpPr>
        <p:spPr>
          <a:xfrm>
            <a:off x="482600" y="1782981"/>
            <a:ext cx="8178799" cy="4393982"/>
          </a:xfrm>
        </p:spPr>
        <p:txBody>
          <a:bodyPr>
            <a:normAutofit/>
          </a:bodyPr>
          <a:lstStyle/>
          <a:p>
            <a:pPr marL="0" indent="0">
              <a:buNone/>
            </a:pPr>
            <a:r>
              <a:rPr lang="en-GB" sz="1700" b="1" i="1">
                <a:cs typeface="Arial" pitchFamily="34" charset="0"/>
              </a:rPr>
              <a:t>References/Bibliography  -  </a:t>
            </a:r>
            <a:r>
              <a:rPr lang="en-GB" sz="1700">
                <a:cs typeface="Arial" pitchFamily="34" charset="0"/>
              </a:rPr>
              <a:t>essential to show sources &amp; avoid accusations of plagiarism.  You need to meet the brief’s key requirements.  Mixture of books, journals, company information, articles.  Cover both theory and case specific material.  </a:t>
            </a:r>
            <a:r>
              <a:rPr lang="en-GB" sz="1700" b="1" i="1" u="sng">
                <a:cs typeface="Arial" pitchFamily="34" charset="0"/>
              </a:rPr>
              <a:t>Always source theory from academic sources not generalised websites.</a:t>
            </a:r>
            <a:endParaRPr lang="en-GB" sz="1700" u="sng">
              <a:cs typeface="Arial" pitchFamily="34" charset="0"/>
            </a:endParaRPr>
          </a:p>
          <a:p>
            <a:pPr marL="0" indent="0">
              <a:buNone/>
            </a:pPr>
            <a:r>
              <a:rPr lang="en-GB" sz="1700">
                <a:cs typeface="Arial" pitchFamily="34" charset="0"/>
              </a:rPr>
              <a:t> </a:t>
            </a:r>
          </a:p>
          <a:p>
            <a:pPr marL="457200" indent="-457200">
              <a:buNone/>
            </a:pPr>
            <a:endParaRPr lang="en-GB" sz="1700">
              <a:latin typeface="Arial" pitchFamily="34" charset="0"/>
              <a:cs typeface="Arial" pitchFamily="34" charset="0"/>
            </a:endParaRPr>
          </a:p>
          <a:p>
            <a:pPr marL="457200" indent="-457200">
              <a:buNone/>
            </a:pPr>
            <a:endParaRPr lang="en-GB" sz="1700" b="1" i="1">
              <a:latin typeface="Arial" pitchFamily="34" charset="0"/>
              <a:cs typeface="Arial" pitchFamily="34" charset="0"/>
            </a:endParaRPr>
          </a:p>
          <a:p>
            <a:pPr marL="457200" indent="-457200">
              <a:buAutoNum type="alphaLcPeriod" startAt="3"/>
            </a:pPr>
            <a:endParaRPr lang="en-GB" sz="1700"/>
          </a:p>
        </p:txBody>
      </p:sp>
      <p:sp>
        <p:nvSpPr>
          <p:cNvPr id="13" name="Rectangle 1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08801" y="2200695"/>
            <a:ext cx="645368" cy="48402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00197" y="1502156"/>
            <a:ext cx="2532832" cy="954774"/>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28518" y="5230015"/>
            <a:ext cx="2017580" cy="760545"/>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60240" y="5789405"/>
            <a:ext cx="485578" cy="364184"/>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p:cNvSpPr>
            <a:spLocks noGrp="1"/>
          </p:cNvSpPr>
          <p:nvPr>
            <p:ph type="sldNum" sz="quarter" idx="12"/>
          </p:nvPr>
        </p:nvSpPr>
        <p:spPr>
          <a:xfrm>
            <a:off x="6603999" y="6356350"/>
            <a:ext cx="2057400" cy="365125"/>
          </a:xfrm>
        </p:spPr>
        <p:txBody>
          <a:bodyPr>
            <a:normAutofit/>
          </a:bodyPr>
          <a:lstStyle/>
          <a:p>
            <a:pPr>
              <a:spcAft>
                <a:spcPts val="600"/>
              </a:spcAft>
            </a:pPr>
            <a:fld id="{97503B6A-4DA5-4756-B58A-8B28CBAE0F46}" type="slidenum">
              <a:rPr lang="en-GB">
                <a:solidFill>
                  <a:srgbClr val="FFFFFF"/>
                </a:solidFill>
              </a:rPr>
              <a:pPr>
                <a:spcAft>
                  <a:spcPts val="600"/>
                </a:spcAft>
              </a:pPr>
              <a:t>21</a:t>
            </a:fld>
            <a:endParaRPr lang="en-GB">
              <a:solidFill>
                <a:srgbClr val="FFFFFF"/>
              </a:solidFill>
            </a:endParaRPr>
          </a:p>
        </p:txBody>
      </p:sp>
    </p:spTree>
    <p:extLst>
      <p:ext uri="{BB962C8B-B14F-4D97-AF65-F5344CB8AC3E}">
        <p14:creationId xmlns:p14="http://schemas.microsoft.com/office/powerpoint/2010/main" val="8509875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FB5FC55-8804-4B82-8F90-3CD88840EBF9}"/>
              </a:ext>
            </a:extLst>
          </p:cNvPr>
          <p:cNvSpPr>
            <a:spLocks noGrp="1"/>
          </p:cNvSpPr>
          <p:nvPr>
            <p:ph type="title"/>
          </p:nvPr>
        </p:nvSpPr>
        <p:spPr>
          <a:xfrm>
            <a:off x="482600" y="321734"/>
            <a:ext cx="8178799" cy="1135737"/>
          </a:xfrm>
        </p:spPr>
        <p:txBody>
          <a:bodyPr>
            <a:normAutofit/>
          </a:bodyPr>
          <a:lstStyle/>
          <a:p>
            <a:r>
              <a:rPr lang="en-US" sz="3100"/>
              <a:t>Summary</a:t>
            </a:r>
            <a:endParaRPr lang="en-GB" sz="3100"/>
          </a:p>
        </p:txBody>
      </p:sp>
      <p:sp>
        <p:nvSpPr>
          <p:cNvPr id="3" name="Content Placeholder 2">
            <a:extLst>
              <a:ext uri="{FF2B5EF4-FFF2-40B4-BE49-F238E27FC236}">
                <a16:creationId xmlns:a16="http://schemas.microsoft.com/office/drawing/2014/main" id="{2B7E8ABA-9DEB-4E12-805F-2B16500B8B21}"/>
              </a:ext>
            </a:extLst>
          </p:cNvPr>
          <p:cNvSpPr>
            <a:spLocks noGrp="1"/>
          </p:cNvSpPr>
          <p:nvPr>
            <p:ph idx="1"/>
          </p:nvPr>
        </p:nvSpPr>
        <p:spPr>
          <a:xfrm>
            <a:off x="482600" y="1782981"/>
            <a:ext cx="8178799" cy="4393982"/>
          </a:xfrm>
        </p:spPr>
        <p:txBody>
          <a:bodyPr>
            <a:normAutofit/>
          </a:bodyPr>
          <a:lstStyle/>
          <a:p>
            <a:r>
              <a:rPr lang="en-US" sz="1700" dirty="0"/>
              <a:t>Follow the assignment brief carefully</a:t>
            </a:r>
          </a:p>
          <a:p>
            <a:r>
              <a:rPr lang="en-US" sz="1700" dirty="0"/>
              <a:t>Ensure you address all required components</a:t>
            </a:r>
          </a:p>
          <a:p>
            <a:r>
              <a:rPr lang="en-US" sz="1700" dirty="0"/>
              <a:t>Retain a clear focus on this throughout</a:t>
            </a:r>
          </a:p>
          <a:p>
            <a:r>
              <a:rPr lang="en-US" sz="1700" dirty="0"/>
              <a:t>Stick to the word count specified </a:t>
            </a:r>
          </a:p>
          <a:p>
            <a:r>
              <a:rPr lang="en-US" sz="1700" dirty="0"/>
              <a:t>Show evidence of adequate research using a range of credible and academic sources</a:t>
            </a:r>
          </a:p>
          <a:p>
            <a:r>
              <a:rPr lang="en-US" sz="1700" dirty="0"/>
              <a:t>Follow a </a:t>
            </a:r>
            <a:r>
              <a:rPr lang="en-US" sz="1700" dirty="0" err="1"/>
              <a:t>recognised</a:t>
            </a:r>
            <a:r>
              <a:rPr lang="en-US" sz="1700" dirty="0"/>
              <a:t> report structure – Use the Template provided</a:t>
            </a:r>
          </a:p>
          <a:p>
            <a:endParaRPr lang="en-US" sz="1700" dirty="0"/>
          </a:p>
          <a:p>
            <a:endParaRPr lang="en-US" sz="1700" dirty="0"/>
          </a:p>
          <a:p>
            <a:endParaRPr lang="en-GB" sz="1700" dirty="0"/>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08801" y="2200695"/>
            <a:ext cx="645368" cy="48402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00197" y="1502156"/>
            <a:ext cx="2532832" cy="954774"/>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28518" y="5230015"/>
            <a:ext cx="2017580" cy="760545"/>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60240" y="5789405"/>
            <a:ext cx="485578" cy="364184"/>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92736016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TotalTime>
  <Words>1976</Words>
  <Application>Microsoft Macintosh PowerPoint</Application>
  <PresentationFormat>On-screen Show (4:3)</PresentationFormat>
  <Paragraphs>189</Paragraphs>
  <Slides>22</Slides>
  <Notes>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22</vt:i4>
      </vt:variant>
    </vt:vector>
  </HeadingPairs>
  <TitlesOfParts>
    <vt:vector size="32" baseType="lpstr">
      <vt:lpstr>Arial</vt:lpstr>
      <vt:lpstr>Calibri</vt:lpstr>
      <vt:lpstr>Calibri Light</vt:lpstr>
      <vt:lpstr>Courier New</vt:lpstr>
      <vt:lpstr>Neue Haas Grotesk Text Pro</vt:lpstr>
      <vt:lpstr>Symbol</vt:lpstr>
      <vt:lpstr>Times New Roman</vt:lpstr>
      <vt:lpstr>Wingdings</vt:lpstr>
      <vt:lpstr>1_Office Theme</vt:lpstr>
      <vt:lpstr>3_Office Theme</vt:lpstr>
      <vt:lpstr>    MBA Change module 2023  </vt:lpstr>
      <vt:lpstr>Preparing your  report</vt:lpstr>
      <vt:lpstr>Reminder – key points</vt:lpstr>
      <vt:lpstr>Assignment brief - Report</vt:lpstr>
      <vt:lpstr>Report</vt:lpstr>
      <vt:lpstr>Report</vt:lpstr>
      <vt:lpstr>Assessment Brief</vt:lpstr>
      <vt:lpstr>Use Relevant models/ theories </vt:lpstr>
      <vt:lpstr>Consider triggers of Change </vt:lpstr>
      <vt:lpstr>Kurt Lewin’s Force Field Analysis</vt:lpstr>
      <vt:lpstr>Stakeholders Analysis/ Mapping</vt:lpstr>
      <vt:lpstr>Explore key themes and Critically analyse:</vt:lpstr>
      <vt:lpstr>Cultural Web</vt:lpstr>
      <vt:lpstr>Implement Change model on organisational change(s)</vt:lpstr>
      <vt:lpstr>Evaluate success of change</vt:lpstr>
      <vt:lpstr>Conventions </vt:lpstr>
      <vt:lpstr>Report structure </vt:lpstr>
      <vt:lpstr>A.   Preliminary section will contain:</vt:lpstr>
      <vt:lpstr>B.  Main text (body of the work) will contain:</vt:lpstr>
      <vt:lpstr>B.  Main text (body of the work) will contain:</vt:lpstr>
      <vt:lpstr>C.   The Final Section will contain:</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Organisational Consultancy</dc:title>
  <dc:creator>MD</dc:creator>
  <cp:lastModifiedBy>Marie Pitson</cp:lastModifiedBy>
  <cp:revision>95</cp:revision>
  <cp:lastPrinted>2017-03-22T08:43:12Z</cp:lastPrinted>
  <dcterms:created xsi:type="dcterms:W3CDTF">2015-01-29T15:00:28Z</dcterms:created>
  <dcterms:modified xsi:type="dcterms:W3CDTF">2023-03-13T16:24:25Z</dcterms:modified>
</cp:coreProperties>
</file>