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69" r:id="rId3"/>
    <p:sldId id="257" r:id="rId4"/>
    <p:sldId id="258" r:id="rId5"/>
    <p:sldId id="259" r:id="rId6"/>
    <p:sldId id="268" r:id="rId7"/>
    <p:sldId id="260" r:id="rId8"/>
    <p:sldId id="261" r:id="rId9"/>
    <p:sldId id="262" r:id="rId10"/>
    <p:sldId id="263" r:id="rId11"/>
    <p:sldId id="264" r:id="rId12"/>
    <p:sldId id="270" r:id="rId13"/>
    <p:sldId id="265" r:id="rId14"/>
    <p:sldId id="266" r:id="rId15"/>
    <p:sldId id="271" r:id="rId16"/>
    <p:sldId id="267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E6F569-9BCE-4BE5-929A-0D2C8E3E7E9F}" v="70" dt="2025-06-29T23:11:43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Dinu" userId="a858148b96e7ca46" providerId="LiveId" clId="{E2E6F569-9BCE-4BE5-929A-0D2C8E3E7E9F}"/>
    <pc:docChg chg="undo custSel addSld modSld">
      <pc:chgData name="Alina Dinu" userId="a858148b96e7ca46" providerId="LiveId" clId="{E2E6F569-9BCE-4BE5-929A-0D2C8E3E7E9F}" dt="2025-06-29T23:11:43.310" v="1074" actId="26606"/>
      <pc:docMkLst>
        <pc:docMk/>
      </pc:docMkLst>
      <pc:sldChg chg="addSp delSp modSp mod setBg delDesignElem">
        <pc:chgData name="Alina Dinu" userId="a858148b96e7ca46" providerId="LiveId" clId="{E2E6F569-9BCE-4BE5-929A-0D2C8E3E7E9F}" dt="2025-06-29T21:54:27.015" v="215" actId="26606"/>
        <pc:sldMkLst>
          <pc:docMk/>
          <pc:sldMk cId="0" sldId="256"/>
        </pc:sldMkLst>
        <pc:spChg chg="mod">
          <ac:chgData name="Alina Dinu" userId="a858148b96e7ca46" providerId="LiveId" clId="{E2E6F569-9BCE-4BE5-929A-0D2C8E3E7E9F}" dt="2025-06-29T21:54:27.015" v="215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na Dinu" userId="a858148b96e7ca46" providerId="LiveId" clId="{E2E6F569-9BCE-4BE5-929A-0D2C8E3E7E9F}" dt="2025-06-29T21:54:27.015" v="215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52:49.871" v="210"/>
          <ac:spMkLst>
            <pc:docMk/>
            <pc:sldMk cId="0" sldId="256"/>
            <ac:spMk id="9" creationId="{1AB8FFBB-0A2D-4D4C-B94B-320ABB3490DA}"/>
          </ac:spMkLst>
        </pc:spChg>
        <pc:spChg chg="add">
          <ac:chgData name="Alina Dinu" userId="a858148b96e7ca46" providerId="LiveId" clId="{E2E6F569-9BCE-4BE5-929A-0D2C8E3E7E9F}" dt="2025-06-29T21:54:27.015" v="215" actId="26606"/>
          <ac:spMkLst>
            <pc:docMk/>
            <pc:sldMk cId="0" sldId="256"/>
            <ac:spMk id="10" creationId="{E09CCB3F-DBCE-4964-9E34-8C5DE80EF4B5}"/>
          </ac:spMkLst>
        </pc:spChg>
        <pc:spChg chg="add">
          <ac:chgData name="Alina Dinu" userId="a858148b96e7ca46" providerId="LiveId" clId="{E2E6F569-9BCE-4BE5-929A-0D2C8E3E7E9F}" dt="2025-06-29T21:54:27.015" v="215" actId="26606"/>
          <ac:spMkLst>
            <pc:docMk/>
            <pc:sldMk cId="0" sldId="256"/>
            <ac:spMk id="12" creationId="{1DFF944F-74BA-483A-82C0-64E3AAF4AE98}"/>
          </ac:spMkLst>
        </pc:spChg>
        <pc:grpChg chg="add del">
          <ac:chgData name="Alina Dinu" userId="a858148b96e7ca46" providerId="LiveId" clId="{E2E6F569-9BCE-4BE5-929A-0D2C8E3E7E9F}" dt="2025-06-29T21:52:49.871" v="210"/>
          <ac:grpSpMkLst>
            <pc:docMk/>
            <pc:sldMk cId="0" sldId="256"/>
            <ac:grpSpMk id="11" creationId="{0EC92BD4-3684-4A4A-84FF-704DCA7A3E0C}"/>
          </ac:grpSpMkLst>
        </pc:grpChg>
        <pc:grpChg chg="add">
          <ac:chgData name="Alina Dinu" userId="a858148b96e7ca46" providerId="LiveId" clId="{E2E6F569-9BCE-4BE5-929A-0D2C8E3E7E9F}" dt="2025-06-29T21:54:27.015" v="215" actId="26606"/>
          <ac:grpSpMkLst>
            <pc:docMk/>
            <pc:sldMk cId="0" sldId="256"/>
            <ac:grpSpMk id="14" creationId="{A9733A91-F958-4629-801A-3F6F1E09AD64}"/>
          </ac:grpSpMkLst>
        </pc:grpChg>
        <pc:picChg chg="add mod ord">
          <ac:chgData name="Alina Dinu" userId="a858148b96e7ca46" providerId="LiveId" clId="{E2E6F569-9BCE-4BE5-929A-0D2C8E3E7E9F}" dt="2025-06-29T21:54:27.015" v="215" actId="26606"/>
          <ac:picMkLst>
            <pc:docMk/>
            <pc:sldMk cId="0" sldId="256"/>
            <ac:picMk id="5" creationId="{A93344E1-0FC8-D762-06D9-601E060FBDBE}"/>
          </ac:picMkLst>
        </pc:picChg>
      </pc:sldChg>
      <pc:sldChg chg="addSp delSp modSp mod setBg delDesignElem">
        <pc:chgData name="Alina Dinu" userId="a858148b96e7ca46" providerId="LiveId" clId="{E2E6F569-9BCE-4BE5-929A-0D2C8E3E7E9F}" dt="2025-06-29T22:19:01.149" v="299" actId="1076"/>
        <pc:sldMkLst>
          <pc:docMk/>
          <pc:sldMk cId="0" sldId="257"/>
        </pc:sldMkLst>
        <pc:spChg chg="mod">
          <ac:chgData name="Alina Dinu" userId="a858148b96e7ca46" providerId="LiveId" clId="{E2E6F569-9BCE-4BE5-929A-0D2C8E3E7E9F}" dt="2025-06-29T22:18:55.059" v="298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Alina Dinu" userId="a858148b96e7ca46" providerId="LiveId" clId="{E2E6F569-9BCE-4BE5-929A-0D2C8E3E7E9F}" dt="2025-06-29T22:19:01.149" v="299" actId="107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52:49.871" v="210"/>
          <ac:spMkLst>
            <pc:docMk/>
            <pc:sldMk cId="0" sldId="257"/>
            <ac:spMk id="8" creationId="{290FE681-1E05-478A-89DC-5F7AB37CFD77}"/>
          </ac:spMkLst>
        </pc:spChg>
        <pc:spChg chg="add">
          <ac:chgData name="Alina Dinu" userId="a858148b96e7ca46" providerId="LiveId" clId="{E2E6F569-9BCE-4BE5-929A-0D2C8E3E7E9F}" dt="2025-06-29T21:54:41.060" v="216" actId="26606"/>
          <ac:spMkLst>
            <pc:docMk/>
            <pc:sldMk cId="0" sldId="257"/>
            <ac:spMk id="9" creationId="{929448D9-8F1D-4CFE-93BA-E0272F0DBD6E}"/>
          </ac:spMkLst>
        </pc:spChg>
        <pc:grpChg chg="add">
          <ac:chgData name="Alina Dinu" userId="a858148b96e7ca46" providerId="LiveId" clId="{E2E6F569-9BCE-4BE5-929A-0D2C8E3E7E9F}" dt="2025-06-29T21:54:41.060" v="216" actId="26606"/>
          <ac:grpSpMkLst>
            <pc:docMk/>
            <pc:sldMk cId="0" sldId="257"/>
            <ac:grpSpMk id="11" creationId="{94749DEA-AC6C-4834-A330-03A1796B8929}"/>
          </ac:grpSpMkLst>
        </pc:grpChg>
        <pc:picChg chg="add">
          <ac:chgData name="Alina Dinu" userId="a858148b96e7ca46" providerId="LiveId" clId="{E2E6F569-9BCE-4BE5-929A-0D2C8E3E7E9F}" dt="2025-06-29T21:54:41.060" v="216" actId="26606"/>
          <ac:picMkLst>
            <pc:docMk/>
            <pc:sldMk cId="0" sldId="257"/>
            <ac:picMk id="5" creationId="{9C28F678-6D02-CFF2-E8D9-27E17900A0AA}"/>
          </ac:picMkLst>
        </pc:picChg>
        <pc:cxnChg chg="add del">
          <ac:chgData name="Alina Dinu" userId="a858148b96e7ca46" providerId="LiveId" clId="{E2E6F569-9BCE-4BE5-929A-0D2C8E3E7E9F}" dt="2025-06-29T21:52:49.871" v="210"/>
          <ac:cxnSpMkLst>
            <pc:docMk/>
            <pc:sldMk cId="0" sldId="257"/>
            <ac:cxnSpMk id="10" creationId="{2E2F21DC-5F0E-42CF-B89C-C1E25E175CB8}"/>
          </ac:cxnSpMkLst>
        </pc:cxnChg>
      </pc:sldChg>
      <pc:sldChg chg="addSp delSp modSp mod setBg">
        <pc:chgData name="Alina Dinu" userId="a858148b96e7ca46" providerId="LiveId" clId="{E2E6F569-9BCE-4BE5-929A-0D2C8E3E7E9F}" dt="2025-06-29T22:19:11.449" v="300" actId="26606"/>
        <pc:sldMkLst>
          <pc:docMk/>
          <pc:sldMk cId="0" sldId="258"/>
        </pc:sldMkLst>
        <pc:spChg chg="mod ord">
          <ac:chgData name="Alina Dinu" userId="a858148b96e7ca46" providerId="LiveId" clId="{E2E6F569-9BCE-4BE5-929A-0D2C8E3E7E9F}" dt="2025-06-29T22:19:11.449" v="300" actId="26606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Alina Dinu" userId="a858148b96e7ca46" providerId="LiveId" clId="{E2E6F569-9BCE-4BE5-929A-0D2C8E3E7E9F}" dt="2025-06-29T22:19:11.449" v="300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2:19:11.449" v="300" actId="26606"/>
          <ac:spMkLst>
            <pc:docMk/>
            <pc:sldMk cId="0" sldId="258"/>
            <ac:spMk id="8" creationId="{781BBDC9-2DC6-4959-AC3D-49A5DCB05DA7}"/>
          </ac:spMkLst>
        </pc:spChg>
        <pc:spChg chg="add del">
          <ac:chgData name="Alina Dinu" userId="a858148b96e7ca46" providerId="LiveId" clId="{E2E6F569-9BCE-4BE5-929A-0D2C8E3E7E9F}" dt="2025-06-29T22:19:11.449" v="300" actId="26606"/>
          <ac:spMkLst>
            <pc:docMk/>
            <pc:sldMk cId="0" sldId="258"/>
            <ac:spMk id="10" creationId="{08452CCF-4A27-488A-AAF4-424933CFC925}"/>
          </ac:spMkLst>
        </pc:spChg>
        <pc:spChg chg="add del">
          <ac:chgData name="Alina Dinu" userId="a858148b96e7ca46" providerId="LiveId" clId="{E2E6F569-9BCE-4BE5-929A-0D2C8E3E7E9F}" dt="2025-06-29T22:19:11.449" v="300" actId="26606"/>
          <ac:spMkLst>
            <pc:docMk/>
            <pc:sldMk cId="0" sldId="258"/>
            <ac:spMk id="12" creationId="{4B74BB55-8517-4CFE-9389-81D0E6F81F00}"/>
          </ac:spMkLst>
        </pc:spChg>
        <pc:spChg chg="add">
          <ac:chgData name="Alina Dinu" userId="a858148b96e7ca46" providerId="LiveId" clId="{E2E6F569-9BCE-4BE5-929A-0D2C8E3E7E9F}" dt="2025-06-29T22:19:11.449" v="300" actId="26606"/>
          <ac:spMkLst>
            <pc:docMk/>
            <pc:sldMk cId="0" sldId="258"/>
            <ac:spMk id="24" creationId="{7509B08A-C1EC-478C-86AF-60ADE06D9BBB}"/>
          </ac:spMkLst>
        </pc:spChg>
        <pc:spChg chg="add">
          <ac:chgData name="Alina Dinu" userId="a858148b96e7ca46" providerId="LiveId" clId="{E2E6F569-9BCE-4BE5-929A-0D2C8E3E7E9F}" dt="2025-06-29T22:19:11.449" v="300" actId="26606"/>
          <ac:spMkLst>
            <pc:docMk/>
            <pc:sldMk cId="0" sldId="258"/>
            <ac:spMk id="26" creationId="{221CC330-4259-4C32-BF8B-5FE13FFABB3A}"/>
          </ac:spMkLst>
        </pc:spChg>
        <pc:grpChg chg="add del">
          <ac:chgData name="Alina Dinu" userId="a858148b96e7ca46" providerId="LiveId" clId="{E2E6F569-9BCE-4BE5-929A-0D2C8E3E7E9F}" dt="2025-06-29T22:19:11.449" v="300" actId="26606"/>
          <ac:grpSpMkLst>
            <pc:docMk/>
            <pc:sldMk cId="0" sldId="258"/>
            <ac:grpSpMk id="14" creationId="{543190CD-45FC-4DE0-B596-17D4DE53E972}"/>
          </ac:grpSpMkLst>
        </pc:grpChg>
      </pc:sldChg>
      <pc:sldChg chg="addSp delSp modSp mod setBg">
        <pc:chgData name="Alina Dinu" userId="a858148b96e7ca46" providerId="LiveId" clId="{E2E6F569-9BCE-4BE5-929A-0D2C8E3E7E9F}" dt="2025-06-29T22:19:37.647" v="302" actId="1076"/>
        <pc:sldMkLst>
          <pc:docMk/>
          <pc:sldMk cId="0" sldId="259"/>
        </pc:sldMkLst>
        <pc:spChg chg="mod">
          <ac:chgData name="Alina Dinu" userId="a858148b96e7ca46" providerId="LiveId" clId="{E2E6F569-9BCE-4BE5-929A-0D2C8E3E7E9F}" dt="2025-06-29T22:19:30.650" v="301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Alina Dinu" userId="a858148b96e7ca46" providerId="LiveId" clId="{E2E6F569-9BCE-4BE5-929A-0D2C8E3E7E9F}" dt="2025-06-29T22:19:37.647" v="302" actId="107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58:41.885" v="224" actId="26606"/>
          <ac:spMkLst>
            <pc:docMk/>
            <pc:sldMk cId="0" sldId="259"/>
            <ac:spMk id="9" creationId="{B9403C7F-76AE-4587-92A2-D4E41EBE68BD}"/>
          </ac:spMkLst>
        </pc:spChg>
        <pc:spChg chg="add">
          <ac:chgData name="Alina Dinu" userId="a858148b96e7ca46" providerId="LiveId" clId="{E2E6F569-9BCE-4BE5-929A-0D2C8E3E7E9F}" dt="2025-06-29T21:58:41.885" v="224" actId="26606"/>
          <ac:spMkLst>
            <pc:docMk/>
            <pc:sldMk cId="0" sldId="259"/>
            <ac:spMk id="21" creationId="{929448D9-8F1D-4CFE-93BA-E0272F0DBD6E}"/>
          </ac:spMkLst>
        </pc:spChg>
        <pc:grpChg chg="add del">
          <ac:chgData name="Alina Dinu" userId="a858148b96e7ca46" providerId="LiveId" clId="{E2E6F569-9BCE-4BE5-929A-0D2C8E3E7E9F}" dt="2025-06-29T21:58:41.885" v="224" actId="26606"/>
          <ac:grpSpMkLst>
            <pc:docMk/>
            <pc:sldMk cId="0" sldId="259"/>
            <ac:grpSpMk id="11" creationId="{D6C71778-3DDA-4748-AEBB-2A4B75016325}"/>
          </ac:grpSpMkLst>
        </pc:grpChg>
        <pc:grpChg chg="add">
          <ac:chgData name="Alina Dinu" userId="a858148b96e7ca46" providerId="LiveId" clId="{E2E6F569-9BCE-4BE5-929A-0D2C8E3E7E9F}" dt="2025-06-29T21:58:41.885" v="224" actId="26606"/>
          <ac:grpSpMkLst>
            <pc:docMk/>
            <pc:sldMk cId="0" sldId="259"/>
            <ac:grpSpMk id="23" creationId="{94749DEA-AC6C-4834-A330-03A1796B8929}"/>
          </ac:grpSpMkLst>
        </pc:grpChg>
        <pc:picChg chg="add mod ord">
          <ac:chgData name="Alina Dinu" userId="a858148b96e7ca46" providerId="LiveId" clId="{E2E6F569-9BCE-4BE5-929A-0D2C8E3E7E9F}" dt="2025-06-29T21:58:41.885" v="224" actId="26606"/>
          <ac:picMkLst>
            <pc:docMk/>
            <pc:sldMk cId="0" sldId="259"/>
            <ac:picMk id="5" creationId="{5D5F7539-F943-F563-79AE-1BE339294D68}"/>
          </ac:picMkLst>
        </pc:picChg>
      </pc:sldChg>
      <pc:sldChg chg="addSp modSp mod setBg setClrOvrMap">
        <pc:chgData name="Alina Dinu" userId="a858148b96e7ca46" providerId="LiveId" clId="{E2E6F569-9BCE-4BE5-929A-0D2C8E3E7E9F}" dt="2025-06-29T21:59:34.044" v="226" actId="5793"/>
        <pc:sldMkLst>
          <pc:docMk/>
          <pc:sldMk cId="0" sldId="260"/>
        </pc:sldMkLst>
        <pc:spChg chg="mod">
          <ac:chgData name="Alina Dinu" userId="a858148b96e7ca46" providerId="LiveId" clId="{E2E6F569-9BCE-4BE5-929A-0D2C8E3E7E9F}" dt="2025-06-29T21:59:18.829" v="225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Alina Dinu" userId="a858148b96e7ca46" providerId="LiveId" clId="{E2E6F569-9BCE-4BE5-929A-0D2C8E3E7E9F}" dt="2025-06-29T21:59:34.044" v="226" actId="5793"/>
          <ac:spMkLst>
            <pc:docMk/>
            <pc:sldMk cId="0" sldId="260"/>
            <ac:spMk id="3" creationId="{00000000-0000-0000-0000-000000000000}"/>
          </ac:spMkLst>
        </pc:spChg>
        <pc:spChg chg="add">
          <ac:chgData name="Alina Dinu" userId="a858148b96e7ca46" providerId="LiveId" clId="{E2E6F569-9BCE-4BE5-929A-0D2C8E3E7E9F}" dt="2025-06-29T21:59:18.829" v="225" actId="26606"/>
          <ac:spMkLst>
            <pc:docMk/>
            <pc:sldMk cId="0" sldId="260"/>
            <ac:spMk id="8" creationId="{AD2D45C7-2E37-44FD-AC77-116CD14B9ED9}"/>
          </ac:spMkLst>
        </pc:spChg>
        <pc:spChg chg="add">
          <ac:chgData name="Alina Dinu" userId="a858148b96e7ca46" providerId="LiveId" clId="{E2E6F569-9BCE-4BE5-929A-0D2C8E3E7E9F}" dt="2025-06-29T21:59:18.829" v="225" actId="26606"/>
          <ac:spMkLst>
            <pc:docMk/>
            <pc:sldMk cId="0" sldId="260"/>
            <ac:spMk id="10" creationId="{1FF88480-2CF1-4C54-8CE3-2CA9CD9FF896}"/>
          </ac:spMkLst>
        </pc:spChg>
      </pc:sldChg>
      <pc:sldChg chg="addSp delSp modSp mod setBg modClrScheme delDesignElem chgLayout">
        <pc:chgData name="Alina Dinu" userId="a858148b96e7ca46" providerId="LiveId" clId="{E2E6F569-9BCE-4BE5-929A-0D2C8E3E7E9F}" dt="2025-06-29T21:52:49.871" v="210"/>
        <pc:sldMkLst>
          <pc:docMk/>
          <pc:sldMk cId="0" sldId="261"/>
        </pc:sldMkLst>
        <pc:spChg chg="mod ord">
          <ac:chgData name="Alina Dinu" userId="a858148b96e7ca46" providerId="LiveId" clId="{E2E6F569-9BCE-4BE5-929A-0D2C8E3E7E9F}" dt="2025-06-29T21:50:03.474" v="177" actId="26606"/>
          <ac:spMkLst>
            <pc:docMk/>
            <pc:sldMk cId="0" sldId="261"/>
            <ac:spMk id="2" creationId="{00000000-0000-0000-0000-000000000000}"/>
          </ac:spMkLst>
        </pc:spChg>
        <pc:spChg chg="add del mod">
          <ac:chgData name="Alina Dinu" userId="a858148b96e7ca46" providerId="LiveId" clId="{E2E6F569-9BCE-4BE5-929A-0D2C8E3E7E9F}" dt="2025-06-29T21:50:03.474" v="177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44:48.808" v="157" actId="26606"/>
          <ac:spMkLst>
            <pc:docMk/>
            <pc:sldMk cId="0" sldId="261"/>
            <ac:spMk id="6" creationId="{2C33F367-76E5-4D2A-96B1-4FD443CDD1CF}"/>
          </ac:spMkLst>
        </pc:spChg>
        <pc:spChg chg="add del">
          <ac:chgData name="Alina Dinu" userId="a858148b96e7ca46" providerId="LiveId" clId="{E2E6F569-9BCE-4BE5-929A-0D2C8E3E7E9F}" dt="2025-06-29T21:44:48.808" v="157" actId="26606"/>
          <ac:spMkLst>
            <pc:docMk/>
            <pc:sldMk cId="0" sldId="261"/>
            <ac:spMk id="7" creationId="{6F769419-3E73-449D-B62A-0CDEC946A679}"/>
          </ac:spMkLst>
        </pc:spChg>
        <pc:spChg chg="add del">
          <ac:chgData name="Alina Dinu" userId="a858148b96e7ca46" providerId="LiveId" clId="{E2E6F569-9BCE-4BE5-929A-0D2C8E3E7E9F}" dt="2025-06-29T21:41:51.967" v="144" actId="26606"/>
          <ac:spMkLst>
            <pc:docMk/>
            <pc:sldMk cId="0" sldId="261"/>
            <ac:spMk id="8" creationId="{83030214-227F-42DB-9282-BBA6AF8D94A8}"/>
          </ac:spMkLst>
        </pc:spChg>
        <pc:spChg chg="add del">
          <ac:chgData name="Alina Dinu" userId="a858148b96e7ca46" providerId="LiveId" clId="{E2E6F569-9BCE-4BE5-929A-0D2C8E3E7E9F}" dt="2025-06-29T21:40:06.174" v="137" actId="26606"/>
          <ac:spMkLst>
            <pc:docMk/>
            <pc:sldMk cId="0" sldId="261"/>
            <ac:spMk id="9" creationId="{175CD74B-9CE8-4F20-A3E4-A22A7F036042}"/>
          </ac:spMkLst>
        </pc:spChg>
        <pc:spChg chg="add del">
          <ac:chgData name="Alina Dinu" userId="a858148b96e7ca46" providerId="LiveId" clId="{E2E6F569-9BCE-4BE5-929A-0D2C8E3E7E9F}" dt="2025-06-29T21:41:51.967" v="144" actId="26606"/>
          <ac:spMkLst>
            <pc:docMk/>
            <pc:sldMk cId="0" sldId="261"/>
            <ac:spMk id="10" creationId="{0D7A9289-BAD1-4A78-979F-A655C886DBF5}"/>
          </ac:spMkLst>
        </pc:spChg>
        <pc:spChg chg="add del">
          <ac:chgData name="Alina Dinu" userId="a858148b96e7ca46" providerId="LiveId" clId="{E2E6F569-9BCE-4BE5-929A-0D2C8E3E7E9F}" dt="2025-06-29T21:40:06.174" v="137" actId="26606"/>
          <ac:spMkLst>
            <pc:docMk/>
            <pc:sldMk cId="0" sldId="261"/>
            <ac:spMk id="11" creationId="{99C44665-BECF-4482-A00C-E4BE2A87DC7B}"/>
          </ac:spMkLst>
        </pc:spChg>
        <pc:spChg chg="add del">
          <ac:chgData name="Alina Dinu" userId="a858148b96e7ca46" providerId="LiveId" clId="{E2E6F569-9BCE-4BE5-929A-0D2C8E3E7E9F}" dt="2025-06-29T21:40:06.174" v="137" actId="26606"/>
          <ac:spMkLst>
            <pc:docMk/>
            <pc:sldMk cId="0" sldId="261"/>
            <ac:spMk id="13" creationId="{20398C1D-D011-4BA8-AC81-E829677B87FF}"/>
          </ac:spMkLst>
        </pc:spChg>
        <pc:spChg chg="add del mod ord">
          <ac:chgData name="Alina Dinu" userId="a858148b96e7ca46" providerId="LiveId" clId="{E2E6F569-9BCE-4BE5-929A-0D2C8E3E7E9F}" dt="2025-06-29T21:41:51.967" v="144" actId="26606"/>
          <ac:spMkLst>
            <pc:docMk/>
            <pc:sldMk cId="0" sldId="261"/>
            <ac:spMk id="15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48:33.563" v="172" actId="26606"/>
          <ac:spMkLst>
            <pc:docMk/>
            <pc:sldMk cId="0" sldId="261"/>
            <ac:spMk id="19" creationId="{2C33F367-76E5-4D2A-96B1-4FD443CDD1CF}"/>
          </ac:spMkLst>
        </pc:spChg>
        <pc:spChg chg="add del">
          <ac:chgData name="Alina Dinu" userId="a858148b96e7ca46" providerId="LiveId" clId="{E2E6F569-9BCE-4BE5-929A-0D2C8E3E7E9F}" dt="2025-06-29T21:48:33.563" v="172" actId="26606"/>
          <ac:spMkLst>
            <pc:docMk/>
            <pc:sldMk cId="0" sldId="261"/>
            <ac:spMk id="21" creationId="{6F769419-3E73-449D-B62A-0CDEC946A679}"/>
          </ac:spMkLst>
        </pc:spChg>
        <pc:spChg chg="add del">
          <ac:chgData name="Alina Dinu" userId="a858148b96e7ca46" providerId="LiveId" clId="{E2E6F569-9BCE-4BE5-929A-0D2C8E3E7E9F}" dt="2025-06-29T21:49:44.048" v="174" actId="26606"/>
          <ac:spMkLst>
            <pc:docMk/>
            <pc:sldMk cId="0" sldId="261"/>
            <ac:spMk id="26" creationId="{7AE45261-7584-4688-A4A3-724AC140F401}"/>
          </ac:spMkLst>
        </pc:spChg>
        <pc:spChg chg="add del">
          <ac:chgData name="Alina Dinu" userId="a858148b96e7ca46" providerId="LiveId" clId="{E2E6F569-9BCE-4BE5-929A-0D2C8E3E7E9F}" dt="2025-06-29T21:49:44.048" v="174" actId="26606"/>
          <ac:spMkLst>
            <pc:docMk/>
            <pc:sldMk cId="0" sldId="261"/>
            <ac:spMk id="27" creationId="{6A3DF0D0-07D5-4FAC-A12C-923E178CCB54}"/>
          </ac:spMkLst>
        </pc:spChg>
        <pc:spChg chg="add del">
          <ac:chgData name="Alina Dinu" userId="a858148b96e7ca46" providerId="LiveId" clId="{E2E6F569-9BCE-4BE5-929A-0D2C8E3E7E9F}" dt="2025-06-29T21:50:03.444" v="176" actId="26606"/>
          <ac:spMkLst>
            <pc:docMk/>
            <pc:sldMk cId="0" sldId="261"/>
            <ac:spMk id="32" creationId="{7AE45261-7584-4688-A4A3-724AC140F401}"/>
          </ac:spMkLst>
        </pc:spChg>
        <pc:spChg chg="add del">
          <ac:chgData name="Alina Dinu" userId="a858148b96e7ca46" providerId="LiveId" clId="{E2E6F569-9BCE-4BE5-929A-0D2C8E3E7E9F}" dt="2025-06-29T21:50:03.444" v="176" actId="26606"/>
          <ac:spMkLst>
            <pc:docMk/>
            <pc:sldMk cId="0" sldId="261"/>
            <ac:spMk id="33" creationId="{6A3DF0D0-07D5-4FAC-A12C-923E178CCB54}"/>
          </ac:spMkLst>
        </pc:spChg>
        <pc:spChg chg="add del">
          <ac:chgData name="Alina Dinu" userId="a858148b96e7ca46" providerId="LiveId" clId="{E2E6F569-9BCE-4BE5-929A-0D2C8E3E7E9F}" dt="2025-06-29T21:52:49.871" v="210"/>
          <ac:spMkLst>
            <pc:docMk/>
            <pc:sldMk cId="0" sldId="261"/>
            <ac:spMk id="38" creationId="{7509B08A-C1EC-478C-86AF-60ADE06D9BBB}"/>
          </ac:spMkLst>
        </pc:spChg>
        <pc:spChg chg="add del">
          <ac:chgData name="Alina Dinu" userId="a858148b96e7ca46" providerId="LiveId" clId="{E2E6F569-9BCE-4BE5-929A-0D2C8E3E7E9F}" dt="2025-06-29T21:52:49.871" v="210"/>
          <ac:spMkLst>
            <pc:docMk/>
            <pc:sldMk cId="0" sldId="261"/>
            <ac:spMk id="39" creationId="{221CC330-4259-4C32-BF8B-5FE13FFABB3A}"/>
          </ac:spMkLst>
        </pc:spChg>
        <pc:spChg chg="add">
          <ac:chgData name="Alina Dinu" userId="a858148b96e7ca46" providerId="LiveId" clId="{E2E6F569-9BCE-4BE5-929A-0D2C8E3E7E9F}" dt="2025-06-29T21:50:03.474" v="177" actId="26606"/>
          <ac:spMkLst>
            <pc:docMk/>
            <pc:sldMk cId="0" sldId="261"/>
            <ac:spMk id="40" creationId="{00000000-0000-0000-0000-000000000000}"/>
          </ac:spMkLst>
        </pc:spChg>
        <pc:grpChg chg="add del">
          <ac:chgData name="Alina Dinu" userId="a858148b96e7ca46" providerId="LiveId" clId="{E2E6F569-9BCE-4BE5-929A-0D2C8E3E7E9F}" dt="2025-06-29T21:44:48.808" v="157" actId="26606"/>
          <ac:grpSpMkLst>
            <pc:docMk/>
            <pc:sldMk cId="0" sldId="261"/>
            <ac:grpSpMk id="12" creationId="{A6515200-42F9-488F-9895-6CDBCD1E87C8}"/>
          </ac:grpSpMkLst>
        </pc:grpChg>
        <pc:grpChg chg="add del">
          <ac:chgData name="Alina Dinu" userId="a858148b96e7ca46" providerId="LiveId" clId="{E2E6F569-9BCE-4BE5-929A-0D2C8E3E7E9F}" dt="2025-06-29T21:48:33.563" v="172" actId="26606"/>
          <ac:grpSpMkLst>
            <pc:docMk/>
            <pc:sldMk cId="0" sldId="261"/>
            <ac:grpSpMk id="22" creationId="{A6515200-42F9-488F-9895-6CDBCD1E87C8}"/>
          </ac:grpSpMkLst>
        </pc:grpChg>
        <pc:grpChg chg="add del">
          <ac:chgData name="Alina Dinu" userId="a858148b96e7ca46" providerId="LiveId" clId="{E2E6F569-9BCE-4BE5-929A-0D2C8E3E7E9F}" dt="2025-06-29T21:49:44.048" v="174" actId="26606"/>
          <ac:grpSpMkLst>
            <pc:docMk/>
            <pc:sldMk cId="0" sldId="261"/>
            <ac:grpSpMk id="28" creationId="{1EEF4727-6B5C-4FA7-968D-912F35A4CAE1}"/>
          </ac:grpSpMkLst>
        </pc:grpChg>
        <pc:grpChg chg="add del">
          <ac:chgData name="Alina Dinu" userId="a858148b96e7ca46" providerId="LiveId" clId="{E2E6F569-9BCE-4BE5-929A-0D2C8E3E7E9F}" dt="2025-06-29T21:50:03.444" v="176" actId="26606"/>
          <ac:grpSpMkLst>
            <pc:docMk/>
            <pc:sldMk cId="0" sldId="261"/>
            <ac:grpSpMk id="34" creationId="{1EEF4727-6B5C-4FA7-968D-912F35A4CAE1}"/>
          </ac:grpSpMkLst>
        </pc:grpChg>
        <pc:graphicFrameChg chg="add del">
          <ac:chgData name="Alina Dinu" userId="a858148b96e7ca46" providerId="LiveId" clId="{E2E6F569-9BCE-4BE5-929A-0D2C8E3E7E9F}" dt="2025-06-29T21:40:06.174" v="137" actId="26606"/>
          <ac:graphicFrameMkLst>
            <pc:docMk/>
            <pc:sldMk cId="0" sldId="261"/>
            <ac:graphicFrameMk id="5" creationId="{0677143F-47DB-AA7B-EAD1-1265134D04A8}"/>
          </ac:graphicFrameMkLst>
        </pc:graphicFrameChg>
        <pc:graphicFrameChg chg="add del mod">
          <ac:chgData name="Alina Dinu" userId="a858148b96e7ca46" providerId="LiveId" clId="{E2E6F569-9BCE-4BE5-929A-0D2C8E3E7E9F}" dt="2025-06-29T21:44:48.808" v="157" actId="26606"/>
          <ac:graphicFrameMkLst>
            <pc:docMk/>
            <pc:sldMk cId="0" sldId="261"/>
            <ac:graphicFrameMk id="20" creationId="{3842526B-1AE3-EAEB-D596-554D93A3F735}"/>
          </ac:graphicFrameMkLst>
        </pc:graphicFrameChg>
        <pc:graphicFrameChg chg="add del">
          <ac:chgData name="Alina Dinu" userId="a858148b96e7ca46" providerId="LiveId" clId="{E2E6F569-9BCE-4BE5-929A-0D2C8E3E7E9F}" dt="2025-06-29T21:48:33.563" v="172" actId="26606"/>
          <ac:graphicFrameMkLst>
            <pc:docMk/>
            <pc:sldMk cId="0" sldId="261"/>
            <ac:graphicFrameMk id="24" creationId="{7E4BC9F3-5FC5-9619-6221-AC4B80AE4321}"/>
          </ac:graphicFrameMkLst>
        </pc:graphicFrameChg>
        <pc:graphicFrameChg chg="add del">
          <ac:chgData name="Alina Dinu" userId="a858148b96e7ca46" providerId="LiveId" clId="{E2E6F569-9BCE-4BE5-929A-0D2C8E3E7E9F}" dt="2025-06-29T21:49:44.048" v="174" actId="26606"/>
          <ac:graphicFrameMkLst>
            <pc:docMk/>
            <pc:sldMk cId="0" sldId="261"/>
            <ac:graphicFrameMk id="30" creationId="{11737250-EBD7-5DFD-0CFF-52EAA73F24DC}"/>
          </ac:graphicFrameMkLst>
        </pc:graphicFrameChg>
        <pc:graphicFrameChg chg="add del">
          <ac:chgData name="Alina Dinu" userId="a858148b96e7ca46" providerId="LiveId" clId="{E2E6F569-9BCE-4BE5-929A-0D2C8E3E7E9F}" dt="2025-06-29T21:50:03.444" v="176" actId="26606"/>
          <ac:graphicFrameMkLst>
            <pc:docMk/>
            <pc:sldMk cId="0" sldId="261"/>
            <ac:graphicFrameMk id="36" creationId="{7641D52A-DAAE-D028-C166-396980F0C8DC}"/>
          </ac:graphicFrameMkLst>
        </pc:graphicFrameChg>
      </pc:sldChg>
      <pc:sldChg chg="addSp delSp modSp mod setBg setClrOvrMap delDesignElem">
        <pc:chgData name="Alina Dinu" userId="a858148b96e7ca46" providerId="LiveId" clId="{E2E6F569-9BCE-4BE5-929A-0D2C8E3E7E9F}" dt="2025-06-29T22:17:32.213" v="293" actId="1076"/>
        <pc:sldMkLst>
          <pc:docMk/>
          <pc:sldMk cId="0" sldId="262"/>
        </pc:sldMkLst>
        <pc:spChg chg="mod">
          <ac:chgData name="Alina Dinu" userId="a858148b96e7ca46" providerId="LiveId" clId="{E2E6F569-9BCE-4BE5-929A-0D2C8E3E7E9F}" dt="2025-06-29T22:17:25.362" v="292" actId="1076"/>
          <ac:spMkLst>
            <pc:docMk/>
            <pc:sldMk cId="0" sldId="262"/>
            <ac:spMk id="2" creationId="{00000000-0000-0000-0000-000000000000}"/>
          </ac:spMkLst>
        </pc:spChg>
        <pc:spChg chg="add del mod">
          <ac:chgData name="Alina Dinu" userId="a858148b96e7ca46" providerId="LiveId" clId="{E2E6F569-9BCE-4BE5-929A-0D2C8E3E7E9F}" dt="2025-06-29T21:47:35.349" v="170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44:56.612" v="160" actId="26606"/>
          <ac:spMkLst>
            <pc:docMk/>
            <pc:sldMk cId="0" sldId="262"/>
            <ac:spMk id="8" creationId="{74CD14DB-BB81-479F-A1FC-1C75640E9F84}"/>
          </ac:spMkLst>
        </pc:spChg>
        <pc:spChg chg="add del">
          <ac:chgData name="Alina Dinu" userId="a858148b96e7ca46" providerId="LiveId" clId="{E2E6F569-9BCE-4BE5-929A-0D2C8E3E7E9F}" dt="2025-06-29T21:47:35.327" v="169" actId="26606"/>
          <ac:spMkLst>
            <pc:docMk/>
            <pc:sldMk cId="0" sldId="262"/>
            <ac:spMk id="9" creationId="{2C33F367-76E5-4D2A-96B1-4FD443CDD1CF}"/>
          </ac:spMkLst>
        </pc:spChg>
        <pc:spChg chg="add del">
          <ac:chgData name="Alina Dinu" userId="a858148b96e7ca46" providerId="LiveId" clId="{E2E6F569-9BCE-4BE5-929A-0D2C8E3E7E9F}" dt="2025-06-29T21:44:56.612" v="160" actId="26606"/>
          <ac:spMkLst>
            <pc:docMk/>
            <pc:sldMk cId="0" sldId="262"/>
            <ac:spMk id="10" creationId="{C943A91B-7CA7-4592-A975-73B1BF8C4C74}"/>
          </ac:spMkLst>
        </pc:spChg>
        <pc:spChg chg="add del">
          <ac:chgData name="Alina Dinu" userId="a858148b96e7ca46" providerId="LiveId" clId="{E2E6F569-9BCE-4BE5-929A-0D2C8E3E7E9F}" dt="2025-06-29T21:47:35.327" v="169" actId="26606"/>
          <ac:spMkLst>
            <pc:docMk/>
            <pc:sldMk cId="0" sldId="262"/>
            <ac:spMk id="11" creationId="{6F769419-3E73-449D-B62A-0CDEC946A679}"/>
          </ac:spMkLst>
        </pc:spChg>
        <pc:spChg chg="add del">
          <ac:chgData name="Alina Dinu" userId="a858148b96e7ca46" providerId="LiveId" clId="{E2E6F569-9BCE-4BE5-929A-0D2C8E3E7E9F}" dt="2025-06-29T21:44:56.612" v="160" actId="26606"/>
          <ac:spMkLst>
            <pc:docMk/>
            <pc:sldMk cId="0" sldId="262"/>
            <ac:spMk id="12" creationId="{EC471314-E46A-414B-8D91-74880E84F187}"/>
          </ac:spMkLst>
        </pc:spChg>
        <pc:spChg chg="add del">
          <ac:chgData name="Alina Dinu" userId="a858148b96e7ca46" providerId="LiveId" clId="{E2E6F569-9BCE-4BE5-929A-0D2C8E3E7E9F}" dt="2025-06-29T21:44:56.612" v="160" actId="26606"/>
          <ac:spMkLst>
            <pc:docMk/>
            <pc:sldMk cId="0" sldId="262"/>
            <ac:spMk id="14" creationId="{6A681326-1C9D-44A3-A627-3871BDAE4127}"/>
          </ac:spMkLst>
        </pc:spChg>
        <pc:spChg chg="add del">
          <ac:chgData name="Alina Dinu" userId="a858148b96e7ca46" providerId="LiveId" clId="{E2E6F569-9BCE-4BE5-929A-0D2C8E3E7E9F}" dt="2025-06-29T21:52:49.871" v="210"/>
          <ac:spMkLst>
            <pc:docMk/>
            <pc:sldMk cId="0" sldId="262"/>
            <ac:spMk id="20" creationId="{7509B08A-C1EC-478C-86AF-60ADE06D9BBB}"/>
          </ac:spMkLst>
        </pc:spChg>
        <pc:spChg chg="add del">
          <ac:chgData name="Alina Dinu" userId="a858148b96e7ca46" providerId="LiveId" clId="{E2E6F569-9BCE-4BE5-929A-0D2C8E3E7E9F}" dt="2025-06-29T21:52:49.871" v="210"/>
          <ac:spMkLst>
            <pc:docMk/>
            <pc:sldMk cId="0" sldId="262"/>
            <ac:spMk id="21" creationId="{221CC330-4259-4C32-BF8B-5FE13FFABB3A}"/>
          </ac:spMkLst>
        </pc:spChg>
        <pc:spChg chg="add mod">
          <ac:chgData name="Alina Dinu" userId="a858148b96e7ca46" providerId="LiveId" clId="{E2E6F569-9BCE-4BE5-929A-0D2C8E3E7E9F}" dt="2025-06-29T22:17:32.213" v="293" actId="1076"/>
          <ac:spMkLst>
            <pc:docMk/>
            <pc:sldMk cId="0" sldId="262"/>
            <ac:spMk id="22" creationId="{00000000-0000-0000-0000-000000000000}"/>
          </ac:spMkLst>
        </pc:spChg>
        <pc:spChg chg="add">
          <ac:chgData name="Alina Dinu" userId="a858148b96e7ca46" providerId="LiveId" clId="{E2E6F569-9BCE-4BE5-929A-0D2C8E3E7E9F}" dt="2025-06-29T22:09:09.199" v="227" actId="26606"/>
          <ac:spMkLst>
            <pc:docMk/>
            <pc:sldMk cId="0" sldId="262"/>
            <ac:spMk id="28" creationId="{929448D9-8F1D-4CFE-93BA-E0272F0DBD6E}"/>
          </ac:spMkLst>
        </pc:spChg>
        <pc:grpChg chg="add del">
          <ac:chgData name="Alina Dinu" userId="a858148b96e7ca46" providerId="LiveId" clId="{E2E6F569-9BCE-4BE5-929A-0D2C8E3E7E9F}" dt="2025-06-29T21:47:35.327" v="169" actId="26606"/>
          <ac:grpSpMkLst>
            <pc:docMk/>
            <pc:sldMk cId="0" sldId="262"/>
            <ac:grpSpMk id="13" creationId="{A6515200-42F9-488F-9895-6CDBCD1E87C8}"/>
          </ac:grpSpMkLst>
        </pc:grpChg>
        <pc:grpChg chg="add">
          <ac:chgData name="Alina Dinu" userId="a858148b96e7ca46" providerId="LiveId" clId="{E2E6F569-9BCE-4BE5-929A-0D2C8E3E7E9F}" dt="2025-06-29T22:09:09.199" v="227" actId="26606"/>
          <ac:grpSpMkLst>
            <pc:docMk/>
            <pc:sldMk cId="0" sldId="262"/>
            <ac:grpSpMk id="30" creationId="{94749DEA-AC6C-4834-A330-03A1796B8929}"/>
          </ac:grpSpMkLst>
        </pc:grpChg>
        <pc:graphicFrameChg chg="add del">
          <ac:chgData name="Alina Dinu" userId="a858148b96e7ca46" providerId="LiveId" clId="{E2E6F569-9BCE-4BE5-929A-0D2C8E3E7E9F}" dt="2025-06-29T21:47:35.327" v="169" actId="26606"/>
          <ac:graphicFrameMkLst>
            <pc:docMk/>
            <pc:sldMk cId="0" sldId="262"/>
            <ac:graphicFrameMk id="5" creationId="{9C0712D0-452B-42BB-EF9E-EA569E4B744E}"/>
          </ac:graphicFrameMkLst>
        </pc:graphicFrameChg>
        <pc:picChg chg="add">
          <ac:chgData name="Alina Dinu" userId="a858148b96e7ca46" providerId="LiveId" clId="{E2E6F569-9BCE-4BE5-929A-0D2C8E3E7E9F}" dt="2025-06-29T22:09:09.199" v="227" actId="26606"/>
          <ac:picMkLst>
            <pc:docMk/>
            <pc:sldMk cId="0" sldId="262"/>
            <ac:picMk id="24" creationId="{4D1D188C-148F-162D-90D1-BC6E49687358}"/>
          </ac:picMkLst>
        </pc:picChg>
      </pc:sldChg>
      <pc:sldChg chg="addSp delSp modSp mod setBg setClrOvrMap delDesignElem">
        <pc:chgData name="Alina Dinu" userId="a858148b96e7ca46" providerId="LiveId" clId="{E2E6F569-9BCE-4BE5-929A-0D2C8E3E7E9F}" dt="2025-06-29T22:17:52.488" v="296" actId="20577"/>
        <pc:sldMkLst>
          <pc:docMk/>
          <pc:sldMk cId="0" sldId="263"/>
        </pc:sldMkLst>
        <pc:spChg chg="mod">
          <ac:chgData name="Alina Dinu" userId="a858148b96e7ca46" providerId="LiveId" clId="{E2E6F569-9BCE-4BE5-929A-0D2C8E3E7E9F}" dt="2025-06-29T22:17:52.488" v="296" actId="20577"/>
          <ac:spMkLst>
            <pc:docMk/>
            <pc:sldMk cId="0" sldId="263"/>
            <ac:spMk id="2" creationId="{00000000-0000-0000-0000-000000000000}"/>
          </ac:spMkLst>
        </pc:spChg>
        <pc:spChg chg="add del mod">
          <ac:chgData name="Alina Dinu" userId="a858148b96e7ca46" providerId="LiveId" clId="{E2E6F569-9BCE-4BE5-929A-0D2C8E3E7E9F}" dt="2025-06-29T21:51:33.212" v="190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51:33.078" v="189" actId="26606"/>
          <ac:spMkLst>
            <pc:docMk/>
            <pc:sldMk cId="0" sldId="263"/>
            <ac:spMk id="8" creationId="{7509B08A-C1EC-478C-86AF-60ADE06D9BBB}"/>
          </ac:spMkLst>
        </pc:spChg>
        <pc:spChg chg="add del">
          <ac:chgData name="Alina Dinu" userId="a858148b96e7ca46" providerId="LiveId" clId="{E2E6F569-9BCE-4BE5-929A-0D2C8E3E7E9F}" dt="2025-06-29T21:51:14.069" v="185" actId="26606"/>
          <ac:spMkLst>
            <pc:docMk/>
            <pc:sldMk cId="0" sldId="263"/>
            <ac:spMk id="9" creationId="{2C33F367-76E5-4D2A-96B1-4FD443CDD1CF}"/>
          </ac:spMkLst>
        </pc:spChg>
        <pc:spChg chg="add del">
          <ac:chgData name="Alina Dinu" userId="a858148b96e7ca46" providerId="LiveId" clId="{E2E6F569-9BCE-4BE5-929A-0D2C8E3E7E9F}" dt="2025-06-29T21:51:33.078" v="189" actId="26606"/>
          <ac:spMkLst>
            <pc:docMk/>
            <pc:sldMk cId="0" sldId="263"/>
            <ac:spMk id="10" creationId="{221CC330-4259-4C32-BF8B-5FE13FFABB3A}"/>
          </ac:spMkLst>
        </pc:spChg>
        <pc:spChg chg="add del">
          <ac:chgData name="Alina Dinu" userId="a858148b96e7ca46" providerId="LiveId" clId="{E2E6F569-9BCE-4BE5-929A-0D2C8E3E7E9F}" dt="2025-06-29T21:51:14.069" v="185" actId="26606"/>
          <ac:spMkLst>
            <pc:docMk/>
            <pc:sldMk cId="0" sldId="263"/>
            <ac:spMk id="11" creationId="{6F769419-3E73-449D-B62A-0CDEC946A679}"/>
          </ac:spMkLst>
        </pc:spChg>
        <pc:spChg chg="add del">
          <ac:chgData name="Alina Dinu" userId="a858148b96e7ca46" providerId="LiveId" clId="{E2E6F569-9BCE-4BE5-929A-0D2C8E3E7E9F}" dt="2025-06-29T21:51:33.078" v="189" actId="26606"/>
          <ac:spMkLst>
            <pc:docMk/>
            <pc:sldMk cId="0" sldId="263"/>
            <ac:spMk id="22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52:49.871" v="210"/>
          <ac:spMkLst>
            <pc:docMk/>
            <pc:sldMk cId="0" sldId="263"/>
            <ac:spMk id="24" creationId="{40BBD06B-552C-4DF7-9E19-C5617573E252}"/>
          </ac:spMkLst>
        </pc:spChg>
        <pc:spChg chg="add del">
          <ac:chgData name="Alina Dinu" userId="a858148b96e7ca46" providerId="LiveId" clId="{E2E6F569-9BCE-4BE5-929A-0D2C8E3E7E9F}" dt="2025-06-29T21:52:49.871" v="210"/>
          <ac:spMkLst>
            <pc:docMk/>
            <pc:sldMk cId="0" sldId="263"/>
            <ac:spMk id="25" creationId="{1D27B411-D85B-4FEE-8EF5-0726CC104B50}"/>
          </ac:spMkLst>
        </pc:spChg>
        <pc:spChg chg="add">
          <ac:chgData name="Alina Dinu" userId="a858148b96e7ca46" providerId="LiveId" clId="{E2E6F569-9BCE-4BE5-929A-0D2C8E3E7E9F}" dt="2025-06-29T22:09:56.491" v="228" actId="26606"/>
          <ac:spMkLst>
            <pc:docMk/>
            <pc:sldMk cId="0" sldId="263"/>
            <ac:spMk id="32" creationId="{2C33F367-76E5-4D2A-96B1-4FD443CDD1CF}"/>
          </ac:spMkLst>
        </pc:spChg>
        <pc:spChg chg="add">
          <ac:chgData name="Alina Dinu" userId="a858148b96e7ca46" providerId="LiveId" clId="{E2E6F569-9BCE-4BE5-929A-0D2C8E3E7E9F}" dt="2025-06-29T22:09:56.491" v="228" actId="26606"/>
          <ac:spMkLst>
            <pc:docMk/>
            <pc:sldMk cId="0" sldId="263"/>
            <ac:spMk id="34" creationId="{6F769419-3E73-449D-B62A-0CDEC946A679}"/>
          </ac:spMkLst>
        </pc:spChg>
        <pc:grpChg chg="add del">
          <ac:chgData name="Alina Dinu" userId="a858148b96e7ca46" providerId="LiveId" clId="{E2E6F569-9BCE-4BE5-929A-0D2C8E3E7E9F}" dt="2025-06-29T21:51:14.069" v="185" actId="26606"/>
          <ac:grpSpMkLst>
            <pc:docMk/>
            <pc:sldMk cId="0" sldId="263"/>
            <ac:grpSpMk id="13" creationId="{A6515200-42F9-488F-9895-6CDBCD1E87C8}"/>
          </ac:grpSpMkLst>
        </pc:grpChg>
        <pc:grpChg chg="add del">
          <ac:chgData name="Alina Dinu" userId="a858148b96e7ca46" providerId="LiveId" clId="{E2E6F569-9BCE-4BE5-929A-0D2C8E3E7E9F}" dt="2025-06-29T21:52:49.871" v="210"/>
          <ac:grpSpMkLst>
            <pc:docMk/>
            <pc:sldMk cId="0" sldId="263"/>
            <ac:grpSpMk id="26" creationId="{21C33B52-966B-48AB-B150-0703D341A00A}"/>
          </ac:grpSpMkLst>
        </pc:grpChg>
        <pc:grpChg chg="add">
          <ac:chgData name="Alina Dinu" userId="a858148b96e7ca46" providerId="LiveId" clId="{E2E6F569-9BCE-4BE5-929A-0D2C8E3E7E9F}" dt="2025-06-29T22:09:56.491" v="228" actId="26606"/>
          <ac:grpSpMkLst>
            <pc:docMk/>
            <pc:sldMk cId="0" sldId="263"/>
            <ac:grpSpMk id="36" creationId="{A6515200-42F9-488F-9895-6CDBCD1E87C8}"/>
          </ac:grpSpMkLst>
        </pc:grpChg>
        <pc:graphicFrameChg chg="add del">
          <ac:chgData name="Alina Dinu" userId="a858148b96e7ca46" providerId="LiveId" clId="{E2E6F569-9BCE-4BE5-929A-0D2C8E3E7E9F}" dt="2025-06-29T21:51:14.069" v="185" actId="26606"/>
          <ac:graphicFrameMkLst>
            <pc:docMk/>
            <pc:sldMk cId="0" sldId="263"/>
            <ac:graphicFrameMk id="5" creationId="{85C2DD16-130A-227D-0180-AF520D5B74F3}"/>
          </ac:graphicFrameMkLst>
        </pc:graphicFrameChg>
        <pc:graphicFrameChg chg="add del">
          <ac:chgData name="Alina Dinu" userId="a858148b96e7ca46" providerId="LiveId" clId="{E2E6F569-9BCE-4BE5-929A-0D2C8E3E7E9F}" dt="2025-06-29T21:51:29.320" v="187" actId="26606"/>
          <ac:graphicFrameMkLst>
            <pc:docMk/>
            <pc:sldMk cId="0" sldId="263"/>
            <ac:graphicFrameMk id="20" creationId="{7FB80C30-7752-8F5B-ED14-4A488994AABE}"/>
          </ac:graphicFrameMkLst>
        </pc:graphicFrameChg>
        <pc:graphicFrameChg chg="add mod modGraphic">
          <ac:chgData name="Alina Dinu" userId="a858148b96e7ca46" providerId="LiveId" clId="{E2E6F569-9BCE-4BE5-929A-0D2C8E3E7E9F}" dt="2025-06-29T22:09:56.491" v="228" actId="26606"/>
          <ac:graphicFrameMkLst>
            <pc:docMk/>
            <pc:sldMk cId="0" sldId="263"/>
            <ac:graphicFrameMk id="27" creationId="{F5701C81-8647-04B6-56CD-EDFF0B81D053}"/>
          </ac:graphicFrameMkLst>
        </pc:graphicFrameChg>
      </pc:sldChg>
      <pc:sldChg chg="addSp delSp modSp mod setBg setClrOvrMap">
        <pc:chgData name="Alina Dinu" userId="a858148b96e7ca46" providerId="LiveId" clId="{E2E6F569-9BCE-4BE5-929A-0D2C8E3E7E9F}" dt="2025-06-29T21:53:25.598" v="213" actId="26606"/>
        <pc:sldMkLst>
          <pc:docMk/>
          <pc:sldMk cId="0" sldId="264"/>
        </pc:sldMkLst>
        <pc:spChg chg="mod">
          <ac:chgData name="Alina Dinu" userId="a858148b96e7ca46" providerId="LiveId" clId="{E2E6F569-9BCE-4BE5-929A-0D2C8E3E7E9F}" dt="2025-06-29T21:53:25.598" v="213" actId="26606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Alina Dinu" userId="a858148b96e7ca46" providerId="LiveId" clId="{E2E6F569-9BCE-4BE5-929A-0D2C8E3E7E9F}" dt="2025-06-29T21:53:25.598" v="213" actId="26606"/>
          <ac:spMkLst>
            <pc:docMk/>
            <pc:sldMk cId="0" sldId="264"/>
            <ac:spMk id="3" creationId="{00000000-0000-0000-0000-000000000000}"/>
          </ac:spMkLst>
        </pc:spChg>
        <pc:spChg chg="add">
          <ac:chgData name="Alina Dinu" userId="a858148b96e7ca46" providerId="LiveId" clId="{E2E6F569-9BCE-4BE5-929A-0D2C8E3E7E9F}" dt="2025-06-29T21:53:25.598" v="213" actId="26606"/>
          <ac:spMkLst>
            <pc:docMk/>
            <pc:sldMk cId="0" sldId="264"/>
            <ac:spMk id="8" creationId="{290FE681-1E05-478A-89DC-5F7AB37CFD77}"/>
          </ac:spMkLst>
        </pc:spChg>
        <pc:spChg chg="add del">
          <ac:chgData name="Alina Dinu" userId="a858148b96e7ca46" providerId="LiveId" clId="{E2E6F569-9BCE-4BE5-929A-0D2C8E3E7E9F}" dt="2025-06-29T21:53:25.577" v="212" actId="26606"/>
          <ac:spMkLst>
            <pc:docMk/>
            <pc:sldMk cId="0" sldId="264"/>
            <ac:spMk id="9" creationId="{40BBD06B-552C-4DF7-9E19-C5617573E252}"/>
          </ac:spMkLst>
        </pc:spChg>
        <pc:spChg chg="add del">
          <ac:chgData name="Alina Dinu" userId="a858148b96e7ca46" providerId="LiveId" clId="{E2E6F569-9BCE-4BE5-929A-0D2C8E3E7E9F}" dt="2025-06-29T21:53:25.577" v="212" actId="26606"/>
          <ac:spMkLst>
            <pc:docMk/>
            <pc:sldMk cId="0" sldId="264"/>
            <ac:spMk id="11" creationId="{1D27B411-D85B-4FEE-8EF5-0726CC104B50}"/>
          </ac:spMkLst>
        </pc:spChg>
        <pc:spChg chg="add">
          <ac:chgData name="Alina Dinu" userId="a858148b96e7ca46" providerId="LiveId" clId="{E2E6F569-9BCE-4BE5-929A-0D2C8E3E7E9F}" dt="2025-06-29T21:53:25.598" v="213" actId="26606"/>
          <ac:spMkLst>
            <pc:docMk/>
            <pc:sldMk cId="0" sldId="264"/>
            <ac:spMk id="20" creationId="{00000000-0000-0000-0000-000000000000}"/>
          </ac:spMkLst>
        </pc:spChg>
        <pc:grpChg chg="add del">
          <ac:chgData name="Alina Dinu" userId="a858148b96e7ca46" providerId="LiveId" clId="{E2E6F569-9BCE-4BE5-929A-0D2C8E3E7E9F}" dt="2025-06-29T21:53:25.577" v="212" actId="26606"/>
          <ac:grpSpMkLst>
            <pc:docMk/>
            <pc:sldMk cId="0" sldId="264"/>
            <ac:grpSpMk id="13" creationId="{21C33B52-966B-48AB-B150-0703D341A00A}"/>
          </ac:grpSpMkLst>
        </pc:grpChg>
        <pc:graphicFrameChg chg="add del">
          <ac:chgData name="Alina Dinu" userId="a858148b96e7ca46" providerId="LiveId" clId="{E2E6F569-9BCE-4BE5-929A-0D2C8E3E7E9F}" dt="2025-06-29T21:53:25.577" v="212" actId="26606"/>
          <ac:graphicFrameMkLst>
            <pc:docMk/>
            <pc:sldMk cId="0" sldId="264"/>
            <ac:graphicFrameMk id="5" creationId="{466652AE-B317-40F8-482A-96AF59602D5E}"/>
          </ac:graphicFrameMkLst>
        </pc:graphicFrameChg>
        <pc:cxnChg chg="add">
          <ac:chgData name="Alina Dinu" userId="a858148b96e7ca46" providerId="LiveId" clId="{E2E6F569-9BCE-4BE5-929A-0D2C8E3E7E9F}" dt="2025-06-29T21:53:25.598" v="213" actId="26606"/>
          <ac:cxnSpMkLst>
            <pc:docMk/>
            <pc:sldMk cId="0" sldId="264"/>
            <ac:cxnSpMk id="10" creationId="{2E2F21DC-5F0E-42CF-B89C-C1E25E175CB8}"/>
          </ac:cxnSpMkLst>
        </pc:cxnChg>
      </pc:sldChg>
      <pc:sldChg chg="addSp modSp mod setBg">
        <pc:chgData name="Alina Dinu" userId="a858148b96e7ca46" providerId="LiveId" clId="{E2E6F569-9BCE-4BE5-929A-0D2C8E3E7E9F}" dt="2025-06-29T22:10:24.770" v="229" actId="26606"/>
        <pc:sldMkLst>
          <pc:docMk/>
          <pc:sldMk cId="0" sldId="265"/>
        </pc:sldMkLst>
        <pc:spChg chg="mod">
          <ac:chgData name="Alina Dinu" userId="a858148b96e7ca46" providerId="LiveId" clId="{E2E6F569-9BCE-4BE5-929A-0D2C8E3E7E9F}" dt="2025-06-29T22:10:24.770" v="229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Alina Dinu" userId="a858148b96e7ca46" providerId="LiveId" clId="{E2E6F569-9BCE-4BE5-929A-0D2C8E3E7E9F}" dt="2025-06-29T22:10:24.770" v="229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Alina Dinu" userId="a858148b96e7ca46" providerId="LiveId" clId="{E2E6F569-9BCE-4BE5-929A-0D2C8E3E7E9F}" dt="2025-06-29T22:10:24.770" v="229" actId="26606"/>
          <ac:spMkLst>
            <pc:docMk/>
            <pc:sldMk cId="0" sldId="265"/>
            <ac:spMk id="9" creationId="{929448D9-8F1D-4CFE-93BA-E0272F0DBD6E}"/>
          </ac:spMkLst>
        </pc:spChg>
        <pc:grpChg chg="add">
          <ac:chgData name="Alina Dinu" userId="a858148b96e7ca46" providerId="LiveId" clId="{E2E6F569-9BCE-4BE5-929A-0D2C8E3E7E9F}" dt="2025-06-29T22:10:24.770" v="229" actId="26606"/>
          <ac:grpSpMkLst>
            <pc:docMk/>
            <pc:sldMk cId="0" sldId="265"/>
            <ac:grpSpMk id="11" creationId="{94749DEA-AC6C-4834-A330-03A1796B8929}"/>
          </ac:grpSpMkLst>
        </pc:grpChg>
        <pc:picChg chg="add">
          <ac:chgData name="Alina Dinu" userId="a858148b96e7ca46" providerId="LiveId" clId="{E2E6F569-9BCE-4BE5-929A-0D2C8E3E7E9F}" dt="2025-06-29T22:10:24.770" v="229" actId="26606"/>
          <ac:picMkLst>
            <pc:docMk/>
            <pc:sldMk cId="0" sldId="265"/>
            <ac:picMk id="5" creationId="{C0A7D07B-6BE2-7BD8-D294-A61512606CBD}"/>
          </ac:picMkLst>
        </pc:picChg>
      </pc:sldChg>
      <pc:sldChg chg="addSp delSp modSp mod setBg">
        <pc:chgData name="Alina Dinu" userId="a858148b96e7ca46" providerId="LiveId" clId="{E2E6F569-9BCE-4BE5-929A-0D2C8E3E7E9F}" dt="2025-06-29T21:52:49.871" v="210"/>
        <pc:sldMkLst>
          <pc:docMk/>
          <pc:sldMk cId="0" sldId="266"/>
        </pc:sldMkLst>
        <pc:spChg chg="mod">
          <ac:chgData name="Alina Dinu" userId="a858148b96e7ca46" providerId="LiveId" clId="{E2E6F569-9BCE-4BE5-929A-0D2C8E3E7E9F}" dt="2025-06-29T21:52:49.871" v="210"/>
          <ac:spMkLst>
            <pc:docMk/>
            <pc:sldMk cId="0" sldId="266"/>
            <ac:spMk id="2" creationId="{00000000-0000-0000-0000-000000000000}"/>
          </ac:spMkLst>
        </pc:spChg>
        <pc:spChg chg="mod">
          <ac:chgData name="Alina Dinu" userId="a858148b96e7ca46" providerId="LiveId" clId="{E2E6F569-9BCE-4BE5-929A-0D2C8E3E7E9F}" dt="2025-06-29T21:52:49.871" v="210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Alina Dinu" userId="a858148b96e7ca46" providerId="LiveId" clId="{E2E6F569-9BCE-4BE5-929A-0D2C8E3E7E9F}" dt="2025-06-29T21:41:53.033" v="145" actId="26606"/>
          <ac:spMkLst>
            <pc:docMk/>
            <pc:sldMk cId="0" sldId="266"/>
            <ac:spMk id="8" creationId="{83030214-227F-42DB-9282-BBA6AF8D94A8}"/>
          </ac:spMkLst>
        </pc:spChg>
        <pc:spChg chg="add del">
          <ac:chgData name="Alina Dinu" userId="a858148b96e7ca46" providerId="LiveId" clId="{E2E6F569-9BCE-4BE5-929A-0D2C8E3E7E9F}" dt="2025-06-29T21:41:53.033" v="145" actId="26606"/>
          <ac:spMkLst>
            <pc:docMk/>
            <pc:sldMk cId="0" sldId="266"/>
            <ac:spMk id="10" creationId="{0D7A9289-BAD1-4A78-979F-A655C886DBF5}"/>
          </ac:spMkLst>
        </pc:spChg>
      </pc:sldChg>
      <pc:sldChg chg="addSp delSp modSp new mod setBg modAnim setClrOvrMap">
        <pc:chgData name="Alina Dinu" userId="a858148b96e7ca46" providerId="LiveId" clId="{E2E6F569-9BCE-4BE5-929A-0D2C8E3E7E9F}" dt="2025-06-29T23:11:43.310" v="1074" actId="26606"/>
        <pc:sldMkLst>
          <pc:docMk/>
          <pc:sldMk cId="4042817195" sldId="267"/>
        </pc:sldMkLst>
        <pc:spChg chg="mod">
          <ac:chgData name="Alina Dinu" userId="a858148b96e7ca46" providerId="LiveId" clId="{E2E6F569-9BCE-4BE5-929A-0D2C8E3E7E9F}" dt="2025-06-29T23:11:43.310" v="1074" actId="26606"/>
          <ac:spMkLst>
            <pc:docMk/>
            <pc:sldMk cId="4042817195" sldId="267"/>
            <ac:spMk id="2" creationId="{4AB233BE-CAD8-31E7-3B2B-6933986ADE15}"/>
          </ac:spMkLst>
        </pc:spChg>
        <pc:spChg chg="mod">
          <ac:chgData name="Alina Dinu" userId="a858148b96e7ca46" providerId="LiveId" clId="{E2E6F569-9BCE-4BE5-929A-0D2C8E3E7E9F}" dt="2025-06-29T23:11:43.310" v="1074" actId="26606"/>
          <ac:spMkLst>
            <pc:docMk/>
            <pc:sldMk cId="4042817195" sldId="267"/>
            <ac:spMk id="3" creationId="{192A317E-6B04-4009-B387-D5FBCFD7DE0A}"/>
          </ac:spMkLst>
        </pc:spChg>
        <pc:spChg chg="add del">
          <ac:chgData name="Alina Dinu" userId="a858148b96e7ca46" providerId="LiveId" clId="{E2E6F569-9BCE-4BE5-929A-0D2C8E3E7E9F}" dt="2025-06-29T23:11:43.259" v="1073" actId="26606"/>
          <ac:spMkLst>
            <pc:docMk/>
            <pc:sldMk cId="4042817195" sldId="267"/>
            <ac:spMk id="9" creationId="{762362DE-7747-4D8B-99FA-8E36F0B15FF7}"/>
          </ac:spMkLst>
        </pc:spChg>
        <pc:spChg chg="add">
          <ac:chgData name="Alina Dinu" userId="a858148b96e7ca46" providerId="LiveId" clId="{E2E6F569-9BCE-4BE5-929A-0D2C8E3E7E9F}" dt="2025-06-29T23:11:43.310" v="1074" actId="26606"/>
          <ac:spMkLst>
            <pc:docMk/>
            <pc:sldMk cId="4042817195" sldId="267"/>
            <ac:spMk id="19" creationId="{6DCB64DE-FB3A-4D83-9241-A0D26824BE54}"/>
          </ac:spMkLst>
        </pc:spChg>
        <pc:spChg chg="add">
          <ac:chgData name="Alina Dinu" userId="a858148b96e7ca46" providerId="LiveId" clId="{E2E6F569-9BCE-4BE5-929A-0D2C8E3E7E9F}" dt="2025-06-29T23:11:43.310" v="1074" actId="26606"/>
          <ac:spMkLst>
            <pc:docMk/>
            <pc:sldMk cId="4042817195" sldId="267"/>
            <ac:spMk id="20" creationId="{5E94C64B-831C-45FA-B484-591F4D577C60}"/>
          </ac:spMkLst>
        </pc:spChg>
        <pc:grpChg chg="add del">
          <ac:chgData name="Alina Dinu" userId="a858148b96e7ca46" providerId="LiveId" clId="{E2E6F569-9BCE-4BE5-929A-0D2C8E3E7E9F}" dt="2025-06-29T23:11:43.259" v="1073" actId="26606"/>
          <ac:grpSpMkLst>
            <pc:docMk/>
            <pc:sldMk cId="4042817195" sldId="267"/>
            <ac:grpSpMk id="11" creationId="{25123E6E-F713-4254-A6BF-358CC8EC6C95}"/>
          </ac:grpSpMkLst>
        </pc:grpChg>
        <pc:grpChg chg="add">
          <ac:chgData name="Alina Dinu" userId="a858148b96e7ca46" providerId="LiveId" clId="{E2E6F569-9BCE-4BE5-929A-0D2C8E3E7E9F}" dt="2025-06-29T23:11:43.310" v="1074" actId="26606"/>
          <ac:grpSpMkLst>
            <pc:docMk/>
            <pc:sldMk cId="4042817195" sldId="267"/>
            <ac:grpSpMk id="13" creationId="{AC96E397-7705-43C9-AC81-FA8EF1951DD2}"/>
          </ac:grpSpMkLst>
        </pc:grpChg>
        <pc:picChg chg="add mod">
          <ac:chgData name="Alina Dinu" userId="a858148b96e7ca46" providerId="LiveId" clId="{E2E6F569-9BCE-4BE5-929A-0D2C8E3E7E9F}" dt="2025-06-29T23:11:43.310" v="1074" actId="26606"/>
          <ac:picMkLst>
            <pc:docMk/>
            <pc:sldMk cId="4042817195" sldId="267"/>
            <ac:picMk id="4" creationId="{4040B015-BDFD-664A-2906-D1F68FB3234E}"/>
          </ac:picMkLst>
        </pc:picChg>
      </pc:sldChg>
      <pc:sldChg chg="addSp delSp modSp new mod setBg setClrOvrMap">
        <pc:chgData name="Alina Dinu" userId="a858148b96e7ca46" providerId="LiveId" clId="{E2E6F569-9BCE-4BE5-929A-0D2C8E3E7E9F}" dt="2025-06-29T22:16:08.637" v="289" actId="20577"/>
        <pc:sldMkLst>
          <pc:docMk/>
          <pc:sldMk cId="1332025355" sldId="268"/>
        </pc:sldMkLst>
        <pc:spChg chg="add del">
          <ac:chgData name="Alina Dinu" userId="a858148b96e7ca46" providerId="LiveId" clId="{E2E6F569-9BCE-4BE5-929A-0D2C8E3E7E9F}" dt="2025-06-29T22:15:43.103" v="256" actId="26606"/>
          <ac:spMkLst>
            <pc:docMk/>
            <pc:sldMk cId="1332025355" sldId="268"/>
            <ac:spMk id="2" creationId="{976E7E10-F563-CF77-122E-1B3699718C14}"/>
          </ac:spMkLst>
        </pc:spChg>
        <pc:spChg chg="del">
          <ac:chgData name="Alina Dinu" userId="a858148b96e7ca46" providerId="LiveId" clId="{E2E6F569-9BCE-4BE5-929A-0D2C8E3E7E9F}" dt="2025-06-29T22:14:53.534" v="253"/>
          <ac:spMkLst>
            <pc:docMk/>
            <pc:sldMk cId="1332025355" sldId="268"/>
            <ac:spMk id="3" creationId="{C2664299-705E-90C9-5CCA-F102D027DCD7}"/>
          </ac:spMkLst>
        </pc:spChg>
        <pc:spChg chg="add">
          <ac:chgData name="Alina Dinu" userId="a858148b96e7ca46" providerId="LiveId" clId="{E2E6F569-9BCE-4BE5-929A-0D2C8E3E7E9F}" dt="2025-06-29T22:15:43.103" v="256" actId="26606"/>
          <ac:spMkLst>
            <pc:docMk/>
            <pc:sldMk cId="1332025355" sldId="268"/>
            <ac:spMk id="8" creationId="{2AB308DD-6110-3E0E-B117-925AD5F23F12}"/>
          </ac:spMkLst>
        </pc:spChg>
        <pc:spChg chg="add">
          <ac:chgData name="Alina Dinu" userId="a858148b96e7ca46" providerId="LiveId" clId="{E2E6F569-9BCE-4BE5-929A-0D2C8E3E7E9F}" dt="2025-06-29T22:15:43.103" v="256" actId="26606"/>
          <ac:spMkLst>
            <pc:docMk/>
            <pc:sldMk cId="1332025355" sldId="268"/>
            <ac:spMk id="11" creationId="{D6F819BF-BEC4-454B-82CF-C7F1926407F9}"/>
          </ac:spMkLst>
        </pc:spChg>
        <pc:spChg chg="add">
          <ac:chgData name="Alina Dinu" userId="a858148b96e7ca46" providerId="LiveId" clId="{E2E6F569-9BCE-4BE5-929A-0D2C8E3E7E9F}" dt="2025-06-29T22:15:43.103" v="256" actId="26606"/>
          <ac:spMkLst>
            <pc:docMk/>
            <pc:sldMk cId="1332025355" sldId="268"/>
            <ac:spMk id="13" creationId="{79D5C3D0-88DD-405B-A549-4B5C3712E181}"/>
          </ac:spMkLst>
        </pc:spChg>
        <pc:spChg chg="add mod">
          <ac:chgData name="Alina Dinu" userId="a858148b96e7ca46" providerId="LiveId" clId="{E2E6F569-9BCE-4BE5-929A-0D2C8E3E7E9F}" dt="2025-06-29T22:16:08.637" v="289" actId="20577"/>
          <ac:spMkLst>
            <pc:docMk/>
            <pc:sldMk cId="1332025355" sldId="268"/>
            <ac:spMk id="21" creationId="{976E7E10-F563-CF77-122E-1B3699718C14}"/>
          </ac:spMkLst>
        </pc:spChg>
        <pc:grpChg chg="add del">
          <ac:chgData name="Alina Dinu" userId="a858148b96e7ca46" providerId="LiveId" clId="{E2E6F569-9BCE-4BE5-929A-0D2C8E3E7E9F}" dt="2025-06-29T22:15:43.065" v="255" actId="26606"/>
          <ac:grpSpMkLst>
            <pc:docMk/>
            <pc:sldMk cId="1332025355" sldId="268"/>
            <ac:grpSpMk id="9" creationId="{12D8CD66-6E34-4232-868C-F61EC84AFC0B}"/>
          </ac:grpSpMkLst>
        </pc:grpChg>
        <pc:grpChg chg="add">
          <ac:chgData name="Alina Dinu" userId="a858148b96e7ca46" providerId="LiveId" clId="{E2E6F569-9BCE-4BE5-929A-0D2C8E3E7E9F}" dt="2025-06-29T22:15:43.103" v="256" actId="26606"/>
          <ac:grpSpMkLst>
            <pc:docMk/>
            <pc:sldMk cId="1332025355" sldId="268"/>
            <ac:grpSpMk id="15" creationId="{B29E1950-A366-48B7-8DAB-726C0DE58072}"/>
          </ac:grpSpMkLst>
        </pc:grpChg>
        <pc:picChg chg="add mod">
          <ac:chgData name="Alina Dinu" userId="a858148b96e7ca46" providerId="LiveId" clId="{E2E6F569-9BCE-4BE5-929A-0D2C8E3E7E9F}" dt="2025-06-29T22:15:43.103" v="256" actId="26606"/>
          <ac:picMkLst>
            <pc:docMk/>
            <pc:sldMk cId="1332025355" sldId="268"/>
            <ac:picMk id="4" creationId="{69B69B3C-A557-1E7F-0205-3010E115DD8E}"/>
          </ac:picMkLst>
        </pc:picChg>
      </pc:sldChg>
      <pc:sldChg chg="modSp new mod">
        <pc:chgData name="Alina Dinu" userId="a858148b96e7ca46" providerId="LiveId" clId="{E2E6F569-9BCE-4BE5-929A-0D2C8E3E7E9F}" dt="2025-06-29T22:51:54.156" v="600" actId="1076"/>
        <pc:sldMkLst>
          <pc:docMk/>
          <pc:sldMk cId="2179158843" sldId="269"/>
        </pc:sldMkLst>
        <pc:spChg chg="mod">
          <ac:chgData name="Alina Dinu" userId="a858148b96e7ca46" providerId="LiveId" clId="{E2E6F569-9BCE-4BE5-929A-0D2C8E3E7E9F}" dt="2025-06-29T22:49:10.414" v="375" actId="1076"/>
          <ac:spMkLst>
            <pc:docMk/>
            <pc:sldMk cId="2179158843" sldId="269"/>
            <ac:spMk id="2" creationId="{DE9340D3-91E3-596B-F6BA-6BCABA85CDDD}"/>
          </ac:spMkLst>
        </pc:spChg>
        <pc:spChg chg="mod">
          <ac:chgData name="Alina Dinu" userId="a858148b96e7ca46" providerId="LiveId" clId="{E2E6F569-9BCE-4BE5-929A-0D2C8E3E7E9F}" dt="2025-06-29T22:51:54.156" v="600" actId="1076"/>
          <ac:spMkLst>
            <pc:docMk/>
            <pc:sldMk cId="2179158843" sldId="269"/>
            <ac:spMk id="3" creationId="{DF0ACBB5-CBAC-5E6E-0F17-342E93D8090C}"/>
          </ac:spMkLst>
        </pc:spChg>
      </pc:sldChg>
      <pc:sldChg chg="modSp new mod">
        <pc:chgData name="Alina Dinu" userId="a858148b96e7ca46" providerId="LiveId" clId="{E2E6F569-9BCE-4BE5-929A-0D2C8E3E7E9F}" dt="2025-06-29T22:57:45.039" v="883" actId="20577"/>
        <pc:sldMkLst>
          <pc:docMk/>
          <pc:sldMk cId="4030978488" sldId="270"/>
        </pc:sldMkLst>
        <pc:spChg chg="mod">
          <ac:chgData name="Alina Dinu" userId="a858148b96e7ca46" providerId="LiveId" clId="{E2E6F569-9BCE-4BE5-929A-0D2C8E3E7E9F}" dt="2025-06-29T22:54:45.570" v="631" actId="1076"/>
          <ac:spMkLst>
            <pc:docMk/>
            <pc:sldMk cId="4030978488" sldId="270"/>
            <ac:spMk id="2" creationId="{DF08D667-F098-658A-05B6-23BDA3408D48}"/>
          </ac:spMkLst>
        </pc:spChg>
        <pc:spChg chg="mod">
          <ac:chgData name="Alina Dinu" userId="a858148b96e7ca46" providerId="LiveId" clId="{E2E6F569-9BCE-4BE5-929A-0D2C8E3E7E9F}" dt="2025-06-29T22:57:45.039" v="883" actId="20577"/>
          <ac:spMkLst>
            <pc:docMk/>
            <pc:sldMk cId="4030978488" sldId="270"/>
            <ac:spMk id="3" creationId="{BCB9737A-3247-423E-9CED-0698FB01E2E9}"/>
          </ac:spMkLst>
        </pc:spChg>
      </pc:sldChg>
      <pc:sldChg chg="modSp new mod">
        <pc:chgData name="Alina Dinu" userId="a858148b96e7ca46" providerId="LiveId" clId="{E2E6F569-9BCE-4BE5-929A-0D2C8E3E7E9F}" dt="2025-06-29T23:00:08.218" v="1018" actId="20577"/>
        <pc:sldMkLst>
          <pc:docMk/>
          <pc:sldMk cId="2111208067" sldId="271"/>
        </pc:sldMkLst>
        <pc:spChg chg="mod">
          <ac:chgData name="Alina Dinu" userId="a858148b96e7ca46" providerId="LiveId" clId="{E2E6F569-9BCE-4BE5-929A-0D2C8E3E7E9F}" dt="2025-06-29T22:59:06.804" v="915" actId="20577"/>
          <ac:spMkLst>
            <pc:docMk/>
            <pc:sldMk cId="2111208067" sldId="271"/>
            <ac:spMk id="2" creationId="{18862B18-63FD-FDF2-0D36-E57D223195C3}"/>
          </ac:spMkLst>
        </pc:spChg>
        <pc:spChg chg="mod">
          <ac:chgData name="Alina Dinu" userId="a858148b96e7ca46" providerId="LiveId" clId="{E2E6F569-9BCE-4BE5-929A-0D2C8E3E7E9F}" dt="2025-06-29T23:00:08.218" v="1018" actId="20577"/>
          <ac:spMkLst>
            <pc:docMk/>
            <pc:sldMk cId="2111208067" sldId="271"/>
            <ac:spMk id="3" creationId="{1A784312-82A2-2A9B-6E7F-3F558F4597A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2038E0-AD18-40FA-A81A-4B2C5B99A671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E993BB-EFED-4BD7-9F98-6EFFE6278778}">
      <dgm:prSet/>
      <dgm:spPr/>
      <dgm:t>
        <a:bodyPr/>
        <a:lstStyle/>
        <a:p>
          <a:r>
            <a:rPr lang="en-US"/>
            <a:t>Excel is essential for budgeting, forecasting, tax computation</a:t>
          </a:r>
        </a:p>
      </dgm:t>
    </dgm:pt>
    <dgm:pt modelId="{D3365925-7BF2-4F87-A374-A533EBECF22C}" type="parTrans" cxnId="{3CE78335-47CC-4455-A01C-6C12192397AC}">
      <dgm:prSet/>
      <dgm:spPr/>
      <dgm:t>
        <a:bodyPr/>
        <a:lstStyle/>
        <a:p>
          <a:endParaRPr lang="en-US"/>
        </a:p>
      </dgm:t>
    </dgm:pt>
    <dgm:pt modelId="{927BF479-335B-4CB7-B7DC-B35790B7ED05}" type="sibTrans" cxnId="{3CE78335-47CC-4455-A01C-6C12192397AC}">
      <dgm:prSet/>
      <dgm:spPr/>
      <dgm:t>
        <a:bodyPr/>
        <a:lstStyle/>
        <a:p>
          <a:endParaRPr lang="en-US"/>
        </a:p>
      </dgm:t>
    </dgm:pt>
    <dgm:pt modelId="{5E041B1C-FED4-45BA-9CC1-E9F317FE458B}">
      <dgm:prSet/>
      <dgm:spPr/>
      <dgm:t>
        <a:bodyPr/>
        <a:lstStyle/>
        <a:p>
          <a:r>
            <a:rPr lang="en-US"/>
            <a:t>Helps automate processes, visualize data, manage clients</a:t>
          </a:r>
        </a:p>
      </dgm:t>
    </dgm:pt>
    <dgm:pt modelId="{6E46FE34-5C6C-42E1-AB4A-D6129788A799}" type="parTrans" cxnId="{1EEDCAD5-97AB-4887-A0D9-2A1BD43BCF1B}">
      <dgm:prSet/>
      <dgm:spPr/>
      <dgm:t>
        <a:bodyPr/>
        <a:lstStyle/>
        <a:p>
          <a:endParaRPr lang="en-US"/>
        </a:p>
      </dgm:t>
    </dgm:pt>
    <dgm:pt modelId="{D98F8EAC-9BFA-4649-A535-DDD235308629}" type="sibTrans" cxnId="{1EEDCAD5-97AB-4887-A0D9-2A1BD43BCF1B}">
      <dgm:prSet/>
      <dgm:spPr/>
      <dgm:t>
        <a:bodyPr/>
        <a:lstStyle/>
        <a:p>
          <a:endParaRPr lang="en-US"/>
        </a:p>
      </dgm:t>
    </dgm:pt>
    <dgm:pt modelId="{B4C1BD9E-A77B-4BE0-8B5C-5A6B6972079B}">
      <dgm:prSet/>
      <dgm:spPr/>
      <dgm:t>
        <a:bodyPr/>
        <a:lstStyle/>
        <a:p>
          <a:r>
            <a:rPr lang="en-US"/>
            <a:t>Used alongside Google Forms, Canva, and CRM tools</a:t>
          </a:r>
        </a:p>
      </dgm:t>
    </dgm:pt>
    <dgm:pt modelId="{EA8AEC91-7292-4D85-B96D-C801CF060396}" type="parTrans" cxnId="{6455D83F-3EB8-4FEF-863B-81338F027B12}">
      <dgm:prSet/>
      <dgm:spPr/>
      <dgm:t>
        <a:bodyPr/>
        <a:lstStyle/>
        <a:p>
          <a:endParaRPr lang="en-US"/>
        </a:p>
      </dgm:t>
    </dgm:pt>
    <dgm:pt modelId="{66226117-B8F3-431D-9E68-13A61A3DC8C8}" type="sibTrans" cxnId="{6455D83F-3EB8-4FEF-863B-81338F027B12}">
      <dgm:prSet/>
      <dgm:spPr/>
      <dgm:t>
        <a:bodyPr/>
        <a:lstStyle/>
        <a:p>
          <a:endParaRPr lang="en-US"/>
        </a:p>
      </dgm:t>
    </dgm:pt>
    <dgm:pt modelId="{AA1858D2-587A-4C76-BACD-41C179CB6C3E}">
      <dgm:prSet/>
      <dgm:spPr/>
      <dgm:t>
        <a:bodyPr/>
        <a:lstStyle/>
        <a:p>
          <a:r>
            <a:rPr lang="en-US"/>
            <a:t>Reference: Panko &amp; Port (2019), Chen &amp; Popovich (2019)</a:t>
          </a:r>
        </a:p>
      </dgm:t>
    </dgm:pt>
    <dgm:pt modelId="{8967616C-6367-46B9-BA89-B88921BBD489}" type="parTrans" cxnId="{A5828BB9-626A-4A28-A276-10D64610FFC3}">
      <dgm:prSet/>
      <dgm:spPr/>
      <dgm:t>
        <a:bodyPr/>
        <a:lstStyle/>
        <a:p>
          <a:endParaRPr lang="en-US"/>
        </a:p>
      </dgm:t>
    </dgm:pt>
    <dgm:pt modelId="{F98EA296-4676-4FBB-8146-7A11426C9565}" type="sibTrans" cxnId="{A5828BB9-626A-4A28-A276-10D64610FFC3}">
      <dgm:prSet/>
      <dgm:spPr/>
      <dgm:t>
        <a:bodyPr/>
        <a:lstStyle/>
        <a:p>
          <a:endParaRPr lang="en-US"/>
        </a:p>
      </dgm:t>
    </dgm:pt>
    <dgm:pt modelId="{82F2AE09-743B-4732-9061-C6539BA08577}" type="pres">
      <dgm:prSet presAssocID="{D82038E0-AD18-40FA-A81A-4B2C5B99A671}" presName="matrix" presStyleCnt="0">
        <dgm:presLayoutVars>
          <dgm:chMax val="1"/>
          <dgm:dir/>
          <dgm:resizeHandles val="exact"/>
        </dgm:presLayoutVars>
      </dgm:prSet>
      <dgm:spPr/>
    </dgm:pt>
    <dgm:pt modelId="{536CF3FF-22CC-416F-9855-C17287F9C9D5}" type="pres">
      <dgm:prSet presAssocID="{D82038E0-AD18-40FA-A81A-4B2C5B99A671}" presName="diamond" presStyleLbl="bgShp" presStyleIdx="0" presStyleCnt="1"/>
      <dgm:spPr/>
    </dgm:pt>
    <dgm:pt modelId="{4C693879-6BE7-4F49-8CB2-54D75067BAEB}" type="pres">
      <dgm:prSet presAssocID="{D82038E0-AD18-40FA-A81A-4B2C5B99A67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C3F98B6-A894-4E08-9454-2BC3BB87B94F}" type="pres">
      <dgm:prSet presAssocID="{D82038E0-AD18-40FA-A81A-4B2C5B99A67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1B42AB6-A7DA-4288-A851-DFD8BF823D13}" type="pres">
      <dgm:prSet presAssocID="{D82038E0-AD18-40FA-A81A-4B2C5B99A67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F6CD2A2-19B0-469A-B4A0-084F29BCE6CB}" type="pres">
      <dgm:prSet presAssocID="{D82038E0-AD18-40FA-A81A-4B2C5B99A67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CE78335-47CC-4455-A01C-6C12192397AC}" srcId="{D82038E0-AD18-40FA-A81A-4B2C5B99A671}" destId="{E9E993BB-EFED-4BD7-9F98-6EFFE6278778}" srcOrd="0" destOrd="0" parTransId="{D3365925-7BF2-4F87-A374-A533EBECF22C}" sibTransId="{927BF479-335B-4CB7-B7DC-B35790B7ED05}"/>
    <dgm:cxn modelId="{6455D83F-3EB8-4FEF-863B-81338F027B12}" srcId="{D82038E0-AD18-40FA-A81A-4B2C5B99A671}" destId="{B4C1BD9E-A77B-4BE0-8B5C-5A6B6972079B}" srcOrd="2" destOrd="0" parTransId="{EA8AEC91-7292-4D85-B96D-C801CF060396}" sibTransId="{66226117-B8F3-431D-9E68-13A61A3DC8C8}"/>
    <dgm:cxn modelId="{0F34C762-72BF-444A-B0DC-FCB894E8286C}" type="presOf" srcId="{5E041B1C-FED4-45BA-9CC1-E9F317FE458B}" destId="{4C3F98B6-A894-4E08-9454-2BC3BB87B94F}" srcOrd="0" destOrd="0" presId="urn:microsoft.com/office/officeart/2005/8/layout/matrix3"/>
    <dgm:cxn modelId="{50642E4C-352B-499C-B28B-E1260803D9C6}" type="presOf" srcId="{E9E993BB-EFED-4BD7-9F98-6EFFE6278778}" destId="{4C693879-6BE7-4F49-8CB2-54D75067BAEB}" srcOrd="0" destOrd="0" presId="urn:microsoft.com/office/officeart/2005/8/layout/matrix3"/>
    <dgm:cxn modelId="{AA5DC554-4F09-4460-AA87-429AD56D2B8D}" type="presOf" srcId="{D82038E0-AD18-40FA-A81A-4B2C5B99A671}" destId="{82F2AE09-743B-4732-9061-C6539BA08577}" srcOrd="0" destOrd="0" presId="urn:microsoft.com/office/officeart/2005/8/layout/matrix3"/>
    <dgm:cxn modelId="{6DE56597-7211-4C9F-8EA6-96B6448A52FF}" type="presOf" srcId="{AA1858D2-587A-4C76-BACD-41C179CB6C3E}" destId="{9F6CD2A2-19B0-469A-B4A0-084F29BCE6CB}" srcOrd="0" destOrd="0" presId="urn:microsoft.com/office/officeart/2005/8/layout/matrix3"/>
    <dgm:cxn modelId="{A5828BB9-626A-4A28-A276-10D64610FFC3}" srcId="{D82038E0-AD18-40FA-A81A-4B2C5B99A671}" destId="{AA1858D2-587A-4C76-BACD-41C179CB6C3E}" srcOrd="3" destOrd="0" parTransId="{8967616C-6367-46B9-BA89-B88921BBD489}" sibTransId="{F98EA296-4676-4FBB-8146-7A11426C9565}"/>
    <dgm:cxn modelId="{1EEDCAD5-97AB-4887-A0D9-2A1BD43BCF1B}" srcId="{D82038E0-AD18-40FA-A81A-4B2C5B99A671}" destId="{5E041B1C-FED4-45BA-9CC1-E9F317FE458B}" srcOrd="1" destOrd="0" parTransId="{6E46FE34-5C6C-42E1-AB4A-D6129788A799}" sibTransId="{D98F8EAC-9BFA-4649-A535-DDD235308629}"/>
    <dgm:cxn modelId="{E1D9D6FF-5818-4C63-A717-CB20FA756556}" type="presOf" srcId="{B4C1BD9E-A77B-4BE0-8B5C-5A6B6972079B}" destId="{11B42AB6-A7DA-4288-A851-DFD8BF823D13}" srcOrd="0" destOrd="0" presId="urn:microsoft.com/office/officeart/2005/8/layout/matrix3"/>
    <dgm:cxn modelId="{20CC5AAA-1BC0-44E6-93B4-D8F0B9A5B80A}" type="presParOf" srcId="{82F2AE09-743B-4732-9061-C6539BA08577}" destId="{536CF3FF-22CC-416F-9855-C17287F9C9D5}" srcOrd="0" destOrd="0" presId="urn:microsoft.com/office/officeart/2005/8/layout/matrix3"/>
    <dgm:cxn modelId="{EE3AA708-0606-4734-B0C0-66A9A6C2DF7D}" type="presParOf" srcId="{82F2AE09-743B-4732-9061-C6539BA08577}" destId="{4C693879-6BE7-4F49-8CB2-54D75067BAEB}" srcOrd="1" destOrd="0" presId="urn:microsoft.com/office/officeart/2005/8/layout/matrix3"/>
    <dgm:cxn modelId="{56CE1646-A6D2-4AD1-9EE1-CF914DAEC9BD}" type="presParOf" srcId="{82F2AE09-743B-4732-9061-C6539BA08577}" destId="{4C3F98B6-A894-4E08-9454-2BC3BB87B94F}" srcOrd="2" destOrd="0" presId="urn:microsoft.com/office/officeart/2005/8/layout/matrix3"/>
    <dgm:cxn modelId="{1DFBDA46-78ED-4112-B5A2-A62E8241C998}" type="presParOf" srcId="{82F2AE09-743B-4732-9061-C6539BA08577}" destId="{11B42AB6-A7DA-4288-A851-DFD8BF823D13}" srcOrd="3" destOrd="0" presId="urn:microsoft.com/office/officeart/2005/8/layout/matrix3"/>
    <dgm:cxn modelId="{A4810220-B00D-4ADD-B57B-6AA74950E74F}" type="presParOf" srcId="{82F2AE09-743B-4732-9061-C6539BA08577}" destId="{9F6CD2A2-19B0-469A-B4A0-084F29BCE6C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CF3FF-22CC-416F-9855-C17287F9C9D5}">
      <dsp:nvSpPr>
        <dsp:cNvPr id="0" name=""/>
        <dsp:cNvSpPr/>
      </dsp:nvSpPr>
      <dsp:spPr>
        <a:xfrm>
          <a:off x="0" y="62933"/>
          <a:ext cx="4642845" cy="464284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693879-6BE7-4F49-8CB2-54D75067BAEB}">
      <dsp:nvSpPr>
        <dsp:cNvPr id="0" name=""/>
        <dsp:cNvSpPr/>
      </dsp:nvSpPr>
      <dsp:spPr>
        <a:xfrm>
          <a:off x="441070" y="504004"/>
          <a:ext cx="1810709" cy="18107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Excel is essential for budgeting, forecasting, tax computation</a:t>
          </a:r>
        </a:p>
      </dsp:txBody>
      <dsp:txXfrm>
        <a:off x="529462" y="592396"/>
        <a:ext cx="1633925" cy="1633925"/>
      </dsp:txXfrm>
    </dsp:sp>
    <dsp:sp modelId="{4C3F98B6-A894-4E08-9454-2BC3BB87B94F}">
      <dsp:nvSpPr>
        <dsp:cNvPr id="0" name=""/>
        <dsp:cNvSpPr/>
      </dsp:nvSpPr>
      <dsp:spPr>
        <a:xfrm>
          <a:off x="2391065" y="504004"/>
          <a:ext cx="1810709" cy="18107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Helps automate processes, visualize data, manage clients</a:t>
          </a:r>
        </a:p>
      </dsp:txBody>
      <dsp:txXfrm>
        <a:off x="2479457" y="592396"/>
        <a:ext cx="1633925" cy="1633925"/>
      </dsp:txXfrm>
    </dsp:sp>
    <dsp:sp modelId="{11B42AB6-A7DA-4288-A851-DFD8BF823D13}">
      <dsp:nvSpPr>
        <dsp:cNvPr id="0" name=""/>
        <dsp:cNvSpPr/>
      </dsp:nvSpPr>
      <dsp:spPr>
        <a:xfrm>
          <a:off x="441070" y="2453999"/>
          <a:ext cx="1810709" cy="18107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Used alongside Google Forms, Canva, and CRM tools</a:t>
          </a:r>
        </a:p>
      </dsp:txBody>
      <dsp:txXfrm>
        <a:off x="529462" y="2542391"/>
        <a:ext cx="1633925" cy="1633925"/>
      </dsp:txXfrm>
    </dsp:sp>
    <dsp:sp modelId="{9F6CD2A2-19B0-469A-B4A0-084F29BCE6CB}">
      <dsp:nvSpPr>
        <dsp:cNvPr id="0" name=""/>
        <dsp:cNvSpPr/>
      </dsp:nvSpPr>
      <dsp:spPr>
        <a:xfrm>
          <a:off x="2391065" y="2453999"/>
          <a:ext cx="1810709" cy="18107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Reference: Panko &amp; Port (2019), Chen &amp; Popovich (2019)</a:t>
          </a:r>
        </a:p>
      </dsp:txBody>
      <dsp:txXfrm>
        <a:off x="2479457" y="2542391"/>
        <a:ext cx="1633925" cy="16339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706317-905B-40C7-9A67-C8E541EB74DF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0BE018-B004-466D-9349-DFBF8B1693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837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0BE018-B004-466D-9349-DFBF8B1693A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688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088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605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830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298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6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69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762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369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886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421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179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34732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389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8255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5930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9604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894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0268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docs.google.com/forms/d/e/1FAIpQLSfabR8rcLtz2gVkTmgh-T2dQOp2XJIsXQTX8xErkLQgzoCYgg/viewform?usp=header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FndQI6r0hA" TargetMode="Externa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NFndQI6r0hA?feature=oembed" TargetMode="Externa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532" y="620722"/>
            <a:ext cx="2639061" cy="114246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Turning Research into Action: AD Tax Solution</a:t>
            </a:r>
          </a:p>
        </p:txBody>
      </p:sp>
      <p:sp>
        <p:nvSpPr>
          <p:cNvPr id="12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742" y="620722"/>
            <a:ext cx="4931622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A93344E1-0FC8-D762-06D9-601E060FBD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914"/>
          <a:stretch>
            <a:fillRect/>
          </a:stretch>
        </p:blipFill>
        <p:spPr>
          <a:xfrm>
            <a:off x="583546" y="786117"/>
            <a:ext cx="4684014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9532" y="1822449"/>
            <a:ext cx="2609564" cy="307022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200"/>
              <a:t>                                 </a:t>
            </a:r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r>
              <a:rPr lang="en-US" sz="1200"/>
              <a:t>                                By Alina Dinu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340D3-91E3-596B-F6BA-6BCABA85C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766" y="345830"/>
            <a:ext cx="6402468" cy="2319867"/>
          </a:xfrm>
        </p:spPr>
        <p:txBody>
          <a:bodyPr/>
          <a:lstStyle/>
          <a:p>
            <a:r>
              <a:rPr lang="en-US"/>
              <a:t>Bringing all together-my self-assessment tax agent project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ACBB5-CBAC-5E6E-0F17-342E93D809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585" y="2975707"/>
            <a:ext cx="6402467" cy="1532467"/>
          </a:xfrm>
        </p:spPr>
        <p:txBody>
          <a:bodyPr>
            <a:normAutofit fontScale="85000" lnSpcReduction="20000"/>
          </a:bodyPr>
          <a:lstStyle/>
          <a:p>
            <a:r>
              <a:rPr lang="en-US"/>
              <a:t>    Overview of tasks:</a:t>
            </a:r>
          </a:p>
          <a:p>
            <a:pPr marL="342900" indent="-342900">
              <a:buAutoNum type="arabicPeriod"/>
            </a:pPr>
            <a:r>
              <a:rPr lang="en-US"/>
              <a:t>Questionnaire analysis and digital marketing materials</a:t>
            </a:r>
          </a:p>
          <a:p>
            <a:pPr marL="342900" indent="-342900">
              <a:buAutoNum type="arabicPeriod"/>
            </a:pPr>
            <a:r>
              <a:rPr lang="en-US"/>
              <a:t>Financial projection using Microsoft Excel</a:t>
            </a:r>
          </a:p>
          <a:p>
            <a:pPr marL="342900" indent="-342900">
              <a:buAutoNum type="arabicPeriod"/>
            </a:pPr>
            <a:r>
              <a:rPr lang="en-US"/>
              <a:t>A 2-minutes promotional video </a:t>
            </a:r>
          </a:p>
          <a:p>
            <a:r>
              <a:rPr lang="en-US"/>
              <a:t>How each task connects to support my business plan</a:t>
            </a:r>
          </a:p>
        </p:txBody>
      </p:sp>
    </p:spTree>
    <p:extLst>
      <p:ext uri="{BB962C8B-B14F-4D97-AF65-F5344CB8AC3E}">
        <p14:creationId xmlns:p14="http://schemas.microsoft.com/office/powerpoint/2010/main" val="2179158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105" y="398909"/>
            <a:ext cx="5657850" cy="1507067"/>
          </a:xfrm>
        </p:spPr>
        <p:txBody>
          <a:bodyPr>
            <a:normAutofit/>
          </a:bodyPr>
          <a:lstStyle/>
          <a:p>
            <a:r>
              <a:rPr lang="en-US"/>
              <a:t>Task 1: Market Research &amp; Questionnaire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800" y="1995854"/>
            <a:ext cx="5619853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/>
              <a:t> Created a 15-question Google Form for freelancers and gig workers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u="sng">
                <a:hlinkClick r:id="rId2"/>
              </a:rPr>
              <a:t>https://docs.google.com/forms/d/e/1FAIpQLSfabR8rcLtz2gVkTmgh-T2dQOp2XJIsXQTX8xErkLQgzoCYgg/viewform?usp=header</a:t>
            </a:r>
            <a:r>
              <a:rPr lang="en-GB" sz="1600"/>
              <a:t> </a:t>
            </a:r>
            <a:endParaRPr lang="en-US" sz="1600"/>
          </a:p>
          <a:p>
            <a:pPr>
              <a:lnSpc>
                <a:spcPct val="90000"/>
              </a:lnSpc>
            </a:pPr>
            <a:r>
              <a:rPr lang="en-US" sz="1600"/>
              <a:t> Questions included Likert scales, multiple choice, open-text</a:t>
            </a:r>
          </a:p>
          <a:p>
            <a:pPr>
              <a:lnSpc>
                <a:spcPct val="90000"/>
              </a:lnSpc>
            </a:pPr>
            <a:r>
              <a:rPr lang="en-US" sz="1600"/>
              <a:t> Shared via social media and email — 38 responses collected</a:t>
            </a:r>
          </a:p>
          <a:p>
            <a:pPr>
              <a:lnSpc>
                <a:spcPct val="90000"/>
              </a:lnSpc>
            </a:pPr>
            <a:r>
              <a:rPr lang="en-US" sz="1600"/>
              <a:t> Aimed to identify gaps in tax knowledge, service preferences, and communication habits</a:t>
            </a:r>
          </a:p>
          <a:p>
            <a:pPr>
              <a:lnSpc>
                <a:spcPct val="90000"/>
              </a:lnSpc>
            </a:pPr>
            <a:r>
              <a:rPr lang="en-US" sz="1600"/>
              <a:t>Reference: Bryman (2016)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9C28F678-6D02-CFF2-E8D9-27E17900A0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134" r="44255" b="-1"/>
          <a:stretch>
            <a:fillRect/>
          </a:stretch>
        </p:blipFill>
        <p:spPr>
          <a:xfrm>
            <a:off x="6615452" y="10"/>
            <a:ext cx="2528548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509B08A-C1EC-478C-86AF-60ADE06D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217" y="685800"/>
            <a:ext cx="3613992" cy="4603749"/>
          </a:xfrm>
        </p:spPr>
        <p:txBody>
          <a:bodyPr>
            <a:normAutofit/>
          </a:bodyPr>
          <a:lstStyle/>
          <a:p>
            <a:pPr algn="r"/>
            <a:r>
              <a:rPr lang="en-US" sz="4500"/>
              <a:t>Data Analysis &amp; Key Insights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21CC330-4259-4C32-BF8B-5FE13FFAB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9" y="0"/>
            <a:ext cx="4572001" cy="6858000"/>
          </a:xfrm>
          <a:prstGeom prst="rect">
            <a:avLst/>
          </a:prstGeom>
          <a:solidFill>
            <a:schemeClr val="bg2">
              <a:alpha val="9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9238" y="685800"/>
            <a:ext cx="3659219" cy="460375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>
                <a:solidFill>
                  <a:schemeClr val="tx1"/>
                </a:solidFill>
              </a:rPr>
              <a:t>1. 40% use DIY tax software, 30% have no help → clear knowledge gap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>
                <a:solidFill>
                  <a:schemeClr val="tx1"/>
                </a:solidFill>
              </a:rPr>
              <a:t>2. 71% prefer messaging over calls → digital-first communication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>
                <a:solidFill>
                  <a:schemeClr val="tx1"/>
                </a:solidFill>
              </a:rPr>
              <a:t>3. 48% would pay £100–£150 for tax services → price-sensitive audience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These insights shaped the business model, pricing, and service delivery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>
                <a:solidFill>
                  <a:schemeClr val="tx1"/>
                </a:solidFill>
              </a:rPr>
              <a:t>Reference: OECD (2021), Kotler et al. (2019)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8" y="697847"/>
            <a:ext cx="5657850" cy="1507067"/>
          </a:xfrm>
        </p:spPr>
        <p:txBody>
          <a:bodyPr>
            <a:normAutofit/>
          </a:bodyPr>
          <a:lstStyle/>
          <a:p>
            <a:r>
              <a:t>Website Design Based on Research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158" y="2068511"/>
            <a:ext cx="5619853" cy="3615267"/>
          </a:xfrm>
        </p:spPr>
        <p:txBody>
          <a:bodyPr>
            <a:normAutofit/>
          </a:bodyPr>
          <a:lstStyle/>
          <a:p>
            <a:r>
              <a:t> Built a clean </a:t>
            </a:r>
            <a:r>
              <a:rPr lang="en-US"/>
              <a:t>6</a:t>
            </a:r>
            <a:r>
              <a:t>-page website on </a:t>
            </a:r>
            <a:r>
              <a:rPr err="1"/>
              <a:t>WebWave</a:t>
            </a:r>
            <a:endParaRPr lang="en-US"/>
          </a:p>
          <a:p>
            <a:r>
              <a:t> Features: WhatsApp chat, pricing page, FAQs, testimonials</a:t>
            </a:r>
            <a:endParaRPr lang="en-US"/>
          </a:p>
          <a:p>
            <a:r>
              <a:t> Simple navigation (Hick’s Law), large buttons (</a:t>
            </a:r>
            <a:r>
              <a:rPr err="1"/>
              <a:t>Fitt’s</a:t>
            </a:r>
            <a:r>
              <a:t> Law)</a:t>
            </a:r>
            <a:endParaRPr lang="en-US"/>
          </a:p>
          <a:p>
            <a:r>
              <a:t> SEO-</a:t>
            </a:r>
            <a:r>
              <a:rPr err="1"/>
              <a:t>optimised</a:t>
            </a:r>
            <a:r>
              <a:t>: keywords, meta tags, mobile responsive</a:t>
            </a:r>
            <a:endParaRPr lang="en-US"/>
          </a:p>
          <a:p>
            <a:pPr marL="0" indent="0">
              <a:buNone/>
            </a:pPr>
            <a:r>
              <a:t>Reference: Chaffey &amp; Ellis-Chadwick (2019)</a:t>
            </a:r>
            <a:endParaRPr lang="en-US"/>
          </a:p>
        </p:txBody>
      </p:sp>
      <p:pic>
        <p:nvPicPr>
          <p:cNvPr id="5" name="Picture 4" descr="Multi-colored dialogue boxes">
            <a:extLst>
              <a:ext uri="{FF2B5EF4-FFF2-40B4-BE49-F238E27FC236}">
                <a16:creationId xmlns:a16="http://schemas.microsoft.com/office/drawing/2014/main" id="{5D5F7539-F943-F563-79AE-1BE339294D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74" r="37652" b="2"/>
          <a:stretch>
            <a:fillRect/>
          </a:stretch>
        </p:blipFill>
        <p:spPr>
          <a:xfrm>
            <a:off x="6615452" y="10"/>
            <a:ext cx="2528548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6F819BF-BEC4-454B-82CF-C7F192640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976E7E10-F563-CF77-122E-1B3699718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9532" y="620722"/>
            <a:ext cx="2537206" cy="1142462"/>
          </a:xfrm>
        </p:spPr>
        <p:txBody>
          <a:bodyPr anchor="b">
            <a:normAutofit/>
          </a:bodyPr>
          <a:lstStyle/>
          <a:p>
            <a:r>
              <a:rPr lang="en-US" sz="2100">
                <a:solidFill>
                  <a:srgbClr val="FFFFFF"/>
                </a:solidFill>
              </a:rPr>
              <a:t>Website created with </a:t>
            </a:r>
            <a:r>
              <a:rPr lang="en-US" sz="2100" err="1">
                <a:solidFill>
                  <a:srgbClr val="FFFFFF"/>
                </a:solidFill>
              </a:rPr>
              <a:t>webwave</a:t>
            </a:r>
            <a:endParaRPr lang="en-US" sz="2100">
              <a:solidFill>
                <a:srgbClr val="FFFFFF"/>
              </a:solidFill>
            </a:endParaRPr>
          </a:p>
        </p:txBody>
      </p:sp>
      <p:sp useBgFill="1">
        <p:nvSpPr>
          <p:cNvPr id="13" name="Snip Diagonal Corner Rectangle 21">
            <a:extLst>
              <a:ext uri="{FF2B5EF4-FFF2-40B4-BE49-F238E27FC236}">
                <a16:creationId xmlns:a16="http://schemas.microsoft.com/office/drawing/2014/main" id="{79D5C3D0-88DD-405B-A549-4B5C3712E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159" y="641648"/>
            <a:ext cx="4931622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9B69B3C-A557-1E7F-0205-3010E115DD8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354" y="1097060"/>
            <a:ext cx="2177914" cy="433416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AB308DD-6110-3E0E-B117-925AD5F23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9532" y="1822449"/>
            <a:ext cx="2609564" cy="2922591"/>
          </a:xfrm>
        </p:spPr>
        <p:txBody>
          <a:bodyPr anchor="t">
            <a:normAutofit/>
          </a:bodyPr>
          <a:lstStyle/>
          <a:p>
            <a:endParaRPr lang="en-US" sz="1000">
              <a:solidFill>
                <a:srgbClr val="0F496F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29E1950-A366-48B7-8DAB-726C0DE58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24123CD-2156-4134-A3FB-C82036B5F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82DAEA8-4DC7-4972-8972-06976C61D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33B16A3-1C35-4E6B-88DA-2A2550F94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06381D1-240B-4A28-88D3-6ACC575DC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C8CFC7B-B818-47F0-AE87-6B34B07D1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320253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3" y="2"/>
            <a:ext cx="9143307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9141618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4487332"/>
            <a:ext cx="6400800" cy="1507067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chemeClr val="tx2"/>
                </a:solidFill>
              </a:rPr>
              <a:t>Marketing Materials via Canva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159" y="685800"/>
            <a:ext cx="6400800" cy="36152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 Flyers with QR codes, Instagram promo post, client testimonial card</a:t>
            </a:r>
          </a:p>
          <a:p>
            <a:r>
              <a:rPr lang="en-US">
                <a:solidFill>
                  <a:schemeClr val="tx1"/>
                </a:solidFill>
              </a:rPr>
              <a:t> Consistent brand visuals: blue/white </a:t>
            </a:r>
            <a:r>
              <a:rPr lang="en-US" err="1">
                <a:solidFill>
                  <a:schemeClr val="tx1"/>
                </a:solidFill>
              </a:rPr>
              <a:t>colour</a:t>
            </a:r>
            <a:r>
              <a:rPr lang="en-US">
                <a:solidFill>
                  <a:schemeClr val="tx1"/>
                </a:solidFill>
              </a:rPr>
              <a:t> palette, clear fonts</a:t>
            </a:r>
          </a:p>
          <a:p>
            <a:r>
              <a:rPr lang="en-US">
                <a:solidFill>
                  <a:schemeClr val="tx1"/>
                </a:solidFill>
              </a:rPr>
              <a:t> Messaging reflects research: trust, clarity, affordability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Reference: Labrecque &amp; Milne (2013), Rowley (2008)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217" y="685800"/>
            <a:ext cx="3613992" cy="4603749"/>
          </a:xfrm>
        </p:spPr>
        <p:txBody>
          <a:bodyPr>
            <a:normAutofit/>
          </a:bodyPr>
          <a:lstStyle/>
          <a:p>
            <a:pPr algn="r"/>
            <a:r>
              <a:rPr lang="en-US" sz="3500"/>
              <a:t>Audience Segmentation &amp; SEO</a:t>
            </a:r>
          </a:p>
        </p:txBody>
      </p:sp>
      <p:sp>
        <p:nvSpPr>
          <p:cNvPr id="40" name="Content Placeholder 2"/>
          <p:cNvSpPr>
            <a:spLocks noGrp="1"/>
          </p:cNvSpPr>
          <p:nvPr>
            <p:ph idx="1"/>
          </p:nvPr>
        </p:nvSpPr>
        <p:spPr>
          <a:xfrm>
            <a:off x="4969238" y="685800"/>
            <a:ext cx="3659219" cy="46037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>
                <a:solidFill>
                  <a:schemeClr val="tx1"/>
                </a:solidFill>
              </a:rPr>
              <a:t> Segment 1: Digital Self-Starters (20–40, tech-savvy, Instagram/WhatsApp)</a:t>
            </a:r>
          </a:p>
          <a:p>
            <a:pPr>
              <a:lnSpc>
                <a:spcPct val="90000"/>
              </a:lnSpc>
            </a:pPr>
            <a:r>
              <a:rPr>
                <a:solidFill>
                  <a:schemeClr val="tx1"/>
                </a:solidFill>
              </a:rPr>
              <a:t> Segment 2: Support Seekers (40+, prefer email/Facebook)</a:t>
            </a:r>
          </a:p>
          <a:p>
            <a:pPr>
              <a:lnSpc>
                <a:spcPct val="90000"/>
              </a:lnSpc>
            </a:pPr>
            <a:r>
              <a:rPr>
                <a:solidFill>
                  <a:schemeClr val="tx1"/>
                </a:solidFill>
              </a:rPr>
              <a:t> SEO: “self-employed tax help UK”, “file tax return online”</a:t>
            </a:r>
          </a:p>
          <a:p>
            <a:pPr>
              <a:lnSpc>
                <a:spcPct val="90000"/>
              </a:lnSpc>
            </a:pPr>
            <a:r>
              <a:rPr>
                <a:solidFill>
                  <a:schemeClr val="tx1"/>
                </a:solidFill>
              </a:rPr>
              <a:t> Search visibility based on user behaviour</a:t>
            </a:r>
          </a:p>
          <a:p>
            <a:pPr marL="0" indent="0">
              <a:lnSpc>
                <a:spcPct val="90000"/>
              </a:lnSpc>
              <a:buNone/>
            </a:pPr>
            <a:r>
              <a:rPr>
                <a:solidFill>
                  <a:schemeClr val="tx1"/>
                </a:solidFill>
              </a:rPr>
              <a:t>Reference: Fishkin &amp; Høgenhaven (2015)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231" y="530793"/>
            <a:ext cx="5657850" cy="1507067"/>
          </a:xfrm>
        </p:spPr>
        <p:txBody>
          <a:bodyPr>
            <a:normAutofit/>
          </a:bodyPr>
          <a:lstStyle/>
          <a:p>
            <a:r>
              <a:rPr lang="en-US"/>
              <a:t>Task 2: Excel Financial Projection</a:t>
            </a:r>
          </a:p>
        </p:txBody>
      </p:sp>
      <p:sp>
        <p:nvSpPr>
          <p:cNvPr id="22" name="Content Placeholder 2"/>
          <p:cNvSpPr>
            <a:spLocks noGrp="1"/>
          </p:cNvSpPr>
          <p:nvPr>
            <p:ph idx="1"/>
          </p:nvPr>
        </p:nvSpPr>
        <p:spPr>
          <a:xfrm>
            <a:off x="364596" y="2510366"/>
            <a:ext cx="5619853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 12-month projection: income, expenses, profit/loss</a:t>
            </a:r>
          </a:p>
          <a:p>
            <a:pPr>
              <a:lnSpc>
                <a:spcPct val="90000"/>
              </a:lnSpc>
            </a:pPr>
            <a:r>
              <a:rPr lang="en-US"/>
              <a:t> Excel used to track cashflow, calculate taxes, and manage clients</a:t>
            </a:r>
          </a:p>
          <a:p>
            <a:pPr>
              <a:lnSpc>
                <a:spcPct val="90000"/>
              </a:lnSpc>
            </a:pPr>
            <a:r>
              <a:rPr lang="en-US"/>
              <a:t> Chart created: income vs. expenses bar chart</a:t>
            </a:r>
          </a:p>
          <a:p>
            <a:pPr>
              <a:lnSpc>
                <a:spcPct val="90000"/>
              </a:lnSpc>
            </a:pPr>
            <a:r>
              <a:rPr lang="en-US"/>
              <a:t> Formulas: SUM, Profit = Income – Expenses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/>
              <a:t>Reference: </a:t>
            </a:r>
            <a:r>
              <a:rPr lang="en-US" err="1"/>
              <a:t>Atrill</a:t>
            </a:r>
            <a:r>
              <a:rPr lang="en-US"/>
              <a:t> &amp; McLaney (2020), Firth &amp; Lawrence (2021)</a:t>
            </a:r>
          </a:p>
        </p:txBody>
      </p:sp>
      <p:pic>
        <p:nvPicPr>
          <p:cNvPr id="24" name="Picture 23" descr="Codes on papers">
            <a:extLst>
              <a:ext uri="{FF2B5EF4-FFF2-40B4-BE49-F238E27FC236}">
                <a16:creationId xmlns:a16="http://schemas.microsoft.com/office/drawing/2014/main" id="{4D1D188C-148F-162D-90D1-BC6E496873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669" r="36720" b="-1"/>
          <a:stretch>
            <a:fillRect/>
          </a:stretch>
        </p:blipFill>
        <p:spPr>
          <a:xfrm>
            <a:off x="6615452" y="10"/>
            <a:ext cx="2528548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97404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1495" y="941424"/>
            <a:ext cx="2282922" cy="324861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Excel in  Digital Era 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F5701C81-8647-04B6-56CD-EDFF0B81D0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9105051"/>
              </p:ext>
            </p:extLst>
          </p:nvPr>
        </p:nvGraphicFramePr>
        <p:xfrm>
          <a:off x="705483" y="941424"/>
          <a:ext cx="4642845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685799"/>
            <a:ext cx="2810333" cy="4892040"/>
          </a:xfrm>
        </p:spPr>
        <p:txBody>
          <a:bodyPr>
            <a:normAutofit/>
          </a:bodyPr>
          <a:lstStyle/>
          <a:p>
            <a:pPr algn="r"/>
            <a:r>
              <a:rPr lang="en-US" sz="2700"/>
              <a:t>Task 3: Video Advertisement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88087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2"/>
          <p:cNvSpPr>
            <a:spLocks noGrp="1"/>
          </p:cNvSpPr>
          <p:nvPr>
            <p:ph idx="1"/>
          </p:nvPr>
        </p:nvSpPr>
        <p:spPr>
          <a:xfrm>
            <a:off x="3734971" y="685799"/>
            <a:ext cx="4716195" cy="4892040"/>
          </a:xfrm>
        </p:spPr>
        <p:txBody>
          <a:bodyPr>
            <a:normAutofit/>
          </a:bodyPr>
          <a:lstStyle/>
          <a:p>
            <a:r>
              <a:rPr>
                <a:solidFill>
                  <a:schemeClr val="tx1"/>
                </a:solidFill>
              </a:rPr>
              <a:t> </a:t>
            </a:r>
            <a:r>
              <a:rPr lang="en-US">
                <a:solidFill>
                  <a:schemeClr val="tx1"/>
                </a:solidFill>
              </a:rPr>
              <a:t>2</a:t>
            </a:r>
            <a:r>
              <a:rPr>
                <a:solidFill>
                  <a:schemeClr val="tx1"/>
                </a:solidFill>
              </a:rPr>
              <a:t>-minute branded video made using </a:t>
            </a:r>
            <a:r>
              <a:rPr lang="en-US">
                <a:solidFill>
                  <a:schemeClr val="tx1"/>
                </a:solidFill>
              </a:rPr>
              <a:t>Powerpoint</a:t>
            </a:r>
            <a:r>
              <a:rPr>
                <a:solidFill>
                  <a:schemeClr val="tx1"/>
                </a:solidFill>
              </a:rPr>
              <a:t> and uploaded to YouTube</a:t>
            </a:r>
          </a:p>
          <a:p>
            <a:r>
              <a:rPr>
                <a:solidFill>
                  <a:schemeClr val="tx1"/>
                </a:solidFill>
              </a:rPr>
              <a:t> Structure: problem, solution, CTA (book now)</a:t>
            </a:r>
          </a:p>
          <a:p>
            <a:r>
              <a:rPr>
                <a:solidFill>
                  <a:schemeClr val="tx1"/>
                </a:solidFill>
              </a:rPr>
              <a:t> Visuals reflect brand tone and key research insights</a:t>
            </a:r>
          </a:p>
          <a:p>
            <a:r>
              <a:rPr>
                <a:solidFill>
                  <a:schemeClr val="tx1"/>
                </a:solidFill>
              </a:rPr>
              <a:t> Includes my voice and on-screen intro</a:t>
            </a:r>
          </a:p>
          <a:p>
            <a:pPr marL="0" indent="0">
              <a:buNone/>
            </a:pPr>
            <a:r>
              <a:rPr>
                <a:solidFill>
                  <a:schemeClr val="tx1"/>
                </a:solidFill>
              </a:rPr>
              <a:t>Reference: Solomon et al. (2016)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8D667-F098-658A-05B6-23BDA3408D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038" y="-600808"/>
            <a:ext cx="6154713" cy="3124201"/>
          </a:xfrm>
        </p:spPr>
        <p:txBody>
          <a:bodyPr/>
          <a:lstStyle/>
          <a:p>
            <a:r>
              <a:rPr lang="en-US"/>
              <a:t>How it all fits together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B9737A-3247-423E-9CED-0698FB01E2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/>
              <a:t>-Questionnaire: Informed service features and marketing</a:t>
            </a:r>
          </a:p>
          <a:p>
            <a:r>
              <a:rPr lang="en-US"/>
              <a:t>-Excel : Enabled confident financial planning</a:t>
            </a:r>
          </a:p>
          <a:p>
            <a:r>
              <a:rPr lang="en-US"/>
              <a:t>-Video: Presented my service professionally</a:t>
            </a:r>
          </a:p>
          <a:p>
            <a:r>
              <a:rPr lang="en-US"/>
              <a:t>Each task supports a complete , digital-ready business plan</a:t>
            </a:r>
          </a:p>
        </p:txBody>
      </p:sp>
    </p:spTree>
    <p:extLst>
      <p:ext uri="{BB962C8B-B14F-4D97-AF65-F5344CB8AC3E}">
        <p14:creationId xmlns:p14="http://schemas.microsoft.com/office/powerpoint/2010/main" val="40309784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4487332"/>
            <a:ext cx="5657850" cy="1507067"/>
          </a:xfrm>
        </p:spPr>
        <p:txBody>
          <a:bodyPr>
            <a:normAutofit/>
          </a:bodyPr>
          <a:lstStyle/>
          <a:p>
            <a:r>
              <a:t>Reflection &amp; Skill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158" y="685800"/>
            <a:ext cx="5619853" cy="3615267"/>
          </a:xfrm>
        </p:spPr>
        <p:txBody>
          <a:bodyPr>
            <a:normAutofit/>
          </a:bodyPr>
          <a:lstStyle/>
          <a:p>
            <a:r>
              <a:t> New skills: questionnaire design, Excel forecasting, Canva marketing, SEO</a:t>
            </a:r>
          </a:p>
          <a:p>
            <a:r>
              <a:t> Learned to turn data into practical design decisions</a:t>
            </a:r>
          </a:p>
          <a:p>
            <a:r>
              <a:t>Next steps: develop CRM systems, improve video production, use Google Ads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C0A7D07B-6BE2-7BD8-D294-A61512606C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83" r="31698"/>
          <a:stretch>
            <a:fillRect/>
          </a:stretch>
        </p:blipFill>
        <p:spPr>
          <a:xfrm>
            <a:off x="6615452" y="10"/>
            <a:ext cx="2528548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/>
              <a:t>1. Bryman, A. (2016). Social Research Methods</a:t>
            </a:r>
          </a:p>
          <a:p>
            <a:r>
              <a:rPr lang="en-US"/>
              <a:t>2. OECD. (2021). Tax Reforms for Digital Age</a:t>
            </a:r>
          </a:p>
          <a:p>
            <a:r>
              <a:rPr lang="en-US"/>
              <a:t>3. Kotler, P. et al. (2019). Principles of Marketing</a:t>
            </a:r>
          </a:p>
          <a:p>
            <a:r>
              <a:rPr lang="en-US"/>
              <a:t>4. Chaffey, D., &amp; Ellis-Chadwick, F. (2019). Digital Marketing</a:t>
            </a:r>
          </a:p>
          <a:p>
            <a:r>
              <a:rPr lang="en-US"/>
              <a:t>5. Labrecque, L., &amp; Milne, G. (2013). J. Consumer Behaviour</a:t>
            </a:r>
          </a:p>
          <a:p>
            <a:r>
              <a:rPr lang="en-US"/>
              <a:t>6. Rowley, J. (2008). Journal of Marketing Management</a:t>
            </a:r>
          </a:p>
          <a:p>
            <a:r>
              <a:rPr lang="en-US"/>
              <a:t>7. Fishkin, R., &amp; Høgenhaven, T. (2015). SEO Strategy</a:t>
            </a:r>
          </a:p>
          <a:p>
            <a:r>
              <a:rPr lang="en-US"/>
              <a:t>8. Atrill, P., &amp; McLaney, E. (2020). Finance for Non-Specialists</a:t>
            </a:r>
          </a:p>
          <a:p>
            <a:r>
              <a:rPr lang="en-US"/>
              <a:t>9. Firth, C., &amp; Lawrence, K. (2021). Financial Ops Journal</a:t>
            </a:r>
          </a:p>
          <a:p>
            <a:r>
              <a:rPr lang="en-US"/>
              <a:t>10. Chen, I.J., &amp; Popovich, K. (2019). BPM Journal</a:t>
            </a:r>
          </a:p>
          <a:p>
            <a:r>
              <a:rPr lang="en-US"/>
              <a:t>11. Panko, R., &amp; Port, D. (2019). Business Data</a:t>
            </a:r>
          </a:p>
          <a:p>
            <a:r>
              <a:rPr lang="en-US"/>
              <a:t>12. Solomon, M. et al. (2016). Marketing: Real Choices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62B18-63FD-FDF2-0D36-E57D223195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Thank you-any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784312-82A2-2A9B-6E7F-3F558F4597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Thank you for listening!</a:t>
            </a:r>
          </a:p>
          <a:p>
            <a:r>
              <a:rPr lang="en-US"/>
              <a:t>I hope you enjoyed my project journey.</a:t>
            </a:r>
          </a:p>
          <a:p>
            <a:r>
              <a:rPr lang="en-US"/>
              <a:t>Please feel free to ask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21112080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DCB64DE-FB3A-4D83-9241-A0D26824B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B233BE-CAD8-31E7-3B2B-6933986ADE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9230" y="4414687"/>
            <a:ext cx="7687509" cy="12332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hlinkClick r:id="rId3"/>
              </a:rPr>
              <a:t>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2A317E-6B04-4009-B387-D5FBCFD7DE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1611" y="5627137"/>
            <a:ext cx="7687508" cy="4629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F496F"/>
                </a:solidFill>
              </a:rPr>
              <a:t>YouTube video</a:t>
            </a:r>
          </a:p>
        </p:txBody>
      </p:sp>
      <p:sp useBgFill="1">
        <p:nvSpPr>
          <p:cNvPr id="20" name="Snip Diagonal Corner Rectangle 6">
            <a:extLst>
              <a:ext uri="{FF2B5EF4-FFF2-40B4-BE49-F238E27FC236}">
                <a16:creationId xmlns:a16="http://schemas.microsoft.com/office/drawing/2014/main" id="{5E94C64B-831C-45FA-B484-591F4D577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276" y="606367"/>
            <a:ext cx="8211093" cy="3546637"/>
          </a:xfrm>
          <a:prstGeom prst="snip2DiagRect">
            <a:avLst>
              <a:gd name="adj1" fmla="val 13628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AD TAX SOLUTION WHY WORKING WITH US">
            <a:hlinkClick r:id="" action="ppaction://media"/>
            <a:extLst>
              <a:ext uri="{FF2B5EF4-FFF2-40B4-BE49-F238E27FC236}">
                <a16:creationId xmlns:a16="http://schemas.microsoft.com/office/drawing/2014/main" id="{4040B015-BDFD-664A-2906-D1F68FB323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94976" y="1105355"/>
            <a:ext cx="4530477" cy="255972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AC96E397-7705-43C9-AC81-FA8EF1951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3610BCA-0EBE-4357-AAC0-13841E7C5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60E1E24-3D98-4A53-A3AD-CBD84D94F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67E51D9-454B-4095-9718-C6B1CDED97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A8E8BDB-294C-4025-A6C1-2FFDDA36F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0D27BDE-F887-4341-B91A-3145A6142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428171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16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Slice</vt:lpstr>
      <vt:lpstr>Turning Research into Action: AD Tax Solution</vt:lpstr>
      <vt:lpstr>Bringing all together-my self-assessment tax agent project</vt:lpstr>
      <vt:lpstr>Task 1: Market Research &amp; Questionnaire Design</vt:lpstr>
      <vt:lpstr>Data Analysis &amp; Key Insights</vt:lpstr>
      <vt:lpstr>Website Design Based on Research</vt:lpstr>
      <vt:lpstr>Website created with webwave</vt:lpstr>
      <vt:lpstr>Marketing Materials via Canva</vt:lpstr>
      <vt:lpstr>Audience Segmentation &amp; SEO</vt:lpstr>
      <vt:lpstr>Task 2: Excel Financial Projection</vt:lpstr>
      <vt:lpstr>Excel in  Digital Era </vt:lpstr>
      <vt:lpstr>Task 3: Video Advertisement</vt:lpstr>
      <vt:lpstr>How it all fits together</vt:lpstr>
      <vt:lpstr>Reflection &amp; Skill Development</vt:lpstr>
      <vt:lpstr>References</vt:lpstr>
      <vt:lpstr>Thank you-any questions?</vt:lpstr>
      <vt:lpstr>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Turning Research into Action: AD Tax Solution</dc:title>
  <dc:subject/>
  <dc:creator/>
  <cp:keywords/>
  <dc:description>generated using python-pptx</dc:description>
  <cp:revision>1</cp:revision>
  <dcterms:created xsi:type="dcterms:W3CDTF">2013-01-27T09:14:16Z</dcterms:created>
  <dcterms:modified xsi:type="dcterms:W3CDTF">2025-06-29T23:11:59Z</dcterms:modified>
  <cp:category/>
</cp:coreProperties>
</file>