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71" r:id="rId6"/>
    <p:sldId id="272" r:id="rId7"/>
    <p:sldId id="270" r:id="rId8"/>
    <p:sldId id="269" r:id="rId9"/>
    <p:sldId id="26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15987" autoAdjust="0"/>
    <p:restoredTop sz="95179" autoAdjust="0"/>
  </p:normalViewPr>
  <p:slideViewPr>
    <p:cSldViewPr snapToGrid="0">
      <p:cViewPr>
        <p:scale>
          <a:sx n="70" d="100"/>
          <a:sy n="70" d="100"/>
        </p:scale>
        <p:origin x="608" y="63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AEA9F6-61A8-43C1-BBE7-4F54F7733DC3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3A7DEE-AA22-4940-9E0D-CCCAC09DAA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27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algn="just">
              <a:buFont typeface="+mj-lt"/>
              <a:buNone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719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endParaRPr lang="en-US" sz="12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7978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9848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3A7DEE-AA22-4940-9E0D-CCCAC09DAAE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355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5.png"/><Relationship Id="rId3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226082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46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90647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481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24599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581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22601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472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606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294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13125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30449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5985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41621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95044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82911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47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A16B2D9-1063-483E-8B43-48FFAA08322B}" type="datetimeFigureOut">
              <a:rPr lang="en-GB" smtClean="0"/>
              <a:t>15/08/2021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9702E4B-F344-4650-BBD4-BCA001A8D9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504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  <p:sldLayoutId id="214748369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3927A8E-BD9A-4932-AB6C-42CACE2BD7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4160" y="2019868"/>
            <a:ext cx="6815669" cy="1011954"/>
          </a:xfrm>
        </p:spPr>
        <p:txBody>
          <a:bodyPr>
            <a:normAutofit/>
          </a:bodyPr>
          <a:lstStyle/>
          <a:p>
            <a:r>
              <a:rPr lang="en-US" sz="3600" b="1" dirty="0"/>
              <a:t>Academic Employability Skills</a:t>
            </a:r>
            <a:endParaRPr lang="en-GB" sz="3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D1C9723-4F9C-4C95-8082-FBB7AF2C9A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Name</a:t>
            </a:r>
            <a:r>
              <a:rPr lang="en-GB" dirty="0" smtClean="0"/>
              <a:t>: </a:t>
            </a:r>
            <a:r>
              <a:rPr lang="en-GB" dirty="0" err="1" smtClean="0"/>
              <a:t>Farzana</a:t>
            </a:r>
            <a:r>
              <a:rPr lang="en-GB" dirty="0" smtClean="0"/>
              <a:t> Miah</a:t>
            </a:r>
            <a:endParaRPr lang="en-GB" dirty="0"/>
          </a:p>
          <a:p>
            <a:r>
              <a:rPr lang="en-GB" dirty="0"/>
              <a:t>Student ID: </a:t>
            </a:r>
            <a:r>
              <a:rPr lang="en-GB" dirty="0" smtClean="0"/>
              <a:t>2030574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221590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A5E449-3127-41A3-A4A5-E0D46E4D1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8D5E924-A92D-4507-9E2B-855C65069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497540"/>
            <a:ext cx="9827524" cy="3378328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 smtClean="0"/>
              <a:t>Every individual demonstrates to catch their cherished dream for the near future in the professional life. Without defining a specific goal an individual can’t proceed his/ her life in the right way. In response to career development, to have employability skills is a must. In regards to, here is going to highlight my indented career based on what I have earned employability skills.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4483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4D69A36-6213-4CBA-B45F-E649F4B40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Career choices</a:t>
            </a:r>
            <a:endParaRPr lang="en-GB" b="1" dirty="0"/>
          </a:p>
        </p:txBody>
      </p:sp>
      <p:sp>
        <p:nvSpPr>
          <p:cNvPr id="3" name="TextBox 2"/>
          <p:cNvSpPr txBox="1"/>
          <p:nvPr/>
        </p:nvSpPr>
        <p:spPr>
          <a:xfrm>
            <a:off x="900752" y="2811439"/>
            <a:ext cx="582759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400" dirty="0" smtClean="0"/>
              <a:t>An individual may have several career choices including entrepreneurs, HR professionals, consultant, financial manager and others but selecting a favourite one is a must for any individual in the job-market. My dream is to be an entrepreneur in the business sector. </a:t>
            </a:r>
            <a:endParaRPr lang="en-US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9163" y="2603453"/>
            <a:ext cx="4709783" cy="26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597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FC3BAB5-9A6F-4BF1-B043-9B466BB47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Employability skills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5C176FE-D20F-4B33-9CB5-8F78298CF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2514" y="2297623"/>
            <a:ext cx="10467832" cy="4280598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dirty="0" smtClean="0"/>
              <a:t>To be a successful entrepreneur in the business field, an individual must acquire employability skills including effective communication skills, organisational skills, time-management skills, motivational power, problem-solving skills, creativity and conflict management knowledge. I have already absorbed the mentioned employability skills during the module. The following skills belong to me.</a:t>
            </a:r>
          </a:p>
          <a:p>
            <a:pPr algn="just">
              <a:buFont typeface="Wingdings" pitchFamily="2" charset="2"/>
              <a:buChar char="q"/>
            </a:pPr>
            <a:r>
              <a:rPr lang="en-GB" sz="1600" b="1" dirty="0" smtClean="0"/>
              <a:t>Communication skills</a:t>
            </a:r>
          </a:p>
          <a:p>
            <a:pPr algn="just">
              <a:buFont typeface="Wingdings" pitchFamily="2" charset="2"/>
              <a:buChar char="q"/>
            </a:pPr>
            <a:r>
              <a:rPr lang="en-GB" sz="1600" b="1" dirty="0" smtClean="0"/>
              <a:t>Organisational skills</a:t>
            </a:r>
          </a:p>
          <a:p>
            <a:pPr algn="just">
              <a:buFont typeface="Wingdings" pitchFamily="2" charset="2"/>
              <a:buChar char="q"/>
            </a:pPr>
            <a:r>
              <a:rPr lang="en-GB" sz="1600" b="1" dirty="0" smtClean="0"/>
              <a:t>Problem-solving skills</a:t>
            </a:r>
          </a:p>
          <a:p>
            <a:pPr algn="just">
              <a:buFont typeface="Wingdings" pitchFamily="2" charset="2"/>
              <a:buChar char="q"/>
            </a:pPr>
            <a:r>
              <a:rPr lang="en-GB" sz="1600" b="1" dirty="0" smtClean="0"/>
              <a:t>Conflict management</a:t>
            </a:r>
          </a:p>
          <a:p>
            <a:pPr algn="just">
              <a:buFont typeface="Wingdings" pitchFamily="2" charset="2"/>
              <a:buChar char="q"/>
            </a:pPr>
            <a:r>
              <a:rPr lang="en-GB" sz="1600" b="1" dirty="0" smtClean="0"/>
              <a:t>Time-management</a:t>
            </a:r>
          </a:p>
          <a:p>
            <a:pPr algn="just">
              <a:buFont typeface="Wingdings" pitchFamily="2" charset="2"/>
              <a:buChar char="q"/>
            </a:pPr>
            <a:r>
              <a:rPr lang="en-GB" sz="1600" b="1" dirty="0" smtClean="0"/>
              <a:t>Public speaking</a:t>
            </a:r>
          </a:p>
          <a:p>
            <a:pPr algn="just">
              <a:buFont typeface="Wingdings" pitchFamily="2" charset="2"/>
              <a:buChar char="q"/>
            </a:pPr>
            <a:r>
              <a:rPr lang="en-GB" sz="1600" b="1" dirty="0" smtClean="0"/>
              <a:t>Leadership skills</a:t>
            </a:r>
            <a:endParaRPr lang="en-GB" sz="1600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5955" y="4165979"/>
            <a:ext cx="7112366" cy="2221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248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528" y="975307"/>
            <a:ext cx="9601196" cy="1303867"/>
          </a:xfrm>
        </p:spPr>
        <p:txBody>
          <a:bodyPr/>
          <a:lstStyle/>
          <a:p>
            <a:r>
              <a:rPr lang="en-GB" b="1" dirty="0" smtClean="0"/>
              <a:t>Continue….Employability </a:t>
            </a:r>
            <a:r>
              <a:rPr lang="en-GB" b="1" dirty="0"/>
              <a:t>skills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719" y="2606354"/>
            <a:ext cx="3526099" cy="101017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0418" y="3771898"/>
            <a:ext cx="3108738" cy="101562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6719" y="5314380"/>
            <a:ext cx="2789120" cy="88994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462818" y="2606354"/>
            <a:ext cx="63052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2000" b="1" dirty="0" smtClean="0"/>
              <a:t>Communication  skills:  </a:t>
            </a:r>
            <a:r>
              <a:rPr lang="en-US" sz="2000" dirty="0" smtClean="0"/>
              <a:t>When an entrepreneur can communicate with others in the right ways, it is possible to operate a business successfully in the market.  </a:t>
            </a:r>
            <a:endParaRPr lang="en-US" sz="2000" b="1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5451" y="3728450"/>
            <a:ext cx="3717162" cy="1059069"/>
          </a:xfrm>
        </p:spPr>
      </p:pic>
      <p:sp>
        <p:nvSpPr>
          <p:cNvPr id="11" name="TextBox 10"/>
          <p:cNvSpPr txBox="1"/>
          <p:nvPr/>
        </p:nvSpPr>
        <p:spPr>
          <a:xfrm>
            <a:off x="846161" y="3813222"/>
            <a:ext cx="63052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 smtClean="0"/>
              <a:t>Leadership Skills: </a:t>
            </a:r>
            <a:r>
              <a:rPr lang="en-US" dirty="0" smtClean="0"/>
              <a:t>It is mentioned that I have also leadership skills by which I will be able to direct my online based business successfully in the market. </a:t>
            </a:r>
            <a:r>
              <a:rPr lang="en-US" b="1" dirty="0" smtClean="0"/>
              <a:t> </a:t>
            </a:r>
            <a:endParaRPr lang="en-US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3828197" y="5252859"/>
            <a:ext cx="757450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dirty="0" smtClean="0"/>
              <a:t>Organisational skills:  </a:t>
            </a:r>
            <a:r>
              <a:rPr lang="en-US" dirty="0" smtClean="0"/>
              <a:t>To have knowledge about organisations, organisational management and business concepts is a must for an individual, which I have absorbed</a:t>
            </a:r>
            <a:r>
              <a:rPr lang="en-US" b="1" dirty="0" smtClean="0"/>
              <a:t>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70696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Continue….Employability skills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P</a:t>
            </a:r>
            <a:r>
              <a:rPr lang="en-US" b="1" dirty="0" smtClean="0"/>
              <a:t>roblem-solving skills</a:t>
            </a:r>
          </a:p>
          <a:p>
            <a:pPr marL="0" indent="0" algn="just">
              <a:buNone/>
            </a:pPr>
            <a:r>
              <a:rPr lang="en-US" dirty="0" smtClean="0"/>
              <a:t>Conflict or problem is commonly emerged in the working place. In response to a problem, I can take into some considerations which are significant. </a:t>
            </a:r>
          </a:p>
          <a:p>
            <a:pPr marL="0" indent="0">
              <a:buNone/>
            </a:pPr>
            <a:r>
              <a:rPr lang="en-US" b="1" dirty="0" smtClean="0"/>
              <a:t>Time-management skills</a:t>
            </a:r>
          </a:p>
          <a:p>
            <a:pPr marL="0" indent="0" algn="just">
              <a:buNone/>
            </a:pPr>
            <a:r>
              <a:rPr lang="en-US" dirty="0" smtClean="0"/>
              <a:t>I have also time-management skills to maintain business activities in the right time. </a:t>
            </a:r>
          </a:p>
          <a:p>
            <a:pPr marL="0" indent="0">
              <a:buNone/>
            </a:pPr>
            <a:r>
              <a:rPr lang="en-US" b="1" dirty="0" smtClean="0"/>
              <a:t>IT knowledge</a:t>
            </a:r>
          </a:p>
          <a:p>
            <a:pPr marL="0" indent="0" algn="just">
              <a:buNone/>
            </a:pPr>
            <a:r>
              <a:rPr lang="en-US" dirty="0" smtClean="0"/>
              <a:t>With a view to operating an online based business, it is urgent to have information and technology based knowledge. I have also earned IT knowledge.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66224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</a:t>
            </a:r>
            <a:r>
              <a:rPr lang="en-US" b="1" dirty="0" smtClean="0"/>
              <a:t>onclusion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US" dirty="0" smtClean="0"/>
              <a:t>The mentioned academic and employability skills definitely make me employable to uphold what is my dream defined. As online business is getting popular, my intention to be a successful entrepreneur based on online will be implemented. In response to this, what I have learned employability skills is main drivers after all.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7847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/>
              <a:t>References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2556932"/>
            <a:ext cx="10317707" cy="3318936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dirty="0"/>
              <a:t>Gould, J., 2017. Career development: A plan for action. </a:t>
            </a:r>
            <a:r>
              <a:rPr lang="en-US" i="1" dirty="0"/>
              <a:t>Nature</a:t>
            </a:r>
            <a:r>
              <a:rPr lang="en-US" dirty="0"/>
              <a:t>, </a:t>
            </a:r>
            <a:r>
              <a:rPr lang="en-US" i="1" dirty="0"/>
              <a:t>548</a:t>
            </a:r>
            <a:r>
              <a:rPr lang="en-US" dirty="0"/>
              <a:t>(7668), pp.489-490</a:t>
            </a:r>
            <a:r>
              <a:rPr lang="en-US" dirty="0" smtClean="0"/>
              <a:t>.</a:t>
            </a:r>
          </a:p>
          <a:p>
            <a:pPr marL="0" indent="0" algn="just">
              <a:buNone/>
            </a:pPr>
            <a:r>
              <a:rPr lang="en-US" dirty="0"/>
              <a:t>Van de </a:t>
            </a:r>
            <a:r>
              <a:rPr lang="en-US" dirty="0" err="1"/>
              <a:t>Ven</a:t>
            </a:r>
            <a:r>
              <a:rPr lang="en-US" dirty="0"/>
              <a:t>, F., 2007. Fulfilling the promise of career development: Getting to the" heart" of the matter. </a:t>
            </a:r>
            <a:r>
              <a:rPr lang="en-US" i="1" dirty="0"/>
              <a:t>Organization Development Journal</a:t>
            </a:r>
            <a:r>
              <a:rPr lang="en-US" dirty="0"/>
              <a:t>, </a:t>
            </a:r>
            <a:r>
              <a:rPr lang="en-US" i="1" dirty="0"/>
              <a:t>25</a:t>
            </a:r>
            <a:r>
              <a:rPr lang="en-US" dirty="0"/>
              <a:t>(3), p.P45</a:t>
            </a:r>
            <a:r>
              <a:rPr lang="en-US" dirty="0" smtClean="0"/>
              <a:t>.</a:t>
            </a:r>
          </a:p>
          <a:p>
            <a:pPr marL="0" indent="0" algn="just">
              <a:buNone/>
            </a:pPr>
            <a:r>
              <a:rPr lang="en-US" dirty="0"/>
              <a:t>Lowden, K., Hall, S., Elliot, D. and </a:t>
            </a:r>
            <a:r>
              <a:rPr lang="en-US" dirty="0" err="1"/>
              <a:t>Lewin</a:t>
            </a:r>
            <a:r>
              <a:rPr lang="en-US" dirty="0"/>
              <a:t>, J., 2011. Employers’ perceptions of the employability skills of new graduates. </a:t>
            </a:r>
            <a:r>
              <a:rPr lang="en-US" i="1" dirty="0"/>
              <a:t>London: Edge Foundation</a:t>
            </a:r>
            <a:r>
              <a:rPr lang="en-US" dirty="0" smtClean="0"/>
              <a:t>.</a:t>
            </a:r>
          </a:p>
          <a:p>
            <a:pPr marL="0" indent="0" algn="just">
              <a:buNone/>
            </a:pPr>
            <a:r>
              <a:rPr lang="en-US" dirty="0" err="1"/>
              <a:t>Nisha</a:t>
            </a:r>
            <a:r>
              <a:rPr lang="en-US" dirty="0"/>
              <a:t>, S.M. and </a:t>
            </a:r>
            <a:r>
              <a:rPr lang="en-US" dirty="0" err="1"/>
              <a:t>Rajasekaran</a:t>
            </a:r>
            <a:r>
              <a:rPr lang="en-US" dirty="0"/>
              <a:t>, V., 2018. Employability skills: A review. </a:t>
            </a:r>
            <a:r>
              <a:rPr lang="en-US" i="1" dirty="0"/>
              <a:t>IUP Journal of Soft Skills</a:t>
            </a:r>
            <a:r>
              <a:rPr lang="en-US" dirty="0"/>
              <a:t>, </a:t>
            </a:r>
            <a:r>
              <a:rPr lang="en-US" i="1" dirty="0"/>
              <a:t>12</a:t>
            </a:r>
            <a:r>
              <a:rPr lang="en-US" dirty="0"/>
              <a:t>(1), pp.29-37</a:t>
            </a:r>
            <a:r>
              <a:rPr lang="en-US" dirty="0" smtClean="0"/>
              <a:t>.</a:t>
            </a:r>
          </a:p>
          <a:p>
            <a:pPr marL="0" indent="0" algn="just">
              <a:buNone/>
            </a:pPr>
            <a:r>
              <a:rPr lang="en-US" dirty="0" err="1"/>
              <a:t>Rasul</a:t>
            </a:r>
            <a:r>
              <a:rPr lang="en-US" dirty="0"/>
              <a:t>, M.S., </a:t>
            </a:r>
            <a:r>
              <a:rPr lang="en-US" dirty="0" err="1"/>
              <a:t>Rauf</a:t>
            </a:r>
            <a:r>
              <a:rPr lang="en-US" dirty="0"/>
              <a:t>, R.A.A., </a:t>
            </a:r>
            <a:r>
              <a:rPr lang="en-US" dirty="0" err="1"/>
              <a:t>Mansor</a:t>
            </a:r>
            <a:r>
              <a:rPr lang="en-US" dirty="0"/>
              <a:t>, A.N. and </a:t>
            </a:r>
            <a:r>
              <a:rPr lang="en-US" dirty="0" err="1"/>
              <a:t>Puvanasvaran</a:t>
            </a:r>
            <a:r>
              <a:rPr lang="en-US" dirty="0"/>
              <a:t>, A.P., 2012. Employability Skills Assessment Tool Development. </a:t>
            </a:r>
            <a:r>
              <a:rPr lang="en-US" i="1" dirty="0"/>
              <a:t>International Education Studies</a:t>
            </a:r>
            <a:r>
              <a:rPr lang="en-US" dirty="0"/>
              <a:t>, </a:t>
            </a:r>
            <a:r>
              <a:rPr lang="en-US" i="1" dirty="0"/>
              <a:t>5</a:t>
            </a:r>
            <a:r>
              <a:rPr lang="en-US" dirty="0"/>
              <a:t>(5), pp.43-56.</a:t>
            </a:r>
          </a:p>
        </p:txBody>
      </p:sp>
    </p:spTree>
    <p:extLst>
      <p:ext uri="{BB962C8B-B14F-4D97-AF65-F5344CB8AC3E}">
        <p14:creationId xmlns:p14="http://schemas.microsoft.com/office/powerpoint/2010/main" val="3930907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2632C5-3B96-48E5-9512-F1CD00D49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993" y="1214144"/>
            <a:ext cx="9601196" cy="1303867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261804892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2005</TotalTime>
  <Words>447</Words>
  <Application>Microsoft Macintosh PowerPoint</Application>
  <PresentationFormat>Widescreen</PresentationFormat>
  <Paragraphs>40</Paragraphs>
  <Slides>9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Garamond</vt:lpstr>
      <vt:lpstr>Wingdings</vt:lpstr>
      <vt:lpstr>Organic</vt:lpstr>
      <vt:lpstr>Academic Employability Skills</vt:lpstr>
      <vt:lpstr>Introduction</vt:lpstr>
      <vt:lpstr>Career choices</vt:lpstr>
      <vt:lpstr>Employability skills</vt:lpstr>
      <vt:lpstr>Continue….Employability skills</vt:lpstr>
      <vt:lpstr>Continue….Employability skills</vt:lpstr>
      <vt:lpstr>Conclusion</vt:lpstr>
      <vt:lpstr>References</vt:lpstr>
      <vt:lpstr>Thank You!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Business Communication in the Workplace</dc:title>
  <dc:creator>Godswill Uma</dc:creator>
  <cp:lastModifiedBy>Islam, Md (Student)</cp:lastModifiedBy>
  <cp:revision>222</cp:revision>
  <dcterms:created xsi:type="dcterms:W3CDTF">2021-01-18T14:03:46Z</dcterms:created>
  <dcterms:modified xsi:type="dcterms:W3CDTF">2021-08-15T15:50:21Z</dcterms:modified>
</cp:coreProperties>
</file>