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D0029-C2E7-44EF-8A18-97A2529F6209}" type="datetimeFigureOut">
              <a:rPr lang="en-GB" smtClean="0"/>
              <a:pPr/>
              <a:t>13/04/2016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374E6-4F2B-485B-AC39-FCD9749A149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534400" cy="2841625"/>
          </a:xfrm>
        </p:spPr>
        <p:txBody>
          <a:bodyPr>
            <a:normAutofit fontScale="90000"/>
          </a:bodyPr>
          <a:lstStyle/>
          <a:p>
            <a:r>
              <a:rPr lang="en-US" sz="11700" b="1" dirty="0" err="1">
                <a:latin typeface="Comic Sans MS" pitchFamily="66" charset="0"/>
              </a:rPr>
              <a:t>Sut</a:t>
            </a:r>
            <a:r>
              <a:rPr lang="en-US" sz="11700" b="1" dirty="0">
                <a:latin typeface="Comic Sans MS" pitchFamily="66" charset="0"/>
              </a:rPr>
              <a:t> </a:t>
            </a:r>
            <a:r>
              <a:rPr lang="en-US" sz="11700" b="1" dirty="0" err="1">
                <a:latin typeface="Comic Sans MS" pitchFamily="66" charset="0"/>
              </a:rPr>
              <a:t>wyt</a:t>
            </a:r>
            <a:r>
              <a:rPr lang="en-US" sz="11700" b="1" dirty="0">
                <a:latin typeface="Comic Sans MS" pitchFamily="66" charset="0"/>
              </a:rPr>
              <a:t> </a:t>
            </a:r>
            <a:r>
              <a:rPr lang="en-US" sz="11700" b="1" dirty="0" err="1" smtClean="0">
                <a:latin typeface="Comic Sans MS" pitchFamily="66" charset="0"/>
              </a:rPr>
              <a:t>ti’n</a:t>
            </a:r>
            <a:r>
              <a:rPr lang="en-US" sz="11700" b="1" dirty="0" smtClean="0">
                <a:latin typeface="Comic Sans MS" pitchFamily="66" charset="0"/>
              </a:rPr>
              <a:t> </a:t>
            </a:r>
            <a:r>
              <a:rPr lang="en-US" sz="11700" b="1" dirty="0" err="1" smtClean="0">
                <a:latin typeface="Comic Sans MS" pitchFamily="66" charset="0"/>
              </a:rPr>
              <a:t>teimlo</a:t>
            </a:r>
            <a:r>
              <a:rPr lang="en-US" sz="11700" b="1" dirty="0" smtClean="0">
                <a:latin typeface="Comic Sans MS" pitchFamily="66" charset="0"/>
              </a:rPr>
              <a:t>?</a:t>
            </a:r>
            <a:endParaRPr lang="en-US" sz="11700" b="1" dirty="0">
              <a:latin typeface="Comic Sans MS" pitchFamily="66" charset="0"/>
            </a:endParaRPr>
          </a:p>
        </p:txBody>
      </p:sp>
      <p:pic>
        <p:nvPicPr>
          <p:cNvPr id="11268" name="Picture 4" descr="MPj0438634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3068638"/>
            <a:ext cx="6400800" cy="26876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534400" cy="1900238"/>
          </a:xfrm>
        </p:spPr>
        <p:txBody>
          <a:bodyPr>
            <a:normAutofit/>
          </a:bodyPr>
          <a:lstStyle/>
          <a:p>
            <a:r>
              <a:rPr lang="en-US" sz="8000" dirty="0" err="1" smtClean="0">
                <a:latin typeface="Comic Sans MS" pitchFamily="66" charset="0"/>
              </a:rPr>
              <a:t>Dw</a:t>
            </a:r>
            <a:r>
              <a:rPr lang="en-US" sz="8000" dirty="0" smtClean="0">
                <a:latin typeface="Comic Sans MS" pitchFamily="66" charset="0"/>
              </a:rPr>
              <a:t> </a:t>
            </a:r>
            <a:r>
              <a:rPr lang="en-US" sz="8000" dirty="0" err="1">
                <a:latin typeface="Comic Sans MS" pitchFamily="66" charset="0"/>
              </a:rPr>
              <a:t>i</a:t>
            </a:r>
            <a:r>
              <a:rPr lang="en-US" sz="8000" dirty="0" err="1" smtClean="0">
                <a:latin typeface="Comic Sans MS" pitchFamily="66" charset="0"/>
              </a:rPr>
              <a:t>’n</a:t>
            </a:r>
            <a:r>
              <a:rPr lang="en-US" sz="8000" dirty="0" smtClean="0">
                <a:latin typeface="Comic Sans MS" pitchFamily="66" charset="0"/>
              </a:rPr>
              <a:t> </a:t>
            </a:r>
            <a:r>
              <a:rPr lang="en-US" sz="8000" dirty="0" err="1" smtClean="0">
                <a:latin typeface="Comic Sans MS" pitchFamily="66" charset="0"/>
              </a:rPr>
              <a:t>hapus</a:t>
            </a:r>
            <a:r>
              <a:rPr lang="en-US" sz="8000" dirty="0" smtClean="0">
                <a:latin typeface="Comic Sans MS" pitchFamily="66" charset="0"/>
              </a:rPr>
              <a:t>. </a:t>
            </a:r>
            <a:endParaRPr lang="en-US" sz="8000" dirty="0">
              <a:latin typeface="Comic Sans MS" pitchFamily="66" charset="0"/>
            </a:endParaRPr>
          </a:p>
        </p:txBody>
      </p:sp>
      <p:pic>
        <p:nvPicPr>
          <p:cNvPr id="12292" name="Picture 4" descr="MCj042578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28925" y="2565400"/>
            <a:ext cx="3627438" cy="3816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534400" cy="1900238"/>
          </a:xfrm>
        </p:spPr>
        <p:txBody>
          <a:bodyPr>
            <a:normAutofit/>
          </a:bodyPr>
          <a:lstStyle/>
          <a:p>
            <a:r>
              <a:rPr lang="en-US" sz="7200" dirty="0" err="1" smtClean="0">
                <a:latin typeface="Comic Sans MS" pitchFamily="66" charset="0"/>
              </a:rPr>
              <a:t>Dw</a:t>
            </a:r>
            <a:r>
              <a:rPr lang="en-US" sz="7200" dirty="0" smtClean="0">
                <a:latin typeface="Comic Sans MS" pitchFamily="66" charset="0"/>
              </a:rPr>
              <a:t> </a:t>
            </a:r>
            <a:r>
              <a:rPr lang="en-US" sz="7200" dirty="0" err="1">
                <a:latin typeface="Comic Sans MS" pitchFamily="66" charset="0"/>
              </a:rPr>
              <a:t>i</a:t>
            </a:r>
            <a:r>
              <a:rPr lang="en-US" sz="7200" dirty="0" err="1" smtClean="0">
                <a:latin typeface="Comic Sans MS" pitchFamily="66" charset="0"/>
              </a:rPr>
              <a:t>’n</a:t>
            </a:r>
            <a:r>
              <a:rPr lang="en-US" sz="7200" dirty="0" smtClean="0">
                <a:latin typeface="Comic Sans MS" pitchFamily="66" charset="0"/>
              </a:rPr>
              <a:t> </a:t>
            </a:r>
            <a:r>
              <a:rPr lang="en-US" sz="8000" dirty="0" err="1" smtClean="0">
                <a:latin typeface="Comic Sans MS" pitchFamily="66" charset="0"/>
              </a:rPr>
              <a:t>drist</a:t>
            </a:r>
            <a:r>
              <a:rPr lang="en-US" sz="8000" dirty="0" smtClean="0">
                <a:latin typeface="Comic Sans MS" pitchFamily="66" charset="0"/>
              </a:rPr>
              <a:t>.</a:t>
            </a:r>
            <a:endParaRPr lang="en-US" sz="8000" dirty="0">
              <a:latin typeface="Comic Sans MS" pitchFamily="66" charset="0"/>
            </a:endParaRPr>
          </a:p>
        </p:txBody>
      </p:sp>
      <p:pic>
        <p:nvPicPr>
          <p:cNvPr id="14341" name="Picture 5" descr="MCj0428075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2308225"/>
            <a:ext cx="4032250" cy="371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534400" cy="1900238"/>
          </a:xfrm>
        </p:spPr>
        <p:txBody>
          <a:bodyPr>
            <a:normAutofit/>
          </a:bodyPr>
          <a:lstStyle/>
          <a:p>
            <a:r>
              <a:rPr lang="en-US" sz="8000" dirty="0" err="1" smtClean="0">
                <a:latin typeface="Comic Sans MS" pitchFamily="66" charset="0"/>
              </a:rPr>
              <a:t>Dw</a:t>
            </a:r>
            <a:r>
              <a:rPr lang="en-US" sz="8000" dirty="0" smtClean="0">
                <a:latin typeface="Comic Sans MS" pitchFamily="66" charset="0"/>
              </a:rPr>
              <a:t> </a:t>
            </a:r>
            <a:r>
              <a:rPr lang="en-US" sz="8000" dirty="0" err="1" smtClean="0">
                <a:latin typeface="Comic Sans MS" pitchFamily="66" charset="0"/>
              </a:rPr>
              <a:t>i</a:t>
            </a:r>
            <a:r>
              <a:rPr lang="en-US" sz="8000" dirty="0" smtClean="0">
                <a:latin typeface="Comic Sans MS" pitchFamily="66" charset="0"/>
              </a:rPr>
              <a:t> </a:t>
            </a:r>
            <a:r>
              <a:rPr lang="en-US" sz="8000" dirty="0" err="1" smtClean="0">
                <a:latin typeface="Comic Sans MS" pitchFamily="66" charset="0"/>
              </a:rPr>
              <a:t>wedi</a:t>
            </a:r>
            <a:r>
              <a:rPr lang="en-US" sz="8000" dirty="0" smtClean="0">
                <a:latin typeface="Comic Sans MS" pitchFamily="66" charset="0"/>
              </a:rPr>
              <a:t> </a:t>
            </a:r>
            <a:r>
              <a:rPr lang="en-US" sz="8000" dirty="0" err="1" smtClean="0">
                <a:latin typeface="Comic Sans MS" pitchFamily="66" charset="0"/>
              </a:rPr>
              <a:t>blino</a:t>
            </a:r>
            <a:r>
              <a:rPr lang="en-US" sz="8000" dirty="0" smtClean="0">
                <a:latin typeface="Comic Sans MS" pitchFamily="66" charset="0"/>
              </a:rPr>
              <a:t>.</a:t>
            </a:r>
            <a:endParaRPr lang="en-US" sz="8000" dirty="0">
              <a:latin typeface="Comic Sans MS" pitchFamily="66" charset="0"/>
            </a:endParaRPr>
          </a:p>
        </p:txBody>
      </p:sp>
      <p:pic>
        <p:nvPicPr>
          <p:cNvPr id="15364" name="Picture 4" descr="MCj0423816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4013" y="2276475"/>
            <a:ext cx="3489325" cy="4032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534400" cy="1900238"/>
          </a:xfrm>
        </p:spPr>
        <p:txBody>
          <a:bodyPr>
            <a:normAutofit/>
          </a:bodyPr>
          <a:lstStyle/>
          <a:p>
            <a:r>
              <a:rPr lang="en-US" sz="8000" dirty="0" err="1" smtClean="0">
                <a:latin typeface="Comic Sans MS" pitchFamily="66" charset="0"/>
              </a:rPr>
              <a:t>Dw</a:t>
            </a:r>
            <a:r>
              <a:rPr lang="en-US" sz="8000" dirty="0" smtClean="0">
                <a:latin typeface="Comic Sans MS" pitchFamily="66" charset="0"/>
              </a:rPr>
              <a:t> </a:t>
            </a:r>
            <a:r>
              <a:rPr lang="en-US" sz="8000" dirty="0" err="1">
                <a:latin typeface="Comic Sans MS" pitchFamily="66" charset="0"/>
              </a:rPr>
              <a:t>i</a:t>
            </a:r>
            <a:r>
              <a:rPr lang="en-US" sz="8000" dirty="0" err="1" smtClean="0">
                <a:latin typeface="Comic Sans MS" pitchFamily="66" charset="0"/>
              </a:rPr>
              <a:t>’n</a:t>
            </a:r>
            <a:r>
              <a:rPr lang="en-US" sz="8000" dirty="0" smtClean="0">
                <a:latin typeface="Comic Sans MS" pitchFamily="66" charset="0"/>
              </a:rPr>
              <a:t> </a:t>
            </a:r>
            <a:r>
              <a:rPr lang="en-US" sz="8000" dirty="0" err="1" smtClean="0">
                <a:latin typeface="Comic Sans MS" pitchFamily="66" charset="0"/>
              </a:rPr>
              <a:t>fendigedig</a:t>
            </a:r>
            <a:r>
              <a:rPr lang="en-US" sz="8000" dirty="0" smtClean="0">
                <a:latin typeface="Comic Sans MS" pitchFamily="66" charset="0"/>
              </a:rPr>
              <a:t>.</a:t>
            </a:r>
            <a:endParaRPr lang="en-US" sz="8000" dirty="0">
              <a:latin typeface="Comic Sans MS" pitchFamily="66" charset="0"/>
            </a:endParaRPr>
          </a:p>
        </p:txBody>
      </p:sp>
      <p:pic>
        <p:nvPicPr>
          <p:cNvPr id="16388" name="Picture 4" descr="MCj0428073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2349500"/>
            <a:ext cx="4608512" cy="4038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534400" cy="1900238"/>
          </a:xfrm>
        </p:spPr>
        <p:txBody>
          <a:bodyPr>
            <a:normAutofit/>
          </a:bodyPr>
          <a:lstStyle/>
          <a:p>
            <a:r>
              <a:rPr lang="en-US" sz="8000" dirty="0" err="1" smtClean="0">
                <a:latin typeface="Comic Sans MS" pitchFamily="66" charset="0"/>
              </a:rPr>
              <a:t>Dw</a:t>
            </a:r>
            <a:r>
              <a:rPr lang="en-US" sz="8000" dirty="0" smtClean="0">
                <a:latin typeface="Comic Sans MS" pitchFamily="66" charset="0"/>
              </a:rPr>
              <a:t> </a:t>
            </a:r>
            <a:r>
              <a:rPr lang="en-US" sz="8000" dirty="0" err="1">
                <a:latin typeface="Comic Sans MS" pitchFamily="66" charset="0"/>
              </a:rPr>
              <a:t>i</a:t>
            </a:r>
            <a:r>
              <a:rPr lang="en-US" sz="8000" dirty="0" err="1" smtClean="0">
                <a:latin typeface="Comic Sans MS" pitchFamily="66" charset="0"/>
              </a:rPr>
              <a:t>’n</a:t>
            </a:r>
            <a:r>
              <a:rPr lang="en-US" sz="8000" dirty="0" smtClean="0">
                <a:latin typeface="Comic Sans MS" pitchFamily="66" charset="0"/>
              </a:rPr>
              <a:t> </a:t>
            </a:r>
            <a:r>
              <a:rPr lang="en-US" sz="8000" dirty="0" err="1" smtClean="0">
                <a:latin typeface="Comic Sans MS" pitchFamily="66" charset="0"/>
              </a:rPr>
              <a:t>ofnadwy</a:t>
            </a:r>
            <a:r>
              <a:rPr lang="en-US" sz="8000" dirty="0" smtClean="0">
                <a:latin typeface="Comic Sans MS" pitchFamily="66" charset="0"/>
              </a:rPr>
              <a:t>.</a:t>
            </a:r>
            <a:endParaRPr lang="en-US" sz="8000" dirty="0">
              <a:latin typeface="Comic Sans MS" pitchFamily="66" charset="0"/>
            </a:endParaRPr>
          </a:p>
        </p:txBody>
      </p:sp>
      <p:pic>
        <p:nvPicPr>
          <p:cNvPr id="17412" name="Picture 4" descr="MCj0424480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2133600"/>
            <a:ext cx="4230687" cy="4464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534400" cy="1900238"/>
          </a:xfrm>
        </p:spPr>
        <p:txBody>
          <a:bodyPr/>
          <a:lstStyle/>
          <a:p>
            <a:r>
              <a:rPr lang="en-US" sz="11700" dirty="0" err="1" smtClean="0">
                <a:latin typeface="Comic Sans MS" pitchFamily="66" charset="0"/>
              </a:rPr>
              <a:t>Dw</a:t>
            </a:r>
            <a:r>
              <a:rPr lang="en-US" sz="11700" dirty="0" smtClean="0">
                <a:latin typeface="Comic Sans MS" pitchFamily="66" charset="0"/>
              </a:rPr>
              <a:t> </a:t>
            </a:r>
            <a:r>
              <a:rPr lang="en-US" sz="11700" dirty="0" err="1">
                <a:latin typeface="Comic Sans MS" pitchFamily="66" charset="0"/>
              </a:rPr>
              <a:t>i</a:t>
            </a:r>
            <a:r>
              <a:rPr lang="en-US" sz="11700" dirty="0" err="1" smtClean="0">
                <a:latin typeface="Comic Sans MS" pitchFamily="66" charset="0"/>
              </a:rPr>
              <a:t>’n</a:t>
            </a:r>
            <a:r>
              <a:rPr lang="en-US" sz="11700" dirty="0" smtClean="0">
                <a:latin typeface="Comic Sans MS" pitchFamily="66" charset="0"/>
              </a:rPr>
              <a:t> </a:t>
            </a:r>
            <a:r>
              <a:rPr lang="en-US" sz="11700" dirty="0" err="1" smtClean="0">
                <a:latin typeface="Comic Sans MS" pitchFamily="66" charset="0"/>
              </a:rPr>
              <a:t>grac</a:t>
            </a:r>
            <a:r>
              <a:rPr lang="en-US" sz="11700" dirty="0" smtClean="0">
                <a:latin typeface="Comic Sans MS" pitchFamily="66" charset="0"/>
              </a:rPr>
              <a:t>.</a:t>
            </a:r>
            <a:endParaRPr lang="en-US" sz="11700" dirty="0">
              <a:latin typeface="Comic Sans MS" pitchFamily="66" charset="0"/>
            </a:endParaRPr>
          </a:p>
        </p:txBody>
      </p:sp>
      <p:pic>
        <p:nvPicPr>
          <p:cNvPr id="18439" name="Picture 7" descr="MCj0423826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2349500"/>
            <a:ext cx="4103688" cy="4038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534400" cy="1900238"/>
          </a:xfrm>
        </p:spPr>
        <p:txBody>
          <a:bodyPr>
            <a:normAutofit/>
          </a:bodyPr>
          <a:lstStyle/>
          <a:p>
            <a:r>
              <a:rPr lang="en-US" sz="10000" dirty="0" err="1" smtClean="0">
                <a:latin typeface="Comic Sans MS" pitchFamily="66" charset="0"/>
              </a:rPr>
              <a:t>Dw</a:t>
            </a:r>
            <a:r>
              <a:rPr lang="en-US" sz="10000" dirty="0" smtClean="0">
                <a:latin typeface="Comic Sans MS" pitchFamily="66" charset="0"/>
              </a:rPr>
              <a:t> </a:t>
            </a:r>
            <a:r>
              <a:rPr lang="en-US" sz="10000" dirty="0" err="1">
                <a:latin typeface="Comic Sans MS" pitchFamily="66" charset="0"/>
              </a:rPr>
              <a:t>i</a:t>
            </a:r>
            <a:r>
              <a:rPr lang="en-US" sz="10000" dirty="0" err="1" smtClean="0">
                <a:latin typeface="Comic Sans MS" pitchFamily="66" charset="0"/>
              </a:rPr>
              <a:t>’n</a:t>
            </a:r>
            <a:r>
              <a:rPr lang="en-US" sz="10000" dirty="0" smtClean="0">
                <a:latin typeface="Comic Sans MS" pitchFamily="66" charset="0"/>
              </a:rPr>
              <a:t> </a:t>
            </a:r>
            <a:r>
              <a:rPr lang="en-US" sz="10000" dirty="0" err="1" smtClean="0">
                <a:latin typeface="Comic Sans MS" pitchFamily="66" charset="0"/>
              </a:rPr>
              <a:t>nerfus</a:t>
            </a:r>
            <a:r>
              <a:rPr lang="en-US" sz="10000" dirty="0" smtClean="0">
                <a:latin typeface="Comic Sans MS" pitchFamily="66" charset="0"/>
              </a:rPr>
              <a:t>.</a:t>
            </a:r>
            <a:endParaRPr lang="en-US" sz="10000" dirty="0">
              <a:latin typeface="Comic Sans MS" pitchFamily="66" charset="0"/>
            </a:endParaRPr>
          </a:p>
        </p:txBody>
      </p:sp>
      <p:pic>
        <p:nvPicPr>
          <p:cNvPr id="1028" name="Picture 4" descr="http://www.jonginkrimpen.nl/upload/image/ckfinder/8093/images/smiley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05038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411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534400" cy="1900238"/>
          </a:xfrm>
        </p:spPr>
        <p:txBody>
          <a:bodyPr>
            <a:normAutofit fontScale="90000"/>
          </a:bodyPr>
          <a:lstStyle/>
          <a:p>
            <a:r>
              <a:rPr lang="en-US" sz="11700" dirty="0" err="1" smtClean="0">
                <a:latin typeface="Comic Sans MS" pitchFamily="66" charset="0"/>
              </a:rPr>
              <a:t>Dw</a:t>
            </a:r>
            <a:r>
              <a:rPr lang="en-US" sz="11700" dirty="0" smtClean="0">
                <a:latin typeface="Comic Sans MS" pitchFamily="66" charset="0"/>
              </a:rPr>
              <a:t> </a:t>
            </a:r>
            <a:r>
              <a:rPr lang="en-US" sz="11700" dirty="0" err="1">
                <a:latin typeface="Comic Sans MS" pitchFamily="66" charset="0"/>
              </a:rPr>
              <a:t>i</a:t>
            </a:r>
            <a:r>
              <a:rPr lang="en-US" sz="11700" dirty="0" err="1" smtClean="0">
                <a:latin typeface="Comic Sans MS" pitchFamily="66" charset="0"/>
              </a:rPr>
              <a:t>’n</a:t>
            </a:r>
            <a:r>
              <a:rPr lang="en-US" sz="11700" dirty="0" smtClean="0">
                <a:latin typeface="Comic Sans MS" pitchFamily="66" charset="0"/>
              </a:rPr>
              <a:t> </a:t>
            </a:r>
            <a:r>
              <a:rPr lang="en-US" sz="11700" dirty="0" err="1" smtClean="0">
                <a:latin typeface="Comic Sans MS" pitchFamily="66" charset="0"/>
              </a:rPr>
              <a:t>ofnus</a:t>
            </a:r>
            <a:r>
              <a:rPr lang="en-US" sz="11700" dirty="0" smtClean="0">
                <a:latin typeface="Comic Sans MS" pitchFamily="66" charset="0"/>
              </a:rPr>
              <a:t>.</a:t>
            </a:r>
            <a:endParaRPr lang="en-US" sz="11700" dirty="0">
              <a:latin typeface="Comic Sans MS" pitchFamily="66" charset="0"/>
            </a:endParaRPr>
          </a:p>
        </p:txBody>
      </p:sp>
      <p:pic>
        <p:nvPicPr>
          <p:cNvPr id="2050" name="Picture 2" descr="http://previews.123rf.com/images/tigatelu/tigatelu1411/tigatelu141100022/33886499-Scared-emoticon-smiley-cartoon-Stock-Vector-fa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4016" y="2420888"/>
            <a:ext cx="3423567" cy="378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46172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04800"/>
            <a:ext cx="8915400" cy="1900238"/>
          </a:xfrm>
        </p:spPr>
        <p:txBody>
          <a:bodyPr>
            <a:noAutofit/>
          </a:bodyPr>
          <a:lstStyle/>
          <a:p>
            <a:r>
              <a:rPr lang="en-US" sz="9000" dirty="0" err="1" smtClean="0">
                <a:latin typeface="Comic Sans MS" pitchFamily="66" charset="0"/>
              </a:rPr>
              <a:t>Dw</a:t>
            </a:r>
            <a:r>
              <a:rPr lang="en-US" sz="9000" dirty="0" smtClean="0">
                <a:latin typeface="Comic Sans MS" pitchFamily="66" charset="0"/>
              </a:rPr>
              <a:t> </a:t>
            </a:r>
            <a:r>
              <a:rPr lang="en-US" sz="9000" dirty="0" err="1">
                <a:latin typeface="Comic Sans MS" pitchFamily="66" charset="0"/>
              </a:rPr>
              <a:t>i</a:t>
            </a:r>
            <a:r>
              <a:rPr lang="en-US" sz="9000" dirty="0" err="1" smtClean="0">
                <a:latin typeface="Comic Sans MS" pitchFamily="66" charset="0"/>
              </a:rPr>
              <a:t>’n</a:t>
            </a:r>
            <a:r>
              <a:rPr lang="en-US" sz="9000" dirty="0" smtClean="0">
                <a:latin typeface="Comic Sans MS" pitchFamily="66" charset="0"/>
              </a:rPr>
              <a:t> </a:t>
            </a:r>
            <a:r>
              <a:rPr lang="en-US" sz="9000" dirty="0" err="1" smtClean="0">
                <a:latin typeface="Comic Sans MS" pitchFamily="66" charset="0"/>
              </a:rPr>
              <a:t>gyffrous</a:t>
            </a:r>
            <a:r>
              <a:rPr lang="en-US" sz="9000" dirty="0" smtClean="0">
                <a:latin typeface="Comic Sans MS" pitchFamily="66" charset="0"/>
              </a:rPr>
              <a:t>.</a:t>
            </a:r>
            <a:endParaRPr lang="en-US" sz="9000" dirty="0">
              <a:latin typeface="Comic Sans MS" pitchFamily="66" charset="0"/>
            </a:endParaRPr>
          </a:p>
        </p:txBody>
      </p:sp>
      <p:pic>
        <p:nvPicPr>
          <p:cNvPr id="3074" name="Picture 2" descr="http://www.smiley.com/sites/default/files/image/cover/Hooray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34834"/>
            <a:ext cx="4896544" cy="4451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492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42</Words>
  <Application>Microsoft Office PowerPoint</Application>
  <PresentationFormat>On-screen Show (4:3)</PresentationFormat>
  <Paragraphs>10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Sut wyt ti’n teimlo?</vt:lpstr>
      <vt:lpstr>Dw i’n hapus. </vt:lpstr>
      <vt:lpstr>Dw i’n drist.</vt:lpstr>
      <vt:lpstr>Dw i wedi blino.</vt:lpstr>
      <vt:lpstr>Dw i’n fendigedig.</vt:lpstr>
      <vt:lpstr>Dw i’n ofnadwy.</vt:lpstr>
      <vt:lpstr>Dw i’n grac.</vt:lpstr>
      <vt:lpstr>Dw i’n nerfus.</vt:lpstr>
      <vt:lpstr>Dw i’n ofnus.</vt:lpstr>
      <vt:lpstr>Dw i’n gyffrous.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Sut wyt ti?</dc:title>
  <dc:creator>mathia</dc:creator>
  <cp:lastModifiedBy>dermoe</cp:lastModifiedBy>
  <cp:revision>4</cp:revision>
  <dcterms:created xsi:type="dcterms:W3CDTF">2014-04-08T09:37:14Z</dcterms:created>
  <dcterms:modified xsi:type="dcterms:W3CDTF">2016-04-13T09:26:54Z</dcterms:modified>
</cp:coreProperties>
</file>