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72" r:id="rId3"/>
    <p:sldId id="257" r:id="rId4"/>
    <p:sldId id="274" r:id="rId5"/>
    <p:sldId id="261" r:id="rId6"/>
    <p:sldId id="273" r:id="rId7"/>
    <p:sldId id="271" r:id="rId8"/>
    <p:sldId id="259" r:id="rId9"/>
    <p:sldId id="260" r:id="rId10"/>
    <p:sldId id="258" r:id="rId11"/>
    <p:sldId id="269" r:id="rId12"/>
    <p:sldId id="267" r:id="rId13"/>
    <p:sldId id="268" r:id="rId14"/>
    <p:sldId id="265" r:id="rId15"/>
    <p:sldId id="266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83"/>
    <p:restoredTop sz="94811"/>
  </p:normalViewPr>
  <p:slideViewPr>
    <p:cSldViewPr snapToGrid="0" snapToObjects="1">
      <p:cViewPr varScale="1">
        <p:scale>
          <a:sx n="108" d="100"/>
          <a:sy n="108" d="100"/>
        </p:scale>
        <p:origin x="108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A1BDB1-EDD8-8D4D-915F-76D20135A4DD}" type="datetimeFigureOut">
              <a:rPr lang="en-US" smtClean="0"/>
              <a:t>12/3/18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0B362B-1119-6447-919C-A8E454A740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838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0B362B-1119-6447-919C-A8E454A7409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630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In the mix café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863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 of members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Laza</a:t>
            </a:r>
            <a:r>
              <a:rPr lang="en-US" dirty="0" smtClean="0"/>
              <a:t>  in charge of human resources,</a:t>
            </a:r>
          </a:p>
          <a:p>
            <a:r>
              <a:rPr lang="en-US" dirty="0" err="1" smtClean="0"/>
              <a:t>Khayrun</a:t>
            </a:r>
            <a:r>
              <a:rPr lang="en-US" dirty="0" smtClean="0"/>
              <a:t> in charge of physical </a:t>
            </a:r>
            <a:r>
              <a:rPr lang="en-US" dirty="0" err="1" smtClean="0"/>
              <a:t>resourses</a:t>
            </a:r>
            <a:r>
              <a:rPr lang="en-US" dirty="0" smtClean="0"/>
              <a:t>,</a:t>
            </a:r>
          </a:p>
          <a:p>
            <a:r>
              <a:rPr lang="en-US" dirty="0" err="1" smtClean="0"/>
              <a:t>kayleigh</a:t>
            </a:r>
            <a:r>
              <a:rPr lang="en-US" dirty="0" smtClean="0"/>
              <a:t> in charge of marketing , </a:t>
            </a:r>
          </a:p>
          <a:p>
            <a:r>
              <a:rPr lang="en-US" dirty="0" smtClean="0"/>
              <a:t>Tracy is the project </a:t>
            </a:r>
            <a:r>
              <a:rPr lang="en-US" dirty="0" err="1" smtClean="0"/>
              <a:t>co-ordinator</a:t>
            </a:r>
            <a:r>
              <a:rPr lang="en-US" dirty="0" smtClean="0"/>
              <a:t> , </a:t>
            </a:r>
          </a:p>
          <a:p>
            <a:endParaRPr lang="en-US" dirty="0"/>
          </a:p>
          <a:p>
            <a:r>
              <a:rPr lang="en-US" dirty="0" smtClean="0"/>
              <a:t>Nelly the financial </a:t>
            </a:r>
            <a:r>
              <a:rPr lang="en-US" dirty="0" err="1" smtClean="0"/>
              <a:t>contoller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This is a limited company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859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33094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 smtClean="0"/>
              <a:t>Location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location of the business is in </a:t>
            </a:r>
            <a:r>
              <a:rPr lang="en-US" dirty="0" err="1" smtClean="0"/>
              <a:t>parctawe</a:t>
            </a:r>
            <a:r>
              <a:rPr lang="en-US" dirty="0" smtClean="0"/>
              <a:t> </a:t>
            </a:r>
            <a:r>
              <a:rPr lang="en-US" dirty="0" err="1" smtClean="0"/>
              <a:t>swansea</a:t>
            </a:r>
            <a:endParaRPr lang="en-US" dirty="0" smtClean="0"/>
          </a:p>
          <a:p>
            <a:r>
              <a:rPr lang="en-US" dirty="0" smtClean="0"/>
              <a:t>Reason for the location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271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 and objection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428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PHYSICAL RESOURCES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business will be mainly a bricks business i.e. based in </a:t>
            </a:r>
            <a:r>
              <a:rPr lang="en-US" dirty="0" err="1" smtClean="0"/>
              <a:t>reallife</a:t>
            </a:r>
            <a:r>
              <a:rPr lang="en-US" dirty="0" smtClean="0"/>
              <a:t> as the coffee shop involves making and serving customers physical goods as opposed to online services.</a:t>
            </a:r>
          </a:p>
          <a:p>
            <a:r>
              <a:rPr lang="en-US" dirty="0" smtClean="0"/>
              <a:t>The business will be located in </a:t>
            </a:r>
            <a:r>
              <a:rPr lang="en-US" dirty="0" err="1" smtClean="0"/>
              <a:t>Parc</a:t>
            </a:r>
            <a:r>
              <a:rPr lang="en-US" dirty="0" smtClean="0"/>
              <a:t> </a:t>
            </a:r>
            <a:r>
              <a:rPr lang="en-US" dirty="0" err="1" smtClean="0"/>
              <a:t>tawe</a:t>
            </a:r>
            <a:endParaRPr lang="en-US" dirty="0" smtClean="0"/>
          </a:p>
          <a:p>
            <a:r>
              <a:rPr lang="en-US" dirty="0" smtClean="0"/>
              <a:t>This location was chosen as it is a modern, </a:t>
            </a:r>
            <a:r>
              <a:rPr lang="en-US" dirty="0" err="1" smtClean="0"/>
              <a:t>pavillion</a:t>
            </a:r>
            <a:r>
              <a:rPr lang="en-US" dirty="0" smtClean="0"/>
              <a:t> type area that has high footfall.  There is also plenty of parking available as it is a retail park.  It is close to the city </a:t>
            </a:r>
            <a:r>
              <a:rPr lang="en-US" dirty="0" err="1" smtClean="0"/>
              <a:t>centre</a:t>
            </a:r>
            <a:r>
              <a:rPr lang="en-US" dirty="0" smtClean="0"/>
              <a:t>, potentially bringing a large a mount of customers.  The area is also a popular route for people who are walking by and they may be attracted by a new store</a:t>
            </a:r>
          </a:p>
          <a:p>
            <a:r>
              <a:rPr lang="en-US" dirty="0" smtClean="0"/>
              <a:t>However , a disadvantage may be that Costa coffee may be a </a:t>
            </a:r>
            <a:r>
              <a:rPr lang="en-US" dirty="0" err="1" smtClean="0"/>
              <a:t>competitir</a:t>
            </a:r>
            <a:r>
              <a:rPr lang="en-US" dirty="0" smtClean="0"/>
              <a:t> as they sell similar products, However ,as we are also selling various foods from around the world, we offer something unique compared to Costa.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479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PHYSICAL RESOURCES CONTINUED.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equipment required includes cooking equipment </a:t>
            </a:r>
            <a:r>
              <a:rPr lang="en-US" dirty="0" err="1" smtClean="0"/>
              <a:t>e.g</a:t>
            </a:r>
            <a:r>
              <a:rPr lang="en-US" dirty="0" smtClean="0"/>
              <a:t> stoves, </a:t>
            </a:r>
            <a:r>
              <a:rPr lang="en-US" dirty="0" err="1" smtClean="0"/>
              <a:t>microves</a:t>
            </a:r>
            <a:r>
              <a:rPr lang="en-US" dirty="0" smtClean="0"/>
              <a:t>, a coffee </a:t>
            </a:r>
            <a:r>
              <a:rPr lang="en-US" dirty="0" err="1" smtClean="0"/>
              <a:t>machine,furniture</a:t>
            </a:r>
            <a:r>
              <a:rPr lang="en-US" dirty="0" smtClean="0"/>
              <a:t> </a:t>
            </a:r>
            <a:r>
              <a:rPr lang="en-US" dirty="0" err="1" smtClean="0"/>
              <a:t>e.g</a:t>
            </a:r>
            <a:r>
              <a:rPr lang="en-US" dirty="0" smtClean="0"/>
              <a:t> tables and chairs : plates and cups for serving food and drinks as well as cutlery.  This should be purchased.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760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Physical resources continued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US" dirty="0"/>
          </a:p>
          <a:p>
            <a:pPr fontAlgn="base"/>
            <a:r>
              <a:rPr lang="en-US" dirty="0"/>
              <a:t/>
            </a:r>
            <a:br>
              <a:rPr lang="en-US" dirty="0"/>
            </a:br>
            <a:r>
              <a:rPr lang="en-US" dirty="0"/>
              <a:t>However, a disadvantage may be that Costa Coffee may be a competitor as they sell similar products. However, as we are also selling various foods from around the world, we offer something unique compared to Costa</a:t>
            </a:r>
          </a:p>
          <a:p>
            <a:pPr fontAlgn="base"/>
            <a:r>
              <a:rPr lang="en-US" dirty="0"/>
              <a:t>The equipment required includes cooking equipment e.g. stoves, microwaves, a coffee machine; furniture e.g. tables and chairs; plates and cups for serving food and drinks as well as cutlery. This should be purchased</a:t>
            </a:r>
          </a:p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221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Human resources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 do not need to employ anyone all the five partners will be working in the café</a:t>
            </a:r>
          </a:p>
          <a:p>
            <a:r>
              <a:rPr lang="en-US" dirty="0" smtClean="0"/>
              <a:t>We will be working ourselves</a:t>
            </a:r>
          </a:p>
          <a:p>
            <a:r>
              <a:rPr lang="en-US" dirty="0" smtClean="0"/>
              <a:t>The qualification required is food hygiene, health safety, interpersonal skills and good communications and effective team working, positive attitude team working ability</a:t>
            </a:r>
          </a:p>
          <a:p>
            <a:r>
              <a:rPr lang="en-US" dirty="0" smtClean="0"/>
              <a:t>In the future we will interview candidates or source from job  agency.</a:t>
            </a:r>
          </a:p>
          <a:p>
            <a:r>
              <a:rPr lang="en-US" dirty="0" smtClean="0"/>
              <a:t>The employed staff will be paid </a:t>
            </a:r>
            <a:r>
              <a:rPr lang="en-US" dirty="0" err="1" smtClean="0"/>
              <a:t>minumum</a:t>
            </a:r>
            <a:r>
              <a:rPr lang="en-US" dirty="0" smtClean="0"/>
              <a:t> wage and all partners will not get dividends </a:t>
            </a:r>
            <a:r>
              <a:rPr lang="en-US" dirty="0" err="1" smtClean="0"/>
              <a:t>anually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080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Human resource</a:t>
            </a:r>
            <a:endParaRPr lang="en-US" dirty="0"/>
          </a:p>
        </p:txBody>
      </p:sp>
      <p:graphicFrame>
        <p:nvGraphicFramePr>
          <p:cNvPr id="5" name="Content Placeholder 4" title="HUMAN RESOURCE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408283"/>
              </p:ext>
            </p:extLst>
          </p:nvPr>
        </p:nvGraphicFramePr>
        <p:xfrm>
          <a:off x="1450975" y="2016125"/>
          <a:ext cx="9603879" cy="3571827"/>
        </p:xfrm>
        <a:graphic>
          <a:graphicData uri="http://schemas.openxmlformats.org/drawingml/2006/table">
            <a:tbl>
              <a:tblPr firstRow="1" lastRow="1" bandRow="1">
                <a:tableStyleId>{5C22544A-7EE6-4342-B048-85BDC9FD1C3A}</a:tableStyleId>
              </a:tblPr>
              <a:tblGrid>
                <a:gridCol w="3201293"/>
                <a:gridCol w="3201293"/>
                <a:gridCol w="3201293"/>
              </a:tblGrid>
              <a:tr h="550529">
                <a:tc>
                  <a:txBody>
                    <a:bodyPr/>
                    <a:lstStyle/>
                    <a:p>
                      <a:r>
                        <a:rPr lang="en-US" dirty="0" smtClean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Job</a:t>
                      </a:r>
                      <a:r>
                        <a:rPr lang="en-US" baseline="0" dirty="0" smtClean="0"/>
                        <a:t> description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Skills</a:t>
                      </a:r>
                      <a:r>
                        <a:rPr lang="en-US" baseline="0" dirty="0" smtClean="0"/>
                        <a:t> needed</a:t>
                      </a:r>
                      <a:endParaRPr lang="en-US" dirty="0"/>
                    </a:p>
                  </a:txBody>
                  <a:tcPr/>
                </a:tc>
              </a:tr>
              <a:tr h="550529">
                <a:tc>
                  <a:txBody>
                    <a:bodyPr/>
                    <a:lstStyle/>
                    <a:p>
                      <a:r>
                        <a:rPr lang="en-US" dirty="0" smtClean="0"/>
                        <a:t>Kayleigh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barista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Good</a:t>
                      </a:r>
                      <a:r>
                        <a:rPr lang="en-US" baseline="0" dirty="0" smtClean="0"/>
                        <a:t> communication skills, pa</a:t>
                      </a:r>
                      <a:endParaRPr lang="en-US" dirty="0"/>
                    </a:p>
                  </a:txBody>
                  <a:tcPr/>
                </a:tc>
              </a:tr>
              <a:tr h="550529">
                <a:tc>
                  <a:txBody>
                    <a:bodyPr/>
                    <a:lstStyle/>
                    <a:p>
                      <a:r>
                        <a:rPr lang="en-US" dirty="0" smtClean="0"/>
                        <a:t>Nelly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Sandwich maker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/>
                        <a:t>good hygiene and health and safety cert.</a:t>
                      </a:r>
                      <a:endParaRPr lang="en-US" dirty="0"/>
                    </a:p>
                  </a:txBody>
                  <a:tcPr/>
                </a:tc>
              </a:tr>
              <a:tr h="550529">
                <a:tc>
                  <a:txBody>
                    <a:bodyPr/>
                    <a:lstStyle/>
                    <a:p>
                      <a:r>
                        <a:rPr lang="en-US" dirty="0" smtClean="0"/>
                        <a:t>Tracy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waiter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Team work,</a:t>
                      </a:r>
                      <a:endParaRPr lang="en-US" dirty="0"/>
                    </a:p>
                  </a:txBody>
                  <a:tcPr/>
                </a:tc>
              </a:tr>
              <a:tr h="550529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Laza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Head waiter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Co-</a:t>
                      </a:r>
                      <a:r>
                        <a:rPr lang="en-US" dirty="0" err="1" smtClean="0"/>
                        <a:t>ordinating</a:t>
                      </a:r>
                      <a:r>
                        <a:rPr lang="en-US" baseline="0" dirty="0" smtClean="0"/>
                        <a:t> and good leadership skills</a:t>
                      </a:r>
                      <a:endParaRPr lang="en-US" dirty="0"/>
                    </a:p>
                  </a:txBody>
                  <a:tcPr/>
                </a:tc>
              </a:tr>
              <a:tr h="550529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Khayrun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Head cook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Good</a:t>
                      </a:r>
                      <a:r>
                        <a:rPr lang="en-US" baseline="0" dirty="0" smtClean="0"/>
                        <a:t> hygiene and health and safety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7827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5958" y="1101402"/>
            <a:ext cx="9603275" cy="53739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Financial resources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1129" y="2098859"/>
            <a:ext cx="9024173" cy="7983292"/>
          </a:xfrm>
        </p:spPr>
        <p:txBody>
          <a:bodyPr>
            <a:normAutofit/>
          </a:bodyPr>
          <a:lstStyle/>
          <a:p>
            <a:r>
              <a:rPr lang="en-US" sz="2600" dirty="0" smtClean="0"/>
              <a:t>We will be obtaining finance through  personal savings </a:t>
            </a:r>
          </a:p>
          <a:p>
            <a:r>
              <a:rPr lang="en-US" sz="2600" dirty="0" smtClean="0"/>
              <a:t>The equipment's i.e. the coffee machine , fridges, sandwich makers will be on lease .  We have worked it out that the interest rate is cheaper and the company covers maintenances</a:t>
            </a:r>
          </a:p>
          <a:p>
            <a:r>
              <a:rPr lang="en-US" sz="2600" dirty="0" smtClean="0"/>
              <a:t> We also are applying  for the  welsh grant </a:t>
            </a:r>
          </a:p>
          <a:p>
            <a:r>
              <a:rPr lang="en-US" sz="2600" dirty="0" smtClean="0"/>
              <a:t>The estimate cost of opening the business is.  £37000    annually</a:t>
            </a:r>
          </a:p>
          <a:p>
            <a:endParaRPr lang="en-US" sz="2600" dirty="0" smtClean="0"/>
          </a:p>
          <a:p>
            <a:endParaRPr lang="en-US" sz="2600" dirty="0" smtClean="0"/>
          </a:p>
          <a:p>
            <a:endParaRPr lang="en-US" sz="2600" dirty="0" smtClean="0"/>
          </a:p>
          <a:p>
            <a:endParaRPr lang="en-US" sz="6400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71146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368" y="638264"/>
            <a:ext cx="9603275" cy="1049235"/>
          </a:xfrm>
        </p:spPr>
        <p:txBody>
          <a:bodyPr>
            <a:normAutofit/>
          </a:bodyPr>
          <a:lstStyle/>
          <a:p>
            <a:r>
              <a:rPr lang="en-US" sz="2000" dirty="0" smtClean="0"/>
              <a:t>Financial resources continued</a:t>
            </a: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This is based on</a:t>
            </a:r>
          </a:p>
          <a:p>
            <a:r>
              <a:rPr lang="en-US" sz="2400" dirty="0"/>
              <a:t>The following  variable and fixed costs.</a:t>
            </a:r>
          </a:p>
          <a:p>
            <a:r>
              <a:rPr lang="en-US" sz="2400" dirty="0"/>
              <a:t>Solicitors fee to set up the company and any legal requirement and license's to make sure we are operating legally.</a:t>
            </a:r>
          </a:p>
          <a:p>
            <a:r>
              <a:rPr lang="en-US" sz="2400" dirty="0"/>
              <a:t>Cost of insurance staff  and customer liability</a:t>
            </a:r>
          </a:p>
          <a:p>
            <a:r>
              <a:rPr lang="en-US" sz="2400" dirty="0"/>
              <a:t>Cost of training  staff food hygiene and health safety</a:t>
            </a:r>
          </a:p>
          <a:p>
            <a:r>
              <a:rPr lang="en-US" sz="2400" dirty="0"/>
              <a:t>Decorating  of premises</a:t>
            </a:r>
          </a:p>
          <a:p>
            <a:r>
              <a:rPr lang="en-US" sz="2400" dirty="0"/>
              <a:t>Soft furnishing</a:t>
            </a:r>
          </a:p>
          <a:p>
            <a:r>
              <a:rPr lang="en-US" sz="2400" dirty="0" smtClean="0"/>
              <a:t>Advertisement</a:t>
            </a:r>
          </a:p>
          <a:p>
            <a:r>
              <a:rPr lang="en-US" sz="2400" dirty="0" smtClean="0"/>
              <a:t>Sourcing raw materials /food</a:t>
            </a:r>
            <a:endParaRPr lang="en-US" sz="2400" dirty="0"/>
          </a:p>
          <a:p>
            <a:r>
              <a:rPr lang="en-US" sz="2400" dirty="0" err="1"/>
              <a:t>Contengency</a:t>
            </a:r>
            <a:r>
              <a:rPr lang="en-US" sz="2400" dirty="0"/>
              <a:t>  money for petty cash</a:t>
            </a:r>
          </a:p>
          <a:p>
            <a:r>
              <a:rPr lang="en-US" sz="2400" dirty="0"/>
              <a:t>This are the realistic figure because  most of the cost are standard fixed costs apart from </a:t>
            </a:r>
          </a:p>
          <a:p>
            <a:r>
              <a:rPr lang="en-US" sz="2400" dirty="0"/>
              <a:t>Overheads of running the café that is </a:t>
            </a:r>
            <a:r>
              <a:rPr lang="en-US" sz="2400" dirty="0" err="1"/>
              <a:t>electricty</a:t>
            </a:r>
            <a:r>
              <a:rPr lang="en-US" sz="2400" dirty="0"/>
              <a:t> ,gas, council tax ,costs of leasing </a:t>
            </a:r>
            <a:r>
              <a:rPr lang="en-US" sz="2400" dirty="0" err="1"/>
              <a:t>equipments</a:t>
            </a:r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6433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Our target market will be families, groups, students and passing trade.</a:t>
            </a:r>
          </a:p>
          <a:p>
            <a:r>
              <a:rPr lang="en-US" dirty="0" smtClean="0"/>
              <a:t>We will position ourselves bottom market, low cost to increase customer and sales.</a:t>
            </a:r>
          </a:p>
          <a:p>
            <a:r>
              <a:rPr lang="en-US" dirty="0" smtClean="0"/>
              <a:t>Our products will be unique and low cost to gain maximum profit.</a:t>
            </a:r>
          </a:p>
          <a:p>
            <a:r>
              <a:rPr lang="en-US" dirty="0" smtClean="0"/>
              <a:t>To promote our business we will use social media, leaflets, word of mouth and possibly radio adverts depending on the price.</a:t>
            </a:r>
          </a:p>
          <a:p>
            <a:r>
              <a:rPr lang="en-US" dirty="0" smtClean="0"/>
              <a:t>We will create a questionnaire to segment our market, to find out the consumers age range, gender, rate of usage, loyalty and lifestyle.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385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7p’s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Our product will be healthy and have a unique taste.</a:t>
            </a:r>
          </a:p>
          <a:p>
            <a:r>
              <a:rPr lang="en-US" dirty="0" smtClean="0"/>
              <a:t>We plan to set our prices cheaper than our competitors to undercut the to gain maximum sales and profit.</a:t>
            </a:r>
          </a:p>
          <a:p>
            <a:r>
              <a:rPr lang="en-US" dirty="0" smtClean="0"/>
              <a:t>Our place of work will in </a:t>
            </a:r>
            <a:r>
              <a:rPr lang="en-US" dirty="0" err="1" smtClean="0"/>
              <a:t>Parctawe</a:t>
            </a:r>
            <a:r>
              <a:rPr lang="en-US" dirty="0" smtClean="0"/>
              <a:t>, Swansea.</a:t>
            </a:r>
          </a:p>
          <a:p>
            <a:r>
              <a:rPr lang="en-US" dirty="0" smtClean="0"/>
              <a:t>We will promote our business on social media by offering free taster sessions, </a:t>
            </a:r>
            <a:r>
              <a:rPr lang="en-US" dirty="0" err="1" smtClean="0"/>
              <a:t>distrubuting</a:t>
            </a:r>
            <a:r>
              <a:rPr lang="en-US" dirty="0" smtClean="0"/>
              <a:t> leaflets in the local areas of </a:t>
            </a:r>
            <a:r>
              <a:rPr lang="en-US" dirty="0" err="1" smtClean="0"/>
              <a:t>swansea</a:t>
            </a:r>
            <a:r>
              <a:rPr lang="en-US" dirty="0" smtClean="0"/>
              <a:t> these leaflets will include a discount, attending free business events to promote our brand In The Mix, and possibly a radio advert depending on the cost.</a:t>
            </a:r>
          </a:p>
          <a:p>
            <a:r>
              <a:rPr lang="en-US" dirty="0" smtClean="0"/>
              <a:t>All our employees are frontline marketers by spreading the business name and reputation by word of mouth.</a:t>
            </a:r>
          </a:p>
          <a:p>
            <a:r>
              <a:rPr lang="en-US" dirty="0" smtClean="0"/>
              <a:t>We will offer our customers a questionnaire to complete to determine what they would like to see at our café. We will also give feedback forms to see how we can keep improving our business.</a:t>
            </a:r>
          </a:p>
          <a:p>
            <a:r>
              <a:rPr lang="en-US" dirty="0" smtClean="0"/>
              <a:t>We will </a:t>
            </a:r>
            <a:r>
              <a:rPr lang="en-US" dirty="0" err="1" smtClean="0"/>
              <a:t>consentrate</a:t>
            </a:r>
            <a:r>
              <a:rPr lang="en-US" dirty="0" smtClean="0"/>
              <a:t> on the physical side of the business marketing by creating a warm and welcoming </a:t>
            </a:r>
            <a:r>
              <a:rPr lang="en-US" dirty="0" err="1" smtClean="0"/>
              <a:t>enviroment</a:t>
            </a:r>
            <a:r>
              <a:rPr lang="en-US" dirty="0" smtClean="0"/>
              <a:t> for our customers to enjoy our brand so they can tell friend about there experience and they will return.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383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conculsion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8756096"/>
              </p:ext>
            </p:extLst>
          </p:nvPr>
        </p:nvGraphicFramePr>
        <p:xfrm>
          <a:off x="1450975" y="2016125"/>
          <a:ext cx="9604376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2188"/>
                <a:gridCol w="4802188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Strengths</a:t>
                      </a:r>
                      <a:r>
                        <a:rPr lang="en-US" baseline="0" dirty="0" smtClean="0"/>
                        <a:t> </a:t>
                      </a:r>
                    </a:p>
                    <a:p>
                      <a:r>
                        <a:rPr lang="en-US" baseline="0" dirty="0" smtClean="0"/>
                        <a:t>We wont need to employ anyone as the team members will make up the staff</a:t>
                      </a:r>
                      <a:endParaRPr lang="en-US" dirty="0" smtClean="0"/>
                    </a:p>
                    <a:p>
                      <a:r>
                        <a:rPr lang="en-US" dirty="0" smtClean="0"/>
                        <a:t>Staff have essential</a:t>
                      </a:r>
                      <a:r>
                        <a:rPr lang="en-US" baseline="0" dirty="0" smtClean="0"/>
                        <a:t> skills and are willing to put a lot of effort</a:t>
                      </a:r>
                    </a:p>
                    <a:p>
                      <a:endParaRPr lang="en-US" baseline="0" dirty="0" smtClean="0"/>
                    </a:p>
                    <a:p>
                      <a:r>
                        <a:rPr lang="en-US" baseline="0" dirty="0" smtClean="0"/>
                        <a:t>Will </a:t>
                      </a:r>
                      <a:r>
                        <a:rPr lang="en-US" baseline="0" smtClean="0"/>
                        <a:t>be question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Weakness</a:t>
                      </a:r>
                    </a:p>
                    <a:p>
                      <a:r>
                        <a:rPr lang="en-US" dirty="0" smtClean="0"/>
                        <a:t>Sources</a:t>
                      </a:r>
                      <a:r>
                        <a:rPr lang="en-US" baseline="0" dirty="0" smtClean="0"/>
                        <a:t> of finance are limited because the directors are only using their savings</a:t>
                      </a:r>
                    </a:p>
                    <a:p>
                      <a:r>
                        <a:rPr lang="en-US" baseline="0" dirty="0" smtClean="0"/>
                        <a:t>Staff are lacking in some qualification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Opportunities</a:t>
                      </a:r>
                    </a:p>
                    <a:p>
                      <a:r>
                        <a:rPr lang="en-US" dirty="0" smtClean="0"/>
                        <a:t>There is</a:t>
                      </a:r>
                      <a:r>
                        <a:rPr lang="en-US" baseline="0" dirty="0" smtClean="0"/>
                        <a:t>  no places   that serve coffee and international food in </a:t>
                      </a:r>
                      <a:r>
                        <a:rPr lang="en-US" baseline="0" dirty="0" err="1" smtClean="0"/>
                        <a:t>parc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tawe</a:t>
                      </a:r>
                      <a:r>
                        <a:rPr lang="en-US" baseline="0" dirty="0" smtClean="0"/>
                        <a:t>.</a:t>
                      </a:r>
                    </a:p>
                    <a:p>
                      <a:endParaRPr lang="en-US" baseline="0" dirty="0" smtClean="0"/>
                    </a:p>
                    <a:p>
                      <a:endParaRPr lang="en-US" baseline="0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Threats</a:t>
                      </a:r>
                    </a:p>
                    <a:p>
                      <a:r>
                        <a:rPr lang="en-US" dirty="0" smtClean="0"/>
                        <a:t>The</a:t>
                      </a:r>
                      <a:r>
                        <a:rPr lang="en-US" baseline="0" dirty="0" smtClean="0"/>
                        <a:t> competitors are well established</a:t>
                      </a:r>
                    </a:p>
                    <a:p>
                      <a:r>
                        <a:rPr lang="en-US" baseline="0" dirty="0" smtClean="0"/>
                        <a:t>The results of the welsh grant is not known and  may cause a financial strain.</a:t>
                      </a:r>
                    </a:p>
                    <a:p>
                      <a:r>
                        <a:rPr lang="en-US" baseline="0" dirty="0" smtClean="0"/>
                        <a:t>I</a:t>
                      </a:r>
                    </a:p>
                    <a:p>
                      <a:endParaRPr lang="en-US" baseline="0" dirty="0" smtClean="0"/>
                    </a:p>
                    <a:p>
                      <a:endParaRPr lang="en-US" baseline="0" dirty="0" smtClean="0"/>
                    </a:p>
                    <a:p>
                      <a:endParaRPr lang="en-US" baseline="0" dirty="0" smtClean="0"/>
                    </a:p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8772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Action plan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9378539"/>
              </p:ext>
            </p:extLst>
          </p:nvPr>
        </p:nvGraphicFramePr>
        <p:xfrm>
          <a:off x="1450975" y="2016125"/>
          <a:ext cx="9604376" cy="5125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1094"/>
                <a:gridCol w="2401094"/>
                <a:gridCol w="2401094"/>
                <a:gridCol w="2401094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Specific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Training staff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Giving out leaflets and questionnaires 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Sourcing raw material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Measureable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Certificate</a:t>
                      </a:r>
                      <a:r>
                        <a:rPr lang="en-US" baseline="0" dirty="0" smtClean="0"/>
                        <a:t> earned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Yes the</a:t>
                      </a:r>
                      <a:r>
                        <a:rPr lang="en-US" baseline="0" dirty="0" smtClean="0"/>
                        <a:t> feedback from the questionnaire and promotion codes in the leaflet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Through different quotations received.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Achievable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Yes , there is enough funds to cater for this activity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Yes</a:t>
                      </a:r>
                      <a:r>
                        <a:rPr lang="en-US" baseline="0" dirty="0" smtClean="0"/>
                        <a:t> all customers coming to the café will be given a quick questionnaire and email will have automatic feedbacks.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Yes , by asking different suppliers of their quotes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Relevant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It is legal a</a:t>
                      </a:r>
                      <a:r>
                        <a:rPr lang="en-US" baseline="0" dirty="0" smtClean="0"/>
                        <a:t> requirement for  trade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To achieve good customer service and provide vital</a:t>
                      </a:r>
                      <a:r>
                        <a:rPr lang="en-US" baseline="0" dirty="0" smtClean="0"/>
                        <a:t> needs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To enable the café get good deals</a:t>
                      </a:r>
                      <a:r>
                        <a:rPr lang="en-US" baseline="0" dirty="0" smtClean="0"/>
                        <a:t> and make profit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Timebound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3days course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 year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1month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10689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Gannt</a:t>
            </a:r>
            <a:r>
              <a:rPr lang="en-US" dirty="0" smtClean="0"/>
              <a:t> chart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 be submitted by hand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12192000" cy="6077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64541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10297</TotalTime>
  <Words>1034</Words>
  <Application>Microsoft Macintosh PowerPoint</Application>
  <PresentationFormat>Widescreen</PresentationFormat>
  <Paragraphs>131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Gill Sans MT</vt:lpstr>
      <vt:lpstr>Gallery</vt:lpstr>
      <vt:lpstr>In the mix café </vt:lpstr>
      <vt:lpstr>Introduction of members</vt:lpstr>
      <vt:lpstr>Location </vt:lpstr>
      <vt:lpstr>Aim and objection</vt:lpstr>
      <vt:lpstr>PHYSICAL RESOURCES</vt:lpstr>
      <vt:lpstr>PHYSICAL RESOURCES CONTINUED.</vt:lpstr>
      <vt:lpstr>Physical resources continued</vt:lpstr>
      <vt:lpstr>Human resources</vt:lpstr>
      <vt:lpstr>Human resource</vt:lpstr>
      <vt:lpstr>Financial resources</vt:lpstr>
      <vt:lpstr>Financial resources continued</vt:lpstr>
      <vt:lpstr>Marketing</vt:lpstr>
      <vt:lpstr>7p’s</vt:lpstr>
      <vt:lpstr>conculsion</vt:lpstr>
      <vt:lpstr>Action plan</vt:lpstr>
      <vt:lpstr>Gannt chart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the mix café </dc:title>
  <dc:creator>Nelly Myles (1710690)</dc:creator>
  <cp:lastModifiedBy>Nelly Myles (1710690)</cp:lastModifiedBy>
  <cp:revision>41</cp:revision>
  <cp:lastPrinted>2018-11-05T17:24:34Z</cp:lastPrinted>
  <dcterms:created xsi:type="dcterms:W3CDTF">2018-10-30T13:28:35Z</dcterms:created>
  <dcterms:modified xsi:type="dcterms:W3CDTF">2018-12-03T12:26:09Z</dcterms:modified>
</cp:coreProperties>
</file>