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7090245-F232-44B4-8B98-DCE21DF9713E}" v="5" dt="2021-11-05T08:36:46.4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99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A783E8-A278-416C-AEBE-2E609A5CFA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4D2C21-19F8-47B1-BE34-3D85081C10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C076ED-F796-4379-B103-64C16C1CC1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CDE72-3192-48D8-B399-F79D461B1BF9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86E03A-9650-4403-8149-DDECFE7ECF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006AA2-C0A8-446D-B7D7-3680F6AEE0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1D193-8DE1-4737-97BE-E54DE61C23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307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9CFFC3-68D7-4164-B987-2B44712E56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162B1-14EB-4452-958F-1728BDA116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228D6B-364C-4F2C-9261-E23AD53032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CDE72-3192-48D8-B399-F79D461B1BF9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CDF2B8-8D45-43E1-97D8-6961D05D67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AD2D1D-507C-4D44-BBBB-48AA41E370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1D193-8DE1-4737-97BE-E54DE61C23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7081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05BB9B-928D-4526-9ECF-145E6D2605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121421-8A68-4A31-8CBF-7787708FEF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2028F4-6FA6-4D7E-B2C6-2B27ACDBF8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CDE72-3192-48D8-B399-F79D461B1BF9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C8E318-37DC-4041-84D0-EE824F206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CDD243-3EFF-4813-9B73-A3EC5875D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1D193-8DE1-4737-97BE-E54DE61C23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5565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E3259D-90A9-42CD-AE65-FEF73C157A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951291-6C2E-488D-8049-AEA7DB1055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A62523-999D-43F7-9213-F359974F6B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F78F96-685D-4FF3-8E2C-BD019437B6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CDE72-3192-48D8-B399-F79D461B1BF9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A88A0C-AA62-4F9E-B589-FAC605B7AB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76664C-448F-4A68-846D-F0489BA050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1D193-8DE1-4737-97BE-E54DE61C23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64899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DBBDA-C971-4690-8CF6-6CFF7D4F22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052075-88D0-43A0-9810-2EFF417F50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0B6FD2-EB14-4345-88B1-F1B5E69CBB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E21B42-789B-474F-9248-17F8393BA2B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0C1D6B6-18FC-498E-AA56-8004F072F9E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787768F-1931-4068-BBFE-74C26ABF52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CDE72-3192-48D8-B399-F79D461B1BF9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B0C8C6-1587-44E9-B9E3-B2BA6F5F51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BD17B9-568E-47FD-AD4E-CFD0646F91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1D193-8DE1-4737-97BE-E54DE61C23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1047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A06071-60AA-4666-915E-09E8742E63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59743B6-EC3C-42CA-A110-FF26830535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CDE72-3192-48D8-B399-F79D461B1BF9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EE2081-B8A7-4871-B041-EC490FA56A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F4023B9-3355-4D15-96DA-1C2057F64C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1D193-8DE1-4737-97BE-E54DE61C23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8449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272262-13AB-45BA-9564-D357641EE7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CDE72-3192-48D8-B399-F79D461B1BF9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01B59EC-779F-47E1-9557-643847B839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D6ECF9-B01A-4071-9FF2-36B39BE629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1D193-8DE1-4737-97BE-E54DE61C23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3813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000087-5D04-46AC-98B8-F7C113BF42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15445D-9C7A-4057-B58F-328B664699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68AF12-702C-4EC2-B285-87E27E4F6E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57D86D-D2F4-4B74-A1B3-46F0BBD1B3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CDE72-3192-48D8-B399-F79D461B1BF9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044A13-C081-4AB1-B0E9-F65E1C9A12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756CF5-E55A-4E69-9172-A58764BC69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1D193-8DE1-4737-97BE-E54DE61C23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32967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3D588-0477-4B22-AADD-F7EF4144F4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533AC09-D476-4A34-80B1-B240FE59C3C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039258-A442-46F4-897E-612335FA23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216A72-82B2-4D09-A76C-F948E5687C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CDE72-3192-48D8-B399-F79D461B1BF9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3C7C78-1F8F-497D-92E2-1DD82D9F1C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36B9A5-5717-442A-BF04-2C14CCF118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1D193-8DE1-4737-97BE-E54DE61C23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3778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8480F-49D4-4355-A4F8-556696CAFC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6A81CF-7029-445A-9A6B-1F93BE972A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CA7BEF-ACFB-4682-B0EE-E914259BC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CDE72-3192-48D8-B399-F79D461B1BF9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6AA9E4-95AB-4E5B-AF24-8CF030B115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F2CFF3-DBD4-4A1E-A717-EDA71A0BBA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1D193-8DE1-4737-97BE-E54DE61C23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7136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4CDAF46-C995-4DF4-85EC-C35952D612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C3D452-AF11-4528-A9EC-01A307AAB5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DE31B5-7181-4637-B8D5-C12A92C8BA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CDE72-3192-48D8-B399-F79D461B1BF9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A2FEEB-794F-40A7-8C0D-711263B990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DA194A-2494-43AE-AEAB-453BAB2BD8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1D193-8DE1-4737-97BE-E54DE61C23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8934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616ADC-BEDD-425B-8231-095AEAD3CA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67516B-0F89-4B4C-89A7-AEE0455E0F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A2FF32-B6EB-48F6-8A4E-873754066B0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2CDE72-3192-48D8-B399-F79D461B1BF9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02AA20-A027-49A3-87BD-BBC53998B7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F54843-92DA-420A-9149-E7B58B3BEE3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91D193-8DE1-4737-97BE-E54DE61C23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807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D8C38-D0C5-4CE2-A57B-2DF13D9895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461819"/>
            <a:ext cx="9144000" cy="1219200"/>
          </a:xfrm>
        </p:spPr>
        <p:txBody>
          <a:bodyPr>
            <a:normAutofit fontScale="90000"/>
          </a:bodyPr>
          <a:lstStyle/>
          <a:p>
            <a:pPr>
              <a:spcAft>
                <a:spcPts val="0"/>
              </a:spcAft>
            </a:pPr>
            <a:r>
              <a:rPr lang="en-US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Reservación de hotel</a:t>
            </a:r>
            <a:br>
              <a:rPr lang="en-US" sz="6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0D39B0-D2FA-4BD9-B933-B0BAEB66E1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8145" y="933451"/>
            <a:ext cx="10872355" cy="5753676"/>
          </a:xfrm>
        </p:spPr>
        <p:txBody>
          <a:bodyPr>
            <a:normAutofit fontScale="25000" lnSpcReduction="20000"/>
          </a:bodyPr>
          <a:lstStyle/>
          <a:p>
            <a:pPr algn="l">
              <a:spcAft>
                <a:spcPts val="0"/>
              </a:spcAft>
            </a:pPr>
            <a:r>
              <a:rPr lang="es-ES" sz="5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Recepcionista: Buenos dias.Hotel Emperador. Como le puedro ayudar?</a:t>
            </a:r>
            <a:endParaRPr lang="en-US" sz="5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l">
              <a:spcAft>
                <a:spcPts val="0"/>
              </a:spcAft>
            </a:pPr>
            <a:r>
              <a:rPr lang="es-ES" sz="5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Sra. Maribel: Buenos días. ¿Tiene habitaciones disponibles?</a:t>
            </a:r>
            <a:endParaRPr lang="en-US" sz="5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l">
              <a:spcAft>
                <a:spcPts val="0"/>
              </a:spcAft>
            </a:pPr>
            <a:r>
              <a:rPr lang="es-ES" sz="5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Recepcionista: Si, tenemos habitaciones disponibles.</a:t>
            </a:r>
            <a:endParaRPr lang="en-US" sz="5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l">
              <a:spcAft>
                <a:spcPts val="0"/>
              </a:spcAft>
            </a:pPr>
            <a:r>
              <a:rPr lang="es-ES" sz="5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Sra. Maribel:¿Cual es el precio de una habitación para dos personas?</a:t>
            </a:r>
            <a:endParaRPr lang="en-US" sz="5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l">
              <a:spcAft>
                <a:spcPts val="0"/>
              </a:spcAft>
            </a:pPr>
            <a:r>
              <a:rPr lang="es-ES" sz="5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Recepcionista: La habitación para dos personas cuesta cien euros.</a:t>
            </a:r>
            <a:endParaRPr lang="en-US" sz="5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l">
              <a:spcAft>
                <a:spcPts val="0"/>
              </a:spcAft>
            </a:pPr>
            <a:r>
              <a:rPr lang="es-ES" sz="5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Sra. Maribel: Me gustaría reservar una habitación doble con vista </a:t>
            </a:r>
            <a:r>
              <a:rPr lang="es-ES" sz="56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al</a:t>
            </a:r>
            <a:r>
              <a:rPr lang="es-ES" sz="5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mar.</a:t>
            </a:r>
            <a:endParaRPr lang="en-US" sz="5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l">
              <a:spcAft>
                <a:spcPts val="0"/>
              </a:spcAft>
            </a:pPr>
            <a:r>
              <a:rPr lang="es-ES" sz="5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Recepcionista: Si, por favor. ¿Como se llama usted?</a:t>
            </a:r>
            <a:endParaRPr lang="en-US" sz="5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l">
              <a:spcAft>
                <a:spcPts val="0"/>
              </a:spcAft>
            </a:pPr>
            <a:r>
              <a:rPr lang="es-ES" sz="5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Sra. Maribel: Me llamo Maribel Morales.</a:t>
            </a:r>
            <a:endParaRPr lang="en-US" sz="5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l">
              <a:spcAft>
                <a:spcPts val="0"/>
              </a:spcAft>
            </a:pPr>
            <a:r>
              <a:rPr lang="es-ES" sz="5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Recepcionista: Muy bien señora </a:t>
            </a:r>
            <a:r>
              <a:rPr lang="es-ES" sz="56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Morales</a:t>
            </a:r>
            <a:r>
              <a:rPr lang="es-ES" sz="5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en-US" sz="5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¿Per cuantas noches?                                           </a:t>
            </a:r>
          </a:p>
          <a:p>
            <a:pPr algn="l">
              <a:spcAft>
                <a:spcPts val="0"/>
              </a:spcAft>
            </a:pPr>
            <a:r>
              <a:rPr lang="es-ES" sz="5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Sra. Maribel: Me gustaría reservar una habitación por tres noches.</a:t>
            </a:r>
            <a:endParaRPr lang="en-US" sz="5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l">
              <a:spcAft>
                <a:spcPts val="0"/>
              </a:spcAft>
            </a:pPr>
            <a:r>
              <a:rPr lang="es-ES" sz="5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Recepcionista</a:t>
            </a:r>
            <a:r>
              <a:rPr lang="en-US" sz="5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es-ES" sz="5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¿ </a:t>
            </a:r>
            <a:r>
              <a:rPr lang="en-US" sz="5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Para que fecha?</a:t>
            </a:r>
          </a:p>
          <a:p>
            <a:pPr algn="l">
              <a:spcAft>
                <a:spcPts val="0"/>
              </a:spcAft>
            </a:pPr>
            <a:r>
              <a:rPr lang="en-US" sz="56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Sra.Maribel: Desde hoy 4 de septiembre hasta el domingo 7 septiembre.</a:t>
            </a:r>
          </a:p>
          <a:p>
            <a:pPr algn="l">
              <a:spcAft>
                <a:spcPts val="0"/>
              </a:spcAft>
            </a:pPr>
            <a:r>
              <a:rPr lang="en-US" sz="5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Recepcion</a:t>
            </a:r>
            <a:r>
              <a:rPr lang="en-US" sz="56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ista: </a:t>
            </a:r>
            <a:r>
              <a:rPr lang="en-US" sz="5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Sí, hago la reserva ahora. </a:t>
            </a:r>
            <a:r>
              <a:rPr lang="es-ES" sz="5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¿Quieres algo más?</a:t>
            </a:r>
            <a:endParaRPr lang="en-US" sz="5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l">
              <a:spcAft>
                <a:spcPts val="0"/>
              </a:spcAft>
            </a:pPr>
            <a:r>
              <a:rPr lang="es-ES" sz="5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Sra. Maribel: Sí, quiero saber si el desayuno está incluido en el precio.</a:t>
            </a:r>
            <a:endParaRPr lang="en-US" sz="5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l">
              <a:spcAft>
                <a:spcPts val="0"/>
              </a:spcAft>
            </a:pPr>
            <a:r>
              <a:rPr lang="es-ES" sz="5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Recepcionista: Si, él desayuno esta incluido en el precio.</a:t>
            </a:r>
            <a:endParaRPr lang="en-US" sz="5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l">
              <a:spcAft>
                <a:spcPts val="0"/>
              </a:spcAft>
            </a:pPr>
            <a:r>
              <a:rPr lang="es-ES" sz="5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Sra. Maribel: ¿A que hora se sirve el desayuno?</a:t>
            </a:r>
            <a:endParaRPr lang="en-US" sz="5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l">
              <a:spcAft>
                <a:spcPts val="0"/>
              </a:spcAft>
            </a:pPr>
            <a:r>
              <a:rPr lang="es-ES" sz="5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Recepcionista: El desayuno se sirve a las ocho en punto.</a:t>
            </a:r>
            <a:endParaRPr lang="en-US" sz="5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l">
              <a:spcAft>
                <a:spcPts val="0"/>
              </a:spcAft>
            </a:pPr>
            <a:r>
              <a:rPr lang="es-ES" sz="5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Sra. Maribel: Perfecto. Me gustaría pagar la cuente.</a:t>
            </a:r>
            <a:endParaRPr lang="en-US" sz="5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l">
              <a:spcAft>
                <a:spcPts val="0"/>
              </a:spcAft>
            </a:pPr>
            <a:r>
              <a:rPr lang="en-US" sz="5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Recepcionista: Por favor senora. Bienvenidos a nuestro hotel, espero que se sientan bien con nosotros.</a:t>
            </a:r>
          </a:p>
          <a:p>
            <a:pPr algn="l">
              <a:spcAft>
                <a:spcPts val="0"/>
              </a:spcAft>
            </a:pPr>
            <a:r>
              <a:rPr lang="es-ES" sz="5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Sra. Maribel: Me alegro de estar aquí. Muchas gracias.</a:t>
            </a:r>
          </a:p>
          <a:p>
            <a:pPr algn="l">
              <a:spcAft>
                <a:spcPts val="0"/>
              </a:spcAft>
            </a:pPr>
            <a:r>
              <a:rPr lang="es-ES" sz="56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Recepcionista: Dé nada </a:t>
            </a:r>
            <a:r>
              <a:rPr lang="es-ES" altLang="en-US" sz="5600" dirty="0">
                <a:solidFill>
                  <a:srgbClr val="20212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señora.</a:t>
            </a:r>
            <a:endParaRPr lang="en-US" sz="56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FCCC290-E2A4-4DE2-82E7-048F6BDD7D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752337" y="1681019"/>
            <a:ext cx="609600" cy="6096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FFEC267-C02E-4B51-9CA6-4A410FD8F53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77299" y="2809876"/>
            <a:ext cx="2359677" cy="573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2153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1259"/>
    </mc:Choice>
    <mc:Fallback xmlns="">
      <p:transition spd="slow" advTm="1412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442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6" ma:contentTypeDescription="Create a new document." ma:contentTypeScope="" ma:versionID="2474f2a5808fc850542c9e3805da8f34">
  <xsd:schema xmlns:xsd="http://www.w3.org/2001/XMLSchema" xmlns:xs="http://www.w3.org/2001/XMLSchema" xmlns:p="http://schemas.microsoft.com/office/2006/metadata/properties" xmlns:ns3="7b23fa32-4003-4364-bee1-595462966394" targetNamespace="http://schemas.microsoft.com/office/2006/metadata/properties" ma:root="true" ma:fieldsID="46ab324f7fdb64225a364bce9f09836d" ns3:_="">
    <xsd:import namespace="7b23fa32-4003-4364-bee1-59546296639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23fa32-4003-4364-bee1-5954629663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3" nillable="true" ma:displayName="Length (seconds)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4FCC019-313C-4085-B430-574A4534B93F}">
  <ds:schemaRefs>
    <ds:schemaRef ds:uri="http://purl.org/dc/elements/1.1/"/>
    <ds:schemaRef ds:uri="http://schemas.openxmlformats.org/package/2006/metadata/core-properties"/>
    <ds:schemaRef ds:uri="http://purl.org/dc/dcmitype/"/>
    <ds:schemaRef ds:uri="http://purl.org/dc/terms/"/>
    <ds:schemaRef ds:uri="http://www.w3.org/XML/1998/namespace"/>
    <ds:schemaRef ds:uri="7b23fa32-4003-4364-bee1-595462966394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EE8AFA00-D1CB-4BB6-9EAA-227D88F7B6F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D03F13B-E762-4A2A-8C36-7F2720E5E5A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b23fa32-4003-4364-bee1-59546296639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265</Words>
  <Application>Microsoft Office PowerPoint</Application>
  <PresentationFormat>Widescreen</PresentationFormat>
  <Paragraphs>22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Times New Roman</vt:lpstr>
      <vt:lpstr>Office Theme</vt:lpstr>
      <vt:lpstr>Reservación de hotel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Reservación de hotel</dc:title>
  <dc:creator>Paraschiva Botez</dc:creator>
  <cp:lastModifiedBy>Paraschiva Botez (1920318)</cp:lastModifiedBy>
  <cp:revision>7</cp:revision>
  <dcterms:created xsi:type="dcterms:W3CDTF">2021-11-05T08:29:33Z</dcterms:created>
  <dcterms:modified xsi:type="dcterms:W3CDTF">2021-11-09T08:08:28Z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</Properties>
</file>